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426" r:id="rId3"/>
    <p:sldId id="430" r:id="rId4"/>
    <p:sldId id="427" r:id="rId5"/>
    <p:sldId id="428" r:id="rId6"/>
    <p:sldId id="425" r:id="rId7"/>
    <p:sldId id="422" r:id="rId8"/>
    <p:sldId id="431" r:id="rId9"/>
    <p:sldId id="424" r:id="rId10"/>
    <p:sldId id="432" r:id="rId11"/>
    <p:sldId id="33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3">
          <p15:clr>
            <a:srgbClr val="A4A3A4"/>
          </p15:clr>
        </p15:guide>
        <p15:guide id="2" pos="5759">
          <p15:clr>
            <a:srgbClr val="A4A3A4"/>
          </p15:clr>
        </p15:guide>
        <p15:guide id="5" orient="horz" pos="43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Walden" initials="LW" lastIdx="1" clrIdx="0">
    <p:extLst>
      <p:ext uri="{19B8F6BF-5375-455C-9EA6-DF929625EA0E}">
        <p15:presenceInfo xmlns:p15="http://schemas.microsoft.com/office/powerpoint/2012/main" userId="S::li.6942@buckeyemail.osu.edu::fff2f5fb-f374-4339-8dad-d1ae91093f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C"/>
    <a:srgbClr val="5F9EA0"/>
    <a:srgbClr val="6FDEFF"/>
    <a:srgbClr val="00E7FF"/>
    <a:srgbClr val="00FDFF"/>
    <a:srgbClr val="FF40FF"/>
    <a:srgbClr val="FF0080"/>
    <a:srgbClr val="0000FF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F2721-33B6-FB44-8C70-3B8A2DB03307}" v="81" dt="2020-03-20T17:20:5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3" autoAdjust="0"/>
    <p:restoredTop sz="97030" autoAdjust="0"/>
  </p:normalViewPr>
  <p:slideViewPr>
    <p:cSldViewPr>
      <p:cViewPr varScale="1">
        <p:scale>
          <a:sx n="156" d="100"/>
          <a:sy n="156" d="100"/>
        </p:scale>
        <p:origin x="1272" y="176"/>
      </p:cViewPr>
      <p:guideLst>
        <p:guide orient="horz" pos="4183"/>
        <p:guide pos="5759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Walden" userId="fff2f5fb-f374-4339-8dad-d1ae91093fc0" providerId="ADAL" clId="{550F2721-33B6-FB44-8C70-3B8A2DB03307}"/>
    <pc:docChg chg="undo custSel addSld delSld modSld sldOrd">
      <pc:chgData name="Li, Walden" userId="fff2f5fb-f374-4339-8dad-d1ae91093fc0" providerId="ADAL" clId="{550F2721-33B6-FB44-8C70-3B8A2DB03307}" dt="2020-03-20T17:21:45.081" v="1023" actId="1076"/>
      <pc:docMkLst>
        <pc:docMk/>
      </pc:docMkLst>
      <pc:sldChg chg="modSp">
        <pc:chgData name="Li, Walden" userId="fff2f5fb-f374-4339-8dad-d1ae91093fc0" providerId="ADAL" clId="{550F2721-33B6-FB44-8C70-3B8A2DB03307}" dt="2020-03-20T17:08:40.327" v="918" actId="122"/>
        <pc:sldMkLst>
          <pc:docMk/>
          <pc:sldMk cId="3701591701" sldId="335"/>
        </pc:sldMkLst>
        <pc:spChg chg="mod">
          <ac:chgData name="Li, Walden" userId="fff2f5fb-f374-4339-8dad-d1ae91093fc0" providerId="ADAL" clId="{550F2721-33B6-FB44-8C70-3B8A2DB03307}" dt="2020-03-20T17:08:40.327" v="918" actId="122"/>
          <ac:spMkLst>
            <pc:docMk/>
            <pc:sldMk cId="3701591701" sldId="335"/>
            <ac:spMk id="4" creationId="{00000000-0000-0000-0000-000000000000}"/>
          </ac:spMkLst>
        </pc:spChg>
      </pc:sldChg>
      <pc:sldChg chg="addSp delSp modSp">
        <pc:chgData name="Li, Walden" userId="fff2f5fb-f374-4339-8dad-d1ae91093fc0" providerId="ADAL" clId="{550F2721-33B6-FB44-8C70-3B8A2DB03307}" dt="2020-03-17T21:26:21.197" v="8" actId="14100"/>
        <pc:sldMkLst>
          <pc:docMk/>
          <pc:sldMk cId="4129636521" sldId="355"/>
        </pc:sldMkLst>
        <pc:picChg chg="add mod">
          <ac:chgData name="Li, Walden" userId="fff2f5fb-f374-4339-8dad-d1ae91093fc0" providerId="ADAL" clId="{550F2721-33B6-FB44-8C70-3B8A2DB03307}" dt="2020-03-17T21:26:21.197" v="8" actId="14100"/>
          <ac:picMkLst>
            <pc:docMk/>
            <pc:sldMk cId="4129636521" sldId="355"/>
            <ac:picMk id="4" creationId="{660C0DB0-250A-3F42-9B47-C85D6317639A}"/>
          </ac:picMkLst>
        </pc:picChg>
        <pc:picChg chg="del">
          <ac:chgData name="Li, Walden" userId="fff2f5fb-f374-4339-8dad-d1ae91093fc0" providerId="ADAL" clId="{550F2721-33B6-FB44-8C70-3B8A2DB03307}" dt="2020-03-17T21:23:54.254" v="0" actId="478"/>
          <ac:picMkLst>
            <pc:docMk/>
            <pc:sldMk cId="4129636521" sldId="355"/>
            <ac:picMk id="5" creationId="{CE69A185-048A-EE4F-8564-2EE29B568F3C}"/>
          </ac:picMkLst>
        </pc:picChg>
      </pc:sldChg>
      <pc:sldChg chg="addSp delSp modSp">
        <pc:chgData name="Li, Walden" userId="fff2f5fb-f374-4339-8dad-d1ae91093fc0" providerId="ADAL" clId="{550F2721-33B6-FB44-8C70-3B8A2DB03307}" dt="2020-03-20T17:07:03.280" v="886" actId="20577"/>
        <pc:sldMkLst>
          <pc:docMk/>
          <pc:sldMk cId="1540032158" sldId="422"/>
        </pc:sldMkLst>
        <pc:spChg chg="mod">
          <ac:chgData name="Li, Walden" userId="fff2f5fb-f374-4339-8dad-d1ae91093fc0" providerId="ADAL" clId="{550F2721-33B6-FB44-8C70-3B8A2DB03307}" dt="2020-03-20T17:07:03.280" v="886" actId="20577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7:06:29.322" v="857" actId="478"/>
          <ac:spMkLst>
            <pc:docMk/>
            <pc:sldMk cId="1540032158" sldId="422"/>
            <ac:spMk id="9" creationId="{0EC818F1-8D2E-C449-95B1-6888FE75F90F}"/>
          </ac:spMkLst>
        </pc:spChg>
        <pc:spChg chg="del">
          <ac:chgData name="Li, Walden" userId="fff2f5fb-f374-4339-8dad-d1ae91093fc0" providerId="ADAL" clId="{550F2721-33B6-FB44-8C70-3B8A2DB03307}" dt="2020-03-20T17:06:32.897" v="858" actId="478"/>
          <ac:spMkLst>
            <pc:docMk/>
            <pc:sldMk cId="1540032158" sldId="422"/>
            <ac:spMk id="10" creationId="{C0C56A86-F5ED-8041-9737-1BAAF7F49B61}"/>
          </ac:spMkLst>
        </pc:spChg>
        <pc:spChg chg="add">
          <ac:chgData name="Li, Walden" userId="fff2f5fb-f374-4339-8dad-d1ae91093fc0" providerId="ADAL" clId="{550F2721-33B6-FB44-8C70-3B8A2DB03307}" dt="2020-03-20T17:06:33.603" v="859"/>
          <ac:spMkLst>
            <pc:docMk/>
            <pc:sldMk cId="1540032158" sldId="422"/>
            <ac:spMk id="11" creationId="{91C78FC6-5549-C04D-9747-27B4BE2F4F2C}"/>
          </ac:spMkLst>
        </pc:spChg>
        <pc:spChg chg="add">
          <ac:chgData name="Li, Walden" userId="fff2f5fb-f374-4339-8dad-d1ae91093fc0" providerId="ADAL" clId="{550F2721-33B6-FB44-8C70-3B8A2DB03307}" dt="2020-03-20T17:06:33.603" v="859"/>
          <ac:spMkLst>
            <pc:docMk/>
            <pc:sldMk cId="1540032158" sldId="422"/>
            <ac:spMk id="12" creationId="{35DD5371-CE80-BC49-B427-9BB076954706}"/>
          </ac:spMkLst>
        </pc:spChg>
        <pc:picChg chg="add">
          <ac:chgData name="Li, Walden" userId="fff2f5fb-f374-4339-8dad-d1ae91093fc0" providerId="ADAL" clId="{550F2721-33B6-FB44-8C70-3B8A2DB03307}" dt="2020-03-20T17:06:33.603" v="859"/>
          <ac:picMkLst>
            <pc:docMk/>
            <pc:sldMk cId="1540032158" sldId="422"/>
            <ac:picMk id="7" creationId="{1136642E-CC32-FD43-BBB8-BD2EBEEF04BA}"/>
          </ac:picMkLst>
        </pc:picChg>
        <pc:picChg chg="del">
          <ac:chgData name="Li, Walden" userId="fff2f5fb-f374-4339-8dad-d1ae91093fc0" providerId="ADAL" clId="{550F2721-33B6-FB44-8C70-3B8A2DB03307}" dt="2020-03-20T17:06:27.648" v="856" actId="478"/>
          <ac:picMkLst>
            <pc:docMk/>
            <pc:sldMk cId="1540032158" sldId="422"/>
            <ac:picMk id="8" creationId="{D28B94BD-742A-7146-8D6B-1A18E59C3E49}"/>
          </ac:picMkLst>
        </pc:picChg>
      </pc:sldChg>
      <pc:sldChg chg="addSp delSp modSp addCm delCm">
        <pc:chgData name="Li, Walden" userId="fff2f5fb-f374-4339-8dad-d1ae91093fc0" providerId="ADAL" clId="{550F2721-33B6-FB44-8C70-3B8A2DB03307}" dt="2020-03-20T17:10:32.388" v="932" actId="1592"/>
        <pc:sldMkLst>
          <pc:docMk/>
          <pc:sldMk cId="3065657468" sldId="424"/>
        </pc:sldMkLst>
        <pc:spChg chg="add mod">
          <ac:chgData name="Li, Walden" userId="fff2f5fb-f374-4339-8dad-d1ae91093fc0" providerId="ADAL" clId="{550F2721-33B6-FB44-8C70-3B8A2DB03307}" dt="2020-03-20T17:10:12.756" v="928" actId="1076"/>
          <ac:spMkLst>
            <pc:docMk/>
            <pc:sldMk cId="3065657468" sldId="424"/>
            <ac:spMk id="4" creationId="{53BC6405-1DB9-BE40-87F4-E753E92EA1E2}"/>
          </ac:spMkLst>
        </pc:spChg>
        <pc:spChg chg="del">
          <ac:chgData name="Li, Walden" userId="fff2f5fb-f374-4339-8dad-d1ae91093fc0" providerId="ADAL" clId="{550F2721-33B6-FB44-8C70-3B8A2DB03307}" dt="2020-03-20T17:08:02.992" v="912" actId="478"/>
          <ac:spMkLst>
            <pc:docMk/>
            <pc:sldMk cId="3065657468" sldId="424"/>
            <ac:spMk id="9" creationId="{D16DF421-338D-844B-ABAC-A5028A4B5732}"/>
          </ac:spMkLst>
        </pc:spChg>
        <pc:spChg chg="del">
          <ac:chgData name="Li, Walden" userId="fff2f5fb-f374-4339-8dad-d1ae91093fc0" providerId="ADAL" clId="{550F2721-33B6-FB44-8C70-3B8A2DB03307}" dt="2020-03-20T17:08:06.054" v="913" actId="478"/>
          <ac:spMkLst>
            <pc:docMk/>
            <pc:sldMk cId="3065657468" sldId="424"/>
            <ac:spMk id="10" creationId="{D9FE0902-C0BA-1A45-815B-3529443E17AF}"/>
          </ac:spMkLst>
        </pc:spChg>
        <pc:spChg chg="add">
          <ac:chgData name="Li, Walden" userId="fff2f5fb-f374-4339-8dad-d1ae91093fc0" providerId="ADAL" clId="{550F2721-33B6-FB44-8C70-3B8A2DB03307}" dt="2020-03-20T17:08:06.782" v="914"/>
          <ac:spMkLst>
            <pc:docMk/>
            <pc:sldMk cId="3065657468" sldId="424"/>
            <ac:spMk id="11" creationId="{33117C7E-82F0-4741-95F5-568D5B4FFFC2}"/>
          </ac:spMkLst>
        </pc:spChg>
        <pc:spChg chg="add">
          <ac:chgData name="Li, Walden" userId="fff2f5fb-f374-4339-8dad-d1ae91093fc0" providerId="ADAL" clId="{550F2721-33B6-FB44-8C70-3B8A2DB03307}" dt="2020-03-20T17:08:06.782" v="914"/>
          <ac:spMkLst>
            <pc:docMk/>
            <pc:sldMk cId="3065657468" sldId="424"/>
            <ac:spMk id="12" creationId="{16F0FFFA-9EDA-5746-AE76-5EE50AB0CB8D}"/>
          </ac:spMkLst>
        </pc:spChg>
        <pc:spChg chg="add mod">
          <ac:chgData name="Li, Walden" userId="fff2f5fb-f374-4339-8dad-d1ae91093fc0" providerId="ADAL" clId="{550F2721-33B6-FB44-8C70-3B8A2DB03307}" dt="2020-03-20T17:10:21.191" v="931" actId="20577"/>
          <ac:spMkLst>
            <pc:docMk/>
            <pc:sldMk cId="3065657468" sldId="424"/>
            <ac:spMk id="13" creationId="{FB7C87A3-D08F-7041-ACDC-83034C68F80F}"/>
          </ac:spMkLst>
        </pc:spChg>
        <pc:picChg chg="del">
          <ac:chgData name="Li, Walden" userId="fff2f5fb-f374-4339-8dad-d1ae91093fc0" providerId="ADAL" clId="{550F2721-33B6-FB44-8C70-3B8A2DB03307}" dt="2020-03-20T17:08:00.024" v="911" actId="478"/>
          <ac:picMkLst>
            <pc:docMk/>
            <pc:sldMk cId="3065657468" sldId="424"/>
            <ac:picMk id="7" creationId="{B902EF84-C055-814C-B42D-A36BBF1B0758}"/>
          </ac:picMkLst>
        </pc:picChg>
        <pc:picChg chg="add">
          <ac:chgData name="Li, Walden" userId="fff2f5fb-f374-4339-8dad-d1ae91093fc0" providerId="ADAL" clId="{550F2721-33B6-FB44-8C70-3B8A2DB03307}" dt="2020-03-20T17:08:06.782" v="914"/>
          <ac:picMkLst>
            <pc:docMk/>
            <pc:sldMk cId="3065657468" sldId="424"/>
            <ac:picMk id="8" creationId="{BCA7E5C1-800D-A043-A6C7-6F1ABAE78BDA}"/>
          </ac:picMkLst>
        </pc:picChg>
      </pc:sldChg>
      <pc:sldChg chg="addSp delSp modSp">
        <pc:chgData name="Li, Walden" userId="fff2f5fb-f374-4339-8dad-d1ae91093fc0" providerId="ADAL" clId="{550F2721-33B6-FB44-8C70-3B8A2DB03307}" dt="2020-03-20T17:04:26.736" v="855" actId="478"/>
        <pc:sldMkLst>
          <pc:docMk/>
          <pc:sldMk cId="1018090217" sldId="425"/>
        </pc:sldMkLst>
        <pc:spChg chg="mod">
          <ac:chgData name="Li, Walden" userId="fff2f5fb-f374-4339-8dad-d1ae91093fc0" providerId="ADAL" clId="{550F2721-33B6-FB44-8C70-3B8A2DB03307}" dt="2020-03-20T16:53:59.821" v="786" actId="20577"/>
          <ac:spMkLst>
            <pc:docMk/>
            <pc:sldMk cId="1018090217" sldId="425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6:54:09.012" v="791" actId="478"/>
          <ac:spMkLst>
            <pc:docMk/>
            <pc:sldMk cId="1018090217" sldId="425"/>
            <ac:spMk id="4" creationId="{00000000-0000-0000-0000-000000000000}"/>
          </ac:spMkLst>
        </pc:spChg>
        <pc:spChg chg="mod">
          <ac:chgData name="Li, Walden" userId="fff2f5fb-f374-4339-8dad-d1ae91093fc0" providerId="ADAL" clId="{550F2721-33B6-FB44-8C70-3B8A2DB03307}" dt="2020-03-20T17:00:11.865" v="823" actId="1076"/>
          <ac:spMkLst>
            <pc:docMk/>
            <pc:sldMk cId="1018090217" sldId="425"/>
            <ac:spMk id="8" creationId="{614F7A5D-7DC6-044E-8E5C-B1D20E7B0D83}"/>
          </ac:spMkLst>
        </pc:spChg>
        <pc:spChg chg="add del mod">
          <ac:chgData name="Li, Walden" userId="fff2f5fb-f374-4339-8dad-d1ae91093fc0" providerId="ADAL" clId="{550F2721-33B6-FB44-8C70-3B8A2DB03307}" dt="2020-03-20T17:01:58.338" v="838" actId="478"/>
          <ac:spMkLst>
            <pc:docMk/>
            <pc:sldMk cId="1018090217" sldId="425"/>
            <ac:spMk id="14" creationId="{57B7B516-0924-F041-BA90-635E2196463D}"/>
          </ac:spMkLst>
        </pc:spChg>
        <pc:spChg chg="add del mod">
          <ac:chgData name="Li, Walden" userId="fff2f5fb-f374-4339-8dad-d1ae91093fc0" providerId="ADAL" clId="{550F2721-33B6-FB44-8C70-3B8A2DB03307}" dt="2020-03-20T17:02:40.204" v="840" actId="11529"/>
          <ac:spMkLst>
            <pc:docMk/>
            <pc:sldMk cId="1018090217" sldId="425"/>
            <ac:spMk id="15" creationId="{7AD8766D-E6F4-E342-8FBE-4BD1DA42EB99}"/>
          </ac:spMkLst>
        </pc:spChg>
        <pc:spChg chg="add del mod">
          <ac:chgData name="Li, Walden" userId="fff2f5fb-f374-4339-8dad-d1ae91093fc0" providerId="ADAL" clId="{550F2721-33B6-FB44-8C70-3B8A2DB03307}" dt="2020-03-20T17:03:13.698" v="842" actId="478"/>
          <ac:spMkLst>
            <pc:docMk/>
            <pc:sldMk cId="1018090217" sldId="425"/>
            <ac:spMk id="16" creationId="{B8A2E5DC-3F49-4E46-8F73-3D3F53A8536A}"/>
          </ac:spMkLst>
        </pc:spChg>
        <pc:spChg chg="del">
          <ac:chgData name="Li, Walden" userId="fff2f5fb-f374-4339-8dad-d1ae91093fc0" providerId="ADAL" clId="{550F2721-33B6-FB44-8C70-3B8A2DB03307}" dt="2020-03-20T16:54:07.319" v="790" actId="478"/>
          <ac:spMkLst>
            <pc:docMk/>
            <pc:sldMk cId="1018090217" sldId="425"/>
            <ac:spMk id="17" creationId="{00000000-0000-0000-0000-000000000000}"/>
          </ac:spMkLst>
        </pc:spChg>
        <pc:spChg chg="add del mod">
          <ac:chgData name="Li, Walden" userId="fff2f5fb-f374-4339-8dad-d1ae91093fc0" providerId="ADAL" clId="{550F2721-33B6-FB44-8C70-3B8A2DB03307}" dt="2020-03-20T17:04:26.736" v="855" actId="478"/>
          <ac:spMkLst>
            <pc:docMk/>
            <pc:sldMk cId="1018090217" sldId="425"/>
            <ac:spMk id="20" creationId="{DC90DEE9-5F3C-CE4A-B8FA-2105DF3D6F0D}"/>
          </ac:spMkLst>
        </pc:spChg>
        <pc:spChg chg="mod">
          <ac:chgData name="Li, Walden" userId="fff2f5fb-f374-4339-8dad-d1ae91093fc0" providerId="ADAL" clId="{550F2721-33B6-FB44-8C70-3B8A2DB03307}" dt="2020-03-20T17:00:19.152" v="824" actId="1076"/>
          <ac:spMkLst>
            <pc:docMk/>
            <pc:sldMk cId="1018090217" sldId="425"/>
            <ac:spMk id="28" creationId="{F444C525-546C-544A-BBA7-9031014B8CDB}"/>
          </ac:spMkLst>
        </pc:spChg>
        <pc:spChg chg="mod">
          <ac:chgData name="Li, Walden" userId="fff2f5fb-f374-4339-8dad-d1ae91093fc0" providerId="ADAL" clId="{550F2721-33B6-FB44-8C70-3B8A2DB03307}" dt="2020-03-20T17:00:37.913" v="825" actId="1076"/>
          <ac:spMkLst>
            <pc:docMk/>
            <pc:sldMk cId="1018090217" sldId="425"/>
            <ac:spMk id="29" creationId="{BCD59655-115F-EA4F-9177-D1FC7179536C}"/>
          </ac:spMkLst>
        </pc:spChg>
        <pc:spChg chg="mod">
          <ac:chgData name="Li, Walden" userId="fff2f5fb-f374-4339-8dad-d1ae91093fc0" providerId="ADAL" clId="{550F2721-33B6-FB44-8C70-3B8A2DB03307}" dt="2020-03-20T17:00:46.128" v="826" actId="1076"/>
          <ac:spMkLst>
            <pc:docMk/>
            <pc:sldMk cId="1018090217" sldId="425"/>
            <ac:spMk id="30" creationId="{798F0815-2B65-FA42-B67A-27C832EA25AF}"/>
          </ac:spMkLst>
        </pc:spChg>
        <pc:grpChg chg="mod">
          <ac:chgData name="Li, Walden" userId="fff2f5fb-f374-4339-8dad-d1ae91093fc0" providerId="ADAL" clId="{550F2721-33B6-FB44-8C70-3B8A2DB03307}" dt="2020-03-20T17:01:26.760" v="833"/>
          <ac:grpSpMkLst>
            <pc:docMk/>
            <pc:sldMk cId="1018090217" sldId="425"/>
            <ac:grpSpMk id="13" creationId="{44C7E9BB-3AF4-2F41-BB8A-4969CFAFE927}"/>
          </ac:grpSpMkLst>
        </pc:grpChg>
        <pc:picChg chg="add mod">
          <ac:chgData name="Li, Walden" userId="fff2f5fb-f374-4339-8dad-d1ae91093fc0" providerId="ADAL" clId="{550F2721-33B6-FB44-8C70-3B8A2DB03307}" dt="2020-03-20T17:00:03.377" v="822" actId="1076"/>
          <ac:picMkLst>
            <pc:docMk/>
            <pc:sldMk cId="1018090217" sldId="425"/>
            <ac:picMk id="5" creationId="{1B2780C8-9F2C-9949-8B50-99C9F16B94FD}"/>
          </ac:picMkLst>
        </pc:picChg>
        <pc:picChg chg="add mod">
          <ac:chgData name="Li, Walden" userId="fff2f5fb-f374-4339-8dad-d1ae91093fc0" providerId="ADAL" clId="{550F2721-33B6-FB44-8C70-3B8A2DB03307}" dt="2020-03-20T17:03:33.848" v="847" actId="1076"/>
          <ac:picMkLst>
            <pc:docMk/>
            <pc:sldMk cId="1018090217" sldId="425"/>
            <ac:picMk id="6" creationId="{E7C90547-22AE-6A40-991B-F44F106AC52F}"/>
          </ac:picMkLst>
        </pc:picChg>
        <pc:picChg chg="del">
          <ac:chgData name="Li, Walden" userId="fff2f5fb-f374-4339-8dad-d1ae91093fc0" providerId="ADAL" clId="{550F2721-33B6-FB44-8C70-3B8A2DB03307}" dt="2020-03-20T16:54:14.137" v="794" actId="478"/>
          <ac:picMkLst>
            <pc:docMk/>
            <pc:sldMk cId="1018090217" sldId="425"/>
            <ac:picMk id="7" creationId="{E074DD86-BD16-7644-8365-E06BE0CCE725}"/>
          </ac:picMkLst>
        </pc:picChg>
        <pc:picChg chg="del">
          <ac:chgData name="Li, Walden" userId="fff2f5fb-f374-4339-8dad-d1ae91093fc0" providerId="ADAL" clId="{550F2721-33B6-FB44-8C70-3B8A2DB03307}" dt="2020-03-20T16:54:02.142" v="787" actId="478"/>
          <ac:picMkLst>
            <pc:docMk/>
            <pc:sldMk cId="1018090217" sldId="425"/>
            <ac:picMk id="27" creationId="{D28B94BD-742A-7146-8D6B-1A18E59C3E49}"/>
          </ac:picMkLst>
        </pc:picChg>
        <pc:inkChg chg="add del">
          <ac:chgData name="Li, Walden" userId="fff2f5fb-f374-4339-8dad-d1ae91093fc0" providerId="ADAL" clId="{550F2721-33B6-FB44-8C70-3B8A2DB03307}" dt="2020-03-20T17:01:28.550" v="836" actId="9405"/>
          <ac:inkMkLst>
            <pc:docMk/>
            <pc:sldMk cId="1018090217" sldId="425"/>
            <ac:inkMk id="9" creationId="{33A3F12C-C6B5-8D43-8C38-6D1EA7BE33EF}"/>
          </ac:inkMkLst>
        </pc:inkChg>
        <pc:inkChg chg="add del">
          <ac:chgData name="Li, Walden" userId="fff2f5fb-f374-4339-8dad-d1ae91093fc0" providerId="ADAL" clId="{550F2721-33B6-FB44-8C70-3B8A2DB03307}" dt="2020-03-20T17:01:27.961" v="835" actId="9405"/>
          <ac:inkMkLst>
            <pc:docMk/>
            <pc:sldMk cId="1018090217" sldId="425"/>
            <ac:inkMk id="10" creationId="{53EF5583-B2A7-0245-90C5-FFBF1E768181}"/>
          </ac:inkMkLst>
        </pc:inkChg>
        <pc:inkChg chg="add del mod">
          <ac:chgData name="Li, Walden" userId="fff2f5fb-f374-4339-8dad-d1ae91093fc0" providerId="ADAL" clId="{550F2721-33B6-FB44-8C70-3B8A2DB03307}" dt="2020-03-20T17:01:27.462" v="834" actId="9405"/>
          <ac:inkMkLst>
            <pc:docMk/>
            <pc:sldMk cId="1018090217" sldId="425"/>
            <ac:inkMk id="11" creationId="{123F030B-B99A-844F-93BA-9D3289765370}"/>
          </ac:inkMkLst>
        </pc:inkChg>
        <pc:inkChg chg="add del mod">
          <ac:chgData name="Li, Walden" userId="fff2f5fb-f374-4339-8dad-d1ae91093fc0" providerId="ADAL" clId="{550F2721-33B6-FB44-8C70-3B8A2DB03307}" dt="2020-03-20T17:01:26.760" v="833"/>
          <ac:inkMkLst>
            <pc:docMk/>
            <pc:sldMk cId="1018090217" sldId="425"/>
            <ac:inkMk id="12" creationId="{D2B76C7B-7C33-FB47-9636-7CB588E2C8D5}"/>
          </ac:inkMkLst>
        </pc:inkChg>
        <pc:cxnChg chg="del">
          <ac:chgData name="Li, Walden" userId="fff2f5fb-f374-4339-8dad-d1ae91093fc0" providerId="ADAL" clId="{550F2721-33B6-FB44-8C70-3B8A2DB03307}" dt="2020-03-20T16:54:11.064" v="792" actId="478"/>
          <ac:cxnSpMkLst>
            <pc:docMk/>
            <pc:sldMk cId="1018090217" sldId="425"/>
            <ac:cxnSpMk id="18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12.839" v="793" actId="478"/>
          <ac:cxnSpMkLst>
            <pc:docMk/>
            <pc:sldMk cId="1018090217" sldId="425"/>
            <ac:cxnSpMk id="19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04.024" v="788" actId="478"/>
          <ac:cxnSpMkLst>
            <pc:docMk/>
            <pc:sldMk cId="1018090217" sldId="425"/>
            <ac:cxnSpMk id="22" creationId="{00000000-0000-0000-0000-000000000000}"/>
          </ac:cxnSpMkLst>
        </pc:cxnChg>
        <pc:cxnChg chg="del">
          <ac:chgData name="Li, Walden" userId="fff2f5fb-f374-4339-8dad-d1ae91093fc0" providerId="ADAL" clId="{550F2721-33B6-FB44-8C70-3B8A2DB03307}" dt="2020-03-20T16:54:05.735" v="789" actId="478"/>
          <ac:cxnSpMkLst>
            <pc:docMk/>
            <pc:sldMk cId="1018090217" sldId="425"/>
            <ac:cxnSpMk id="24" creationId="{00000000-0000-0000-0000-000000000000}"/>
          </ac:cxnSpMkLst>
        </pc:cxnChg>
      </pc:sldChg>
      <pc:sldChg chg="addSp delSp modSp">
        <pc:chgData name="Li, Walden" userId="fff2f5fb-f374-4339-8dad-d1ae91093fc0" providerId="ADAL" clId="{550F2721-33B6-FB44-8C70-3B8A2DB03307}" dt="2020-03-17T21:36:38.163" v="314" actId="207"/>
        <pc:sldMkLst>
          <pc:docMk/>
          <pc:sldMk cId="4241740198" sldId="426"/>
        </pc:sldMkLst>
        <pc:spChg chg="mod">
          <ac:chgData name="Li, Walden" userId="fff2f5fb-f374-4339-8dad-d1ae91093fc0" providerId="ADAL" clId="{550F2721-33B6-FB44-8C70-3B8A2DB03307}" dt="2020-03-17T21:36:38.163" v="314" actId="207"/>
          <ac:spMkLst>
            <pc:docMk/>
            <pc:sldMk cId="4241740198" sldId="426"/>
            <ac:spMk id="2" creationId="{00000000-0000-0000-0000-000000000000}"/>
          </ac:spMkLst>
        </pc:spChg>
        <pc:spChg chg="mod">
          <ac:chgData name="Li, Walden" userId="fff2f5fb-f374-4339-8dad-d1ae91093fc0" providerId="ADAL" clId="{550F2721-33B6-FB44-8C70-3B8A2DB03307}" dt="2020-03-17T21:27:52.748" v="19" actId="207"/>
          <ac:spMkLst>
            <pc:docMk/>
            <pc:sldMk cId="4241740198" sldId="426"/>
            <ac:spMk id="4" creationId="{3C0F5322-9B2D-9340-B1CE-3FC6C270EDB1}"/>
          </ac:spMkLst>
        </pc:spChg>
        <pc:spChg chg="mod">
          <ac:chgData name="Li, Walden" userId="fff2f5fb-f374-4339-8dad-d1ae91093fc0" providerId="ADAL" clId="{550F2721-33B6-FB44-8C70-3B8A2DB03307}" dt="2020-03-17T21:26:40.091" v="11" actId="1076"/>
          <ac:spMkLst>
            <pc:docMk/>
            <pc:sldMk cId="4241740198" sldId="426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17T21:26:46.571" v="12" actId="1076"/>
          <ac:spMkLst>
            <pc:docMk/>
            <pc:sldMk cId="4241740198" sldId="426"/>
            <ac:spMk id="9" creationId="{82D1AACE-A854-E743-B4CC-D8EE834B5288}"/>
          </ac:spMkLst>
        </pc:spChg>
        <pc:spChg chg="mod">
          <ac:chgData name="Li, Walden" userId="fff2f5fb-f374-4339-8dad-d1ae91093fc0" providerId="ADAL" clId="{550F2721-33B6-FB44-8C70-3B8A2DB03307}" dt="2020-03-17T21:27:55.859" v="20" actId="207"/>
          <ac:spMkLst>
            <pc:docMk/>
            <pc:sldMk cId="4241740198" sldId="426"/>
            <ac:spMk id="10" creationId="{2EAF7F58-2699-B742-9BBC-337F8ABD80C6}"/>
          </ac:spMkLst>
        </pc:spChg>
        <pc:spChg chg="mod">
          <ac:chgData name="Li, Walden" userId="fff2f5fb-f374-4339-8dad-d1ae91093fc0" providerId="ADAL" clId="{550F2721-33B6-FB44-8C70-3B8A2DB03307}" dt="2020-03-17T21:27:58.275" v="21" actId="207"/>
          <ac:spMkLst>
            <pc:docMk/>
            <pc:sldMk cId="4241740198" sldId="426"/>
            <ac:spMk id="11" creationId="{F36364AE-22DA-234A-AE68-79CC8565C97B}"/>
          </ac:spMkLst>
        </pc:spChg>
        <pc:spChg chg="mod">
          <ac:chgData name="Li, Walden" userId="fff2f5fb-f374-4339-8dad-d1ae91093fc0" providerId="ADAL" clId="{550F2721-33B6-FB44-8C70-3B8A2DB03307}" dt="2020-03-17T21:28:01.460" v="22" actId="207"/>
          <ac:spMkLst>
            <pc:docMk/>
            <pc:sldMk cId="4241740198" sldId="426"/>
            <ac:spMk id="12" creationId="{8D569D6B-5A9F-4842-A468-BF1B576908E0}"/>
          </ac:spMkLst>
        </pc:spChg>
        <pc:spChg chg="add mod">
          <ac:chgData name="Li, Walden" userId="fff2f5fb-f374-4339-8dad-d1ae91093fc0" providerId="ADAL" clId="{550F2721-33B6-FB44-8C70-3B8A2DB03307}" dt="2020-03-17T21:35:13.274" v="302" actId="207"/>
          <ac:spMkLst>
            <pc:docMk/>
            <pc:sldMk cId="4241740198" sldId="426"/>
            <ac:spMk id="14" creationId="{40496041-E52D-174B-827A-FB5DE4ACEDF0}"/>
          </ac:spMkLst>
        </pc:spChg>
        <pc:spChg chg="add mod">
          <ac:chgData name="Li, Walden" userId="fff2f5fb-f374-4339-8dad-d1ae91093fc0" providerId="ADAL" clId="{550F2721-33B6-FB44-8C70-3B8A2DB03307}" dt="2020-03-17T21:35:17.144" v="303" actId="207"/>
          <ac:spMkLst>
            <pc:docMk/>
            <pc:sldMk cId="4241740198" sldId="426"/>
            <ac:spMk id="15" creationId="{ACCE01C6-C86B-774B-82B6-744DDC4DCD5F}"/>
          </ac:spMkLst>
        </pc:spChg>
        <pc:spChg chg="add mod">
          <ac:chgData name="Li, Walden" userId="fff2f5fb-f374-4339-8dad-d1ae91093fc0" providerId="ADAL" clId="{550F2721-33B6-FB44-8C70-3B8A2DB03307}" dt="2020-03-17T21:35:19.304" v="304" actId="207"/>
          <ac:spMkLst>
            <pc:docMk/>
            <pc:sldMk cId="4241740198" sldId="426"/>
            <ac:spMk id="16" creationId="{83A90840-3AC5-9A4C-AC14-1256E1B9165C}"/>
          </ac:spMkLst>
        </pc:spChg>
        <pc:spChg chg="add mod">
          <ac:chgData name="Li, Walden" userId="fff2f5fb-f374-4339-8dad-d1ae91093fc0" providerId="ADAL" clId="{550F2721-33B6-FB44-8C70-3B8A2DB03307}" dt="2020-03-17T21:35:21.288" v="305" actId="207"/>
          <ac:spMkLst>
            <pc:docMk/>
            <pc:sldMk cId="4241740198" sldId="426"/>
            <ac:spMk id="17" creationId="{ADDCD884-1EDD-DC44-BC4E-23A02F1FBAA7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18" creationId="{DA789415-B5A4-7042-AE60-8C574DD02759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19" creationId="{7B53C128-91F2-154C-A535-CDF105649B71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20" creationId="{24BE5E3B-7A72-514A-9D8B-E1537CE313A5}"/>
          </ac:spMkLst>
        </pc:spChg>
        <pc:spChg chg="add mod">
          <ac:chgData name="Li, Walden" userId="fff2f5fb-f374-4339-8dad-d1ae91093fc0" providerId="ADAL" clId="{550F2721-33B6-FB44-8C70-3B8A2DB03307}" dt="2020-03-17T21:27:20.077" v="16" actId="1076"/>
          <ac:spMkLst>
            <pc:docMk/>
            <pc:sldMk cId="4241740198" sldId="426"/>
            <ac:spMk id="21" creationId="{173A252B-6D8C-AA43-9D8F-F9E624F1D368}"/>
          </ac:spMkLst>
        </pc:spChg>
        <pc:picChg chg="del">
          <ac:chgData name="Li, Walden" userId="fff2f5fb-f374-4339-8dad-d1ae91093fc0" providerId="ADAL" clId="{550F2721-33B6-FB44-8C70-3B8A2DB03307}" dt="2020-03-17T21:26:13.197" v="7" actId="478"/>
          <ac:picMkLst>
            <pc:docMk/>
            <pc:sldMk cId="4241740198" sldId="426"/>
            <ac:picMk id="5" creationId="{CE69A185-048A-EE4F-8564-2EE29B568F3C}"/>
          </ac:picMkLst>
        </pc:picChg>
        <pc:picChg chg="add mod">
          <ac:chgData name="Li, Walden" userId="fff2f5fb-f374-4339-8dad-d1ae91093fc0" providerId="ADAL" clId="{550F2721-33B6-FB44-8C70-3B8A2DB03307}" dt="2020-03-17T21:26:31.160" v="10" actId="167"/>
          <ac:picMkLst>
            <pc:docMk/>
            <pc:sldMk cId="4241740198" sldId="426"/>
            <ac:picMk id="13" creationId="{2561ED5C-E4CF-3640-9A71-8C1DA85DE751}"/>
          </ac:picMkLst>
        </pc:picChg>
      </pc:sldChg>
      <pc:sldChg chg="addSp delSp modSp">
        <pc:chgData name="Li, Walden" userId="fff2f5fb-f374-4339-8dad-d1ae91093fc0" providerId="ADAL" clId="{550F2721-33B6-FB44-8C70-3B8A2DB03307}" dt="2020-03-20T16:53:09.144" v="735" actId="207"/>
        <pc:sldMkLst>
          <pc:docMk/>
          <pc:sldMk cId="656630712" sldId="427"/>
        </pc:sldMkLst>
        <pc:spChg chg="del mod">
          <ac:chgData name="Li, Walden" userId="fff2f5fb-f374-4339-8dad-d1ae91093fc0" providerId="ADAL" clId="{550F2721-33B6-FB44-8C70-3B8A2DB03307}" dt="2020-03-17T21:38:37.361" v="329" actId="478"/>
          <ac:spMkLst>
            <pc:docMk/>
            <pc:sldMk cId="656630712" sldId="427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20T16:53:09.144" v="735" actId="207"/>
          <ac:spMkLst>
            <pc:docMk/>
            <pc:sldMk cId="656630712" sldId="427"/>
            <ac:spMk id="8" creationId="{F88923CF-0A0E-C446-8B04-91E1D9E72266}"/>
          </ac:spMkLst>
        </pc:spChg>
        <pc:spChg chg="del mod">
          <ac:chgData name="Li, Walden" userId="fff2f5fb-f374-4339-8dad-d1ae91093fc0" providerId="ADAL" clId="{550F2721-33B6-FB44-8C70-3B8A2DB03307}" dt="2020-03-17T21:38:36.040" v="328" actId="478"/>
          <ac:spMkLst>
            <pc:docMk/>
            <pc:sldMk cId="656630712" sldId="427"/>
            <ac:spMk id="9" creationId="{82D1AACE-A854-E743-B4CC-D8EE834B5288}"/>
          </ac:spMkLst>
        </pc:spChg>
        <pc:picChg chg="add mod">
          <ac:chgData name="Li, Walden" userId="fff2f5fb-f374-4339-8dad-d1ae91093fc0" providerId="ADAL" clId="{550F2721-33B6-FB44-8C70-3B8A2DB03307}" dt="2020-03-17T21:38:33.478" v="327" actId="14100"/>
          <ac:picMkLst>
            <pc:docMk/>
            <pc:sldMk cId="656630712" sldId="427"/>
            <ac:picMk id="2" creationId="{969D0727-E710-3345-95FB-31A8ECC1C313}"/>
          </ac:picMkLst>
        </pc:picChg>
        <pc:picChg chg="del">
          <ac:chgData name="Li, Walden" userId="fff2f5fb-f374-4339-8dad-d1ae91093fc0" providerId="ADAL" clId="{550F2721-33B6-FB44-8C70-3B8A2DB03307}" dt="2020-03-17T21:29:30.006" v="29" actId="478"/>
          <ac:picMkLst>
            <pc:docMk/>
            <pc:sldMk cId="656630712" sldId="427"/>
            <ac:picMk id="5" creationId="{CE69A185-048A-EE4F-8564-2EE29B568F3C}"/>
          </ac:picMkLst>
        </pc:picChg>
        <pc:picChg chg="add del mod">
          <ac:chgData name="Li, Walden" userId="fff2f5fb-f374-4339-8dad-d1ae91093fc0" providerId="ADAL" clId="{550F2721-33B6-FB44-8C70-3B8A2DB03307}" dt="2020-03-17T21:38:21.097" v="321" actId="478"/>
          <ac:picMkLst>
            <pc:docMk/>
            <pc:sldMk cId="656630712" sldId="427"/>
            <ac:picMk id="10" creationId="{8BD8EEB3-777F-1F42-BE6E-68A5178E7193}"/>
          </ac:picMkLst>
        </pc:picChg>
        <pc:cxnChg chg="mod">
          <ac:chgData name="Li, Walden" userId="fff2f5fb-f374-4339-8dad-d1ae91093fc0" providerId="ADAL" clId="{550F2721-33B6-FB44-8C70-3B8A2DB03307}" dt="2020-03-17T21:40:57.294" v="411" actId="14100"/>
          <ac:cxnSpMkLst>
            <pc:docMk/>
            <pc:sldMk cId="656630712" sldId="427"/>
            <ac:cxnSpMk id="7" creationId="{0E2EB206-33B1-0A4E-8F35-F405006E348D}"/>
          </ac:cxnSpMkLst>
        </pc:cxnChg>
      </pc:sldChg>
      <pc:sldChg chg="addSp delSp modSp">
        <pc:chgData name="Li, Walden" userId="fff2f5fb-f374-4339-8dad-d1ae91093fc0" providerId="ADAL" clId="{550F2721-33B6-FB44-8C70-3B8A2DB03307}" dt="2020-03-20T16:58:06.164" v="811" actId="478"/>
        <pc:sldMkLst>
          <pc:docMk/>
          <pc:sldMk cId="136081625" sldId="428"/>
        </pc:sldMkLst>
        <pc:spChg chg="mod">
          <ac:chgData name="Li, Walden" userId="fff2f5fb-f374-4339-8dad-d1ae91093fc0" providerId="ADAL" clId="{550F2721-33B6-FB44-8C70-3B8A2DB03307}" dt="2020-03-17T21:43:19.026" v="512" actId="1076"/>
          <ac:spMkLst>
            <pc:docMk/>
            <pc:sldMk cId="136081625" sldId="428"/>
            <ac:spMk id="6" creationId="{0FDD1AAF-18AE-FD4B-B946-CB3A1C1B2E31}"/>
          </ac:spMkLst>
        </pc:spChg>
        <pc:spChg chg="mod">
          <ac:chgData name="Li, Walden" userId="fff2f5fb-f374-4339-8dad-d1ae91093fc0" providerId="ADAL" clId="{550F2721-33B6-FB44-8C70-3B8A2DB03307}" dt="2020-03-20T16:53:19.839" v="736" actId="207"/>
          <ac:spMkLst>
            <pc:docMk/>
            <pc:sldMk cId="136081625" sldId="428"/>
            <ac:spMk id="8" creationId="{F88923CF-0A0E-C446-8B04-91E1D9E72266}"/>
          </ac:spMkLst>
        </pc:spChg>
        <pc:spChg chg="mod">
          <ac:chgData name="Li, Walden" userId="fff2f5fb-f374-4339-8dad-d1ae91093fc0" providerId="ADAL" clId="{550F2721-33B6-FB44-8C70-3B8A2DB03307}" dt="2020-03-17T21:43:38.116" v="513" actId="1076"/>
          <ac:spMkLst>
            <pc:docMk/>
            <pc:sldMk cId="136081625" sldId="428"/>
            <ac:spMk id="9" creationId="{82D1AACE-A854-E743-B4CC-D8EE834B5288}"/>
          </ac:spMkLst>
        </pc:spChg>
        <pc:spChg chg="add mod">
          <ac:chgData name="Li, Walden" userId="fff2f5fb-f374-4339-8dad-d1ae91093fc0" providerId="ADAL" clId="{550F2721-33B6-FB44-8C70-3B8A2DB03307}" dt="2020-03-20T16:53:29.099" v="740" actId="1076"/>
          <ac:spMkLst>
            <pc:docMk/>
            <pc:sldMk cId="136081625" sldId="428"/>
            <ac:spMk id="11" creationId="{53AEFC5B-2179-C84B-B8C8-B24563F09830}"/>
          </ac:spMkLst>
        </pc:spChg>
        <pc:spChg chg="add mod">
          <ac:chgData name="Li, Walden" userId="fff2f5fb-f374-4339-8dad-d1ae91093fc0" providerId="ADAL" clId="{550F2721-33B6-FB44-8C70-3B8A2DB03307}" dt="2020-03-20T16:53:26.628" v="739" actId="1076"/>
          <ac:spMkLst>
            <pc:docMk/>
            <pc:sldMk cId="136081625" sldId="428"/>
            <ac:spMk id="12" creationId="{3497D1A8-FB93-DC4C-915C-DF37FCACA161}"/>
          </ac:spMkLst>
        </pc:spChg>
        <pc:spChg chg="add mod">
          <ac:chgData name="Li, Walden" userId="fff2f5fb-f374-4339-8dad-d1ae91093fc0" providerId="ADAL" clId="{550F2721-33B6-FB44-8C70-3B8A2DB03307}" dt="2020-03-20T16:53:24.635" v="738" actId="1076"/>
          <ac:spMkLst>
            <pc:docMk/>
            <pc:sldMk cId="136081625" sldId="428"/>
            <ac:spMk id="13" creationId="{D2A7420A-336D-2D4D-80ED-200D710DE2E0}"/>
          </ac:spMkLst>
        </pc:spChg>
        <pc:picChg chg="add del mod">
          <ac:chgData name="Li, Walden" userId="fff2f5fb-f374-4339-8dad-d1ae91093fc0" providerId="ADAL" clId="{550F2721-33B6-FB44-8C70-3B8A2DB03307}" dt="2020-03-17T21:43:57.220" v="514" actId="478"/>
          <ac:picMkLst>
            <pc:docMk/>
            <pc:sldMk cId="136081625" sldId="428"/>
            <ac:picMk id="2" creationId="{0C416DAE-1490-484B-96F1-4D4337DC010A}"/>
          </ac:picMkLst>
        </pc:picChg>
        <pc:picChg chg="del mod">
          <ac:chgData name="Li, Walden" userId="fff2f5fb-f374-4339-8dad-d1ae91093fc0" providerId="ADAL" clId="{550F2721-33B6-FB44-8C70-3B8A2DB03307}" dt="2020-03-17T21:42:15.317" v="502" actId="478"/>
          <ac:picMkLst>
            <pc:docMk/>
            <pc:sldMk cId="136081625" sldId="428"/>
            <ac:picMk id="5" creationId="{CE69A185-048A-EE4F-8564-2EE29B568F3C}"/>
          </ac:picMkLst>
        </pc:picChg>
        <pc:picChg chg="add mod">
          <ac:chgData name="Li, Walden" userId="fff2f5fb-f374-4339-8dad-d1ae91093fc0" providerId="ADAL" clId="{550F2721-33B6-FB44-8C70-3B8A2DB03307}" dt="2020-03-20T16:53:22.827" v="737" actId="1076"/>
          <ac:picMkLst>
            <pc:docMk/>
            <pc:sldMk cId="136081625" sldId="428"/>
            <ac:picMk id="7" creationId="{1BEC8E70-F13C-C341-9E5B-CCABAF11909C}"/>
          </ac:picMkLst>
        </pc:picChg>
        <pc:picChg chg="add mod">
          <ac:chgData name="Li, Walden" userId="fff2f5fb-f374-4339-8dad-d1ae91093fc0" providerId="ADAL" clId="{550F2721-33B6-FB44-8C70-3B8A2DB03307}" dt="2020-03-17T21:43:10.921" v="511" actId="1076"/>
          <ac:picMkLst>
            <pc:docMk/>
            <pc:sldMk cId="136081625" sldId="428"/>
            <ac:picMk id="14" creationId="{E56952F1-1BAF-F14A-8733-60B25E61CCD8}"/>
          </ac:picMkLst>
        </pc:picChg>
        <pc:cxnChg chg="del">
          <ac:chgData name="Li, Walden" userId="fff2f5fb-f374-4339-8dad-d1ae91093fc0" providerId="ADAL" clId="{550F2721-33B6-FB44-8C70-3B8A2DB03307}" dt="2020-03-17T21:42:17.719" v="503" actId="478"/>
          <ac:cxnSpMkLst>
            <pc:docMk/>
            <pc:sldMk cId="136081625" sldId="428"/>
            <ac:cxnSpMk id="4" creationId="{E538471C-5764-FF48-BD3A-9FDFDDD6DA9F}"/>
          </ac:cxnSpMkLst>
        </pc:cxnChg>
        <pc:cxnChg chg="del">
          <ac:chgData name="Li, Walden" userId="fff2f5fb-f374-4339-8dad-d1ae91093fc0" providerId="ADAL" clId="{550F2721-33B6-FB44-8C70-3B8A2DB03307}" dt="2020-03-17T21:42:19.509" v="504" actId="478"/>
          <ac:cxnSpMkLst>
            <pc:docMk/>
            <pc:sldMk cId="136081625" sldId="428"/>
            <ac:cxnSpMk id="10" creationId="{9DD2BAB2-F624-B946-A5DB-15E69D62AE9B}"/>
          </ac:cxnSpMkLst>
        </pc:cxnChg>
        <pc:cxnChg chg="add del mod">
          <ac:chgData name="Li, Walden" userId="fff2f5fb-f374-4339-8dad-d1ae91093fc0" providerId="ADAL" clId="{550F2721-33B6-FB44-8C70-3B8A2DB03307}" dt="2020-03-20T16:58:06.164" v="811" actId="478"/>
          <ac:cxnSpMkLst>
            <pc:docMk/>
            <pc:sldMk cId="136081625" sldId="428"/>
            <ac:cxnSpMk id="15" creationId="{0869391E-9F64-254B-90B7-E85D1A27C972}"/>
          </ac:cxnSpMkLst>
        </pc:cxnChg>
        <pc:cxnChg chg="add del mod">
          <ac:chgData name="Li, Walden" userId="fff2f5fb-f374-4339-8dad-d1ae91093fc0" providerId="ADAL" clId="{550F2721-33B6-FB44-8C70-3B8A2DB03307}" dt="2020-03-20T16:58:03.484" v="810" actId="478"/>
          <ac:cxnSpMkLst>
            <pc:docMk/>
            <pc:sldMk cId="136081625" sldId="428"/>
            <ac:cxnSpMk id="16" creationId="{CF7CB9AD-4E49-8C44-8D39-3ACF0FF81287}"/>
          </ac:cxnSpMkLst>
        </pc:cxnChg>
      </pc:sldChg>
      <pc:sldChg chg="del">
        <pc:chgData name="Li, Walden" userId="fff2f5fb-f374-4339-8dad-d1ae91093fc0" providerId="ADAL" clId="{550F2721-33B6-FB44-8C70-3B8A2DB03307}" dt="2020-03-20T16:53:38.662" v="741" actId="2696"/>
        <pc:sldMkLst>
          <pc:docMk/>
          <pc:sldMk cId="1498680150" sldId="429"/>
        </pc:sldMkLst>
      </pc:sldChg>
      <pc:sldChg chg="addSp delSp modSp add del">
        <pc:chgData name="Li, Walden" userId="fff2f5fb-f374-4339-8dad-d1ae91093fc0" providerId="ADAL" clId="{550F2721-33B6-FB44-8C70-3B8A2DB03307}" dt="2020-03-20T16:51:08.859" v="695" actId="2696"/>
        <pc:sldMkLst>
          <pc:docMk/>
          <pc:sldMk cId="2245568671" sldId="430"/>
        </pc:sldMkLst>
        <pc:spChg chg="add mod">
          <ac:chgData name="Li, Walden" userId="fff2f5fb-f374-4339-8dad-d1ae91093fc0" providerId="ADAL" clId="{550F2721-33B6-FB44-8C70-3B8A2DB03307}" dt="2020-03-17T21:47:11.996" v="694" actId="114"/>
          <ac:spMkLst>
            <pc:docMk/>
            <pc:sldMk cId="2245568671" sldId="430"/>
            <ac:spMk id="2" creationId="{84874C89-8DC2-D942-9BF8-E65EA7E7AAF2}"/>
          </ac:spMkLst>
        </pc:spChg>
        <pc:spChg chg="mod">
          <ac:chgData name="Li, Walden" userId="fff2f5fb-f374-4339-8dad-d1ae91093fc0" providerId="ADAL" clId="{550F2721-33B6-FB44-8C70-3B8A2DB03307}" dt="2020-03-17T21:45:47.117" v="607" actId="20577"/>
          <ac:spMkLst>
            <pc:docMk/>
            <pc:sldMk cId="2245568671" sldId="430"/>
            <ac:spMk id="8" creationId="{F88923CF-0A0E-C446-8B04-91E1D9E72266}"/>
          </ac:spMkLst>
        </pc:spChg>
        <pc:spChg chg="add del mod">
          <ac:chgData name="Li, Walden" userId="fff2f5fb-f374-4339-8dad-d1ae91093fc0" providerId="ADAL" clId="{550F2721-33B6-FB44-8C70-3B8A2DB03307}" dt="2020-03-17T21:45:56.097" v="609" actId="1076"/>
          <ac:spMkLst>
            <pc:docMk/>
            <pc:sldMk cId="2245568671" sldId="430"/>
            <ac:spMk id="11" creationId="{53AEFC5B-2179-C84B-B8C8-B24563F09830}"/>
          </ac:spMkLst>
        </pc:spChg>
        <pc:spChg chg="mod">
          <ac:chgData name="Li, Walden" userId="fff2f5fb-f374-4339-8dad-d1ae91093fc0" providerId="ADAL" clId="{550F2721-33B6-FB44-8C70-3B8A2DB03307}" dt="2020-03-17T21:45:52.761" v="608" actId="1076"/>
          <ac:spMkLst>
            <pc:docMk/>
            <pc:sldMk cId="2245568671" sldId="430"/>
            <ac:spMk id="12" creationId="{3497D1A8-FB93-DC4C-915C-DF37FCACA161}"/>
          </ac:spMkLst>
        </pc:spChg>
        <pc:spChg chg="add del mod">
          <ac:chgData name="Li, Walden" userId="fff2f5fb-f374-4339-8dad-d1ae91093fc0" providerId="ADAL" clId="{550F2721-33B6-FB44-8C70-3B8A2DB03307}" dt="2020-03-17T21:45:58.338" v="610" actId="1076"/>
          <ac:spMkLst>
            <pc:docMk/>
            <pc:sldMk cId="2245568671" sldId="430"/>
            <ac:spMk id="13" creationId="{D2A7420A-336D-2D4D-80ED-200D710DE2E0}"/>
          </ac:spMkLst>
        </pc:spChg>
      </pc:sldChg>
      <pc:sldChg chg="modSp add ord">
        <pc:chgData name="Li, Walden" userId="fff2f5fb-f374-4339-8dad-d1ae91093fc0" providerId="ADAL" clId="{550F2721-33B6-FB44-8C70-3B8A2DB03307}" dt="2020-03-20T16:53:01.956" v="734"/>
        <pc:sldMkLst>
          <pc:docMk/>
          <pc:sldMk cId="3958524657" sldId="430"/>
        </pc:sldMkLst>
        <pc:spChg chg="mod">
          <ac:chgData name="Li, Walden" userId="fff2f5fb-f374-4339-8dad-d1ae91093fc0" providerId="ADAL" clId="{550F2721-33B6-FB44-8C70-3B8A2DB03307}" dt="2020-03-20T16:52:57.601" v="733" actId="20577"/>
          <ac:spMkLst>
            <pc:docMk/>
            <pc:sldMk cId="3958524657" sldId="430"/>
            <ac:spMk id="8" creationId="{F88923CF-0A0E-C446-8B04-91E1D9E72266}"/>
          </ac:spMkLst>
        </pc:spChg>
      </pc:sldChg>
      <pc:sldChg chg="modSp add">
        <pc:chgData name="Li, Walden" userId="fff2f5fb-f374-4339-8dad-d1ae91093fc0" providerId="ADAL" clId="{550F2721-33B6-FB44-8C70-3B8A2DB03307}" dt="2020-03-20T17:07:27.890" v="910" actId="207"/>
        <pc:sldMkLst>
          <pc:docMk/>
          <pc:sldMk cId="3343430245" sldId="431"/>
        </pc:sldMkLst>
        <pc:spChg chg="mod">
          <ac:chgData name="Li, Walden" userId="fff2f5fb-f374-4339-8dad-d1ae91093fc0" providerId="ADAL" clId="{550F2721-33B6-FB44-8C70-3B8A2DB03307}" dt="2020-03-20T17:07:27.890" v="910" actId="207"/>
          <ac:spMkLst>
            <pc:docMk/>
            <pc:sldMk cId="3343430245" sldId="431"/>
            <ac:spMk id="2" creationId="{00000000-0000-0000-0000-000000000000}"/>
          </ac:spMkLst>
        </pc:spChg>
      </pc:sldChg>
      <pc:sldChg chg="addSp delSp modSp add">
        <pc:chgData name="Li, Walden" userId="fff2f5fb-f374-4339-8dad-d1ae91093fc0" providerId="ADAL" clId="{550F2721-33B6-FB44-8C70-3B8A2DB03307}" dt="2020-03-20T17:21:45.081" v="1023" actId="1076"/>
        <pc:sldMkLst>
          <pc:docMk/>
          <pc:sldMk cId="3662469939" sldId="432"/>
        </pc:sldMkLst>
        <pc:spChg chg="mod">
          <ac:chgData name="Li, Walden" userId="fff2f5fb-f374-4339-8dad-d1ae91093fc0" providerId="ADAL" clId="{550F2721-33B6-FB44-8C70-3B8A2DB03307}" dt="2020-03-20T17:17:24.152" v="940" actId="207"/>
          <ac:spMkLst>
            <pc:docMk/>
            <pc:sldMk cId="3662469939" sldId="432"/>
            <ac:spMk id="2" creationId="{00000000-0000-0000-0000-000000000000}"/>
          </ac:spMkLst>
        </pc:spChg>
        <pc:spChg chg="del">
          <ac:chgData name="Li, Walden" userId="fff2f5fb-f374-4339-8dad-d1ae91093fc0" providerId="ADAL" clId="{550F2721-33B6-FB44-8C70-3B8A2DB03307}" dt="2020-03-20T17:17:15.880" v="936" actId="478"/>
          <ac:spMkLst>
            <pc:docMk/>
            <pc:sldMk cId="3662469939" sldId="432"/>
            <ac:spMk id="4" creationId="{53BC6405-1DB9-BE40-87F4-E753E92EA1E2}"/>
          </ac:spMkLst>
        </pc:spChg>
        <pc:spChg chg="del">
          <ac:chgData name="Li, Walden" userId="fff2f5fb-f374-4339-8dad-d1ae91093fc0" providerId="ADAL" clId="{550F2721-33B6-FB44-8C70-3B8A2DB03307}" dt="2020-03-20T17:17:16.477" v="937" actId="478"/>
          <ac:spMkLst>
            <pc:docMk/>
            <pc:sldMk cId="3662469939" sldId="432"/>
            <ac:spMk id="11" creationId="{33117C7E-82F0-4741-95F5-568D5B4FFFC2}"/>
          </ac:spMkLst>
        </pc:spChg>
        <pc:spChg chg="del">
          <ac:chgData name="Li, Walden" userId="fff2f5fb-f374-4339-8dad-d1ae91093fc0" providerId="ADAL" clId="{550F2721-33B6-FB44-8C70-3B8A2DB03307}" dt="2020-03-20T17:17:17.958" v="939" actId="478"/>
          <ac:spMkLst>
            <pc:docMk/>
            <pc:sldMk cId="3662469939" sldId="432"/>
            <ac:spMk id="12" creationId="{16F0FFFA-9EDA-5746-AE76-5EE50AB0CB8D}"/>
          </ac:spMkLst>
        </pc:spChg>
        <pc:spChg chg="del">
          <ac:chgData name="Li, Walden" userId="fff2f5fb-f374-4339-8dad-d1ae91093fc0" providerId="ADAL" clId="{550F2721-33B6-FB44-8C70-3B8A2DB03307}" dt="2020-03-20T17:17:17.191" v="938" actId="478"/>
          <ac:spMkLst>
            <pc:docMk/>
            <pc:sldMk cId="3662469939" sldId="432"/>
            <ac:spMk id="13" creationId="{FB7C87A3-D08F-7041-ACDC-83034C68F80F}"/>
          </ac:spMkLst>
        </pc:spChg>
        <pc:spChg chg="add mod">
          <ac:chgData name="Li, Walden" userId="fff2f5fb-f374-4339-8dad-d1ae91093fc0" providerId="ADAL" clId="{550F2721-33B6-FB44-8C70-3B8A2DB03307}" dt="2020-03-20T17:20:05.152" v="998" actId="255"/>
          <ac:spMkLst>
            <pc:docMk/>
            <pc:sldMk cId="3662469939" sldId="432"/>
            <ac:spMk id="17" creationId="{B651D438-AD04-F54E-B844-0715FDEA4582}"/>
          </ac:spMkLst>
        </pc:spChg>
        <pc:spChg chg="add del">
          <ac:chgData name="Li, Walden" userId="fff2f5fb-f374-4339-8dad-d1ae91093fc0" providerId="ADAL" clId="{550F2721-33B6-FB44-8C70-3B8A2DB03307}" dt="2020-03-20T17:19:56.652" v="996" actId="478"/>
          <ac:spMkLst>
            <pc:docMk/>
            <pc:sldMk cId="3662469939" sldId="432"/>
            <ac:spMk id="18" creationId="{B3DAE491-8F27-D648-9DF3-D0E707A09D29}"/>
          </ac:spMkLst>
        </pc:spChg>
        <pc:spChg chg="add mod">
          <ac:chgData name="Li, Walden" userId="fff2f5fb-f374-4339-8dad-d1ae91093fc0" providerId="ADAL" clId="{550F2721-33B6-FB44-8C70-3B8A2DB03307}" dt="2020-03-20T17:20:16.267" v="1002" actId="20577"/>
          <ac:spMkLst>
            <pc:docMk/>
            <pc:sldMk cId="3662469939" sldId="432"/>
            <ac:spMk id="19" creationId="{F66A51DE-3C03-4D44-B52E-33AA2F7D664A}"/>
          </ac:spMkLst>
        </pc:spChg>
        <pc:spChg chg="add mod">
          <ac:chgData name="Li, Walden" userId="fff2f5fb-f374-4339-8dad-d1ae91093fc0" providerId="ADAL" clId="{550F2721-33B6-FB44-8C70-3B8A2DB03307}" dt="2020-03-20T17:20:28.294" v="1006" actId="20577"/>
          <ac:spMkLst>
            <pc:docMk/>
            <pc:sldMk cId="3662469939" sldId="432"/>
            <ac:spMk id="20" creationId="{1CE2EDD2-FCFE-3D43-8C79-87E8988F5A7F}"/>
          </ac:spMkLst>
        </pc:spChg>
        <pc:spChg chg="add mod">
          <ac:chgData name="Li, Walden" userId="fff2f5fb-f374-4339-8dad-d1ae91093fc0" providerId="ADAL" clId="{550F2721-33B6-FB44-8C70-3B8A2DB03307}" dt="2020-03-20T17:20:41.059" v="1010" actId="20577"/>
          <ac:spMkLst>
            <pc:docMk/>
            <pc:sldMk cId="3662469939" sldId="432"/>
            <ac:spMk id="21" creationId="{4966D330-4F59-8C43-A7AB-D6063DB80CAE}"/>
          </ac:spMkLst>
        </pc:spChg>
        <pc:spChg chg="add mod">
          <ac:chgData name="Li, Walden" userId="fff2f5fb-f374-4339-8dad-d1ae91093fc0" providerId="ADAL" clId="{550F2721-33B6-FB44-8C70-3B8A2DB03307}" dt="2020-03-20T17:21:34.898" v="1020" actId="1076"/>
          <ac:spMkLst>
            <pc:docMk/>
            <pc:sldMk cId="3662469939" sldId="432"/>
            <ac:spMk id="23" creationId="{BDC088FA-512E-754F-B3E0-FEB909B05964}"/>
          </ac:spMkLst>
        </pc:spChg>
        <pc:spChg chg="add mod">
          <ac:chgData name="Li, Walden" userId="fff2f5fb-f374-4339-8dad-d1ae91093fc0" providerId="ADAL" clId="{550F2721-33B6-FB44-8C70-3B8A2DB03307}" dt="2020-03-20T17:21:38.497" v="1021" actId="1076"/>
          <ac:spMkLst>
            <pc:docMk/>
            <pc:sldMk cId="3662469939" sldId="432"/>
            <ac:spMk id="24" creationId="{EDF76E31-B2EF-064C-8DA7-177D42AA3BF4}"/>
          </ac:spMkLst>
        </pc:spChg>
        <pc:spChg chg="add mod">
          <ac:chgData name="Li, Walden" userId="fff2f5fb-f374-4339-8dad-d1ae91093fc0" providerId="ADAL" clId="{550F2721-33B6-FB44-8C70-3B8A2DB03307}" dt="2020-03-20T17:21:43.202" v="1022" actId="1076"/>
          <ac:spMkLst>
            <pc:docMk/>
            <pc:sldMk cId="3662469939" sldId="432"/>
            <ac:spMk id="25" creationId="{A56CDF99-2E9A-F54C-852F-BDB181F17BEF}"/>
          </ac:spMkLst>
        </pc:spChg>
        <pc:spChg chg="add mod">
          <ac:chgData name="Li, Walden" userId="fff2f5fb-f374-4339-8dad-d1ae91093fc0" providerId="ADAL" clId="{550F2721-33B6-FB44-8C70-3B8A2DB03307}" dt="2020-03-20T17:21:45.081" v="1023" actId="1076"/>
          <ac:spMkLst>
            <pc:docMk/>
            <pc:sldMk cId="3662469939" sldId="432"/>
            <ac:spMk id="26" creationId="{83828C21-ED99-AA41-9926-43673F505BA8}"/>
          </ac:spMkLst>
        </pc:spChg>
        <pc:spChg chg="add mod">
          <ac:chgData name="Li, Walden" userId="fff2f5fb-f374-4339-8dad-d1ae91093fc0" providerId="ADAL" clId="{550F2721-33B6-FB44-8C70-3B8A2DB03307}" dt="2020-03-20T17:21:14.484" v="1018" actId="1076"/>
          <ac:spMkLst>
            <pc:docMk/>
            <pc:sldMk cId="3662469939" sldId="432"/>
            <ac:spMk id="28" creationId="{F0A27129-4B1C-304B-B7A3-87AB2C1EF0FA}"/>
          </ac:spMkLst>
        </pc:spChg>
        <pc:spChg chg="add mod">
          <ac:chgData name="Li, Walden" userId="fff2f5fb-f374-4339-8dad-d1ae91093fc0" providerId="ADAL" clId="{550F2721-33B6-FB44-8C70-3B8A2DB03307}" dt="2020-03-20T17:21:19.771" v="1019" actId="1076"/>
          <ac:spMkLst>
            <pc:docMk/>
            <pc:sldMk cId="3662469939" sldId="432"/>
            <ac:spMk id="29" creationId="{CF56B771-3788-D640-97A4-9124D8BD4881}"/>
          </ac:spMkLst>
        </pc:spChg>
        <pc:spChg chg="add mod">
          <ac:chgData name="Li, Walden" userId="fff2f5fb-f374-4339-8dad-d1ae91093fc0" providerId="ADAL" clId="{550F2721-33B6-FB44-8C70-3B8A2DB03307}" dt="2020-03-20T17:21:08.298" v="1016" actId="1076"/>
          <ac:spMkLst>
            <pc:docMk/>
            <pc:sldMk cId="3662469939" sldId="432"/>
            <ac:spMk id="30" creationId="{85266A84-49D7-2842-86B8-C39BE98A3D5B}"/>
          </ac:spMkLst>
        </pc:spChg>
        <pc:spChg chg="add mod">
          <ac:chgData name="Li, Walden" userId="fff2f5fb-f374-4339-8dad-d1ae91093fc0" providerId="ADAL" clId="{550F2721-33B6-FB44-8C70-3B8A2DB03307}" dt="2020-03-20T17:21:04.498" v="1015" actId="1076"/>
          <ac:spMkLst>
            <pc:docMk/>
            <pc:sldMk cId="3662469939" sldId="432"/>
            <ac:spMk id="31" creationId="{818AF97A-1F04-3947-BEC6-215A4612C5BD}"/>
          </ac:spMkLst>
        </pc:spChg>
        <pc:picChg chg="add mod">
          <ac:chgData name="Li, Walden" userId="fff2f5fb-f374-4339-8dad-d1ae91093fc0" providerId="ADAL" clId="{550F2721-33B6-FB44-8C70-3B8A2DB03307}" dt="2020-03-20T17:19:30.012" v="991" actId="1076"/>
          <ac:picMkLst>
            <pc:docMk/>
            <pc:sldMk cId="3662469939" sldId="432"/>
            <ac:picMk id="5" creationId="{D0271997-57D8-C342-8F13-0AA3A68D942A}"/>
          </ac:picMkLst>
        </pc:picChg>
        <pc:picChg chg="del mod">
          <ac:chgData name="Li, Walden" userId="fff2f5fb-f374-4339-8dad-d1ae91093fc0" providerId="ADAL" clId="{550F2721-33B6-FB44-8C70-3B8A2DB03307}" dt="2020-03-20T17:17:14.086" v="935" actId="478"/>
          <ac:picMkLst>
            <pc:docMk/>
            <pc:sldMk cId="3662469939" sldId="432"/>
            <ac:picMk id="8" creationId="{BCA7E5C1-800D-A043-A6C7-6F1ABAE78BDA}"/>
          </ac:picMkLst>
        </pc:picChg>
        <pc:picChg chg="add del">
          <ac:chgData name="Li, Walden" userId="fff2f5fb-f374-4339-8dad-d1ae91093fc0" providerId="ADAL" clId="{550F2721-33B6-FB44-8C70-3B8A2DB03307}" dt="2020-03-20T17:18:38.487" v="978" actId="478"/>
          <ac:picMkLst>
            <pc:docMk/>
            <pc:sldMk cId="3662469939" sldId="432"/>
            <ac:picMk id="10" creationId="{0485AF93-5C5E-8649-A4C6-3CE34EB4908F}"/>
          </ac:picMkLst>
        </pc:picChg>
        <pc:picChg chg="add del">
          <ac:chgData name="Li, Walden" userId="fff2f5fb-f374-4339-8dad-d1ae91093fc0" providerId="ADAL" clId="{550F2721-33B6-FB44-8C70-3B8A2DB03307}" dt="2020-03-20T17:18:36.966" v="977" actId="478"/>
          <ac:picMkLst>
            <pc:docMk/>
            <pc:sldMk cId="3662469939" sldId="432"/>
            <ac:picMk id="14" creationId="{6C88F616-AC25-DE40-98D4-1679EB1574C3}"/>
          </ac:picMkLst>
        </pc:picChg>
        <pc:picChg chg="add del mod">
          <ac:chgData name="Li, Walden" userId="fff2f5fb-f374-4339-8dad-d1ae91093fc0" providerId="ADAL" clId="{550F2721-33B6-FB44-8C70-3B8A2DB03307}" dt="2020-03-20T17:18:54.174" v="986" actId="478"/>
          <ac:picMkLst>
            <pc:docMk/>
            <pc:sldMk cId="3662469939" sldId="432"/>
            <ac:picMk id="15" creationId="{93FC2DC6-2F56-C84E-98F6-F7838AFE55ED}"/>
          </ac:picMkLst>
        </pc:picChg>
        <pc:picChg chg="add del mod">
          <ac:chgData name="Li, Walden" userId="fff2f5fb-f374-4339-8dad-d1ae91093fc0" providerId="ADAL" clId="{550F2721-33B6-FB44-8C70-3B8A2DB03307}" dt="2020-03-20T17:18:52.781" v="985" actId="478"/>
          <ac:picMkLst>
            <pc:docMk/>
            <pc:sldMk cId="3662469939" sldId="432"/>
            <ac:picMk id="16" creationId="{762635DA-C57F-D541-B9B8-852016D7957C}"/>
          </ac:picMkLst>
        </pc:picChg>
        <pc:picChg chg="add mod">
          <ac:chgData name="Li, Walden" userId="fff2f5fb-f374-4339-8dad-d1ae91093fc0" providerId="ADAL" clId="{550F2721-33B6-FB44-8C70-3B8A2DB03307}" dt="2020-03-20T17:20:50.939" v="1012" actId="1076"/>
          <ac:picMkLst>
            <pc:docMk/>
            <pc:sldMk cId="3662469939" sldId="432"/>
            <ac:picMk id="22" creationId="{6FF11718-6B0E-F249-BFE2-BA8A8131C12C}"/>
          </ac:picMkLst>
        </pc:picChg>
        <pc:picChg chg="add mod">
          <ac:chgData name="Li, Walden" userId="fff2f5fb-f374-4339-8dad-d1ae91093fc0" providerId="ADAL" clId="{550F2721-33B6-FB44-8C70-3B8A2DB03307}" dt="2020-03-20T17:20:56.364" v="1014" actId="1076"/>
          <ac:picMkLst>
            <pc:docMk/>
            <pc:sldMk cId="3662469939" sldId="432"/>
            <ac:picMk id="27" creationId="{3FCCB61F-399F-CB4D-939E-945A25C460AA}"/>
          </ac:picMkLst>
        </pc:picChg>
      </pc:sldChg>
    </pc:docChg>
  </pc:docChgLst>
  <pc:docChgLst>
    <pc:chgData name="Li, Walden" userId="fff2f5fb-f374-4339-8dad-d1ae91093fc0" providerId="ADAL" clId="{5D420A2D-5D80-1C46-9CA0-1F5C42C20EAC}"/>
    <pc:docChg chg="undo custSel addSld delSld modSld sldOrd">
      <pc:chgData name="Li, Walden" userId="fff2f5fb-f374-4339-8dad-d1ae91093fc0" providerId="ADAL" clId="{5D420A2D-5D80-1C46-9CA0-1F5C42C20EAC}" dt="2020-02-17T02:22:07.874" v="443"/>
      <pc:docMkLst>
        <pc:docMk/>
      </pc:docMkLst>
      <pc:sldChg chg="addSp delSp modSp">
        <pc:chgData name="Li, Walden" userId="fff2f5fb-f374-4339-8dad-d1ae91093fc0" providerId="ADAL" clId="{5D420A2D-5D80-1C46-9CA0-1F5C42C20EAC}" dt="2020-02-17T01:24:31.213" v="7" actId="1076"/>
        <pc:sldMkLst>
          <pc:docMk/>
          <pc:sldMk cId="4129636521" sldId="355"/>
        </pc:sldMkLst>
        <pc:picChg chg="add mod">
          <ac:chgData name="Li, Walden" userId="fff2f5fb-f374-4339-8dad-d1ae91093fc0" providerId="ADAL" clId="{5D420A2D-5D80-1C46-9CA0-1F5C42C20EAC}" dt="2020-02-17T01:24:31.213" v="7" actId="1076"/>
          <ac:picMkLst>
            <pc:docMk/>
            <pc:sldMk cId="4129636521" sldId="355"/>
            <ac:picMk id="5" creationId="{CE69A185-048A-EE4F-8564-2EE29B568F3C}"/>
          </ac:picMkLst>
        </pc:picChg>
        <pc:picChg chg="del">
          <ac:chgData name="Li, Walden" userId="fff2f5fb-f374-4339-8dad-d1ae91093fc0" providerId="ADAL" clId="{5D420A2D-5D80-1C46-9CA0-1F5C42C20EAC}" dt="2020-02-17T01:24:13.135" v="4" actId="478"/>
          <ac:picMkLst>
            <pc:docMk/>
            <pc:sldMk cId="4129636521" sldId="355"/>
            <ac:picMk id="11" creationId="{50EB9AFE-3EFE-5B46-AFC7-6709B71464F0}"/>
          </ac:picMkLst>
        </pc:picChg>
      </pc:sldChg>
      <pc:sldChg chg="delSp del">
        <pc:chgData name="Li, Walden" userId="fff2f5fb-f374-4339-8dad-d1ae91093fc0" providerId="ADAL" clId="{5D420A2D-5D80-1C46-9CA0-1F5C42C20EAC}" dt="2020-02-17T01:25:34.929" v="19" actId="2696"/>
        <pc:sldMkLst>
          <pc:docMk/>
          <pc:sldMk cId="3373938401" sldId="417"/>
        </pc:sldMkLst>
        <pc:picChg chg="del">
          <ac:chgData name="Li, Walden" userId="fff2f5fb-f374-4339-8dad-d1ae91093fc0" providerId="ADAL" clId="{5D420A2D-5D80-1C46-9CA0-1F5C42C20EAC}" dt="2020-02-17T01:24:47.367" v="9" actId="478"/>
          <ac:picMkLst>
            <pc:docMk/>
            <pc:sldMk cId="3373938401" sldId="417"/>
            <ac:picMk id="11" creationId="{50EB9AFE-3EFE-5B46-AFC7-6709B71464F0}"/>
          </ac:picMkLst>
        </pc:picChg>
      </pc:sldChg>
      <pc:sldChg chg="del">
        <pc:chgData name="Li, Walden" userId="fff2f5fb-f374-4339-8dad-d1ae91093fc0" providerId="ADAL" clId="{5D420A2D-5D80-1C46-9CA0-1F5C42C20EAC}" dt="2020-02-17T01:26:07.395" v="25" actId="2696"/>
        <pc:sldMkLst>
          <pc:docMk/>
          <pc:sldMk cId="81380311" sldId="419"/>
        </pc:sldMkLst>
      </pc:sldChg>
      <pc:sldChg chg="del">
        <pc:chgData name="Li, Walden" userId="fff2f5fb-f374-4339-8dad-d1ae91093fc0" providerId="ADAL" clId="{5D420A2D-5D80-1C46-9CA0-1F5C42C20EAC}" dt="2020-02-17T01:35:55.013" v="223" actId="2696"/>
        <pc:sldMkLst>
          <pc:docMk/>
          <pc:sldMk cId="3414482482" sldId="420"/>
        </pc:sldMkLst>
      </pc:sldChg>
      <pc:sldChg chg="del">
        <pc:chgData name="Li, Walden" userId="fff2f5fb-f374-4339-8dad-d1ae91093fc0" providerId="ADAL" clId="{5D420A2D-5D80-1C46-9CA0-1F5C42C20EAC}" dt="2020-02-17T01:35:57.442" v="224" actId="2696"/>
        <pc:sldMkLst>
          <pc:docMk/>
          <pc:sldMk cId="1923451544" sldId="421"/>
        </pc:sldMkLst>
      </pc:sldChg>
      <pc:sldChg chg="addSp delSp modSp">
        <pc:chgData name="Li, Walden" userId="fff2f5fb-f374-4339-8dad-d1ae91093fc0" providerId="ADAL" clId="{5D420A2D-5D80-1C46-9CA0-1F5C42C20EAC}" dt="2020-02-17T02:22:03.587" v="441"/>
        <pc:sldMkLst>
          <pc:docMk/>
          <pc:sldMk cId="1540032158" sldId="422"/>
        </pc:sldMkLst>
        <pc:spChg chg="mod">
          <ac:chgData name="Li, Walden" userId="fff2f5fb-f374-4339-8dad-d1ae91093fc0" providerId="ADAL" clId="{5D420A2D-5D80-1C46-9CA0-1F5C42C20EAC}" dt="2020-02-17T01:36:55.125" v="278" actId="114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5D420A2D-5D80-1C46-9CA0-1F5C42C20EAC}" dt="2020-02-17T02:22:00.906" v="439" actId="478"/>
          <ac:spMkLst>
            <pc:docMk/>
            <pc:sldMk cId="1540032158" sldId="422"/>
            <ac:spMk id="6" creationId="{8ECF3A9A-10B5-CC45-B6EB-02FB7AE67B14}"/>
          </ac:spMkLst>
        </pc:spChg>
        <pc:spChg chg="del">
          <ac:chgData name="Li, Walden" userId="fff2f5fb-f374-4339-8dad-d1ae91093fc0" providerId="ADAL" clId="{5D420A2D-5D80-1C46-9CA0-1F5C42C20EAC}" dt="2020-02-17T02:22:02.986" v="440" actId="478"/>
          <ac:spMkLst>
            <pc:docMk/>
            <pc:sldMk cId="1540032158" sldId="422"/>
            <ac:spMk id="8" creationId="{614F7A5D-7DC6-044E-8E5C-B1D20E7B0D83}"/>
          </ac:spMkLst>
        </pc:spChg>
        <pc:spChg chg="add">
          <ac:chgData name="Li, Walden" userId="fff2f5fb-f374-4339-8dad-d1ae91093fc0" providerId="ADAL" clId="{5D420A2D-5D80-1C46-9CA0-1F5C42C20EAC}" dt="2020-02-17T02:22:03.587" v="441"/>
          <ac:spMkLst>
            <pc:docMk/>
            <pc:sldMk cId="1540032158" sldId="422"/>
            <ac:spMk id="9" creationId="{0EC818F1-8D2E-C449-95B1-6888FE75F90F}"/>
          </ac:spMkLst>
        </pc:spChg>
        <pc:spChg chg="add">
          <ac:chgData name="Li, Walden" userId="fff2f5fb-f374-4339-8dad-d1ae91093fc0" providerId="ADAL" clId="{5D420A2D-5D80-1C46-9CA0-1F5C42C20EAC}" dt="2020-02-17T02:22:03.587" v="441"/>
          <ac:spMkLst>
            <pc:docMk/>
            <pc:sldMk cId="1540032158" sldId="422"/>
            <ac:spMk id="10" creationId="{C0C56A86-F5ED-8041-9737-1BAAF7F49B61}"/>
          </ac:spMkLst>
        </pc:spChg>
        <pc:picChg chg="add">
          <ac:chgData name="Li, Walden" userId="fff2f5fb-f374-4339-8dad-d1ae91093fc0" providerId="ADAL" clId="{5D420A2D-5D80-1C46-9CA0-1F5C42C20EAC}" dt="2020-02-17T02:22:03.587" v="441"/>
          <ac:picMkLst>
            <pc:docMk/>
            <pc:sldMk cId="1540032158" sldId="422"/>
            <ac:picMk id="7" creationId="{4F50E422-855E-4044-AAE1-994FB892CB3D}"/>
          </ac:picMkLst>
        </pc:picChg>
        <pc:picChg chg="del">
          <ac:chgData name="Li, Walden" userId="fff2f5fb-f374-4339-8dad-d1ae91093fc0" providerId="ADAL" clId="{5D420A2D-5D80-1C46-9CA0-1F5C42C20EAC}" dt="2020-02-17T02:07:47.677" v="437" actId="478"/>
          <ac:picMkLst>
            <pc:docMk/>
            <pc:sldMk cId="1540032158" sldId="422"/>
            <ac:picMk id="11" creationId="{50EB9AFE-3EFE-5B46-AFC7-6709B71464F0}"/>
          </ac:picMkLst>
        </pc:picChg>
      </pc:sldChg>
      <pc:sldChg chg="del">
        <pc:chgData name="Li, Walden" userId="fff2f5fb-f374-4339-8dad-d1ae91093fc0" providerId="ADAL" clId="{5D420A2D-5D80-1C46-9CA0-1F5C42C20EAC}" dt="2020-02-17T01:25:39.743" v="20" actId="2696"/>
        <pc:sldMkLst>
          <pc:docMk/>
          <pc:sldMk cId="1068251270" sldId="423"/>
        </pc:sldMkLst>
      </pc:sldChg>
      <pc:sldChg chg="addSp delSp">
        <pc:chgData name="Li, Walden" userId="fff2f5fb-f374-4339-8dad-d1ae91093fc0" providerId="ADAL" clId="{5D420A2D-5D80-1C46-9CA0-1F5C42C20EAC}" dt="2020-02-17T02:22:07.874" v="443"/>
        <pc:sldMkLst>
          <pc:docMk/>
          <pc:sldMk cId="3065657468" sldId="424"/>
        </pc:sldMkLst>
        <pc:spChg chg="del">
          <ac:chgData name="Li, Walden" userId="fff2f5fb-f374-4339-8dad-d1ae91093fc0" providerId="ADAL" clId="{5D420A2D-5D80-1C46-9CA0-1F5C42C20EAC}" dt="2020-02-17T02:22:07.450" v="442" actId="478"/>
          <ac:spMkLst>
            <pc:docMk/>
            <pc:sldMk cId="3065657468" sldId="424"/>
            <ac:spMk id="6" creationId="{8ECF3A9A-10B5-CC45-B6EB-02FB7AE67B14}"/>
          </ac:spMkLst>
        </pc:spChg>
        <pc:spChg chg="del">
          <ac:chgData name="Li, Walden" userId="fff2f5fb-f374-4339-8dad-d1ae91093fc0" providerId="ADAL" clId="{5D420A2D-5D80-1C46-9CA0-1F5C42C20EAC}" dt="2020-02-17T02:22:07.450" v="442" actId="478"/>
          <ac:spMkLst>
            <pc:docMk/>
            <pc:sldMk cId="3065657468" sldId="424"/>
            <ac:spMk id="8" creationId="{614F7A5D-7DC6-044E-8E5C-B1D20E7B0D83}"/>
          </ac:spMkLst>
        </pc:spChg>
        <pc:spChg chg="add">
          <ac:chgData name="Li, Walden" userId="fff2f5fb-f374-4339-8dad-d1ae91093fc0" providerId="ADAL" clId="{5D420A2D-5D80-1C46-9CA0-1F5C42C20EAC}" dt="2020-02-17T02:22:07.874" v="443"/>
          <ac:spMkLst>
            <pc:docMk/>
            <pc:sldMk cId="3065657468" sldId="424"/>
            <ac:spMk id="9" creationId="{D16DF421-338D-844B-ABAC-A5028A4B5732}"/>
          </ac:spMkLst>
        </pc:spChg>
        <pc:spChg chg="add">
          <ac:chgData name="Li, Walden" userId="fff2f5fb-f374-4339-8dad-d1ae91093fc0" providerId="ADAL" clId="{5D420A2D-5D80-1C46-9CA0-1F5C42C20EAC}" dt="2020-02-17T02:22:07.874" v="443"/>
          <ac:spMkLst>
            <pc:docMk/>
            <pc:sldMk cId="3065657468" sldId="424"/>
            <ac:spMk id="10" creationId="{D9FE0902-C0BA-1A45-815B-3529443E17AF}"/>
          </ac:spMkLst>
        </pc:spChg>
        <pc:picChg chg="add">
          <ac:chgData name="Li, Walden" userId="fff2f5fb-f374-4339-8dad-d1ae91093fc0" providerId="ADAL" clId="{5D420A2D-5D80-1C46-9CA0-1F5C42C20EAC}" dt="2020-02-17T02:22:07.874" v="443"/>
          <ac:picMkLst>
            <pc:docMk/>
            <pc:sldMk cId="3065657468" sldId="424"/>
            <ac:picMk id="7" creationId="{B902EF84-C055-814C-B42D-A36BBF1B0758}"/>
          </ac:picMkLst>
        </pc:picChg>
        <pc:picChg chg="del">
          <ac:chgData name="Li, Walden" userId="fff2f5fb-f374-4339-8dad-d1ae91093fc0" providerId="ADAL" clId="{5D420A2D-5D80-1C46-9CA0-1F5C42C20EAC}" dt="2020-02-17T02:07:51.461" v="438" actId="478"/>
          <ac:picMkLst>
            <pc:docMk/>
            <pc:sldMk cId="3065657468" sldId="424"/>
            <ac:picMk id="11" creationId="{50EB9AFE-3EFE-5B46-AFC7-6709B71464F0}"/>
          </ac:picMkLst>
        </pc:picChg>
      </pc:sldChg>
      <pc:sldChg chg="addSp delSp modSp ord">
        <pc:chgData name="Li, Walden" userId="fff2f5fb-f374-4339-8dad-d1ae91093fc0" providerId="ADAL" clId="{5D420A2D-5D80-1C46-9CA0-1F5C42C20EAC}" dt="2020-02-17T02:07:15.458" v="436" actId="1076"/>
        <pc:sldMkLst>
          <pc:docMk/>
          <pc:sldMk cId="1018090217" sldId="425"/>
        </pc:sldMkLst>
        <pc:spChg chg="mod">
          <ac:chgData name="Li, Walden" userId="fff2f5fb-f374-4339-8dad-d1ae91093fc0" providerId="ADAL" clId="{5D420A2D-5D80-1C46-9CA0-1F5C42C20EAC}" dt="2020-02-17T01:39:29.901" v="350" actId="20577"/>
          <ac:spMkLst>
            <pc:docMk/>
            <pc:sldMk cId="1018090217" sldId="425"/>
            <ac:spMk id="2" creationId="{00000000-0000-0000-0000-000000000000}"/>
          </ac:spMkLst>
        </pc:spChg>
        <pc:spChg chg="del">
          <ac:chgData name="Li, Walden" userId="fff2f5fb-f374-4339-8dad-d1ae91093fc0" providerId="ADAL" clId="{5D420A2D-5D80-1C46-9CA0-1F5C42C20EAC}" dt="2020-02-17T02:06:53.948" v="430" actId="478"/>
          <ac:spMkLst>
            <pc:docMk/>
            <pc:sldMk cId="1018090217" sldId="425"/>
            <ac:spMk id="6" creationId="{8ECF3A9A-10B5-CC45-B6EB-02FB7AE67B14}"/>
          </ac:spMkLst>
        </pc:spChg>
        <pc:spChg chg="mod">
          <ac:chgData name="Li, Walden" userId="fff2f5fb-f374-4339-8dad-d1ae91093fc0" providerId="ADAL" clId="{5D420A2D-5D80-1C46-9CA0-1F5C42C20EAC}" dt="2020-02-17T02:06:51.026" v="429" actId="14100"/>
          <ac:spMkLst>
            <pc:docMk/>
            <pc:sldMk cId="1018090217" sldId="425"/>
            <ac:spMk id="8" creationId="{614F7A5D-7DC6-044E-8E5C-B1D20E7B0D83}"/>
          </ac:spMkLst>
        </pc:spChg>
        <pc:spChg chg="mod">
          <ac:chgData name="Li, Walden" userId="fff2f5fb-f374-4339-8dad-d1ae91093fc0" providerId="ADAL" clId="{5D420A2D-5D80-1C46-9CA0-1F5C42C20EAC}" dt="2020-02-17T02:06:40.303" v="427" actId="1076"/>
          <ac:spMkLst>
            <pc:docMk/>
            <pc:sldMk cId="1018090217" sldId="425"/>
            <ac:spMk id="9" creationId="{D3F7F515-B1A8-8B4D-A733-5D67CF56572D}"/>
          </ac:spMkLst>
        </pc:spChg>
        <pc:spChg chg="mod">
          <ac:chgData name="Li, Walden" userId="fff2f5fb-f374-4339-8dad-d1ae91093fc0" providerId="ADAL" clId="{5D420A2D-5D80-1C46-9CA0-1F5C42C20EAC}" dt="2020-02-17T02:05:40.530" v="418" actId="1076"/>
          <ac:spMkLst>
            <pc:docMk/>
            <pc:sldMk cId="1018090217" sldId="425"/>
            <ac:spMk id="10" creationId="{253252EE-2383-C548-BFDB-B0BD00129235}"/>
          </ac:spMkLst>
        </pc:spChg>
        <pc:spChg chg="add del">
          <ac:chgData name="Li, Walden" userId="fff2f5fb-f374-4339-8dad-d1ae91093fc0" providerId="ADAL" clId="{5D420A2D-5D80-1C46-9CA0-1F5C42C20EAC}" dt="2020-02-17T01:40:42.698" v="366" actId="478"/>
          <ac:spMkLst>
            <pc:docMk/>
            <pc:sldMk cId="1018090217" sldId="425"/>
            <ac:spMk id="13" creationId="{82D3FECA-BD73-9245-B6C0-BE82776FE4C2}"/>
          </ac:spMkLst>
        </pc:spChg>
        <pc:spChg chg="del">
          <ac:chgData name="Li, Walden" userId="fff2f5fb-f374-4339-8dad-d1ae91093fc0" providerId="ADAL" clId="{5D420A2D-5D80-1C46-9CA0-1F5C42C20EAC}" dt="2020-02-17T01:40:43.555" v="367" actId="478"/>
          <ac:spMkLst>
            <pc:docMk/>
            <pc:sldMk cId="1018090217" sldId="425"/>
            <ac:spMk id="14" creationId="{5E8FE935-C45C-BF46-B91A-D2156620318B}"/>
          </ac:spMkLst>
        </pc:spChg>
        <pc:spChg chg="mod">
          <ac:chgData name="Li, Walden" userId="fff2f5fb-f374-4339-8dad-d1ae91093fc0" providerId="ADAL" clId="{5D420A2D-5D80-1C46-9CA0-1F5C42C20EAC}" dt="2020-02-17T02:04:49.627" v="410" actId="1076"/>
          <ac:spMkLst>
            <pc:docMk/>
            <pc:sldMk cId="1018090217" sldId="425"/>
            <ac:spMk id="15" creationId="{7D211BEF-88F6-544E-99D6-972A1BCEE275}"/>
          </ac:spMkLst>
        </pc:spChg>
        <pc:spChg chg="mod">
          <ac:chgData name="Li, Walden" userId="fff2f5fb-f374-4339-8dad-d1ae91093fc0" providerId="ADAL" clId="{5D420A2D-5D80-1C46-9CA0-1F5C42C20EAC}" dt="2020-02-17T02:04:30.019" v="406" actId="1076"/>
          <ac:spMkLst>
            <pc:docMk/>
            <pc:sldMk cId="1018090217" sldId="425"/>
            <ac:spMk id="16" creationId="{AE100E3B-FCA4-BE4B-A195-6A059C5BBC40}"/>
          </ac:spMkLst>
        </pc:spChg>
        <pc:spChg chg="add mod">
          <ac:chgData name="Li, Walden" userId="fff2f5fb-f374-4339-8dad-d1ae91093fc0" providerId="ADAL" clId="{5D420A2D-5D80-1C46-9CA0-1F5C42C20EAC}" dt="2020-02-17T02:07:03.858" v="432" actId="1076"/>
          <ac:spMkLst>
            <pc:docMk/>
            <pc:sldMk cId="1018090217" sldId="425"/>
            <ac:spMk id="28" creationId="{F444C525-546C-544A-BBA7-9031014B8CDB}"/>
          </ac:spMkLst>
        </pc:spChg>
        <pc:spChg chg="add mod">
          <ac:chgData name="Li, Walden" userId="fff2f5fb-f374-4339-8dad-d1ae91093fc0" providerId="ADAL" clId="{5D420A2D-5D80-1C46-9CA0-1F5C42C20EAC}" dt="2020-02-17T02:07:10.363" v="434" actId="1076"/>
          <ac:spMkLst>
            <pc:docMk/>
            <pc:sldMk cId="1018090217" sldId="425"/>
            <ac:spMk id="29" creationId="{BCD59655-115F-EA4F-9177-D1FC7179536C}"/>
          </ac:spMkLst>
        </pc:spChg>
        <pc:spChg chg="add mod">
          <ac:chgData name="Li, Walden" userId="fff2f5fb-f374-4339-8dad-d1ae91093fc0" providerId="ADAL" clId="{5D420A2D-5D80-1C46-9CA0-1F5C42C20EAC}" dt="2020-02-17T02:07:15.458" v="436" actId="1076"/>
          <ac:spMkLst>
            <pc:docMk/>
            <pc:sldMk cId="1018090217" sldId="425"/>
            <ac:spMk id="30" creationId="{798F0815-2B65-FA42-B67A-27C832EA25AF}"/>
          </ac:spMkLst>
        </pc:spChg>
        <pc:picChg chg="del">
          <ac:chgData name="Li, Walden" userId="fff2f5fb-f374-4339-8dad-d1ae91093fc0" providerId="ADAL" clId="{5D420A2D-5D80-1C46-9CA0-1F5C42C20EAC}" dt="2020-02-17T01:39:45.189" v="354" actId="478"/>
          <ac:picMkLst>
            <pc:docMk/>
            <pc:sldMk cId="1018090217" sldId="425"/>
            <ac:picMk id="5" creationId="{69265459-85DB-9647-8C79-3818794E25BB}"/>
          </ac:picMkLst>
        </pc:picChg>
        <pc:picChg chg="add mod">
          <ac:chgData name="Li, Walden" userId="fff2f5fb-f374-4339-8dad-d1ae91093fc0" providerId="ADAL" clId="{5D420A2D-5D80-1C46-9CA0-1F5C42C20EAC}" dt="2020-02-17T02:06:18.737" v="424" actId="1076"/>
          <ac:picMkLst>
            <pc:docMk/>
            <pc:sldMk cId="1018090217" sldId="425"/>
            <ac:picMk id="7" creationId="{E074DD86-BD16-7644-8365-E06BE0CCE725}"/>
          </ac:picMkLst>
        </pc:picChg>
        <pc:picChg chg="del">
          <ac:chgData name="Li, Walden" userId="fff2f5fb-f374-4339-8dad-d1ae91093fc0" providerId="ADAL" clId="{5D420A2D-5D80-1C46-9CA0-1F5C42C20EAC}" dt="2020-02-17T01:39:34.663" v="351" actId="478"/>
          <ac:picMkLst>
            <pc:docMk/>
            <pc:sldMk cId="1018090217" sldId="425"/>
            <ac:picMk id="12" creationId="{495022DD-8E92-5248-9B67-79C2B10C8547}"/>
          </ac:picMkLst>
        </pc:picChg>
        <pc:picChg chg="add del mod">
          <ac:chgData name="Li, Walden" userId="fff2f5fb-f374-4339-8dad-d1ae91093fc0" providerId="ADAL" clId="{5D420A2D-5D80-1C46-9CA0-1F5C42C20EAC}" dt="2020-02-17T01:42:18.550" v="378" actId="478"/>
          <ac:picMkLst>
            <pc:docMk/>
            <pc:sldMk cId="1018090217" sldId="425"/>
            <ac:picMk id="17" creationId="{29F015D5-7E7E-E54C-91A5-969FA314FBB3}"/>
          </ac:picMkLst>
        </pc:picChg>
        <pc:picChg chg="add del mod">
          <ac:chgData name="Li, Walden" userId="fff2f5fb-f374-4339-8dad-d1ae91093fc0" providerId="ADAL" clId="{5D420A2D-5D80-1C46-9CA0-1F5C42C20EAC}" dt="2020-02-17T01:42:09.786" v="377" actId="478"/>
          <ac:picMkLst>
            <pc:docMk/>
            <pc:sldMk cId="1018090217" sldId="425"/>
            <ac:picMk id="19" creationId="{051E683D-2FF5-FD42-8040-C18BA2FCA01A}"/>
          </ac:picMkLst>
        </pc:picChg>
        <pc:picChg chg="add del mod">
          <ac:chgData name="Li, Walden" userId="fff2f5fb-f374-4339-8dad-d1ae91093fc0" providerId="ADAL" clId="{5D420A2D-5D80-1C46-9CA0-1F5C42C20EAC}" dt="2020-02-17T01:57:01.209" v="382" actId="478"/>
          <ac:picMkLst>
            <pc:docMk/>
            <pc:sldMk cId="1018090217" sldId="425"/>
            <ac:picMk id="21" creationId="{2CA70E82-FA92-9B42-B1FC-BE165FFD37FD}"/>
          </ac:picMkLst>
        </pc:picChg>
        <pc:picChg chg="add del mod">
          <ac:chgData name="Li, Walden" userId="fff2f5fb-f374-4339-8dad-d1ae91093fc0" providerId="ADAL" clId="{5D420A2D-5D80-1C46-9CA0-1F5C42C20EAC}" dt="2020-02-17T01:57:14.155" v="386" actId="478"/>
          <ac:picMkLst>
            <pc:docMk/>
            <pc:sldMk cId="1018090217" sldId="425"/>
            <ac:picMk id="23" creationId="{ADCC0678-A1FA-BE4E-A885-92FBBC6AAB6E}"/>
          </ac:picMkLst>
        </pc:picChg>
        <pc:picChg chg="add del mod">
          <ac:chgData name="Li, Walden" userId="fff2f5fb-f374-4339-8dad-d1ae91093fc0" providerId="ADAL" clId="{5D420A2D-5D80-1C46-9CA0-1F5C42C20EAC}" dt="2020-02-17T02:03:06.758" v="391" actId="478"/>
          <ac:picMkLst>
            <pc:docMk/>
            <pc:sldMk cId="1018090217" sldId="425"/>
            <ac:picMk id="25" creationId="{D87F119D-5DEB-2948-954C-089174B152C5}"/>
          </ac:picMkLst>
        </pc:picChg>
        <pc:picChg chg="add mod">
          <ac:chgData name="Li, Walden" userId="fff2f5fb-f374-4339-8dad-d1ae91093fc0" providerId="ADAL" clId="{5D420A2D-5D80-1C46-9CA0-1F5C42C20EAC}" dt="2020-02-17T02:03:58.219" v="399" actId="1076"/>
          <ac:picMkLst>
            <pc:docMk/>
            <pc:sldMk cId="1018090217" sldId="425"/>
            <ac:picMk id="27" creationId="{D28B94BD-742A-7146-8D6B-1A18E59C3E49}"/>
          </ac:picMkLst>
        </pc:picChg>
      </pc:sldChg>
      <pc:sldChg chg="addSp delSp modSp add">
        <pc:chgData name="Li, Walden" userId="fff2f5fb-f374-4339-8dad-d1ae91093fc0" providerId="ADAL" clId="{5D420A2D-5D80-1C46-9CA0-1F5C42C20EAC}" dt="2020-02-17T01:32:30.150" v="188" actId="115"/>
        <pc:sldMkLst>
          <pc:docMk/>
          <pc:sldMk cId="4241740198" sldId="426"/>
        </pc:sldMkLst>
        <pc:spChg chg="mod">
          <ac:chgData name="Li, Walden" userId="fff2f5fb-f374-4339-8dad-d1ae91093fc0" providerId="ADAL" clId="{5D420A2D-5D80-1C46-9CA0-1F5C42C20EAC}" dt="2020-02-17T01:32:30.150" v="188" actId="115"/>
          <ac:spMkLst>
            <pc:docMk/>
            <pc:sldMk cId="4241740198" sldId="426"/>
            <ac:spMk id="2" creationId="{00000000-0000-0000-0000-000000000000}"/>
          </ac:spMkLst>
        </pc:spChg>
        <pc:spChg chg="add mod">
          <ac:chgData name="Li, Walden" userId="fff2f5fb-f374-4339-8dad-d1ae91093fc0" providerId="ADAL" clId="{5D420A2D-5D80-1C46-9CA0-1F5C42C20EAC}" dt="2020-02-17T01:31:26.581" v="164" actId="1076"/>
          <ac:spMkLst>
            <pc:docMk/>
            <pc:sldMk cId="4241740198" sldId="426"/>
            <ac:spMk id="4" creationId="{3C0F5322-9B2D-9340-B1CE-3FC6C270EDB1}"/>
          </ac:spMkLst>
        </pc:spChg>
        <pc:spChg chg="add mod">
          <ac:chgData name="Li, Walden" userId="fff2f5fb-f374-4339-8dad-d1ae91093fc0" providerId="ADAL" clId="{5D420A2D-5D80-1C46-9CA0-1F5C42C20EAC}" dt="2020-02-17T01:25:07.965" v="12" actId="14100"/>
          <ac:spMkLst>
            <pc:docMk/>
            <pc:sldMk cId="4241740198" sldId="426"/>
            <ac:spMk id="6" creationId="{0FDD1AAF-18AE-FD4B-B946-CB3A1C1B2E31}"/>
          </ac:spMkLst>
        </pc:spChg>
        <pc:spChg chg="add del">
          <ac:chgData name="Li, Walden" userId="fff2f5fb-f374-4339-8dad-d1ae91093fc0" providerId="ADAL" clId="{5D420A2D-5D80-1C46-9CA0-1F5C42C20EAC}" dt="2020-02-17T01:25:17.042" v="16"/>
          <ac:spMkLst>
            <pc:docMk/>
            <pc:sldMk cId="4241740198" sldId="426"/>
            <ac:spMk id="8" creationId="{BB77F73E-11CF-544A-AAEC-9091DB8F6FD4}"/>
          </ac:spMkLst>
        </pc:spChg>
        <pc:spChg chg="add mod">
          <ac:chgData name="Li, Walden" userId="fff2f5fb-f374-4339-8dad-d1ae91093fc0" providerId="ADAL" clId="{5D420A2D-5D80-1C46-9CA0-1F5C42C20EAC}" dt="2020-02-17T01:25:27.685" v="18" actId="1076"/>
          <ac:spMkLst>
            <pc:docMk/>
            <pc:sldMk cId="4241740198" sldId="426"/>
            <ac:spMk id="9" creationId="{82D1AACE-A854-E743-B4CC-D8EE834B5288}"/>
          </ac:spMkLst>
        </pc:spChg>
        <pc:spChg chg="add mod">
          <ac:chgData name="Li, Walden" userId="fff2f5fb-f374-4339-8dad-d1ae91093fc0" providerId="ADAL" clId="{5D420A2D-5D80-1C46-9CA0-1F5C42C20EAC}" dt="2020-02-17T01:31:43.173" v="166" actId="1076"/>
          <ac:spMkLst>
            <pc:docMk/>
            <pc:sldMk cId="4241740198" sldId="426"/>
            <ac:spMk id="10" creationId="{2EAF7F58-2699-B742-9BBC-337F8ABD80C6}"/>
          </ac:spMkLst>
        </pc:spChg>
        <pc:spChg chg="add mod">
          <ac:chgData name="Li, Walden" userId="fff2f5fb-f374-4339-8dad-d1ae91093fc0" providerId="ADAL" clId="{5D420A2D-5D80-1C46-9CA0-1F5C42C20EAC}" dt="2020-02-17T01:31:48.628" v="167" actId="1076"/>
          <ac:spMkLst>
            <pc:docMk/>
            <pc:sldMk cId="4241740198" sldId="426"/>
            <ac:spMk id="11" creationId="{F36364AE-22DA-234A-AE68-79CC8565C97B}"/>
          </ac:spMkLst>
        </pc:spChg>
        <pc:spChg chg="add mod">
          <ac:chgData name="Li, Walden" userId="fff2f5fb-f374-4339-8dad-d1ae91093fc0" providerId="ADAL" clId="{5D420A2D-5D80-1C46-9CA0-1F5C42C20EAC}" dt="2020-02-17T01:32:01.477" v="169" actId="1076"/>
          <ac:spMkLst>
            <pc:docMk/>
            <pc:sldMk cId="4241740198" sldId="426"/>
            <ac:spMk id="12" creationId="{8D569D6B-5A9F-4842-A468-BF1B576908E0}"/>
          </ac:spMkLst>
        </pc:spChg>
        <pc:picChg chg="mod">
          <ac:chgData name="Li, Walden" userId="fff2f5fb-f374-4339-8dad-d1ae91093fc0" providerId="ADAL" clId="{5D420A2D-5D80-1C46-9CA0-1F5C42C20EAC}" dt="2020-02-17T01:25:10.508" v="14" actId="1076"/>
          <ac:picMkLst>
            <pc:docMk/>
            <pc:sldMk cId="4241740198" sldId="426"/>
            <ac:picMk id="5" creationId="{CE69A185-048A-EE4F-8564-2EE29B568F3C}"/>
          </ac:picMkLst>
        </pc:picChg>
        <pc:picChg chg="add del">
          <ac:chgData name="Li, Walden" userId="fff2f5fb-f374-4339-8dad-d1ae91093fc0" providerId="ADAL" clId="{5D420A2D-5D80-1C46-9CA0-1F5C42C20EAC}" dt="2020-02-17T01:25:17.042" v="16"/>
          <ac:picMkLst>
            <pc:docMk/>
            <pc:sldMk cId="4241740198" sldId="426"/>
            <ac:picMk id="7" creationId="{385DCD4E-5BB8-8149-B909-835B9580F93C}"/>
          </ac:picMkLst>
        </pc:picChg>
      </pc:sldChg>
      <pc:sldChg chg="addSp delSp add">
        <pc:chgData name="Li, Walden" userId="fff2f5fb-f374-4339-8dad-d1ae91093fc0" providerId="ADAL" clId="{5D420A2D-5D80-1C46-9CA0-1F5C42C20EAC}" dt="2020-02-17T01:26:04.030" v="24"/>
        <pc:sldMkLst>
          <pc:docMk/>
          <pc:sldMk cId="656630712" sldId="427"/>
        </pc:sldMkLst>
        <pc:spChg chg="del">
          <ac:chgData name="Li, Walden" userId="fff2f5fb-f374-4339-8dad-d1ae91093fc0" providerId="ADAL" clId="{5D420A2D-5D80-1C46-9CA0-1F5C42C20EAC}" dt="2020-02-17T01:26:03.527" v="23" actId="478"/>
          <ac:spMkLst>
            <pc:docMk/>
            <pc:sldMk cId="656630712" sldId="427"/>
            <ac:spMk id="2" creationId="{00000000-0000-0000-0000-000000000000}"/>
          </ac:spMkLst>
        </pc:spChg>
        <pc:spChg chg="add">
          <ac:chgData name="Li, Walden" userId="fff2f5fb-f374-4339-8dad-d1ae91093fc0" providerId="ADAL" clId="{5D420A2D-5D80-1C46-9CA0-1F5C42C20EAC}" dt="2020-02-17T01:26:04.030" v="24"/>
          <ac:spMkLst>
            <pc:docMk/>
            <pc:sldMk cId="656630712" sldId="427"/>
            <ac:spMk id="8" creationId="{F88923CF-0A0E-C446-8B04-91E1D9E72266}"/>
          </ac:spMkLst>
        </pc:spChg>
        <pc:cxnChg chg="add">
          <ac:chgData name="Li, Walden" userId="fff2f5fb-f374-4339-8dad-d1ae91093fc0" providerId="ADAL" clId="{5D420A2D-5D80-1C46-9CA0-1F5C42C20EAC}" dt="2020-02-17T01:25:51.517" v="22"/>
          <ac:cxnSpMkLst>
            <pc:docMk/>
            <pc:sldMk cId="656630712" sldId="427"/>
            <ac:cxnSpMk id="7" creationId="{0E2EB206-33B1-0A4E-8F35-F405006E348D}"/>
          </ac:cxnSpMkLst>
        </pc:cxnChg>
      </pc:sldChg>
      <pc:sldChg chg="addSp delSp modSp add">
        <pc:chgData name="Li, Walden" userId="fff2f5fb-f374-4339-8dad-d1ae91093fc0" providerId="ADAL" clId="{5D420A2D-5D80-1C46-9CA0-1F5C42C20EAC}" dt="2020-02-17T01:32:50.285" v="194" actId="115"/>
        <pc:sldMkLst>
          <pc:docMk/>
          <pc:sldMk cId="136081625" sldId="428"/>
        </pc:sldMkLst>
        <pc:spChg chg="mod">
          <ac:chgData name="Li, Walden" userId="fff2f5fb-f374-4339-8dad-d1ae91093fc0" providerId="ADAL" clId="{5D420A2D-5D80-1C46-9CA0-1F5C42C20EAC}" dt="2020-02-17T01:32:50.285" v="194" actId="115"/>
          <ac:spMkLst>
            <pc:docMk/>
            <pc:sldMk cId="136081625" sldId="428"/>
            <ac:spMk id="8" creationId="{F88923CF-0A0E-C446-8B04-91E1D9E72266}"/>
          </ac:spMkLst>
        </pc:spChg>
        <pc:cxnChg chg="add mod">
          <ac:chgData name="Li, Walden" userId="fff2f5fb-f374-4339-8dad-d1ae91093fc0" providerId="ADAL" clId="{5D420A2D-5D80-1C46-9CA0-1F5C42C20EAC}" dt="2020-02-17T01:28:34.577" v="76" actId="692"/>
          <ac:cxnSpMkLst>
            <pc:docMk/>
            <pc:sldMk cId="136081625" sldId="428"/>
            <ac:cxnSpMk id="4" creationId="{E538471C-5764-FF48-BD3A-9FDFDDD6DA9F}"/>
          </ac:cxnSpMkLst>
        </pc:cxnChg>
        <pc:cxnChg chg="del">
          <ac:chgData name="Li, Walden" userId="fff2f5fb-f374-4339-8dad-d1ae91093fc0" providerId="ADAL" clId="{5D420A2D-5D80-1C46-9CA0-1F5C42C20EAC}" dt="2020-02-17T01:26:59.719" v="27" actId="478"/>
          <ac:cxnSpMkLst>
            <pc:docMk/>
            <pc:sldMk cId="136081625" sldId="428"/>
            <ac:cxnSpMk id="7" creationId="{0E2EB206-33B1-0A4E-8F35-F405006E348D}"/>
          </ac:cxnSpMkLst>
        </pc:cxnChg>
        <pc:cxnChg chg="add mod">
          <ac:chgData name="Li, Walden" userId="fff2f5fb-f374-4339-8dad-d1ae91093fc0" providerId="ADAL" clId="{5D420A2D-5D80-1C46-9CA0-1F5C42C20EAC}" dt="2020-02-17T01:28:49.917" v="79" actId="14100"/>
          <ac:cxnSpMkLst>
            <pc:docMk/>
            <pc:sldMk cId="136081625" sldId="428"/>
            <ac:cxnSpMk id="10" creationId="{9DD2BAB2-F624-B946-A5DB-15E69D62AE9B}"/>
          </ac:cxnSpMkLst>
        </pc:cxnChg>
      </pc:sldChg>
      <pc:sldChg chg="addSp delSp modSp add">
        <pc:chgData name="Li, Walden" userId="fff2f5fb-f374-4339-8dad-d1ae91093fc0" providerId="ADAL" clId="{5D420A2D-5D80-1C46-9CA0-1F5C42C20EAC}" dt="2020-02-17T01:37:45.764" v="280" actId="14100"/>
        <pc:sldMkLst>
          <pc:docMk/>
          <pc:sldMk cId="1498680150" sldId="429"/>
        </pc:sldMkLst>
        <pc:spChg chg="mod">
          <ac:chgData name="Li, Walden" userId="fff2f5fb-f374-4339-8dad-d1ae91093fc0" providerId="ADAL" clId="{5D420A2D-5D80-1C46-9CA0-1F5C42C20EAC}" dt="2020-02-17T01:29:55.429" v="145" actId="20577"/>
          <ac:spMkLst>
            <pc:docMk/>
            <pc:sldMk cId="1498680150" sldId="429"/>
            <ac:spMk id="8" creationId="{F88923CF-0A0E-C446-8B04-91E1D9E72266}"/>
          </ac:spMkLst>
        </pc:spChg>
        <pc:spChg chg="add mod">
          <ac:chgData name="Li, Walden" userId="fff2f5fb-f374-4339-8dad-d1ae91093fc0" providerId="ADAL" clId="{5D420A2D-5D80-1C46-9CA0-1F5C42C20EAC}" dt="2020-02-17T01:37:45.764" v="280" actId="14100"/>
          <ac:spMkLst>
            <pc:docMk/>
            <pc:sldMk cId="1498680150" sldId="429"/>
            <ac:spMk id="11" creationId="{62C56407-6758-0346-9CDD-9A6BD6EBF197}"/>
          </ac:spMkLst>
        </pc:spChg>
        <pc:spChg chg="add del mod">
          <ac:chgData name="Li, Walden" userId="fff2f5fb-f374-4339-8dad-d1ae91093fc0" providerId="ADAL" clId="{5D420A2D-5D80-1C46-9CA0-1F5C42C20EAC}" dt="2020-02-17T01:34:24.071" v="211" actId="478"/>
          <ac:spMkLst>
            <pc:docMk/>
            <pc:sldMk cId="1498680150" sldId="429"/>
            <ac:spMk id="12" creationId="{E9BEACAC-C6AE-1149-9E7D-53EB8CF0F06D}"/>
          </ac:spMkLst>
        </pc:spChg>
        <pc:spChg chg="add mod">
          <ac:chgData name="Li, Walden" userId="fff2f5fb-f374-4339-8dad-d1ae91093fc0" providerId="ADAL" clId="{5D420A2D-5D80-1C46-9CA0-1F5C42C20EAC}" dt="2020-02-17T01:37:38.324" v="279" actId="14100"/>
          <ac:spMkLst>
            <pc:docMk/>
            <pc:sldMk cId="1498680150" sldId="429"/>
            <ac:spMk id="13" creationId="{B84C2980-8A68-BC47-A009-CA043CBD4EA5}"/>
          </ac:spMkLst>
        </pc:spChg>
        <pc:picChg chg="mod">
          <ac:chgData name="Li, Walden" userId="fff2f5fb-f374-4339-8dad-d1ae91093fc0" providerId="ADAL" clId="{5D420A2D-5D80-1C46-9CA0-1F5C42C20EAC}" dt="2020-02-17T01:34:50.481" v="218" actId="1076"/>
          <ac:picMkLst>
            <pc:docMk/>
            <pc:sldMk cId="1498680150" sldId="429"/>
            <ac:picMk id="5" creationId="{CE69A185-048A-EE4F-8564-2EE29B568F3C}"/>
          </ac:picMkLst>
        </pc:picChg>
        <pc:cxnChg chg="del">
          <ac:chgData name="Li, Walden" userId="fff2f5fb-f374-4339-8dad-d1ae91093fc0" providerId="ADAL" clId="{5D420A2D-5D80-1C46-9CA0-1F5C42C20EAC}" dt="2020-02-17T01:32:55.983" v="195" actId="478"/>
          <ac:cxnSpMkLst>
            <pc:docMk/>
            <pc:sldMk cId="1498680150" sldId="429"/>
            <ac:cxnSpMk id="4" creationId="{E538471C-5764-FF48-BD3A-9FDFDDD6DA9F}"/>
          </ac:cxnSpMkLst>
        </pc:cxnChg>
        <pc:cxnChg chg="del">
          <ac:chgData name="Li, Walden" userId="fff2f5fb-f374-4339-8dad-d1ae91093fc0" providerId="ADAL" clId="{5D420A2D-5D80-1C46-9CA0-1F5C42C20EAC}" dt="2020-02-17T01:32:57.207" v="196" actId="478"/>
          <ac:cxnSpMkLst>
            <pc:docMk/>
            <pc:sldMk cId="1498680150" sldId="429"/>
            <ac:cxnSpMk id="10" creationId="{9DD2BAB2-F624-B946-A5DB-15E69D62AE9B}"/>
          </ac:cxnSpMkLst>
        </pc:cxnChg>
      </pc:sldChg>
    </pc:docChg>
  </pc:docChgLst>
  <pc:docChgLst>
    <pc:chgData name="Li, Walden" userId="fff2f5fb-f374-4339-8dad-d1ae91093fc0" providerId="ADAL" clId="{4CF58341-39D5-6E42-8BBA-0C374C7E119A}"/>
    <pc:docChg chg="undo custSel addSld modSld">
      <pc:chgData name="Li, Walden" userId="fff2f5fb-f374-4339-8dad-d1ae91093fc0" providerId="ADAL" clId="{4CF58341-39D5-6E42-8BBA-0C374C7E119A}" dt="2020-01-25T05:05:15.391" v="278" actId="20577"/>
      <pc:docMkLst>
        <pc:docMk/>
      </pc:docMkLst>
      <pc:sldChg chg="modSp">
        <pc:chgData name="Li, Walden" userId="fff2f5fb-f374-4339-8dad-d1ae91093fc0" providerId="ADAL" clId="{4CF58341-39D5-6E42-8BBA-0C374C7E119A}" dt="2020-01-25T05:04:17.743" v="249" actId="1076"/>
        <pc:sldMkLst>
          <pc:docMk/>
          <pc:sldMk cId="1923451544" sldId="421"/>
        </pc:sldMkLst>
        <pc:picChg chg="mod">
          <ac:chgData name="Li, Walden" userId="fff2f5fb-f374-4339-8dad-d1ae91093fc0" providerId="ADAL" clId="{4CF58341-39D5-6E42-8BBA-0C374C7E119A}" dt="2020-01-25T05:04:11.265" v="247" actId="1076"/>
          <ac:picMkLst>
            <pc:docMk/>
            <pc:sldMk cId="1923451544" sldId="421"/>
            <ac:picMk id="11" creationId="{50EB9AFE-3EFE-5B46-AFC7-6709B71464F0}"/>
          </ac:picMkLst>
        </pc:picChg>
        <pc:cxnChg chg="mod">
          <ac:chgData name="Li, Walden" userId="fff2f5fb-f374-4339-8dad-d1ae91093fc0" providerId="ADAL" clId="{4CF58341-39D5-6E42-8BBA-0C374C7E119A}" dt="2020-01-25T05:04:17.743" v="249" actId="1076"/>
          <ac:cxnSpMkLst>
            <pc:docMk/>
            <pc:sldMk cId="1923451544" sldId="421"/>
            <ac:cxnSpMk id="9" creationId="{DE02DDAF-C73E-A84F-903F-DB0F558416BD}"/>
          </ac:cxnSpMkLst>
        </pc:cxnChg>
      </pc:sldChg>
      <pc:sldChg chg="addSp delSp modSp add">
        <pc:chgData name="Li, Walden" userId="fff2f5fb-f374-4339-8dad-d1ae91093fc0" providerId="ADAL" clId="{4CF58341-39D5-6E42-8BBA-0C374C7E119A}" dt="2020-01-25T05:05:15.391" v="278" actId="20577"/>
        <pc:sldMkLst>
          <pc:docMk/>
          <pc:sldMk cId="1018090217" sldId="425"/>
        </pc:sldMkLst>
        <pc:spChg chg="mod">
          <ac:chgData name="Li, Walden" userId="fff2f5fb-f374-4339-8dad-d1ae91093fc0" providerId="ADAL" clId="{4CF58341-39D5-6E42-8BBA-0C374C7E119A}" dt="2020-01-25T05:05:15.391" v="278" actId="20577"/>
          <ac:spMkLst>
            <pc:docMk/>
            <pc:sldMk cId="1018090217" sldId="425"/>
            <ac:spMk id="2" creationId="{00000000-0000-0000-0000-000000000000}"/>
          </ac:spMkLst>
        </pc:spChg>
        <pc:spChg chg="mod">
          <ac:chgData name="Li, Walden" userId="fff2f5fb-f374-4339-8dad-d1ae91093fc0" providerId="ADAL" clId="{4CF58341-39D5-6E42-8BBA-0C374C7E119A}" dt="2020-01-25T04:57:06.355" v="89" actId="1076"/>
          <ac:spMkLst>
            <pc:docMk/>
            <pc:sldMk cId="1018090217" sldId="425"/>
            <ac:spMk id="6" creationId="{8ECF3A9A-10B5-CC45-B6EB-02FB7AE67B14}"/>
          </ac:spMkLst>
        </pc:spChg>
        <pc:spChg chg="mod">
          <ac:chgData name="Li, Walden" userId="fff2f5fb-f374-4339-8dad-d1ae91093fc0" providerId="ADAL" clId="{4CF58341-39D5-6E42-8BBA-0C374C7E119A}" dt="2020-01-25T04:56:45.476" v="85" actId="1076"/>
          <ac:spMkLst>
            <pc:docMk/>
            <pc:sldMk cId="1018090217" sldId="425"/>
            <ac:spMk id="8" creationId="{614F7A5D-7DC6-044E-8E5C-B1D20E7B0D83}"/>
          </ac:spMkLst>
        </pc:spChg>
        <pc:spChg chg="add mod">
          <ac:chgData name="Li, Walden" userId="fff2f5fb-f374-4339-8dad-d1ae91093fc0" providerId="ADAL" clId="{4CF58341-39D5-6E42-8BBA-0C374C7E119A}" dt="2020-01-25T04:57:58.103" v="96" actId="1076"/>
          <ac:spMkLst>
            <pc:docMk/>
            <pc:sldMk cId="1018090217" sldId="425"/>
            <ac:spMk id="9" creationId="{D3F7F515-B1A8-8B4D-A733-5D67CF56572D}"/>
          </ac:spMkLst>
        </pc:spChg>
        <pc:spChg chg="add mod">
          <ac:chgData name="Li, Walden" userId="fff2f5fb-f374-4339-8dad-d1ae91093fc0" providerId="ADAL" clId="{4CF58341-39D5-6E42-8BBA-0C374C7E119A}" dt="2020-01-25T04:58:37.306" v="99" actId="1076"/>
          <ac:spMkLst>
            <pc:docMk/>
            <pc:sldMk cId="1018090217" sldId="425"/>
            <ac:spMk id="10" creationId="{253252EE-2383-C548-BFDB-B0BD00129235}"/>
          </ac:spMkLst>
        </pc:spChg>
        <pc:spChg chg="add mod">
          <ac:chgData name="Li, Walden" userId="fff2f5fb-f374-4339-8dad-d1ae91093fc0" providerId="ADAL" clId="{4CF58341-39D5-6E42-8BBA-0C374C7E119A}" dt="2020-01-25T05:00:11.385" v="108" actId="1076"/>
          <ac:spMkLst>
            <pc:docMk/>
            <pc:sldMk cId="1018090217" sldId="425"/>
            <ac:spMk id="13" creationId="{82D3FECA-BD73-9245-B6C0-BE82776FE4C2}"/>
          </ac:spMkLst>
        </pc:spChg>
        <pc:spChg chg="add mod">
          <ac:chgData name="Li, Walden" userId="fff2f5fb-f374-4339-8dad-d1ae91093fc0" providerId="ADAL" clId="{4CF58341-39D5-6E42-8BBA-0C374C7E119A}" dt="2020-01-25T05:00:19.461" v="110" actId="1076"/>
          <ac:spMkLst>
            <pc:docMk/>
            <pc:sldMk cId="1018090217" sldId="425"/>
            <ac:spMk id="14" creationId="{5E8FE935-C45C-BF46-B91A-D2156620318B}"/>
          </ac:spMkLst>
        </pc:spChg>
        <pc:spChg chg="add mod">
          <ac:chgData name="Li, Walden" userId="fff2f5fb-f374-4339-8dad-d1ae91093fc0" providerId="ADAL" clId="{4CF58341-39D5-6E42-8BBA-0C374C7E119A}" dt="2020-01-25T05:01:46.160" v="125" actId="1076"/>
          <ac:spMkLst>
            <pc:docMk/>
            <pc:sldMk cId="1018090217" sldId="425"/>
            <ac:spMk id="15" creationId="{7D211BEF-88F6-544E-99D6-972A1BCEE275}"/>
          </ac:spMkLst>
        </pc:spChg>
        <pc:spChg chg="add mod">
          <ac:chgData name="Li, Walden" userId="fff2f5fb-f374-4339-8dad-d1ae91093fc0" providerId="ADAL" clId="{4CF58341-39D5-6E42-8BBA-0C374C7E119A}" dt="2020-01-25T05:02:00.956" v="126" actId="14100"/>
          <ac:spMkLst>
            <pc:docMk/>
            <pc:sldMk cId="1018090217" sldId="425"/>
            <ac:spMk id="16" creationId="{AE100E3B-FCA4-BE4B-A195-6A059C5BBC40}"/>
          </ac:spMkLst>
        </pc:spChg>
        <pc:picChg chg="add mod modCrop">
          <ac:chgData name="Li, Walden" userId="fff2f5fb-f374-4339-8dad-d1ae91093fc0" providerId="ADAL" clId="{4CF58341-39D5-6E42-8BBA-0C374C7E119A}" dt="2020-01-25T04:58:23.605" v="98" actId="1076"/>
          <ac:picMkLst>
            <pc:docMk/>
            <pc:sldMk cId="1018090217" sldId="425"/>
            <ac:picMk id="5" creationId="{69265459-85DB-9647-8C79-3818794E25BB}"/>
          </ac:picMkLst>
        </pc:picChg>
        <pc:picChg chg="del">
          <ac:chgData name="Li, Walden" userId="fff2f5fb-f374-4339-8dad-d1ae91093fc0" providerId="ADAL" clId="{4CF58341-39D5-6E42-8BBA-0C374C7E119A}" dt="2020-01-25T04:52:45.419" v="58" actId="478"/>
          <ac:picMkLst>
            <pc:docMk/>
            <pc:sldMk cId="1018090217" sldId="425"/>
            <ac:picMk id="11" creationId="{50EB9AFE-3EFE-5B46-AFC7-6709B71464F0}"/>
          </ac:picMkLst>
        </pc:picChg>
        <pc:picChg chg="add mod modCrop">
          <ac:chgData name="Li, Walden" userId="fff2f5fb-f374-4339-8dad-d1ae91093fc0" providerId="ADAL" clId="{4CF58341-39D5-6E42-8BBA-0C374C7E119A}" dt="2020-01-25T04:59:56.662" v="106" actId="1076"/>
          <ac:picMkLst>
            <pc:docMk/>
            <pc:sldMk cId="1018090217" sldId="425"/>
            <ac:picMk id="12" creationId="{495022DD-8E92-5248-9B67-79C2B10C8547}"/>
          </ac:picMkLst>
        </pc:picChg>
      </pc:sldChg>
    </pc:docChg>
  </pc:docChgLst>
  <pc:docChgLst>
    <pc:chgData name="Li, Walden" userId="fff2f5fb-f374-4339-8dad-d1ae91093fc0" providerId="ADAL" clId="{748244BE-974F-DD41-87D2-1F62CD5C69F6}"/>
    <pc:docChg chg="undo custSel addSld delSld modSld">
      <pc:chgData name="Li, Walden" userId="fff2f5fb-f374-4339-8dad-d1ae91093fc0" providerId="ADAL" clId="{748244BE-974F-DD41-87D2-1F62CD5C69F6}" dt="2020-01-25T04:19:17.312" v="651" actId="2696"/>
      <pc:docMkLst>
        <pc:docMk/>
      </pc:docMkLst>
      <pc:sldChg chg="addSp delSp modSp">
        <pc:chgData name="Li, Walden" userId="fff2f5fb-f374-4339-8dad-d1ae91093fc0" providerId="ADAL" clId="{748244BE-974F-DD41-87D2-1F62CD5C69F6}" dt="2020-01-25T03:55:10.910" v="92" actId="20577"/>
        <pc:sldMkLst>
          <pc:docMk/>
          <pc:sldMk cId="4129636521" sldId="355"/>
        </pc:sldMkLst>
        <pc:spChg chg="mod">
          <ac:chgData name="Li, Walden" userId="fff2f5fb-f374-4339-8dad-d1ae91093fc0" providerId="ADAL" clId="{748244BE-974F-DD41-87D2-1F62CD5C69F6}" dt="2020-01-25T03:55:10.910" v="92" actId="20577"/>
          <ac:spMkLst>
            <pc:docMk/>
            <pc:sldMk cId="4129636521" sldId="355"/>
            <ac:spMk id="2" creationId="{00000000-0000-0000-0000-000000000000}"/>
          </ac:spMkLst>
        </pc:spChg>
        <pc:grpChg chg="add del mod">
          <ac:chgData name="Li, Walden" userId="fff2f5fb-f374-4339-8dad-d1ae91093fc0" providerId="ADAL" clId="{748244BE-974F-DD41-87D2-1F62CD5C69F6}" dt="2020-01-25T03:53:04.665" v="13" actId="478"/>
          <ac:grpSpMkLst>
            <pc:docMk/>
            <pc:sldMk cId="4129636521" sldId="355"/>
            <ac:grpSpMk id="6" creationId="{9C6B260A-1D70-AA46-8A77-E6B43FED9895}"/>
          </ac:grpSpMkLst>
        </pc:grpChg>
        <pc:picChg chg="add del mod">
          <ac:chgData name="Li, Walden" userId="fff2f5fb-f374-4339-8dad-d1ae91093fc0" providerId="ADAL" clId="{748244BE-974F-DD41-87D2-1F62CD5C69F6}" dt="2020-01-25T03:53:36.040" v="17" actId="478"/>
          <ac:picMkLst>
            <pc:docMk/>
            <pc:sldMk cId="4129636521" sldId="355"/>
            <ac:picMk id="4" creationId="{B00FA569-880A-E149-998B-85951284FC67}"/>
          </ac:picMkLst>
        </pc:picChg>
        <pc:picChg chg="add del mod modCrop">
          <ac:chgData name="Li, Walden" userId="fff2f5fb-f374-4339-8dad-d1ae91093fc0" providerId="ADAL" clId="{748244BE-974F-DD41-87D2-1F62CD5C69F6}" dt="2020-01-25T03:53:11.051" v="14" actId="478"/>
          <ac:picMkLst>
            <pc:docMk/>
            <pc:sldMk cId="4129636521" sldId="355"/>
            <ac:picMk id="5" creationId="{4819DC6B-1E9C-934E-8852-87F0624F3F0B}"/>
          </ac:picMkLst>
        </pc:picChg>
        <pc:picChg chg="add mod modCrop">
          <ac:chgData name="Li, Walden" userId="fff2f5fb-f374-4339-8dad-d1ae91093fc0" providerId="ADAL" clId="{748244BE-974F-DD41-87D2-1F62CD5C69F6}" dt="2020-01-25T03:54:15.480" v="24" actId="14100"/>
          <ac:picMkLst>
            <pc:docMk/>
            <pc:sldMk cId="4129636521" sldId="355"/>
            <ac:picMk id="11" creationId="{50EB9AFE-3EFE-5B46-AFC7-6709B71464F0}"/>
          </ac:picMkLst>
        </pc:picChg>
        <pc:picChg chg="del">
          <ac:chgData name="Li, Walden" userId="fff2f5fb-f374-4339-8dad-d1ae91093fc0" providerId="ADAL" clId="{748244BE-974F-DD41-87D2-1F62CD5C69F6}" dt="2020-01-25T03:50:06.618" v="2" actId="478"/>
          <ac:picMkLst>
            <pc:docMk/>
            <pc:sldMk cId="4129636521" sldId="355"/>
            <ac:picMk id="12" creationId="{8EC4C810-5721-4EA2-8033-54C3A4DA1A71}"/>
          </ac:picMkLst>
        </pc:picChg>
      </pc:sldChg>
      <pc:sldChg chg="del">
        <pc:chgData name="Li, Walden" userId="fff2f5fb-f374-4339-8dad-d1ae91093fc0" providerId="ADAL" clId="{748244BE-974F-DD41-87D2-1F62CD5C69F6}" dt="2020-01-25T04:19:17.312" v="651" actId="2696"/>
        <pc:sldMkLst>
          <pc:docMk/>
          <pc:sldMk cId="2585941675" sldId="405"/>
        </pc:sldMkLst>
      </pc:sldChg>
      <pc:sldChg chg="del">
        <pc:chgData name="Li, Walden" userId="fff2f5fb-f374-4339-8dad-d1ae91093fc0" providerId="ADAL" clId="{748244BE-974F-DD41-87D2-1F62CD5C69F6}" dt="2020-01-25T04:15:58.420" v="537" actId="2696"/>
        <pc:sldMkLst>
          <pc:docMk/>
          <pc:sldMk cId="912411229" sldId="411"/>
        </pc:sldMkLst>
      </pc:sldChg>
      <pc:sldChg chg="del">
        <pc:chgData name="Li, Walden" userId="fff2f5fb-f374-4339-8dad-d1ae91093fc0" providerId="ADAL" clId="{748244BE-974F-DD41-87D2-1F62CD5C69F6}" dt="2020-01-25T04:15:59.831" v="538" actId="2696"/>
        <pc:sldMkLst>
          <pc:docMk/>
          <pc:sldMk cId="3643501107" sldId="413"/>
        </pc:sldMkLst>
      </pc:sldChg>
      <pc:sldChg chg="del">
        <pc:chgData name="Li, Walden" userId="fff2f5fb-f374-4339-8dad-d1ae91093fc0" providerId="ADAL" clId="{748244BE-974F-DD41-87D2-1F62CD5C69F6}" dt="2020-01-25T04:16:01.577" v="539" actId="2696"/>
        <pc:sldMkLst>
          <pc:docMk/>
          <pc:sldMk cId="762202463" sldId="414"/>
        </pc:sldMkLst>
      </pc:sldChg>
      <pc:sldChg chg="del">
        <pc:chgData name="Li, Walden" userId="fff2f5fb-f374-4339-8dad-d1ae91093fc0" providerId="ADAL" clId="{748244BE-974F-DD41-87D2-1F62CD5C69F6}" dt="2020-01-25T04:18:57.270" v="648" actId="2696"/>
        <pc:sldMkLst>
          <pc:docMk/>
          <pc:sldMk cId="3991440380" sldId="416"/>
        </pc:sldMkLst>
      </pc:sldChg>
      <pc:sldChg chg="addSp delSp modSp add">
        <pc:chgData name="Li, Walden" userId="fff2f5fb-f374-4339-8dad-d1ae91093fc0" providerId="ADAL" clId="{748244BE-974F-DD41-87D2-1F62CD5C69F6}" dt="2020-01-25T04:18:34.774" v="647" actId="5793"/>
        <pc:sldMkLst>
          <pc:docMk/>
          <pc:sldMk cId="3373938401" sldId="417"/>
        </pc:sldMkLst>
        <pc:spChg chg="mod">
          <ac:chgData name="Li, Walden" userId="fff2f5fb-f374-4339-8dad-d1ae91093fc0" providerId="ADAL" clId="{748244BE-974F-DD41-87D2-1F62CD5C69F6}" dt="2020-01-25T04:18:34.774" v="647" actId="5793"/>
          <ac:spMkLst>
            <pc:docMk/>
            <pc:sldMk cId="3373938401" sldId="417"/>
            <ac:spMk id="2" creationId="{00000000-0000-0000-0000-000000000000}"/>
          </ac:spMkLst>
        </pc:spChg>
        <pc:spChg chg="add mod">
          <ac:chgData name="Li, Walden" userId="fff2f5fb-f374-4339-8dad-d1ae91093fc0" providerId="ADAL" clId="{748244BE-974F-DD41-87D2-1F62CD5C69F6}" dt="2020-01-25T04:11:52.867" v="460" actId="692"/>
          <ac:spMkLst>
            <pc:docMk/>
            <pc:sldMk cId="3373938401" sldId="417"/>
            <ac:spMk id="6" creationId="{8ECF3A9A-10B5-CC45-B6EB-02FB7AE67B14}"/>
          </ac:spMkLst>
        </pc:spChg>
        <pc:spChg chg="add mod">
          <ac:chgData name="Li, Walden" userId="fff2f5fb-f374-4339-8dad-d1ae91093fc0" providerId="ADAL" clId="{748244BE-974F-DD41-87D2-1F62CD5C69F6}" dt="2020-01-25T04:11:56.612" v="461" actId="692"/>
          <ac:spMkLst>
            <pc:docMk/>
            <pc:sldMk cId="3373938401" sldId="417"/>
            <ac:spMk id="8" creationId="{614F7A5D-7DC6-044E-8E5C-B1D20E7B0D83}"/>
          </ac:spMkLst>
        </pc:spChg>
        <pc:cxnChg chg="add del mod">
          <ac:chgData name="Li, Walden" userId="fff2f5fb-f374-4339-8dad-d1ae91093fc0" providerId="ADAL" clId="{748244BE-974F-DD41-87D2-1F62CD5C69F6}" dt="2020-01-25T04:00:58.363" v="239" actId="478"/>
          <ac:cxnSpMkLst>
            <pc:docMk/>
            <pc:sldMk cId="3373938401" sldId="417"/>
            <ac:cxnSpMk id="5" creationId="{471A0160-769A-4740-A2BB-113C85AD4966}"/>
          </ac:cxnSpMkLst>
        </pc:cxnChg>
      </pc:sldChg>
      <pc:sldChg chg="modSp add del">
        <pc:chgData name="Li, Walden" userId="fff2f5fb-f374-4339-8dad-d1ae91093fc0" providerId="ADAL" clId="{748244BE-974F-DD41-87D2-1F62CD5C69F6}" dt="2020-01-25T04:18:18.236" v="644" actId="2696"/>
        <pc:sldMkLst>
          <pc:docMk/>
          <pc:sldMk cId="2581817566" sldId="418"/>
        </pc:sldMkLst>
        <pc:spChg chg="mod">
          <ac:chgData name="Li, Walden" userId="fff2f5fb-f374-4339-8dad-d1ae91093fc0" providerId="ADAL" clId="{748244BE-974F-DD41-87D2-1F62CD5C69F6}" dt="2020-01-25T04:12:02.107" v="462" actId="692"/>
          <ac:spMkLst>
            <pc:docMk/>
            <pc:sldMk cId="2581817566" sldId="418"/>
            <ac:spMk id="6" creationId="{8ECF3A9A-10B5-CC45-B6EB-02FB7AE67B14}"/>
          </ac:spMkLst>
        </pc:spChg>
        <pc:spChg chg="mod">
          <ac:chgData name="Li, Walden" userId="fff2f5fb-f374-4339-8dad-d1ae91093fc0" providerId="ADAL" clId="{748244BE-974F-DD41-87D2-1F62CD5C69F6}" dt="2020-01-25T04:12:04.788" v="463" actId="692"/>
          <ac:spMkLst>
            <pc:docMk/>
            <pc:sldMk cId="2581817566" sldId="418"/>
            <ac:spMk id="8" creationId="{614F7A5D-7DC6-044E-8E5C-B1D20E7B0D83}"/>
          </ac:spMkLst>
        </pc:spChg>
      </pc:sldChg>
      <pc:sldChg chg="modSp add del">
        <pc:chgData name="Li, Walden" userId="fff2f5fb-f374-4339-8dad-d1ae91093fc0" providerId="ADAL" clId="{748244BE-974F-DD41-87D2-1F62CD5C69F6}" dt="2020-01-25T04:01:00.552" v="240" actId="2696"/>
        <pc:sldMkLst>
          <pc:docMk/>
          <pc:sldMk cId="2900010922" sldId="418"/>
        </pc:sldMkLst>
        <pc:spChg chg="mod">
          <ac:chgData name="Li, Walden" userId="fff2f5fb-f374-4339-8dad-d1ae91093fc0" providerId="ADAL" clId="{748244BE-974F-DD41-87D2-1F62CD5C69F6}" dt="2020-01-25T04:00:14.304" v="202" actId="20577"/>
          <ac:spMkLst>
            <pc:docMk/>
            <pc:sldMk cId="2900010922" sldId="418"/>
            <ac:spMk id="2" creationId="{00000000-0000-0000-0000-000000000000}"/>
          </ac:spMkLst>
        </pc:spChg>
      </pc:sldChg>
      <pc:sldChg chg="addSp modSp add">
        <pc:chgData name="Li, Walden" userId="fff2f5fb-f374-4339-8dad-d1ae91093fc0" providerId="ADAL" clId="{748244BE-974F-DD41-87D2-1F62CD5C69F6}" dt="2020-01-25T04:12:16.488" v="465" actId="692"/>
        <pc:sldMkLst>
          <pc:docMk/>
          <pc:sldMk cId="81380311" sldId="419"/>
        </pc:sldMkLst>
        <pc:spChg chg="mod">
          <ac:chgData name="Li, Walden" userId="fff2f5fb-f374-4339-8dad-d1ae91093fc0" providerId="ADAL" clId="{748244BE-974F-DD41-87D2-1F62CD5C69F6}" dt="2020-01-25T04:06:47.252" v="364" actId="5793"/>
          <ac:spMkLst>
            <pc:docMk/>
            <pc:sldMk cId="81380311" sldId="419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2:12.124" v="464" actId="692"/>
          <ac:spMkLst>
            <pc:docMk/>
            <pc:sldMk cId="81380311" sldId="419"/>
            <ac:spMk id="6" creationId="{8ECF3A9A-10B5-CC45-B6EB-02FB7AE67B14}"/>
          </ac:spMkLst>
        </pc:spChg>
        <pc:spChg chg="mod">
          <ac:chgData name="Li, Walden" userId="fff2f5fb-f374-4339-8dad-d1ae91093fc0" providerId="ADAL" clId="{748244BE-974F-DD41-87D2-1F62CD5C69F6}" dt="2020-01-25T04:12:16.488" v="465" actId="692"/>
          <ac:spMkLst>
            <pc:docMk/>
            <pc:sldMk cId="81380311" sldId="419"/>
            <ac:spMk id="8" creationId="{614F7A5D-7DC6-044E-8E5C-B1D20E7B0D83}"/>
          </ac:spMkLst>
        </pc:spChg>
        <pc:cxnChg chg="add mod">
          <ac:chgData name="Li, Walden" userId="fff2f5fb-f374-4339-8dad-d1ae91093fc0" providerId="ADAL" clId="{748244BE-974F-DD41-87D2-1F62CD5C69F6}" dt="2020-01-25T04:05:28.822" v="308" actId="13822"/>
          <ac:cxnSpMkLst>
            <pc:docMk/>
            <pc:sldMk cId="81380311" sldId="419"/>
            <ac:cxnSpMk id="5" creationId="{62BB564D-37AF-0E4E-94D5-6D1778B10B73}"/>
          </ac:cxnSpMkLst>
        </pc:cxnChg>
      </pc:sldChg>
      <pc:sldChg chg="addSp delSp modSp add">
        <pc:chgData name="Li, Walden" userId="fff2f5fb-f374-4339-8dad-d1ae91093fc0" providerId="ADAL" clId="{748244BE-974F-DD41-87D2-1F62CD5C69F6}" dt="2020-01-25T04:15:21.860" v="536" actId="14100"/>
        <pc:sldMkLst>
          <pc:docMk/>
          <pc:sldMk cId="3414482482" sldId="420"/>
        </pc:sldMkLst>
        <pc:spChg chg="mod">
          <ac:chgData name="Li, Walden" userId="fff2f5fb-f374-4339-8dad-d1ae91093fc0" providerId="ADAL" clId="{748244BE-974F-DD41-87D2-1F62CD5C69F6}" dt="2020-01-25T04:08:23.999" v="434" actId="20577"/>
          <ac:spMkLst>
            <pc:docMk/>
            <pc:sldMk cId="3414482482" sldId="420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2:28.041" v="466" actId="692"/>
          <ac:spMkLst>
            <pc:docMk/>
            <pc:sldMk cId="3414482482" sldId="420"/>
            <ac:spMk id="6" creationId="{8ECF3A9A-10B5-CC45-B6EB-02FB7AE67B14}"/>
          </ac:spMkLst>
        </pc:spChg>
        <pc:spChg chg="add mod">
          <ac:chgData name="Li, Walden" userId="fff2f5fb-f374-4339-8dad-d1ae91093fc0" providerId="ADAL" clId="{748244BE-974F-DD41-87D2-1F62CD5C69F6}" dt="2020-01-25T04:11:30.155" v="459" actId="692"/>
          <ac:spMkLst>
            <pc:docMk/>
            <pc:sldMk cId="3414482482" sldId="420"/>
            <ac:spMk id="7" creationId="{7ABBD6F7-C7DB-3E49-97CC-D98372C051DE}"/>
          </ac:spMkLst>
        </pc:spChg>
        <pc:spChg chg="mod">
          <ac:chgData name="Li, Walden" userId="fff2f5fb-f374-4339-8dad-d1ae91093fc0" providerId="ADAL" clId="{748244BE-974F-DD41-87D2-1F62CD5C69F6}" dt="2020-01-25T04:12:32.154" v="467" actId="692"/>
          <ac:spMkLst>
            <pc:docMk/>
            <pc:sldMk cId="3414482482" sldId="420"/>
            <ac:spMk id="8" creationId="{614F7A5D-7DC6-044E-8E5C-B1D20E7B0D83}"/>
          </ac:spMkLst>
        </pc:spChg>
        <pc:cxnChg chg="del">
          <ac:chgData name="Li, Walden" userId="fff2f5fb-f374-4339-8dad-d1ae91093fc0" providerId="ADAL" clId="{748244BE-974F-DD41-87D2-1F62CD5C69F6}" dt="2020-01-25T04:06:56.621" v="365" actId="478"/>
          <ac:cxnSpMkLst>
            <pc:docMk/>
            <pc:sldMk cId="3414482482" sldId="420"/>
            <ac:cxnSpMk id="5" creationId="{62BB564D-37AF-0E4E-94D5-6D1778B10B73}"/>
          </ac:cxnSpMkLst>
        </pc:cxnChg>
        <pc:cxnChg chg="add mod">
          <ac:chgData name="Li, Walden" userId="fff2f5fb-f374-4339-8dad-d1ae91093fc0" providerId="ADAL" clId="{748244BE-974F-DD41-87D2-1F62CD5C69F6}" dt="2020-01-25T04:15:21.860" v="536" actId="14100"/>
          <ac:cxnSpMkLst>
            <pc:docMk/>
            <pc:sldMk cId="3414482482" sldId="420"/>
            <ac:cxnSpMk id="9" creationId="{DE02DDAF-C73E-A84F-903F-DB0F558416BD}"/>
          </ac:cxnSpMkLst>
        </pc:cxnChg>
      </pc:sldChg>
      <pc:sldChg chg="modSp add">
        <pc:chgData name="Li, Walden" userId="fff2f5fb-f374-4339-8dad-d1ae91093fc0" providerId="ADAL" clId="{748244BE-974F-DD41-87D2-1F62CD5C69F6}" dt="2020-01-25T04:15:04.295" v="535" actId="1076"/>
        <pc:sldMkLst>
          <pc:docMk/>
          <pc:sldMk cId="1923451544" sldId="421"/>
        </pc:sldMkLst>
        <pc:spChg chg="mod">
          <ac:chgData name="Li, Walden" userId="fff2f5fb-f374-4339-8dad-d1ae91093fc0" providerId="ADAL" clId="{748244BE-974F-DD41-87D2-1F62CD5C69F6}" dt="2020-01-25T04:12:55.624" v="515" actId="20577"/>
          <ac:spMkLst>
            <pc:docMk/>
            <pc:sldMk cId="1923451544" sldId="421"/>
            <ac:spMk id="2" creationId="{00000000-0000-0000-0000-000000000000}"/>
          </ac:spMkLst>
        </pc:spChg>
        <pc:spChg chg="mod">
          <ac:chgData name="Li, Walden" userId="fff2f5fb-f374-4339-8dad-d1ae91093fc0" providerId="ADAL" clId="{748244BE-974F-DD41-87D2-1F62CD5C69F6}" dt="2020-01-25T04:14:54.305" v="533" actId="1076"/>
          <ac:spMkLst>
            <pc:docMk/>
            <pc:sldMk cId="1923451544" sldId="421"/>
            <ac:spMk id="7" creationId="{7ABBD6F7-C7DB-3E49-97CC-D98372C051DE}"/>
          </ac:spMkLst>
        </pc:spChg>
        <pc:picChg chg="mod">
          <ac:chgData name="Li, Walden" userId="fff2f5fb-f374-4339-8dad-d1ae91093fc0" providerId="ADAL" clId="{748244BE-974F-DD41-87D2-1F62CD5C69F6}" dt="2020-01-25T04:14:15.653" v="528" actId="1076"/>
          <ac:picMkLst>
            <pc:docMk/>
            <pc:sldMk cId="1923451544" sldId="421"/>
            <ac:picMk id="11" creationId="{50EB9AFE-3EFE-5B46-AFC7-6709B71464F0}"/>
          </ac:picMkLst>
        </pc:picChg>
        <pc:cxnChg chg="mod">
          <ac:chgData name="Li, Walden" userId="fff2f5fb-f374-4339-8dad-d1ae91093fc0" providerId="ADAL" clId="{748244BE-974F-DD41-87D2-1F62CD5C69F6}" dt="2020-01-25T04:15:04.295" v="535" actId="1076"/>
          <ac:cxnSpMkLst>
            <pc:docMk/>
            <pc:sldMk cId="1923451544" sldId="421"/>
            <ac:cxnSpMk id="9" creationId="{DE02DDAF-C73E-A84F-903F-DB0F558416BD}"/>
          </ac:cxnSpMkLst>
        </pc:cxnChg>
      </pc:sldChg>
      <pc:sldChg chg="add del">
        <pc:chgData name="Li, Walden" userId="fff2f5fb-f374-4339-8dad-d1ae91093fc0" providerId="ADAL" clId="{748244BE-974F-DD41-87D2-1F62CD5C69F6}" dt="2020-01-25T04:08:37.578" v="436"/>
        <pc:sldMkLst>
          <pc:docMk/>
          <pc:sldMk cId="3627384583" sldId="421"/>
        </pc:sldMkLst>
      </pc:sldChg>
      <pc:sldChg chg="delSp modSp add">
        <pc:chgData name="Li, Walden" userId="fff2f5fb-f374-4339-8dad-d1ae91093fc0" providerId="ADAL" clId="{748244BE-974F-DD41-87D2-1F62CD5C69F6}" dt="2020-01-25T04:16:53.555" v="561" actId="478"/>
        <pc:sldMkLst>
          <pc:docMk/>
          <pc:sldMk cId="1540032158" sldId="422"/>
        </pc:sldMkLst>
        <pc:spChg chg="mod">
          <ac:chgData name="Li, Walden" userId="fff2f5fb-f374-4339-8dad-d1ae91093fc0" providerId="ADAL" clId="{748244BE-974F-DD41-87D2-1F62CD5C69F6}" dt="2020-01-25T04:16:36.908" v="559" actId="20577"/>
          <ac:spMkLst>
            <pc:docMk/>
            <pc:sldMk cId="1540032158" sldId="422"/>
            <ac:spMk id="2" creationId="{00000000-0000-0000-0000-000000000000}"/>
          </ac:spMkLst>
        </pc:spChg>
        <pc:spChg chg="del">
          <ac:chgData name="Li, Walden" userId="fff2f5fb-f374-4339-8dad-d1ae91093fc0" providerId="ADAL" clId="{748244BE-974F-DD41-87D2-1F62CD5C69F6}" dt="2020-01-25T04:16:51.277" v="560" actId="478"/>
          <ac:spMkLst>
            <pc:docMk/>
            <pc:sldMk cId="1540032158" sldId="422"/>
            <ac:spMk id="7" creationId="{7ABBD6F7-C7DB-3E49-97CC-D98372C051DE}"/>
          </ac:spMkLst>
        </pc:spChg>
        <pc:cxnChg chg="del">
          <ac:chgData name="Li, Walden" userId="fff2f5fb-f374-4339-8dad-d1ae91093fc0" providerId="ADAL" clId="{748244BE-974F-DD41-87D2-1F62CD5C69F6}" dt="2020-01-25T04:16:53.555" v="561" actId="478"/>
          <ac:cxnSpMkLst>
            <pc:docMk/>
            <pc:sldMk cId="1540032158" sldId="422"/>
            <ac:cxnSpMk id="9" creationId="{DE02DDAF-C73E-A84F-903F-DB0F558416BD}"/>
          </ac:cxnSpMkLst>
        </pc:cxnChg>
      </pc:sldChg>
      <pc:sldChg chg="add">
        <pc:chgData name="Li, Walden" userId="fff2f5fb-f374-4339-8dad-d1ae91093fc0" providerId="ADAL" clId="{748244BE-974F-DD41-87D2-1F62CD5C69F6}" dt="2020-01-25T04:18:22.457" v="645"/>
        <pc:sldMkLst>
          <pc:docMk/>
          <pc:sldMk cId="1068251270" sldId="423"/>
        </pc:sldMkLst>
      </pc:sldChg>
      <pc:sldChg chg="modSp add">
        <pc:chgData name="Li, Walden" userId="fff2f5fb-f374-4339-8dad-d1ae91093fc0" providerId="ADAL" clId="{748244BE-974F-DD41-87D2-1F62CD5C69F6}" dt="2020-01-25T04:19:13.736" v="650"/>
        <pc:sldMkLst>
          <pc:docMk/>
          <pc:sldMk cId="3065657468" sldId="424"/>
        </pc:sldMkLst>
        <pc:spChg chg="mod">
          <ac:chgData name="Li, Walden" userId="fff2f5fb-f374-4339-8dad-d1ae91093fc0" providerId="ADAL" clId="{748244BE-974F-DD41-87D2-1F62CD5C69F6}" dt="2020-01-25T04:19:13.736" v="650"/>
          <ac:spMkLst>
            <pc:docMk/>
            <pc:sldMk cId="3065657468" sldId="42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0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5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6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6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4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2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13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CDF2-FD94-4E78-8C1E-E864DF18DB80}" type="datetimeFigureOut">
              <a:rPr lang="en-AU" smtClean="0"/>
              <a:t>20/3/20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E5C2-E820-4040-B552-B003BFDA1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3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In this experiment, you will be searching for a target square.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TWO targets will appear on every trial, both having a digit between 2 and 5 on them.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C0DB0-250A-3F42-9B47-C85D6317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00" y="149121"/>
            <a:ext cx="4901096" cy="45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3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When you find the target you choose to search for, please press the key that corresponds to the number on that target:</a:t>
            </a:r>
          </a:p>
          <a:p>
            <a:endParaRPr lang="en-AU" sz="2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2: press V	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3: press B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4: press N</a:t>
            </a: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	5: press M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You can use either one hand or two hands to respond, as long as you use a DIFFERENT finger on each key.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71997-57D8-C342-8F13-0AA3A68D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52120" y="4653136"/>
            <a:ext cx="2685791" cy="1512168"/>
          </a:xfrm>
          <a:prstGeom prst="rect">
            <a:avLst/>
          </a:prstGeom>
        </p:spPr>
      </p:pic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B651D438-AD04-F54E-B844-0715FDEA4582}"/>
              </a:ext>
            </a:extLst>
          </p:cNvPr>
          <p:cNvSpPr/>
          <p:nvPr/>
        </p:nvSpPr>
        <p:spPr>
          <a:xfrm>
            <a:off x="6122733" y="4365104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F66A51DE-3C03-4D44-B52E-33AA2F7D664A}"/>
              </a:ext>
            </a:extLst>
          </p:cNvPr>
          <p:cNvSpPr/>
          <p:nvPr/>
        </p:nvSpPr>
        <p:spPr>
          <a:xfrm>
            <a:off x="6444208" y="4383867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CE2EDD2-FCFE-3D43-8C79-87E8988F5A7F}"/>
              </a:ext>
            </a:extLst>
          </p:cNvPr>
          <p:cNvSpPr/>
          <p:nvPr/>
        </p:nvSpPr>
        <p:spPr>
          <a:xfrm>
            <a:off x="6889564" y="458770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4966D330-4F59-8C43-A7AB-D6063DB80CAE}"/>
              </a:ext>
            </a:extLst>
          </p:cNvPr>
          <p:cNvSpPr/>
          <p:nvPr/>
        </p:nvSpPr>
        <p:spPr>
          <a:xfrm>
            <a:off x="7149023" y="444624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FF11718-6B0E-F249-BFE2-BA8A8131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32215" y="2636912"/>
            <a:ext cx="2685791" cy="1512168"/>
          </a:xfrm>
          <a:prstGeom prst="rect">
            <a:avLst/>
          </a:prstGeom>
        </p:spPr>
      </p:pic>
      <p:sp>
        <p:nvSpPr>
          <p:cNvPr id="23" name="Rectangular Callout 22">
            <a:extLst>
              <a:ext uri="{FF2B5EF4-FFF2-40B4-BE49-F238E27FC236}">
                <a16:creationId xmlns:a16="http://schemas.microsoft.com/office/drawing/2014/main" id="{BDC088FA-512E-754F-B3E0-FEB909B05964}"/>
              </a:ext>
            </a:extLst>
          </p:cNvPr>
          <p:cNvSpPr/>
          <p:nvPr/>
        </p:nvSpPr>
        <p:spPr>
          <a:xfrm>
            <a:off x="5737501" y="2873763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EDF76E31-B2EF-064C-8DA7-177D42AA3BF4}"/>
              </a:ext>
            </a:extLst>
          </p:cNvPr>
          <p:cNvSpPr/>
          <p:nvPr/>
        </p:nvSpPr>
        <p:spPr>
          <a:xfrm>
            <a:off x="5917645" y="2538943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25" name="Rectangular Callout 24">
            <a:extLst>
              <a:ext uri="{FF2B5EF4-FFF2-40B4-BE49-F238E27FC236}">
                <a16:creationId xmlns:a16="http://schemas.microsoft.com/office/drawing/2014/main" id="{A56CDF99-2E9A-F54C-852F-BDB181F17BEF}"/>
              </a:ext>
            </a:extLst>
          </p:cNvPr>
          <p:cNvSpPr/>
          <p:nvPr/>
        </p:nvSpPr>
        <p:spPr>
          <a:xfrm>
            <a:off x="6186269" y="240441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83828C21-ED99-AA41-9926-43673F505BA8}"/>
              </a:ext>
            </a:extLst>
          </p:cNvPr>
          <p:cNvSpPr/>
          <p:nvPr/>
        </p:nvSpPr>
        <p:spPr>
          <a:xfrm>
            <a:off x="6454893" y="2404410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FCCB61F-399F-CB4D-939E-945A25C460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647506" y="481661"/>
            <a:ext cx="2685791" cy="1512168"/>
          </a:xfrm>
          <a:prstGeom prst="rect">
            <a:avLst/>
          </a:prstGeom>
        </p:spPr>
      </p:pic>
      <p:sp>
        <p:nvSpPr>
          <p:cNvPr id="28" name="Rectangular Callout 27">
            <a:extLst>
              <a:ext uri="{FF2B5EF4-FFF2-40B4-BE49-F238E27FC236}">
                <a16:creationId xmlns:a16="http://schemas.microsoft.com/office/drawing/2014/main" id="{F0A27129-4B1C-304B-B7A3-87AB2C1EF0FA}"/>
              </a:ext>
            </a:extLst>
          </p:cNvPr>
          <p:cNvSpPr/>
          <p:nvPr/>
        </p:nvSpPr>
        <p:spPr>
          <a:xfrm>
            <a:off x="6879983" y="467478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CF56B771-3788-D640-97A4-9124D8BD4881}"/>
              </a:ext>
            </a:extLst>
          </p:cNvPr>
          <p:cNvSpPr/>
          <p:nvPr/>
        </p:nvSpPr>
        <p:spPr>
          <a:xfrm>
            <a:off x="7122468" y="31248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85266A84-49D7-2842-86B8-C39BE98A3D5B}"/>
              </a:ext>
            </a:extLst>
          </p:cNvPr>
          <p:cNvSpPr/>
          <p:nvPr/>
        </p:nvSpPr>
        <p:spPr>
          <a:xfrm>
            <a:off x="7366638" y="312485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818AF97A-1F04-3947-BEC6-215A4612C5BD}"/>
              </a:ext>
            </a:extLst>
          </p:cNvPr>
          <p:cNvSpPr/>
          <p:nvPr/>
        </p:nvSpPr>
        <p:spPr>
          <a:xfrm>
            <a:off x="7609123" y="260039"/>
            <a:ext cx="210902" cy="200186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6246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276872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00" dirty="0">
                <a:solidFill>
                  <a:schemeClr val="bg1"/>
                </a:solidFill>
              </a:rPr>
              <a:t>Please try to respond as accurately as you can!</a:t>
            </a:r>
          </a:p>
          <a:p>
            <a:pPr algn="ctr"/>
            <a:r>
              <a:rPr lang="en-AU" sz="2500" dirty="0">
                <a:solidFill>
                  <a:schemeClr val="bg1"/>
                </a:solidFill>
              </a:rPr>
              <a:t>If you make a mistake, you will hear a ‘beep’.</a:t>
            </a:r>
          </a:p>
          <a:p>
            <a:pPr algn="ctr"/>
            <a:endParaRPr lang="en-AU" sz="2500" dirty="0">
              <a:solidFill>
                <a:schemeClr val="bg1"/>
              </a:solidFill>
            </a:endParaRPr>
          </a:p>
          <a:p>
            <a:pPr algn="ctr"/>
            <a:r>
              <a:rPr lang="en-AU" sz="2500" dirty="0">
                <a:solidFill>
                  <a:schemeClr val="bg1"/>
                </a:solidFill>
              </a:rPr>
              <a:t>First we will start with some practice trials.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630932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begin</a:t>
            </a:r>
          </a:p>
        </p:txBody>
      </p:sp>
    </p:spTree>
    <p:extLst>
      <p:ext uri="{BB962C8B-B14F-4D97-AF65-F5344CB8AC3E}">
        <p14:creationId xmlns:p14="http://schemas.microsoft.com/office/powerpoint/2010/main" val="37015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61ED5C-E4CF-3640-9A71-8C1DA85D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00" y="149121"/>
            <a:ext cx="4901096" cy="45040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260648"/>
            <a:ext cx="417646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In this experiment, you will be searching for a target square.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u="sng" dirty="0">
                <a:solidFill>
                  <a:schemeClr val="bg1"/>
                </a:solidFill>
              </a:rPr>
              <a:t>TWO</a:t>
            </a:r>
            <a:r>
              <a:rPr lang="en-AU" sz="2500" dirty="0">
                <a:solidFill>
                  <a:schemeClr val="bg1"/>
                </a:solidFill>
              </a:rPr>
              <a:t> targets will appear on every trial, both having a digit </a:t>
            </a:r>
            <a:r>
              <a:rPr lang="en-AU" sz="2500" u="sng" dirty="0">
                <a:solidFill>
                  <a:schemeClr val="bg1"/>
                </a:solidFill>
              </a:rPr>
              <a:t>between 2 and 5 </a:t>
            </a:r>
            <a:r>
              <a:rPr lang="en-AU" sz="2500" dirty="0">
                <a:solidFill>
                  <a:schemeClr val="bg1"/>
                </a:solidFill>
              </a:rPr>
              <a:t>on them.</a:t>
            </a: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Potential targets: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D1AAF-18AE-FD4B-B946-CB3A1C1B2E31}"/>
              </a:ext>
            </a:extLst>
          </p:cNvPr>
          <p:cNvSpPr/>
          <p:nvPr/>
        </p:nvSpPr>
        <p:spPr>
          <a:xfrm>
            <a:off x="5071504" y="2986800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1AACE-A854-E743-B4CC-D8EE834B5288}"/>
              </a:ext>
            </a:extLst>
          </p:cNvPr>
          <p:cNvSpPr/>
          <p:nvPr/>
        </p:nvSpPr>
        <p:spPr>
          <a:xfrm>
            <a:off x="5889922" y="1340768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F5322-9B2D-9340-B1CE-3FC6C270EDB1}"/>
              </a:ext>
            </a:extLst>
          </p:cNvPr>
          <p:cNvSpPr/>
          <p:nvPr/>
        </p:nvSpPr>
        <p:spPr>
          <a:xfrm>
            <a:off x="366495" y="3166820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F7F58-2699-B742-9BBC-337F8ABD80C6}"/>
              </a:ext>
            </a:extLst>
          </p:cNvPr>
          <p:cNvSpPr/>
          <p:nvPr/>
        </p:nvSpPr>
        <p:spPr>
          <a:xfrm>
            <a:off x="863588" y="3166820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364AE-22DA-234A-AE68-79CC8565C97B}"/>
              </a:ext>
            </a:extLst>
          </p:cNvPr>
          <p:cNvSpPr/>
          <p:nvPr/>
        </p:nvSpPr>
        <p:spPr>
          <a:xfrm>
            <a:off x="1360681" y="3166820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69D6B-5A9F-4842-A468-BF1B576908E0}"/>
              </a:ext>
            </a:extLst>
          </p:cNvPr>
          <p:cNvSpPr/>
          <p:nvPr/>
        </p:nvSpPr>
        <p:spPr>
          <a:xfrm>
            <a:off x="1835696" y="3166820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496041-E52D-174B-827A-FB5DE4ACEDF0}"/>
              </a:ext>
            </a:extLst>
          </p:cNvPr>
          <p:cNvSpPr/>
          <p:nvPr/>
        </p:nvSpPr>
        <p:spPr>
          <a:xfrm>
            <a:off x="366495" y="3638387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E01C6-C86B-774B-82B6-744DDC4DCD5F}"/>
              </a:ext>
            </a:extLst>
          </p:cNvPr>
          <p:cNvSpPr/>
          <p:nvPr/>
        </p:nvSpPr>
        <p:spPr>
          <a:xfrm>
            <a:off x="863588" y="3638387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A90840-3AC5-9A4C-AC14-1256E1B9165C}"/>
              </a:ext>
            </a:extLst>
          </p:cNvPr>
          <p:cNvSpPr/>
          <p:nvPr/>
        </p:nvSpPr>
        <p:spPr>
          <a:xfrm>
            <a:off x="1360681" y="3638387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DCD884-1EDD-DC44-BC4E-23A02F1FBAA7}"/>
              </a:ext>
            </a:extLst>
          </p:cNvPr>
          <p:cNvSpPr/>
          <p:nvPr/>
        </p:nvSpPr>
        <p:spPr>
          <a:xfrm>
            <a:off x="1835696" y="3638387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789415-B5A4-7042-AE60-8C574DD02759}"/>
              </a:ext>
            </a:extLst>
          </p:cNvPr>
          <p:cNvSpPr/>
          <p:nvPr/>
        </p:nvSpPr>
        <p:spPr>
          <a:xfrm>
            <a:off x="366495" y="4109954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3C128-91F2-154C-A535-CDF105649B71}"/>
              </a:ext>
            </a:extLst>
          </p:cNvPr>
          <p:cNvSpPr/>
          <p:nvPr/>
        </p:nvSpPr>
        <p:spPr>
          <a:xfrm>
            <a:off x="863588" y="4109954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BE5E3B-7A72-514A-9D8B-E1537CE313A5}"/>
              </a:ext>
            </a:extLst>
          </p:cNvPr>
          <p:cNvSpPr/>
          <p:nvPr/>
        </p:nvSpPr>
        <p:spPr>
          <a:xfrm>
            <a:off x="1360681" y="4109954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3A252B-6D8C-AA43-9D8F-F9E624F1D368}"/>
              </a:ext>
            </a:extLst>
          </p:cNvPr>
          <p:cNvSpPr/>
          <p:nvPr/>
        </p:nvSpPr>
        <p:spPr>
          <a:xfrm>
            <a:off x="1835696" y="4109954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4174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D0727-E710-3345-95FB-31A8ECC1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EB206-33B1-0A4E-8F35-F405006E348D}"/>
              </a:ext>
            </a:extLst>
          </p:cNvPr>
          <p:cNvCxnSpPr>
            <a:cxnSpLocks/>
          </p:cNvCxnSpPr>
          <p:nvPr/>
        </p:nvCxnSpPr>
        <p:spPr>
          <a:xfrm>
            <a:off x="6012160" y="2492896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8923CF-0A0E-C446-8B04-91E1D9E72266}"/>
              </a:ext>
            </a:extLst>
          </p:cNvPr>
          <p:cNvSpPr txBox="1"/>
          <p:nvPr/>
        </p:nvSpPr>
        <p:spPr>
          <a:xfrm>
            <a:off x="107504" y="260648"/>
            <a:ext cx="41764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You will also see a cue at the </a:t>
            </a:r>
            <a:r>
              <a:rPr lang="en-AU" sz="2500" dirty="0" err="1">
                <a:solidFill>
                  <a:schemeClr val="bg1"/>
                </a:solidFill>
              </a:rPr>
              <a:t>center</a:t>
            </a:r>
            <a:r>
              <a:rPr lang="en-AU" sz="2500" dirty="0">
                <a:solidFill>
                  <a:schemeClr val="bg1"/>
                </a:solidFill>
              </a:rPr>
              <a:t> of the display.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2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D0727-E710-3345-95FB-31A8ECC1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EB206-33B1-0A4E-8F35-F405006E348D}"/>
              </a:ext>
            </a:extLst>
          </p:cNvPr>
          <p:cNvCxnSpPr>
            <a:cxnSpLocks/>
          </p:cNvCxnSpPr>
          <p:nvPr/>
        </p:nvCxnSpPr>
        <p:spPr>
          <a:xfrm>
            <a:off x="6012160" y="2492896"/>
            <a:ext cx="36004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8923CF-0A0E-C446-8B04-91E1D9E72266}"/>
              </a:ext>
            </a:extLst>
          </p:cNvPr>
          <p:cNvSpPr txBox="1"/>
          <p:nvPr/>
        </p:nvSpPr>
        <p:spPr>
          <a:xfrm>
            <a:off x="107504" y="260648"/>
            <a:ext cx="4176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You will also see a cue at the </a:t>
            </a:r>
            <a:r>
              <a:rPr lang="en-AU" sz="2500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 of the display.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The cue will tell you some information about the </a:t>
            </a:r>
            <a:r>
              <a:rPr lang="en-AU" sz="2500" dirty="0" err="1">
                <a:solidFill>
                  <a:schemeClr val="bg1"/>
                </a:solidFill>
              </a:rPr>
              <a:t>colors</a:t>
            </a:r>
            <a:r>
              <a:rPr lang="en-AU" sz="2500" dirty="0">
                <a:solidFill>
                  <a:schemeClr val="bg1"/>
                </a:solidFill>
              </a:rPr>
              <a:t> of both targets.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3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6952F1-1BAF-F14A-8733-60B25E61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D1AAF-18AE-FD4B-B946-CB3A1C1B2E31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1AACE-A854-E743-B4CC-D8EE834B5288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23CF-0A0E-C446-8B04-91E1D9E72266}"/>
              </a:ext>
            </a:extLst>
          </p:cNvPr>
          <p:cNvSpPr txBox="1"/>
          <p:nvPr/>
        </p:nvSpPr>
        <p:spPr>
          <a:xfrm>
            <a:off x="107504" y="260648"/>
            <a:ext cx="417646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You will also see a cue at the </a:t>
            </a:r>
            <a:r>
              <a:rPr lang="en-AU" sz="2500" dirty="0" err="1">
                <a:solidFill>
                  <a:schemeClr val="bg1">
                    <a:lumMod val="50000"/>
                  </a:schemeClr>
                </a:solidFill>
              </a:rPr>
              <a:t>center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 of the display.</a:t>
            </a: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The cue will tell you some information about the </a:t>
            </a:r>
            <a:r>
              <a:rPr lang="en-AU" sz="2500" dirty="0" err="1">
                <a:solidFill>
                  <a:schemeClr val="bg1">
                    <a:lumMod val="50000"/>
                  </a:schemeClr>
                </a:solidFill>
              </a:rPr>
              <a:t>colors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 of both targets.</a:t>
            </a: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For example this cue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tells you that ONE of the targets will be          ,</a:t>
            </a:r>
          </a:p>
          <a:p>
            <a:pPr marL="342900" indent="-342900">
              <a:buFontTx/>
              <a:buChar char="-"/>
            </a:pPr>
            <a:r>
              <a:rPr lang="en-AU" sz="2500" dirty="0">
                <a:solidFill>
                  <a:schemeClr val="bg1"/>
                </a:solidFill>
              </a:rPr>
              <a:t>and the other ONE will be either        or             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AEFC5B-2179-C84B-B8C8-B24563F09830}"/>
              </a:ext>
            </a:extLst>
          </p:cNvPr>
          <p:cNvSpPr/>
          <p:nvPr/>
        </p:nvSpPr>
        <p:spPr>
          <a:xfrm>
            <a:off x="2345496" y="4933509"/>
            <a:ext cx="3600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D1A8-FB93-DC4C-915C-DF37FCACA161}"/>
              </a:ext>
            </a:extLst>
          </p:cNvPr>
          <p:cNvSpPr/>
          <p:nvPr/>
        </p:nvSpPr>
        <p:spPr>
          <a:xfrm>
            <a:off x="1422727" y="4933509"/>
            <a:ext cx="360040" cy="3600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A7420A-336D-2D4D-80ED-200D710DE2E0}"/>
              </a:ext>
            </a:extLst>
          </p:cNvPr>
          <p:cNvSpPr/>
          <p:nvPr/>
        </p:nvSpPr>
        <p:spPr>
          <a:xfrm>
            <a:off x="2482703" y="4178480"/>
            <a:ext cx="360040" cy="360040"/>
          </a:xfrm>
          <a:prstGeom prst="rect">
            <a:avLst/>
          </a:prstGeom>
          <a:solidFill>
            <a:srgbClr val="5F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C8E70-F13C-C341-9E5B-CCABAF11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44" y="3019491"/>
            <a:ext cx="660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C90547-22AE-6A40-991B-F44F106A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7" y="2601580"/>
            <a:ext cx="4123935" cy="407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780C8-9F2C-9949-8B50-99C9F16B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9348"/>
            <a:ext cx="4092672" cy="407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260648"/>
            <a:ext cx="41764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You might see different cues in the experiment. The following are examples of these cues.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All of them will correctly target </a:t>
            </a:r>
            <a:r>
              <a:rPr lang="en-AU" sz="2500" dirty="0" err="1">
                <a:solidFill>
                  <a:schemeClr val="bg1"/>
                </a:solidFill>
              </a:rPr>
              <a:t>color</a:t>
            </a:r>
            <a:r>
              <a:rPr lang="en-AU" sz="2500" dirty="0">
                <a:solidFill>
                  <a:schemeClr val="bg1"/>
                </a:solidFill>
              </a:rPr>
              <a:t> information.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4F7A5D-7DC6-044E-8E5C-B1D20E7B0D83}"/>
              </a:ext>
            </a:extLst>
          </p:cNvPr>
          <p:cNvSpPr/>
          <p:nvPr/>
        </p:nvSpPr>
        <p:spPr>
          <a:xfrm>
            <a:off x="6602665" y="168761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44C525-546C-544A-BBA7-9031014B8CDB}"/>
              </a:ext>
            </a:extLst>
          </p:cNvPr>
          <p:cNvSpPr/>
          <p:nvPr/>
        </p:nvSpPr>
        <p:spPr>
          <a:xfrm>
            <a:off x="5292080" y="692696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D59655-115F-EA4F-9177-D1FC7179536C}"/>
              </a:ext>
            </a:extLst>
          </p:cNvPr>
          <p:cNvSpPr/>
          <p:nvPr/>
        </p:nvSpPr>
        <p:spPr>
          <a:xfrm>
            <a:off x="683568" y="4223562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8F0815-2B65-FA42-B67A-27C832EA25AF}"/>
              </a:ext>
            </a:extLst>
          </p:cNvPr>
          <p:cNvSpPr/>
          <p:nvPr/>
        </p:nvSpPr>
        <p:spPr>
          <a:xfrm>
            <a:off x="3491880" y="4728327"/>
            <a:ext cx="319373" cy="319373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There will ALWAYS be </a:t>
            </a:r>
            <a:r>
              <a:rPr lang="en-AU" sz="2500" u="sng" dirty="0">
                <a:solidFill>
                  <a:schemeClr val="bg1"/>
                </a:solidFill>
              </a:rPr>
              <a:t>two</a:t>
            </a:r>
            <a:r>
              <a:rPr lang="en-AU" sz="2500" dirty="0">
                <a:solidFill>
                  <a:schemeClr val="bg1"/>
                </a:solidFill>
              </a:rPr>
              <a:t> targets, in different </a:t>
            </a:r>
            <a:r>
              <a:rPr lang="en-AU" sz="2500" dirty="0" err="1">
                <a:solidFill>
                  <a:schemeClr val="bg1"/>
                </a:solidFill>
              </a:rPr>
              <a:t>colors</a:t>
            </a:r>
            <a:r>
              <a:rPr lang="en-AU" sz="25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6642E-CC32-FD43-BBB8-BD2EBEEF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1C78FC6-5549-C04D-9747-27B4BE2F4F2C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DD5371-CE80-BC49-B427-9BB076954706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3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There will ALWAYS be </a:t>
            </a:r>
            <a:r>
              <a:rPr lang="en-AU" sz="2500" u="sng" dirty="0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 targets, in different </a:t>
            </a:r>
            <a:r>
              <a:rPr lang="en-AU" sz="2500" dirty="0" err="1">
                <a:solidFill>
                  <a:schemeClr val="bg1">
                    <a:lumMod val="50000"/>
                  </a:schemeClr>
                </a:solidFill>
              </a:rPr>
              <a:t>colors</a:t>
            </a:r>
            <a:r>
              <a:rPr lang="en-AU" sz="25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However, you may choose to search for </a:t>
            </a:r>
            <a:r>
              <a:rPr lang="en-AU" sz="2500" i="1" u="sng" dirty="0">
                <a:solidFill>
                  <a:schemeClr val="bg1"/>
                </a:solidFill>
              </a:rPr>
              <a:t>whichever</a:t>
            </a:r>
            <a:r>
              <a:rPr lang="en-AU" sz="2500" dirty="0">
                <a:solidFill>
                  <a:schemeClr val="bg1"/>
                </a:solidFill>
              </a:rPr>
              <a:t> target you like on each trial. Either one will ALWAYS be correct.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6642E-CC32-FD43-BBB8-BD2EBEEF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1C78FC6-5549-C04D-9747-27B4BE2F4F2C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DD5371-CE80-BC49-B427-9BB076954706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3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417646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500" dirty="0">
                <a:solidFill>
                  <a:schemeClr val="bg1"/>
                </a:solidFill>
              </a:rPr>
              <a:t>When you find the target you choose to search for, please press the key that corresponds to the number on that target: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	2: press V	</a:t>
            </a:r>
          </a:p>
          <a:p>
            <a:r>
              <a:rPr lang="en-AU" sz="2500" dirty="0">
                <a:solidFill>
                  <a:schemeClr val="bg1"/>
                </a:solidFill>
              </a:rPr>
              <a:t>	3: press B</a:t>
            </a:r>
          </a:p>
          <a:p>
            <a:r>
              <a:rPr lang="en-AU" sz="2500" dirty="0">
                <a:solidFill>
                  <a:schemeClr val="bg1"/>
                </a:solidFill>
              </a:rPr>
              <a:t>	4: press N</a:t>
            </a:r>
          </a:p>
          <a:p>
            <a:r>
              <a:rPr lang="en-AU" sz="2500" dirty="0">
                <a:solidFill>
                  <a:schemeClr val="bg1"/>
                </a:solidFill>
              </a:rPr>
              <a:t>	5: press M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r>
              <a:rPr lang="en-AU" sz="2500" dirty="0">
                <a:solidFill>
                  <a:schemeClr val="bg1"/>
                </a:solidFill>
              </a:rPr>
              <a:t>You can use either one hand or two hands to respond, as long as you use a DIFFERENT finger on each key.</a:t>
            </a:r>
          </a:p>
          <a:p>
            <a:endParaRPr lang="en-AU" sz="2500" dirty="0">
              <a:solidFill>
                <a:schemeClr val="bg1"/>
              </a:solidFill>
            </a:endParaRPr>
          </a:p>
          <a:p>
            <a:endParaRPr lang="en-AU" sz="25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AU" sz="25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6" y="630932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solidFill>
                  <a:schemeClr val="bg1"/>
                </a:solidFill>
              </a:rPr>
              <a:t>Press SPACE to continue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7E5C1-800D-A043-A6C7-6F1ABAE7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66" y="144017"/>
            <a:ext cx="4891530" cy="47901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3117C7E-82F0-4741-95F5-568D5B4FFFC2}"/>
              </a:ext>
            </a:extLst>
          </p:cNvPr>
          <p:cNvSpPr/>
          <p:nvPr/>
        </p:nvSpPr>
        <p:spPr>
          <a:xfrm>
            <a:off x="5472100" y="2852936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F0FFFA-9EDA-5746-AE76-5EE50AB0CB8D}"/>
              </a:ext>
            </a:extLst>
          </p:cNvPr>
          <p:cNvSpPr/>
          <p:nvPr/>
        </p:nvSpPr>
        <p:spPr>
          <a:xfrm>
            <a:off x="7452320" y="4236795"/>
            <a:ext cx="360040" cy="360040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BC6405-1DB9-BE40-87F4-E753E92EA1E2}"/>
              </a:ext>
            </a:extLst>
          </p:cNvPr>
          <p:cNvSpPr/>
          <p:nvPr/>
        </p:nvSpPr>
        <p:spPr>
          <a:xfrm>
            <a:off x="5801258" y="2511619"/>
            <a:ext cx="360040" cy="253471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FB7C87A3-D08F-7041-ACDC-83034C68F80F}"/>
              </a:ext>
            </a:extLst>
          </p:cNvPr>
          <p:cNvSpPr/>
          <p:nvPr/>
        </p:nvSpPr>
        <p:spPr>
          <a:xfrm>
            <a:off x="7812360" y="3772757"/>
            <a:ext cx="360040" cy="253471"/>
          </a:xfrm>
          <a:prstGeom prst="wedgeRectCallout">
            <a:avLst>
              <a:gd name="adj1" fmla="val -38974"/>
              <a:gd name="adj2" fmla="val 914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6565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468</Words>
  <Application>Microsoft Macintosh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Jesirons</dc:creator>
  <cp:lastModifiedBy>Li, Walden</cp:lastModifiedBy>
  <cp:revision>201</cp:revision>
  <dcterms:created xsi:type="dcterms:W3CDTF">2014-08-31T00:37:21Z</dcterms:created>
  <dcterms:modified xsi:type="dcterms:W3CDTF">2020-03-20T17:21:55Z</dcterms:modified>
</cp:coreProperties>
</file>