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72" r:id="rId6"/>
    <p:sldId id="271" r:id="rId7"/>
    <p:sldId id="263" r:id="rId8"/>
    <p:sldId id="264" r:id="rId9"/>
    <p:sldId id="265" r:id="rId10"/>
    <p:sldId id="273" r:id="rId11"/>
    <p:sldId id="274" r:id="rId12"/>
    <p:sldId id="275" r:id="rId13"/>
    <p:sldId id="276" r:id="rId14"/>
    <p:sldId id="278" r:id="rId15"/>
    <p:sldId id="261" r:id="rId16"/>
    <p:sldId id="277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39618-264D-40B7-BFFC-7899F4CDF6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826D-3D35-43DB-AC13-7FE6D50F14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0345" y="2106295"/>
            <a:ext cx="11750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利齐马登陆期间引发强降水的三维风场特征分析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6250" y="3373927"/>
            <a:ext cx="365472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dirty="0"/>
              <a:t> </a:t>
            </a:r>
            <a:endParaRPr lang="en-US" altLang="zh-CN" sz="2400" dirty="0">
              <a:latin typeface="Arial" panose="0208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11637" y="3411307"/>
            <a:ext cx="5016012" cy="384757"/>
            <a:chOff x="3611637" y="3411307"/>
            <a:chExt cx="5016012" cy="38475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611637" y="3411307"/>
              <a:ext cx="49947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611637" y="3796064"/>
              <a:ext cx="501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102250" y="3397530"/>
            <a:ext cx="390514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汇报人：李渊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0800000">
            <a:off x="-1809" y="67418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出自【趣你的PPT】(微信:qunideppt)：最优质的PPT资源库"/>
          <p:cNvSpPr txBox="1"/>
          <p:nvPr/>
        </p:nvSpPr>
        <p:spPr>
          <a:xfrm>
            <a:off x="609600" y="207010"/>
            <a:ext cx="664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再分析资料分析利奇马前期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垂直环流情况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20" y="772160"/>
            <a:ext cx="8321675" cy="54730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09940" y="1068070"/>
            <a:ext cx="37820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1.</a:t>
            </a:r>
            <a:r>
              <a:rPr lang="zh-CN" altLang="en-US"/>
              <a:t>台风登录前，一直保持着高能量，高强度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2.</a:t>
            </a:r>
            <a:r>
              <a:rPr lang="zh-CN" altLang="en-US"/>
              <a:t>台风登陆后，高层能量结构逐渐减弱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3.</a:t>
            </a:r>
            <a:r>
              <a:rPr lang="zh-CN" altLang="en-US"/>
              <a:t> 底层自始至终有一个强的幅合层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出自【趣你的PPT】(微信:qunideppt)：最优质的PPT资源库"/>
          <p:cNvSpPr txBox="1"/>
          <p:nvPr/>
        </p:nvSpPr>
        <p:spPr>
          <a:xfrm>
            <a:off x="629285" y="215900"/>
            <a:ext cx="664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利奇马登录期间，雷达回波图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25" y="782955"/>
            <a:ext cx="4998720" cy="5471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38165" y="4937125"/>
            <a:ext cx="57359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1.</a:t>
            </a:r>
            <a:r>
              <a:rPr lang="zh-CN" altLang="en-US"/>
              <a:t>强回波区主要在台风西北象限，台风云墙区，从台风中心到外围三层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2.</a:t>
            </a:r>
            <a:r>
              <a:rPr lang="zh-CN" altLang="en-US"/>
              <a:t>对应切片上三个强回波区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605" y="537845"/>
            <a:ext cx="5740400" cy="4284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出自【趣你的PPT】(微信:qunideppt)：最优质的PPT资源库"/>
          <p:cNvSpPr txBox="1"/>
          <p:nvPr/>
        </p:nvSpPr>
        <p:spPr>
          <a:xfrm>
            <a:off x="609600" y="207010"/>
            <a:ext cx="664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雷达反演水平风场结构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3640" y="751205"/>
            <a:ext cx="7179310" cy="5356225"/>
          </a:xfrm>
          <a:prstGeom prst="rect">
            <a:avLst/>
          </a:prstGeom>
        </p:spPr>
      </p:pic>
      <p:pic>
        <p:nvPicPr>
          <p:cNvPr id="4" name="图片 3" descr="2020-04-13 20-27-35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980"/>
            <a:ext cx="5518785" cy="4638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出自【趣你的PPT】(微信:qunideppt)：最优质的PPT资源库"/>
          <p:cNvSpPr txBox="1"/>
          <p:nvPr/>
        </p:nvSpPr>
        <p:spPr>
          <a:xfrm>
            <a:off x="609600" y="215265"/>
            <a:ext cx="664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雷达反演水平风场结构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41730"/>
            <a:ext cx="12149455" cy="4426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4200" y="3584575"/>
            <a:ext cx="5962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出自【趣你的PPT】(微信:qunideppt)：最优质的PPT资源库"/>
          <p:cNvSpPr txBox="1"/>
          <p:nvPr/>
        </p:nvSpPr>
        <p:spPr>
          <a:xfrm>
            <a:off x="609600" y="215265"/>
            <a:ext cx="664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后续工作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1426210"/>
            <a:ext cx="4804410" cy="4684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9480" y="781050"/>
            <a:ext cx="2780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地形的作用</a:t>
            </a:r>
            <a:endParaRPr lang="zh-CN" altLang="en-US" b="1"/>
          </a:p>
          <a:p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6560185" y="1097915"/>
            <a:ext cx="42456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利奇马强降水的原因是</a:t>
            </a:r>
            <a:endParaRPr lang="zh-CN" altLang="en-US"/>
          </a:p>
          <a:p>
            <a:endParaRPr lang="zh-CN" altLang="en-US"/>
          </a:p>
          <a:p>
            <a:r>
              <a:rPr lang="en-US" altLang="zh-CN" b="1"/>
              <a:t>1.</a:t>
            </a:r>
            <a:r>
              <a:rPr lang="zh-CN" altLang="en-US" b="1"/>
              <a:t>时间长</a:t>
            </a:r>
            <a:endParaRPr lang="zh-CN" altLang="en-US" b="1"/>
          </a:p>
          <a:p>
            <a:endParaRPr lang="zh-CN" altLang="en-US" b="1"/>
          </a:p>
          <a:p>
            <a:r>
              <a:rPr lang="en-US" altLang="zh-CN" b="1"/>
              <a:t>2. </a:t>
            </a:r>
            <a:r>
              <a:rPr lang="zh-CN" altLang="en-US" b="1"/>
              <a:t>海陆风？</a:t>
            </a:r>
            <a:endParaRPr lang="zh-CN" altLang="en-US" b="1"/>
          </a:p>
          <a:p>
            <a:endParaRPr lang="zh-CN" altLang="en-US" b="1"/>
          </a:p>
          <a:p>
            <a:r>
              <a:rPr lang="en-US" altLang="zh-CN" b="1"/>
              <a:t>3. </a:t>
            </a:r>
            <a:r>
              <a:rPr lang="zh-CN" altLang="en-US" b="1"/>
              <a:t>台风自身结构带来的次级环流</a:t>
            </a:r>
            <a:endParaRPr lang="zh-CN" altLang="en-US" b="1"/>
          </a:p>
          <a:p>
            <a:endParaRPr lang="zh-CN" altLang="en-US" b="1"/>
          </a:p>
          <a:p>
            <a:r>
              <a:rPr lang="en-US" altLang="zh-CN" b="1"/>
              <a:t>4.</a:t>
            </a:r>
            <a:r>
              <a:rPr lang="zh-CN" altLang="en-US" b="1"/>
              <a:t>地形的叠加？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68707" y="2331340"/>
            <a:ext cx="5054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9790" y="3633195"/>
            <a:ext cx="3032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400" dirty="0" smtClean="0"/>
              <a:t>THANK YOU!</a:t>
            </a:r>
            <a:endParaRPr lang="en-US" altLang="zh-CN" sz="2400" dirty="0">
              <a:latin typeface="Arial" panose="0208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587994" y="3670575"/>
            <a:ext cx="49947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587994" y="4055332"/>
            <a:ext cx="5016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10800000">
            <a:off x="-1809" y="67418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平行四边形 20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31"/>
          <p:cNvSpPr txBox="1">
            <a:spLocks noChangeArrowheads="1"/>
          </p:cNvSpPr>
          <p:nvPr/>
        </p:nvSpPr>
        <p:spPr bwMode="auto">
          <a:xfrm>
            <a:off x="5538788" y="1922463"/>
            <a:ext cx="363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目的和意义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072063" y="2392363"/>
            <a:ext cx="3808412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2063" y="1927225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16" name="文本框 31"/>
          <p:cNvSpPr txBox="1">
            <a:spLocks noChangeArrowheads="1"/>
          </p:cNvSpPr>
          <p:nvPr/>
        </p:nvSpPr>
        <p:spPr bwMode="auto">
          <a:xfrm>
            <a:off x="5538788" y="2770188"/>
            <a:ext cx="363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技术实现方案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072063" y="3240088"/>
            <a:ext cx="3808412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72063" y="2774950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19" name="文本框 31"/>
          <p:cNvSpPr txBox="1">
            <a:spLocks noChangeArrowheads="1"/>
          </p:cNvSpPr>
          <p:nvPr/>
        </p:nvSpPr>
        <p:spPr bwMode="auto">
          <a:xfrm>
            <a:off x="5538788" y="3617913"/>
            <a:ext cx="363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部分工作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072063" y="4087813"/>
            <a:ext cx="3808412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72063" y="3622675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22" name="文本框 31"/>
          <p:cNvSpPr txBox="1">
            <a:spLocks noChangeArrowheads="1"/>
          </p:cNvSpPr>
          <p:nvPr/>
        </p:nvSpPr>
        <p:spPr bwMode="auto">
          <a:xfrm>
            <a:off x="5538788" y="4465638"/>
            <a:ext cx="363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072063" y="4935538"/>
            <a:ext cx="3808412" cy="0"/>
          </a:xfrm>
          <a:prstGeom prst="line">
            <a:avLst/>
          </a:prstGeom>
          <a:ln w="12700" cap="rnd">
            <a:solidFill>
              <a:schemeClr val="accent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072063" y="4470400"/>
            <a:ext cx="466725" cy="465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25" name="文本框 31"/>
          <p:cNvSpPr txBox="1">
            <a:spLocks noChangeArrowheads="1"/>
          </p:cNvSpPr>
          <p:nvPr/>
        </p:nvSpPr>
        <p:spPr bwMode="auto">
          <a:xfrm>
            <a:off x="4787900" y="2776538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31"/>
          <p:cNvSpPr txBox="1">
            <a:spLocks noChangeArrowheads="1"/>
          </p:cNvSpPr>
          <p:nvPr/>
        </p:nvSpPr>
        <p:spPr bwMode="auto">
          <a:xfrm>
            <a:off x="4752975" y="3624263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31"/>
          <p:cNvSpPr txBox="1">
            <a:spLocks noChangeArrowheads="1"/>
          </p:cNvSpPr>
          <p:nvPr/>
        </p:nvSpPr>
        <p:spPr bwMode="auto">
          <a:xfrm>
            <a:off x="4787900" y="4471988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31"/>
          <p:cNvSpPr txBox="1">
            <a:spLocks noChangeArrowheads="1"/>
          </p:cNvSpPr>
          <p:nvPr/>
        </p:nvSpPr>
        <p:spPr bwMode="auto">
          <a:xfrm>
            <a:off x="4787900" y="1928813"/>
            <a:ext cx="103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016250" y="1930400"/>
            <a:ext cx="1736725" cy="29956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文本框 4"/>
          <p:cNvSpPr txBox="1">
            <a:spLocks noChangeArrowheads="1"/>
          </p:cNvSpPr>
          <p:nvPr/>
        </p:nvSpPr>
        <p:spPr bwMode="auto">
          <a:xfrm>
            <a:off x="3046765" y="4412440"/>
            <a:ext cx="1675696" cy="36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3016250" y="1922463"/>
            <a:ext cx="1736725" cy="2370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文本框 27"/>
          <p:cNvSpPr txBox="1">
            <a:spLocks noChangeArrowheads="1"/>
          </p:cNvSpPr>
          <p:nvPr/>
        </p:nvSpPr>
        <p:spPr bwMode="auto">
          <a:xfrm>
            <a:off x="3188804" y="2138296"/>
            <a:ext cx="1391617" cy="193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平行四边形 43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36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4200" y="3584575"/>
            <a:ext cx="5962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目的意义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4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809" y="466850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66898" y="952531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出自【趣你的PPT】(微信:qunideppt)：最优质的PPT资源库"/>
          <p:cNvSpPr>
            <a:spLocks noChangeArrowheads="1"/>
          </p:cNvSpPr>
          <p:nvPr/>
        </p:nvSpPr>
        <p:spPr bwMode="auto">
          <a:xfrm>
            <a:off x="7012940" y="939800"/>
            <a:ext cx="458533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1pPr>
            <a:lvl2pPr marL="742950" indent="-28575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2pPr>
            <a:lvl3pPr marL="11430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3pPr>
            <a:lvl4pPr marL="16002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4pPr>
            <a:lvl5pPr marL="2057400" indent="-228600" defTabSz="584200"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 panose="020F0402020204030203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出自【趣你的PPT】(微信:qunideppt)：最优质的PPT资源库"/>
          <p:cNvSpPr txBox="1"/>
          <p:nvPr/>
        </p:nvSpPr>
        <p:spPr>
          <a:xfrm>
            <a:off x="609600" y="207010"/>
            <a:ext cx="4792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意义（利奇马台风的风雨影响）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台风路径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9100" y="1056005"/>
            <a:ext cx="6286500" cy="44672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83450" y="1056005"/>
            <a:ext cx="43148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利奇马台风的影响：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强度大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直穿浙江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停滞时间长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风雨影响大，损失严重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出自【趣你的PPT】(微信:qunideppt)：最优质的PPT资源库"/>
          <p:cNvSpPr txBox="1"/>
          <p:nvPr/>
        </p:nvSpPr>
        <p:spPr>
          <a:xfrm>
            <a:off x="609600" y="207010"/>
            <a:ext cx="6009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目的（为预报员提供实时的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台风结构）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8595" y="864235"/>
            <a:ext cx="9273540" cy="4221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8705" y="5521325"/>
            <a:ext cx="1005395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目的：根据现有算法利用雷达数据，反演实时的高层风场结构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4200" y="3584575"/>
            <a:ext cx="5962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技术手段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253534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19100" y="253533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出自【趣你的PPT】(微信:qunideppt)：最优质的PPT资源库"/>
          <p:cNvSpPr txBox="1"/>
          <p:nvPr/>
        </p:nvSpPr>
        <p:spPr>
          <a:xfrm>
            <a:off x="609600" y="207010"/>
            <a:ext cx="4792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技术实现手段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435" y="803910"/>
            <a:ext cx="10951845" cy="4963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/>
          <p:cNvSpPr txBox="1">
            <a:spLocks noChangeArrowheads="1"/>
          </p:cNvSpPr>
          <p:nvPr/>
        </p:nvSpPr>
        <p:spPr bwMode="auto">
          <a:xfrm>
            <a:off x="3124200" y="3584575"/>
            <a:ext cx="5962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部分结果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014663" y="2584450"/>
            <a:ext cx="6180137" cy="1649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14663" y="2578100"/>
            <a:ext cx="6180137" cy="84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27"/>
          <p:cNvSpPr txBox="1">
            <a:spLocks noChangeArrowheads="1"/>
          </p:cNvSpPr>
          <p:nvPr/>
        </p:nvSpPr>
        <p:spPr bwMode="auto">
          <a:xfrm>
            <a:off x="3629025" y="2540000"/>
            <a:ext cx="49514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0800000">
            <a:off x="-1809" y="6754586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0800000">
            <a:off x="-1809" y="6270501"/>
            <a:ext cx="8625102" cy="116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0800000">
            <a:off x="3024679" y="57954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04623" y="5795483"/>
            <a:ext cx="7989186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0155" y="946400"/>
            <a:ext cx="5468245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-1809" y="0"/>
            <a:ext cx="12195618" cy="1161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-1809" y="475317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/>
        </p:nvSpPr>
        <p:spPr>
          <a:xfrm>
            <a:off x="3024679" y="471386"/>
            <a:ext cx="6142642" cy="591128"/>
          </a:xfrm>
          <a:prstGeom prst="parallelogram">
            <a:avLst>
              <a:gd name="adj" fmla="val 495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566898" y="944064"/>
            <a:ext cx="8625102" cy="11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169"/>
            <a:ext cx="352425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78155" y="168"/>
            <a:ext cx="101600" cy="384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出自【趣你的PPT】(微信:qunideppt)：最优质的PPT资源库"/>
          <p:cNvSpPr txBox="1"/>
          <p:nvPr/>
        </p:nvSpPr>
        <p:spPr>
          <a:xfrm>
            <a:off x="579755" y="0"/>
            <a:ext cx="6345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再分析资料分析利奇马前期环流形式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80" y="571500"/>
            <a:ext cx="7291070" cy="58343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46085" y="721995"/>
            <a:ext cx="41459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1.</a:t>
            </a:r>
            <a:r>
              <a:rPr lang="zh-CN" altLang="en-US"/>
              <a:t>高空槽和副热带高压的位置，是台风先西北移动，之后向北缓慢移动的原因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2.</a:t>
            </a:r>
            <a:r>
              <a:rPr lang="zh-CN" altLang="en-US"/>
              <a:t>强劲的西南气流和台风罗莎源源不断的向利齐马输送水汽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23250" y="3275330"/>
            <a:ext cx="3769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结论：台风登录前一直保持高强度高水汽，并且登录后停滞时间长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910863700"/>
  <p:tag name="KSO_WM_UNIT_PLACING_PICTURE_USER_VIEWPORT" val="{&quot;height&quot;:7035,&quot;width&quot;:9900}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53734"/>
      </a:accent1>
      <a:accent2>
        <a:srgbClr val="7F7F7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WPS 演示</Application>
  <PresentationFormat>宽屏</PresentationFormat>
  <Paragraphs>104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DejaVu Sans</vt:lpstr>
      <vt:lpstr>微软雅黑</vt:lpstr>
      <vt:lpstr>Droid Sans Fallback</vt:lpstr>
      <vt:lpstr>Calibri</vt:lpstr>
      <vt:lpstr>Lato Light</vt:lpstr>
      <vt:lpstr>MS PGothic</vt:lpstr>
      <vt:lpstr>Century Gothic</vt:lpstr>
      <vt:lpstr>宋体</vt:lpstr>
      <vt:lpstr>Arial Unicode MS</vt:lpstr>
      <vt:lpstr>Calibri Light</vt:lpstr>
      <vt:lpstr>FreeSans</vt:lpstr>
      <vt:lpstr>MT Extra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林巧媚</dc:creator>
  <cp:lastModifiedBy>liyuan3970</cp:lastModifiedBy>
  <cp:revision>37</cp:revision>
  <dcterms:created xsi:type="dcterms:W3CDTF">2020-04-13T12:35:00Z</dcterms:created>
  <dcterms:modified xsi:type="dcterms:W3CDTF">2020-04-13T12:35:00Z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