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84" r:id="rId4"/>
    <p:sldId id="285" r:id="rId5"/>
    <p:sldId id="286" r:id="rId6"/>
    <p:sldId id="287" r:id="rId7"/>
    <p:sldId id="288" r:id="rId8"/>
    <p:sldId id="293" r:id="rId9"/>
    <p:sldId id="294" r:id="rId10"/>
    <p:sldId id="295" r:id="rId11"/>
    <p:sldId id="296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328295"/>
            <a:ext cx="9196705" cy="1701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10" y="2323465"/>
            <a:ext cx="5438775" cy="3815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387600"/>
            <a:ext cx="3755390" cy="350774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1638300" y="988695"/>
            <a:ext cx="170815" cy="2473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02275" y="1363980"/>
            <a:ext cx="2345690" cy="126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5070" y="681990"/>
            <a:ext cx="76854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静态数据更换成</a:t>
            </a:r>
            <a:r>
              <a:rPr lang="zh-CN" altLang="en-US"/>
              <a:t>动态数据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前端的</a:t>
            </a:r>
            <a:r>
              <a:rPr lang="en-US" altLang="zh-CN"/>
              <a:t>ui</a:t>
            </a:r>
            <a:r>
              <a:rPr lang="zh-CN" altLang="en-US"/>
              <a:t>优化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工具箱的功能</a:t>
            </a:r>
            <a:r>
              <a:rPr lang="zh-CN" altLang="en-US"/>
              <a:t>完善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画图的功能</a:t>
            </a:r>
            <a:r>
              <a:rPr lang="zh-CN" altLang="en-US"/>
              <a:t>优化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登录界面的</a:t>
            </a:r>
            <a:r>
              <a:rPr lang="zh-CN" altLang="en-US"/>
              <a:t>美化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411480"/>
            <a:ext cx="11511915" cy="5454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0" y="3937635"/>
            <a:ext cx="395414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157220" y="667385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250" y="446405"/>
            <a:ext cx="4796155" cy="1040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60" y="1486535"/>
            <a:ext cx="5261610" cy="4793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8855" y="271208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基本完成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0"/>
            <a:ext cx="6381115" cy="1347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45" y="412115"/>
            <a:ext cx="4295140" cy="1806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1812290"/>
            <a:ext cx="4763770" cy="1922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1546860"/>
            <a:ext cx="4855210" cy="465328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1476375" y="1057275"/>
            <a:ext cx="708025" cy="920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345" y="3504565"/>
            <a:ext cx="3684270" cy="1541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40" y="5179695"/>
            <a:ext cx="4208780" cy="1582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24950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209165"/>
            <a:ext cx="4486275" cy="4133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2645410"/>
            <a:ext cx="6463665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459740"/>
            <a:ext cx="11118850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659130"/>
            <a:ext cx="5561965" cy="5182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55" y="578485"/>
            <a:ext cx="5363845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089025"/>
            <a:ext cx="2353310" cy="500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08295" y="1713230"/>
            <a:ext cx="4597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业务逻辑</a:t>
            </a:r>
            <a:r>
              <a:rPr lang="zh-CN" altLang="en-US"/>
              <a:t>目录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csv</a:t>
            </a:r>
            <a:r>
              <a:rPr lang="zh-CN" altLang="en-US"/>
              <a:t>为自动站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ipynb</a:t>
            </a:r>
            <a:r>
              <a:rPr lang="zh-CN" altLang="en-US"/>
              <a:t>为业务</a:t>
            </a:r>
            <a:r>
              <a:rPr lang="zh-CN" altLang="en-US"/>
              <a:t>逻辑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TZ_self </a:t>
            </a:r>
            <a:r>
              <a:rPr lang="zh-CN" altLang="en-US"/>
              <a:t>为台州市自订正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py-doc </a:t>
            </a:r>
            <a:r>
              <a:rPr lang="zh-CN" altLang="en-US"/>
              <a:t>为前段</a:t>
            </a:r>
            <a:r>
              <a:rPr lang="en-US" altLang="zh-CN"/>
              <a:t>js</a:t>
            </a:r>
            <a:r>
              <a:rPr lang="zh-CN" altLang="en-US"/>
              <a:t>将数据转换为</a:t>
            </a:r>
            <a:r>
              <a:rPr lang="en-US" altLang="zh-CN"/>
              <a:t>word</a:t>
            </a:r>
            <a:r>
              <a:rPr lang="zh-CN" altLang="en-US"/>
              <a:t>类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shpfile</a:t>
            </a:r>
            <a:r>
              <a:rPr lang="zh-CN" altLang="en-US"/>
              <a:t>为测试的地形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16910" y="659130"/>
            <a:ext cx="74549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39850" y="630555"/>
            <a:ext cx="50920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服务器静态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台州市气象台自订正数据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Ec</a:t>
            </a:r>
            <a:r>
              <a:rPr lang="zh-CN" altLang="en-US"/>
              <a:t>数据（后续可能会</a:t>
            </a:r>
            <a:r>
              <a:rPr lang="zh-CN" altLang="en-US"/>
              <a:t>天擎）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数据库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内网</a:t>
            </a:r>
            <a:r>
              <a:rPr lang="en-US" altLang="zh-CN"/>
              <a:t>sqlserver</a:t>
            </a:r>
            <a:r>
              <a:rPr lang="zh-CN" altLang="en-US"/>
              <a:t>的数据字段形式与</a:t>
            </a:r>
            <a:r>
              <a:rPr lang="en-US" altLang="zh-CN"/>
              <a:t>csv</a:t>
            </a:r>
            <a:r>
              <a:rPr lang="zh-CN" altLang="en-US"/>
              <a:t>相同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2694940"/>
            <a:ext cx="3533775" cy="3771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45,&quot;width&quot;:140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Lato Light</vt:lpstr>
      <vt:lpstr>Calibri Light</vt:lpstr>
      <vt:lpstr>MS PGothic</vt:lpstr>
      <vt:lpstr>Century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李渊</cp:lastModifiedBy>
  <cp:revision>42</cp:revision>
  <dcterms:created xsi:type="dcterms:W3CDTF">2022-06-07T11:21:00Z</dcterms:created>
  <dcterms:modified xsi:type="dcterms:W3CDTF">2022-07-22T10:37:05Z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8ED3CC0A3292449A9464410BB438929F</vt:lpwstr>
  </property>
  <property fmtid="{D5CDD505-2E9C-101B-9397-08002B2CF9AE}" pid="3" name="KSOProductBuildVer">
    <vt:lpwstr>2052-11.1.0.11372</vt:lpwstr>
  </property>
</Properties>
</file>