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69" r:id="rId16"/>
    <p:sldId id="266" r:id="rId17"/>
    <p:sldId id="272" r:id="rId18"/>
    <p:sldId id="274" r:id="rId19"/>
    <p:sldId id="275" r:id="rId20"/>
    <p:sldId id="278" r:id="rId21"/>
    <p:sldId id="276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2920" y="1895475"/>
            <a:ext cx="8251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决策材料辅助制作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50" y="3373927"/>
            <a:ext cx="36547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/>
              <a:t> 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11637" y="3411307"/>
            <a:ext cx="5016012" cy="384757"/>
            <a:chOff x="3611637" y="3411307"/>
            <a:chExt cx="5016012" cy="3847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11637" y="3411307"/>
              <a:ext cx="49947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11637" y="3796064"/>
              <a:ext cx="501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102250" y="3397530"/>
            <a:ext cx="3905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汇报人：李渊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历史资料</a:t>
            </a:r>
            <a:r>
              <a:rPr lang="zh-CN" altLang="en-US"/>
              <a:t>统计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76" r="-246"/>
          <a:stretch>
            <a:fillRect/>
          </a:stretch>
        </p:blipFill>
        <p:spPr>
          <a:xfrm>
            <a:off x="150495" y="1382395"/>
            <a:ext cx="4650105" cy="2353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75"/>
            <a:ext cx="516001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90" y="2435225"/>
            <a:ext cx="6181725" cy="42132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20000">
            <a:off x="4180840" y="3097530"/>
            <a:ext cx="1341120" cy="789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预报员订正模式降水、快速绘制雨量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示意图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238" t="-155"/>
          <a:stretch>
            <a:fillRect/>
          </a:stretch>
        </p:blipFill>
        <p:spPr>
          <a:xfrm>
            <a:off x="352425" y="777240"/>
            <a:ext cx="3832860" cy="3277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777240"/>
            <a:ext cx="4404360" cy="42335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639310" y="2120900"/>
            <a:ext cx="120523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多人协同同时操作决策文档</a:t>
            </a:r>
            <a:endParaRPr lang="zh-CN" altLang="en-US"/>
          </a:p>
        </p:txBody>
      </p:sp>
      <p:pic>
        <p:nvPicPr>
          <p:cNvPr id="1073742861" name="图片 10737428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275" y="638175"/>
            <a:ext cx="6883400" cy="3402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4041140"/>
            <a:ext cx="67151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项目的初步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决策材料制作页面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986" r="97"/>
          <a:stretch>
            <a:fillRect/>
          </a:stretch>
        </p:blipFill>
        <p:spPr>
          <a:xfrm>
            <a:off x="352425" y="907415"/>
            <a:ext cx="11119485" cy="5357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5520" y="1272540"/>
            <a:ext cx="192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材料的预览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2890" y="3114040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材料制作的模块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便捷工具的模块展示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939800"/>
            <a:ext cx="9958705" cy="4702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5805" y="2604770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自动站数据统计模块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8850" y="2973070"/>
            <a:ext cx="288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工具栏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994410"/>
            <a:ext cx="4609465" cy="4462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3325495"/>
            <a:ext cx="2385695" cy="12388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780000">
            <a:off x="516255" y="3423285"/>
            <a:ext cx="1604010" cy="144145"/>
          </a:xfrm>
          <a:prstGeom prst="rightArrow">
            <a:avLst>
              <a:gd name="adj1" fmla="val 50000"/>
              <a:gd name="adj2" fmla="val 347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9100" y="777240"/>
            <a:ext cx="442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经过计算的精确到乡镇的表格和图标展示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5" y="396240"/>
            <a:ext cx="4754245" cy="3857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96355" y="1255395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市台智能网格订正结果查询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4564380"/>
            <a:ext cx="5610225" cy="16332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74585" y="4464050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快捷访问</a:t>
            </a:r>
            <a:r>
              <a:rPr lang="zh-CN" altLang="en-US" b="1">
                <a:solidFill>
                  <a:srgbClr val="FF0000"/>
                </a:solidFill>
              </a:rPr>
              <a:t>网址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预报员订正分析</a:t>
            </a:r>
            <a:r>
              <a:rPr lang="zh-CN" altLang="en-US" b="1"/>
              <a:t>模式降水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716915"/>
            <a:ext cx="10654030" cy="514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快捷绘制降水落区</a:t>
            </a:r>
            <a:r>
              <a:rPr lang="zh-CN" altLang="en-US" b="1"/>
              <a:t>的示意图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635" y="939800"/>
            <a:ext cx="5432425" cy="524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项目需求的基础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设施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5538788" y="192246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意义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72063" y="239236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3" y="192722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2063" y="324008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72063" y="277495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5538788" y="36179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预期的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72063" y="408781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2063" y="362267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5538788" y="446563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所需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基础条件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072063" y="493553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2063" y="447040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4788535" y="276891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31"/>
          <p:cNvSpPr txBox="1">
            <a:spLocks noChangeArrowheads="1"/>
          </p:cNvSpPr>
          <p:nvPr/>
        </p:nvSpPr>
        <p:spPr bwMode="auto">
          <a:xfrm>
            <a:off x="4752975" y="362426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31"/>
          <p:cNvSpPr txBox="1">
            <a:spLocks noChangeArrowheads="1"/>
          </p:cNvSpPr>
          <p:nvPr/>
        </p:nvSpPr>
        <p:spPr bwMode="auto">
          <a:xfrm>
            <a:off x="4787900" y="447198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31"/>
          <p:cNvSpPr txBox="1">
            <a:spLocks noChangeArrowheads="1"/>
          </p:cNvSpPr>
          <p:nvPr/>
        </p:nvSpPr>
        <p:spPr bwMode="auto">
          <a:xfrm>
            <a:off x="4787900" y="192881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16250" y="1930400"/>
            <a:ext cx="1736725" cy="299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3046765" y="4412440"/>
            <a:ext cx="1675696" cy="3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18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16250" y="1922463"/>
            <a:ext cx="1736725" cy="237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3188804" y="2138296"/>
            <a:ext cx="1391617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31"/>
          <p:cNvSpPr txBox="1">
            <a:spLocks noChangeArrowheads="1"/>
          </p:cNvSpPr>
          <p:nvPr/>
        </p:nvSpPr>
        <p:spPr bwMode="auto">
          <a:xfrm>
            <a:off x="5538788" y="27797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完成项目所需要的</a:t>
            </a:r>
            <a:r>
              <a:rPr lang="zh-CN" altLang="en-US" b="1"/>
              <a:t>基础设置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709930" y="1127760"/>
            <a:ext cx="9403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>
                <a:solidFill>
                  <a:srgbClr val="FF0000"/>
                </a:solidFill>
              </a:rPr>
              <a:t>能够运行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的内网环境的服务器或者电脑（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核、</a:t>
            </a:r>
            <a:r>
              <a:rPr lang="en-US" altLang="zh-CN">
                <a:solidFill>
                  <a:srgbClr val="FF0000"/>
                </a:solidFill>
              </a:rPr>
              <a:t>8g</a:t>
            </a:r>
            <a:r>
              <a:rPr lang="zh-CN" altLang="en-US">
                <a:solidFill>
                  <a:srgbClr val="FF0000"/>
                </a:solidFill>
              </a:rPr>
              <a:t>以上内存、</a:t>
            </a:r>
            <a:r>
              <a:rPr lang="en-US" altLang="zh-CN">
                <a:solidFill>
                  <a:srgbClr val="FF0000"/>
                </a:solidFill>
              </a:rPr>
              <a:t>500g</a:t>
            </a:r>
            <a:r>
              <a:rPr lang="zh-CN" altLang="en-US">
                <a:solidFill>
                  <a:srgbClr val="FF0000"/>
                </a:solidFill>
              </a:rPr>
              <a:t>以上硬盘）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en-US" altLang="zh-CN"/>
              <a:t>VPN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9930" y="2592705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预计的</a:t>
            </a:r>
            <a:r>
              <a:rPr lang="zh-CN" altLang="en-US" b="1"/>
              <a:t>项目上线</a:t>
            </a:r>
            <a:r>
              <a:rPr lang="zh-CN" altLang="en-US" b="1"/>
              <a:t>时间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45820" y="2961005"/>
            <a:ext cx="9403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1. 7</a:t>
            </a:r>
            <a:r>
              <a:rPr lang="zh-CN" altLang="en-US"/>
              <a:t>月中旬</a:t>
            </a:r>
            <a:r>
              <a:rPr lang="en-US" altLang="zh-CN"/>
              <a:t>~8</a:t>
            </a:r>
            <a:r>
              <a:rPr lang="zh-CN" altLang="en-US"/>
              <a:t>月上线预报员订正降水和快捷网址模块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2. 9</a:t>
            </a:r>
            <a:r>
              <a:rPr lang="zh-CN" altLang="en-US"/>
              <a:t>月份之前上线工具箱模块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3. 11</a:t>
            </a:r>
            <a:r>
              <a:rPr lang="zh-CN" altLang="en-US"/>
              <a:t>月份上线材料制作模块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8707" y="2331340"/>
            <a:ext cx="505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7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9790" y="3633195"/>
            <a:ext cx="3032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/>
              <a:t>THANK YOU!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87994" y="3670575"/>
            <a:ext cx="4994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7994" y="4055332"/>
            <a:ext cx="50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目的意义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3742861" name="图片 10737428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49831" b="-1487"/>
          <a:stretch>
            <a:fillRect/>
          </a:stretch>
        </p:blipFill>
        <p:spPr>
          <a:xfrm>
            <a:off x="6837680" y="1275715"/>
            <a:ext cx="4149090" cy="4149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08280" y="1868170"/>
            <a:ext cx="6008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专报中针对单点的专报服务，需要精细化到小时，并且空间上精细到乡镇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775" y="1577340"/>
            <a:ext cx="6591300" cy="2305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425" y="2109470"/>
            <a:ext cx="47637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部分材料中有针对过去天况的灾情统计时，自动站软件无法满足需求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-214748261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925" y="855663"/>
            <a:ext cx="4220210" cy="3701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20420" y="1433195"/>
            <a:ext cx="43370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材料中关于降水的订正只能预报员手动绘制，无法在模式数据的基础上修改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8365" y="1085215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材料制作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8280" y="25285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84170" y="25285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63870" y="25793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0240" y="25793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985" y="269811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预报员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81680" y="274383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首席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31230" y="281813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台</a:t>
            </a:r>
            <a:r>
              <a:rPr lang="zh-CN" altLang="en-US"/>
              <a:t>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66505" y="2766695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领导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292985" y="2753995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68875" y="2818130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63815" y="2838450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3730" y="4022090"/>
            <a:ext cx="687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同一份材料，在制作时实际仅有一人在参与修改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21195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专报单点预报的数据</a:t>
            </a:r>
            <a:r>
              <a:rPr lang="zh-CN" altLang="en-US"/>
              <a:t>服务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51205"/>
            <a:ext cx="3952875" cy="3743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4284345"/>
            <a:ext cx="8915400" cy="2362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939800"/>
            <a:ext cx="7380605" cy="313626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1680000">
            <a:off x="3196590" y="1153160"/>
            <a:ext cx="1026795" cy="47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3120000">
            <a:off x="2975610" y="4030980"/>
            <a:ext cx="458470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103,&quot;width&quot;:83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宽屏</PresentationFormat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</vt:lpstr>
      <vt:lpstr>微软雅黑</vt:lpstr>
      <vt:lpstr>Lato Light</vt:lpstr>
      <vt:lpstr>Calibri Light</vt:lpstr>
      <vt:lpstr>MS PGothic</vt:lpstr>
      <vt:lpstr>Century Gothic</vt:lpstr>
      <vt:lpstr>等线 Light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李渊</cp:lastModifiedBy>
  <cp:revision>26</cp:revision>
  <dcterms:created xsi:type="dcterms:W3CDTF">2022-06-07T11:21:45Z</dcterms:created>
  <dcterms:modified xsi:type="dcterms:W3CDTF">2022-06-07T12:57:46Z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8ED3CC0A3292449A9464410BB438929F</vt:lpwstr>
  </property>
  <property fmtid="{D5CDD505-2E9C-101B-9397-08002B2CF9AE}" pid="3" name="KSOProductBuildVer">
    <vt:lpwstr>2052-11.1.0.11372</vt:lpwstr>
  </property>
</Properties>
</file>