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5" r:id="rId4"/>
    <p:sldId id="289" r:id="rId5"/>
    <p:sldId id="282" r:id="rId6"/>
    <p:sldId id="294" r:id="rId7"/>
    <p:sldId id="284" r:id="rId8"/>
    <p:sldId id="297" r:id="rId9"/>
    <p:sldId id="287" r:id="rId10"/>
    <p:sldId id="296" r:id="rId11"/>
    <p:sldId id="286" r:id="rId12"/>
    <p:sldId id="295" r:id="rId13"/>
    <p:sldId id="269" r:id="rId14"/>
    <p:sldId id="262" r:id="rId15"/>
    <p:sldId id="299" r:id="rId16"/>
    <p:sldId id="257" r:id="rId17"/>
    <p:sldId id="298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724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3F5338-008D-427F-9D98-34A56CBCE8B8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EA7893E-C870-4CE8-9716-8F2F0C844DE5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C2D5CC-CC13-4E90-B9BB-949E4E010345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463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502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8520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168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39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938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F613-0DEB-41F7-B52D-A6B7ECB99264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5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276" y="1122363"/>
            <a:ext cx="7550643" cy="2387600"/>
          </a:xfrm>
        </p:spPr>
        <p:txBody>
          <a:bodyPr/>
          <a:lstStyle/>
          <a:p>
            <a:r>
              <a:rPr lang="en-US" dirty="0" smtClean="0"/>
              <a:t>GIT </a:t>
            </a:r>
            <a:r>
              <a:rPr lang="en-US" dirty="0" smtClean="0"/>
              <a:t>Branching Strategies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BCB1-1005-48AF-8AB9-E441C7A3FECD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pPr marL="342900" indent="-342900"/>
            <a:r>
              <a:rPr lang="en-US" dirty="0" smtClean="0"/>
              <a:t>Hotfix branches </a:t>
            </a:r>
          </a:p>
          <a:p>
            <a:pPr marL="800100" lvl="1" indent="-342900"/>
            <a:r>
              <a:rPr lang="en-US" dirty="0" smtClean="0"/>
              <a:t>for </a:t>
            </a:r>
            <a:r>
              <a:rPr lang="en-US" dirty="0"/>
              <a:t>fixing production bug, branched from </a:t>
            </a:r>
            <a:r>
              <a:rPr lang="en-US" dirty="0" smtClean="0"/>
              <a:t>master</a:t>
            </a:r>
          </a:p>
          <a:p>
            <a:pPr marL="800100" lvl="1" indent="-342900"/>
            <a:r>
              <a:rPr lang="en-US" dirty="0" smtClean="0"/>
              <a:t>merge </a:t>
            </a:r>
            <a:r>
              <a:rPr lang="en-US" dirty="0"/>
              <a:t>fix into master and develop</a:t>
            </a:r>
          </a:p>
          <a:p>
            <a:pPr marL="628650" lvl="1" indent="0">
              <a:buNone/>
            </a:pPr>
            <a:endParaRPr lang="en-US" dirty="0" smtClean="0"/>
          </a:p>
          <a:p>
            <a:pPr marL="857250"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770979"/>
            <a:ext cx="2057400" cy="365125"/>
          </a:xfrm>
        </p:spPr>
        <p:txBody>
          <a:bodyPr/>
          <a:lstStyle/>
          <a:p>
            <a:fld id="{F5D16C71-0B77-4984-8F5F-8B37C068E9D8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934" y="5770980"/>
            <a:ext cx="4679482" cy="365125"/>
          </a:xfrm>
        </p:spPr>
        <p:txBody>
          <a:bodyPr/>
          <a:lstStyle/>
          <a:p>
            <a:r>
              <a:rPr lang="en-US" dirty="0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77098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838B-3CC3-46BE-9D9B-280D66B91A46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9647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69647" y="410091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27262" y="1570906"/>
            <a:ext cx="720637" cy="214053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630099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630099" y="37257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30099" y="46757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572" y="8877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7329" y="887721"/>
            <a:ext cx="9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35" idx="2"/>
            <a:endCxn id="38" idx="6"/>
          </p:cNvCxnSpPr>
          <p:nvPr/>
        </p:nvCxnSpPr>
        <p:spPr>
          <a:xfrm flipH="1">
            <a:off x="3087299" y="1710891"/>
            <a:ext cx="3082348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58699" y="2621280"/>
            <a:ext cx="0" cy="110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58699" y="4182979"/>
            <a:ext cx="0" cy="49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8247" y="1939491"/>
            <a:ext cx="0" cy="216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895838" y="4225897"/>
            <a:ext cx="723771" cy="207237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4370" y="226053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24370" y="3725779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2970" y="2717733"/>
            <a:ext cx="0" cy="100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43227" y="887721"/>
            <a:ext cx="10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6"/>
            <a:endCxn id="36" idx="2"/>
          </p:cNvCxnSpPr>
          <p:nvPr/>
        </p:nvCxnSpPr>
        <p:spPr>
          <a:xfrm>
            <a:off x="5081570" y="3954379"/>
            <a:ext cx="1088077" cy="37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</p:cNvCxnSpPr>
          <p:nvPr/>
        </p:nvCxnSpPr>
        <p:spPr>
          <a:xfrm flipV="1">
            <a:off x="2858699" y="1436077"/>
            <a:ext cx="0" cy="728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3"/>
            <a:endCxn id="53" idx="6"/>
          </p:cNvCxnSpPr>
          <p:nvPr/>
        </p:nvCxnSpPr>
        <p:spPr>
          <a:xfrm flipH="1">
            <a:off x="5081570" y="1872536"/>
            <a:ext cx="1155032" cy="61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</p:cNvCxnSpPr>
          <p:nvPr/>
        </p:nvCxnSpPr>
        <p:spPr>
          <a:xfrm flipH="1">
            <a:off x="3080385" y="3954379"/>
            <a:ext cx="1543985" cy="93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0"/>
          </p:cNvCxnSpPr>
          <p:nvPr/>
        </p:nvCxnSpPr>
        <p:spPr>
          <a:xfrm flipV="1">
            <a:off x="4852970" y="1436077"/>
            <a:ext cx="0" cy="82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5" idx="0"/>
          </p:cNvCxnSpPr>
          <p:nvPr/>
        </p:nvCxnSpPr>
        <p:spPr>
          <a:xfrm flipV="1">
            <a:off x="6398247" y="1257053"/>
            <a:ext cx="0" cy="225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5397539" y="2397029"/>
            <a:ext cx="933753" cy="886858"/>
          </a:xfrm>
          <a:prstGeom prst="wedgeRoundRectCallout">
            <a:avLst>
              <a:gd name="adj1" fmla="val -82402"/>
              <a:gd name="adj2" fmla="val -29413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Severe bug fixed for production:hotfix1.2.1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4157493" y="4727801"/>
            <a:ext cx="933753" cy="541863"/>
          </a:xfrm>
          <a:prstGeom prst="wedgeRoundRectCallout">
            <a:avLst>
              <a:gd name="adj1" fmla="val -87556"/>
              <a:gd name="adj2" fmla="val -97788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2" grpId="0" animBg="1"/>
      <p:bldP spid="53" grpId="0" animBg="1"/>
      <p:bldP spid="54" grpId="0" animBg="1"/>
      <p:bldP spid="59" grpId="0"/>
      <p:bldP spid="4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820" y="1394165"/>
            <a:ext cx="2955544" cy="319449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Master </a:t>
            </a:r>
          </a:p>
          <a:p>
            <a:r>
              <a:rPr lang="en-US" sz="2800" dirty="0" smtClean="0"/>
              <a:t>Develop</a:t>
            </a:r>
          </a:p>
          <a:p>
            <a:r>
              <a:rPr lang="en-US" sz="2800" dirty="0" smtClean="0"/>
              <a:t>Feature </a:t>
            </a:r>
          </a:p>
          <a:p>
            <a:r>
              <a:rPr lang="en-US" sz="2800" dirty="0" smtClean="0"/>
              <a:t>Release  </a:t>
            </a:r>
          </a:p>
          <a:p>
            <a:pPr marL="342900" indent="-342900"/>
            <a:r>
              <a:rPr lang="en-US" sz="2800" dirty="0" smtClean="0"/>
              <a:t>Hotfix  </a:t>
            </a:r>
            <a:endParaRPr lang="en-US" sz="2800" dirty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813309"/>
            <a:ext cx="2057400" cy="365125"/>
          </a:xfrm>
        </p:spPr>
        <p:txBody>
          <a:bodyPr/>
          <a:lstStyle/>
          <a:p>
            <a:fld id="{7E402BD3-EC5C-43D5-AB91-CC49B5B890E8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5686" y="5813309"/>
            <a:ext cx="4679482" cy="365125"/>
          </a:xfrm>
        </p:spPr>
        <p:txBody>
          <a:bodyPr/>
          <a:lstStyle/>
          <a:p>
            <a:r>
              <a:rPr lang="en-US" dirty="0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83800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6024" y="150289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(master)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6024" y="2106354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(develop)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023" y="343607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(release-*)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6024" y="2786065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(feature-*)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024" y="4070473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(hotfix-*)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704" y="504367"/>
            <a:ext cx="6401387" cy="652017"/>
          </a:xfrm>
        </p:spPr>
        <p:txBody>
          <a:bodyPr>
            <a:noAutofit/>
          </a:bodyPr>
          <a:lstStyle/>
          <a:p>
            <a:r>
              <a:rPr lang="en-US" dirty="0" smtClean="0"/>
              <a:t>How to create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12089"/>
            <a:ext cx="7429499" cy="3541714"/>
          </a:xfrm>
        </p:spPr>
        <p:txBody>
          <a:bodyPr/>
          <a:lstStyle/>
          <a:p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2BE-2432-46E9-A7B5-ED1F3B2664CA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70" y="445263"/>
            <a:ext cx="3475308" cy="690518"/>
          </a:xfrm>
        </p:spPr>
        <p:txBody>
          <a:bodyPr/>
          <a:lstStyle/>
          <a:p>
            <a:r>
              <a:rPr lang="en-US" dirty="0" smtClean="0"/>
              <a:t>How TO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96305"/>
            <a:ext cx="8229600" cy="480081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your tests, make sure the changes are what you </a:t>
            </a:r>
            <a:r>
              <a:rPr lang="en-US" dirty="0" smtClean="0"/>
              <a:t>want</a:t>
            </a:r>
          </a:p>
          <a:p>
            <a:pPr lvl="1"/>
            <a:r>
              <a:rPr lang="en-US" dirty="0"/>
              <a:t>Merge the branch back to the </a:t>
            </a:r>
            <a:r>
              <a:rPr lang="en-US" dirty="0" smtClean="0"/>
              <a:t>codebase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git</a:t>
            </a:r>
            <a:r>
              <a:rPr lang="en-US" dirty="0"/>
              <a:t> checkout &lt;branch name&gt; e.g. develop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git</a:t>
            </a:r>
            <a:r>
              <a:rPr lang="en-US" dirty="0"/>
              <a:t> merge &lt;branch name&gt; e.g. </a:t>
            </a:r>
            <a:r>
              <a:rPr lang="en-US" dirty="0" smtClean="0"/>
              <a:t>feature-1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FC4-EF8B-4A0A-8D27-213A727403F7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C3-B7A2-440C-A958-83A32319F230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0219" y="2136808"/>
            <a:ext cx="4677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Are you ready?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471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9" y="36720"/>
            <a:ext cx="5147291" cy="584655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1711-3DD8-4CEE-AA59-C9DAEACD0E85}" type="datetime5">
              <a:rPr lang="en-US" smtClean="0"/>
              <a:t>30-Oct-18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DDE-7909-4850-98DB-16F1F711BCF7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0219" y="2136808"/>
            <a:ext cx="4677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 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348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943" y="211755"/>
            <a:ext cx="7429499" cy="1163437"/>
          </a:xfrm>
        </p:spPr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11" y="1357103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members push to master</a:t>
            </a:r>
          </a:p>
          <a:p>
            <a:pPr lvl="1"/>
            <a:r>
              <a:rPr lang="en-US" dirty="0"/>
              <a:t>If there are </a:t>
            </a:r>
            <a:r>
              <a:rPr lang="en-US" dirty="0" smtClean="0"/>
              <a:t>many </a:t>
            </a:r>
            <a:r>
              <a:rPr lang="en-US" dirty="0"/>
              <a:t>developers with different tasks on the same codebase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</a:t>
            </a:r>
            <a:r>
              <a:rPr lang="en-US" dirty="0"/>
              <a:t>? Who broke </a:t>
            </a:r>
            <a:r>
              <a:rPr lang="en-US" dirty="0" smtClean="0"/>
              <a:t>it? </a:t>
            </a:r>
            <a:r>
              <a:rPr lang="en-US" dirty="0"/>
              <a:t>- 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Everyone’s </a:t>
            </a:r>
            <a:r>
              <a:rPr lang="en-US" dirty="0"/>
              <a:t>workflow halts and the search </a:t>
            </a:r>
            <a:r>
              <a:rPr lang="en-US" dirty="0" smtClean="0"/>
              <a:t>begins</a:t>
            </a:r>
          </a:p>
          <a:p>
            <a:r>
              <a:rPr lang="en-US" dirty="0" smtClean="0"/>
              <a:t>Put production in jeopardy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39C4-FA81-4D2A-B71C-A5DE9420EB07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91" y="465864"/>
            <a:ext cx="7429499" cy="806021"/>
          </a:xfrm>
        </p:spPr>
        <p:txBody>
          <a:bodyPr/>
          <a:lstStyle/>
          <a:p>
            <a:r>
              <a:rPr lang="en-US" dirty="0" smtClean="0"/>
              <a:t>With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7" y="1402463"/>
            <a:ext cx="7429499" cy="3541714"/>
          </a:xfrm>
        </p:spPr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A way to write code without affecting the rest of your team</a:t>
            </a:r>
          </a:p>
          <a:p>
            <a:r>
              <a:rPr lang="en-US" dirty="0" smtClean="0"/>
              <a:t>You </a:t>
            </a:r>
            <a:r>
              <a:rPr lang="en-US" dirty="0"/>
              <a:t>can push unstable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Can implement experimental code without affecting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Production is clean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911-0541-4495-9678-306C11D8FD9F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126295"/>
            <a:ext cx="7429499" cy="11742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795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Main branches are:</a:t>
            </a:r>
          </a:p>
          <a:p>
            <a:r>
              <a:rPr lang="en-US" dirty="0" smtClean="0"/>
              <a:t>Master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Production releases</a:t>
            </a:r>
            <a:endParaRPr lang="en-US" dirty="0"/>
          </a:p>
          <a:p>
            <a:pPr lvl="1"/>
            <a:r>
              <a:rPr lang="en-US" dirty="0" smtClean="0"/>
              <a:t>Tag it</a:t>
            </a:r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branch, branched from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working branch for the </a:t>
            </a:r>
            <a:r>
              <a:rPr lang="en-US" dirty="0" smtClean="0"/>
              <a:t>team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DA4441A7-B720-47A6-A4EC-F91AA552B9F6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4DFC-0AAD-4832-8A42-6865DDF6A1BB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298502" y="1526173"/>
            <a:ext cx="1137786" cy="362101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Initial Production version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1822938" y="5070686"/>
            <a:ext cx="1140841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in progress on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Feature branches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upcoming future </a:t>
            </a:r>
            <a:r>
              <a:rPr lang="en-US" dirty="0" smtClean="0"/>
              <a:t>release, branched from develop</a:t>
            </a:r>
          </a:p>
          <a:p>
            <a:pPr lvl="1"/>
            <a:r>
              <a:rPr lang="en-US" dirty="0"/>
              <a:t>  Primary working branches for an individual(s)</a:t>
            </a:r>
          </a:p>
          <a:p>
            <a:pPr lvl="1"/>
            <a:r>
              <a:rPr lang="en-US" dirty="0" smtClean="0"/>
              <a:t>  Merge </a:t>
            </a:r>
            <a:r>
              <a:rPr lang="en-US" dirty="0"/>
              <a:t>back into develop</a:t>
            </a:r>
          </a:p>
          <a:p>
            <a:pPr lvl="1"/>
            <a:r>
              <a:rPr lang="en-US" dirty="0" smtClean="0"/>
              <a:t>  Temporary </a:t>
            </a:r>
            <a:r>
              <a:rPr lang="en-US" dirty="0"/>
              <a:t>branches, they will be removed eventually</a:t>
            </a:r>
          </a:p>
          <a:p>
            <a:pPr lvl="1"/>
            <a:r>
              <a:rPr lang="en-US" dirty="0" smtClean="0"/>
              <a:t>  If </a:t>
            </a:r>
            <a:r>
              <a:rPr lang="en-US" dirty="0"/>
              <a:t>the feature is a failure you can remove it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19DBFDF4-ACC0-4652-911D-4A0A8D1B29E3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DBC-509E-4D8A-A3E9-E40852C4E63C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9768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1078" y="916100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27385" y="2944929"/>
            <a:ext cx="521677" cy="24745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8" y="3987587"/>
            <a:ext cx="11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692639" y="3034363"/>
            <a:ext cx="386862" cy="1797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6454" y="3730725"/>
            <a:ext cx="1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304489" y="1892352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26" idx="5"/>
            <a:endCxn id="13" idx="2"/>
          </p:cNvCxnSpPr>
          <p:nvPr/>
        </p:nvCxnSpPr>
        <p:spPr>
          <a:xfrm>
            <a:off x="4607324" y="4926585"/>
            <a:ext cx="1825170" cy="54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Multiply 41"/>
          <p:cNvSpPr/>
          <p:nvPr/>
        </p:nvSpPr>
        <p:spPr>
          <a:xfrm>
            <a:off x="3772508" y="1527227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ular Callout 43"/>
          <p:cNvSpPr/>
          <p:nvPr/>
        </p:nvSpPr>
        <p:spPr>
          <a:xfrm>
            <a:off x="4789776" y="1769927"/>
            <a:ext cx="1072902" cy="480282"/>
          </a:xfrm>
          <a:prstGeom prst="wedgeRoundRectCallout">
            <a:avLst>
              <a:gd name="adj1" fmla="val -67440"/>
              <a:gd name="adj2" fmla="val 153600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Major feature for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337719" y="1807231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</a:t>
            </a:r>
            <a:r>
              <a:rPr lang="en-US" sz="1000" dirty="0" smtClean="0">
                <a:solidFill>
                  <a:schemeClr val="tx1"/>
                </a:solidFill>
              </a:rPr>
              <a:t>eature for future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  <p:bldP spid="2" grpId="0" animBg="1"/>
      <p:bldP spid="3" grpId="0"/>
      <p:bldP spid="8" grpId="0" animBg="1"/>
      <p:bldP spid="9" grpId="0"/>
      <p:bldP spid="10" grpId="0" animBg="1"/>
      <p:bldP spid="42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35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Release branches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finalizing a major/minor release, branched from develop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features </a:t>
            </a:r>
            <a:r>
              <a:rPr lang="en-US" dirty="0" smtClean="0"/>
              <a:t>added only minor </a:t>
            </a:r>
            <a:r>
              <a:rPr lang="en-US" dirty="0"/>
              <a:t>bug fixes </a:t>
            </a:r>
            <a:r>
              <a:rPr lang="en-US" dirty="0" smtClean="0"/>
              <a:t>allowed</a:t>
            </a:r>
          </a:p>
          <a:p>
            <a:pPr lvl="1"/>
            <a:r>
              <a:rPr lang="en-US" dirty="0"/>
              <a:t>Merge into </a:t>
            </a:r>
            <a:r>
              <a:rPr lang="en-US" dirty="0" smtClean="0"/>
              <a:t>master</a:t>
            </a:r>
            <a:endParaRPr lang="en-US" dirty="0"/>
          </a:p>
          <a:p>
            <a:pPr lvl="1"/>
            <a:r>
              <a:rPr lang="en-US" dirty="0"/>
              <a:t>Merge all changes back to develop if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 smtClean="0"/>
              <a:t>Delete it</a:t>
            </a:r>
          </a:p>
          <a:p>
            <a:pPr lvl="1"/>
            <a:endParaRPr lang="en-US" dirty="0" smtClean="0"/>
          </a:p>
          <a:p>
            <a:pPr marL="857250"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29575" y="5838356"/>
            <a:ext cx="2057400" cy="365125"/>
          </a:xfrm>
        </p:spPr>
        <p:txBody>
          <a:bodyPr/>
          <a:lstStyle/>
          <a:p>
            <a:fld id="{7972DEB3-2850-4D55-916B-527BD0167595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435" y="5838357"/>
            <a:ext cx="4679482" cy="365125"/>
          </a:xfrm>
        </p:spPr>
        <p:txBody>
          <a:bodyPr/>
          <a:lstStyle/>
          <a:p>
            <a:r>
              <a:rPr lang="en-US" dirty="0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898" y="5838357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32D9-EDA3-4A3C-9591-3F6A92B31F45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06941" y="20878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51506" y="178014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2"/>
            <a:endCxn id="33" idx="6"/>
          </p:cNvCxnSpPr>
          <p:nvPr/>
        </p:nvCxnSpPr>
        <p:spPr>
          <a:xfrm flipH="1">
            <a:off x="4464141" y="2008749"/>
            <a:ext cx="2587365" cy="3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06941" y="277946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64086" y="3154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69948" y="385866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3092686" y="3611764"/>
            <a:ext cx="5862" cy="2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</p:cNvCxnSpPr>
          <p:nvPr/>
        </p:nvCxnSpPr>
        <p:spPr>
          <a:xfrm flipV="1">
            <a:off x="3092686" y="1317088"/>
            <a:ext cx="0" cy="183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2458834" y="3426601"/>
            <a:ext cx="411113" cy="694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06941" y="34877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06941" y="431586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0" idx="6"/>
          </p:cNvCxnSpPr>
          <p:nvPr/>
        </p:nvCxnSpPr>
        <p:spPr>
          <a:xfrm flipH="1">
            <a:off x="3321286" y="3008065"/>
            <a:ext cx="685655" cy="3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48" idx="2"/>
          </p:cNvCxnSpPr>
          <p:nvPr/>
        </p:nvCxnSpPr>
        <p:spPr>
          <a:xfrm>
            <a:off x="3327148" y="4087262"/>
            <a:ext cx="67979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2729" y="3575571"/>
            <a:ext cx="11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96175" y="849932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331648" y="4516453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Arrow Connector 66"/>
          <p:cNvCxnSpPr>
            <a:stCxn id="48" idx="6"/>
            <a:endCxn id="65" idx="2"/>
          </p:cNvCxnSpPr>
          <p:nvPr/>
        </p:nvCxnSpPr>
        <p:spPr>
          <a:xfrm>
            <a:off x="4464141" y="4544462"/>
            <a:ext cx="867507" cy="200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31648" y="521977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006941" y="560544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051506" y="530158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4"/>
            <a:endCxn id="71" idx="0"/>
          </p:cNvCxnSpPr>
          <p:nvPr/>
        </p:nvCxnSpPr>
        <p:spPr>
          <a:xfrm>
            <a:off x="7280106" y="2237349"/>
            <a:ext cx="0" cy="306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4"/>
            <a:endCxn id="69" idx="0"/>
          </p:cNvCxnSpPr>
          <p:nvPr/>
        </p:nvCxnSpPr>
        <p:spPr>
          <a:xfrm>
            <a:off x="5560248" y="4973653"/>
            <a:ext cx="0" cy="246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3" idx="4"/>
            <a:endCxn id="39" idx="0"/>
          </p:cNvCxnSpPr>
          <p:nvPr/>
        </p:nvCxnSpPr>
        <p:spPr>
          <a:xfrm>
            <a:off x="4235541" y="254500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47" idx="0"/>
          </p:cNvCxnSpPr>
          <p:nvPr/>
        </p:nvCxnSpPr>
        <p:spPr>
          <a:xfrm>
            <a:off x="4235541" y="3236665"/>
            <a:ext cx="0" cy="25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4"/>
            <a:endCxn id="48" idx="0"/>
          </p:cNvCxnSpPr>
          <p:nvPr/>
        </p:nvCxnSpPr>
        <p:spPr>
          <a:xfrm>
            <a:off x="4235541" y="3944903"/>
            <a:ext cx="0" cy="37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70" idx="0"/>
          </p:cNvCxnSpPr>
          <p:nvPr/>
        </p:nvCxnSpPr>
        <p:spPr>
          <a:xfrm>
            <a:off x="4235541" y="4773062"/>
            <a:ext cx="0" cy="83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70" idx="6"/>
          </p:cNvCxnSpPr>
          <p:nvPr/>
        </p:nvCxnSpPr>
        <p:spPr>
          <a:xfrm flipH="1">
            <a:off x="4464141" y="5448375"/>
            <a:ext cx="867507" cy="385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6"/>
            <a:endCxn id="71" idx="2"/>
          </p:cNvCxnSpPr>
          <p:nvPr/>
        </p:nvCxnSpPr>
        <p:spPr>
          <a:xfrm>
            <a:off x="5788848" y="5448375"/>
            <a:ext cx="1262658" cy="81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3" idx="0"/>
          </p:cNvCxnSpPr>
          <p:nvPr/>
        </p:nvCxnSpPr>
        <p:spPr>
          <a:xfrm flipV="1">
            <a:off x="4235541" y="1317087"/>
            <a:ext cx="0" cy="77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0"/>
          </p:cNvCxnSpPr>
          <p:nvPr/>
        </p:nvCxnSpPr>
        <p:spPr>
          <a:xfrm flipV="1">
            <a:off x="7280106" y="1317087"/>
            <a:ext cx="0" cy="46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3392" y="849932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03534" y="849932"/>
            <a:ext cx="103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46327" y="849932"/>
            <a:ext cx="10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560247" y="1317087"/>
            <a:ext cx="1" cy="328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7694314" y="1914022"/>
            <a:ext cx="751763" cy="234192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7707241" y="5356001"/>
            <a:ext cx="610264" cy="249445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5914513" y="3725959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of release for 1.3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132506" y="6062646"/>
            <a:ext cx="1420694" cy="480282"/>
          </a:xfrm>
          <a:prstGeom prst="wedgeRoundRectCallout">
            <a:avLst>
              <a:gd name="adj1" fmla="val -71851"/>
              <a:gd name="adj2" fmla="val -108935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the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9" grpId="0"/>
      <p:bldP spid="64" grpId="0"/>
      <p:bldP spid="65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11" grpId="0" animBg="1"/>
      <p:bldP spid="112" grpId="0" animBg="1"/>
      <p:bldP spid="45" grpId="0" animBg="1"/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4423</TotalTime>
  <Words>502</Words>
  <Application>Microsoft Office PowerPoint</Application>
  <PresentationFormat>On-screen Show (4:3)</PresentationFormat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GIT Branching Strategies</vt:lpstr>
      <vt:lpstr>Without Branching</vt:lpstr>
      <vt:lpstr>With Branching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How to create a branch</vt:lpstr>
      <vt:lpstr>How TO MERGE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203</cp:revision>
  <cp:lastPrinted>2018-10-29T20:47:15Z</cp:lastPrinted>
  <dcterms:created xsi:type="dcterms:W3CDTF">2015-08-25T05:16:22Z</dcterms:created>
  <dcterms:modified xsi:type="dcterms:W3CDTF">2018-10-30T15:48:41Z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