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5" r:id="rId4"/>
    <p:sldId id="289" r:id="rId5"/>
    <p:sldId id="291" r:id="rId6"/>
    <p:sldId id="269" r:id="rId7"/>
    <p:sldId id="292" r:id="rId8"/>
    <p:sldId id="282" r:id="rId9"/>
    <p:sldId id="290" r:id="rId10"/>
    <p:sldId id="284" r:id="rId11"/>
    <p:sldId id="262" r:id="rId12"/>
    <p:sldId id="279" r:id="rId13"/>
    <p:sldId id="285" r:id="rId14"/>
    <p:sldId id="280" r:id="rId15"/>
    <p:sldId id="286" r:id="rId16"/>
    <p:sldId id="281" r:id="rId17"/>
    <p:sldId id="287" r:id="rId18"/>
    <p:sldId id="258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60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F93D8-3BC8-4AA0-9862-C2ADEA2DDDBD}" type="datetime5">
              <a:rPr lang="en-US" smtClean="0"/>
              <a:t>27-Oct-18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AC56-804C-4852-BEEA-4F6D76810DE9}" type="datetime5">
              <a:rPr lang="en-US" smtClean="0"/>
              <a:t>27-Oct-18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C2D5CC-CC13-4E90-B9BB-949E4E010345}" type="datetime5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7619-F06F-4FD5-BE29-06CFBC265D4D}" type="datetime5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BAA77-C138-42BC-BFC8-C75AB66FE1B0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8E47-D31D-4DE5-9720-82431D079D95}" type="datetime5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your tests, make sure the changes are what you </a:t>
            </a:r>
            <a:r>
              <a:rPr lang="en-US" dirty="0" smtClean="0"/>
              <a:t>want</a:t>
            </a:r>
          </a:p>
          <a:p>
            <a:pPr lvl="1"/>
            <a:r>
              <a:rPr lang="en-US" dirty="0"/>
              <a:t>Merge the branch back to the </a:t>
            </a:r>
            <a:r>
              <a:rPr lang="en-US" dirty="0" smtClean="0"/>
              <a:t>codebase</a:t>
            </a:r>
            <a:endParaRPr lang="en-US" dirty="0" smtClean="0"/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  <a:p>
            <a:r>
              <a:rPr lang="en-US" dirty="0" smtClean="0"/>
              <a:t>Conflict resolution can be time consuming</a:t>
            </a:r>
          </a:p>
          <a:p>
            <a:pPr lvl="1"/>
            <a:r>
              <a:rPr lang="en-US" dirty="0" smtClean="0"/>
              <a:t>Helps to coordinate with your team and limit editing the same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1205-5563-4E64-B9FD-41D1DB713BD3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 your changes</a:t>
            </a:r>
          </a:p>
          <a:p>
            <a:pPr lvl="1"/>
            <a:r>
              <a:rPr lang="en-US" dirty="0" smtClean="0"/>
              <a:t>Merge </a:t>
            </a:r>
            <a:r>
              <a:rPr lang="en-US" dirty="0" smtClean="0"/>
              <a:t>your changes into the branch </a:t>
            </a:r>
            <a:endParaRPr lang="en-US" dirty="0"/>
          </a:p>
          <a:p>
            <a:pPr lvl="1"/>
            <a:r>
              <a:rPr lang="en-US" dirty="0" smtClean="0"/>
              <a:t>Merge feature-1 into develop </a:t>
            </a:r>
            <a:endParaRPr lang="en-US" dirty="0" smtClean="0"/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&lt;branch name&gt; e.g. develop</a:t>
            </a:r>
            <a:endParaRPr lang="en-US" dirty="0" smtClean="0"/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smtClean="0"/>
              <a:t>&lt;branch name&gt; e.g. feature-1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D650-80BD-4285-8AA7-29DDDE599BE9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ED97-D72A-4821-9E17-26ABDF368D74}" type="datetime5">
              <a:rPr lang="en-US" smtClean="0"/>
              <a:t>27-Oct-18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B0326B-DFAE-4BAD-9FEF-369B535759DB}" type="datetime5">
              <a:rPr lang="en-US" smtClean="0"/>
              <a:pPr/>
              <a:t>27-Oct-18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29C59-8948-1A4D-840C-AB343535AC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84505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9" idx="4"/>
            <a:endCxn id="11" idx="0"/>
          </p:cNvCxnSpPr>
          <p:nvPr/>
        </p:nvCxnSpPr>
        <p:spPr>
          <a:xfrm>
            <a:off x="6661094" y="2390272"/>
            <a:ext cx="0" cy="285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7" name="Straight Connector 16"/>
          <p:cNvCxnSpPr>
            <a:stCxn id="9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  <a:endCxn id="18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0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4"/>
            <a:endCxn id="19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983" y="9241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>
            <a:stCxn id="18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8" name="Straight Arrow Connector 27"/>
          <p:cNvCxnSpPr>
            <a:stCxn id="26" idx="4"/>
            <a:endCxn id="27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1" name="Straight Arrow Connector 30"/>
          <p:cNvCxnSpPr>
            <a:stCxn id="27" idx="4"/>
            <a:endCxn id="30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26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1100" y="924175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>
            <a:stCxn id="19" idx="6"/>
            <a:endCxn id="11" idx="2"/>
          </p:cNvCxnSpPr>
          <p:nvPr/>
        </p:nvCxnSpPr>
        <p:spPr>
          <a:xfrm>
            <a:off x="4674279" y="4764940"/>
            <a:ext cx="1758215" cy="710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2458835" y="3010429"/>
            <a:ext cx="371910" cy="239977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4674279" y="3034363"/>
            <a:ext cx="231829" cy="16372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37025" y="365316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34442" y="3990233"/>
            <a:ext cx="116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8" grpId="0" animBg="1"/>
      <p:bldP spid="19" grpId="0" animBg="1"/>
      <p:bldP spid="20" grpId="0" animBg="1"/>
      <p:bldP spid="24" grpId="0"/>
      <p:bldP spid="26" grpId="0" animBg="1"/>
      <p:bldP spid="27" grpId="0" animBg="1"/>
      <p:bldP spid="30" grpId="0" animBg="1"/>
      <p:bldP spid="33" grpId="0"/>
      <p:bldP spid="10" grpId="0" animBg="1"/>
      <p:bldP spid="15" grpId="0" animBg="1"/>
      <p:bldP spid="34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Hotfixes Branch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release contains a bug</a:t>
            </a:r>
          </a:p>
          <a:p>
            <a:pPr lvl="1"/>
            <a:r>
              <a:rPr lang="en-US" dirty="0" smtClean="0"/>
              <a:t>Create a hotfix branch from master</a:t>
            </a:r>
          </a:p>
          <a:p>
            <a:pPr lvl="1"/>
            <a:r>
              <a:rPr lang="en-US" dirty="0" smtClean="0"/>
              <a:t>Fix the bug</a:t>
            </a:r>
          </a:p>
          <a:p>
            <a:pPr lvl="1"/>
            <a:r>
              <a:rPr lang="en-US" dirty="0" smtClean="0"/>
              <a:t>merge fix into:</a:t>
            </a:r>
          </a:p>
          <a:p>
            <a:pPr lvl="2"/>
            <a:r>
              <a:rPr lang="en-US" dirty="0" smtClean="0"/>
              <a:t>Next production release</a:t>
            </a:r>
          </a:p>
          <a:p>
            <a:pPr lvl="2"/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54FD-9EC5-4B42-B409-6583DA352799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0D52-5E9B-41E6-AD90-C09010F89C3E}" type="datetime5">
              <a:rPr lang="en-US" smtClean="0"/>
              <a:t>27-Oct-18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46117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246117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46117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03347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703317" y="1710891"/>
            <a:ext cx="2466330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74717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4717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3474717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  <a:endCxn id="40" idx="6"/>
          </p:cNvCxnSpPr>
          <p:nvPr/>
        </p:nvCxnSpPr>
        <p:spPr>
          <a:xfrm flipH="1">
            <a:off x="3703317" y="3954379"/>
            <a:ext cx="921053" cy="949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246117" y="560259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90" name="Straight Arrow Connector 89"/>
          <p:cNvCxnSpPr>
            <a:stCxn id="40" idx="4"/>
            <a:endCxn id="88" idx="0"/>
          </p:cNvCxnSpPr>
          <p:nvPr/>
        </p:nvCxnSpPr>
        <p:spPr>
          <a:xfrm>
            <a:off x="3474717" y="5132940"/>
            <a:ext cx="0" cy="469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88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Release branches support preparation of a new production release</a:t>
            </a:r>
          </a:p>
          <a:p>
            <a:r>
              <a:rPr lang="en-US" dirty="0" smtClean="0"/>
              <a:t>Branch </a:t>
            </a:r>
            <a:r>
              <a:rPr lang="en-US" dirty="0" smtClean="0"/>
              <a:t>off develop when approaching a release</a:t>
            </a:r>
          </a:p>
          <a:p>
            <a:r>
              <a:rPr lang="en-US" dirty="0" smtClean="0"/>
              <a:t>No features added</a:t>
            </a:r>
          </a:p>
          <a:p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 smtClean="0"/>
              <a:t>and </a:t>
            </a:r>
            <a:r>
              <a:rPr lang="en-US" dirty="0"/>
              <a:t>minor bug fixes </a:t>
            </a:r>
            <a:endParaRPr lang="en-US" dirty="0" smtClean="0"/>
          </a:p>
          <a:p>
            <a:pPr lvl="1"/>
            <a:r>
              <a:rPr lang="en-US" dirty="0" smtClean="0"/>
              <a:t>Merge </a:t>
            </a:r>
            <a:r>
              <a:rPr lang="en-US" dirty="0" smtClean="0"/>
              <a:t>all changes back to </a:t>
            </a:r>
            <a:r>
              <a:rPr lang="en-US" dirty="0" smtClean="0"/>
              <a:t>develop if necessary</a:t>
            </a:r>
            <a:endParaRPr lang="en-US" dirty="0" smtClean="0"/>
          </a:p>
          <a:p>
            <a:r>
              <a:rPr lang="en-US" dirty="0" smtClean="0"/>
              <a:t>When confidently stable</a:t>
            </a:r>
          </a:p>
          <a:p>
            <a:pPr lvl="1"/>
            <a:r>
              <a:rPr lang="en-US" dirty="0" smtClean="0"/>
              <a:t>Merge into master </a:t>
            </a:r>
            <a:r>
              <a:rPr lang="en-US" dirty="0" smtClean="0"/>
              <a:t>and 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A556-03BA-49E8-AFB7-1A5376302A57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5071-9DFB-47AA-8B50-1738ECFA73A1}" type="datetime5">
              <a:rPr lang="en-US" smtClean="0"/>
              <a:t>27-Oct-18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483617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019476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28286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60307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8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3449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483617" y="58021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6712217" y="2237349"/>
            <a:ext cx="0" cy="356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5060278"/>
            <a:ext cx="0" cy="28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573500"/>
            <a:ext cx="867507" cy="260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573500"/>
            <a:ext cx="694769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6712217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126425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126425" y="5905977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428E-BEBC-4168-A033-B81B5BD2375D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9" y="36720"/>
            <a:ext cx="5147291" cy="68212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6B6D-7F77-404C-83F3-6E92307B77FA}" type="datetime5">
              <a:rPr lang="en-US" smtClean="0"/>
              <a:t>27-Oct-18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 push to master</a:t>
            </a:r>
          </a:p>
          <a:p>
            <a:pPr lvl="1"/>
            <a:r>
              <a:rPr lang="en-US" dirty="0"/>
              <a:t>If there are </a:t>
            </a:r>
            <a:r>
              <a:rPr lang="en-US" dirty="0" smtClean="0"/>
              <a:t>many </a:t>
            </a:r>
            <a:r>
              <a:rPr lang="en-US" dirty="0"/>
              <a:t>developers with different tasks on the same codebase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why?- </a:t>
            </a:r>
            <a:r>
              <a:rPr lang="en-US" dirty="0"/>
              <a:t>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broke it</a:t>
            </a:r>
            <a:r>
              <a:rPr lang="en-US" dirty="0" smtClean="0"/>
              <a:t>?- </a:t>
            </a:r>
            <a:r>
              <a:rPr lang="en-US" dirty="0"/>
              <a:t>can be time consuming</a:t>
            </a:r>
          </a:p>
          <a:p>
            <a:pPr lvl="1"/>
            <a:r>
              <a:rPr lang="en-US" dirty="0"/>
              <a:t>Everyone’s workflow halts and the search begins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AD2A-6DB8-4F0C-8A45-4228BCA456FF}" type="datetime5">
              <a:rPr lang="en-US" smtClean="0"/>
              <a:t>27-Oct-18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A way to write code without affecting the rest of your team</a:t>
            </a:r>
          </a:p>
          <a:p>
            <a:pPr lvl="1"/>
            <a:r>
              <a:rPr lang="en-US" dirty="0" smtClean="0"/>
              <a:t>Integrate other’s changes whenever you want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others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FF32-3841-4150-AF10-BCBB48D68EDE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/>
              <a:t>production </a:t>
            </a:r>
            <a:r>
              <a:rPr lang="en-US" dirty="0" smtClean="0"/>
              <a:t>releases</a:t>
            </a:r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/>
              <a:t>integration </a:t>
            </a:r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for regression </a:t>
            </a:r>
            <a:r>
              <a:rPr lang="en-US" dirty="0" smtClean="0"/>
              <a:t>testing</a:t>
            </a:r>
            <a:endParaRPr lang="en-US" dirty="0" smtClean="0"/>
          </a:p>
          <a:p>
            <a:r>
              <a:rPr lang="en-US" dirty="0"/>
              <a:t>Release branches (release-</a:t>
            </a:r>
            <a:r>
              <a:rPr lang="en-US" dirty="0" smtClean="0"/>
              <a:t>*)</a:t>
            </a:r>
          </a:p>
          <a:p>
            <a:pPr lvl="1"/>
            <a:r>
              <a:rPr lang="en-US" dirty="0"/>
              <a:t>for finalizing a major/minor release, branched from develop</a:t>
            </a:r>
          </a:p>
          <a:p>
            <a:pPr marL="228600" indent="-228600"/>
            <a:r>
              <a:rPr lang="en-US" dirty="0"/>
              <a:t>Feature branches (feature-</a:t>
            </a:r>
            <a:r>
              <a:rPr lang="en-US" dirty="0" smtClean="0"/>
              <a:t>*)</a:t>
            </a:r>
          </a:p>
          <a:p>
            <a:pPr marL="800100" lvl="1" indent="-342900"/>
            <a:r>
              <a:rPr lang="en-US" dirty="0" smtClean="0"/>
              <a:t>for developing features, branched from </a:t>
            </a:r>
            <a:r>
              <a:rPr lang="en-US" dirty="0" smtClean="0"/>
              <a:t>develop</a:t>
            </a:r>
          </a:p>
          <a:p>
            <a:pPr marL="400050"/>
            <a:r>
              <a:rPr lang="en-US" dirty="0" smtClean="0"/>
              <a:t>Hotfix branches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F889-F9BF-4536-A28E-77639BDA987D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C8C2-7D0B-46D5-8A45-5D1C881C3508}" type="datetime5">
              <a:rPr lang="en-US" smtClean="0"/>
              <a:t>27-Oct-18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Branch naming convention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master</a:t>
            </a:r>
          </a:p>
          <a:p>
            <a:r>
              <a:rPr lang="en-US" dirty="0" smtClean="0"/>
              <a:t>develop </a:t>
            </a:r>
            <a:endParaRPr lang="en-US" dirty="0" smtClean="0"/>
          </a:p>
          <a:p>
            <a:r>
              <a:rPr lang="en-US" dirty="0"/>
              <a:t>feature-</a:t>
            </a:r>
            <a:r>
              <a:rPr lang="en-US" dirty="0" smtClean="0"/>
              <a:t>*</a:t>
            </a:r>
            <a:endParaRPr lang="en-US" dirty="0" smtClean="0"/>
          </a:p>
          <a:p>
            <a:r>
              <a:rPr lang="en-US" dirty="0" smtClean="0"/>
              <a:t>release-*</a:t>
            </a:r>
          </a:p>
          <a:p>
            <a:r>
              <a:rPr lang="en-US" dirty="0" smtClean="0"/>
              <a:t>hotfix-*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2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create a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7E2-7FB8-4F00-85E5-A334B2994E1A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468C-0618-4374-A0C3-C2DF6C3C20AF}" type="datetime5">
              <a:rPr lang="en-US" smtClean="0"/>
              <a:t>27-Oct-18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Master and Develop Branches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consider </a:t>
            </a:r>
            <a:r>
              <a:rPr lang="en-US" dirty="0" smtClean="0"/>
              <a:t>master always </a:t>
            </a:r>
            <a:r>
              <a:rPr lang="en-US" dirty="0"/>
              <a:t>reflects a </a:t>
            </a:r>
            <a:r>
              <a:rPr lang="en-US" i="1" dirty="0"/>
              <a:t>production-ready</a:t>
            </a:r>
            <a:r>
              <a:rPr lang="en-US" dirty="0"/>
              <a:t>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time when changes are merged back into master, that is a new production release </a:t>
            </a:r>
            <a:r>
              <a:rPr lang="en-US" i="1" dirty="0"/>
              <a:t>by definition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</a:t>
            </a:r>
            <a:r>
              <a:rPr lang="en-US" dirty="0" smtClean="0"/>
              <a:t>consider develop always </a:t>
            </a:r>
            <a:r>
              <a:rPr lang="en-US" dirty="0"/>
              <a:t>reflects a state with the latest delivered development changes for the next release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 branch off from master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4020-03DA-4EF8-8619-59495260C557}" type="datetime5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4152" y="2963778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Initial Production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4"/>
            <a:endCxn id="16" idx="0"/>
          </p:cNvCxnSpPr>
          <p:nvPr/>
        </p:nvCxnSpPr>
        <p:spPr>
          <a:xfrm>
            <a:off x="5772752" y="1939491"/>
            <a:ext cx="0" cy="102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306954" y="3018944"/>
            <a:ext cx="1129334" cy="447568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Next production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1936763" y="5070686"/>
            <a:ext cx="1027016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the upcoming or a distant future release</a:t>
            </a:r>
          </a:p>
          <a:p>
            <a:r>
              <a:rPr lang="en-US" dirty="0" smtClean="0"/>
              <a:t>Branch off </a:t>
            </a:r>
            <a:r>
              <a:rPr lang="en-US" dirty="0"/>
              <a:t>from </a:t>
            </a:r>
            <a:r>
              <a:rPr lang="en-US" dirty="0" smtClean="0"/>
              <a:t>the develop branch</a:t>
            </a:r>
          </a:p>
          <a:p>
            <a:r>
              <a:rPr lang="en-US" dirty="0" smtClean="0"/>
              <a:t>Primary working branches for an individual(s)</a:t>
            </a:r>
          </a:p>
          <a:p>
            <a:r>
              <a:rPr lang="en-US" dirty="0" smtClean="0"/>
              <a:t>When new feature is finished</a:t>
            </a:r>
          </a:p>
          <a:p>
            <a:pPr lvl="1"/>
            <a:r>
              <a:rPr lang="en-US" dirty="0" smtClean="0"/>
              <a:t>Merge into develop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Hope it doesn’t break develop (it might)</a:t>
            </a:r>
          </a:p>
          <a:p>
            <a:r>
              <a:rPr lang="en-US" dirty="0" smtClean="0"/>
              <a:t>Temporary branches, they </a:t>
            </a:r>
            <a:r>
              <a:rPr lang="en-US" dirty="0"/>
              <a:t>will be removed eventually</a:t>
            </a:r>
            <a:endParaRPr lang="en-US" dirty="0" smtClean="0"/>
          </a:p>
          <a:p>
            <a:r>
              <a:rPr lang="en-US" dirty="0" smtClean="0"/>
              <a:t>If the feature is a failure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case of a disappointing experiment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A0F-071E-4BDB-B0F3-A2BA7010B83B}" type="datetime5">
              <a:rPr lang="en-US" smtClean="0"/>
              <a:t>27-Oct-18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584</Words>
  <Application>Microsoft Office PowerPoint</Application>
  <PresentationFormat>On-screen Show (4:3)</PresentationFormat>
  <Paragraphs>184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Git Branching Strategies</vt:lpstr>
      <vt:lpstr>Without Branching</vt:lpstr>
      <vt:lpstr>With Branching</vt:lpstr>
      <vt:lpstr>The different types of branches</vt:lpstr>
      <vt:lpstr>PowerPoint Presentation</vt:lpstr>
      <vt:lpstr>How to create a branch</vt:lpstr>
      <vt:lpstr>PowerPoint Presentation</vt:lpstr>
      <vt:lpstr>PowerPoint Presentation</vt:lpstr>
      <vt:lpstr>Feature Branch</vt:lpstr>
      <vt:lpstr>PowerPoint Presentation</vt:lpstr>
      <vt:lpstr>Merging</vt:lpstr>
      <vt:lpstr>How to Merge</vt:lpstr>
      <vt:lpstr>PowerPoint Presentation</vt:lpstr>
      <vt:lpstr>Hotfixes Branch </vt:lpstr>
      <vt:lpstr>PowerPoint Presentation</vt:lpstr>
      <vt:lpstr>Release Branch</vt:lpstr>
      <vt:lpstr>PowerPoint Presentation</vt:lpstr>
      <vt:lpstr>Are you ready?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115</cp:revision>
  <dcterms:created xsi:type="dcterms:W3CDTF">2015-08-25T05:16:22Z</dcterms:created>
  <dcterms:modified xsi:type="dcterms:W3CDTF">2018-10-27T22:00:51Z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