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5" r:id="rId4"/>
    <p:sldId id="289" r:id="rId5"/>
    <p:sldId id="291" r:id="rId6"/>
    <p:sldId id="277" r:id="rId7"/>
    <p:sldId id="282" r:id="rId8"/>
    <p:sldId id="269" r:id="rId9"/>
    <p:sldId id="278" r:id="rId10"/>
    <p:sldId id="290" r:id="rId11"/>
    <p:sldId id="262" r:id="rId12"/>
    <p:sldId id="284" r:id="rId13"/>
    <p:sldId id="279" r:id="rId14"/>
    <p:sldId id="285" r:id="rId15"/>
    <p:sldId id="280" r:id="rId16"/>
    <p:sldId id="286" r:id="rId17"/>
    <p:sldId id="281" r:id="rId18"/>
    <p:sldId id="287" r:id="rId19"/>
    <p:sldId id="258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7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93E1-36F6-4327-8340-F7D94589723B}" type="datetime5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D5CC-CC13-4E90-B9BB-949E4E010345}" type="datetime5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4C1F-5C3C-4827-BC0B-F8CC179C2EAB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1B24-915C-4BC2-AE0F-D942C645D82C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the upcoming or a distant future release</a:t>
            </a:r>
          </a:p>
          <a:p>
            <a:r>
              <a:rPr lang="en-US" dirty="0" smtClean="0"/>
              <a:t>Branch </a:t>
            </a:r>
            <a:r>
              <a:rPr lang="en-US" dirty="0" smtClean="0"/>
              <a:t>off </a:t>
            </a:r>
            <a:r>
              <a:rPr lang="en-US" dirty="0"/>
              <a:t>from </a:t>
            </a:r>
            <a:r>
              <a:rPr lang="en-US" dirty="0" smtClean="0"/>
              <a:t>the develop branch</a:t>
            </a:r>
            <a:endParaRPr lang="en-US" dirty="0" smtClean="0"/>
          </a:p>
          <a:p>
            <a:r>
              <a:rPr lang="en-US" dirty="0" smtClean="0"/>
              <a:t>Primary working branches for an individual(s)</a:t>
            </a:r>
          </a:p>
          <a:p>
            <a:r>
              <a:rPr lang="en-US" dirty="0" smtClean="0"/>
              <a:t>When new feature is finished</a:t>
            </a:r>
          </a:p>
          <a:p>
            <a:pPr lvl="1"/>
            <a:r>
              <a:rPr lang="en-US" dirty="0" smtClean="0"/>
              <a:t>Merge into develop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Hope it doesn’t break develop (it might)</a:t>
            </a:r>
          </a:p>
          <a:p>
            <a:r>
              <a:rPr lang="en-US" dirty="0" smtClean="0"/>
              <a:t>Temporary </a:t>
            </a:r>
            <a:r>
              <a:rPr lang="en-US" dirty="0" smtClean="0"/>
              <a:t>branches, they </a:t>
            </a:r>
            <a:r>
              <a:rPr lang="en-US" dirty="0"/>
              <a:t>will be removed eventually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feature is a failure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a disappointing experiment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BA18-AA7D-42DF-83FB-12A64659F80E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Merge the branch back to the codebase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  <a:p>
            <a:r>
              <a:rPr lang="en-US" dirty="0" smtClean="0"/>
              <a:t>Conflict resolution can be time consuming</a:t>
            </a:r>
          </a:p>
          <a:p>
            <a:pPr lvl="1"/>
            <a:r>
              <a:rPr lang="en-US" dirty="0" smtClean="0"/>
              <a:t>Helps to coordinate with your team and limit editing the same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4B91-6402-44CB-B1A7-B1B5B15DDBB7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A597-3A50-4B06-9BB7-31B39536E68A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your changes</a:t>
            </a:r>
          </a:p>
          <a:p>
            <a:pPr lvl="1"/>
            <a:r>
              <a:rPr lang="en-US" dirty="0" smtClean="0"/>
              <a:t>Run your tests, make sure the changes are what you want</a:t>
            </a:r>
          </a:p>
          <a:p>
            <a:pPr lvl="1"/>
            <a:r>
              <a:rPr lang="en-US" dirty="0" smtClean="0"/>
              <a:t>Merge your changes into the branch 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merge hotfix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EECD-4B21-462C-9B09-100402A87977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7F4-94C3-46A7-8B1B-9ACC7CA30D7B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B0326B-DFAE-4BAD-9FEF-369B535759DB}" type="datetime5">
              <a:rPr lang="en-US" smtClean="0"/>
              <a:pPr/>
              <a:t>26-Oct-18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29C59-8948-1A4D-840C-AB343535AC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4505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9" idx="4"/>
            <a:endCxn id="11" idx="0"/>
          </p:cNvCxnSpPr>
          <p:nvPr/>
        </p:nvCxnSpPr>
        <p:spPr>
          <a:xfrm>
            <a:off x="6661094" y="2390272"/>
            <a:ext cx="0" cy="285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8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0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4"/>
            <a:endCxn id="19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983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18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  <a:endCxn id="27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1" name="Straight Arrow Connector 30"/>
          <p:cNvCxnSpPr>
            <a:stCxn id="27" idx="4"/>
            <a:endCxn id="30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6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1100" y="924175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>
            <a:stCxn id="19" idx="6"/>
            <a:endCxn id="11" idx="2"/>
          </p:cNvCxnSpPr>
          <p:nvPr/>
        </p:nvCxnSpPr>
        <p:spPr>
          <a:xfrm>
            <a:off x="4674279" y="4764940"/>
            <a:ext cx="1758215" cy="71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2458835" y="3010429"/>
            <a:ext cx="371910" cy="239977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674279" y="3034363"/>
            <a:ext cx="231829" cy="16372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37025" y="36531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34442" y="3990233"/>
            <a:ext cx="116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8" grpId="0" animBg="1"/>
      <p:bldP spid="19" grpId="0" animBg="1"/>
      <p:bldP spid="20" grpId="0" animBg="1"/>
      <p:bldP spid="24" grpId="0"/>
      <p:bldP spid="26" grpId="0" animBg="1"/>
      <p:bldP spid="27" grpId="0" animBg="1"/>
      <p:bldP spid="30" grpId="0" animBg="1"/>
      <p:bldP spid="33" grpId="0"/>
      <p:bldP spid="10" grpId="0" animBg="1"/>
      <p:bldP spid="15" grpId="0" animBg="1"/>
      <p:bldP spid="34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release contains a bug</a:t>
            </a:r>
          </a:p>
          <a:p>
            <a:pPr lvl="1"/>
            <a:r>
              <a:rPr lang="en-US" dirty="0" smtClean="0"/>
              <a:t>Create a hotfix branch from master</a:t>
            </a:r>
          </a:p>
          <a:p>
            <a:pPr lvl="1"/>
            <a:r>
              <a:rPr lang="en-US" dirty="0" smtClean="0"/>
              <a:t>Fix the bug</a:t>
            </a:r>
          </a:p>
          <a:p>
            <a:pPr lvl="1"/>
            <a:r>
              <a:rPr lang="en-US" dirty="0" smtClean="0"/>
              <a:t>merge fix into:</a:t>
            </a:r>
          </a:p>
          <a:p>
            <a:pPr lvl="2"/>
            <a:r>
              <a:rPr lang="en-US" dirty="0" smtClean="0"/>
              <a:t>Next production release</a:t>
            </a:r>
          </a:p>
          <a:p>
            <a:pPr lvl="2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E76F-A389-4208-AD2B-328F0B9A8B66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70F1-2D26-4FB2-8E43-B22F0B525A94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46117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246117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6117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03347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703317" y="1710891"/>
            <a:ext cx="2466330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74717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4717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3474717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  <a:endCxn id="40" idx="6"/>
          </p:cNvCxnSpPr>
          <p:nvPr/>
        </p:nvCxnSpPr>
        <p:spPr>
          <a:xfrm flipH="1">
            <a:off x="3703317" y="3954379"/>
            <a:ext cx="921053" cy="949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246117" y="560259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0" name="Straight Arrow Connector 89"/>
          <p:cNvCxnSpPr>
            <a:stCxn id="40" idx="4"/>
            <a:endCxn id="88" idx="0"/>
          </p:cNvCxnSpPr>
          <p:nvPr/>
        </p:nvCxnSpPr>
        <p:spPr>
          <a:xfrm>
            <a:off x="3474717" y="5132940"/>
            <a:ext cx="0" cy="469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88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off develop when approaching a release</a:t>
            </a:r>
          </a:p>
          <a:p>
            <a:r>
              <a:rPr lang="en-US" dirty="0" smtClean="0"/>
              <a:t>No features added</a:t>
            </a:r>
          </a:p>
          <a:p>
            <a:r>
              <a:rPr lang="en-US" dirty="0" smtClean="0"/>
              <a:t>Extensive testing and bug fixes</a:t>
            </a:r>
          </a:p>
          <a:p>
            <a:pPr lvl="1"/>
            <a:r>
              <a:rPr lang="en-US" dirty="0" smtClean="0"/>
              <a:t>Merge all changes back to develop</a:t>
            </a:r>
          </a:p>
          <a:p>
            <a:r>
              <a:rPr lang="en-US" dirty="0" smtClean="0"/>
              <a:t>When confidently stable</a:t>
            </a:r>
          </a:p>
          <a:p>
            <a:pPr lvl="1"/>
            <a:r>
              <a:rPr lang="en-US" dirty="0" smtClean="0"/>
              <a:t>Merge into master as a release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F196-05F7-4921-97C5-D2092BEFEA77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DD8B-8EB1-4B12-8642-974D49435B8E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483617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019476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28286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60307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8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3449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483617" y="58021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6712217" y="2237349"/>
            <a:ext cx="0" cy="356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5060278"/>
            <a:ext cx="0" cy="28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573500"/>
            <a:ext cx="867507" cy="2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573500"/>
            <a:ext cx="694769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6712217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126425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126425" y="5905977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the current state of the code</a:t>
            </a:r>
          </a:p>
          <a:p>
            <a:r>
              <a:rPr lang="en-US" dirty="0" smtClean="0"/>
              <a:t>Can easily work with a previous version if needed</a:t>
            </a:r>
          </a:p>
          <a:p>
            <a:r>
              <a:rPr lang="en-US" dirty="0" smtClean="0"/>
              <a:t>Use versioning on master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1F9E-853D-4CE7-942D-DE8DD0F8B1C1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why?- </a:t>
            </a:r>
            <a:r>
              <a:rPr lang="en-US" dirty="0"/>
              <a:t>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broke it</a:t>
            </a:r>
            <a:r>
              <a:rPr lang="en-US" dirty="0" smtClean="0"/>
              <a:t>?- </a:t>
            </a:r>
            <a:r>
              <a:rPr lang="en-US" dirty="0"/>
              <a:t>can be time consuming</a:t>
            </a:r>
          </a:p>
          <a:p>
            <a:pPr lvl="1"/>
            <a:r>
              <a:rPr lang="en-US" dirty="0"/>
              <a:t>Everyone’s workflow halts and the search begins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24E-394E-49C0-A9F1-50B0578F64EF}" type="datetime5">
              <a:rPr lang="en-US" smtClean="0"/>
              <a:t>26-Oct-18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70A1-FB05-4F99-8BD8-04211F9DF84B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pPr lvl="1"/>
            <a:r>
              <a:rPr lang="en-US" dirty="0" smtClean="0"/>
              <a:t>Integrate other’s changes whenever you want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others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0E8-B689-4E6D-B9D5-AB58C1342052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/>
              <a:t>production </a:t>
            </a:r>
            <a:r>
              <a:rPr lang="en-US" dirty="0" smtClean="0"/>
              <a:t>releases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integration </a:t>
            </a:r>
            <a:r>
              <a:rPr lang="en-US" dirty="0" smtClean="0"/>
              <a:t>branch</a:t>
            </a:r>
          </a:p>
          <a:p>
            <a:r>
              <a:rPr lang="en-US" dirty="0"/>
              <a:t>Release branches (release-</a:t>
            </a:r>
            <a:r>
              <a:rPr lang="en-US" dirty="0" smtClean="0"/>
              <a:t>*)</a:t>
            </a:r>
          </a:p>
          <a:p>
            <a:pPr lvl="1"/>
            <a:r>
              <a:rPr lang="en-US" dirty="0"/>
              <a:t>for finalizing a major/minor release, branched from develop</a:t>
            </a:r>
          </a:p>
          <a:p>
            <a:pPr marL="228600" indent="-228600"/>
            <a:r>
              <a:rPr lang="en-US" dirty="0"/>
              <a:t>Feature branches (feature-</a:t>
            </a:r>
            <a:r>
              <a:rPr lang="en-US" dirty="0" smtClean="0"/>
              <a:t>*)</a:t>
            </a:r>
          </a:p>
          <a:p>
            <a:pPr marL="800100" lvl="1" indent="-342900"/>
            <a:r>
              <a:rPr lang="en-US" dirty="0" smtClean="0"/>
              <a:t>for developing features, branched from develop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3EF7-4AF0-4030-8059-4B4B3CED1F28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AF77-387C-422E-B50D-840EC96D59B8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 naming convention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master</a:t>
            </a:r>
          </a:p>
          <a:p>
            <a:r>
              <a:rPr lang="en-US" dirty="0" smtClean="0"/>
              <a:t>develop </a:t>
            </a:r>
          </a:p>
          <a:p>
            <a:r>
              <a:rPr lang="en-US" dirty="0" smtClean="0"/>
              <a:t>release-*</a:t>
            </a:r>
          </a:p>
          <a:p>
            <a:r>
              <a:rPr lang="en-US" dirty="0" smtClean="0"/>
              <a:t>hotfix-*</a:t>
            </a:r>
          </a:p>
          <a:p>
            <a:r>
              <a:rPr lang="en-US" dirty="0"/>
              <a:t>f</a:t>
            </a:r>
            <a:r>
              <a:rPr lang="en-US" dirty="0" smtClean="0"/>
              <a:t>eature-*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Develop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4540"/>
          </a:xfrm>
        </p:spPr>
        <p:txBody>
          <a:bodyPr>
            <a:normAutofit/>
          </a:bodyPr>
          <a:lstStyle/>
          <a:p>
            <a:r>
              <a:rPr lang="en-US" dirty="0" smtClean="0"/>
              <a:t>The two primary branches</a:t>
            </a:r>
          </a:p>
          <a:p>
            <a:r>
              <a:rPr lang="en-US" dirty="0" smtClean="0"/>
              <a:t>Master 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Used for production releases</a:t>
            </a:r>
            <a:endParaRPr lang="en-US" dirty="0" smtClean="0"/>
          </a:p>
          <a:p>
            <a:r>
              <a:rPr lang="en-US" dirty="0" smtClean="0"/>
              <a:t>Create develop branch</a:t>
            </a:r>
          </a:p>
          <a:p>
            <a:pPr lvl="1"/>
            <a:r>
              <a:rPr lang="en-US" dirty="0" smtClean="0"/>
              <a:t>Used for integration</a:t>
            </a:r>
          </a:p>
          <a:p>
            <a:pPr lvl="1"/>
            <a:r>
              <a:rPr lang="en-US" dirty="0"/>
              <a:t>Used for regression </a:t>
            </a:r>
            <a:r>
              <a:rPr lang="en-US" dirty="0" smtClean="0"/>
              <a:t>testing</a:t>
            </a:r>
            <a:endParaRPr lang="en-US" dirty="0" smtClean="0"/>
          </a:p>
          <a:p>
            <a:pPr lvl="1"/>
            <a:r>
              <a:rPr lang="en-US" dirty="0" smtClean="0"/>
              <a:t>Primary working branch for the team</a:t>
            </a:r>
          </a:p>
          <a:p>
            <a:pPr lvl="1"/>
            <a:r>
              <a:rPr lang="en-US" dirty="0" smtClean="0"/>
              <a:t>Contains the latest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25B7-6869-471A-8E5D-FF0E50591F8D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351E-1F3F-4175-AA60-6C208637EEFF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4152" y="2963778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4"/>
            <a:endCxn id="16" idx="0"/>
          </p:cNvCxnSpPr>
          <p:nvPr/>
        </p:nvCxnSpPr>
        <p:spPr>
          <a:xfrm>
            <a:off x="5772752" y="1939491"/>
            <a:ext cx="0" cy="102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306954" y="3018944"/>
            <a:ext cx="1129334" cy="447568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Next production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936763" y="5070686"/>
            <a:ext cx="1027016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8E3-EC49-4711-ACB5-7264D7BAC774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Aid </a:t>
            </a:r>
            <a:r>
              <a:rPr lang="en-US" dirty="0"/>
              <a:t>parallel development between team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Prepare </a:t>
            </a:r>
            <a:r>
              <a:rPr lang="en-US" dirty="0"/>
              <a:t>for production </a:t>
            </a:r>
            <a:r>
              <a:rPr lang="en-US" dirty="0" smtClean="0"/>
              <a:t>releases</a:t>
            </a:r>
          </a:p>
          <a:p>
            <a:r>
              <a:rPr lang="en-US" dirty="0"/>
              <a:t>A</a:t>
            </a:r>
            <a:r>
              <a:rPr lang="en-US" dirty="0" smtClean="0"/>
              <a:t>ssist </a:t>
            </a:r>
            <a:r>
              <a:rPr lang="en-US" dirty="0"/>
              <a:t>in quickly fixing live production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The </a:t>
            </a:r>
            <a:r>
              <a:rPr lang="en-US" dirty="0"/>
              <a:t>different types of branches we may use are:</a:t>
            </a:r>
          </a:p>
          <a:p>
            <a:pPr lvl="1">
              <a:buFont typeface="Arial"/>
              <a:buChar char="•"/>
            </a:pPr>
            <a:r>
              <a:rPr lang="en-US" dirty="0"/>
              <a:t>Feature branches</a:t>
            </a:r>
          </a:p>
          <a:p>
            <a:pPr lvl="1">
              <a:buFont typeface="Arial"/>
              <a:buChar char="•"/>
            </a:pPr>
            <a:r>
              <a:rPr lang="en-US" dirty="0"/>
              <a:t>Release branches</a:t>
            </a:r>
          </a:p>
          <a:p>
            <a:pPr lvl="1">
              <a:buFont typeface="Arial"/>
              <a:buChar char="•"/>
            </a:pPr>
            <a:r>
              <a:rPr lang="en-US" dirty="0"/>
              <a:t>Hotfix branches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7441-FAA8-460D-AB7D-43BAB73B490C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580</Words>
  <Application>Microsoft Office PowerPoint</Application>
  <PresentationFormat>On-screen Show (4:3)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Branching Strategies</vt:lpstr>
      <vt:lpstr>Without Branching</vt:lpstr>
      <vt:lpstr>Branching</vt:lpstr>
      <vt:lpstr>The different types of branches</vt:lpstr>
      <vt:lpstr>PowerPoint Presentation</vt:lpstr>
      <vt:lpstr>Master and Develop</vt:lpstr>
      <vt:lpstr>PowerPoint Presentation</vt:lpstr>
      <vt:lpstr>Branching in git</vt:lpstr>
      <vt:lpstr>Supporting Branches</vt:lpstr>
      <vt:lpstr>Feature Branch</vt:lpstr>
      <vt:lpstr>Merging</vt:lpstr>
      <vt:lpstr>PowerPoint Presentation</vt:lpstr>
      <vt:lpstr>Merging</vt:lpstr>
      <vt:lpstr>PowerPoint Presentation</vt:lpstr>
      <vt:lpstr>Hotfixes</vt:lpstr>
      <vt:lpstr>PowerPoint Presentation</vt:lpstr>
      <vt:lpstr>Release Branch</vt:lpstr>
      <vt:lpstr>PowerPoint Presentation</vt:lpstr>
      <vt:lpstr>Versioning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101</cp:revision>
  <dcterms:created xsi:type="dcterms:W3CDTF">2015-08-25T05:16:22Z</dcterms:created>
  <dcterms:modified xsi:type="dcterms:W3CDTF">2018-10-26T22:32:50Z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