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5" r:id="rId4"/>
    <p:sldId id="289" r:id="rId5"/>
    <p:sldId id="282" r:id="rId6"/>
    <p:sldId id="294" r:id="rId7"/>
    <p:sldId id="284" r:id="rId8"/>
    <p:sldId id="297" r:id="rId9"/>
    <p:sldId id="287" r:id="rId10"/>
    <p:sldId id="296" r:id="rId11"/>
    <p:sldId id="286" r:id="rId12"/>
    <p:sldId id="295" r:id="rId13"/>
    <p:sldId id="269" r:id="rId14"/>
    <p:sldId id="262" r:id="rId15"/>
    <p:sldId id="303" r:id="rId16"/>
    <p:sldId id="300" r:id="rId17"/>
    <p:sldId id="302" r:id="rId18"/>
    <p:sldId id="301" r:id="rId19"/>
    <p:sldId id="298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67522" autoAdjust="0"/>
  </p:normalViewPr>
  <p:slideViewPr>
    <p:cSldViewPr snapToGrid="0" snapToObjects="1"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48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3B5DED-D2F4-4F9E-9265-24D826393EE1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066AAB-0D75-4782-8925-A3828C9C8B86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It’s so</a:t>
            </a:r>
            <a:r>
              <a:rPr lang="en-US" sz="800" baseline="0" dirty="0" smtClean="0"/>
              <a:t> easy to do</a:t>
            </a:r>
            <a:endParaRPr lang="en-US" sz="8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Help us dealing</a:t>
            </a:r>
            <a:r>
              <a:rPr lang="en-US" sz="800" baseline="0" dirty="0" smtClean="0"/>
              <a:t> with production release, hotfixes, feature fix</a:t>
            </a:r>
            <a:endParaRPr lang="en-US" sz="8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Everyone is on the same</a:t>
            </a:r>
            <a:r>
              <a:rPr lang="en-US" sz="800" baseline="0" dirty="0" smtClean="0"/>
              <a:t> page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aseline="0" dirty="0" smtClean="0"/>
              <a:t>Find best solution fit our team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aseline="0" dirty="0" smtClean="0"/>
              <a:t>Has everyone had experience before</a:t>
            </a:r>
            <a:endParaRPr lang="en-US" sz="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problems can be solved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branch will have different responsibility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46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0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520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68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9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3EA9-D358-4112-B8E7-63B42F353CF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76" y="1122363"/>
            <a:ext cx="7550643" cy="2387600"/>
          </a:xfrm>
        </p:spPr>
        <p:txBody>
          <a:bodyPr/>
          <a:lstStyle/>
          <a:p>
            <a:r>
              <a:rPr lang="en-US" dirty="0" smtClean="0"/>
              <a:t>GIT Branching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528F-6DAE-4A75-BE8A-E6D39363AD92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pPr marL="342900" indent="-342900"/>
            <a:r>
              <a:rPr lang="en-US" dirty="0" smtClean="0"/>
              <a:t>Hotfix branches 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fixing production bug, branched from </a:t>
            </a:r>
            <a:r>
              <a:rPr lang="en-US" dirty="0" smtClean="0"/>
              <a:t>master</a:t>
            </a:r>
          </a:p>
          <a:p>
            <a:pPr marL="800100" lvl="1" indent="-342900"/>
            <a:r>
              <a:rPr lang="en-US" dirty="0"/>
              <a:t>M</a:t>
            </a:r>
            <a:r>
              <a:rPr lang="en-US" dirty="0" smtClean="0"/>
              <a:t>erge </a:t>
            </a:r>
            <a:r>
              <a:rPr lang="en-US" dirty="0"/>
              <a:t>fix into master and develop</a:t>
            </a:r>
          </a:p>
          <a:p>
            <a:pPr marL="628650" lvl="1" indent="0">
              <a:buNone/>
            </a:pPr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770979"/>
            <a:ext cx="2057400" cy="365125"/>
          </a:xfrm>
        </p:spPr>
        <p:txBody>
          <a:bodyPr/>
          <a:lstStyle/>
          <a:p>
            <a:fld id="{F102B7C7-E991-489D-8AAB-14246F3A3716}" type="datetime5">
              <a:rPr lang="en-US" smtClean="0"/>
              <a:t>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934" y="5770980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77098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D206-8473-4C41-8668-9C5DF4EF3BBB}" type="datetime5">
              <a:rPr lang="en-US" smtClean="0"/>
              <a:t>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20" y="1394165"/>
            <a:ext cx="2955544" cy="319449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Master </a:t>
            </a:r>
          </a:p>
          <a:p>
            <a:r>
              <a:rPr lang="en-US" sz="2800" dirty="0" smtClean="0"/>
              <a:t>Develop</a:t>
            </a:r>
          </a:p>
          <a:p>
            <a:r>
              <a:rPr lang="en-US" sz="2800" dirty="0" smtClean="0"/>
              <a:t>Feature </a:t>
            </a:r>
          </a:p>
          <a:p>
            <a:r>
              <a:rPr lang="en-US" sz="2800" dirty="0" smtClean="0"/>
              <a:t>Release  </a:t>
            </a:r>
          </a:p>
          <a:p>
            <a:r>
              <a:rPr lang="en-US" sz="2800" dirty="0" smtClean="0"/>
              <a:t>Hotfix  </a:t>
            </a:r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813309"/>
            <a:ext cx="2057400" cy="365125"/>
          </a:xfrm>
        </p:spPr>
        <p:txBody>
          <a:bodyPr/>
          <a:lstStyle/>
          <a:p>
            <a:fld id="{D30499D4-B75E-41EA-BB76-545D8BF901C5}" type="datetime5">
              <a:rPr lang="en-US" smtClean="0"/>
              <a:t>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5686" y="5813309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83800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024" y="150289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(master)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024" y="2106354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(develop)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023" y="343607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(release/*)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024" y="2786065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(feature/*)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024" y="4070473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00"/>
                </a:solidFill>
              </a:rPr>
              <a:t>(hotfix/*)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04" y="504367"/>
            <a:ext cx="6401387" cy="652017"/>
          </a:xfrm>
        </p:spPr>
        <p:txBody>
          <a:bodyPr>
            <a:noAutofit/>
          </a:bodyPr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2089"/>
            <a:ext cx="7429499" cy="3541714"/>
          </a:xfrm>
        </p:spPr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7D537-FACE-402A-9BCF-ACDC87064C01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3475308" cy="690518"/>
          </a:xfrm>
        </p:spPr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feature-1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130-3D34-4287-A26E-9E4D2810256B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4805038" cy="690518"/>
          </a:xfrm>
        </p:spPr>
        <p:txBody>
          <a:bodyPr>
            <a:normAutofit/>
          </a:bodyPr>
          <a:lstStyle/>
          <a:p>
            <a:r>
              <a:rPr lang="en-US" dirty="0" smtClean="0"/>
              <a:t>Follow the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All the standard </a:t>
            </a:r>
            <a:r>
              <a:rPr lang="en-US" dirty="0" err="1" smtClean="0"/>
              <a:t>git</a:t>
            </a:r>
            <a:r>
              <a:rPr lang="en-US" dirty="0" smtClean="0"/>
              <a:t> steps is provided in following slides</a:t>
            </a:r>
          </a:p>
          <a:p>
            <a:r>
              <a:rPr lang="en-US" dirty="0" smtClean="0"/>
              <a:t>You can follow the steps in either </a:t>
            </a:r>
            <a:r>
              <a:rPr lang="en-US" dirty="0" err="1" smtClean="0"/>
              <a:t>SourceTree</a:t>
            </a:r>
            <a:r>
              <a:rPr lang="en-US" dirty="0" smtClean="0"/>
              <a:t> UI or command line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0BFC-F9F0-4175-9EC1-28352E5604EA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5344534" cy="690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on features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Check out develop branch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feature branch from develop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smtClean="0"/>
              <a:t>&lt;feature/outlook&gt;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et up </a:t>
            </a:r>
            <a:r>
              <a:rPr lang="en-US" dirty="0"/>
              <a:t>&lt;</a:t>
            </a:r>
            <a:r>
              <a:rPr lang="en-US" dirty="0" smtClean="0"/>
              <a:t>feature/outlook&gt; to track </a:t>
            </a:r>
            <a:r>
              <a:rPr lang="en-US" dirty="0"/>
              <a:t>remote branch </a:t>
            </a:r>
            <a:r>
              <a:rPr lang="en-US" dirty="0" smtClean="0"/>
              <a:t>'feature/outlook‘ from 'origin'.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push -u origin </a:t>
            </a:r>
            <a:r>
              <a:rPr lang="en-US" dirty="0" smtClean="0"/>
              <a:t>&lt;feature/outlook&gt;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 working on </a:t>
            </a:r>
            <a:r>
              <a:rPr lang="en-US" dirty="0"/>
              <a:t>your &lt;feature/outlook&gt; 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commit –m “update something”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/>
              <a:t>your &lt;feature/outlook&gt; into </a:t>
            </a:r>
            <a:r>
              <a:rPr lang="en-US" dirty="0" smtClean="0"/>
              <a:t>develop branch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develop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&lt;feature/outlook&gt;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8A47-A0BC-4B67-B6A7-02CFEDC947E0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5344534" cy="690518"/>
          </a:xfrm>
        </p:spPr>
        <p:txBody>
          <a:bodyPr>
            <a:normAutofit/>
          </a:bodyPr>
          <a:lstStyle/>
          <a:p>
            <a:r>
              <a:rPr lang="en-US" dirty="0" smtClean="0"/>
              <a:t>Work on RELEASE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Check </a:t>
            </a:r>
            <a:r>
              <a:rPr lang="en-US" dirty="0"/>
              <a:t>out </a:t>
            </a:r>
            <a:r>
              <a:rPr lang="en-US" dirty="0" smtClean="0"/>
              <a:t>develop branch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develop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feature branch from develop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</a:t>
            </a:r>
            <a:r>
              <a:rPr lang="en-US" dirty="0"/>
              <a:t>b </a:t>
            </a:r>
            <a:r>
              <a:rPr lang="en-US" dirty="0" smtClean="0"/>
              <a:t>&lt;release/v1.0&gt;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&lt;release/v1.0 &gt; to track remote branch '</a:t>
            </a:r>
            <a:r>
              <a:rPr lang="en-US" dirty="0"/>
              <a:t> release/v1.0</a:t>
            </a:r>
            <a:r>
              <a:rPr lang="en-US" dirty="0" smtClean="0"/>
              <a:t>‘ from 'origin'.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push -u origin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dirty="0" smtClean="0"/>
              <a:t>hotfix/outlookdefect1&gt;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 working on </a:t>
            </a:r>
            <a:r>
              <a:rPr lang="en-US" dirty="0"/>
              <a:t>your </a:t>
            </a:r>
            <a:r>
              <a:rPr lang="en-US" dirty="0" smtClean="0"/>
              <a:t>&lt;release/v1.0 &gt;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commit –m “update something”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/>
              <a:t>your </a:t>
            </a:r>
            <a:r>
              <a:rPr lang="en-US" dirty="0" smtClean="0"/>
              <a:t>&lt;</a:t>
            </a:r>
            <a:r>
              <a:rPr lang="en-US" dirty="0"/>
              <a:t> release/v1.0 </a:t>
            </a:r>
            <a:r>
              <a:rPr lang="en-US" dirty="0" smtClean="0"/>
              <a:t>&gt; </a:t>
            </a:r>
            <a:r>
              <a:rPr lang="en-US" dirty="0"/>
              <a:t>into </a:t>
            </a:r>
            <a:r>
              <a:rPr lang="en-US" dirty="0" smtClean="0"/>
              <a:t>master branch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master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&lt;</a:t>
            </a:r>
            <a:r>
              <a:rPr lang="en-US" dirty="0"/>
              <a:t> release/v1.0 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your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dirty="0" smtClean="0"/>
              <a:t>hotfix/outlookdefect1&gt; </a:t>
            </a:r>
            <a:r>
              <a:rPr lang="en-US" dirty="0"/>
              <a:t>into develop branch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develop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&lt;hotfix/outlookdefect1&gt;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139-5CB7-4BF3-B4A9-113618B7BD90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5344534" cy="690518"/>
          </a:xfrm>
        </p:spPr>
        <p:txBody>
          <a:bodyPr>
            <a:normAutofit/>
          </a:bodyPr>
          <a:lstStyle/>
          <a:p>
            <a:r>
              <a:rPr lang="en-US" dirty="0" smtClean="0"/>
              <a:t>Work on hotfix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Check </a:t>
            </a:r>
            <a:r>
              <a:rPr lang="en-US" dirty="0"/>
              <a:t>out </a:t>
            </a:r>
            <a:r>
              <a:rPr lang="en-US" dirty="0" smtClean="0"/>
              <a:t>master branch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master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feature branch from master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</a:t>
            </a:r>
            <a:r>
              <a:rPr lang="en-US" dirty="0"/>
              <a:t>b </a:t>
            </a:r>
            <a:r>
              <a:rPr lang="en-US" dirty="0" smtClean="0"/>
              <a:t>&lt;hotfix/outlookdefect1</a:t>
            </a:r>
            <a:r>
              <a:rPr lang="en-US" dirty="0"/>
              <a:t>&gt;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&lt;hotfix/outlookdefect1</a:t>
            </a:r>
            <a:r>
              <a:rPr lang="en-US" dirty="0"/>
              <a:t>&gt; </a:t>
            </a:r>
            <a:r>
              <a:rPr lang="en-US" dirty="0" smtClean="0"/>
              <a:t>to track remote branch '</a:t>
            </a:r>
            <a:r>
              <a:rPr lang="en-US" dirty="0"/>
              <a:t> hotfix/outlookdefect1</a:t>
            </a:r>
            <a:r>
              <a:rPr lang="en-US" dirty="0" smtClean="0"/>
              <a:t>‘ from 'origin'.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push -u origin &lt;</a:t>
            </a:r>
            <a:r>
              <a:rPr lang="en-US" dirty="0" err="1"/>
              <a:t>fhotfix</a:t>
            </a:r>
            <a:r>
              <a:rPr lang="en-US" dirty="0"/>
              <a:t>/outlookdefect1&gt;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 working on </a:t>
            </a:r>
            <a:r>
              <a:rPr lang="en-US" dirty="0"/>
              <a:t>your &lt;hotfix/outlookdefect1&gt; 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commit –m “update something”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/>
              <a:t>your &lt;hotfix/outlookdefect1&gt; into </a:t>
            </a:r>
            <a:r>
              <a:rPr lang="en-US" dirty="0" smtClean="0"/>
              <a:t>master branch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master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&lt;hotfix/outlookdefect1&gt;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your &lt;hotfix/outlookdefect1&gt; into develop branch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develop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&lt;hotfix/outlookdefect1&gt;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9D2E-ABDB-44B7-9D70-1B4DE39D13F7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E91-9DDD-43FC-AD0D-1E6D474259BD}" type="datetime5">
              <a:rPr lang="en-US" smtClean="0"/>
              <a:t>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4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43" y="211755"/>
            <a:ext cx="7429499" cy="1163437"/>
          </a:xfrm>
        </p:spPr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11" y="1357103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members push to master</a:t>
            </a:r>
          </a:p>
          <a:p>
            <a:pPr lvl="1"/>
            <a:r>
              <a:rPr lang="en-US" dirty="0" smtClean="0"/>
              <a:t>Pull other people work before you push yours?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</a:t>
            </a:r>
            <a:r>
              <a:rPr lang="en-US" dirty="0"/>
              <a:t>? Who broke </a:t>
            </a:r>
            <a:r>
              <a:rPr lang="en-US" dirty="0" smtClean="0"/>
              <a:t>it? </a:t>
            </a:r>
            <a:r>
              <a:rPr lang="en-US" dirty="0"/>
              <a:t>- 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Everyone’s </a:t>
            </a:r>
            <a:r>
              <a:rPr lang="en-US" dirty="0"/>
              <a:t>workflow halts and the search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Put production in jeopardy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BAE-42E8-4F86-8A4C-B9F33579430C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1" y="465864"/>
            <a:ext cx="7429499" cy="806021"/>
          </a:xfrm>
        </p:spPr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7" y="1402463"/>
            <a:ext cx="7429499" cy="354171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r>
              <a:rPr lang="en-US" dirty="0" smtClean="0"/>
              <a:t>You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Production is clean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6251-B54A-478A-9A30-0B0E07CFBA1F}" type="datetime5">
              <a:rPr lang="en-US" smtClean="0"/>
              <a:t>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126295"/>
            <a:ext cx="7429499" cy="11742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7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Main branches are:</a:t>
            </a:r>
          </a:p>
          <a:p>
            <a:r>
              <a:rPr lang="en-US" dirty="0" smtClean="0"/>
              <a:t>Master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Production releases</a:t>
            </a:r>
            <a:endParaRPr lang="en-US" dirty="0"/>
          </a:p>
          <a:p>
            <a:pPr lvl="1"/>
            <a:r>
              <a:rPr lang="en-US" dirty="0" smtClean="0"/>
              <a:t>Tag it</a:t>
            </a:r>
          </a:p>
          <a:p>
            <a:pPr lvl="1"/>
            <a:r>
              <a:rPr lang="en-US" dirty="0" smtClean="0"/>
              <a:t>Infinite life time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branch, branched from </a:t>
            </a:r>
            <a:r>
              <a:rPr lang="en-US" dirty="0" smtClean="0"/>
              <a:t>master</a:t>
            </a:r>
          </a:p>
          <a:p>
            <a:pPr lvl="1"/>
            <a:r>
              <a:rPr lang="en-US" dirty="0"/>
              <a:t>Infinite life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F81B1CD4-89CC-4981-8FB8-8732883E56EF}" type="datetime5">
              <a:rPr lang="en-US" smtClean="0"/>
              <a:t>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C103-BFC6-4CCA-9496-33CD2DB436C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 version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822938" y="5070686"/>
            <a:ext cx="1140841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 on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Feature branches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upcoming future </a:t>
            </a:r>
            <a:r>
              <a:rPr lang="en-US" dirty="0" smtClean="0"/>
              <a:t>release, branched from develop</a:t>
            </a:r>
          </a:p>
          <a:p>
            <a:pPr marL="800100" lvl="1" indent="-342900"/>
            <a:r>
              <a:rPr lang="en-US" dirty="0"/>
              <a:t>Merge back into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 Temporary </a:t>
            </a:r>
            <a:r>
              <a:rPr lang="en-US" dirty="0"/>
              <a:t>branches, they will be removed eventually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the feature is a failure you can </a:t>
            </a:r>
            <a:r>
              <a:rPr lang="en-US" dirty="0" smtClean="0"/>
              <a:t>discard it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45D9655A-8E8D-441E-B03D-AFDBE2D077CD}" type="datetime5">
              <a:rPr lang="en-US" smtClean="0"/>
              <a:t>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B89C-4425-4E30-802E-AF6BB3857E5E}" type="datetime5">
              <a:rPr lang="en-US" smtClean="0"/>
              <a:t>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future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5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Release branches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finalizing a major/minor release, branched from develop</a:t>
            </a:r>
          </a:p>
          <a:p>
            <a:pPr lvl="1"/>
            <a:r>
              <a:rPr lang="en-US" dirty="0"/>
              <a:t>No features added only minor bug fixes </a:t>
            </a:r>
            <a:r>
              <a:rPr lang="en-US" dirty="0" smtClean="0"/>
              <a:t>allowed</a:t>
            </a:r>
          </a:p>
          <a:p>
            <a:pPr lvl="1"/>
            <a:r>
              <a:rPr lang="en-US" dirty="0"/>
              <a:t>Merge into </a:t>
            </a:r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all changes back to </a:t>
            </a:r>
            <a:r>
              <a:rPr lang="en-US" dirty="0" smtClean="0"/>
              <a:t>develop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29575" y="5838356"/>
            <a:ext cx="2057400" cy="365125"/>
          </a:xfrm>
        </p:spPr>
        <p:txBody>
          <a:bodyPr/>
          <a:lstStyle/>
          <a:p>
            <a:fld id="{FA38361B-7C46-4E49-BD57-A01747919810}" type="datetime5">
              <a:rPr lang="en-US" smtClean="0"/>
              <a:t>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435" y="5838357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898" y="5838357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CB2-C989-4AED-B13D-820296CEB7CE}" type="datetime5">
              <a:rPr lang="en-US" smtClean="0"/>
              <a:t>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516453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0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21977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30158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0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4973653"/>
            <a:ext cx="0" cy="24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448375"/>
            <a:ext cx="867507" cy="385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448375"/>
            <a:ext cx="1262658" cy="8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707241" y="5356001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4634</TotalTime>
  <Words>865</Words>
  <Application>Microsoft Office PowerPoint</Application>
  <PresentationFormat>On-screen Show (4:3)</PresentationFormat>
  <Paragraphs>243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Circuit</vt:lpstr>
      <vt:lpstr>GIT Branching Strategies</vt:lpstr>
      <vt:lpstr>Without Branching</vt:lpstr>
      <vt:lpstr>With Branching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How to create a branch</vt:lpstr>
      <vt:lpstr>How TO MERGE</vt:lpstr>
      <vt:lpstr>Follow the steps</vt:lpstr>
      <vt:lpstr>Work on features steps</vt:lpstr>
      <vt:lpstr>Work on RELEASE steps</vt:lpstr>
      <vt:lpstr>Work on hotfix steps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248</cp:revision>
  <cp:lastPrinted>2018-10-30T21:03:15Z</cp:lastPrinted>
  <dcterms:created xsi:type="dcterms:W3CDTF">2015-08-25T05:16:22Z</dcterms:created>
  <dcterms:modified xsi:type="dcterms:W3CDTF">2018-11-07T16:23:25Z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