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35"/>
      <p:bold r:id="rId36"/>
      <p:italic r:id="rId37"/>
      <p:boldItalic r:id="rId38"/>
    </p:embeddedFont>
    <p:embeddedFont>
      <p:font typeface="Fira Sans Extra Condensed SemiBold" panose="020B0603050000020004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85960C-D71F-49B9-A55B-E436CDE18603}">
  <a:tblStyle styleId="{7F85960C-D71F-49B9-A55B-E436CDE186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39" d="100"/>
          <a:sy n="139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496ad11d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e496ad11d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496ad11d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496ad11d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496ad11d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496ad11d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496ad11dd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496ad11dd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e3a6dd775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e3a6dd775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496ad11dd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496ad11dd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496ad11dd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496ad11dd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496ad11dd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496ad11dd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496ad11dd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496ad11dd_0_1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09edbf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09edbf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e496ad11dd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e496ad11dd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e496ad11dd_0_1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e496ad11dd_0_1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e496ad11dd_0_2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e496ad11dd_0_2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496ad11dd_0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496ad11dd_0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496ad11dd_0_2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496ad11dd_0_2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e496ad11dd_0_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e496ad11dd_0_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e496ad11dd_0_2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e496ad11dd_0_2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e496ad11dd_0_2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e496ad11dd_0_2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e496ad11dd_0_2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e496ad11dd_0_2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e496ad11dd_0_2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e496ad11dd_0_2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a6dd775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a6dd775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e496ad11dd_0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e496ad11dd_0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e496ad11dd_0_2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e496ad11dd_0_2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e496ad11dd_0_2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e496ad11dd_0_2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3a6dd775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3a6dd775b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3a6dd775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3a6dd775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3a6dd775b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3a6dd775b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09edbf0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09edbf0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496ad11d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496ad11d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496ad11d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496ad11d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822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371625"/>
            <a:ext cx="489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704088" y="310891"/>
            <a:ext cx="8439912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spc="600" dirty="0"/>
              <a:t>战略路线图信息图表</a:t>
            </a:r>
            <a:endParaRPr sz="6000" spc="6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86384" y="1271041"/>
            <a:ext cx="489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this template begins</a:t>
            </a:r>
            <a:endParaRPr dirty="0"/>
          </a:p>
        </p:txBody>
      </p:sp>
      <p:sp>
        <p:nvSpPr>
          <p:cNvPr id="48" name="Google Shape;48;p15"/>
          <p:cNvSpPr/>
          <p:nvPr/>
        </p:nvSpPr>
        <p:spPr>
          <a:xfrm>
            <a:off x="1464500" y="4074775"/>
            <a:ext cx="657300" cy="65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3316813" y="2243100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5169888" y="4074775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/>
          <p:nvPr/>
        </p:nvSpPr>
        <p:spPr>
          <a:xfrm>
            <a:off x="7022175" y="2243100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5"/>
          <p:cNvCxnSpPr>
            <a:stCxn id="48" idx="0"/>
            <a:endCxn id="53" idx="4"/>
          </p:cNvCxnSpPr>
          <p:nvPr/>
        </p:nvCxnSpPr>
        <p:spPr>
          <a:xfrm rot="10800000">
            <a:off x="1793150" y="3031375"/>
            <a:ext cx="0" cy="1043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15"/>
          <p:cNvCxnSpPr>
            <a:stCxn id="49" idx="4"/>
            <a:endCxn id="55" idx="0"/>
          </p:cNvCxnSpPr>
          <p:nvPr/>
        </p:nvCxnSpPr>
        <p:spPr>
          <a:xfrm>
            <a:off x="3645463" y="2900400"/>
            <a:ext cx="0" cy="1057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" name="Google Shape;56;p15"/>
          <p:cNvCxnSpPr>
            <a:stCxn id="57" idx="4"/>
            <a:endCxn id="50" idx="0"/>
          </p:cNvCxnSpPr>
          <p:nvPr/>
        </p:nvCxnSpPr>
        <p:spPr>
          <a:xfrm>
            <a:off x="5498538" y="3031438"/>
            <a:ext cx="0" cy="104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8" name="Google Shape;58;p15"/>
          <p:cNvGrpSpPr/>
          <p:nvPr/>
        </p:nvGrpSpPr>
        <p:grpSpPr>
          <a:xfrm>
            <a:off x="-1294465" y="2261260"/>
            <a:ext cx="11732930" cy="2470806"/>
            <a:chOff x="-1294465" y="2261260"/>
            <a:chExt cx="11732930" cy="2470806"/>
          </a:xfrm>
        </p:grpSpPr>
        <p:sp>
          <p:nvSpPr>
            <p:cNvPr id="59" name="Google Shape;59;p15"/>
            <p:cNvSpPr/>
            <p:nvPr/>
          </p:nvSpPr>
          <p:spPr>
            <a:xfrm>
              <a:off x="4263209" y="2261565"/>
              <a:ext cx="2469900" cy="2470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10800000">
              <a:off x="6116269" y="2261260"/>
              <a:ext cx="2469900" cy="2470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968565" y="2261565"/>
              <a:ext cx="2469900" cy="2470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10800000">
              <a:off x="-1294465" y="2261260"/>
              <a:ext cx="2469900" cy="2470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10800000">
              <a:off x="2410891" y="2261260"/>
              <a:ext cx="2469900" cy="2470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557831" y="2261565"/>
              <a:ext cx="2469900" cy="2470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713463" y="287213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565800" y="395798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418888" y="287213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271188" y="3957988"/>
              <a:ext cx="159300" cy="15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" name="Google Shape;66;p15"/>
          <p:cNvCxnSpPr>
            <a:stCxn id="65" idx="0"/>
            <a:endCxn id="51" idx="4"/>
          </p:cNvCxnSpPr>
          <p:nvPr/>
        </p:nvCxnSpPr>
        <p:spPr>
          <a:xfrm rot="10800000">
            <a:off x="7350838" y="2900488"/>
            <a:ext cx="0" cy="1057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7" name="Google Shape;67;p15"/>
          <p:cNvGrpSpPr/>
          <p:nvPr/>
        </p:nvGrpSpPr>
        <p:grpSpPr>
          <a:xfrm>
            <a:off x="1582179" y="4193594"/>
            <a:ext cx="421927" cy="419659"/>
            <a:chOff x="-6329100" y="3632100"/>
            <a:chExt cx="293025" cy="291450"/>
          </a:xfrm>
        </p:grpSpPr>
        <p:sp>
          <p:nvSpPr>
            <p:cNvPr id="68" name="Google Shape;68;p15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3435096" y="2361347"/>
            <a:ext cx="420775" cy="420811"/>
            <a:chOff x="-5251625" y="3272950"/>
            <a:chExt cx="292225" cy="292250"/>
          </a:xfrm>
        </p:grpSpPr>
        <p:sp>
          <p:nvSpPr>
            <p:cNvPr id="72" name="Google Shape;72;p15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5281233" y="4193813"/>
            <a:ext cx="434634" cy="419227"/>
            <a:chOff x="-3768700" y="3253275"/>
            <a:chExt cx="301850" cy="291150"/>
          </a:xfrm>
        </p:grpSpPr>
        <p:sp>
          <p:nvSpPr>
            <p:cNvPr id="76" name="Google Shape;76;p15"/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7139852" y="2386314"/>
            <a:ext cx="421927" cy="370882"/>
            <a:chOff x="-3030525" y="3973150"/>
            <a:chExt cx="293025" cy="257575"/>
          </a:xfrm>
        </p:grpSpPr>
        <p:sp>
          <p:nvSpPr>
            <p:cNvPr id="80" name="Google Shape;80;p15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8" name="Google Shape;538;p24"/>
          <p:cNvGraphicFramePr/>
          <p:nvPr/>
        </p:nvGraphicFramePr>
        <p:xfrm>
          <a:off x="1154725" y="161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17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8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Key objectives</a:t>
                      </a:r>
                      <a:endParaRPr/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Improvement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small planet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with rings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very big planet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also a gas giant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where we all live 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cold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where we all live 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9" name="Google Shape;539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654342" y="2551286"/>
            <a:ext cx="10" cy="1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1229700" y="926750"/>
            <a:ext cx="6721500" cy="649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3753000" y="1137325"/>
            <a:ext cx="1638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Growing sales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3" name="Google Shape;543;p24"/>
          <p:cNvSpPr/>
          <p:nvPr/>
        </p:nvSpPr>
        <p:spPr>
          <a:xfrm rot="-5400000">
            <a:off x="481225" y="2987700"/>
            <a:ext cx="942000" cy="25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Initiative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44" name="Google Shape;544;p24"/>
          <p:cNvSpPr/>
          <p:nvPr/>
        </p:nvSpPr>
        <p:spPr>
          <a:xfrm rot="-5400000">
            <a:off x="453625" y="4083400"/>
            <a:ext cx="997200" cy="25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KPI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"/>
          <p:cNvSpPr/>
          <p:nvPr/>
        </p:nvSpPr>
        <p:spPr>
          <a:xfrm>
            <a:off x="411400" y="2647125"/>
            <a:ext cx="483900" cy="48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1974960" y="2647125"/>
            <a:ext cx="483900" cy="48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3538520" y="2647125"/>
            <a:ext cx="483900" cy="483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5102080" y="2647125"/>
            <a:ext cx="483900" cy="48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6665640" y="2647125"/>
            <a:ext cx="483900" cy="48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229200" y="2647125"/>
            <a:ext cx="483900" cy="48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cxnSp>
        <p:nvCxnSpPr>
          <p:cNvPr id="556" name="Google Shape;556;p25"/>
          <p:cNvCxnSpPr>
            <a:stCxn id="549" idx="6"/>
            <a:endCxn id="550" idx="2"/>
          </p:cNvCxnSpPr>
          <p:nvPr/>
        </p:nvCxnSpPr>
        <p:spPr>
          <a:xfrm>
            <a:off x="895300" y="2889075"/>
            <a:ext cx="10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5"/>
          <p:cNvCxnSpPr>
            <a:stCxn id="550" idx="6"/>
            <a:endCxn id="551" idx="2"/>
          </p:cNvCxnSpPr>
          <p:nvPr/>
        </p:nvCxnSpPr>
        <p:spPr>
          <a:xfrm>
            <a:off x="2458860" y="2889075"/>
            <a:ext cx="10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5"/>
          <p:cNvCxnSpPr>
            <a:stCxn id="551" idx="6"/>
            <a:endCxn id="552" idx="2"/>
          </p:cNvCxnSpPr>
          <p:nvPr/>
        </p:nvCxnSpPr>
        <p:spPr>
          <a:xfrm>
            <a:off x="4022420" y="2889075"/>
            <a:ext cx="10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25"/>
          <p:cNvCxnSpPr>
            <a:stCxn id="552" idx="6"/>
            <a:endCxn id="553" idx="2"/>
          </p:cNvCxnSpPr>
          <p:nvPr/>
        </p:nvCxnSpPr>
        <p:spPr>
          <a:xfrm>
            <a:off x="5585980" y="2889075"/>
            <a:ext cx="10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5"/>
          <p:cNvCxnSpPr>
            <a:stCxn id="553" idx="6"/>
            <a:endCxn id="554" idx="2"/>
          </p:cNvCxnSpPr>
          <p:nvPr/>
        </p:nvCxnSpPr>
        <p:spPr>
          <a:xfrm>
            <a:off x="7149540" y="2889075"/>
            <a:ext cx="10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61" name="Google Shape;561;p25"/>
          <p:cNvGrpSpPr/>
          <p:nvPr/>
        </p:nvGrpSpPr>
        <p:grpSpPr>
          <a:xfrm>
            <a:off x="457193" y="959325"/>
            <a:ext cx="1855200" cy="2092200"/>
            <a:chOff x="457193" y="959325"/>
            <a:chExt cx="1855200" cy="2092200"/>
          </a:xfrm>
        </p:grpSpPr>
        <p:sp>
          <p:nvSpPr>
            <p:cNvPr id="562" name="Google Shape;562;p25"/>
            <p:cNvSpPr txBox="1"/>
            <p:nvPr/>
          </p:nvSpPr>
          <p:spPr>
            <a:xfrm>
              <a:off x="457201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3" name="Google Shape;563;p25"/>
            <p:cNvGrpSpPr/>
            <p:nvPr/>
          </p:nvGrpSpPr>
          <p:grpSpPr>
            <a:xfrm>
              <a:off x="457193" y="959325"/>
              <a:ext cx="1855200" cy="1166150"/>
              <a:chOff x="457193" y="959325"/>
              <a:chExt cx="1855200" cy="1166150"/>
            </a:xfrm>
          </p:grpSpPr>
          <p:sp>
            <p:nvSpPr>
              <p:cNvPr id="564" name="Google Shape;564;p25"/>
              <p:cNvSpPr txBox="1"/>
              <p:nvPr/>
            </p:nvSpPr>
            <p:spPr>
              <a:xfrm>
                <a:off x="457193" y="1376800"/>
                <a:ext cx="1570800" cy="1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65" name="Google Shape;565;p25"/>
              <p:cNvSpPr txBox="1"/>
              <p:nvPr/>
            </p:nvSpPr>
            <p:spPr>
              <a:xfrm>
                <a:off x="457193" y="1658967"/>
                <a:ext cx="18552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6" name="Google Shape;566;p25"/>
              <p:cNvSpPr txBox="1"/>
              <p:nvPr/>
            </p:nvSpPr>
            <p:spPr>
              <a:xfrm>
                <a:off x="457205" y="959325"/>
                <a:ext cx="10938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Jan-Mar</a:t>
                </a:r>
                <a:endParaRPr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582550" y="1983875"/>
                <a:ext cx="141600" cy="141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8" name="Google Shape;568;p25"/>
          <p:cNvGrpSpPr/>
          <p:nvPr/>
        </p:nvGrpSpPr>
        <p:grpSpPr>
          <a:xfrm>
            <a:off x="552946" y="2726625"/>
            <a:ext cx="1855206" cy="2005442"/>
            <a:chOff x="552946" y="2726625"/>
            <a:chExt cx="1855206" cy="2005442"/>
          </a:xfrm>
        </p:grpSpPr>
        <p:sp>
          <p:nvSpPr>
            <p:cNvPr id="569" name="Google Shape;569;p25"/>
            <p:cNvSpPr txBox="1"/>
            <p:nvPr/>
          </p:nvSpPr>
          <p:spPr>
            <a:xfrm>
              <a:off x="837346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0" name="Google Shape;570;p25"/>
            <p:cNvSpPr txBox="1"/>
            <p:nvPr/>
          </p:nvSpPr>
          <p:spPr>
            <a:xfrm>
              <a:off x="552946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really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5"/>
            <p:cNvSpPr txBox="1"/>
            <p:nvPr/>
          </p:nvSpPr>
          <p:spPr>
            <a:xfrm>
              <a:off x="1314352" y="37075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Apr-Jun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5"/>
            <p:cNvSpPr txBox="1"/>
            <p:nvPr/>
          </p:nvSpPr>
          <p:spPr>
            <a:xfrm>
              <a:off x="1924252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144000" y="36403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5"/>
          <p:cNvGrpSpPr/>
          <p:nvPr/>
        </p:nvGrpSpPr>
        <p:grpSpPr>
          <a:xfrm>
            <a:off x="3587793" y="959325"/>
            <a:ext cx="1855200" cy="2092200"/>
            <a:chOff x="3587793" y="959325"/>
            <a:chExt cx="1855200" cy="2092200"/>
          </a:xfrm>
        </p:grpSpPr>
        <p:sp>
          <p:nvSpPr>
            <p:cNvPr id="575" name="Google Shape;575;p25"/>
            <p:cNvSpPr txBox="1"/>
            <p:nvPr/>
          </p:nvSpPr>
          <p:spPr>
            <a:xfrm>
              <a:off x="3587793" y="13768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5"/>
            <p:cNvSpPr txBox="1"/>
            <p:nvPr/>
          </p:nvSpPr>
          <p:spPr>
            <a:xfrm>
              <a:off x="3587793" y="16589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5"/>
            <p:cNvSpPr txBox="1"/>
            <p:nvPr/>
          </p:nvSpPr>
          <p:spPr>
            <a:xfrm>
              <a:off x="3587804" y="9593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July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p25"/>
            <p:cNvSpPr txBox="1"/>
            <p:nvPr/>
          </p:nvSpPr>
          <p:spPr>
            <a:xfrm>
              <a:off x="3587793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711338" y="19838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5"/>
          <p:cNvGrpSpPr/>
          <p:nvPr/>
        </p:nvGrpSpPr>
        <p:grpSpPr>
          <a:xfrm>
            <a:off x="3508923" y="2726625"/>
            <a:ext cx="2051700" cy="2005442"/>
            <a:chOff x="3508923" y="2726625"/>
            <a:chExt cx="2051700" cy="2005442"/>
          </a:xfrm>
        </p:grpSpPr>
        <p:sp>
          <p:nvSpPr>
            <p:cNvPr id="581" name="Google Shape;581;p25"/>
            <p:cNvSpPr txBox="1"/>
            <p:nvPr/>
          </p:nvSpPr>
          <p:spPr>
            <a:xfrm>
              <a:off x="3989823" y="4124992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p25"/>
            <p:cNvSpPr txBox="1"/>
            <p:nvPr/>
          </p:nvSpPr>
          <p:spPr>
            <a:xfrm>
              <a:off x="3508923" y="4407167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25"/>
            <p:cNvSpPr txBox="1"/>
            <p:nvPr/>
          </p:nvSpPr>
          <p:spPr>
            <a:xfrm>
              <a:off x="4466823" y="37075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Aug-Oct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4" name="Google Shape;584;p25"/>
            <p:cNvSpPr txBox="1"/>
            <p:nvPr/>
          </p:nvSpPr>
          <p:spPr>
            <a:xfrm>
              <a:off x="5076723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5273350" y="36403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5"/>
          <p:cNvGrpSpPr/>
          <p:nvPr/>
        </p:nvGrpSpPr>
        <p:grpSpPr>
          <a:xfrm>
            <a:off x="6694743" y="959325"/>
            <a:ext cx="1855200" cy="2092200"/>
            <a:chOff x="6694743" y="959325"/>
            <a:chExt cx="1855200" cy="2092200"/>
          </a:xfrm>
        </p:grpSpPr>
        <p:sp>
          <p:nvSpPr>
            <p:cNvPr id="587" name="Google Shape;587;p25"/>
            <p:cNvSpPr txBox="1"/>
            <p:nvPr/>
          </p:nvSpPr>
          <p:spPr>
            <a:xfrm>
              <a:off x="6694743" y="13768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p25"/>
            <p:cNvSpPr txBox="1"/>
            <p:nvPr/>
          </p:nvSpPr>
          <p:spPr>
            <a:xfrm>
              <a:off x="6694743" y="16589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25"/>
            <p:cNvSpPr txBox="1"/>
            <p:nvPr/>
          </p:nvSpPr>
          <p:spPr>
            <a:xfrm>
              <a:off x="6694754" y="9593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p25"/>
            <p:cNvSpPr txBox="1"/>
            <p:nvPr/>
          </p:nvSpPr>
          <p:spPr>
            <a:xfrm>
              <a:off x="6694743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1" name="Google Shape;591;p25"/>
          <p:cNvSpPr/>
          <p:nvPr/>
        </p:nvSpPr>
        <p:spPr>
          <a:xfrm>
            <a:off x="6837313" y="1983875"/>
            <a:ext cx="141600" cy="14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25"/>
          <p:cNvGrpSpPr/>
          <p:nvPr/>
        </p:nvGrpSpPr>
        <p:grpSpPr>
          <a:xfrm>
            <a:off x="6831594" y="2726625"/>
            <a:ext cx="1855210" cy="2005442"/>
            <a:chOff x="6831594" y="2726625"/>
            <a:chExt cx="1855210" cy="2005442"/>
          </a:xfrm>
        </p:grpSpPr>
        <p:sp>
          <p:nvSpPr>
            <p:cNvPr id="593" name="Google Shape;593;p25"/>
            <p:cNvSpPr txBox="1"/>
            <p:nvPr/>
          </p:nvSpPr>
          <p:spPr>
            <a:xfrm>
              <a:off x="7115994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5"/>
            <p:cNvSpPr txBox="1"/>
            <p:nvPr/>
          </p:nvSpPr>
          <p:spPr>
            <a:xfrm>
              <a:off x="6831594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25"/>
            <p:cNvSpPr txBox="1"/>
            <p:nvPr/>
          </p:nvSpPr>
          <p:spPr>
            <a:xfrm>
              <a:off x="7593004" y="3707525"/>
              <a:ext cx="1093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8202898" y="2726625"/>
              <a:ext cx="48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8400350" y="3640375"/>
              <a:ext cx="141600" cy="141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8" name="Google Shape;598;p25"/>
          <p:cNvCxnSpPr>
            <a:stCxn id="549" idx="0"/>
            <a:endCxn id="567" idx="4"/>
          </p:cNvCxnSpPr>
          <p:nvPr/>
        </p:nvCxnSpPr>
        <p:spPr>
          <a:xfrm rot="10800000">
            <a:off x="653350" y="2125425"/>
            <a:ext cx="0" cy="5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9" name="Google Shape;599;p25"/>
          <p:cNvCxnSpPr>
            <a:stCxn id="550" idx="4"/>
            <a:endCxn id="573" idx="0"/>
          </p:cNvCxnSpPr>
          <p:nvPr/>
        </p:nvCxnSpPr>
        <p:spPr>
          <a:xfrm flipH="1">
            <a:off x="2214810" y="3131025"/>
            <a:ext cx="210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0" name="Google Shape;600;p25"/>
          <p:cNvCxnSpPr>
            <a:stCxn id="579" idx="4"/>
            <a:endCxn id="551" idx="0"/>
          </p:cNvCxnSpPr>
          <p:nvPr/>
        </p:nvCxnSpPr>
        <p:spPr>
          <a:xfrm flipH="1">
            <a:off x="3780338" y="2125475"/>
            <a:ext cx="1800" cy="5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1" name="Google Shape;601;p25"/>
          <p:cNvCxnSpPr>
            <a:stCxn id="552" idx="4"/>
            <a:endCxn id="585" idx="0"/>
          </p:cNvCxnSpPr>
          <p:nvPr/>
        </p:nvCxnSpPr>
        <p:spPr>
          <a:xfrm>
            <a:off x="5344030" y="3131025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2" name="Google Shape;602;p25"/>
          <p:cNvCxnSpPr>
            <a:stCxn id="591" idx="4"/>
            <a:endCxn id="553" idx="0"/>
          </p:cNvCxnSpPr>
          <p:nvPr/>
        </p:nvCxnSpPr>
        <p:spPr>
          <a:xfrm flipH="1">
            <a:off x="6907513" y="2125475"/>
            <a:ext cx="600" cy="5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3" name="Google Shape;603;p25"/>
          <p:cNvCxnSpPr>
            <a:stCxn id="597" idx="0"/>
            <a:endCxn id="554" idx="4"/>
          </p:cNvCxnSpPr>
          <p:nvPr/>
        </p:nvCxnSpPr>
        <p:spPr>
          <a:xfrm rot="10800000">
            <a:off x="8471150" y="3130975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/>
          <p:nvPr/>
        </p:nvSpPr>
        <p:spPr>
          <a:xfrm>
            <a:off x="7458600" y="3896563"/>
            <a:ext cx="691200" cy="6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5303800" y="3907350"/>
            <a:ext cx="691200" cy="69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3149013" y="3907350"/>
            <a:ext cx="691200" cy="6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994125" y="3907350"/>
            <a:ext cx="691200" cy="69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613" name="Google Shape;613;p26"/>
          <p:cNvGrpSpPr/>
          <p:nvPr/>
        </p:nvGrpSpPr>
        <p:grpSpPr>
          <a:xfrm>
            <a:off x="3284221" y="4042697"/>
            <a:ext cx="420775" cy="420811"/>
            <a:chOff x="-5251625" y="3272950"/>
            <a:chExt cx="292225" cy="292250"/>
          </a:xfrm>
        </p:grpSpPr>
        <p:sp>
          <p:nvSpPr>
            <p:cNvPr id="614" name="Google Shape;614;p26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26"/>
          <p:cNvGrpSpPr/>
          <p:nvPr/>
        </p:nvGrpSpPr>
        <p:grpSpPr>
          <a:xfrm>
            <a:off x="5438437" y="4042688"/>
            <a:ext cx="421927" cy="399248"/>
            <a:chOff x="-1592325" y="3957400"/>
            <a:chExt cx="293025" cy="277275"/>
          </a:xfrm>
        </p:grpSpPr>
        <p:sp>
          <p:nvSpPr>
            <p:cNvPr id="618" name="Google Shape;618;p26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6"/>
          <p:cNvSpPr/>
          <p:nvPr/>
        </p:nvSpPr>
        <p:spPr>
          <a:xfrm>
            <a:off x="1183501" y="4069463"/>
            <a:ext cx="312592" cy="36726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26"/>
          <p:cNvGrpSpPr/>
          <p:nvPr/>
        </p:nvGrpSpPr>
        <p:grpSpPr>
          <a:xfrm>
            <a:off x="7593812" y="4069486"/>
            <a:ext cx="420776" cy="343585"/>
            <a:chOff x="3860400" y="3254050"/>
            <a:chExt cx="296175" cy="241825"/>
          </a:xfrm>
        </p:grpSpPr>
        <p:sp>
          <p:nvSpPr>
            <p:cNvPr id="624" name="Google Shape;624;p26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57200" y="1124263"/>
            <a:ext cx="1765200" cy="2080888"/>
            <a:chOff x="457200" y="1257488"/>
            <a:chExt cx="1765200" cy="2080888"/>
          </a:xfrm>
        </p:grpSpPr>
        <p:sp>
          <p:nvSpPr>
            <p:cNvPr id="632" name="Google Shape;632;p26"/>
            <p:cNvSpPr txBox="1"/>
            <p:nvPr/>
          </p:nvSpPr>
          <p:spPr>
            <a:xfrm>
              <a:off x="872100" y="211508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Ideation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3" name="Google Shape;633;p26"/>
            <p:cNvSpPr txBox="1"/>
            <p:nvPr/>
          </p:nvSpPr>
          <p:spPr>
            <a:xfrm>
              <a:off x="457200" y="2456675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and it harbors life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34" name="Google Shape;634;p26"/>
            <p:cNvGrpSpPr/>
            <p:nvPr/>
          </p:nvGrpSpPr>
          <p:grpSpPr>
            <a:xfrm>
              <a:off x="994115" y="1257488"/>
              <a:ext cx="691361" cy="705178"/>
              <a:chOff x="1754115" y="1120425"/>
              <a:chExt cx="810600" cy="826800"/>
            </a:xfrm>
          </p:grpSpPr>
          <p:sp>
            <p:nvSpPr>
              <p:cNvPr id="635" name="Google Shape;635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Q1</a:t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26"/>
          <p:cNvGrpSpPr/>
          <p:nvPr/>
        </p:nvGrpSpPr>
        <p:grpSpPr>
          <a:xfrm>
            <a:off x="2612000" y="1124263"/>
            <a:ext cx="1765200" cy="2080897"/>
            <a:chOff x="2612000" y="1257488"/>
            <a:chExt cx="1765200" cy="2080897"/>
          </a:xfrm>
        </p:grpSpPr>
        <p:sp>
          <p:nvSpPr>
            <p:cNvPr id="638" name="Google Shape;638;p26"/>
            <p:cNvSpPr txBox="1"/>
            <p:nvPr/>
          </p:nvSpPr>
          <p:spPr>
            <a:xfrm>
              <a:off x="3026900" y="2115075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9" name="Google Shape;639;p26"/>
            <p:cNvSpPr txBox="1"/>
            <p:nvPr/>
          </p:nvSpPr>
          <p:spPr>
            <a:xfrm>
              <a:off x="2612000" y="2456684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very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40" name="Google Shape;640;p26"/>
            <p:cNvGrpSpPr/>
            <p:nvPr/>
          </p:nvGrpSpPr>
          <p:grpSpPr>
            <a:xfrm>
              <a:off x="3148915" y="1257488"/>
              <a:ext cx="691361" cy="705178"/>
              <a:chOff x="1754115" y="1120425"/>
              <a:chExt cx="810600" cy="826800"/>
            </a:xfrm>
          </p:grpSpPr>
          <p:sp>
            <p:nvSpPr>
              <p:cNvPr id="641" name="Google Shape;641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Q2</a:t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26"/>
          <p:cNvGrpSpPr/>
          <p:nvPr/>
        </p:nvGrpSpPr>
        <p:grpSpPr>
          <a:xfrm>
            <a:off x="4766800" y="1124263"/>
            <a:ext cx="1765200" cy="2080888"/>
            <a:chOff x="4766800" y="1257488"/>
            <a:chExt cx="1765200" cy="2080888"/>
          </a:xfrm>
        </p:grpSpPr>
        <p:sp>
          <p:nvSpPr>
            <p:cNvPr id="644" name="Google Shape;644;p26"/>
            <p:cNvSpPr txBox="1"/>
            <p:nvPr/>
          </p:nvSpPr>
          <p:spPr>
            <a:xfrm>
              <a:off x="5181700" y="211508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5" name="Google Shape;645;p26"/>
            <p:cNvSpPr txBox="1"/>
            <p:nvPr/>
          </p:nvSpPr>
          <p:spPr>
            <a:xfrm>
              <a:off x="4766800" y="2456675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46" name="Google Shape;646;p26"/>
            <p:cNvGrpSpPr/>
            <p:nvPr/>
          </p:nvGrpSpPr>
          <p:grpSpPr>
            <a:xfrm>
              <a:off x="5303720" y="1257488"/>
              <a:ext cx="691361" cy="705178"/>
              <a:chOff x="1754115" y="1120425"/>
              <a:chExt cx="810600" cy="8268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Q3</a:t>
                </a: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9" name="Google Shape;649;p26"/>
          <p:cNvGrpSpPr/>
          <p:nvPr/>
        </p:nvGrpSpPr>
        <p:grpSpPr>
          <a:xfrm>
            <a:off x="6921600" y="1124263"/>
            <a:ext cx="1765200" cy="2080888"/>
            <a:chOff x="6921600" y="1257488"/>
            <a:chExt cx="1765200" cy="2080888"/>
          </a:xfrm>
        </p:grpSpPr>
        <p:sp>
          <p:nvSpPr>
            <p:cNvPr id="650" name="Google Shape;650;p26"/>
            <p:cNvSpPr txBox="1"/>
            <p:nvPr/>
          </p:nvSpPr>
          <p:spPr>
            <a:xfrm>
              <a:off x="7336500" y="211508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Release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1" name="Google Shape;651;p26"/>
            <p:cNvSpPr txBox="1"/>
            <p:nvPr/>
          </p:nvSpPr>
          <p:spPr>
            <a:xfrm>
              <a:off x="6921600" y="2456675"/>
              <a:ext cx="17652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52" name="Google Shape;652;p26"/>
            <p:cNvGrpSpPr/>
            <p:nvPr/>
          </p:nvGrpSpPr>
          <p:grpSpPr>
            <a:xfrm>
              <a:off x="7458520" y="1257488"/>
              <a:ext cx="691361" cy="705178"/>
              <a:chOff x="1754115" y="1120425"/>
              <a:chExt cx="810600" cy="826800"/>
            </a:xfrm>
          </p:grpSpPr>
          <p:sp>
            <p:nvSpPr>
              <p:cNvPr id="653" name="Google Shape;653;p2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Q4</a:t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5" name="Google Shape;655;p26"/>
          <p:cNvCxnSpPr>
            <a:stCxn id="611" idx="0"/>
            <a:endCxn id="633" idx="2"/>
          </p:cNvCxnSpPr>
          <p:nvPr/>
        </p:nvCxnSpPr>
        <p:spPr>
          <a:xfrm rot="10800000">
            <a:off x="1339725" y="3205050"/>
            <a:ext cx="0" cy="7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6" name="Google Shape;656;p26"/>
          <p:cNvCxnSpPr>
            <a:stCxn id="610" idx="0"/>
            <a:endCxn id="639" idx="2"/>
          </p:cNvCxnSpPr>
          <p:nvPr/>
        </p:nvCxnSpPr>
        <p:spPr>
          <a:xfrm rot="10800000">
            <a:off x="3494613" y="3205050"/>
            <a:ext cx="0" cy="7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7" name="Google Shape;657;p26"/>
          <p:cNvCxnSpPr>
            <a:stCxn id="609" idx="0"/>
            <a:endCxn id="645" idx="2"/>
          </p:cNvCxnSpPr>
          <p:nvPr/>
        </p:nvCxnSpPr>
        <p:spPr>
          <a:xfrm rot="10800000">
            <a:off x="5649400" y="3205050"/>
            <a:ext cx="0" cy="7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8" name="Google Shape;658;p26"/>
          <p:cNvCxnSpPr>
            <a:stCxn id="608" idx="0"/>
            <a:endCxn id="651" idx="2"/>
          </p:cNvCxnSpPr>
          <p:nvPr/>
        </p:nvCxnSpPr>
        <p:spPr>
          <a:xfrm rot="10800000">
            <a:off x="7804200" y="3205063"/>
            <a:ext cx="0" cy="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664" name="Google Shape;664;p27"/>
          <p:cNvGrpSpPr/>
          <p:nvPr/>
        </p:nvGrpSpPr>
        <p:grpSpPr>
          <a:xfrm>
            <a:off x="1552011" y="1030414"/>
            <a:ext cx="421927" cy="370882"/>
            <a:chOff x="-3030525" y="3973150"/>
            <a:chExt cx="293025" cy="257575"/>
          </a:xfrm>
        </p:grpSpPr>
        <p:sp>
          <p:nvSpPr>
            <p:cNvPr id="665" name="Google Shape;665;p27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27"/>
          <p:cNvSpPr txBox="1"/>
          <p:nvPr/>
        </p:nvSpPr>
        <p:spPr>
          <a:xfrm>
            <a:off x="2050138" y="1121075"/>
            <a:ext cx="14646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4089037" y="1121075"/>
            <a:ext cx="14646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Experience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3589229" y="1006054"/>
            <a:ext cx="425310" cy="419659"/>
            <a:chOff x="-1951475" y="3597450"/>
            <a:chExt cx="295375" cy="291450"/>
          </a:xfrm>
        </p:grpSpPr>
        <p:sp>
          <p:nvSpPr>
            <p:cNvPr id="670" name="Google Shape;670;p27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27"/>
          <p:cNvSpPr txBox="1"/>
          <p:nvPr/>
        </p:nvSpPr>
        <p:spPr>
          <a:xfrm>
            <a:off x="6127387" y="1121075"/>
            <a:ext cx="14646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5" name="Google Shape;675;p27"/>
          <p:cNvGrpSpPr/>
          <p:nvPr/>
        </p:nvGrpSpPr>
        <p:grpSpPr>
          <a:xfrm>
            <a:off x="5628136" y="1006048"/>
            <a:ext cx="424195" cy="419659"/>
            <a:chOff x="-5611575" y="3272950"/>
            <a:chExt cx="294600" cy="291450"/>
          </a:xfrm>
        </p:grpSpPr>
        <p:sp>
          <p:nvSpPr>
            <p:cNvPr id="676" name="Google Shape;676;p27"/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81" name="Google Shape;681;p27"/>
          <p:cNvGraphicFramePr/>
          <p:nvPr/>
        </p:nvGraphicFramePr>
        <p:xfrm>
          <a:off x="457200" y="15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1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February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March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April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Console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Mockup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Renewal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Upgrade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Initiative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Legal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Evaluation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8"/>
          <p:cNvSpPr/>
          <p:nvPr/>
        </p:nvSpPr>
        <p:spPr>
          <a:xfrm>
            <a:off x="457200" y="2217312"/>
            <a:ext cx="1732200" cy="699000"/>
          </a:xfrm>
          <a:prstGeom prst="rect">
            <a:avLst/>
          </a:prstGeom>
          <a:solidFill>
            <a:srgbClr val="00CEC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457200" y="3440325"/>
            <a:ext cx="1732200" cy="662100"/>
          </a:xfrm>
          <a:prstGeom prst="rect">
            <a:avLst/>
          </a:prstGeom>
          <a:solidFill>
            <a:srgbClr val="FD677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457200" y="1031275"/>
            <a:ext cx="1732200" cy="699000"/>
          </a:xfrm>
          <a:prstGeom prst="rect">
            <a:avLst/>
          </a:prstGeom>
          <a:solidFill>
            <a:srgbClr val="5CC8E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690" name="Google Shape;690;p28"/>
          <p:cNvGrpSpPr/>
          <p:nvPr/>
        </p:nvGrpSpPr>
        <p:grpSpPr>
          <a:xfrm>
            <a:off x="2501550" y="4463400"/>
            <a:ext cx="6185355" cy="268800"/>
            <a:chOff x="2501550" y="4463400"/>
            <a:chExt cx="6185355" cy="268800"/>
          </a:xfrm>
        </p:grpSpPr>
        <p:sp>
          <p:nvSpPr>
            <p:cNvPr id="691" name="Google Shape;691;p28"/>
            <p:cNvSpPr/>
            <p:nvPr/>
          </p:nvSpPr>
          <p:spPr>
            <a:xfrm>
              <a:off x="2501550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January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543801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February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4586052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March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5628303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April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6670554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7712805" y="4463400"/>
              <a:ext cx="974100" cy="26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June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7" name="Google Shape;697;p28"/>
          <p:cNvSpPr/>
          <p:nvPr/>
        </p:nvSpPr>
        <p:spPr>
          <a:xfrm>
            <a:off x="457200" y="4095475"/>
            <a:ext cx="1732200" cy="3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8" name="Google Shape;698;p28"/>
          <p:cNvSpPr/>
          <p:nvPr/>
        </p:nvSpPr>
        <p:spPr>
          <a:xfrm>
            <a:off x="457200" y="2912925"/>
            <a:ext cx="1732200" cy="30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Mobile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9" name="Google Shape;699;p28"/>
          <p:cNvSpPr/>
          <p:nvPr/>
        </p:nvSpPr>
        <p:spPr>
          <a:xfrm>
            <a:off x="457200" y="1730375"/>
            <a:ext cx="1732200" cy="3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00" name="Google Shape;700;p28"/>
          <p:cNvGrpSpPr/>
          <p:nvPr/>
        </p:nvGrpSpPr>
        <p:grpSpPr>
          <a:xfrm>
            <a:off x="1144746" y="1201683"/>
            <a:ext cx="357123" cy="354341"/>
            <a:chOff x="-47892800" y="3200500"/>
            <a:chExt cx="301675" cy="299325"/>
          </a:xfrm>
        </p:grpSpPr>
        <p:sp>
          <p:nvSpPr>
            <p:cNvPr id="701" name="Google Shape;701;p28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8"/>
          <p:cNvGrpSpPr/>
          <p:nvPr/>
        </p:nvGrpSpPr>
        <p:grpSpPr>
          <a:xfrm>
            <a:off x="1208612" y="2403145"/>
            <a:ext cx="229391" cy="355258"/>
            <a:chOff x="-47839250" y="3569100"/>
            <a:chExt cx="193775" cy="300100"/>
          </a:xfrm>
        </p:grpSpPr>
        <p:sp>
          <p:nvSpPr>
            <p:cNvPr id="708" name="Google Shape;708;p28"/>
            <p:cNvSpPr/>
            <p:nvPr/>
          </p:nvSpPr>
          <p:spPr>
            <a:xfrm>
              <a:off x="-47786475" y="3657325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47751025" y="36927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47838450" y="3569100"/>
              <a:ext cx="192975" cy="35475"/>
            </a:xfrm>
            <a:custGeom>
              <a:avLst/>
              <a:gdLst/>
              <a:ahLst/>
              <a:cxnLst/>
              <a:rect l="l" t="t" r="r" b="b"/>
              <a:pathLst>
                <a:path w="7719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47751025" y="36919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47839250" y="3621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7839250" y="3799075"/>
              <a:ext cx="193000" cy="70125"/>
            </a:xfrm>
            <a:custGeom>
              <a:avLst/>
              <a:gdLst/>
              <a:ahLst/>
              <a:cxnLst/>
              <a:rect l="l" t="t" r="r" b="b"/>
              <a:pathLst>
                <a:path w="7720" h="2805" extrusionOk="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8"/>
          <p:cNvGrpSpPr/>
          <p:nvPr/>
        </p:nvGrpSpPr>
        <p:grpSpPr>
          <a:xfrm>
            <a:off x="1146146" y="3577591"/>
            <a:ext cx="354341" cy="356205"/>
            <a:chOff x="-45673275" y="3937700"/>
            <a:chExt cx="299325" cy="300900"/>
          </a:xfrm>
        </p:grpSpPr>
        <p:sp>
          <p:nvSpPr>
            <p:cNvPr id="715" name="Google Shape;715;p28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28"/>
          <p:cNvGrpSpPr/>
          <p:nvPr/>
        </p:nvGrpSpPr>
        <p:grpSpPr>
          <a:xfrm>
            <a:off x="2501575" y="1031275"/>
            <a:ext cx="6185325" cy="958753"/>
            <a:chOff x="2501575" y="1031275"/>
            <a:chExt cx="6185325" cy="958753"/>
          </a:xfrm>
        </p:grpSpPr>
        <p:sp>
          <p:nvSpPr>
            <p:cNvPr id="722" name="Google Shape;722;p28"/>
            <p:cNvSpPr/>
            <p:nvPr/>
          </p:nvSpPr>
          <p:spPr>
            <a:xfrm>
              <a:off x="2501575" y="1031275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Console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543800" y="1031275"/>
              <a:ext cx="19704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3rd Party Integrations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4600100" y="1358850"/>
              <a:ext cx="91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Security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5628300" y="1358850"/>
              <a:ext cx="20013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 Premise Backup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712800" y="1358850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628300" y="1686425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Portal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670550" y="1686425"/>
              <a:ext cx="959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API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7712800" y="1686428"/>
              <a:ext cx="974100" cy="303600"/>
            </a:xfrm>
            <a:prstGeom prst="rect">
              <a:avLst/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Card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0" name="Google Shape;730;p28"/>
          <p:cNvGrpSpPr/>
          <p:nvPr/>
        </p:nvGrpSpPr>
        <p:grpSpPr>
          <a:xfrm>
            <a:off x="2501577" y="2210125"/>
            <a:ext cx="6185323" cy="958750"/>
            <a:chOff x="2501577" y="2210125"/>
            <a:chExt cx="6185323" cy="958750"/>
          </a:xfrm>
        </p:grpSpPr>
        <p:sp>
          <p:nvSpPr>
            <p:cNvPr id="731" name="Google Shape;731;p28"/>
            <p:cNvSpPr/>
            <p:nvPr/>
          </p:nvSpPr>
          <p:spPr>
            <a:xfrm>
              <a:off x="2501577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Mockup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543800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543800" y="2537700"/>
              <a:ext cx="20163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Android Application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628302" y="2537700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Interactive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7712800" y="2537697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Ticketing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670550" y="286527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Upgrade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7712800" y="286527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586050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Mockup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5628275" y="2210125"/>
              <a:ext cx="974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685550" y="2537700"/>
              <a:ext cx="959100" cy="303600"/>
            </a:xfrm>
            <a:prstGeom prst="rect">
              <a:avLst/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Automatic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1" name="Google Shape;741;p28"/>
          <p:cNvGrpSpPr/>
          <p:nvPr/>
        </p:nvGrpSpPr>
        <p:grpSpPr>
          <a:xfrm>
            <a:off x="2501550" y="3440325"/>
            <a:ext cx="6185350" cy="958750"/>
            <a:chOff x="2501550" y="3440325"/>
            <a:chExt cx="6185350" cy="958750"/>
          </a:xfrm>
        </p:grpSpPr>
        <p:sp>
          <p:nvSpPr>
            <p:cNvPr id="742" name="Google Shape;742;p28"/>
            <p:cNvSpPr/>
            <p:nvPr/>
          </p:nvSpPr>
          <p:spPr>
            <a:xfrm>
              <a:off x="2501550" y="344032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586050" y="3767900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Legal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5628300" y="3767900"/>
              <a:ext cx="20163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Pricing Review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712800" y="3767900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Content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670550" y="409547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7712800" y="409547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Perform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3543800" y="3440325"/>
              <a:ext cx="20163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Customer Outreach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628275" y="3440325"/>
              <a:ext cx="974100" cy="303600"/>
            </a:xfrm>
            <a:prstGeom prst="rect">
              <a:avLst/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SEO Plan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/>
          <p:nvPr/>
        </p:nvSpPr>
        <p:spPr>
          <a:xfrm>
            <a:off x="457200" y="2223325"/>
            <a:ext cx="3558600" cy="151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4460700" y="1037875"/>
            <a:ext cx="4226100" cy="36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757" name="Google Shape;757;p29"/>
          <p:cNvGrpSpPr/>
          <p:nvPr/>
        </p:nvGrpSpPr>
        <p:grpSpPr>
          <a:xfrm>
            <a:off x="4618575" y="1150425"/>
            <a:ext cx="3989900" cy="3532500"/>
            <a:chOff x="4618575" y="1150425"/>
            <a:chExt cx="3989900" cy="3532500"/>
          </a:xfrm>
        </p:grpSpPr>
        <p:sp>
          <p:nvSpPr>
            <p:cNvPr id="758" name="Google Shape;758;p29"/>
            <p:cNvSpPr/>
            <p:nvPr/>
          </p:nvSpPr>
          <p:spPr>
            <a:xfrm>
              <a:off x="5448625" y="1150425"/>
              <a:ext cx="23298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Industry Attractiveness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 rot="-5400000">
              <a:off x="3751125" y="2679825"/>
              <a:ext cx="2079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Competitive Strength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5084100" y="1595250"/>
              <a:ext cx="9768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Selectively Earnings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125125" y="1595250"/>
              <a:ext cx="9768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  Grow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7166150" y="1595250"/>
              <a:ext cx="9768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  Grow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084100" y="2509575"/>
              <a:ext cx="976800" cy="81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Harvest  Divest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125125" y="2509575"/>
              <a:ext cx="9768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Selectively Earnings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7166150" y="2509575"/>
              <a:ext cx="9768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 Grow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5084100" y="3423900"/>
              <a:ext cx="976800" cy="81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Harvest  Divest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125125" y="3423900"/>
              <a:ext cx="976800" cy="81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Harvest  Divest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7166150" y="3423900"/>
              <a:ext cx="9768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Selectively Earnings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9"/>
            <p:cNvSpPr/>
            <p:nvPr/>
          </p:nvSpPr>
          <p:spPr>
            <a:xfrm rot="-5400000">
              <a:off x="8034575" y="27443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29"/>
            <p:cNvSpPr/>
            <p:nvPr/>
          </p:nvSpPr>
          <p:spPr>
            <a:xfrm rot="-5400000">
              <a:off x="8034575" y="1830000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29"/>
            <p:cNvSpPr/>
            <p:nvPr/>
          </p:nvSpPr>
          <p:spPr>
            <a:xfrm rot="-5400000">
              <a:off x="8034575" y="3658650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211975" y="43382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7253000" y="43382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170950" y="4338225"/>
              <a:ext cx="8031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5" name="Google Shape;775;p29"/>
          <p:cNvGrpSpPr/>
          <p:nvPr/>
        </p:nvGrpSpPr>
        <p:grpSpPr>
          <a:xfrm>
            <a:off x="654900" y="2298588"/>
            <a:ext cx="3150900" cy="1284725"/>
            <a:chOff x="654900" y="2298588"/>
            <a:chExt cx="3150900" cy="1284725"/>
          </a:xfrm>
        </p:grpSpPr>
        <p:sp>
          <p:nvSpPr>
            <p:cNvPr id="776" name="Google Shape;776;p29"/>
            <p:cNvSpPr txBox="1"/>
            <p:nvPr/>
          </p:nvSpPr>
          <p:spPr>
            <a:xfrm>
              <a:off x="654900" y="2298588"/>
              <a:ext cx="31509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GE/McKinsey Matrix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7" name="Google Shape;777;p29"/>
            <p:cNvSpPr txBox="1"/>
            <p:nvPr/>
          </p:nvSpPr>
          <p:spPr>
            <a:xfrm>
              <a:off x="654900" y="2780213"/>
              <a:ext cx="3150900" cy="8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78" name="Google Shape;778;p29"/>
          <p:cNvCxnSpPr>
            <a:stCxn id="754" idx="0"/>
            <a:endCxn id="758" idx="1"/>
          </p:cNvCxnSpPr>
          <p:nvPr/>
        </p:nvCxnSpPr>
        <p:spPr>
          <a:xfrm rot="-5400000">
            <a:off x="3392250" y="166975"/>
            <a:ext cx="900600" cy="3212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9" name="Google Shape;779;p29"/>
          <p:cNvCxnSpPr>
            <a:endCxn id="759" idx="0"/>
          </p:cNvCxnSpPr>
          <p:nvPr/>
        </p:nvCxnSpPr>
        <p:spPr>
          <a:xfrm>
            <a:off x="4015875" y="2851575"/>
            <a:ext cx="602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785" name="Google Shape;785;p30"/>
          <p:cNvGraphicFramePr/>
          <p:nvPr/>
        </p:nvGraphicFramePr>
        <p:xfrm>
          <a:off x="457200" y="9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Now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Next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Later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Release 1.0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Release 1.1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Release 1.2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C8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it harbors life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very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Venus has a really beautiful name but it’s hot there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with several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 because is small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located in the main asteroid belt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1"/>
          <p:cNvSpPr/>
          <p:nvPr/>
        </p:nvSpPr>
        <p:spPr>
          <a:xfrm>
            <a:off x="2160000" y="2198875"/>
            <a:ext cx="1418400" cy="1402500"/>
          </a:xfrm>
          <a:prstGeom prst="roundRect">
            <a:avLst>
              <a:gd name="adj" fmla="val 10730"/>
            </a:avLst>
          </a:prstGeom>
          <a:solidFill>
            <a:srgbClr val="00CEC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3862800" y="2198875"/>
            <a:ext cx="1418400" cy="1402500"/>
          </a:xfrm>
          <a:prstGeom prst="roundRect">
            <a:avLst>
              <a:gd name="adj" fmla="val 10730"/>
            </a:avLst>
          </a:prstGeom>
          <a:solidFill>
            <a:srgbClr val="92B6C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5565600" y="2198875"/>
            <a:ext cx="1418400" cy="1402500"/>
          </a:xfrm>
          <a:prstGeom prst="roundRect">
            <a:avLst>
              <a:gd name="adj" fmla="val 10730"/>
            </a:avLst>
          </a:prstGeom>
          <a:solidFill>
            <a:srgbClr val="FF9C3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7268400" y="2198875"/>
            <a:ext cx="1418400" cy="1402500"/>
          </a:xfrm>
          <a:prstGeom prst="roundRect">
            <a:avLst>
              <a:gd name="adj" fmla="val 10730"/>
            </a:avLst>
          </a:prstGeom>
          <a:solidFill>
            <a:srgbClr val="FD677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457200" y="2198875"/>
            <a:ext cx="1418400" cy="1402500"/>
          </a:xfrm>
          <a:prstGeom prst="roundRect">
            <a:avLst>
              <a:gd name="adj" fmla="val 10730"/>
            </a:avLst>
          </a:prstGeom>
          <a:solidFill>
            <a:srgbClr val="5CC8E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843450" y="1167925"/>
            <a:ext cx="645900" cy="64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97" name="Google Shape;797;p31"/>
          <p:cNvGrpSpPr/>
          <p:nvPr/>
        </p:nvGrpSpPr>
        <p:grpSpPr>
          <a:xfrm>
            <a:off x="457200" y="2330375"/>
            <a:ext cx="1418400" cy="1061600"/>
            <a:chOff x="457200" y="2330375"/>
            <a:chExt cx="1418400" cy="1061600"/>
          </a:xfrm>
        </p:grpSpPr>
        <p:sp>
          <p:nvSpPr>
            <p:cNvPr id="798" name="Google Shape;798;p31"/>
            <p:cNvSpPr txBox="1"/>
            <p:nvPr/>
          </p:nvSpPr>
          <p:spPr>
            <a:xfrm>
              <a:off x="457200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9" name="Google Shape;799;p31"/>
            <p:cNvSpPr txBox="1"/>
            <p:nvPr/>
          </p:nvSpPr>
          <p:spPr>
            <a:xfrm>
              <a:off x="457200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3450" y="4086175"/>
            <a:ext cx="645900" cy="64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1" name="Google Shape;801;p31"/>
          <p:cNvSpPr/>
          <p:nvPr/>
        </p:nvSpPr>
        <p:spPr>
          <a:xfrm>
            <a:off x="2546250" y="1167925"/>
            <a:ext cx="645900" cy="64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02" name="Google Shape;802;p31"/>
          <p:cNvGrpSpPr/>
          <p:nvPr/>
        </p:nvGrpSpPr>
        <p:grpSpPr>
          <a:xfrm>
            <a:off x="2160000" y="2330375"/>
            <a:ext cx="1418400" cy="1061600"/>
            <a:chOff x="2066925" y="2330375"/>
            <a:chExt cx="1418400" cy="1061600"/>
          </a:xfrm>
        </p:grpSpPr>
        <p:sp>
          <p:nvSpPr>
            <p:cNvPr id="803" name="Google Shape;803;p31"/>
            <p:cNvSpPr txBox="1"/>
            <p:nvPr/>
          </p:nvSpPr>
          <p:spPr>
            <a:xfrm>
              <a:off x="2066925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4" name="Google Shape;804;p31"/>
            <p:cNvSpPr txBox="1"/>
            <p:nvPr/>
          </p:nvSpPr>
          <p:spPr>
            <a:xfrm>
              <a:off x="2066925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5" name="Google Shape;805;p31"/>
          <p:cNvSpPr/>
          <p:nvPr/>
        </p:nvSpPr>
        <p:spPr>
          <a:xfrm>
            <a:off x="2546250" y="4086175"/>
            <a:ext cx="645900" cy="64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4249050" y="1167925"/>
            <a:ext cx="645900" cy="64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07" name="Google Shape;807;p31"/>
          <p:cNvGrpSpPr/>
          <p:nvPr/>
        </p:nvGrpSpPr>
        <p:grpSpPr>
          <a:xfrm>
            <a:off x="3862800" y="2330375"/>
            <a:ext cx="1418400" cy="1061600"/>
            <a:chOff x="3862800" y="2330375"/>
            <a:chExt cx="1418400" cy="1061600"/>
          </a:xfrm>
        </p:grpSpPr>
        <p:sp>
          <p:nvSpPr>
            <p:cNvPr id="808" name="Google Shape;808;p31"/>
            <p:cNvSpPr txBox="1"/>
            <p:nvPr/>
          </p:nvSpPr>
          <p:spPr>
            <a:xfrm>
              <a:off x="3862800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Design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9" name="Google Shape;809;p31"/>
            <p:cNvSpPr txBox="1"/>
            <p:nvPr/>
          </p:nvSpPr>
          <p:spPr>
            <a:xfrm>
              <a:off x="3862800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0" name="Google Shape;810;p31"/>
          <p:cNvSpPr/>
          <p:nvPr/>
        </p:nvSpPr>
        <p:spPr>
          <a:xfrm>
            <a:off x="4249050" y="4086175"/>
            <a:ext cx="645900" cy="64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1" name="Google Shape;811;p31"/>
          <p:cNvSpPr/>
          <p:nvPr/>
        </p:nvSpPr>
        <p:spPr>
          <a:xfrm>
            <a:off x="5951850" y="1167925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12" name="Google Shape;812;p31"/>
          <p:cNvGrpSpPr/>
          <p:nvPr/>
        </p:nvGrpSpPr>
        <p:grpSpPr>
          <a:xfrm>
            <a:off x="5565600" y="2330375"/>
            <a:ext cx="1418400" cy="1061600"/>
            <a:chOff x="5658675" y="2330375"/>
            <a:chExt cx="1418400" cy="1061600"/>
          </a:xfrm>
        </p:grpSpPr>
        <p:sp>
          <p:nvSpPr>
            <p:cNvPr id="813" name="Google Shape;813;p31"/>
            <p:cNvSpPr txBox="1"/>
            <p:nvPr/>
          </p:nvSpPr>
          <p:spPr>
            <a:xfrm>
              <a:off x="5658675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4" name="Google Shape;814;p31"/>
            <p:cNvSpPr txBox="1"/>
            <p:nvPr/>
          </p:nvSpPr>
          <p:spPr>
            <a:xfrm>
              <a:off x="5658675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5" name="Google Shape;815;p31"/>
          <p:cNvSpPr/>
          <p:nvPr/>
        </p:nvSpPr>
        <p:spPr>
          <a:xfrm>
            <a:off x="5951850" y="4086175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6" name="Google Shape;816;p31"/>
          <p:cNvSpPr/>
          <p:nvPr/>
        </p:nvSpPr>
        <p:spPr>
          <a:xfrm>
            <a:off x="7654650" y="1167925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17" name="Google Shape;817;p31"/>
          <p:cNvGrpSpPr/>
          <p:nvPr/>
        </p:nvGrpSpPr>
        <p:grpSpPr>
          <a:xfrm>
            <a:off x="7268400" y="2330375"/>
            <a:ext cx="1418400" cy="1061600"/>
            <a:chOff x="7268400" y="2330375"/>
            <a:chExt cx="1418400" cy="1061600"/>
          </a:xfrm>
        </p:grpSpPr>
        <p:sp>
          <p:nvSpPr>
            <p:cNvPr id="818" name="Google Shape;818;p31"/>
            <p:cNvSpPr txBox="1"/>
            <p:nvPr/>
          </p:nvSpPr>
          <p:spPr>
            <a:xfrm>
              <a:off x="7268400" y="233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9" name="Google Shape;819;p31"/>
            <p:cNvSpPr txBox="1"/>
            <p:nvPr/>
          </p:nvSpPr>
          <p:spPr>
            <a:xfrm>
              <a:off x="7268400" y="26719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very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0" name="Google Shape;820;p31"/>
          <p:cNvSpPr/>
          <p:nvPr/>
        </p:nvSpPr>
        <p:spPr>
          <a:xfrm>
            <a:off x="7654650" y="4086175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21" name="Google Shape;821;p31"/>
          <p:cNvCxnSpPr>
            <a:stCxn id="796" idx="6"/>
            <a:endCxn id="801" idx="2"/>
          </p:cNvCxnSpPr>
          <p:nvPr/>
        </p:nvCxnSpPr>
        <p:spPr>
          <a:xfrm>
            <a:off x="1489350" y="14908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31"/>
          <p:cNvCxnSpPr>
            <a:stCxn id="801" idx="6"/>
            <a:endCxn id="806" idx="2"/>
          </p:cNvCxnSpPr>
          <p:nvPr/>
        </p:nvCxnSpPr>
        <p:spPr>
          <a:xfrm>
            <a:off x="3192150" y="14908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31"/>
          <p:cNvCxnSpPr>
            <a:stCxn id="806" idx="6"/>
            <a:endCxn id="811" idx="2"/>
          </p:cNvCxnSpPr>
          <p:nvPr/>
        </p:nvCxnSpPr>
        <p:spPr>
          <a:xfrm>
            <a:off x="4894950" y="14908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31"/>
          <p:cNvCxnSpPr>
            <a:stCxn id="811" idx="6"/>
            <a:endCxn id="816" idx="2"/>
          </p:cNvCxnSpPr>
          <p:nvPr/>
        </p:nvCxnSpPr>
        <p:spPr>
          <a:xfrm>
            <a:off x="6597750" y="14908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5" name="Google Shape;825;p31"/>
          <p:cNvGrpSpPr/>
          <p:nvPr/>
        </p:nvGrpSpPr>
        <p:grpSpPr>
          <a:xfrm>
            <a:off x="7799975" y="4231481"/>
            <a:ext cx="355258" cy="355288"/>
            <a:chOff x="-44924250" y="3206000"/>
            <a:chExt cx="300100" cy="300125"/>
          </a:xfrm>
        </p:grpSpPr>
        <p:sp>
          <p:nvSpPr>
            <p:cNvPr id="826" name="Google Shape;826;p31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1"/>
          <p:cNvGrpSpPr/>
          <p:nvPr/>
        </p:nvGrpSpPr>
        <p:grpSpPr>
          <a:xfrm>
            <a:off x="4393435" y="4231496"/>
            <a:ext cx="357123" cy="355258"/>
            <a:chOff x="-48262200" y="3200500"/>
            <a:chExt cx="301675" cy="300100"/>
          </a:xfrm>
        </p:grpSpPr>
        <p:sp>
          <p:nvSpPr>
            <p:cNvPr id="832" name="Google Shape;832;p31"/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1"/>
          <p:cNvGrpSpPr/>
          <p:nvPr/>
        </p:nvGrpSpPr>
        <p:grpSpPr>
          <a:xfrm>
            <a:off x="1017212" y="4231866"/>
            <a:ext cx="298377" cy="354519"/>
            <a:chOff x="-48233050" y="3569725"/>
            <a:chExt cx="252050" cy="299475"/>
          </a:xfrm>
        </p:grpSpPr>
        <p:sp>
          <p:nvSpPr>
            <p:cNvPr id="842" name="Google Shape;842;p31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1"/>
          <p:cNvGrpSpPr/>
          <p:nvPr/>
        </p:nvGrpSpPr>
        <p:grpSpPr>
          <a:xfrm>
            <a:off x="6160105" y="4231496"/>
            <a:ext cx="229391" cy="355258"/>
            <a:chOff x="-47839250" y="3569100"/>
            <a:chExt cx="193775" cy="300100"/>
          </a:xfrm>
        </p:grpSpPr>
        <p:sp>
          <p:nvSpPr>
            <p:cNvPr id="846" name="Google Shape;846;p31"/>
            <p:cNvSpPr/>
            <p:nvPr/>
          </p:nvSpPr>
          <p:spPr>
            <a:xfrm>
              <a:off x="-47786475" y="3657325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-47751025" y="36927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-47838450" y="3569100"/>
              <a:ext cx="192975" cy="35475"/>
            </a:xfrm>
            <a:custGeom>
              <a:avLst/>
              <a:gdLst/>
              <a:ahLst/>
              <a:cxnLst/>
              <a:rect l="l" t="t" r="r" b="b"/>
              <a:pathLst>
                <a:path w="7719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-47751025" y="36919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-47839250" y="3621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-47839250" y="3799075"/>
              <a:ext cx="193000" cy="70125"/>
            </a:xfrm>
            <a:custGeom>
              <a:avLst/>
              <a:gdLst/>
              <a:ahLst/>
              <a:cxnLst/>
              <a:rect l="l" t="t" r="r" b="b"/>
              <a:pathLst>
                <a:path w="7720" h="2805" extrusionOk="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1"/>
          <p:cNvGrpSpPr/>
          <p:nvPr/>
        </p:nvGrpSpPr>
        <p:grpSpPr>
          <a:xfrm>
            <a:off x="2691112" y="4231599"/>
            <a:ext cx="356176" cy="355051"/>
            <a:chOff x="-47524975" y="3569100"/>
            <a:chExt cx="300875" cy="299925"/>
          </a:xfrm>
        </p:grpSpPr>
        <p:sp>
          <p:nvSpPr>
            <p:cNvPr id="853" name="Google Shape;853;p31"/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8" name="Google Shape;858;p31"/>
          <p:cNvCxnSpPr>
            <a:stCxn id="796" idx="4"/>
            <a:endCxn id="794" idx="0"/>
          </p:cNvCxnSpPr>
          <p:nvPr/>
        </p:nvCxnSpPr>
        <p:spPr>
          <a:xfrm>
            <a:off x="1166400" y="1813825"/>
            <a:ext cx="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31"/>
          <p:cNvCxnSpPr>
            <a:stCxn id="794" idx="2"/>
            <a:endCxn id="800" idx="0"/>
          </p:cNvCxnSpPr>
          <p:nvPr/>
        </p:nvCxnSpPr>
        <p:spPr>
          <a:xfrm>
            <a:off x="1166400" y="3601375"/>
            <a:ext cx="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31"/>
          <p:cNvCxnSpPr>
            <a:stCxn id="801" idx="4"/>
            <a:endCxn id="790" idx="0"/>
          </p:cNvCxnSpPr>
          <p:nvPr/>
        </p:nvCxnSpPr>
        <p:spPr>
          <a:xfrm>
            <a:off x="2869200" y="1813825"/>
            <a:ext cx="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31"/>
          <p:cNvCxnSpPr>
            <a:stCxn id="790" idx="2"/>
            <a:endCxn id="805" idx="0"/>
          </p:cNvCxnSpPr>
          <p:nvPr/>
        </p:nvCxnSpPr>
        <p:spPr>
          <a:xfrm>
            <a:off x="2869200" y="3601375"/>
            <a:ext cx="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31"/>
          <p:cNvCxnSpPr>
            <a:stCxn id="806" idx="4"/>
            <a:endCxn id="791" idx="0"/>
          </p:cNvCxnSpPr>
          <p:nvPr/>
        </p:nvCxnSpPr>
        <p:spPr>
          <a:xfrm>
            <a:off x="4572000" y="1813825"/>
            <a:ext cx="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31"/>
          <p:cNvCxnSpPr>
            <a:stCxn id="791" idx="2"/>
            <a:endCxn id="810" idx="0"/>
          </p:cNvCxnSpPr>
          <p:nvPr/>
        </p:nvCxnSpPr>
        <p:spPr>
          <a:xfrm>
            <a:off x="4572000" y="3601375"/>
            <a:ext cx="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31"/>
          <p:cNvCxnSpPr>
            <a:stCxn id="811" idx="4"/>
            <a:endCxn id="792" idx="0"/>
          </p:cNvCxnSpPr>
          <p:nvPr/>
        </p:nvCxnSpPr>
        <p:spPr>
          <a:xfrm>
            <a:off x="6274800" y="1813825"/>
            <a:ext cx="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31"/>
          <p:cNvCxnSpPr>
            <a:stCxn id="792" idx="2"/>
            <a:endCxn id="815" idx="0"/>
          </p:cNvCxnSpPr>
          <p:nvPr/>
        </p:nvCxnSpPr>
        <p:spPr>
          <a:xfrm>
            <a:off x="6274800" y="3601375"/>
            <a:ext cx="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31"/>
          <p:cNvCxnSpPr>
            <a:stCxn id="816" idx="4"/>
            <a:endCxn id="793" idx="0"/>
          </p:cNvCxnSpPr>
          <p:nvPr/>
        </p:nvCxnSpPr>
        <p:spPr>
          <a:xfrm>
            <a:off x="7977600" y="1813825"/>
            <a:ext cx="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31"/>
          <p:cNvCxnSpPr>
            <a:stCxn id="793" idx="2"/>
            <a:endCxn id="820" idx="0"/>
          </p:cNvCxnSpPr>
          <p:nvPr/>
        </p:nvCxnSpPr>
        <p:spPr>
          <a:xfrm>
            <a:off x="7977600" y="3601375"/>
            <a:ext cx="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/>
          <p:nvPr/>
        </p:nvSpPr>
        <p:spPr>
          <a:xfrm rot="-5400000">
            <a:off x="4206900" y="252175"/>
            <a:ext cx="1204800" cy="7755000"/>
          </a:xfrm>
          <a:prstGeom prst="rect">
            <a:avLst/>
          </a:prstGeom>
          <a:solidFill>
            <a:srgbClr val="92B6C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3" name="Google Shape;873;p32"/>
          <p:cNvSpPr/>
          <p:nvPr/>
        </p:nvSpPr>
        <p:spPr>
          <a:xfrm>
            <a:off x="2629313" y="3527275"/>
            <a:ext cx="474600" cy="87155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2"/>
          <p:cNvGrpSpPr/>
          <p:nvPr/>
        </p:nvGrpSpPr>
        <p:grpSpPr>
          <a:xfrm>
            <a:off x="1139513" y="3671188"/>
            <a:ext cx="1413613" cy="927900"/>
            <a:chOff x="1028488" y="2377163"/>
            <a:chExt cx="1413613" cy="927900"/>
          </a:xfrm>
        </p:grpSpPr>
        <p:sp>
          <p:nvSpPr>
            <p:cNvPr id="875" name="Google Shape;875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Week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7" name="Google Shape;877;p32"/>
          <p:cNvGrpSpPr/>
          <p:nvPr/>
        </p:nvGrpSpPr>
        <p:grpSpPr>
          <a:xfrm>
            <a:off x="3753200" y="3671188"/>
            <a:ext cx="1413613" cy="927900"/>
            <a:chOff x="1028488" y="2377163"/>
            <a:chExt cx="1413613" cy="927900"/>
          </a:xfrm>
        </p:grpSpPr>
        <p:sp>
          <p:nvSpPr>
            <p:cNvPr id="878" name="Google Shape;878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 Week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80" name="Google Shape;880;p32"/>
          <p:cNvGrpSpPr/>
          <p:nvPr/>
        </p:nvGrpSpPr>
        <p:grpSpPr>
          <a:xfrm>
            <a:off x="6366888" y="3671188"/>
            <a:ext cx="1413613" cy="927900"/>
            <a:chOff x="1028488" y="2377163"/>
            <a:chExt cx="1413613" cy="927900"/>
          </a:xfrm>
        </p:grpSpPr>
        <p:sp>
          <p:nvSpPr>
            <p:cNvPr id="881" name="Google Shape;881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After Lunch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83" name="Google Shape;883;p32"/>
          <p:cNvSpPr/>
          <p:nvPr/>
        </p:nvSpPr>
        <p:spPr>
          <a:xfrm>
            <a:off x="5243000" y="3527275"/>
            <a:ext cx="474600" cy="87155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7856688" y="3527275"/>
            <a:ext cx="474600" cy="87155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2"/>
          <p:cNvSpPr/>
          <p:nvPr/>
        </p:nvSpPr>
        <p:spPr>
          <a:xfrm rot="-5400000">
            <a:off x="4206900" y="-2335875"/>
            <a:ext cx="1204800" cy="7755000"/>
          </a:xfrm>
          <a:prstGeom prst="rect">
            <a:avLst/>
          </a:prstGeom>
          <a:solidFill>
            <a:srgbClr val="FD677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6" name="Google Shape;886;p32"/>
          <p:cNvSpPr/>
          <p:nvPr/>
        </p:nvSpPr>
        <p:spPr>
          <a:xfrm rot="-5400000">
            <a:off x="4206900" y="-1041850"/>
            <a:ext cx="1204800" cy="7755000"/>
          </a:xfrm>
          <a:prstGeom prst="rect">
            <a:avLst/>
          </a:prstGeom>
          <a:solidFill>
            <a:srgbClr val="00CEC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7" name="Google Shape;887;p32"/>
          <p:cNvSpPr/>
          <p:nvPr/>
        </p:nvSpPr>
        <p:spPr>
          <a:xfrm>
            <a:off x="2629313" y="939225"/>
            <a:ext cx="474600" cy="87155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 rot="-5400000">
            <a:off x="92104" y="1304324"/>
            <a:ext cx="1204800" cy="47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Development</a:t>
            </a:r>
            <a:endParaRPr sz="1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0" name="Google Shape;890;p32"/>
          <p:cNvSpPr/>
          <p:nvPr/>
        </p:nvSpPr>
        <p:spPr>
          <a:xfrm rot="-5400000">
            <a:off x="92104" y="2598349"/>
            <a:ext cx="1204800" cy="47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Promotion</a:t>
            </a:r>
            <a:endParaRPr sz="1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1" name="Google Shape;891;p32"/>
          <p:cNvSpPr/>
          <p:nvPr/>
        </p:nvSpPr>
        <p:spPr>
          <a:xfrm rot="-5400000">
            <a:off x="92104" y="3892375"/>
            <a:ext cx="1204800" cy="47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Launch</a:t>
            </a:r>
            <a:endParaRPr sz="1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92" name="Google Shape;892;p32"/>
          <p:cNvGrpSpPr/>
          <p:nvPr/>
        </p:nvGrpSpPr>
        <p:grpSpPr>
          <a:xfrm>
            <a:off x="1139513" y="1083138"/>
            <a:ext cx="1413613" cy="927900"/>
            <a:chOff x="1028488" y="2377163"/>
            <a:chExt cx="1413613" cy="927900"/>
          </a:xfrm>
        </p:grpSpPr>
        <p:sp>
          <p:nvSpPr>
            <p:cNvPr id="893" name="Google Shape;893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 Months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5" name="Google Shape;895;p32"/>
          <p:cNvGrpSpPr/>
          <p:nvPr/>
        </p:nvGrpSpPr>
        <p:grpSpPr>
          <a:xfrm>
            <a:off x="2689318" y="1129699"/>
            <a:ext cx="354586" cy="353221"/>
            <a:chOff x="-35123050" y="3561225"/>
            <a:chExt cx="292225" cy="291100"/>
          </a:xfrm>
        </p:grpSpPr>
        <p:sp>
          <p:nvSpPr>
            <p:cNvPr id="896" name="Google Shape;896;p32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32"/>
          <p:cNvGrpSpPr/>
          <p:nvPr/>
        </p:nvGrpSpPr>
        <p:grpSpPr>
          <a:xfrm>
            <a:off x="3753200" y="1083138"/>
            <a:ext cx="1413613" cy="927900"/>
            <a:chOff x="1028488" y="2377163"/>
            <a:chExt cx="1413613" cy="927900"/>
          </a:xfrm>
        </p:grpSpPr>
        <p:sp>
          <p:nvSpPr>
            <p:cNvPr id="899" name="Google Shape;899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Months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1" name="Google Shape;901;p32"/>
          <p:cNvGrpSpPr/>
          <p:nvPr/>
        </p:nvGrpSpPr>
        <p:grpSpPr>
          <a:xfrm>
            <a:off x="6366888" y="1083138"/>
            <a:ext cx="1413613" cy="927900"/>
            <a:chOff x="1028488" y="2377163"/>
            <a:chExt cx="1413613" cy="927900"/>
          </a:xfrm>
        </p:grpSpPr>
        <p:sp>
          <p:nvSpPr>
            <p:cNvPr id="902" name="Google Shape;902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Months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341105" y="1129699"/>
            <a:ext cx="354586" cy="353221"/>
            <a:chOff x="-35123050" y="3561225"/>
            <a:chExt cx="292225" cy="291100"/>
          </a:xfrm>
        </p:grpSpPr>
        <p:sp>
          <p:nvSpPr>
            <p:cNvPr id="905" name="Google Shape;905;p32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7916693" y="1129699"/>
            <a:ext cx="354586" cy="353221"/>
            <a:chOff x="-35123050" y="3561225"/>
            <a:chExt cx="292225" cy="291100"/>
          </a:xfrm>
        </p:grpSpPr>
        <p:sp>
          <p:nvSpPr>
            <p:cNvPr id="908" name="Google Shape;908;p32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2"/>
          <p:cNvSpPr/>
          <p:nvPr/>
        </p:nvSpPr>
        <p:spPr>
          <a:xfrm>
            <a:off x="5243000" y="939225"/>
            <a:ext cx="474600" cy="87155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2"/>
          <p:cNvSpPr/>
          <p:nvPr/>
        </p:nvSpPr>
        <p:spPr>
          <a:xfrm>
            <a:off x="7856688" y="939225"/>
            <a:ext cx="474600" cy="87155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32"/>
          <p:cNvGrpSpPr/>
          <p:nvPr/>
        </p:nvGrpSpPr>
        <p:grpSpPr>
          <a:xfrm>
            <a:off x="5302510" y="1129502"/>
            <a:ext cx="355557" cy="353615"/>
            <a:chOff x="-34406325" y="3919600"/>
            <a:chExt cx="293025" cy="291425"/>
          </a:xfrm>
        </p:grpSpPr>
        <p:sp>
          <p:nvSpPr>
            <p:cNvPr id="913" name="Google Shape;913;p32"/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2"/>
          <p:cNvGrpSpPr/>
          <p:nvPr/>
        </p:nvGrpSpPr>
        <p:grpSpPr>
          <a:xfrm>
            <a:off x="7916673" y="1100786"/>
            <a:ext cx="354586" cy="353888"/>
            <a:chOff x="-31094350" y="3194000"/>
            <a:chExt cx="292225" cy="291650"/>
          </a:xfrm>
        </p:grpSpPr>
        <p:sp>
          <p:nvSpPr>
            <p:cNvPr id="921" name="Google Shape;921;p32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32"/>
          <p:cNvSpPr/>
          <p:nvPr/>
        </p:nvSpPr>
        <p:spPr>
          <a:xfrm>
            <a:off x="2629313" y="2233250"/>
            <a:ext cx="474600" cy="871550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32"/>
          <p:cNvGrpSpPr/>
          <p:nvPr/>
        </p:nvGrpSpPr>
        <p:grpSpPr>
          <a:xfrm>
            <a:off x="1139513" y="2377163"/>
            <a:ext cx="1413613" cy="927900"/>
            <a:chOff x="1028488" y="2377163"/>
            <a:chExt cx="1413613" cy="927900"/>
          </a:xfrm>
        </p:grpSpPr>
        <p:sp>
          <p:nvSpPr>
            <p:cNvPr id="931" name="Google Shape;931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Month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3" name="Google Shape;933;p32"/>
          <p:cNvGrpSpPr/>
          <p:nvPr/>
        </p:nvGrpSpPr>
        <p:grpSpPr>
          <a:xfrm>
            <a:off x="3753200" y="2377163"/>
            <a:ext cx="1413613" cy="927900"/>
            <a:chOff x="1028488" y="2377163"/>
            <a:chExt cx="1413613" cy="927900"/>
          </a:xfrm>
        </p:grpSpPr>
        <p:sp>
          <p:nvSpPr>
            <p:cNvPr id="934" name="Google Shape;934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Weeks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6" name="Google Shape;936;p32"/>
          <p:cNvGrpSpPr/>
          <p:nvPr/>
        </p:nvGrpSpPr>
        <p:grpSpPr>
          <a:xfrm>
            <a:off x="6366888" y="2377163"/>
            <a:ext cx="1413613" cy="927900"/>
            <a:chOff x="1028488" y="2377163"/>
            <a:chExt cx="1413613" cy="927900"/>
          </a:xfrm>
        </p:grpSpPr>
        <p:sp>
          <p:nvSpPr>
            <p:cNvPr id="937" name="Google Shape;937;p32"/>
            <p:cNvSpPr txBox="1"/>
            <p:nvPr/>
          </p:nvSpPr>
          <p:spPr>
            <a:xfrm>
              <a:off x="1028488" y="2613863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1150" algn="l" rtl="0"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1028500" y="2377163"/>
              <a:ext cx="1413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Weeks</a:t>
              </a:r>
              <a:endParaRPr sz="17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5341105" y="2423724"/>
            <a:ext cx="354586" cy="353221"/>
            <a:chOff x="-35123050" y="3561225"/>
            <a:chExt cx="292225" cy="291100"/>
          </a:xfrm>
        </p:grpSpPr>
        <p:sp>
          <p:nvSpPr>
            <p:cNvPr id="940" name="Google Shape;940;p32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2"/>
          <p:cNvGrpSpPr/>
          <p:nvPr/>
        </p:nvGrpSpPr>
        <p:grpSpPr>
          <a:xfrm>
            <a:off x="7916693" y="2423724"/>
            <a:ext cx="354586" cy="353221"/>
            <a:chOff x="-35123050" y="3561225"/>
            <a:chExt cx="292225" cy="291100"/>
          </a:xfrm>
        </p:grpSpPr>
        <p:sp>
          <p:nvSpPr>
            <p:cNvPr id="943" name="Google Shape;943;p32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32"/>
          <p:cNvSpPr/>
          <p:nvPr/>
        </p:nvSpPr>
        <p:spPr>
          <a:xfrm>
            <a:off x="5243000" y="2233250"/>
            <a:ext cx="474600" cy="871550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2"/>
          <p:cNvSpPr/>
          <p:nvPr/>
        </p:nvSpPr>
        <p:spPr>
          <a:xfrm>
            <a:off x="7856688" y="2233250"/>
            <a:ext cx="474600" cy="871550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2"/>
          <p:cNvGrpSpPr/>
          <p:nvPr/>
        </p:nvGrpSpPr>
        <p:grpSpPr>
          <a:xfrm>
            <a:off x="2680248" y="3717755"/>
            <a:ext cx="372756" cy="354343"/>
            <a:chOff x="-32576675" y="3944600"/>
            <a:chExt cx="307200" cy="292025"/>
          </a:xfrm>
        </p:grpSpPr>
        <p:sp>
          <p:nvSpPr>
            <p:cNvPr id="948" name="Google Shape;948;p32"/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2689315" y="2423832"/>
            <a:ext cx="354586" cy="353008"/>
            <a:chOff x="-30735200" y="3552550"/>
            <a:chExt cx="292225" cy="290925"/>
          </a:xfrm>
        </p:grpSpPr>
        <p:sp>
          <p:nvSpPr>
            <p:cNvPr id="951" name="Google Shape;951;p32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32"/>
          <p:cNvGrpSpPr/>
          <p:nvPr/>
        </p:nvGrpSpPr>
        <p:grpSpPr>
          <a:xfrm>
            <a:off x="5305267" y="2425306"/>
            <a:ext cx="350079" cy="350079"/>
            <a:chOff x="583100" y="3982600"/>
            <a:chExt cx="296175" cy="296175"/>
          </a:xfrm>
        </p:grpSpPr>
        <p:sp>
          <p:nvSpPr>
            <p:cNvPr id="954" name="Google Shape;954;p32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2"/>
          <p:cNvGrpSpPr/>
          <p:nvPr/>
        </p:nvGrpSpPr>
        <p:grpSpPr>
          <a:xfrm>
            <a:off x="7903095" y="2416694"/>
            <a:ext cx="368157" cy="367290"/>
            <a:chOff x="-62154300" y="3743950"/>
            <a:chExt cx="318200" cy="317450"/>
          </a:xfrm>
        </p:grpSpPr>
        <p:sp>
          <p:nvSpPr>
            <p:cNvPr id="962" name="Google Shape;962;p32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32"/>
          <p:cNvGrpSpPr/>
          <p:nvPr/>
        </p:nvGrpSpPr>
        <p:grpSpPr>
          <a:xfrm>
            <a:off x="5310016" y="3717556"/>
            <a:ext cx="340573" cy="339271"/>
            <a:chOff x="898875" y="4399275"/>
            <a:chExt cx="483700" cy="481850"/>
          </a:xfrm>
        </p:grpSpPr>
        <p:sp>
          <p:nvSpPr>
            <p:cNvPr id="965" name="Google Shape;965;p3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73" name="Google Shape;973;p32"/>
          <p:cNvGrpSpPr/>
          <p:nvPr/>
        </p:nvGrpSpPr>
        <p:grpSpPr>
          <a:xfrm>
            <a:off x="7907609" y="3717747"/>
            <a:ext cx="350079" cy="350079"/>
            <a:chOff x="2037825" y="3254050"/>
            <a:chExt cx="296175" cy="296175"/>
          </a:xfrm>
        </p:grpSpPr>
        <p:sp>
          <p:nvSpPr>
            <p:cNvPr id="974" name="Google Shape;974;p32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/>
          <p:nvPr/>
        </p:nvSpPr>
        <p:spPr>
          <a:xfrm>
            <a:off x="3238100" y="955925"/>
            <a:ext cx="620400" cy="62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3"/>
          <p:cNvSpPr/>
          <p:nvPr/>
        </p:nvSpPr>
        <p:spPr>
          <a:xfrm>
            <a:off x="5285725" y="955925"/>
            <a:ext cx="620400" cy="62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3"/>
          <p:cNvSpPr/>
          <p:nvPr/>
        </p:nvSpPr>
        <p:spPr>
          <a:xfrm>
            <a:off x="7333350" y="955925"/>
            <a:ext cx="620400" cy="6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3"/>
          <p:cNvSpPr/>
          <p:nvPr/>
        </p:nvSpPr>
        <p:spPr>
          <a:xfrm>
            <a:off x="1189988" y="955925"/>
            <a:ext cx="620400" cy="62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989" name="Google Shape;989;p33"/>
          <p:cNvGrpSpPr/>
          <p:nvPr/>
        </p:nvGrpSpPr>
        <p:grpSpPr>
          <a:xfrm>
            <a:off x="6796013" y="1654100"/>
            <a:ext cx="1695600" cy="3077855"/>
            <a:chOff x="6796013" y="1654100"/>
            <a:chExt cx="1695600" cy="3077855"/>
          </a:xfrm>
        </p:grpSpPr>
        <p:sp>
          <p:nvSpPr>
            <p:cNvPr id="990" name="Google Shape;990;p33"/>
            <p:cNvSpPr/>
            <p:nvPr/>
          </p:nvSpPr>
          <p:spPr>
            <a:xfrm>
              <a:off x="6796013" y="2072950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FBCA5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796013" y="2975102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FBCA5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very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6796013" y="3877255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FBCA5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3" name="Google Shape;993;p33"/>
            <p:cNvSpPr txBox="1"/>
            <p:nvPr/>
          </p:nvSpPr>
          <p:spPr>
            <a:xfrm>
              <a:off x="6934613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4" name="Google Shape;994;p33"/>
          <p:cNvGrpSpPr/>
          <p:nvPr/>
        </p:nvGrpSpPr>
        <p:grpSpPr>
          <a:xfrm>
            <a:off x="4748138" y="1654100"/>
            <a:ext cx="1695600" cy="3077855"/>
            <a:chOff x="4748138" y="1654100"/>
            <a:chExt cx="1695600" cy="3077855"/>
          </a:xfrm>
        </p:grpSpPr>
        <p:sp>
          <p:nvSpPr>
            <p:cNvPr id="995" name="Google Shape;995;p33"/>
            <p:cNvSpPr/>
            <p:nvPr/>
          </p:nvSpPr>
          <p:spPr>
            <a:xfrm>
              <a:off x="4748138" y="2072950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4748138" y="2975102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4748138" y="3877255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5CC8E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big gas giant that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33"/>
            <p:cNvSpPr txBox="1"/>
            <p:nvPr/>
          </p:nvSpPr>
          <p:spPr>
            <a:xfrm>
              <a:off x="4886738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9" name="Google Shape;999;p33"/>
          <p:cNvGrpSpPr/>
          <p:nvPr/>
        </p:nvGrpSpPr>
        <p:grpSpPr>
          <a:xfrm>
            <a:off x="2700263" y="1654100"/>
            <a:ext cx="1695600" cy="3077855"/>
            <a:chOff x="2700263" y="1654100"/>
            <a:chExt cx="1695600" cy="3077855"/>
          </a:xfrm>
        </p:grpSpPr>
        <p:sp>
          <p:nvSpPr>
            <p:cNvPr id="1000" name="Google Shape;1000;p33"/>
            <p:cNvSpPr/>
            <p:nvPr/>
          </p:nvSpPr>
          <p:spPr>
            <a:xfrm>
              <a:off x="2700263" y="2072950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700263" y="2975102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2700263" y="3877255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00CEC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a planet located in the main asteroid belt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33"/>
            <p:cNvSpPr txBox="1"/>
            <p:nvPr/>
          </p:nvSpPr>
          <p:spPr>
            <a:xfrm>
              <a:off x="2838863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4" name="Google Shape;1004;p33"/>
          <p:cNvGrpSpPr/>
          <p:nvPr/>
        </p:nvGrpSpPr>
        <p:grpSpPr>
          <a:xfrm>
            <a:off x="652388" y="1654100"/>
            <a:ext cx="1695600" cy="2175702"/>
            <a:chOff x="652388" y="1654100"/>
            <a:chExt cx="1695600" cy="2175702"/>
          </a:xfrm>
        </p:grpSpPr>
        <p:sp>
          <p:nvSpPr>
            <p:cNvPr id="1005" name="Google Shape;1005;p33"/>
            <p:cNvSpPr/>
            <p:nvPr/>
          </p:nvSpPr>
          <p:spPr>
            <a:xfrm>
              <a:off x="652388" y="2072950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652388" y="2975102"/>
              <a:ext cx="1695600" cy="854700"/>
            </a:xfrm>
            <a:prstGeom prst="roundRect">
              <a:avLst>
                <a:gd name="adj" fmla="val 12220"/>
              </a:avLst>
            </a:prstGeom>
            <a:solidFill>
              <a:srgbClr val="FD677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33"/>
            <p:cNvSpPr txBox="1"/>
            <p:nvPr/>
          </p:nvSpPr>
          <p:spPr>
            <a:xfrm>
              <a:off x="790988" y="1654100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8" name="Google Shape;1008;p33"/>
          <p:cNvGrpSpPr/>
          <p:nvPr/>
        </p:nvGrpSpPr>
        <p:grpSpPr>
          <a:xfrm>
            <a:off x="1316094" y="1082937"/>
            <a:ext cx="368186" cy="366364"/>
            <a:chOff x="-62151950" y="4111775"/>
            <a:chExt cx="318225" cy="316650"/>
          </a:xfrm>
        </p:grpSpPr>
        <p:sp>
          <p:nvSpPr>
            <p:cNvPr id="1009" name="Google Shape;1009;p33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33"/>
          <p:cNvGrpSpPr/>
          <p:nvPr/>
        </p:nvGrpSpPr>
        <p:grpSpPr>
          <a:xfrm>
            <a:off x="5412312" y="1082483"/>
            <a:ext cx="367261" cy="367261"/>
            <a:chOff x="-63250675" y="4110200"/>
            <a:chExt cx="317425" cy="317425"/>
          </a:xfrm>
        </p:grpSpPr>
        <p:sp>
          <p:nvSpPr>
            <p:cNvPr id="1014" name="Google Shape;1014;p33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3"/>
          <p:cNvGrpSpPr/>
          <p:nvPr/>
        </p:nvGrpSpPr>
        <p:grpSpPr>
          <a:xfrm>
            <a:off x="7468297" y="1092464"/>
            <a:ext cx="351024" cy="347301"/>
            <a:chOff x="946175" y="3619500"/>
            <a:chExt cx="296975" cy="293825"/>
          </a:xfrm>
        </p:grpSpPr>
        <p:sp>
          <p:nvSpPr>
            <p:cNvPr id="1024" name="Google Shape;1024;p33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3"/>
          <p:cNvGrpSpPr/>
          <p:nvPr/>
        </p:nvGrpSpPr>
        <p:grpSpPr>
          <a:xfrm>
            <a:off x="3371397" y="1091639"/>
            <a:ext cx="353802" cy="348926"/>
            <a:chOff x="2034675" y="3617925"/>
            <a:chExt cx="299325" cy="295200"/>
          </a:xfrm>
        </p:grpSpPr>
        <p:sp>
          <p:nvSpPr>
            <p:cNvPr id="1031" name="Google Shape;1031;p33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6" name="Google Shape;1036;p33"/>
          <p:cNvCxnSpPr>
            <a:stCxn id="987" idx="6"/>
            <a:endCxn id="984" idx="2"/>
          </p:cNvCxnSpPr>
          <p:nvPr/>
        </p:nvCxnSpPr>
        <p:spPr>
          <a:xfrm>
            <a:off x="1810388" y="1266125"/>
            <a:ext cx="142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33"/>
          <p:cNvCxnSpPr>
            <a:stCxn id="984" idx="6"/>
            <a:endCxn id="985" idx="2"/>
          </p:cNvCxnSpPr>
          <p:nvPr/>
        </p:nvCxnSpPr>
        <p:spPr>
          <a:xfrm>
            <a:off x="3858500" y="1266125"/>
            <a:ext cx="142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33"/>
          <p:cNvCxnSpPr>
            <a:stCxn id="985" idx="6"/>
            <a:endCxn id="986" idx="2"/>
          </p:cNvCxnSpPr>
          <p:nvPr/>
        </p:nvCxnSpPr>
        <p:spPr>
          <a:xfrm>
            <a:off x="5906125" y="1266125"/>
            <a:ext cx="142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1621051" y="1294868"/>
            <a:ext cx="7065368" cy="3437095"/>
            <a:chOff x="1621051" y="1294868"/>
            <a:chExt cx="7065368" cy="3437095"/>
          </a:xfrm>
        </p:grpSpPr>
        <p:grpSp>
          <p:nvGrpSpPr>
            <p:cNvPr id="87" name="Google Shape;87;p16"/>
            <p:cNvGrpSpPr/>
            <p:nvPr/>
          </p:nvGrpSpPr>
          <p:grpSpPr>
            <a:xfrm>
              <a:off x="1621051" y="1294868"/>
              <a:ext cx="7065368" cy="1120356"/>
              <a:chOff x="1573800" y="1294900"/>
              <a:chExt cx="7113025" cy="1147200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1573800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767180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3960435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5153702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6346957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7540225" y="129490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6"/>
            <p:cNvGrpSpPr/>
            <p:nvPr/>
          </p:nvGrpSpPr>
          <p:grpSpPr>
            <a:xfrm>
              <a:off x="1621051" y="2453237"/>
              <a:ext cx="7065368" cy="1120356"/>
              <a:chOff x="1573800" y="2481050"/>
              <a:chExt cx="7113025" cy="1147200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1573800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2767180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3960435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5153702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6346957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7540225" y="24810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16"/>
            <p:cNvGrpSpPr/>
            <p:nvPr/>
          </p:nvGrpSpPr>
          <p:grpSpPr>
            <a:xfrm>
              <a:off x="1621051" y="3611607"/>
              <a:ext cx="7065368" cy="1120356"/>
              <a:chOff x="1573800" y="3667150"/>
              <a:chExt cx="7113025" cy="1147200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1573800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767180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3960435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5153702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6346957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7540225" y="3667150"/>
                <a:ext cx="1146600" cy="114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879057" y="1129950"/>
            <a:ext cx="6234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Jan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64375" y="1129950"/>
            <a:ext cx="6234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Feb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249693" y="1129950"/>
            <a:ext cx="6234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435011" y="1129950"/>
            <a:ext cx="6234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Apr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620329" y="1129950"/>
            <a:ext cx="6234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May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805647" y="1129950"/>
            <a:ext cx="6234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Jun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621050" y="1637400"/>
            <a:ext cx="11367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big planet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805000" y="1637400"/>
            <a:ext cx="23163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549000" y="1637400"/>
            <a:ext cx="1136700" cy="4353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177000" y="1637400"/>
            <a:ext cx="2316300" cy="4353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57200" y="3075950"/>
            <a:ext cx="1116600" cy="34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Mockup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845880" y="2606158"/>
            <a:ext cx="339253" cy="318042"/>
            <a:chOff x="4456875" y="2635825"/>
            <a:chExt cx="481825" cy="451700"/>
          </a:xfrm>
        </p:grpSpPr>
        <p:sp>
          <p:nvSpPr>
            <p:cNvPr id="121" name="Google Shape;121;p1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457200" y="1907998"/>
            <a:ext cx="1116600" cy="34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 Team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845866" y="1457407"/>
            <a:ext cx="339264" cy="298195"/>
            <a:chOff x="-3030525" y="3973150"/>
            <a:chExt cx="293025" cy="257575"/>
          </a:xfrm>
        </p:grpSpPr>
        <p:sp>
          <p:nvSpPr>
            <p:cNvPr id="129" name="Google Shape;129;p16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6"/>
          <p:cNvSpPr/>
          <p:nvPr/>
        </p:nvSpPr>
        <p:spPr>
          <a:xfrm>
            <a:off x="457200" y="4235725"/>
            <a:ext cx="1116600" cy="3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845870" y="3763113"/>
            <a:ext cx="339251" cy="320216"/>
            <a:chOff x="-1960150" y="3956600"/>
            <a:chExt cx="308775" cy="291450"/>
          </a:xfrm>
        </p:grpSpPr>
        <p:sp>
          <p:nvSpPr>
            <p:cNvPr id="133" name="Google Shape;133;p16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1621050" y="2554200"/>
            <a:ext cx="11367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805000" y="2554200"/>
            <a:ext cx="23163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planet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621050" y="3037325"/>
            <a:ext cx="11367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far away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805000" y="3037325"/>
            <a:ext cx="23163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big planet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177000" y="3037325"/>
            <a:ext cx="3505200" cy="4353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621050" y="3954125"/>
            <a:ext cx="11367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805000" y="3954125"/>
            <a:ext cx="2316300" cy="435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549000" y="3954125"/>
            <a:ext cx="1136700" cy="4353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177000" y="3954125"/>
            <a:ext cx="2316300" cy="4353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red planet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044" name="Google Shape;1044;p34"/>
          <p:cNvGrpSpPr/>
          <p:nvPr/>
        </p:nvGrpSpPr>
        <p:grpSpPr>
          <a:xfrm>
            <a:off x="457200" y="2948375"/>
            <a:ext cx="1418400" cy="1783700"/>
            <a:chOff x="457200" y="2948375"/>
            <a:chExt cx="1418400" cy="1783700"/>
          </a:xfrm>
        </p:grpSpPr>
        <p:grpSp>
          <p:nvGrpSpPr>
            <p:cNvPr id="1045" name="Google Shape;1045;p34"/>
            <p:cNvGrpSpPr/>
            <p:nvPr/>
          </p:nvGrpSpPr>
          <p:grpSpPr>
            <a:xfrm>
              <a:off x="457200" y="3670475"/>
              <a:ext cx="1418400" cy="1061600"/>
              <a:chOff x="457200" y="2330375"/>
              <a:chExt cx="1418400" cy="1061600"/>
            </a:xfrm>
          </p:grpSpPr>
          <p:sp>
            <p:nvSpPr>
              <p:cNvPr id="1046" name="Google Shape;1046;p34"/>
              <p:cNvSpPr txBox="1"/>
              <p:nvPr/>
            </p:nvSpPr>
            <p:spPr>
              <a:xfrm>
                <a:off x="457200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Idea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47" name="Google Shape;1047;p34"/>
              <p:cNvSpPr txBox="1"/>
              <p:nvPr/>
            </p:nvSpPr>
            <p:spPr>
              <a:xfrm>
                <a:off x="457200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48" name="Google Shape;1048;p34"/>
            <p:cNvSpPr/>
            <p:nvPr/>
          </p:nvSpPr>
          <p:spPr>
            <a:xfrm>
              <a:off x="843450" y="2948375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2160000" y="2441169"/>
            <a:ext cx="1418400" cy="1783700"/>
            <a:chOff x="2160000" y="2948375"/>
            <a:chExt cx="1418400" cy="1783700"/>
          </a:xfrm>
        </p:grpSpPr>
        <p:grpSp>
          <p:nvGrpSpPr>
            <p:cNvPr id="1050" name="Google Shape;1050;p34"/>
            <p:cNvGrpSpPr/>
            <p:nvPr/>
          </p:nvGrpSpPr>
          <p:grpSpPr>
            <a:xfrm>
              <a:off x="2160000" y="3670475"/>
              <a:ext cx="1418400" cy="1061600"/>
              <a:chOff x="2066925" y="2330375"/>
              <a:chExt cx="1418400" cy="1061600"/>
            </a:xfrm>
          </p:grpSpPr>
          <p:sp>
            <p:nvSpPr>
              <p:cNvPr id="1051" name="Google Shape;1051;p34"/>
              <p:cNvSpPr txBox="1"/>
              <p:nvPr/>
            </p:nvSpPr>
            <p:spPr>
              <a:xfrm>
                <a:off x="2066925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Research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34"/>
              <p:cNvSpPr txBox="1"/>
              <p:nvPr/>
            </p:nvSpPr>
            <p:spPr>
              <a:xfrm>
                <a:off x="2066925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34"/>
            <p:cNvSpPr/>
            <p:nvPr/>
          </p:nvSpPr>
          <p:spPr>
            <a:xfrm>
              <a:off x="2546250" y="2948375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34"/>
          <p:cNvGrpSpPr/>
          <p:nvPr/>
        </p:nvGrpSpPr>
        <p:grpSpPr>
          <a:xfrm>
            <a:off x="3862800" y="1933963"/>
            <a:ext cx="1418400" cy="1783700"/>
            <a:chOff x="3862800" y="2948375"/>
            <a:chExt cx="1418400" cy="1783700"/>
          </a:xfrm>
        </p:grpSpPr>
        <p:grpSp>
          <p:nvGrpSpPr>
            <p:cNvPr id="1055" name="Google Shape;1055;p34"/>
            <p:cNvGrpSpPr/>
            <p:nvPr/>
          </p:nvGrpSpPr>
          <p:grpSpPr>
            <a:xfrm>
              <a:off x="3862800" y="3670475"/>
              <a:ext cx="1418400" cy="1061600"/>
              <a:chOff x="3862800" y="2330375"/>
              <a:chExt cx="1418400" cy="1061600"/>
            </a:xfrm>
          </p:grpSpPr>
          <p:sp>
            <p:nvSpPr>
              <p:cNvPr id="1056" name="Google Shape;1056;p34"/>
              <p:cNvSpPr txBox="1"/>
              <p:nvPr/>
            </p:nvSpPr>
            <p:spPr>
              <a:xfrm>
                <a:off x="3862800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Design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34"/>
              <p:cNvSpPr txBox="1"/>
              <p:nvPr/>
            </p:nvSpPr>
            <p:spPr>
              <a:xfrm>
                <a:off x="3862800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34"/>
            <p:cNvSpPr/>
            <p:nvPr/>
          </p:nvSpPr>
          <p:spPr>
            <a:xfrm>
              <a:off x="4249050" y="2948375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34"/>
          <p:cNvGrpSpPr/>
          <p:nvPr/>
        </p:nvGrpSpPr>
        <p:grpSpPr>
          <a:xfrm>
            <a:off x="5565600" y="1426756"/>
            <a:ext cx="1418400" cy="1783700"/>
            <a:chOff x="5565600" y="2948375"/>
            <a:chExt cx="1418400" cy="1783700"/>
          </a:xfrm>
        </p:grpSpPr>
        <p:grpSp>
          <p:nvGrpSpPr>
            <p:cNvPr id="1060" name="Google Shape;1060;p34"/>
            <p:cNvGrpSpPr/>
            <p:nvPr/>
          </p:nvGrpSpPr>
          <p:grpSpPr>
            <a:xfrm>
              <a:off x="5565600" y="3670475"/>
              <a:ext cx="1418400" cy="1061600"/>
              <a:chOff x="5658675" y="2330375"/>
              <a:chExt cx="1418400" cy="1061600"/>
            </a:xfrm>
          </p:grpSpPr>
          <p:sp>
            <p:nvSpPr>
              <p:cNvPr id="1061" name="Google Shape;1061;p34"/>
              <p:cNvSpPr txBox="1"/>
              <p:nvPr/>
            </p:nvSpPr>
            <p:spPr>
              <a:xfrm>
                <a:off x="5658675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34"/>
              <p:cNvSpPr txBox="1"/>
              <p:nvPr/>
            </p:nvSpPr>
            <p:spPr>
              <a:xfrm>
                <a:off x="5658675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34"/>
            <p:cNvSpPr/>
            <p:nvPr/>
          </p:nvSpPr>
          <p:spPr>
            <a:xfrm>
              <a:off x="5951850" y="2948375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34"/>
          <p:cNvGrpSpPr/>
          <p:nvPr/>
        </p:nvGrpSpPr>
        <p:grpSpPr>
          <a:xfrm>
            <a:off x="7268400" y="919550"/>
            <a:ext cx="1418400" cy="1783700"/>
            <a:chOff x="7268400" y="919550"/>
            <a:chExt cx="1418400" cy="1783700"/>
          </a:xfrm>
        </p:grpSpPr>
        <p:grpSp>
          <p:nvGrpSpPr>
            <p:cNvPr id="1065" name="Google Shape;1065;p34"/>
            <p:cNvGrpSpPr/>
            <p:nvPr/>
          </p:nvGrpSpPr>
          <p:grpSpPr>
            <a:xfrm>
              <a:off x="7268400" y="1641650"/>
              <a:ext cx="1418400" cy="1061600"/>
              <a:chOff x="7268400" y="2330375"/>
              <a:chExt cx="1418400" cy="1061600"/>
            </a:xfrm>
          </p:grpSpPr>
          <p:sp>
            <p:nvSpPr>
              <p:cNvPr id="1066" name="Google Shape;1066;p34"/>
              <p:cNvSpPr txBox="1"/>
              <p:nvPr/>
            </p:nvSpPr>
            <p:spPr>
              <a:xfrm>
                <a:off x="7268400" y="2330375"/>
                <a:ext cx="1418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Launch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34"/>
              <p:cNvSpPr txBox="1"/>
              <p:nvPr/>
            </p:nvSpPr>
            <p:spPr>
              <a:xfrm>
                <a:off x="7268400" y="2671975"/>
                <a:ext cx="14184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 but is very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34"/>
            <p:cNvSpPr/>
            <p:nvPr/>
          </p:nvSpPr>
          <p:spPr>
            <a:xfrm>
              <a:off x="7654650" y="919550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69" name="Google Shape;1069;p34"/>
          <p:cNvCxnSpPr>
            <a:stCxn id="1048" idx="6"/>
            <a:endCxn id="1053" idx="2"/>
          </p:cNvCxnSpPr>
          <p:nvPr/>
        </p:nvCxnSpPr>
        <p:spPr>
          <a:xfrm rot="10800000" flipH="1">
            <a:off x="1489350" y="2764025"/>
            <a:ext cx="1056900" cy="50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0" name="Google Shape;1070;p34"/>
          <p:cNvCxnSpPr>
            <a:stCxn id="1053" idx="6"/>
            <a:endCxn id="1058" idx="2"/>
          </p:cNvCxnSpPr>
          <p:nvPr/>
        </p:nvCxnSpPr>
        <p:spPr>
          <a:xfrm rot="10800000" flipH="1">
            <a:off x="3192150" y="2256819"/>
            <a:ext cx="1056900" cy="50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1" name="Google Shape;1071;p34"/>
          <p:cNvCxnSpPr>
            <a:stCxn id="1058" idx="6"/>
            <a:endCxn id="1063" idx="2"/>
          </p:cNvCxnSpPr>
          <p:nvPr/>
        </p:nvCxnSpPr>
        <p:spPr>
          <a:xfrm rot="10800000" flipH="1">
            <a:off x="4894950" y="1749613"/>
            <a:ext cx="1056900" cy="50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2" name="Google Shape;1072;p34"/>
          <p:cNvCxnSpPr>
            <a:stCxn id="1063" idx="6"/>
            <a:endCxn id="1068" idx="2"/>
          </p:cNvCxnSpPr>
          <p:nvPr/>
        </p:nvCxnSpPr>
        <p:spPr>
          <a:xfrm rot="10800000" flipH="1">
            <a:off x="6597750" y="1242406"/>
            <a:ext cx="1056900" cy="50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3" name="Google Shape;1073;p34"/>
          <p:cNvSpPr/>
          <p:nvPr/>
        </p:nvSpPr>
        <p:spPr>
          <a:xfrm>
            <a:off x="843450" y="919550"/>
            <a:ext cx="645900" cy="64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4" name="Google Shape;1074;p34"/>
          <p:cNvSpPr/>
          <p:nvPr/>
        </p:nvSpPr>
        <p:spPr>
          <a:xfrm>
            <a:off x="2546250" y="919550"/>
            <a:ext cx="645900" cy="64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5" name="Google Shape;1075;p34"/>
          <p:cNvSpPr/>
          <p:nvPr/>
        </p:nvSpPr>
        <p:spPr>
          <a:xfrm>
            <a:off x="4249050" y="919550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6" name="Google Shape;1076;p34"/>
          <p:cNvSpPr/>
          <p:nvPr/>
        </p:nvSpPr>
        <p:spPr>
          <a:xfrm>
            <a:off x="5951850" y="4086175"/>
            <a:ext cx="645900" cy="64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7" name="Google Shape;1077;p34"/>
          <p:cNvSpPr/>
          <p:nvPr/>
        </p:nvSpPr>
        <p:spPr>
          <a:xfrm>
            <a:off x="7654650" y="4086175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8" name="Google Shape;1078;p34"/>
          <p:cNvGrpSpPr/>
          <p:nvPr/>
        </p:nvGrpSpPr>
        <p:grpSpPr>
          <a:xfrm>
            <a:off x="1032931" y="1057980"/>
            <a:ext cx="266921" cy="369039"/>
            <a:chOff x="-38129425" y="3222550"/>
            <a:chExt cx="228450" cy="315850"/>
          </a:xfrm>
        </p:grpSpPr>
        <p:sp>
          <p:nvSpPr>
            <p:cNvPr id="1079" name="Google Shape;1079;p34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34"/>
          <p:cNvGrpSpPr/>
          <p:nvPr/>
        </p:nvGrpSpPr>
        <p:grpSpPr>
          <a:xfrm>
            <a:off x="2681466" y="1056593"/>
            <a:ext cx="375465" cy="371814"/>
            <a:chOff x="-37385100" y="3949908"/>
            <a:chExt cx="321350" cy="318225"/>
          </a:xfrm>
        </p:grpSpPr>
        <p:sp>
          <p:nvSpPr>
            <p:cNvPr id="1082" name="Google Shape;1082;p34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34"/>
          <p:cNvSpPr/>
          <p:nvPr/>
        </p:nvSpPr>
        <p:spPr>
          <a:xfrm>
            <a:off x="6092581" y="4224417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34"/>
          <p:cNvGrpSpPr/>
          <p:nvPr/>
        </p:nvGrpSpPr>
        <p:grpSpPr>
          <a:xfrm>
            <a:off x="4383543" y="1057332"/>
            <a:ext cx="376926" cy="370324"/>
            <a:chOff x="-40748275" y="3238700"/>
            <a:chExt cx="322600" cy="316950"/>
          </a:xfrm>
        </p:grpSpPr>
        <p:sp>
          <p:nvSpPr>
            <p:cNvPr id="1086" name="Google Shape;1086;p34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2" name="Google Shape;1092;p34"/>
          <p:cNvCxnSpPr>
            <a:stCxn id="1073" idx="4"/>
            <a:endCxn id="1048" idx="0"/>
          </p:cNvCxnSpPr>
          <p:nvPr/>
        </p:nvCxnSpPr>
        <p:spPr>
          <a:xfrm>
            <a:off x="1166400" y="1565450"/>
            <a:ext cx="0" cy="13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34"/>
          <p:cNvCxnSpPr>
            <a:stCxn id="1074" idx="4"/>
            <a:endCxn id="1053" idx="0"/>
          </p:cNvCxnSpPr>
          <p:nvPr/>
        </p:nvCxnSpPr>
        <p:spPr>
          <a:xfrm>
            <a:off x="2869200" y="1565450"/>
            <a:ext cx="0" cy="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34"/>
          <p:cNvCxnSpPr>
            <a:stCxn id="1075" idx="4"/>
            <a:endCxn id="1058" idx="0"/>
          </p:cNvCxnSpPr>
          <p:nvPr/>
        </p:nvCxnSpPr>
        <p:spPr>
          <a:xfrm>
            <a:off x="4572000" y="1565450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34"/>
          <p:cNvCxnSpPr>
            <a:stCxn id="1076" idx="0"/>
            <a:endCxn id="1062" idx="2"/>
          </p:cNvCxnSpPr>
          <p:nvPr/>
        </p:nvCxnSpPr>
        <p:spPr>
          <a:xfrm rot="10800000">
            <a:off x="6274800" y="3210475"/>
            <a:ext cx="0" cy="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6" name="Google Shape;1096;p34"/>
          <p:cNvCxnSpPr>
            <a:stCxn id="1077" idx="0"/>
            <a:endCxn id="1067" idx="2"/>
          </p:cNvCxnSpPr>
          <p:nvPr/>
        </p:nvCxnSpPr>
        <p:spPr>
          <a:xfrm rot="10800000">
            <a:off x="7977600" y="2703175"/>
            <a:ext cx="0" cy="13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7" name="Google Shape;1097;p34"/>
          <p:cNvGrpSpPr/>
          <p:nvPr/>
        </p:nvGrpSpPr>
        <p:grpSpPr>
          <a:xfrm>
            <a:off x="7800433" y="4231016"/>
            <a:ext cx="354341" cy="356205"/>
            <a:chOff x="-45673275" y="3937700"/>
            <a:chExt cx="299325" cy="300900"/>
          </a:xfrm>
        </p:grpSpPr>
        <p:sp>
          <p:nvSpPr>
            <p:cNvPr id="1098" name="Google Shape;1098;p34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109" name="Google Shape;1109;p35"/>
          <p:cNvSpPr/>
          <p:nvPr/>
        </p:nvSpPr>
        <p:spPr>
          <a:xfrm rot="10800000">
            <a:off x="342425" y="2447925"/>
            <a:ext cx="1647900" cy="561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110" name="Google Shape;1110;p35"/>
          <p:cNvGrpSpPr/>
          <p:nvPr/>
        </p:nvGrpSpPr>
        <p:grpSpPr>
          <a:xfrm>
            <a:off x="457200" y="3636825"/>
            <a:ext cx="1418400" cy="1061600"/>
            <a:chOff x="457200" y="2558975"/>
            <a:chExt cx="1418400" cy="1061600"/>
          </a:xfrm>
        </p:grpSpPr>
        <p:sp>
          <p:nvSpPr>
            <p:cNvPr id="1111" name="Google Shape;1111;p35"/>
            <p:cNvSpPr txBox="1"/>
            <p:nvPr/>
          </p:nvSpPr>
          <p:spPr>
            <a:xfrm>
              <a:off x="457200" y="25589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35"/>
            <p:cNvSpPr txBox="1"/>
            <p:nvPr/>
          </p:nvSpPr>
          <p:spPr>
            <a:xfrm>
              <a:off x="457200" y="29005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3" name="Google Shape;1113;p35"/>
          <p:cNvSpPr/>
          <p:nvPr/>
        </p:nvSpPr>
        <p:spPr>
          <a:xfrm>
            <a:off x="843450" y="2888206"/>
            <a:ext cx="645900" cy="6459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4" name="Google Shape;1114;p35"/>
          <p:cNvSpPr txBox="1"/>
          <p:nvPr/>
        </p:nvSpPr>
        <p:spPr>
          <a:xfrm>
            <a:off x="713525" y="2452375"/>
            <a:ext cx="905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Strategy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5" name="Google Shape;1115;p35"/>
          <p:cNvSpPr/>
          <p:nvPr/>
        </p:nvSpPr>
        <p:spPr>
          <a:xfrm rot="10800000">
            <a:off x="2612850" y="2447925"/>
            <a:ext cx="1647900" cy="5619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116" name="Google Shape;1116;p35"/>
          <p:cNvGrpSpPr/>
          <p:nvPr/>
        </p:nvGrpSpPr>
        <p:grpSpPr>
          <a:xfrm>
            <a:off x="2727600" y="2452375"/>
            <a:ext cx="1418400" cy="2246050"/>
            <a:chOff x="2727600" y="2452375"/>
            <a:chExt cx="1418400" cy="2246050"/>
          </a:xfrm>
        </p:grpSpPr>
        <p:sp>
          <p:nvSpPr>
            <p:cNvPr id="1117" name="Google Shape;1117;p35"/>
            <p:cNvSpPr txBox="1"/>
            <p:nvPr/>
          </p:nvSpPr>
          <p:spPr>
            <a:xfrm>
              <a:off x="2727600" y="363682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8" name="Google Shape;1118;p35"/>
            <p:cNvSpPr txBox="1"/>
            <p:nvPr/>
          </p:nvSpPr>
          <p:spPr>
            <a:xfrm>
              <a:off x="2727600" y="397842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3113850" y="2888206"/>
              <a:ext cx="645900" cy="6459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1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0" name="Google Shape;1120;p35"/>
            <p:cNvSpPr txBox="1"/>
            <p:nvPr/>
          </p:nvSpPr>
          <p:spPr>
            <a:xfrm>
              <a:off x="2983950" y="2452375"/>
              <a:ext cx="905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1" name="Google Shape;1121;p35"/>
          <p:cNvSpPr/>
          <p:nvPr/>
        </p:nvSpPr>
        <p:spPr>
          <a:xfrm rot="10800000">
            <a:off x="4883250" y="2447925"/>
            <a:ext cx="1647900" cy="5619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122" name="Google Shape;1122;p35"/>
          <p:cNvGrpSpPr/>
          <p:nvPr/>
        </p:nvGrpSpPr>
        <p:grpSpPr>
          <a:xfrm>
            <a:off x="4998000" y="2452375"/>
            <a:ext cx="1418400" cy="2246050"/>
            <a:chOff x="4998000" y="2452375"/>
            <a:chExt cx="1418400" cy="2246050"/>
          </a:xfrm>
        </p:grpSpPr>
        <p:sp>
          <p:nvSpPr>
            <p:cNvPr id="1123" name="Google Shape;1123;p35"/>
            <p:cNvSpPr txBox="1"/>
            <p:nvPr/>
          </p:nvSpPr>
          <p:spPr>
            <a:xfrm>
              <a:off x="4998000" y="363682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Design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4" name="Google Shape;1124;p35"/>
            <p:cNvSpPr txBox="1"/>
            <p:nvPr/>
          </p:nvSpPr>
          <p:spPr>
            <a:xfrm>
              <a:off x="4998000" y="397842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5384250" y="2888206"/>
              <a:ext cx="645900" cy="64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1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6" name="Google Shape;1126;p35"/>
            <p:cNvSpPr txBox="1"/>
            <p:nvPr/>
          </p:nvSpPr>
          <p:spPr>
            <a:xfrm>
              <a:off x="5254350" y="2452375"/>
              <a:ext cx="905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27" name="Google Shape;1127;p35"/>
          <p:cNvSpPr/>
          <p:nvPr/>
        </p:nvSpPr>
        <p:spPr>
          <a:xfrm rot="10800000">
            <a:off x="7153650" y="2447925"/>
            <a:ext cx="1647900" cy="5619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128" name="Google Shape;1128;p35"/>
          <p:cNvGrpSpPr/>
          <p:nvPr/>
        </p:nvGrpSpPr>
        <p:grpSpPr>
          <a:xfrm>
            <a:off x="7268400" y="2452375"/>
            <a:ext cx="1418400" cy="2246050"/>
            <a:chOff x="7268400" y="2452375"/>
            <a:chExt cx="1418400" cy="2246050"/>
          </a:xfrm>
        </p:grpSpPr>
        <p:sp>
          <p:nvSpPr>
            <p:cNvPr id="1129" name="Google Shape;1129;p35"/>
            <p:cNvSpPr txBox="1"/>
            <p:nvPr/>
          </p:nvSpPr>
          <p:spPr>
            <a:xfrm>
              <a:off x="7268400" y="363682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35"/>
            <p:cNvSpPr txBox="1"/>
            <p:nvPr/>
          </p:nvSpPr>
          <p:spPr>
            <a:xfrm>
              <a:off x="7268400" y="397842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7654650" y="2888206"/>
              <a:ext cx="645900" cy="6459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1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2" name="Google Shape;1132;p35"/>
            <p:cNvSpPr txBox="1"/>
            <p:nvPr/>
          </p:nvSpPr>
          <p:spPr>
            <a:xfrm>
              <a:off x="7524750" y="2452375"/>
              <a:ext cx="905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3" name="Google Shape;1133;p35"/>
          <p:cNvGrpSpPr/>
          <p:nvPr/>
        </p:nvGrpSpPr>
        <p:grpSpPr>
          <a:xfrm>
            <a:off x="990600" y="1102175"/>
            <a:ext cx="2744100" cy="1054100"/>
            <a:chOff x="990600" y="1102175"/>
            <a:chExt cx="2744100" cy="1054100"/>
          </a:xfrm>
        </p:grpSpPr>
        <p:sp>
          <p:nvSpPr>
            <p:cNvPr id="1134" name="Google Shape;1134;p35"/>
            <p:cNvSpPr txBox="1"/>
            <p:nvPr/>
          </p:nvSpPr>
          <p:spPr>
            <a:xfrm>
              <a:off x="990600" y="1102175"/>
              <a:ext cx="227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 Goals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5" name="Google Shape;1135;p35"/>
            <p:cNvSpPr txBox="1"/>
            <p:nvPr/>
          </p:nvSpPr>
          <p:spPr>
            <a:xfrm>
              <a:off x="990600" y="1443775"/>
              <a:ext cx="27441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35"/>
          <p:cNvGrpSpPr/>
          <p:nvPr/>
        </p:nvGrpSpPr>
        <p:grpSpPr>
          <a:xfrm>
            <a:off x="5409300" y="1102175"/>
            <a:ext cx="2744100" cy="1054100"/>
            <a:chOff x="5409300" y="1102175"/>
            <a:chExt cx="2744100" cy="1054100"/>
          </a:xfrm>
        </p:grpSpPr>
        <p:sp>
          <p:nvSpPr>
            <p:cNvPr id="1137" name="Google Shape;1137;p35"/>
            <p:cNvSpPr txBox="1"/>
            <p:nvPr/>
          </p:nvSpPr>
          <p:spPr>
            <a:xfrm>
              <a:off x="5883000" y="1102175"/>
              <a:ext cx="227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Roadmap Objectives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5"/>
            <p:cNvSpPr txBox="1"/>
            <p:nvPr/>
          </p:nvSpPr>
          <p:spPr>
            <a:xfrm>
              <a:off x="5409300" y="1443775"/>
              <a:ext cx="27441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9" name="Google Shape;1139;p35"/>
          <p:cNvGrpSpPr/>
          <p:nvPr/>
        </p:nvGrpSpPr>
        <p:grpSpPr>
          <a:xfrm>
            <a:off x="8264867" y="1195544"/>
            <a:ext cx="421927" cy="419659"/>
            <a:chOff x="-6329100" y="3632100"/>
            <a:chExt cx="293025" cy="291450"/>
          </a:xfrm>
        </p:grpSpPr>
        <p:sp>
          <p:nvSpPr>
            <p:cNvPr id="1140" name="Google Shape;1140;p35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5"/>
          <p:cNvGrpSpPr/>
          <p:nvPr/>
        </p:nvGrpSpPr>
        <p:grpSpPr>
          <a:xfrm>
            <a:off x="457192" y="1195542"/>
            <a:ext cx="423043" cy="419659"/>
            <a:chOff x="-4837325" y="3612425"/>
            <a:chExt cx="293800" cy="291450"/>
          </a:xfrm>
        </p:grpSpPr>
        <p:sp>
          <p:nvSpPr>
            <p:cNvPr id="1144" name="Google Shape;1144;p35"/>
            <p:cNvSpPr/>
            <p:nvPr/>
          </p:nvSpPr>
          <p:spPr>
            <a:xfrm>
              <a:off x="-4836550" y="3612425"/>
              <a:ext cx="293025" cy="170925"/>
            </a:xfrm>
            <a:custGeom>
              <a:avLst/>
              <a:gdLst/>
              <a:ahLst/>
              <a:cxnLst/>
              <a:rect l="l" t="t" r="r" b="b"/>
              <a:pathLst>
                <a:path w="11721" h="6837" extrusionOk="0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-4837325" y="3743950"/>
              <a:ext cx="291425" cy="159925"/>
            </a:xfrm>
            <a:custGeom>
              <a:avLst/>
              <a:gdLst/>
              <a:ahLst/>
              <a:cxnLst/>
              <a:rect l="l" t="t" r="r" b="b"/>
              <a:pathLst>
                <a:path w="11657" h="6397" extrusionOk="0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-4716825" y="3799075"/>
              <a:ext cx="51225" cy="18950"/>
            </a:xfrm>
            <a:custGeom>
              <a:avLst/>
              <a:gdLst/>
              <a:ahLst/>
              <a:cxnLst/>
              <a:rect l="l" t="t" r="r" b="b"/>
              <a:pathLst>
                <a:path w="2049" h="758" extrusionOk="0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152" name="Google Shape;1152;p36"/>
          <p:cNvSpPr/>
          <p:nvPr/>
        </p:nvSpPr>
        <p:spPr>
          <a:xfrm>
            <a:off x="647963" y="4656250"/>
            <a:ext cx="11190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36"/>
          <p:cNvSpPr/>
          <p:nvPr/>
        </p:nvSpPr>
        <p:spPr>
          <a:xfrm>
            <a:off x="459421" y="4656303"/>
            <a:ext cx="1611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4" name="Google Shape;1154;p36"/>
          <p:cNvSpPr/>
          <p:nvPr/>
        </p:nvSpPr>
        <p:spPr>
          <a:xfrm>
            <a:off x="2054338" y="4656250"/>
            <a:ext cx="11190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Progress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36"/>
          <p:cNvSpPr/>
          <p:nvPr/>
        </p:nvSpPr>
        <p:spPr>
          <a:xfrm>
            <a:off x="1865796" y="4656303"/>
            <a:ext cx="161100" cy="15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6" name="Google Shape;1156;p36"/>
          <p:cNvSpPr/>
          <p:nvPr/>
        </p:nvSpPr>
        <p:spPr>
          <a:xfrm>
            <a:off x="3460713" y="4656250"/>
            <a:ext cx="12303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started yet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6"/>
          <p:cNvSpPr/>
          <p:nvPr/>
        </p:nvSpPr>
        <p:spPr>
          <a:xfrm>
            <a:off x="3272171" y="4656303"/>
            <a:ext cx="1611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8" name="Google Shape;1158;p36"/>
          <p:cNvSpPr/>
          <p:nvPr/>
        </p:nvSpPr>
        <p:spPr>
          <a:xfrm>
            <a:off x="4978388" y="4656250"/>
            <a:ext cx="12303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Month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36"/>
          <p:cNvSpPr/>
          <p:nvPr/>
        </p:nvSpPr>
        <p:spPr>
          <a:xfrm>
            <a:off x="4789846" y="4656303"/>
            <a:ext cx="161100" cy="1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160" name="Google Shape;1160;p36"/>
          <p:cNvGraphicFramePr/>
          <p:nvPr/>
        </p:nvGraphicFramePr>
        <p:xfrm>
          <a:off x="457175" y="9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63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1" name="Google Shape;1161;p36"/>
          <p:cNvGraphicFramePr/>
          <p:nvPr/>
        </p:nvGraphicFramePr>
        <p:xfrm>
          <a:off x="459500" y="2941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05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Weekly progress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very big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62" name="Google Shape;1162;p36"/>
          <p:cNvGraphicFramePr/>
          <p:nvPr/>
        </p:nvGraphicFramePr>
        <p:xfrm>
          <a:off x="4691038" y="294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7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progress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Sub 1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Sub 2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37"/>
          <p:cNvGrpSpPr/>
          <p:nvPr/>
        </p:nvGrpSpPr>
        <p:grpSpPr>
          <a:xfrm>
            <a:off x="857464" y="1670561"/>
            <a:ext cx="7829307" cy="3061328"/>
            <a:chOff x="857464" y="1670561"/>
            <a:chExt cx="7829307" cy="3061328"/>
          </a:xfrm>
        </p:grpSpPr>
        <p:grpSp>
          <p:nvGrpSpPr>
            <p:cNvPr id="1168" name="Google Shape;1168;p37"/>
            <p:cNvGrpSpPr/>
            <p:nvPr/>
          </p:nvGrpSpPr>
          <p:grpSpPr>
            <a:xfrm>
              <a:off x="857464" y="1670561"/>
              <a:ext cx="7829307" cy="1499276"/>
              <a:chOff x="1573800" y="2481050"/>
              <a:chExt cx="7113025" cy="1147200"/>
            </a:xfrm>
          </p:grpSpPr>
          <p:sp>
            <p:nvSpPr>
              <p:cNvPr id="1169" name="Google Shape;1169;p37"/>
              <p:cNvSpPr/>
              <p:nvPr/>
            </p:nvSpPr>
            <p:spPr>
              <a:xfrm>
                <a:off x="157380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276718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396043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5153702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6346957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754022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37"/>
            <p:cNvGrpSpPr/>
            <p:nvPr/>
          </p:nvGrpSpPr>
          <p:grpSpPr>
            <a:xfrm>
              <a:off x="857464" y="3232614"/>
              <a:ext cx="7829307" cy="1499276"/>
              <a:chOff x="1573800" y="2481050"/>
              <a:chExt cx="7113025" cy="1147200"/>
            </a:xfrm>
          </p:grpSpPr>
          <p:sp>
            <p:nvSpPr>
              <p:cNvPr id="1176" name="Google Shape;1176;p37"/>
              <p:cNvSpPr/>
              <p:nvPr/>
            </p:nvSpPr>
            <p:spPr>
              <a:xfrm>
                <a:off x="157380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2767180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396043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153702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6346957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7540225" y="2481050"/>
                <a:ext cx="1146600" cy="11472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2" name="Google Shape;1182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183" name="Google Shape;1183;p37"/>
          <p:cNvGrpSpPr/>
          <p:nvPr/>
        </p:nvGrpSpPr>
        <p:grpSpPr>
          <a:xfrm>
            <a:off x="858958" y="1287700"/>
            <a:ext cx="7822716" cy="329700"/>
            <a:chOff x="858958" y="1287700"/>
            <a:chExt cx="7822716" cy="329700"/>
          </a:xfrm>
        </p:grpSpPr>
        <p:sp>
          <p:nvSpPr>
            <p:cNvPr id="1184" name="Google Shape;1184;p37"/>
            <p:cNvSpPr/>
            <p:nvPr/>
          </p:nvSpPr>
          <p:spPr>
            <a:xfrm>
              <a:off x="858958" y="1287700"/>
              <a:ext cx="12594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172400" y="1287700"/>
              <a:ext cx="12594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3495258" y="1287700"/>
              <a:ext cx="12405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799267" y="1287700"/>
              <a:ext cx="1259400" cy="3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6112704" y="1287700"/>
              <a:ext cx="1259400" cy="3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7430074" y="1287700"/>
              <a:ext cx="1251600" cy="3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90" name="Google Shape;1190;p37"/>
          <p:cNvSpPr/>
          <p:nvPr/>
        </p:nvSpPr>
        <p:spPr>
          <a:xfrm>
            <a:off x="857401" y="1903434"/>
            <a:ext cx="1259400" cy="489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Saturn has rings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91" name="Google Shape;1191;p37"/>
          <p:cNvSpPr/>
          <p:nvPr/>
        </p:nvSpPr>
        <p:spPr>
          <a:xfrm>
            <a:off x="2174000" y="1903432"/>
            <a:ext cx="2566500" cy="489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Mars is a cold planet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92" name="Google Shape;1192;p37"/>
          <p:cNvSpPr/>
          <p:nvPr/>
        </p:nvSpPr>
        <p:spPr>
          <a:xfrm>
            <a:off x="2174000" y="2447328"/>
            <a:ext cx="2566500" cy="489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Jupiter is a very big planet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93" name="Google Shape;1193;p37"/>
          <p:cNvSpPr/>
          <p:nvPr/>
        </p:nvSpPr>
        <p:spPr>
          <a:xfrm>
            <a:off x="4797697" y="2447328"/>
            <a:ext cx="3883800" cy="4899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Earth is the third planet from the Sun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94" name="Google Shape;1194;p37"/>
          <p:cNvSpPr/>
          <p:nvPr/>
        </p:nvSpPr>
        <p:spPr>
          <a:xfrm>
            <a:off x="2174000" y="3465490"/>
            <a:ext cx="2566500" cy="489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Saturn is the ringed planet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95" name="Google Shape;1195;p37"/>
          <p:cNvSpPr/>
          <p:nvPr/>
        </p:nvSpPr>
        <p:spPr>
          <a:xfrm>
            <a:off x="857401" y="3465489"/>
            <a:ext cx="1259400" cy="489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Jupiter is a gas giant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96" name="Google Shape;1196;p37"/>
          <p:cNvSpPr/>
          <p:nvPr/>
        </p:nvSpPr>
        <p:spPr>
          <a:xfrm>
            <a:off x="4797697" y="4009381"/>
            <a:ext cx="3883800" cy="4899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Ceres is located in the main asteroid belt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197" name="Google Shape;1197;p37"/>
          <p:cNvSpPr/>
          <p:nvPr/>
        </p:nvSpPr>
        <p:spPr>
          <a:xfrm>
            <a:off x="4797697" y="3465489"/>
            <a:ext cx="3883800" cy="4899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Mercury is the smallest planet of them all</a:t>
            </a:r>
            <a:endParaRPr sz="1200" b="1">
              <a:solidFill>
                <a:schemeClr val="lt1"/>
              </a:solidFill>
            </a:endParaRPr>
          </a:p>
        </p:txBody>
      </p:sp>
      <p:grpSp>
        <p:nvGrpSpPr>
          <p:cNvPr id="1198" name="Google Shape;1198;p37"/>
          <p:cNvGrpSpPr/>
          <p:nvPr/>
        </p:nvGrpSpPr>
        <p:grpSpPr>
          <a:xfrm>
            <a:off x="457150" y="1678205"/>
            <a:ext cx="342900" cy="3053466"/>
            <a:chOff x="457150" y="1678205"/>
            <a:chExt cx="342900" cy="3053466"/>
          </a:xfrm>
        </p:grpSpPr>
        <p:sp>
          <p:nvSpPr>
            <p:cNvPr id="1199" name="Google Shape;1199;p37"/>
            <p:cNvSpPr/>
            <p:nvPr/>
          </p:nvSpPr>
          <p:spPr>
            <a:xfrm rot="-5400000">
              <a:off x="-120800" y="2256155"/>
              <a:ext cx="14988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team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 rot="-5400000">
              <a:off x="-120800" y="3810820"/>
              <a:ext cx="1498800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01" name="Google Shape;1201;p37"/>
          <p:cNvGrpSpPr/>
          <p:nvPr/>
        </p:nvGrpSpPr>
        <p:grpSpPr>
          <a:xfrm>
            <a:off x="858958" y="904850"/>
            <a:ext cx="5199725" cy="329700"/>
            <a:chOff x="858958" y="904850"/>
            <a:chExt cx="5199725" cy="329700"/>
          </a:xfrm>
        </p:grpSpPr>
        <p:sp>
          <p:nvSpPr>
            <p:cNvPr id="1202" name="Google Shape;1202;p37"/>
            <p:cNvSpPr/>
            <p:nvPr/>
          </p:nvSpPr>
          <p:spPr>
            <a:xfrm>
              <a:off x="858958" y="904850"/>
              <a:ext cx="1259400" cy="32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4799283" y="904850"/>
              <a:ext cx="1259400" cy="32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209" name="Google Shape;1209;p38"/>
          <p:cNvSpPr/>
          <p:nvPr/>
        </p:nvSpPr>
        <p:spPr>
          <a:xfrm>
            <a:off x="457200" y="95642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8"/>
          <p:cNvSpPr/>
          <p:nvPr/>
        </p:nvSpPr>
        <p:spPr>
          <a:xfrm>
            <a:off x="3234150" y="95642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8"/>
          <p:cNvSpPr/>
          <p:nvPr/>
        </p:nvSpPr>
        <p:spPr>
          <a:xfrm>
            <a:off x="6011100" y="95642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38"/>
          <p:cNvGrpSpPr/>
          <p:nvPr/>
        </p:nvGrpSpPr>
        <p:grpSpPr>
          <a:xfrm>
            <a:off x="457200" y="956425"/>
            <a:ext cx="2675700" cy="1524075"/>
            <a:chOff x="457200" y="956425"/>
            <a:chExt cx="2675700" cy="1524075"/>
          </a:xfrm>
        </p:grpSpPr>
        <p:sp>
          <p:nvSpPr>
            <p:cNvPr id="1213" name="Google Shape;1213;p38"/>
            <p:cNvSpPr/>
            <p:nvPr/>
          </p:nvSpPr>
          <p:spPr>
            <a:xfrm>
              <a:off x="457200" y="956425"/>
              <a:ext cx="2675700" cy="41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January-March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4" name="Google Shape;1214;p38"/>
            <p:cNvSpPr txBox="1"/>
            <p:nvPr/>
          </p:nvSpPr>
          <p:spPr>
            <a:xfrm>
              <a:off x="969450" y="14165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5" name="Google Shape;1215;p38"/>
            <p:cNvSpPr txBox="1"/>
            <p:nvPr/>
          </p:nvSpPr>
          <p:spPr>
            <a:xfrm>
              <a:off x="533400" y="175810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Mercury is the closest planet to the Sun and the smallest one in the Solar System</a:t>
              </a:r>
              <a:endParaRPr/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3234150" y="956425"/>
            <a:ext cx="2675700" cy="1524075"/>
            <a:chOff x="3234150" y="956425"/>
            <a:chExt cx="2675700" cy="1524075"/>
          </a:xfrm>
        </p:grpSpPr>
        <p:sp>
          <p:nvSpPr>
            <p:cNvPr id="1217" name="Google Shape;1217;p38"/>
            <p:cNvSpPr/>
            <p:nvPr/>
          </p:nvSpPr>
          <p:spPr>
            <a:xfrm>
              <a:off x="3234150" y="956425"/>
              <a:ext cx="2675700" cy="416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April-June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8" name="Google Shape;1218;p38"/>
            <p:cNvSpPr txBox="1"/>
            <p:nvPr/>
          </p:nvSpPr>
          <p:spPr>
            <a:xfrm>
              <a:off x="3746400" y="14165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9" name="Google Shape;1219;p38"/>
            <p:cNvSpPr txBox="1"/>
            <p:nvPr/>
          </p:nvSpPr>
          <p:spPr>
            <a:xfrm>
              <a:off x="3310350" y="175810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Mars is full of iron oxide dust, which gives the planet its reddish cast</a:t>
              </a:r>
              <a:endParaRPr/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6011100" y="956425"/>
            <a:ext cx="2675700" cy="1524075"/>
            <a:chOff x="6011100" y="956425"/>
            <a:chExt cx="2675700" cy="1524075"/>
          </a:xfrm>
        </p:grpSpPr>
        <p:sp>
          <p:nvSpPr>
            <p:cNvPr id="1221" name="Google Shape;1221;p38"/>
            <p:cNvSpPr/>
            <p:nvPr/>
          </p:nvSpPr>
          <p:spPr>
            <a:xfrm>
              <a:off x="6011100" y="956425"/>
              <a:ext cx="2675700" cy="41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6523350" y="14165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3" name="Google Shape;1223;p38"/>
            <p:cNvSpPr txBox="1"/>
            <p:nvPr/>
          </p:nvSpPr>
          <p:spPr>
            <a:xfrm>
              <a:off x="6087300" y="175810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Saturn is a gas giant and has several rings. It's composed of hydrogen and helium</a:t>
              </a:r>
              <a:endParaRPr/>
            </a:p>
          </p:txBody>
        </p:sp>
      </p:grpSp>
      <p:sp>
        <p:nvSpPr>
          <p:cNvPr id="1224" name="Google Shape;1224;p38"/>
          <p:cNvSpPr/>
          <p:nvPr/>
        </p:nvSpPr>
        <p:spPr>
          <a:xfrm>
            <a:off x="457200" y="296987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8"/>
          <p:cNvSpPr/>
          <p:nvPr/>
        </p:nvSpPr>
        <p:spPr>
          <a:xfrm>
            <a:off x="3234150" y="296987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6011100" y="2969875"/>
            <a:ext cx="26757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38"/>
          <p:cNvGrpSpPr/>
          <p:nvPr/>
        </p:nvGrpSpPr>
        <p:grpSpPr>
          <a:xfrm>
            <a:off x="457200" y="2969875"/>
            <a:ext cx="2675700" cy="1524075"/>
            <a:chOff x="457200" y="2969875"/>
            <a:chExt cx="2675700" cy="1524075"/>
          </a:xfrm>
        </p:grpSpPr>
        <p:sp>
          <p:nvSpPr>
            <p:cNvPr id="1228" name="Google Shape;1228;p38"/>
            <p:cNvSpPr/>
            <p:nvPr/>
          </p:nvSpPr>
          <p:spPr>
            <a:xfrm>
              <a:off x="457200" y="2969875"/>
              <a:ext cx="2675700" cy="41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August-October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9" name="Google Shape;1229;p38"/>
            <p:cNvSpPr txBox="1"/>
            <p:nvPr/>
          </p:nvSpPr>
          <p:spPr>
            <a:xfrm>
              <a:off x="969450" y="3429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0" name="Google Shape;1230;p38"/>
            <p:cNvSpPr txBox="1"/>
            <p:nvPr/>
          </p:nvSpPr>
          <p:spPr>
            <a:xfrm>
              <a:off x="533400" y="377155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Venus has a very beautiful name but is actually terribly hot, hotter than Mercury</a:t>
              </a: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3234150" y="2969875"/>
            <a:ext cx="2675700" cy="1524075"/>
            <a:chOff x="3234150" y="2969875"/>
            <a:chExt cx="2675700" cy="1524075"/>
          </a:xfrm>
        </p:grpSpPr>
        <p:sp>
          <p:nvSpPr>
            <p:cNvPr id="1232" name="Google Shape;1232;p38"/>
            <p:cNvSpPr/>
            <p:nvPr/>
          </p:nvSpPr>
          <p:spPr>
            <a:xfrm>
              <a:off x="3234150" y="2969875"/>
              <a:ext cx="2675700" cy="41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November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3" name="Google Shape;1233;p38"/>
            <p:cNvSpPr txBox="1"/>
            <p:nvPr/>
          </p:nvSpPr>
          <p:spPr>
            <a:xfrm>
              <a:off x="3746400" y="3429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4" name="Google Shape;1234;p38"/>
            <p:cNvSpPr txBox="1"/>
            <p:nvPr/>
          </p:nvSpPr>
          <p:spPr>
            <a:xfrm>
              <a:off x="3310350" y="377155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Jupiter is a huge gas giant named after the Roman god of the skies and the lightning</a:t>
              </a:r>
              <a:endParaRPr/>
            </a:p>
          </p:txBody>
        </p:sp>
      </p:grpSp>
      <p:grpSp>
        <p:nvGrpSpPr>
          <p:cNvPr id="1235" name="Google Shape;1235;p38"/>
          <p:cNvGrpSpPr/>
          <p:nvPr/>
        </p:nvGrpSpPr>
        <p:grpSpPr>
          <a:xfrm>
            <a:off x="6011100" y="2969875"/>
            <a:ext cx="2675700" cy="1524075"/>
            <a:chOff x="6011100" y="2969875"/>
            <a:chExt cx="2675700" cy="1524075"/>
          </a:xfrm>
        </p:grpSpPr>
        <p:sp>
          <p:nvSpPr>
            <p:cNvPr id="1236" name="Google Shape;1236;p38"/>
            <p:cNvSpPr/>
            <p:nvPr/>
          </p:nvSpPr>
          <p:spPr>
            <a:xfrm>
              <a:off x="6011100" y="2969875"/>
              <a:ext cx="2675700" cy="41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December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7" name="Google Shape;1237;p38"/>
            <p:cNvSpPr txBox="1"/>
            <p:nvPr/>
          </p:nvSpPr>
          <p:spPr>
            <a:xfrm>
              <a:off x="6523350" y="34299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8" name="Google Shape;1238;p38"/>
            <p:cNvSpPr txBox="1"/>
            <p:nvPr/>
          </p:nvSpPr>
          <p:spPr>
            <a:xfrm>
              <a:off x="6087300" y="3771550"/>
              <a:ext cx="2523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Earth is the third planet from the Sun and the only one that harbors life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244" name="Google Shape;1244;p39"/>
          <p:cNvGraphicFramePr/>
          <p:nvPr/>
        </p:nvGraphicFramePr>
        <p:xfrm>
          <a:off x="457125" y="10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135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Digital marketing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Content marketing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Inbound marketing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Social media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1</a:t>
                      </a:r>
                      <a:endParaRPr sz="16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C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6C9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$130,000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$200,000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2</a:t>
                      </a:r>
                      <a:endParaRPr sz="16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677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C8EE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C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2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32004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Roboto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item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6C9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$80,000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$100,000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$180,000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250" name="Google Shape;1250;p40"/>
          <p:cNvGraphicFramePr/>
          <p:nvPr/>
        </p:nvGraphicFramePr>
        <p:xfrm>
          <a:off x="457125" y="10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Idea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the only one that harbors life</a:t>
                      </a: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Concept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Testing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</a:t>
                      </a: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Launch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very cold place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256" name="Google Shape;1256;p41"/>
          <p:cNvSpPr txBox="1"/>
          <p:nvPr/>
        </p:nvSpPr>
        <p:spPr>
          <a:xfrm>
            <a:off x="4864000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41"/>
          <p:cNvSpPr/>
          <p:nvPr/>
        </p:nvSpPr>
        <p:spPr>
          <a:xfrm>
            <a:off x="5225950" y="2435550"/>
            <a:ext cx="895500" cy="8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Q3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8" name="Google Shape;1258;p41"/>
          <p:cNvSpPr/>
          <p:nvPr/>
        </p:nvSpPr>
        <p:spPr>
          <a:xfrm>
            <a:off x="5040400" y="4244450"/>
            <a:ext cx="1266600" cy="3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9" name="Google Shape;1259;p41"/>
          <p:cNvSpPr txBox="1"/>
          <p:nvPr/>
        </p:nvSpPr>
        <p:spPr>
          <a:xfrm>
            <a:off x="2660600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41"/>
          <p:cNvSpPr/>
          <p:nvPr/>
        </p:nvSpPr>
        <p:spPr>
          <a:xfrm>
            <a:off x="3022550" y="2435550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Q2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1" name="Google Shape;1261;p41"/>
          <p:cNvSpPr/>
          <p:nvPr/>
        </p:nvSpPr>
        <p:spPr>
          <a:xfrm>
            <a:off x="2836950" y="1185275"/>
            <a:ext cx="1266600" cy="3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62" name="Google Shape;1262;p41"/>
          <p:cNvCxnSpPr>
            <a:stCxn id="1260" idx="4"/>
            <a:endCxn id="1259" idx="0"/>
          </p:cNvCxnSpPr>
          <p:nvPr/>
        </p:nvCxnSpPr>
        <p:spPr>
          <a:xfrm>
            <a:off x="3470300" y="3331050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3" name="Google Shape;1263;p41"/>
          <p:cNvSpPr txBox="1"/>
          <p:nvPr/>
        </p:nvSpPr>
        <p:spPr>
          <a:xfrm>
            <a:off x="7067400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41"/>
          <p:cNvSpPr/>
          <p:nvPr/>
        </p:nvSpPr>
        <p:spPr>
          <a:xfrm>
            <a:off x="7429350" y="2435550"/>
            <a:ext cx="895500" cy="89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Q4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5" name="Google Shape;1265;p41"/>
          <p:cNvSpPr/>
          <p:nvPr/>
        </p:nvSpPr>
        <p:spPr>
          <a:xfrm>
            <a:off x="7243800" y="1185275"/>
            <a:ext cx="1266600" cy="34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66" name="Google Shape;1266;p41"/>
          <p:cNvCxnSpPr>
            <a:stCxn id="1264" idx="4"/>
            <a:endCxn id="1263" idx="0"/>
          </p:cNvCxnSpPr>
          <p:nvPr/>
        </p:nvCxnSpPr>
        <p:spPr>
          <a:xfrm>
            <a:off x="7877100" y="3331050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67" name="Google Shape;1267;p41"/>
          <p:cNvCxnSpPr>
            <a:stCxn id="1257" idx="0"/>
            <a:endCxn id="1256" idx="2"/>
          </p:cNvCxnSpPr>
          <p:nvPr/>
        </p:nvCxnSpPr>
        <p:spPr>
          <a:xfrm rot="10800000">
            <a:off x="5673700" y="2093550"/>
            <a:ext cx="0" cy="342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8" name="Google Shape;1268;p41"/>
          <p:cNvSpPr txBox="1"/>
          <p:nvPr/>
        </p:nvSpPr>
        <p:spPr>
          <a:xfrm>
            <a:off x="457200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41"/>
          <p:cNvSpPr/>
          <p:nvPr/>
        </p:nvSpPr>
        <p:spPr>
          <a:xfrm>
            <a:off x="819150" y="2435550"/>
            <a:ext cx="895500" cy="895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Q1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0" name="Google Shape;1270;p41"/>
          <p:cNvSpPr/>
          <p:nvPr/>
        </p:nvSpPr>
        <p:spPr>
          <a:xfrm>
            <a:off x="633713" y="4244450"/>
            <a:ext cx="1266600" cy="34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71" name="Google Shape;1271;p41"/>
          <p:cNvCxnSpPr>
            <a:stCxn id="1269" idx="0"/>
            <a:endCxn id="1268" idx="2"/>
          </p:cNvCxnSpPr>
          <p:nvPr/>
        </p:nvCxnSpPr>
        <p:spPr>
          <a:xfrm rot="10800000">
            <a:off x="1266900" y="2093550"/>
            <a:ext cx="0" cy="3420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2" name="Google Shape;1272;p41"/>
          <p:cNvCxnSpPr>
            <a:stCxn id="1269" idx="4"/>
            <a:endCxn id="1270" idx="0"/>
          </p:cNvCxnSpPr>
          <p:nvPr/>
        </p:nvCxnSpPr>
        <p:spPr>
          <a:xfrm>
            <a:off x="1266900" y="3331050"/>
            <a:ext cx="0" cy="913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41"/>
          <p:cNvCxnSpPr>
            <a:stCxn id="1260" idx="0"/>
            <a:endCxn id="1261" idx="2"/>
          </p:cNvCxnSpPr>
          <p:nvPr/>
        </p:nvCxnSpPr>
        <p:spPr>
          <a:xfrm rot="10800000">
            <a:off x="3470300" y="1529850"/>
            <a:ext cx="0" cy="90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41"/>
          <p:cNvCxnSpPr>
            <a:stCxn id="1257" idx="4"/>
            <a:endCxn id="1258" idx="0"/>
          </p:cNvCxnSpPr>
          <p:nvPr/>
        </p:nvCxnSpPr>
        <p:spPr>
          <a:xfrm>
            <a:off x="5673700" y="3331050"/>
            <a:ext cx="0" cy="91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41"/>
          <p:cNvCxnSpPr>
            <a:stCxn id="1264" idx="0"/>
            <a:endCxn id="1265" idx="2"/>
          </p:cNvCxnSpPr>
          <p:nvPr/>
        </p:nvCxnSpPr>
        <p:spPr>
          <a:xfrm rot="10800000">
            <a:off x="7877100" y="1529850"/>
            <a:ext cx="0" cy="905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6" name="Google Shape;1276;p41"/>
          <p:cNvCxnSpPr>
            <a:stCxn id="1269" idx="6"/>
            <a:endCxn id="1260" idx="2"/>
          </p:cNvCxnSpPr>
          <p:nvPr/>
        </p:nvCxnSpPr>
        <p:spPr>
          <a:xfrm>
            <a:off x="1714650" y="2883300"/>
            <a:ext cx="13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41"/>
          <p:cNvCxnSpPr>
            <a:stCxn id="1260" idx="6"/>
            <a:endCxn id="1257" idx="2"/>
          </p:cNvCxnSpPr>
          <p:nvPr/>
        </p:nvCxnSpPr>
        <p:spPr>
          <a:xfrm>
            <a:off x="3918050" y="2883300"/>
            <a:ext cx="13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p41"/>
          <p:cNvCxnSpPr>
            <a:stCxn id="1257" idx="6"/>
            <a:endCxn id="1264" idx="2"/>
          </p:cNvCxnSpPr>
          <p:nvPr/>
        </p:nvCxnSpPr>
        <p:spPr>
          <a:xfrm>
            <a:off x="6121450" y="2883300"/>
            <a:ext cx="13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284" name="Google Shape;1284;p42"/>
          <p:cNvGrpSpPr/>
          <p:nvPr/>
        </p:nvGrpSpPr>
        <p:grpSpPr>
          <a:xfrm>
            <a:off x="1142150" y="1252754"/>
            <a:ext cx="7544445" cy="229921"/>
            <a:chOff x="1142150" y="991375"/>
            <a:chExt cx="7544445" cy="247200"/>
          </a:xfrm>
        </p:grpSpPr>
        <p:sp>
          <p:nvSpPr>
            <p:cNvPr id="1285" name="Google Shape;1285;p42"/>
            <p:cNvSpPr/>
            <p:nvPr/>
          </p:nvSpPr>
          <p:spPr>
            <a:xfrm>
              <a:off x="1142150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1774281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2406413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3038544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3670675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302807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Jun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934938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567069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6199201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Sep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6831332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Oct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7463463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8095595" y="991375"/>
              <a:ext cx="591000" cy="2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97" name="Google Shape;1297;p42"/>
          <p:cNvGrpSpPr/>
          <p:nvPr/>
        </p:nvGrpSpPr>
        <p:grpSpPr>
          <a:xfrm>
            <a:off x="1142149" y="1482789"/>
            <a:ext cx="7544445" cy="3249370"/>
            <a:chOff x="1142149" y="1482789"/>
            <a:chExt cx="7544445" cy="3249370"/>
          </a:xfrm>
        </p:grpSpPr>
        <p:sp>
          <p:nvSpPr>
            <p:cNvPr id="1298" name="Google Shape;1298;p42"/>
            <p:cNvSpPr/>
            <p:nvPr/>
          </p:nvSpPr>
          <p:spPr>
            <a:xfrm>
              <a:off x="1142149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1774281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2406412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3038543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3670675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302806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934937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567069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6199200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6831331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7463463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8095594" y="1482789"/>
              <a:ext cx="591000" cy="32493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0" name="Google Shape;1310;p42"/>
          <p:cNvGrpSpPr/>
          <p:nvPr/>
        </p:nvGrpSpPr>
        <p:grpSpPr>
          <a:xfrm>
            <a:off x="1142150" y="1022950"/>
            <a:ext cx="7544650" cy="229800"/>
            <a:chOff x="1142150" y="1022950"/>
            <a:chExt cx="7544650" cy="229800"/>
          </a:xfrm>
        </p:grpSpPr>
        <p:sp>
          <p:nvSpPr>
            <p:cNvPr id="1311" name="Google Shape;1311;p42"/>
            <p:cNvSpPr/>
            <p:nvPr/>
          </p:nvSpPr>
          <p:spPr>
            <a:xfrm>
              <a:off x="1142150" y="1022950"/>
              <a:ext cx="1854600" cy="22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3038825" y="1022950"/>
              <a:ext cx="1854600" cy="22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935525" y="1022950"/>
              <a:ext cx="1854600" cy="22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6832200" y="1022950"/>
              <a:ext cx="1854600" cy="22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5" name="Google Shape;1315;p42"/>
          <p:cNvGrpSpPr/>
          <p:nvPr/>
        </p:nvGrpSpPr>
        <p:grpSpPr>
          <a:xfrm>
            <a:off x="457200" y="1482725"/>
            <a:ext cx="638700" cy="3249372"/>
            <a:chOff x="457200" y="1482725"/>
            <a:chExt cx="638700" cy="3249372"/>
          </a:xfrm>
        </p:grpSpPr>
        <p:sp>
          <p:nvSpPr>
            <p:cNvPr id="1316" name="Google Shape;1316;p42"/>
            <p:cNvSpPr/>
            <p:nvPr/>
          </p:nvSpPr>
          <p:spPr>
            <a:xfrm>
              <a:off x="457200" y="1482725"/>
              <a:ext cx="638700" cy="76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457200" y="2310749"/>
              <a:ext cx="638700" cy="76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457200" y="3138773"/>
              <a:ext cx="638700" cy="76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57200" y="3966797"/>
              <a:ext cx="638700" cy="76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20" name="Google Shape;1320;p42"/>
          <p:cNvSpPr/>
          <p:nvPr/>
        </p:nvSpPr>
        <p:spPr>
          <a:xfrm>
            <a:off x="1142150" y="1679650"/>
            <a:ext cx="2487300" cy="371400"/>
          </a:xfrm>
          <a:prstGeom prst="rect">
            <a:avLst/>
          </a:prstGeom>
          <a:solidFill>
            <a:srgbClr val="92B6C9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42"/>
          <p:cNvSpPr/>
          <p:nvPr/>
        </p:nvSpPr>
        <p:spPr>
          <a:xfrm>
            <a:off x="2406450" y="2507700"/>
            <a:ext cx="3119400" cy="371400"/>
          </a:xfrm>
          <a:prstGeom prst="rect">
            <a:avLst/>
          </a:prstGeom>
          <a:solidFill>
            <a:srgbClr val="FD677B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very big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42"/>
          <p:cNvSpPr/>
          <p:nvPr/>
        </p:nvSpPr>
        <p:spPr>
          <a:xfrm>
            <a:off x="3670752" y="3335750"/>
            <a:ext cx="3751500" cy="371400"/>
          </a:xfrm>
          <a:prstGeom prst="rect">
            <a:avLst/>
          </a:prstGeom>
          <a:solidFill>
            <a:srgbClr val="00CEC8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with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42"/>
          <p:cNvSpPr/>
          <p:nvPr/>
        </p:nvSpPr>
        <p:spPr>
          <a:xfrm>
            <a:off x="5567025" y="4163800"/>
            <a:ext cx="3119400" cy="371400"/>
          </a:xfrm>
          <a:prstGeom prst="rect">
            <a:avLst/>
          </a:prstGeom>
          <a:solidFill>
            <a:srgbClr val="FBCA5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very small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329" name="Google Shape;1329;p43"/>
          <p:cNvSpPr/>
          <p:nvPr/>
        </p:nvSpPr>
        <p:spPr>
          <a:xfrm rot="-5400000">
            <a:off x="816363" y="2453150"/>
            <a:ext cx="1300500" cy="288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</a:t>
            </a:r>
            <a:endParaRPr/>
          </a:p>
        </p:txBody>
      </p:sp>
      <p:sp>
        <p:nvSpPr>
          <p:cNvPr id="1330" name="Google Shape;1330;p43"/>
          <p:cNvSpPr/>
          <p:nvPr/>
        </p:nvSpPr>
        <p:spPr>
          <a:xfrm rot="-5400000">
            <a:off x="806463" y="3850375"/>
            <a:ext cx="1320300" cy="288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</a:t>
            </a:r>
            <a:endParaRPr/>
          </a:p>
        </p:txBody>
      </p:sp>
      <p:grpSp>
        <p:nvGrpSpPr>
          <p:cNvPr id="1331" name="Google Shape;1331;p43"/>
          <p:cNvGrpSpPr/>
          <p:nvPr/>
        </p:nvGrpSpPr>
        <p:grpSpPr>
          <a:xfrm>
            <a:off x="700141" y="3868682"/>
            <a:ext cx="339264" cy="298195"/>
            <a:chOff x="-3030525" y="3973150"/>
            <a:chExt cx="293025" cy="257575"/>
          </a:xfrm>
        </p:grpSpPr>
        <p:sp>
          <p:nvSpPr>
            <p:cNvPr id="1332" name="Google Shape;1332;p43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43"/>
          <p:cNvSpPr/>
          <p:nvPr/>
        </p:nvSpPr>
        <p:spPr>
          <a:xfrm>
            <a:off x="775124" y="2498532"/>
            <a:ext cx="60640" cy="60640"/>
          </a:xfrm>
          <a:custGeom>
            <a:avLst/>
            <a:gdLst/>
            <a:ahLst/>
            <a:cxnLst/>
            <a:rect l="l" t="t" r="r" b="b"/>
            <a:pathLst>
              <a:path w="2049" h="2049" extrusionOk="0">
                <a:moveTo>
                  <a:pt x="1072" y="1"/>
                </a:moveTo>
                <a:cubicBezTo>
                  <a:pt x="474" y="1"/>
                  <a:pt x="1" y="473"/>
                  <a:pt x="1" y="1041"/>
                </a:cubicBezTo>
                <a:cubicBezTo>
                  <a:pt x="1" y="1513"/>
                  <a:pt x="285" y="1891"/>
                  <a:pt x="726" y="2049"/>
                </a:cubicBezTo>
                <a:lnTo>
                  <a:pt x="726" y="1041"/>
                </a:lnTo>
                <a:cubicBezTo>
                  <a:pt x="726" y="852"/>
                  <a:pt x="883" y="694"/>
                  <a:pt x="1072" y="694"/>
                </a:cubicBezTo>
                <a:lnTo>
                  <a:pt x="2049" y="694"/>
                </a:lnTo>
                <a:cubicBezTo>
                  <a:pt x="1891" y="253"/>
                  <a:pt x="1513" y="1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3"/>
          <p:cNvSpPr/>
          <p:nvPr/>
        </p:nvSpPr>
        <p:spPr>
          <a:xfrm>
            <a:off x="817090" y="2540498"/>
            <a:ext cx="18674" cy="18674"/>
          </a:xfrm>
          <a:custGeom>
            <a:avLst/>
            <a:gdLst/>
            <a:ahLst/>
            <a:cxnLst/>
            <a:rect l="l" t="t" r="r" b="b"/>
            <a:pathLst>
              <a:path w="631" h="631" extrusionOk="0">
                <a:moveTo>
                  <a:pt x="1" y="1"/>
                </a:moveTo>
                <a:lnTo>
                  <a:pt x="1" y="631"/>
                </a:lnTo>
                <a:cubicBezTo>
                  <a:pt x="284" y="505"/>
                  <a:pt x="536" y="253"/>
                  <a:pt x="6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3"/>
          <p:cNvSpPr/>
          <p:nvPr/>
        </p:nvSpPr>
        <p:spPr>
          <a:xfrm>
            <a:off x="900074" y="2400632"/>
            <a:ext cx="55964" cy="55994"/>
          </a:xfrm>
          <a:custGeom>
            <a:avLst/>
            <a:gdLst/>
            <a:ahLst/>
            <a:cxnLst/>
            <a:rect l="l" t="t" r="r" b="b"/>
            <a:pathLst>
              <a:path w="1891" h="1892" extrusionOk="0">
                <a:moveTo>
                  <a:pt x="1" y="1"/>
                </a:moveTo>
                <a:lnTo>
                  <a:pt x="1" y="1891"/>
                </a:lnTo>
                <a:lnTo>
                  <a:pt x="1891" y="189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3"/>
          <p:cNvSpPr/>
          <p:nvPr/>
        </p:nvSpPr>
        <p:spPr>
          <a:xfrm>
            <a:off x="691222" y="2394121"/>
            <a:ext cx="270410" cy="355258"/>
          </a:xfrm>
          <a:custGeom>
            <a:avLst/>
            <a:gdLst/>
            <a:ahLst/>
            <a:cxnLst/>
            <a:rect l="l" t="t" r="r" b="b"/>
            <a:pathLst>
              <a:path w="9137" h="12004" extrusionOk="0">
                <a:moveTo>
                  <a:pt x="3907" y="2773"/>
                </a:moveTo>
                <a:cubicBezTo>
                  <a:pt x="4789" y="2773"/>
                  <a:pt x="5482" y="3371"/>
                  <a:pt x="5640" y="4190"/>
                </a:cubicBezTo>
                <a:lnTo>
                  <a:pt x="6743" y="4190"/>
                </a:lnTo>
                <a:cubicBezTo>
                  <a:pt x="6900" y="4222"/>
                  <a:pt x="7058" y="4380"/>
                  <a:pt x="7058" y="4569"/>
                </a:cubicBezTo>
                <a:lnTo>
                  <a:pt x="7058" y="7372"/>
                </a:lnTo>
                <a:cubicBezTo>
                  <a:pt x="7058" y="7562"/>
                  <a:pt x="6900" y="7719"/>
                  <a:pt x="6711" y="7719"/>
                </a:cubicBezTo>
                <a:lnTo>
                  <a:pt x="3907" y="7719"/>
                </a:lnTo>
                <a:cubicBezTo>
                  <a:pt x="3718" y="7719"/>
                  <a:pt x="3561" y="7562"/>
                  <a:pt x="3561" y="7372"/>
                </a:cubicBezTo>
                <a:lnTo>
                  <a:pt x="3561" y="6270"/>
                </a:lnTo>
                <a:cubicBezTo>
                  <a:pt x="2773" y="6112"/>
                  <a:pt x="2143" y="5419"/>
                  <a:pt x="2143" y="4537"/>
                </a:cubicBezTo>
                <a:cubicBezTo>
                  <a:pt x="2143" y="3560"/>
                  <a:pt x="2931" y="2773"/>
                  <a:pt x="3907" y="2773"/>
                </a:cubicBezTo>
                <a:close/>
                <a:moveTo>
                  <a:pt x="5293" y="8475"/>
                </a:moveTo>
                <a:cubicBezTo>
                  <a:pt x="5482" y="8475"/>
                  <a:pt x="5640" y="8633"/>
                  <a:pt x="5640" y="8822"/>
                </a:cubicBezTo>
                <a:cubicBezTo>
                  <a:pt x="5640" y="9042"/>
                  <a:pt x="5482" y="9200"/>
                  <a:pt x="5293" y="9200"/>
                </a:cubicBezTo>
                <a:lnTo>
                  <a:pt x="2489" y="9200"/>
                </a:lnTo>
                <a:cubicBezTo>
                  <a:pt x="2300" y="9200"/>
                  <a:pt x="2143" y="9042"/>
                  <a:pt x="2143" y="8822"/>
                </a:cubicBezTo>
                <a:cubicBezTo>
                  <a:pt x="2143" y="8633"/>
                  <a:pt x="2300" y="8475"/>
                  <a:pt x="2489" y="8475"/>
                </a:cubicBezTo>
                <a:close/>
                <a:moveTo>
                  <a:pt x="6711" y="8475"/>
                </a:moveTo>
                <a:cubicBezTo>
                  <a:pt x="6900" y="8475"/>
                  <a:pt x="7058" y="8633"/>
                  <a:pt x="7058" y="8822"/>
                </a:cubicBezTo>
                <a:cubicBezTo>
                  <a:pt x="7058" y="9042"/>
                  <a:pt x="6900" y="9200"/>
                  <a:pt x="6711" y="9200"/>
                </a:cubicBezTo>
                <a:cubicBezTo>
                  <a:pt x="6522" y="9200"/>
                  <a:pt x="6365" y="9042"/>
                  <a:pt x="6365" y="8822"/>
                </a:cubicBezTo>
                <a:cubicBezTo>
                  <a:pt x="6365" y="8633"/>
                  <a:pt x="6522" y="8475"/>
                  <a:pt x="6711" y="8475"/>
                </a:cubicBezTo>
                <a:close/>
                <a:moveTo>
                  <a:pt x="6711" y="9893"/>
                </a:moveTo>
                <a:cubicBezTo>
                  <a:pt x="6900" y="9893"/>
                  <a:pt x="7058" y="10050"/>
                  <a:pt x="7058" y="10239"/>
                </a:cubicBezTo>
                <a:cubicBezTo>
                  <a:pt x="7058" y="10428"/>
                  <a:pt x="6900" y="10617"/>
                  <a:pt x="6711" y="10617"/>
                </a:cubicBezTo>
                <a:lnTo>
                  <a:pt x="2489" y="10617"/>
                </a:lnTo>
                <a:cubicBezTo>
                  <a:pt x="2300" y="10617"/>
                  <a:pt x="2143" y="10460"/>
                  <a:pt x="2143" y="10239"/>
                </a:cubicBezTo>
                <a:cubicBezTo>
                  <a:pt x="2143" y="10050"/>
                  <a:pt x="2300" y="9893"/>
                  <a:pt x="2489" y="9893"/>
                </a:cubicBezTo>
                <a:close/>
                <a:moveTo>
                  <a:pt x="379" y="0"/>
                </a:moveTo>
                <a:cubicBezTo>
                  <a:pt x="158" y="0"/>
                  <a:pt x="1" y="158"/>
                  <a:pt x="1" y="378"/>
                </a:cubicBezTo>
                <a:lnTo>
                  <a:pt x="1" y="11657"/>
                </a:lnTo>
                <a:cubicBezTo>
                  <a:pt x="1" y="11878"/>
                  <a:pt x="158" y="12004"/>
                  <a:pt x="379" y="12004"/>
                </a:cubicBezTo>
                <a:lnTo>
                  <a:pt x="8790" y="12004"/>
                </a:lnTo>
                <a:cubicBezTo>
                  <a:pt x="8979" y="12004"/>
                  <a:pt x="9137" y="11878"/>
                  <a:pt x="9137" y="11657"/>
                </a:cubicBezTo>
                <a:lnTo>
                  <a:pt x="9137" y="2804"/>
                </a:lnTo>
                <a:lnTo>
                  <a:pt x="6711" y="2804"/>
                </a:lnTo>
                <a:cubicBezTo>
                  <a:pt x="6522" y="2804"/>
                  <a:pt x="6365" y="2647"/>
                  <a:pt x="6365" y="2458"/>
                </a:cubicBezTo>
                <a:lnTo>
                  <a:pt x="63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3"/>
          <p:cNvSpPr/>
          <p:nvPr/>
        </p:nvSpPr>
        <p:spPr>
          <a:xfrm>
            <a:off x="818037" y="2538633"/>
            <a:ext cx="62475" cy="63422"/>
          </a:xfrm>
          <a:custGeom>
            <a:avLst/>
            <a:gdLst/>
            <a:ahLst/>
            <a:cxnLst/>
            <a:rect l="l" t="t" r="r" b="b"/>
            <a:pathLst>
              <a:path w="2111" h="2143" extrusionOk="0">
                <a:moveTo>
                  <a:pt x="1355" y="1"/>
                </a:moveTo>
                <a:cubicBezTo>
                  <a:pt x="1197" y="725"/>
                  <a:pt x="662" y="1261"/>
                  <a:pt x="0" y="1387"/>
                </a:cubicBezTo>
                <a:lnTo>
                  <a:pt x="0" y="2143"/>
                </a:lnTo>
                <a:lnTo>
                  <a:pt x="2111" y="2143"/>
                </a:lnTo>
                <a:lnTo>
                  <a:pt x="21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3"/>
          <p:cNvSpPr/>
          <p:nvPr/>
        </p:nvSpPr>
        <p:spPr>
          <a:xfrm>
            <a:off x="984923" y="2650532"/>
            <a:ext cx="63422" cy="21456"/>
          </a:xfrm>
          <a:custGeom>
            <a:avLst/>
            <a:gdLst/>
            <a:ahLst/>
            <a:cxnLst/>
            <a:rect l="l" t="t" r="r" b="b"/>
            <a:pathLst>
              <a:path w="2143" h="725" extrusionOk="0">
                <a:moveTo>
                  <a:pt x="1" y="0"/>
                </a:moveTo>
                <a:lnTo>
                  <a:pt x="1" y="725"/>
                </a:lnTo>
                <a:lnTo>
                  <a:pt x="2143" y="725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43"/>
          <p:cNvSpPr/>
          <p:nvPr/>
        </p:nvSpPr>
        <p:spPr>
          <a:xfrm>
            <a:off x="984923" y="2499479"/>
            <a:ext cx="63422" cy="130573"/>
          </a:xfrm>
          <a:custGeom>
            <a:avLst/>
            <a:gdLst/>
            <a:ahLst/>
            <a:cxnLst/>
            <a:rect l="l" t="t" r="r" b="b"/>
            <a:pathLst>
              <a:path w="2143" h="4412" extrusionOk="0">
                <a:moveTo>
                  <a:pt x="1" y="0"/>
                </a:moveTo>
                <a:lnTo>
                  <a:pt x="1" y="4411"/>
                </a:lnTo>
                <a:lnTo>
                  <a:pt x="2143" y="4411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43"/>
          <p:cNvSpPr/>
          <p:nvPr/>
        </p:nvSpPr>
        <p:spPr>
          <a:xfrm>
            <a:off x="984923" y="2691551"/>
            <a:ext cx="63422" cy="56911"/>
          </a:xfrm>
          <a:custGeom>
            <a:avLst/>
            <a:gdLst/>
            <a:ahLst/>
            <a:cxnLst/>
            <a:rect l="l" t="t" r="r" b="b"/>
            <a:pathLst>
              <a:path w="2143" h="1923" extrusionOk="0">
                <a:moveTo>
                  <a:pt x="1" y="0"/>
                </a:moveTo>
                <a:lnTo>
                  <a:pt x="1" y="883"/>
                </a:lnTo>
                <a:cubicBezTo>
                  <a:pt x="1" y="1450"/>
                  <a:pt x="473" y="1922"/>
                  <a:pt x="1072" y="1922"/>
                </a:cubicBezTo>
                <a:cubicBezTo>
                  <a:pt x="1670" y="1922"/>
                  <a:pt x="2143" y="1450"/>
                  <a:pt x="2143" y="883"/>
                </a:cubicBezTo>
                <a:lnTo>
                  <a:pt x="21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43"/>
          <p:cNvSpPr/>
          <p:nvPr/>
        </p:nvSpPr>
        <p:spPr>
          <a:xfrm>
            <a:off x="987735" y="2417649"/>
            <a:ext cx="56882" cy="60403"/>
          </a:xfrm>
          <a:custGeom>
            <a:avLst/>
            <a:gdLst/>
            <a:ahLst/>
            <a:cxnLst/>
            <a:rect l="l" t="t" r="r" b="b"/>
            <a:pathLst>
              <a:path w="1922" h="2041" extrusionOk="0">
                <a:moveTo>
                  <a:pt x="985" y="1"/>
                </a:moveTo>
                <a:cubicBezTo>
                  <a:pt x="843" y="1"/>
                  <a:pt x="693" y="72"/>
                  <a:pt x="630" y="213"/>
                </a:cubicBezTo>
                <a:lnTo>
                  <a:pt x="0" y="2041"/>
                </a:lnTo>
                <a:lnTo>
                  <a:pt x="1922" y="2041"/>
                </a:lnTo>
                <a:lnTo>
                  <a:pt x="1292" y="213"/>
                </a:lnTo>
                <a:cubicBezTo>
                  <a:pt x="1260" y="72"/>
                  <a:pt x="1126" y="1"/>
                  <a:pt x="98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43" name="Google Shape;1343;p43"/>
          <p:cNvGraphicFramePr/>
          <p:nvPr/>
        </p:nvGraphicFramePr>
        <p:xfrm>
          <a:off x="1656288" y="98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22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6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Strategy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Mercury is the closest planet to the Sun</a:t>
                      </a:r>
                      <a:endParaRPr/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Venus has a beautiful name but is hot</a:t>
                      </a:r>
                      <a:endParaRPr/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Despite being red, Mars is a cold place</a:t>
                      </a:r>
                      <a:endParaRPr/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Jupiter is the biggest planet of them all</a:t>
                      </a:r>
                      <a:endParaRPr/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Saturn is a gas giant and has several rings</a:t>
                      </a:r>
                      <a:endParaRPr/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Neptune is the farthest planet from the Sun</a:t>
                      </a:r>
                      <a:endParaRPr/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49" name="Google Shape;149;p17"/>
          <p:cNvGraphicFramePr/>
          <p:nvPr>
            <p:extLst>
              <p:ext uri="{D42A27DB-BD31-4B8C-83A1-F6EECF244321}">
                <p14:modId xmlns:p14="http://schemas.microsoft.com/office/powerpoint/2010/main" val="2349942583"/>
              </p:ext>
            </p:extLst>
          </p:nvPr>
        </p:nvGraphicFramePr>
        <p:xfrm>
          <a:off x="457250" y="990530"/>
          <a:ext cx="8229625" cy="3773525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11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5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Strategy Roadmap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Ideation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Conceptualization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Formalization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Launch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0" name="Google Shape;150;p17"/>
          <p:cNvGrpSpPr/>
          <p:nvPr/>
        </p:nvGrpSpPr>
        <p:grpSpPr>
          <a:xfrm>
            <a:off x="864945" y="2676755"/>
            <a:ext cx="339253" cy="339253"/>
            <a:chOff x="1492675" y="4992125"/>
            <a:chExt cx="481825" cy="481825"/>
          </a:xfrm>
        </p:grpSpPr>
        <p:sp>
          <p:nvSpPr>
            <p:cNvPr id="151" name="Google Shape;151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864937" y="2110642"/>
            <a:ext cx="339253" cy="339253"/>
            <a:chOff x="2085525" y="4992125"/>
            <a:chExt cx="481825" cy="481825"/>
          </a:xfrm>
        </p:grpSpPr>
        <p:sp>
          <p:nvSpPr>
            <p:cNvPr id="154" name="Google Shape;154;p1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864945" y="3214280"/>
            <a:ext cx="339253" cy="339253"/>
            <a:chOff x="1492675" y="4992125"/>
            <a:chExt cx="481825" cy="481825"/>
          </a:xfrm>
        </p:grpSpPr>
        <p:sp>
          <p:nvSpPr>
            <p:cNvPr id="157" name="Google Shape;157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864945" y="3751805"/>
            <a:ext cx="339253" cy="339253"/>
            <a:chOff x="1492675" y="4992125"/>
            <a:chExt cx="481825" cy="481825"/>
          </a:xfrm>
        </p:grpSpPr>
        <p:sp>
          <p:nvSpPr>
            <p:cNvPr id="160" name="Google Shape;160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864945" y="4317905"/>
            <a:ext cx="339253" cy="339253"/>
            <a:chOff x="1492675" y="4992125"/>
            <a:chExt cx="481825" cy="481825"/>
          </a:xfrm>
        </p:grpSpPr>
        <p:sp>
          <p:nvSpPr>
            <p:cNvPr id="163" name="Google Shape;163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2051195" y="2110655"/>
            <a:ext cx="339253" cy="339253"/>
            <a:chOff x="1492675" y="4992125"/>
            <a:chExt cx="481825" cy="481825"/>
          </a:xfrm>
        </p:grpSpPr>
        <p:sp>
          <p:nvSpPr>
            <p:cNvPr id="166" name="Google Shape;166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2051200" y="2676742"/>
            <a:ext cx="339253" cy="339253"/>
            <a:chOff x="2085525" y="4992125"/>
            <a:chExt cx="481825" cy="481825"/>
          </a:xfrm>
        </p:grpSpPr>
        <p:sp>
          <p:nvSpPr>
            <p:cNvPr id="169" name="Google Shape;169;p1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2051195" y="3214280"/>
            <a:ext cx="339253" cy="339253"/>
            <a:chOff x="1492675" y="4992125"/>
            <a:chExt cx="481825" cy="481825"/>
          </a:xfrm>
        </p:grpSpPr>
        <p:sp>
          <p:nvSpPr>
            <p:cNvPr id="172" name="Google Shape;172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2051195" y="3751805"/>
            <a:ext cx="339253" cy="339253"/>
            <a:chOff x="1492675" y="4992125"/>
            <a:chExt cx="481825" cy="481825"/>
          </a:xfrm>
        </p:grpSpPr>
        <p:sp>
          <p:nvSpPr>
            <p:cNvPr id="175" name="Google Shape;175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2051195" y="4317905"/>
            <a:ext cx="339253" cy="339253"/>
            <a:chOff x="1492675" y="4992125"/>
            <a:chExt cx="481825" cy="481825"/>
          </a:xfrm>
        </p:grpSpPr>
        <p:sp>
          <p:nvSpPr>
            <p:cNvPr id="178" name="Google Shape;178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299220" y="2110655"/>
            <a:ext cx="339253" cy="339253"/>
            <a:chOff x="1492675" y="499212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3299220" y="2676755"/>
            <a:ext cx="339253" cy="339253"/>
            <a:chOff x="1492675" y="4992125"/>
            <a:chExt cx="48182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3299225" y="3214267"/>
            <a:ext cx="339253" cy="339253"/>
            <a:chOff x="2085525" y="4992125"/>
            <a:chExt cx="481825" cy="481825"/>
          </a:xfrm>
        </p:grpSpPr>
        <p:sp>
          <p:nvSpPr>
            <p:cNvPr id="187" name="Google Shape;187;p1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3299220" y="3751805"/>
            <a:ext cx="339253" cy="339253"/>
            <a:chOff x="1492675" y="4992125"/>
            <a:chExt cx="481825" cy="481825"/>
          </a:xfrm>
        </p:grpSpPr>
        <p:sp>
          <p:nvSpPr>
            <p:cNvPr id="190" name="Google Shape;190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3299220" y="4317905"/>
            <a:ext cx="339253" cy="339253"/>
            <a:chOff x="1492675" y="4992125"/>
            <a:chExt cx="481825" cy="481825"/>
          </a:xfrm>
        </p:grpSpPr>
        <p:sp>
          <p:nvSpPr>
            <p:cNvPr id="193" name="Google Shape;193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4547258" y="2110655"/>
            <a:ext cx="339253" cy="339253"/>
            <a:chOff x="1492675" y="4992125"/>
            <a:chExt cx="481825" cy="481825"/>
          </a:xfrm>
        </p:grpSpPr>
        <p:sp>
          <p:nvSpPr>
            <p:cNvPr id="196" name="Google Shape;196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4547258" y="2676755"/>
            <a:ext cx="339253" cy="339253"/>
            <a:chOff x="1492675" y="4992125"/>
            <a:chExt cx="481825" cy="481825"/>
          </a:xfrm>
        </p:grpSpPr>
        <p:sp>
          <p:nvSpPr>
            <p:cNvPr id="199" name="Google Shape;199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4547258" y="3214280"/>
            <a:ext cx="339253" cy="339253"/>
            <a:chOff x="1492675" y="4992125"/>
            <a:chExt cx="481825" cy="481825"/>
          </a:xfrm>
        </p:grpSpPr>
        <p:sp>
          <p:nvSpPr>
            <p:cNvPr id="202" name="Google Shape;202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4547262" y="3751792"/>
            <a:ext cx="339253" cy="339253"/>
            <a:chOff x="2085525" y="4992125"/>
            <a:chExt cx="481825" cy="481825"/>
          </a:xfrm>
        </p:grpSpPr>
        <p:sp>
          <p:nvSpPr>
            <p:cNvPr id="205" name="Google Shape;205;p1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4547258" y="4317905"/>
            <a:ext cx="339253" cy="339253"/>
            <a:chOff x="1492675" y="4992125"/>
            <a:chExt cx="481825" cy="481825"/>
          </a:xfrm>
        </p:grpSpPr>
        <p:sp>
          <p:nvSpPr>
            <p:cNvPr id="208" name="Google Shape;208;p1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44"/>
          <p:cNvGrpSpPr/>
          <p:nvPr/>
        </p:nvGrpSpPr>
        <p:grpSpPr>
          <a:xfrm>
            <a:off x="996061" y="1487279"/>
            <a:ext cx="7690987" cy="3244672"/>
            <a:chOff x="996061" y="1487279"/>
            <a:chExt cx="7690987" cy="3244672"/>
          </a:xfrm>
        </p:grpSpPr>
        <p:sp>
          <p:nvSpPr>
            <p:cNvPr id="1349" name="Google Shape;1349;p44"/>
            <p:cNvSpPr/>
            <p:nvPr/>
          </p:nvSpPr>
          <p:spPr>
            <a:xfrm>
              <a:off x="996061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2589402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4154993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5720622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7313948" y="1487279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996061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2589402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4154993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5720622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7313948" y="3156950"/>
              <a:ext cx="1373100" cy="1575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1360" name="Google Shape;1360;p44"/>
          <p:cNvGrpSpPr/>
          <p:nvPr/>
        </p:nvGrpSpPr>
        <p:grpSpPr>
          <a:xfrm>
            <a:off x="996092" y="940225"/>
            <a:ext cx="7690987" cy="452400"/>
            <a:chOff x="996092" y="940225"/>
            <a:chExt cx="7690987" cy="452400"/>
          </a:xfrm>
        </p:grpSpPr>
        <p:sp>
          <p:nvSpPr>
            <p:cNvPr id="1361" name="Google Shape;1361;p44"/>
            <p:cNvSpPr/>
            <p:nvPr/>
          </p:nvSpPr>
          <p:spPr>
            <a:xfrm>
              <a:off x="996092" y="940225"/>
              <a:ext cx="1373100" cy="4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2589402" y="940225"/>
              <a:ext cx="1373100" cy="4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4155023" y="940225"/>
              <a:ext cx="1373100" cy="4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5720653" y="940225"/>
              <a:ext cx="1373100" cy="45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7313979" y="940225"/>
              <a:ext cx="1373100" cy="4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66" name="Google Shape;1366;p44"/>
          <p:cNvGrpSpPr/>
          <p:nvPr/>
        </p:nvGrpSpPr>
        <p:grpSpPr>
          <a:xfrm>
            <a:off x="457475" y="1489374"/>
            <a:ext cx="455400" cy="3241525"/>
            <a:chOff x="457475" y="1489374"/>
            <a:chExt cx="455400" cy="3241525"/>
          </a:xfrm>
        </p:grpSpPr>
        <p:sp>
          <p:nvSpPr>
            <p:cNvPr id="1367" name="Google Shape;1367;p44"/>
            <p:cNvSpPr/>
            <p:nvPr/>
          </p:nvSpPr>
          <p:spPr>
            <a:xfrm rot="-5400000">
              <a:off x="-101275" y="2048124"/>
              <a:ext cx="1572900" cy="45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8" name="Google Shape;1368;p44"/>
            <p:cNvSpPr/>
            <p:nvPr/>
          </p:nvSpPr>
          <p:spPr>
            <a:xfrm rot="-5400000">
              <a:off x="-101275" y="3716749"/>
              <a:ext cx="1572900" cy="45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69" name="Google Shape;1369;p44"/>
          <p:cNvSpPr txBox="1"/>
          <p:nvPr/>
        </p:nvSpPr>
        <p:spPr>
          <a:xfrm>
            <a:off x="1085000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44"/>
          <p:cNvSpPr txBox="1"/>
          <p:nvPr/>
        </p:nvSpPr>
        <p:spPr>
          <a:xfrm>
            <a:off x="1085000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44"/>
          <p:cNvSpPr txBox="1"/>
          <p:nvPr/>
        </p:nvSpPr>
        <p:spPr>
          <a:xfrm>
            <a:off x="2678352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44"/>
          <p:cNvSpPr txBox="1"/>
          <p:nvPr/>
        </p:nvSpPr>
        <p:spPr>
          <a:xfrm>
            <a:off x="2678352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44"/>
          <p:cNvSpPr txBox="1"/>
          <p:nvPr/>
        </p:nvSpPr>
        <p:spPr>
          <a:xfrm>
            <a:off x="4243965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44"/>
          <p:cNvSpPr txBox="1"/>
          <p:nvPr/>
        </p:nvSpPr>
        <p:spPr>
          <a:xfrm>
            <a:off x="4243965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44"/>
          <p:cNvSpPr txBox="1"/>
          <p:nvPr/>
        </p:nvSpPr>
        <p:spPr>
          <a:xfrm>
            <a:off x="5823415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44"/>
          <p:cNvSpPr txBox="1"/>
          <p:nvPr/>
        </p:nvSpPr>
        <p:spPr>
          <a:xfrm>
            <a:off x="5823415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44"/>
          <p:cNvSpPr txBox="1"/>
          <p:nvPr/>
        </p:nvSpPr>
        <p:spPr>
          <a:xfrm>
            <a:off x="7402865" y="175085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44"/>
          <p:cNvSpPr txBox="1"/>
          <p:nvPr/>
        </p:nvSpPr>
        <p:spPr>
          <a:xfrm>
            <a:off x="7402865" y="3420500"/>
            <a:ext cx="11952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1384" name="Google Shape;1384;p45"/>
          <p:cNvGraphicFramePr/>
          <p:nvPr/>
        </p:nvGraphicFramePr>
        <p:xfrm>
          <a:off x="456875" y="9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6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4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5" name="Google Shape;1385;p45"/>
          <p:cNvSpPr/>
          <p:nvPr/>
        </p:nvSpPr>
        <p:spPr>
          <a:xfrm>
            <a:off x="2005275" y="2727688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1321125" y="1600625"/>
            <a:ext cx="1492200" cy="5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7" name="Google Shape;1387;p45"/>
          <p:cNvCxnSpPr>
            <a:stCxn id="1386" idx="2"/>
            <a:endCxn id="1385" idx="0"/>
          </p:cNvCxnSpPr>
          <p:nvPr/>
        </p:nvCxnSpPr>
        <p:spPr>
          <a:xfrm>
            <a:off x="2067225" y="2166125"/>
            <a:ext cx="0" cy="5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88" name="Google Shape;1388;p45"/>
          <p:cNvSpPr/>
          <p:nvPr/>
        </p:nvSpPr>
        <p:spPr>
          <a:xfrm>
            <a:off x="3904175" y="3518813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45"/>
          <p:cNvSpPr/>
          <p:nvPr/>
        </p:nvSpPr>
        <p:spPr>
          <a:xfrm>
            <a:off x="5800575" y="4304988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5"/>
          <p:cNvSpPr/>
          <p:nvPr/>
        </p:nvSpPr>
        <p:spPr>
          <a:xfrm>
            <a:off x="3220025" y="2391750"/>
            <a:ext cx="1492200" cy="56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very big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1" name="Google Shape;1391;p45"/>
          <p:cNvCxnSpPr>
            <a:stCxn id="1390" idx="2"/>
            <a:endCxn id="1388" idx="0"/>
          </p:cNvCxnSpPr>
          <p:nvPr/>
        </p:nvCxnSpPr>
        <p:spPr>
          <a:xfrm>
            <a:off x="3966125" y="2957250"/>
            <a:ext cx="0" cy="5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92" name="Google Shape;1392;p45"/>
          <p:cNvSpPr/>
          <p:nvPr/>
        </p:nvSpPr>
        <p:spPr>
          <a:xfrm>
            <a:off x="5116425" y="2391750"/>
            <a:ext cx="1492200" cy="56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3" name="Google Shape;1393;p45"/>
          <p:cNvCxnSpPr>
            <a:stCxn id="1392" idx="2"/>
            <a:endCxn id="1389" idx="0"/>
          </p:cNvCxnSpPr>
          <p:nvPr/>
        </p:nvCxnSpPr>
        <p:spPr>
          <a:xfrm>
            <a:off x="5862525" y="2957250"/>
            <a:ext cx="0" cy="13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94" name="Google Shape;1394;p45"/>
          <p:cNvSpPr/>
          <p:nvPr/>
        </p:nvSpPr>
        <p:spPr>
          <a:xfrm>
            <a:off x="7696975" y="4324688"/>
            <a:ext cx="123900" cy="12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45"/>
          <p:cNvSpPr/>
          <p:nvPr/>
        </p:nvSpPr>
        <p:spPr>
          <a:xfrm>
            <a:off x="7012825" y="3197625"/>
            <a:ext cx="1492200" cy="56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with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6" name="Google Shape;1396;p45"/>
          <p:cNvCxnSpPr>
            <a:stCxn id="1395" idx="2"/>
            <a:endCxn id="1394" idx="0"/>
          </p:cNvCxnSpPr>
          <p:nvPr/>
        </p:nvCxnSpPr>
        <p:spPr>
          <a:xfrm>
            <a:off x="7758925" y="3763125"/>
            <a:ext cx="0" cy="5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1402" name="Google Shape;1402;p46"/>
          <p:cNvSpPr/>
          <p:nvPr/>
        </p:nvSpPr>
        <p:spPr>
          <a:xfrm>
            <a:off x="5225950" y="2435550"/>
            <a:ext cx="895500" cy="89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3" name="Google Shape;1403;p46"/>
          <p:cNvSpPr/>
          <p:nvPr/>
        </p:nvSpPr>
        <p:spPr>
          <a:xfrm>
            <a:off x="3022550" y="2435550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04" name="Google Shape;1404;p46"/>
          <p:cNvCxnSpPr>
            <a:stCxn id="1403" idx="4"/>
            <a:endCxn id="1405" idx="0"/>
          </p:cNvCxnSpPr>
          <p:nvPr/>
        </p:nvCxnSpPr>
        <p:spPr>
          <a:xfrm>
            <a:off x="3470300" y="3331050"/>
            <a:ext cx="0" cy="53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6" name="Google Shape;1406;p46"/>
          <p:cNvSpPr/>
          <p:nvPr/>
        </p:nvSpPr>
        <p:spPr>
          <a:xfrm>
            <a:off x="7429350" y="2435550"/>
            <a:ext cx="895500" cy="89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07" name="Google Shape;1407;p46"/>
          <p:cNvCxnSpPr>
            <a:stCxn id="1406" idx="4"/>
            <a:endCxn id="1408" idx="0"/>
          </p:cNvCxnSpPr>
          <p:nvPr/>
        </p:nvCxnSpPr>
        <p:spPr>
          <a:xfrm>
            <a:off x="7877100" y="3331050"/>
            <a:ext cx="0" cy="536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09" name="Google Shape;1409;p46"/>
          <p:cNvCxnSpPr>
            <a:stCxn id="1402" idx="0"/>
            <a:endCxn id="1410" idx="2"/>
          </p:cNvCxnSpPr>
          <p:nvPr/>
        </p:nvCxnSpPr>
        <p:spPr>
          <a:xfrm rot="10800000">
            <a:off x="5673700" y="1841550"/>
            <a:ext cx="0" cy="594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11" name="Google Shape;1411;p46"/>
          <p:cNvSpPr/>
          <p:nvPr/>
        </p:nvSpPr>
        <p:spPr>
          <a:xfrm>
            <a:off x="819150" y="2435550"/>
            <a:ext cx="895500" cy="895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12" name="Google Shape;1412;p46"/>
          <p:cNvCxnSpPr>
            <a:stCxn id="1411" idx="0"/>
            <a:endCxn id="1413" idx="2"/>
          </p:cNvCxnSpPr>
          <p:nvPr/>
        </p:nvCxnSpPr>
        <p:spPr>
          <a:xfrm rot="10800000">
            <a:off x="1266900" y="1841550"/>
            <a:ext cx="0" cy="5940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4" name="Google Shape;1414;p46"/>
          <p:cNvCxnSpPr>
            <a:stCxn id="1411" idx="4"/>
            <a:endCxn id="1415" idx="0"/>
          </p:cNvCxnSpPr>
          <p:nvPr/>
        </p:nvCxnSpPr>
        <p:spPr>
          <a:xfrm>
            <a:off x="1266900" y="3331050"/>
            <a:ext cx="0" cy="284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46"/>
          <p:cNvCxnSpPr>
            <a:stCxn id="1403" idx="0"/>
            <a:endCxn id="1417" idx="2"/>
          </p:cNvCxnSpPr>
          <p:nvPr/>
        </p:nvCxnSpPr>
        <p:spPr>
          <a:xfrm rot="10800000">
            <a:off x="3470300" y="2082450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46"/>
          <p:cNvCxnSpPr>
            <a:stCxn id="1419" idx="2"/>
            <a:endCxn id="1420" idx="0"/>
          </p:cNvCxnSpPr>
          <p:nvPr/>
        </p:nvCxnSpPr>
        <p:spPr>
          <a:xfrm>
            <a:off x="5673700" y="3960100"/>
            <a:ext cx="0" cy="284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46"/>
          <p:cNvCxnSpPr>
            <a:stCxn id="1406" idx="0"/>
            <a:endCxn id="1422" idx="2"/>
          </p:cNvCxnSpPr>
          <p:nvPr/>
        </p:nvCxnSpPr>
        <p:spPr>
          <a:xfrm rot="10800000">
            <a:off x="7877100" y="2082450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46"/>
          <p:cNvCxnSpPr>
            <a:stCxn id="1411" idx="6"/>
            <a:endCxn id="1403" idx="2"/>
          </p:cNvCxnSpPr>
          <p:nvPr/>
        </p:nvCxnSpPr>
        <p:spPr>
          <a:xfrm>
            <a:off x="1714650" y="2883300"/>
            <a:ext cx="13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46"/>
          <p:cNvCxnSpPr>
            <a:stCxn id="1403" idx="6"/>
            <a:endCxn id="1402" idx="2"/>
          </p:cNvCxnSpPr>
          <p:nvPr/>
        </p:nvCxnSpPr>
        <p:spPr>
          <a:xfrm>
            <a:off x="3918050" y="2883300"/>
            <a:ext cx="13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46"/>
          <p:cNvCxnSpPr>
            <a:stCxn id="1402" idx="6"/>
            <a:endCxn id="1406" idx="2"/>
          </p:cNvCxnSpPr>
          <p:nvPr/>
        </p:nvCxnSpPr>
        <p:spPr>
          <a:xfrm>
            <a:off x="6121450" y="2883300"/>
            <a:ext cx="13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6" name="Google Shape;1426;p46"/>
          <p:cNvGrpSpPr/>
          <p:nvPr/>
        </p:nvGrpSpPr>
        <p:grpSpPr>
          <a:xfrm>
            <a:off x="457200" y="1045750"/>
            <a:ext cx="1619400" cy="3543400"/>
            <a:chOff x="457200" y="1045750"/>
            <a:chExt cx="1619400" cy="3543400"/>
          </a:xfrm>
        </p:grpSpPr>
        <p:sp>
          <p:nvSpPr>
            <p:cNvPr id="1413" name="Google Shape;1413;p46"/>
            <p:cNvSpPr txBox="1"/>
            <p:nvPr/>
          </p:nvSpPr>
          <p:spPr>
            <a:xfrm>
              <a:off x="457200" y="104575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633600" y="4244450"/>
              <a:ext cx="1266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633713" y="3615400"/>
              <a:ext cx="1266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46"/>
          <p:cNvGrpSpPr/>
          <p:nvPr/>
        </p:nvGrpSpPr>
        <p:grpSpPr>
          <a:xfrm>
            <a:off x="2660600" y="1185275"/>
            <a:ext cx="1619400" cy="3478425"/>
            <a:chOff x="2660600" y="1185275"/>
            <a:chExt cx="1619400" cy="3478425"/>
          </a:xfrm>
        </p:grpSpPr>
        <p:sp>
          <p:nvSpPr>
            <p:cNvPr id="1405" name="Google Shape;1405;p46"/>
            <p:cNvSpPr txBox="1"/>
            <p:nvPr/>
          </p:nvSpPr>
          <p:spPr>
            <a:xfrm>
              <a:off x="2660600" y="386780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2836950" y="1185275"/>
              <a:ext cx="1266600" cy="3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2836950" y="1737725"/>
              <a:ext cx="1266600" cy="3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30" name="Google Shape;1430;p46"/>
          <p:cNvGrpSpPr/>
          <p:nvPr/>
        </p:nvGrpSpPr>
        <p:grpSpPr>
          <a:xfrm>
            <a:off x="4864000" y="1045750"/>
            <a:ext cx="1619400" cy="3543400"/>
            <a:chOff x="4864000" y="1045750"/>
            <a:chExt cx="1619400" cy="3543400"/>
          </a:xfrm>
        </p:grpSpPr>
        <p:sp>
          <p:nvSpPr>
            <p:cNvPr id="1410" name="Google Shape;1410;p46"/>
            <p:cNvSpPr txBox="1"/>
            <p:nvPr/>
          </p:nvSpPr>
          <p:spPr>
            <a:xfrm>
              <a:off x="4864000" y="104575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a big gas giant with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5040288" y="4244450"/>
              <a:ext cx="1266600" cy="34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5040400" y="3615400"/>
              <a:ext cx="1266600" cy="34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31" name="Google Shape;1431;p46"/>
          <p:cNvGrpSpPr/>
          <p:nvPr/>
        </p:nvGrpSpPr>
        <p:grpSpPr>
          <a:xfrm>
            <a:off x="7067400" y="1185275"/>
            <a:ext cx="1619400" cy="3478425"/>
            <a:chOff x="7067400" y="1185275"/>
            <a:chExt cx="1619400" cy="3478425"/>
          </a:xfrm>
        </p:grpSpPr>
        <p:sp>
          <p:nvSpPr>
            <p:cNvPr id="1408" name="Google Shape;1408;p46"/>
            <p:cNvSpPr txBox="1"/>
            <p:nvPr/>
          </p:nvSpPr>
          <p:spPr>
            <a:xfrm>
              <a:off x="7067400" y="3867800"/>
              <a:ext cx="16194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7243800" y="1185275"/>
              <a:ext cx="1266600" cy="34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7243800" y="1737713"/>
              <a:ext cx="1266600" cy="34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33" name="Google Shape;1433;p46"/>
          <p:cNvSpPr/>
          <p:nvPr/>
        </p:nvSpPr>
        <p:spPr>
          <a:xfrm>
            <a:off x="1049579" y="2673687"/>
            <a:ext cx="434634" cy="419227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4" name="Google Shape;1434;p46"/>
          <p:cNvGrpSpPr/>
          <p:nvPr/>
        </p:nvGrpSpPr>
        <p:grpSpPr>
          <a:xfrm>
            <a:off x="3259386" y="2697859"/>
            <a:ext cx="421927" cy="370882"/>
            <a:chOff x="-3030525" y="3973150"/>
            <a:chExt cx="293025" cy="257575"/>
          </a:xfrm>
        </p:grpSpPr>
        <p:sp>
          <p:nvSpPr>
            <p:cNvPr id="1435" name="Google Shape;1435;p46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7665038" y="2673471"/>
            <a:ext cx="424159" cy="419659"/>
            <a:chOff x="-1182750" y="3962900"/>
            <a:chExt cx="294575" cy="291450"/>
          </a:xfrm>
        </p:grpSpPr>
        <p:sp>
          <p:nvSpPr>
            <p:cNvPr id="1438" name="Google Shape;1438;p46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46"/>
          <p:cNvGrpSpPr/>
          <p:nvPr/>
        </p:nvGrpSpPr>
        <p:grpSpPr>
          <a:xfrm>
            <a:off x="5461649" y="2674047"/>
            <a:ext cx="424195" cy="418507"/>
            <a:chOff x="-5613150" y="3632900"/>
            <a:chExt cx="294600" cy="290650"/>
          </a:xfrm>
        </p:grpSpPr>
        <p:sp>
          <p:nvSpPr>
            <p:cNvPr id="1446" name="Google Shape;1446;p46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48" name="Google Shape;1448;p46"/>
          <p:cNvCxnSpPr>
            <a:stCxn id="1415" idx="2"/>
            <a:endCxn id="1427" idx="0"/>
          </p:cNvCxnSpPr>
          <p:nvPr/>
        </p:nvCxnSpPr>
        <p:spPr>
          <a:xfrm>
            <a:off x="1267013" y="3960100"/>
            <a:ext cx="0" cy="284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46"/>
          <p:cNvCxnSpPr>
            <a:stCxn id="1429" idx="2"/>
            <a:endCxn id="1417" idx="0"/>
          </p:cNvCxnSpPr>
          <p:nvPr/>
        </p:nvCxnSpPr>
        <p:spPr>
          <a:xfrm>
            <a:off x="3470250" y="1529975"/>
            <a:ext cx="0" cy="20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46"/>
          <p:cNvCxnSpPr>
            <a:stCxn id="1402" idx="4"/>
            <a:endCxn id="1419" idx="0"/>
          </p:cNvCxnSpPr>
          <p:nvPr/>
        </p:nvCxnSpPr>
        <p:spPr>
          <a:xfrm>
            <a:off x="5673700" y="3331050"/>
            <a:ext cx="0" cy="284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46"/>
          <p:cNvCxnSpPr>
            <a:stCxn id="1432" idx="2"/>
            <a:endCxn id="1422" idx="0"/>
          </p:cNvCxnSpPr>
          <p:nvPr/>
        </p:nvCxnSpPr>
        <p:spPr>
          <a:xfrm>
            <a:off x="7877100" y="1529975"/>
            <a:ext cx="0" cy="207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aphicFrame>
        <p:nvGraphicFramePr>
          <p:cNvPr id="215" name="Google Shape;215;p18"/>
          <p:cNvGraphicFramePr/>
          <p:nvPr/>
        </p:nvGraphicFramePr>
        <p:xfrm>
          <a:off x="457225" y="10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{7F85960C-D71F-49B9-A55B-E436CDE18603}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677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677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C8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July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C8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August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1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2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3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4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5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Step 6</a:t>
                      </a:r>
                      <a:endParaRPr sz="21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6" name="Google Shape;216;p18"/>
          <p:cNvSpPr/>
          <p:nvPr/>
        </p:nvSpPr>
        <p:spPr>
          <a:xfrm>
            <a:off x="1248025" y="1575475"/>
            <a:ext cx="27360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a very small planet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5159825" y="1575475"/>
            <a:ext cx="20196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5159825" y="2143875"/>
            <a:ext cx="20196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planet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57200" y="2638150"/>
            <a:ext cx="35268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5159825" y="3231275"/>
            <a:ext cx="35268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2211850" y="3762600"/>
            <a:ext cx="17721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5159825" y="4318675"/>
            <a:ext cx="17721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469550" y="1617190"/>
            <a:ext cx="2532000" cy="2532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"/>
          <p:cNvSpPr/>
          <p:nvPr/>
        </p:nvSpPr>
        <p:spPr>
          <a:xfrm rot="10800000">
            <a:off x="2368894" y="1617300"/>
            <a:ext cx="2532000" cy="2532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4267806" y="1617190"/>
            <a:ext cx="2532000" cy="2532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/>
          <p:nvPr/>
        </p:nvSpPr>
        <p:spPr>
          <a:xfrm rot="10800000">
            <a:off x="6167150" y="1617300"/>
            <a:ext cx="2532000" cy="2532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925850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2824975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4724325" y="3684175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6623225" y="1045750"/>
            <a:ext cx="16194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item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" name="Google Shape;236;p19"/>
          <p:cNvGrpSpPr/>
          <p:nvPr/>
        </p:nvGrpSpPr>
        <p:grpSpPr>
          <a:xfrm>
            <a:off x="1102200" y="1813925"/>
            <a:ext cx="1266600" cy="1517125"/>
            <a:chOff x="1102200" y="1737725"/>
            <a:chExt cx="1266600" cy="1517125"/>
          </a:xfrm>
        </p:grpSpPr>
        <p:sp>
          <p:nvSpPr>
            <p:cNvPr id="237" name="Google Shape;237;p19"/>
            <p:cNvSpPr/>
            <p:nvPr/>
          </p:nvSpPr>
          <p:spPr>
            <a:xfrm>
              <a:off x="1287800" y="2359350"/>
              <a:ext cx="895500" cy="89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102200" y="1737725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4925425" y="1813925"/>
            <a:ext cx="1266600" cy="1517125"/>
            <a:chOff x="4925425" y="1737725"/>
            <a:chExt cx="1266600" cy="1517125"/>
          </a:xfrm>
        </p:grpSpPr>
        <p:sp>
          <p:nvSpPr>
            <p:cNvPr id="240" name="Google Shape;240;p19"/>
            <p:cNvSpPr/>
            <p:nvPr/>
          </p:nvSpPr>
          <p:spPr>
            <a:xfrm>
              <a:off x="5086275" y="2359350"/>
              <a:ext cx="895500" cy="89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925425" y="1737725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3001488" y="2435550"/>
            <a:ext cx="1266600" cy="1505900"/>
            <a:chOff x="3001488" y="2359350"/>
            <a:chExt cx="1266600" cy="1505900"/>
          </a:xfrm>
        </p:grpSpPr>
        <p:sp>
          <p:nvSpPr>
            <p:cNvPr id="243" name="Google Shape;243;p19"/>
            <p:cNvSpPr/>
            <p:nvPr/>
          </p:nvSpPr>
          <p:spPr>
            <a:xfrm>
              <a:off x="3186925" y="2359350"/>
              <a:ext cx="895500" cy="89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001488" y="3520550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6799625" y="2435550"/>
            <a:ext cx="1266600" cy="1505900"/>
            <a:chOff x="6799625" y="2359350"/>
            <a:chExt cx="1266600" cy="1505900"/>
          </a:xfrm>
        </p:grpSpPr>
        <p:sp>
          <p:nvSpPr>
            <p:cNvPr id="246" name="Google Shape;246;p19"/>
            <p:cNvSpPr/>
            <p:nvPr/>
          </p:nvSpPr>
          <p:spPr>
            <a:xfrm>
              <a:off x="6985175" y="2359350"/>
              <a:ext cx="895500" cy="89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799625" y="3520550"/>
              <a:ext cx="1266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48" name="Google Shape;248;p19"/>
          <p:cNvCxnSpPr>
            <a:stCxn id="237" idx="4"/>
            <a:endCxn id="232" idx="0"/>
          </p:cNvCxnSpPr>
          <p:nvPr/>
        </p:nvCxnSpPr>
        <p:spPr>
          <a:xfrm>
            <a:off x="1735550" y="3331050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9" name="Google Shape;249;p19"/>
          <p:cNvCxnSpPr>
            <a:stCxn id="243" idx="0"/>
            <a:endCxn id="233" idx="2"/>
          </p:cNvCxnSpPr>
          <p:nvPr/>
        </p:nvCxnSpPr>
        <p:spPr>
          <a:xfrm rot="10800000">
            <a:off x="3634675" y="2093550"/>
            <a:ext cx="0" cy="342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0" name="Google Shape;250;p19"/>
          <p:cNvCxnSpPr>
            <a:stCxn id="240" idx="4"/>
            <a:endCxn id="234" idx="0"/>
          </p:cNvCxnSpPr>
          <p:nvPr/>
        </p:nvCxnSpPr>
        <p:spPr>
          <a:xfrm>
            <a:off x="5534025" y="3331050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1" name="Google Shape;251;p19"/>
          <p:cNvCxnSpPr>
            <a:stCxn id="246" idx="0"/>
            <a:endCxn id="235" idx="2"/>
          </p:cNvCxnSpPr>
          <p:nvPr/>
        </p:nvCxnSpPr>
        <p:spPr>
          <a:xfrm rot="10800000">
            <a:off x="7432925" y="2093550"/>
            <a:ext cx="0" cy="34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457200" y="1609425"/>
            <a:ext cx="1247025" cy="624000"/>
            <a:chOff x="457200" y="1609425"/>
            <a:chExt cx="1247025" cy="624000"/>
          </a:xfrm>
        </p:grpSpPr>
        <p:sp>
          <p:nvSpPr>
            <p:cNvPr id="258" name="Google Shape;258;p20"/>
            <p:cNvSpPr/>
            <p:nvPr/>
          </p:nvSpPr>
          <p:spPr>
            <a:xfrm>
              <a:off x="457200" y="1749075"/>
              <a:ext cx="932700" cy="344700"/>
            </a:xfrm>
            <a:prstGeom prst="rect">
              <a:avLst/>
            </a:prstGeom>
            <a:solidFill>
              <a:srgbClr val="FD677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080225" y="1609425"/>
              <a:ext cx="624000" cy="6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0" name="Google Shape;260;p20"/>
          <p:cNvCxnSpPr>
            <a:stCxn id="261" idx="1"/>
            <a:endCxn id="259" idx="6"/>
          </p:cNvCxnSpPr>
          <p:nvPr/>
        </p:nvCxnSpPr>
        <p:spPr>
          <a:xfrm rot="10800000">
            <a:off x="1704075" y="1921426"/>
            <a:ext cx="92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2" name="Google Shape;262;p20"/>
          <p:cNvCxnSpPr>
            <a:stCxn id="261" idx="3"/>
            <a:endCxn id="263" idx="1"/>
          </p:cNvCxnSpPr>
          <p:nvPr/>
        </p:nvCxnSpPr>
        <p:spPr>
          <a:xfrm>
            <a:off x="4133775" y="192142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20"/>
          <p:cNvCxnSpPr>
            <a:stCxn id="263" idx="3"/>
            <a:endCxn id="265" idx="1"/>
          </p:cNvCxnSpPr>
          <p:nvPr/>
        </p:nvCxnSpPr>
        <p:spPr>
          <a:xfrm>
            <a:off x="6410288" y="192142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6" name="Google Shape;266;p20"/>
          <p:cNvGrpSpPr/>
          <p:nvPr/>
        </p:nvGrpSpPr>
        <p:grpSpPr>
          <a:xfrm>
            <a:off x="457200" y="2445475"/>
            <a:ext cx="1247025" cy="624000"/>
            <a:chOff x="457200" y="2445475"/>
            <a:chExt cx="1247025" cy="624000"/>
          </a:xfrm>
        </p:grpSpPr>
        <p:sp>
          <p:nvSpPr>
            <p:cNvPr id="267" name="Google Shape;267;p20"/>
            <p:cNvSpPr/>
            <p:nvPr/>
          </p:nvSpPr>
          <p:spPr>
            <a:xfrm>
              <a:off x="457200" y="2585125"/>
              <a:ext cx="932700" cy="344700"/>
            </a:xfrm>
            <a:prstGeom prst="rect">
              <a:avLst/>
            </a:prstGeom>
            <a:solidFill>
              <a:srgbClr val="FF9C3E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080225" y="2445475"/>
              <a:ext cx="624000" cy="62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9" name="Google Shape;269;p20"/>
          <p:cNvCxnSpPr>
            <a:stCxn id="270" idx="1"/>
            <a:endCxn id="268" idx="6"/>
          </p:cNvCxnSpPr>
          <p:nvPr/>
        </p:nvCxnSpPr>
        <p:spPr>
          <a:xfrm rot="10800000">
            <a:off x="1704075" y="2757476"/>
            <a:ext cx="929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1" name="Google Shape;271;p20"/>
          <p:cNvCxnSpPr>
            <a:stCxn id="270" idx="3"/>
            <a:endCxn id="272" idx="1"/>
          </p:cNvCxnSpPr>
          <p:nvPr/>
        </p:nvCxnSpPr>
        <p:spPr>
          <a:xfrm>
            <a:off x="4133775" y="275747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0"/>
          <p:cNvCxnSpPr>
            <a:stCxn id="272" idx="3"/>
            <a:endCxn id="274" idx="1"/>
          </p:cNvCxnSpPr>
          <p:nvPr/>
        </p:nvCxnSpPr>
        <p:spPr>
          <a:xfrm>
            <a:off x="6410288" y="275747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5" name="Google Shape;275;p20"/>
          <p:cNvGrpSpPr/>
          <p:nvPr/>
        </p:nvGrpSpPr>
        <p:grpSpPr>
          <a:xfrm>
            <a:off x="457200" y="3281525"/>
            <a:ext cx="1247025" cy="624000"/>
            <a:chOff x="457200" y="3281525"/>
            <a:chExt cx="1247025" cy="624000"/>
          </a:xfrm>
        </p:grpSpPr>
        <p:sp>
          <p:nvSpPr>
            <p:cNvPr id="276" name="Google Shape;276;p20"/>
            <p:cNvSpPr/>
            <p:nvPr/>
          </p:nvSpPr>
          <p:spPr>
            <a:xfrm>
              <a:off x="457200" y="3421175"/>
              <a:ext cx="932700" cy="344700"/>
            </a:xfrm>
            <a:prstGeom prst="rect">
              <a:avLst/>
            </a:prstGeom>
            <a:solidFill>
              <a:srgbClr val="FBCA5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225" y="3281525"/>
              <a:ext cx="624000" cy="6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78" name="Google Shape;278;p20"/>
          <p:cNvCxnSpPr>
            <a:stCxn id="279" idx="1"/>
            <a:endCxn id="277" idx="6"/>
          </p:cNvCxnSpPr>
          <p:nvPr/>
        </p:nvCxnSpPr>
        <p:spPr>
          <a:xfrm rot="10800000">
            <a:off x="1704075" y="3593526"/>
            <a:ext cx="929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0" name="Google Shape;280;p20"/>
          <p:cNvCxnSpPr>
            <a:stCxn id="279" idx="3"/>
            <a:endCxn id="281" idx="1"/>
          </p:cNvCxnSpPr>
          <p:nvPr/>
        </p:nvCxnSpPr>
        <p:spPr>
          <a:xfrm>
            <a:off x="4133775" y="359352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20"/>
          <p:cNvCxnSpPr>
            <a:stCxn id="281" idx="3"/>
            <a:endCxn id="283" idx="1"/>
          </p:cNvCxnSpPr>
          <p:nvPr/>
        </p:nvCxnSpPr>
        <p:spPr>
          <a:xfrm>
            <a:off x="6410288" y="359352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84" name="Google Shape;284;p20"/>
          <p:cNvGrpSpPr/>
          <p:nvPr/>
        </p:nvGrpSpPr>
        <p:grpSpPr>
          <a:xfrm>
            <a:off x="457200" y="4117575"/>
            <a:ext cx="1247025" cy="624000"/>
            <a:chOff x="457200" y="4117575"/>
            <a:chExt cx="1247025" cy="624000"/>
          </a:xfrm>
        </p:grpSpPr>
        <p:sp>
          <p:nvSpPr>
            <p:cNvPr id="285" name="Google Shape;285;p20"/>
            <p:cNvSpPr/>
            <p:nvPr/>
          </p:nvSpPr>
          <p:spPr>
            <a:xfrm>
              <a:off x="457200" y="4257225"/>
              <a:ext cx="932700" cy="344700"/>
            </a:xfrm>
            <a:prstGeom prst="rect">
              <a:avLst/>
            </a:prstGeom>
            <a:solidFill>
              <a:srgbClr val="FD677B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080225" y="4117575"/>
              <a:ext cx="624000" cy="6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7" name="Google Shape;287;p20"/>
          <p:cNvGrpSpPr/>
          <p:nvPr/>
        </p:nvGrpSpPr>
        <p:grpSpPr>
          <a:xfrm>
            <a:off x="2633175" y="1129950"/>
            <a:ext cx="1500600" cy="3585076"/>
            <a:chOff x="2633175" y="1129950"/>
            <a:chExt cx="1500600" cy="3585076"/>
          </a:xfrm>
        </p:grpSpPr>
        <p:sp>
          <p:nvSpPr>
            <p:cNvPr id="261" name="Google Shape;261;p20"/>
            <p:cNvSpPr txBox="1"/>
            <p:nvPr/>
          </p:nvSpPr>
          <p:spPr>
            <a:xfrm>
              <a:off x="2633175" y="16359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633175" y="1129950"/>
              <a:ext cx="1500600" cy="34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2633175" y="24720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2633175" y="33080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2633175" y="41441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also a gas giant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4909688" y="1129950"/>
            <a:ext cx="1500600" cy="3585076"/>
            <a:chOff x="4909688" y="1129950"/>
            <a:chExt cx="1500600" cy="3585076"/>
          </a:xfrm>
        </p:grpSpPr>
        <p:sp>
          <p:nvSpPr>
            <p:cNvPr id="263" name="Google Shape;263;p20"/>
            <p:cNvSpPr txBox="1"/>
            <p:nvPr/>
          </p:nvSpPr>
          <p:spPr>
            <a:xfrm>
              <a:off x="4909688" y="16359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4909688" y="1129950"/>
              <a:ext cx="1500600" cy="34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4909688" y="24720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4909688" y="33080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4909688" y="41441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7186200" y="1129950"/>
            <a:ext cx="1500600" cy="3585076"/>
            <a:chOff x="7186200" y="1129950"/>
            <a:chExt cx="1500600" cy="3585076"/>
          </a:xfrm>
        </p:grpSpPr>
        <p:sp>
          <p:nvSpPr>
            <p:cNvPr id="265" name="Google Shape;265;p20"/>
            <p:cNvSpPr txBox="1"/>
            <p:nvPr/>
          </p:nvSpPr>
          <p:spPr>
            <a:xfrm>
              <a:off x="7186200" y="16359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186200" y="1129950"/>
              <a:ext cx="1500600" cy="34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7186200" y="24720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7186200" y="330807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7186200" y="4144126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96" name="Google Shape;296;p20"/>
          <p:cNvCxnSpPr>
            <a:stCxn id="289" idx="1"/>
            <a:endCxn id="286" idx="6"/>
          </p:cNvCxnSpPr>
          <p:nvPr/>
        </p:nvCxnSpPr>
        <p:spPr>
          <a:xfrm rot="10800000">
            <a:off x="1704075" y="4429576"/>
            <a:ext cx="92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7" name="Google Shape;297;p20"/>
          <p:cNvCxnSpPr>
            <a:stCxn id="289" idx="3"/>
            <a:endCxn id="292" idx="1"/>
          </p:cNvCxnSpPr>
          <p:nvPr/>
        </p:nvCxnSpPr>
        <p:spPr>
          <a:xfrm>
            <a:off x="4133775" y="442957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0"/>
          <p:cNvCxnSpPr>
            <a:stCxn id="292" idx="3"/>
            <a:endCxn id="295" idx="1"/>
          </p:cNvCxnSpPr>
          <p:nvPr/>
        </p:nvCxnSpPr>
        <p:spPr>
          <a:xfrm>
            <a:off x="6410288" y="4429576"/>
            <a:ext cx="7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/>
          <p:nvPr/>
        </p:nvSpPr>
        <p:spPr>
          <a:xfrm>
            <a:off x="457150" y="1416075"/>
            <a:ext cx="2242200" cy="331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3450900" y="1416075"/>
            <a:ext cx="2242200" cy="3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444600" y="1416075"/>
            <a:ext cx="2242200" cy="331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457200" y="940225"/>
            <a:ext cx="2242200" cy="3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Release 1.0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8" name="Google Shape;308;p21"/>
          <p:cNvGrpSpPr/>
          <p:nvPr/>
        </p:nvGrpSpPr>
        <p:grpSpPr>
          <a:xfrm>
            <a:off x="1198825" y="1534501"/>
            <a:ext cx="1500600" cy="3079050"/>
            <a:chOff x="1198825" y="1534501"/>
            <a:chExt cx="1500600" cy="3079050"/>
          </a:xfrm>
        </p:grpSpPr>
        <p:sp>
          <p:nvSpPr>
            <p:cNvPr id="309" name="Google Shape;309;p21"/>
            <p:cNvSpPr txBox="1"/>
            <p:nvPr/>
          </p:nvSpPr>
          <p:spPr>
            <a:xfrm>
              <a:off x="1198825" y="15345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1198825" y="23705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1198825" y="32066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1198825" y="40426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also a gas giant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614284" y="2445623"/>
            <a:ext cx="442373" cy="420775"/>
            <a:chOff x="-6690625" y="3631325"/>
            <a:chExt cx="307225" cy="292225"/>
          </a:xfrm>
        </p:grpSpPr>
        <p:sp>
          <p:nvSpPr>
            <p:cNvPr id="314" name="Google Shape;314;p21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1"/>
          <p:cNvGrpSpPr/>
          <p:nvPr/>
        </p:nvGrpSpPr>
        <p:grpSpPr>
          <a:xfrm>
            <a:off x="624492" y="1587744"/>
            <a:ext cx="421927" cy="419659"/>
            <a:chOff x="-6329100" y="3632100"/>
            <a:chExt cx="293025" cy="291450"/>
          </a:xfrm>
        </p:grpSpPr>
        <p:sp>
          <p:nvSpPr>
            <p:cNvPr id="320" name="Google Shape;320;p21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1"/>
          <p:cNvGrpSpPr/>
          <p:nvPr/>
        </p:nvGrpSpPr>
        <p:grpSpPr>
          <a:xfrm>
            <a:off x="613167" y="4139788"/>
            <a:ext cx="444605" cy="419659"/>
            <a:chOff x="-1960150" y="3956600"/>
            <a:chExt cx="308775" cy="291450"/>
          </a:xfrm>
        </p:grpSpPr>
        <p:sp>
          <p:nvSpPr>
            <p:cNvPr id="324" name="Google Shape;324;p21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1"/>
          <p:cNvGrpSpPr/>
          <p:nvPr/>
        </p:nvGrpSpPr>
        <p:grpSpPr>
          <a:xfrm>
            <a:off x="625084" y="3304622"/>
            <a:ext cx="420775" cy="420811"/>
            <a:chOff x="-5251625" y="3272950"/>
            <a:chExt cx="292225" cy="292250"/>
          </a:xfrm>
        </p:grpSpPr>
        <p:sp>
          <p:nvSpPr>
            <p:cNvPr id="327" name="Google Shape;327;p21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1"/>
          <p:cNvSpPr/>
          <p:nvPr/>
        </p:nvSpPr>
        <p:spPr>
          <a:xfrm>
            <a:off x="3450913" y="940225"/>
            <a:ext cx="22422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Release 1.1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4192494" y="1534501"/>
            <a:ext cx="1500600" cy="3079050"/>
            <a:chOff x="4192494" y="1534501"/>
            <a:chExt cx="1500600" cy="3079050"/>
          </a:xfrm>
        </p:grpSpPr>
        <p:sp>
          <p:nvSpPr>
            <p:cNvPr id="332" name="Google Shape;332;p21"/>
            <p:cNvSpPr txBox="1"/>
            <p:nvPr/>
          </p:nvSpPr>
          <p:spPr>
            <a:xfrm>
              <a:off x="4192494" y="15345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4192494" y="23705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4192494" y="32066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4192494" y="40426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6" name="Google Shape;336;p21"/>
          <p:cNvSpPr/>
          <p:nvPr/>
        </p:nvSpPr>
        <p:spPr>
          <a:xfrm>
            <a:off x="3605483" y="1587961"/>
            <a:ext cx="434634" cy="419227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1"/>
          <p:cNvGrpSpPr/>
          <p:nvPr/>
        </p:nvGrpSpPr>
        <p:grpSpPr>
          <a:xfrm>
            <a:off x="3611260" y="2444492"/>
            <a:ext cx="423079" cy="423043"/>
            <a:chOff x="-4478975" y="3251700"/>
            <a:chExt cx="293825" cy="293800"/>
          </a:xfrm>
        </p:grpSpPr>
        <p:sp>
          <p:nvSpPr>
            <p:cNvPr id="338" name="Google Shape;338;p21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3662863" y="4139518"/>
            <a:ext cx="319874" cy="420199"/>
            <a:chOff x="-4082800" y="3612425"/>
            <a:chExt cx="222150" cy="291825"/>
          </a:xfrm>
        </p:grpSpPr>
        <p:sp>
          <p:nvSpPr>
            <p:cNvPr id="342" name="Google Shape;342;p21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3605483" y="3305400"/>
            <a:ext cx="434634" cy="419227"/>
            <a:chOff x="-3768700" y="3253275"/>
            <a:chExt cx="301850" cy="291150"/>
          </a:xfrm>
        </p:grpSpPr>
        <p:sp>
          <p:nvSpPr>
            <p:cNvPr id="346" name="Google Shape;346;p21"/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1"/>
          <p:cNvSpPr/>
          <p:nvPr/>
        </p:nvSpPr>
        <p:spPr>
          <a:xfrm>
            <a:off x="6444600" y="940225"/>
            <a:ext cx="22422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Release 1.2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0" name="Google Shape;350;p21"/>
          <p:cNvGrpSpPr/>
          <p:nvPr/>
        </p:nvGrpSpPr>
        <p:grpSpPr>
          <a:xfrm>
            <a:off x="7186200" y="1534501"/>
            <a:ext cx="1500600" cy="3079050"/>
            <a:chOff x="7186200" y="1534501"/>
            <a:chExt cx="1500600" cy="3079050"/>
          </a:xfrm>
        </p:grpSpPr>
        <p:sp>
          <p:nvSpPr>
            <p:cNvPr id="351" name="Google Shape;351;p21"/>
            <p:cNvSpPr txBox="1"/>
            <p:nvPr/>
          </p:nvSpPr>
          <p:spPr>
            <a:xfrm>
              <a:off x="7186200" y="15345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7186200" y="23705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7186200" y="320660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7186200" y="4042651"/>
              <a:ext cx="15006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6609615" y="2469701"/>
            <a:ext cx="421927" cy="370882"/>
            <a:chOff x="-3030525" y="3973150"/>
            <a:chExt cx="293025" cy="257575"/>
          </a:xfrm>
        </p:grpSpPr>
        <p:sp>
          <p:nvSpPr>
            <p:cNvPr id="356" name="Google Shape;356;p21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6610191" y="4152837"/>
            <a:ext cx="420775" cy="393561"/>
            <a:chOff x="-4118225" y="3990475"/>
            <a:chExt cx="292225" cy="273325"/>
          </a:xfrm>
        </p:grpSpPr>
        <p:sp>
          <p:nvSpPr>
            <p:cNvPr id="359" name="Google Shape;359;p21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6607347" y="1622015"/>
            <a:ext cx="426462" cy="395865"/>
            <a:chOff x="-3808700" y="3628950"/>
            <a:chExt cx="296175" cy="274925"/>
          </a:xfrm>
        </p:grpSpPr>
        <p:sp>
          <p:nvSpPr>
            <p:cNvPr id="364" name="Google Shape;364;p21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6609615" y="3292425"/>
            <a:ext cx="421927" cy="399248"/>
            <a:chOff x="-1592325" y="3957400"/>
            <a:chExt cx="293025" cy="277275"/>
          </a:xfrm>
        </p:grpSpPr>
        <p:sp>
          <p:nvSpPr>
            <p:cNvPr id="368" name="Google Shape;368;p21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/>
          <p:nvPr/>
        </p:nvSpPr>
        <p:spPr>
          <a:xfrm>
            <a:off x="1384913" y="3882625"/>
            <a:ext cx="494100" cy="4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 rot="-5400000">
            <a:off x="2187963" y="333407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 rot="-5400000">
            <a:off x="494438" y="1369271"/>
            <a:ext cx="1204800" cy="34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0" name="Google Shape;380;p22"/>
          <p:cNvSpPr/>
          <p:nvPr/>
        </p:nvSpPr>
        <p:spPr>
          <a:xfrm rot="-5400000">
            <a:off x="494438" y="2663298"/>
            <a:ext cx="1204800" cy="34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2"/>
          <p:cNvSpPr/>
          <p:nvPr/>
        </p:nvSpPr>
        <p:spPr>
          <a:xfrm rot="-5400000">
            <a:off x="494438" y="3957325"/>
            <a:ext cx="1204800" cy="3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2" name="Google Shape;382;p22"/>
          <p:cNvGrpSpPr/>
          <p:nvPr/>
        </p:nvGrpSpPr>
        <p:grpSpPr>
          <a:xfrm>
            <a:off x="2083563" y="3600750"/>
            <a:ext cx="1413600" cy="970675"/>
            <a:chOff x="2083563" y="3600750"/>
            <a:chExt cx="1413600" cy="970675"/>
          </a:xfrm>
        </p:grpSpPr>
        <p:sp>
          <p:nvSpPr>
            <p:cNvPr id="383" name="Google Shape;383;p22"/>
            <p:cNvSpPr txBox="1"/>
            <p:nvPr/>
          </p:nvSpPr>
          <p:spPr>
            <a:xfrm>
              <a:off x="2083563" y="388022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083563" y="360075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Week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85" name="Google Shape;385;p22"/>
          <p:cNvSpPr/>
          <p:nvPr/>
        </p:nvSpPr>
        <p:spPr>
          <a:xfrm>
            <a:off x="1384913" y="2588600"/>
            <a:ext cx="494100" cy="49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 rot="-5400000">
            <a:off x="2187963" y="2040050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7" name="Google Shape;387;p22"/>
          <p:cNvGrpSpPr/>
          <p:nvPr/>
        </p:nvGrpSpPr>
        <p:grpSpPr>
          <a:xfrm>
            <a:off x="2083563" y="2306725"/>
            <a:ext cx="1413600" cy="970675"/>
            <a:chOff x="2083563" y="2306725"/>
            <a:chExt cx="1413600" cy="970675"/>
          </a:xfrm>
        </p:grpSpPr>
        <p:sp>
          <p:nvSpPr>
            <p:cNvPr id="388" name="Google Shape;388;p22"/>
            <p:cNvSpPr txBox="1"/>
            <p:nvPr/>
          </p:nvSpPr>
          <p:spPr>
            <a:xfrm>
              <a:off x="2083563" y="2586200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083563" y="2306725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Month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0" name="Google Shape;390;p22"/>
          <p:cNvSpPr/>
          <p:nvPr/>
        </p:nvSpPr>
        <p:spPr>
          <a:xfrm>
            <a:off x="1384913" y="1294575"/>
            <a:ext cx="494100" cy="49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 rot="-5400000">
            <a:off x="2187963" y="74602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2" name="Google Shape;392;p22"/>
          <p:cNvGrpSpPr/>
          <p:nvPr/>
        </p:nvGrpSpPr>
        <p:grpSpPr>
          <a:xfrm>
            <a:off x="2083563" y="1012700"/>
            <a:ext cx="1413600" cy="970675"/>
            <a:chOff x="2083563" y="1012700"/>
            <a:chExt cx="1413600" cy="970675"/>
          </a:xfrm>
        </p:grpSpPr>
        <p:sp>
          <p:nvSpPr>
            <p:cNvPr id="393" name="Google Shape;393;p22"/>
            <p:cNvSpPr txBox="1"/>
            <p:nvPr/>
          </p:nvSpPr>
          <p:spPr>
            <a:xfrm>
              <a:off x="2083563" y="129217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083563" y="101270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 Months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5" name="Google Shape;395;p22"/>
          <p:cNvSpPr/>
          <p:nvPr/>
        </p:nvSpPr>
        <p:spPr>
          <a:xfrm>
            <a:off x="3701688" y="3882625"/>
            <a:ext cx="494100" cy="4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 rot="-5400000">
            <a:off x="4504738" y="333407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7" name="Google Shape;397;p22"/>
          <p:cNvGrpSpPr/>
          <p:nvPr/>
        </p:nvGrpSpPr>
        <p:grpSpPr>
          <a:xfrm>
            <a:off x="4400338" y="3600750"/>
            <a:ext cx="1413600" cy="970675"/>
            <a:chOff x="4400338" y="3600750"/>
            <a:chExt cx="1413600" cy="970675"/>
          </a:xfrm>
        </p:grpSpPr>
        <p:sp>
          <p:nvSpPr>
            <p:cNvPr id="398" name="Google Shape;398;p22"/>
            <p:cNvSpPr txBox="1"/>
            <p:nvPr/>
          </p:nvSpPr>
          <p:spPr>
            <a:xfrm>
              <a:off x="4400338" y="388022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400338" y="360075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 Week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0" name="Google Shape;400;p22"/>
          <p:cNvSpPr/>
          <p:nvPr/>
        </p:nvSpPr>
        <p:spPr>
          <a:xfrm>
            <a:off x="3701688" y="2588600"/>
            <a:ext cx="494100" cy="49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/>
          <p:nvPr/>
        </p:nvSpPr>
        <p:spPr>
          <a:xfrm rot="-5400000">
            <a:off x="4504738" y="2040050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4400338" y="2306725"/>
            <a:ext cx="1413600" cy="970675"/>
            <a:chOff x="4400338" y="2306725"/>
            <a:chExt cx="1413600" cy="970675"/>
          </a:xfrm>
        </p:grpSpPr>
        <p:sp>
          <p:nvSpPr>
            <p:cNvPr id="403" name="Google Shape;403;p22"/>
            <p:cNvSpPr txBox="1"/>
            <p:nvPr/>
          </p:nvSpPr>
          <p:spPr>
            <a:xfrm>
              <a:off x="4400338" y="2586200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400338" y="2306725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Weeks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5" name="Google Shape;405;p22"/>
          <p:cNvSpPr/>
          <p:nvPr/>
        </p:nvSpPr>
        <p:spPr>
          <a:xfrm>
            <a:off x="3701688" y="1294575"/>
            <a:ext cx="494100" cy="49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 rot="-5400000">
            <a:off x="4504738" y="74602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7" name="Google Shape;407;p22"/>
          <p:cNvGrpSpPr/>
          <p:nvPr/>
        </p:nvGrpSpPr>
        <p:grpSpPr>
          <a:xfrm>
            <a:off x="4400338" y="1012700"/>
            <a:ext cx="1413600" cy="970675"/>
            <a:chOff x="4400338" y="1012700"/>
            <a:chExt cx="1413600" cy="970675"/>
          </a:xfrm>
        </p:grpSpPr>
        <p:sp>
          <p:nvSpPr>
            <p:cNvPr id="408" name="Google Shape;408;p22"/>
            <p:cNvSpPr txBox="1"/>
            <p:nvPr/>
          </p:nvSpPr>
          <p:spPr>
            <a:xfrm>
              <a:off x="4400338" y="129217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400338" y="101270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Months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0" name="Google Shape;410;p22"/>
          <p:cNvSpPr/>
          <p:nvPr/>
        </p:nvSpPr>
        <p:spPr>
          <a:xfrm>
            <a:off x="6018463" y="3882625"/>
            <a:ext cx="494100" cy="4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"/>
          <p:cNvSpPr/>
          <p:nvPr/>
        </p:nvSpPr>
        <p:spPr>
          <a:xfrm rot="-5400000">
            <a:off x="6821513" y="333407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2" name="Google Shape;412;p22"/>
          <p:cNvGrpSpPr/>
          <p:nvPr/>
        </p:nvGrpSpPr>
        <p:grpSpPr>
          <a:xfrm>
            <a:off x="6717113" y="3600750"/>
            <a:ext cx="1413600" cy="970675"/>
            <a:chOff x="6717113" y="3600750"/>
            <a:chExt cx="1413600" cy="970675"/>
          </a:xfrm>
        </p:grpSpPr>
        <p:sp>
          <p:nvSpPr>
            <p:cNvPr id="413" name="Google Shape;413;p22"/>
            <p:cNvSpPr txBox="1"/>
            <p:nvPr/>
          </p:nvSpPr>
          <p:spPr>
            <a:xfrm>
              <a:off x="6717113" y="388022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6717113" y="360075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After Launch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5" name="Google Shape;415;p22"/>
          <p:cNvSpPr/>
          <p:nvPr/>
        </p:nvSpPr>
        <p:spPr>
          <a:xfrm>
            <a:off x="6018463" y="2588600"/>
            <a:ext cx="494100" cy="49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/>
          <p:nvPr/>
        </p:nvSpPr>
        <p:spPr>
          <a:xfrm rot="-5400000">
            <a:off x="6821513" y="2040050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7" name="Google Shape;417;p22"/>
          <p:cNvGrpSpPr/>
          <p:nvPr/>
        </p:nvGrpSpPr>
        <p:grpSpPr>
          <a:xfrm>
            <a:off x="6717113" y="2306725"/>
            <a:ext cx="1413600" cy="970675"/>
            <a:chOff x="6717113" y="2306725"/>
            <a:chExt cx="1413600" cy="970675"/>
          </a:xfrm>
        </p:grpSpPr>
        <p:sp>
          <p:nvSpPr>
            <p:cNvPr id="418" name="Google Shape;418;p22"/>
            <p:cNvSpPr txBox="1"/>
            <p:nvPr/>
          </p:nvSpPr>
          <p:spPr>
            <a:xfrm>
              <a:off x="6717113" y="2586200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6717113" y="2306725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Weeks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0" name="Google Shape;420;p22"/>
          <p:cNvSpPr/>
          <p:nvPr/>
        </p:nvSpPr>
        <p:spPr>
          <a:xfrm>
            <a:off x="6018463" y="1294575"/>
            <a:ext cx="494100" cy="49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2"/>
          <p:cNvSpPr/>
          <p:nvPr/>
        </p:nvSpPr>
        <p:spPr>
          <a:xfrm rot="-5400000">
            <a:off x="6821513" y="746025"/>
            <a:ext cx="1204800" cy="15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22" name="Google Shape;422;p22"/>
          <p:cNvGrpSpPr/>
          <p:nvPr/>
        </p:nvGrpSpPr>
        <p:grpSpPr>
          <a:xfrm>
            <a:off x="6717113" y="1012700"/>
            <a:ext cx="1413600" cy="970675"/>
            <a:chOff x="6717113" y="1012700"/>
            <a:chExt cx="1413600" cy="970675"/>
          </a:xfrm>
        </p:grpSpPr>
        <p:sp>
          <p:nvSpPr>
            <p:cNvPr id="423" name="Google Shape;423;p22"/>
            <p:cNvSpPr txBox="1"/>
            <p:nvPr/>
          </p:nvSpPr>
          <p:spPr>
            <a:xfrm>
              <a:off x="6717113" y="1292175"/>
              <a:ext cx="14136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717113" y="1012700"/>
              <a:ext cx="14136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Months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1494837" y="1404462"/>
            <a:ext cx="274312" cy="274333"/>
            <a:chOff x="-35123050" y="3561225"/>
            <a:chExt cx="292225" cy="291100"/>
          </a:xfrm>
        </p:grpSpPr>
        <p:sp>
          <p:nvSpPr>
            <p:cNvPr id="426" name="Google Shape;426;p22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2"/>
          <p:cNvGrpSpPr/>
          <p:nvPr/>
        </p:nvGrpSpPr>
        <p:grpSpPr>
          <a:xfrm>
            <a:off x="3811604" y="1404452"/>
            <a:ext cx="274312" cy="274326"/>
            <a:chOff x="-31094350" y="3194000"/>
            <a:chExt cx="292225" cy="291650"/>
          </a:xfrm>
        </p:grpSpPr>
        <p:sp>
          <p:nvSpPr>
            <p:cNvPr id="429" name="Google Shape;429;p22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>
            <a:off x="6128368" y="1404455"/>
            <a:ext cx="274330" cy="274318"/>
            <a:chOff x="-34406325" y="3919600"/>
            <a:chExt cx="293025" cy="291425"/>
          </a:xfrm>
        </p:grpSpPr>
        <p:sp>
          <p:nvSpPr>
            <p:cNvPr id="438" name="Google Shape;438;p22"/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2"/>
          <p:cNvGrpSpPr/>
          <p:nvPr/>
        </p:nvGrpSpPr>
        <p:grpSpPr>
          <a:xfrm>
            <a:off x="3811598" y="3992514"/>
            <a:ext cx="274319" cy="274319"/>
            <a:chOff x="-64781025" y="3361050"/>
            <a:chExt cx="317425" cy="315200"/>
          </a:xfrm>
        </p:grpSpPr>
        <p:sp>
          <p:nvSpPr>
            <p:cNvPr id="446" name="Google Shape;446;p22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1494827" y="2702011"/>
            <a:ext cx="274331" cy="267281"/>
            <a:chOff x="580725" y="3617925"/>
            <a:chExt cx="299325" cy="297375"/>
          </a:xfrm>
        </p:grpSpPr>
        <p:sp>
          <p:nvSpPr>
            <p:cNvPr id="451" name="Google Shape;451;p2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3811597" y="2698494"/>
            <a:ext cx="274317" cy="274318"/>
            <a:chOff x="1310075" y="3980250"/>
            <a:chExt cx="297750" cy="297525"/>
          </a:xfrm>
        </p:grpSpPr>
        <p:sp>
          <p:nvSpPr>
            <p:cNvPr id="457" name="Google Shape;457;p22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2"/>
          <p:cNvGrpSpPr/>
          <p:nvPr/>
        </p:nvGrpSpPr>
        <p:grpSpPr>
          <a:xfrm>
            <a:off x="6128387" y="2698497"/>
            <a:ext cx="274317" cy="274308"/>
            <a:chOff x="3133425" y="3955025"/>
            <a:chExt cx="297750" cy="295400"/>
          </a:xfrm>
        </p:grpSpPr>
        <p:sp>
          <p:nvSpPr>
            <p:cNvPr id="462" name="Google Shape;462;p2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2"/>
          <p:cNvGrpSpPr/>
          <p:nvPr/>
        </p:nvGrpSpPr>
        <p:grpSpPr>
          <a:xfrm>
            <a:off x="6128375" y="3992527"/>
            <a:ext cx="274308" cy="289552"/>
            <a:chOff x="5364750" y="3235150"/>
            <a:chExt cx="277275" cy="294950"/>
          </a:xfrm>
        </p:grpSpPr>
        <p:sp>
          <p:nvSpPr>
            <p:cNvPr id="466" name="Google Shape;466;p22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1494830" y="3992494"/>
            <a:ext cx="274331" cy="267285"/>
            <a:chOff x="5716825" y="3235950"/>
            <a:chExt cx="300900" cy="295375"/>
          </a:xfrm>
        </p:grpSpPr>
        <p:sp>
          <p:nvSpPr>
            <p:cNvPr id="475" name="Google Shape;475;p22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23"/>
          <p:cNvGrpSpPr/>
          <p:nvPr/>
        </p:nvGrpSpPr>
        <p:grpSpPr>
          <a:xfrm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84" name="Google Shape;484;p23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cxnSp>
          <p:nvCxnSpPr>
            <p:cNvPr id="485" name="Google Shape;485;p23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486" name="Google Shape;486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Roadmap Infographics</a:t>
            </a:r>
            <a:endParaRPr/>
          </a:p>
        </p:txBody>
      </p:sp>
      <p:grpSp>
        <p:nvGrpSpPr>
          <p:cNvPr id="487" name="Google Shape;487;p23"/>
          <p:cNvGrpSpPr/>
          <p:nvPr/>
        </p:nvGrpSpPr>
        <p:grpSpPr>
          <a:xfrm>
            <a:off x="2516495" y="1798995"/>
            <a:ext cx="2051700" cy="1024550"/>
            <a:chOff x="2520300" y="3707525"/>
            <a:chExt cx="2051700" cy="1024550"/>
          </a:xfrm>
        </p:grpSpPr>
        <p:sp>
          <p:nvSpPr>
            <p:cNvPr id="488" name="Google Shape;488;p23"/>
            <p:cNvSpPr txBox="1"/>
            <p:nvPr/>
          </p:nvSpPr>
          <p:spPr>
            <a:xfrm>
              <a:off x="2760646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2520300" y="4407175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3208350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4772294" y="1246597"/>
            <a:ext cx="1855200" cy="1024542"/>
            <a:chOff x="4948780" y="3707525"/>
            <a:chExt cx="1855200" cy="1024542"/>
          </a:xfrm>
        </p:grpSpPr>
        <p:sp>
          <p:nvSpPr>
            <p:cNvPr id="492" name="Google Shape;492;p23"/>
            <p:cNvSpPr txBox="1"/>
            <p:nvPr/>
          </p:nvSpPr>
          <p:spPr>
            <a:xfrm>
              <a:off x="5090980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4948780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 txBox="1"/>
            <p:nvPr/>
          </p:nvSpPr>
          <p:spPr>
            <a:xfrm>
              <a:off x="5538513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457196" y="2271150"/>
            <a:ext cx="1855200" cy="1024542"/>
            <a:chOff x="457196" y="3707525"/>
            <a:chExt cx="1855200" cy="1024542"/>
          </a:xfrm>
        </p:grpSpPr>
        <p:sp>
          <p:nvSpPr>
            <p:cNvPr id="496" name="Google Shape;496;p23"/>
            <p:cNvSpPr txBox="1"/>
            <p:nvPr/>
          </p:nvSpPr>
          <p:spPr>
            <a:xfrm>
              <a:off x="599396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7" name="Google Shape;497;p23"/>
            <p:cNvSpPr txBox="1"/>
            <p:nvPr/>
          </p:nvSpPr>
          <p:spPr>
            <a:xfrm>
              <a:off x="457196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really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1047100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6831593" y="938025"/>
            <a:ext cx="1855200" cy="1024542"/>
            <a:chOff x="6831593" y="3707525"/>
            <a:chExt cx="1855200" cy="1024542"/>
          </a:xfrm>
        </p:grpSpPr>
        <p:sp>
          <p:nvSpPr>
            <p:cNvPr id="500" name="Google Shape;500;p23"/>
            <p:cNvSpPr txBox="1"/>
            <p:nvPr/>
          </p:nvSpPr>
          <p:spPr>
            <a:xfrm>
              <a:off x="6973793" y="41250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1" name="Google Shape;501;p23"/>
            <p:cNvSpPr txBox="1"/>
            <p:nvPr/>
          </p:nvSpPr>
          <p:spPr>
            <a:xfrm>
              <a:off x="6831593" y="44071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7421325" y="3707525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956238" y="3551536"/>
            <a:ext cx="857109" cy="1160969"/>
            <a:chOff x="956238" y="3571111"/>
            <a:chExt cx="857109" cy="1160969"/>
          </a:xfrm>
        </p:grpSpPr>
        <p:sp>
          <p:nvSpPr>
            <p:cNvPr id="504" name="Google Shape;504;p23"/>
            <p:cNvSpPr/>
            <p:nvPr/>
          </p:nvSpPr>
          <p:spPr>
            <a:xfrm>
              <a:off x="1176971" y="4669002"/>
              <a:ext cx="415676" cy="63078"/>
            </a:xfrm>
            <a:custGeom>
              <a:avLst/>
              <a:gdLst/>
              <a:ahLst/>
              <a:cxnLst/>
              <a:rect l="l" t="t" r="r" b="b"/>
              <a:pathLst>
                <a:path w="29274" h="4442" extrusionOk="0">
                  <a:moveTo>
                    <a:pt x="14536" y="1"/>
                  </a:moveTo>
                  <a:lnTo>
                    <a:pt x="8884" y="202"/>
                  </a:lnTo>
                  <a:lnTo>
                    <a:pt x="4240" y="606"/>
                  </a:lnTo>
                  <a:lnTo>
                    <a:pt x="2625" y="1010"/>
                  </a:lnTo>
                  <a:lnTo>
                    <a:pt x="1212" y="1414"/>
                  </a:lnTo>
                  <a:lnTo>
                    <a:pt x="405" y="1817"/>
                  </a:lnTo>
                  <a:lnTo>
                    <a:pt x="203" y="2019"/>
                  </a:lnTo>
                  <a:lnTo>
                    <a:pt x="1" y="2221"/>
                  </a:lnTo>
                  <a:lnTo>
                    <a:pt x="203" y="2423"/>
                  </a:lnTo>
                  <a:lnTo>
                    <a:pt x="405" y="2625"/>
                  </a:lnTo>
                  <a:lnTo>
                    <a:pt x="1212" y="3029"/>
                  </a:lnTo>
                  <a:lnTo>
                    <a:pt x="2625" y="3432"/>
                  </a:lnTo>
                  <a:lnTo>
                    <a:pt x="4240" y="3634"/>
                  </a:lnTo>
                  <a:lnTo>
                    <a:pt x="8884" y="4240"/>
                  </a:lnTo>
                  <a:lnTo>
                    <a:pt x="14536" y="4442"/>
                  </a:lnTo>
                  <a:lnTo>
                    <a:pt x="20189" y="4240"/>
                  </a:lnTo>
                  <a:lnTo>
                    <a:pt x="24832" y="3634"/>
                  </a:lnTo>
                  <a:lnTo>
                    <a:pt x="26649" y="3432"/>
                  </a:lnTo>
                  <a:lnTo>
                    <a:pt x="28062" y="3029"/>
                  </a:lnTo>
                  <a:lnTo>
                    <a:pt x="28870" y="2625"/>
                  </a:lnTo>
                  <a:lnTo>
                    <a:pt x="29071" y="2423"/>
                  </a:lnTo>
                  <a:lnTo>
                    <a:pt x="29273" y="2221"/>
                  </a:lnTo>
                  <a:lnTo>
                    <a:pt x="29071" y="2019"/>
                  </a:lnTo>
                  <a:lnTo>
                    <a:pt x="28870" y="1817"/>
                  </a:lnTo>
                  <a:lnTo>
                    <a:pt x="28062" y="1414"/>
                  </a:lnTo>
                  <a:lnTo>
                    <a:pt x="26649" y="1010"/>
                  </a:lnTo>
                  <a:lnTo>
                    <a:pt x="24832" y="606"/>
                  </a:lnTo>
                  <a:lnTo>
                    <a:pt x="20189" y="202"/>
                  </a:lnTo>
                  <a:lnTo>
                    <a:pt x="14536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956238" y="3571111"/>
              <a:ext cx="857109" cy="1126634"/>
            </a:xfrm>
            <a:custGeom>
              <a:avLst/>
              <a:gdLst/>
              <a:ahLst/>
              <a:cxnLst/>
              <a:rect l="l" t="t" r="r" b="b"/>
              <a:pathLst>
                <a:path w="60362" h="79339" extrusionOk="0">
                  <a:moveTo>
                    <a:pt x="29878" y="0"/>
                  </a:moveTo>
                  <a:lnTo>
                    <a:pt x="27456" y="202"/>
                  </a:lnTo>
                  <a:lnTo>
                    <a:pt x="24831" y="404"/>
                  </a:lnTo>
                  <a:lnTo>
                    <a:pt x="22207" y="808"/>
                  </a:lnTo>
                  <a:lnTo>
                    <a:pt x="19784" y="1413"/>
                  </a:lnTo>
                  <a:lnTo>
                    <a:pt x="17160" y="2221"/>
                  </a:lnTo>
                  <a:lnTo>
                    <a:pt x="14939" y="3230"/>
                  </a:lnTo>
                  <a:lnTo>
                    <a:pt x="12517" y="4441"/>
                  </a:lnTo>
                  <a:lnTo>
                    <a:pt x="10902" y="5451"/>
                  </a:lnTo>
                  <a:lnTo>
                    <a:pt x="9287" y="6460"/>
                  </a:lnTo>
                  <a:lnTo>
                    <a:pt x="7874" y="7671"/>
                  </a:lnTo>
                  <a:lnTo>
                    <a:pt x="6460" y="8883"/>
                  </a:lnTo>
                  <a:lnTo>
                    <a:pt x="5249" y="10094"/>
                  </a:lnTo>
                  <a:lnTo>
                    <a:pt x="4240" y="11305"/>
                  </a:lnTo>
                  <a:lnTo>
                    <a:pt x="3432" y="12718"/>
                  </a:lnTo>
                  <a:lnTo>
                    <a:pt x="2625" y="14132"/>
                  </a:lnTo>
                  <a:lnTo>
                    <a:pt x="1414" y="16958"/>
                  </a:lnTo>
                  <a:lnTo>
                    <a:pt x="606" y="19986"/>
                  </a:lnTo>
                  <a:lnTo>
                    <a:pt x="202" y="23216"/>
                  </a:lnTo>
                  <a:lnTo>
                    <a:pt x="0" y="26446"/>
                  </a:lnTo>
                  <a:lnTo>
                    <a:pt x="404" y="29676"/>
                  </a:lnTo>
                  <a:lnTo>
                    <a:pt x="808" y="33108"/>
                  </a:lnTo>
                  <a:lnTo>
                    <a:pt x="1615" y="36338"/>
                  </a:lnTo>
                  <a:lnTo>
                    <a:pt x="2827" y="39770"/>
                  </a:lnTo>
                  <a:lnTo>
                    <a:pt x="4038" y="43000"/>
                  </a:lnTo>
                  <a:lnTo>
                    <a:pt x="5451" y="46230"/>
                  </a:lnTo>
                  <a:lnTo>
                    <a:pt x="6864" y="49258"/>
                  </a:lnTo>
                  <a:lnTo>
                    <a:pt x="8479" y="52287"/>
                  </a:lnTo>
                  <a:lnTo>
                    <a:pt x="10700" y="55920"/>
                  </a:lnTo>
                  <a:lnTo>
                    <a:pt x="12921" y="59352"/>
                  </a:lnTo>
                  <a:lnTo>
                    <a:pt x="15343" y="62784"/>
                  </a:lnTo>
                  <a:lnTo>
                    <a:pt x="17968" y="66216"/>
                  </a:lnTo>
                  <a:lnTo>
                    <a:pt x="23216" y="72878"/>
                  </a:lnTo>
                  <a:lnTo>
                    <a:pt x="28667" y="79338"/>
                  </a:lnTo>
                  <a:lnTo>
                    <a:pt x="28869" y="79136"/>
                  </a:lnTo>
                  <a:lnTo>
                    <a:pt x="33108" y="75503"/>
                  </a:lnTo>
                  <a:lnTo>
                    <a:pt x="36944" y="71869"/>
                  </a:lnTo>
                  <a:lnTo>
                    <a:pt x="40780" y="67831"/>
                  </a:lnTo>
                  <a:lnTo>
                    <a:pt x="44212" y="63592"/>
                  </a:lnTo>
                  <a:lnTo>
                    <a:pt x="47442" y="59352"/>
                  </a:lnTo>
                  <a:lnTo>
                    <a:pt x="50470" y="54709"/>
                  </a:lnTo>
                  <a:lnTo>
                    <a:pt x="53296" y="50066"/>
                  </a:lnTo>
                  <a:lnTo>
                    <a:pt x="55719" y="45221"/>
                  </a:lnTo>
                  <a:lnTo>
                    <a:pt x="57334" y="41183"/>
                  </a:lnTo>
                  <a:lnTo>
                    <a:pt x="58747" y="37146"/>
                  </a:lnTo>
                  <a:lnTo>
                    <a:pt x="59756" y="33108"/>
                  </a:lnTo>
                  <a:lnTo>
                    <a:pt x="60160" y="29071"/>
                  </a:lnTo>
                  <a:lnTo>
                    <a:pt x="60362" y="25235"/>
                  </a:lnTo>
                  <a:lnTo>
                    <a:pt x="59958" y="21601"/>
                  </a:lnTo>
                  <a:lnTo>
                    <a:pt x="59151" y="18169"/>
                  </a:lnTo>
                  <a:lnTo>
                    <a:pt x="58747" y="16352"/>
                  </a:lnTo>
                  <a:lnTo>
                    <a:pt x="57939" y="14737"/>
                  </a:lnTo>
                  <a:lnTo>
                    <a:pt x="57334" y="13122"/>
                  </a:lnTo>
                  <a:lnTo>
                    <a:pt x="56324" y="11709"/>
                  </a:lnTo>
                  <a:lnTo>
                    <a:pt x="55517" y="10296"/>
                  </a:lnTo>
                  <a:lnTo>
                    <a:pt x="54306" y="8883"/>
                  </a:lnTo>
                  <a:lnTo>
                    <a:pt x="53094" y="7671"/>
                  </a:lnTo>
                  <a:lnTo>
                    <a:pt x="51883" y="6460"/>
                  </a:lnTo>
                  <a:lnTo>
                    <a:pt x="50470" y="5249"/>
                  </a:lnTo>
                  <a:lnTo>
                    <a:pt x="48855" y="4239"/>
                  </a:lnTo>
                  <a:lnTo>
                    <a:pt x="47240" y="3432"/>
                  </a:lnTo>
                  <a:lnTo>
                    <a:pt x="45625" y="2624"/>
                  </a:lnTo>
                  <a:lnTo>
                    <a:pt x="43606" y="1817"/>
                  </a:lnTo>
                  <a:lnTo>
                    <a:pt x="41587" y="1211"/>
                  </a:lnTo>
                  <a:lnTo>
                    <a:pt x="39568" y="808"/>
                  </a:lnTo>
                  <a:lnTo>
                    <a:pt x="37348" y="404"/>
                  </a:lnTo>
                  <a:lnTo>
                    <a:pt x="34925" y="202"/>
                  </a:lnTo>
                  <a:lnTo>
                    <a:pt x="325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099563" y="3694363"/>
              <a:ext cx="570464" cy="570495"/>
            </a:xfrm>
            <a:custGeom>
              <a:avLst/>
              <a:gdLst/>
              <a:ahLst/>
              <a:cxnLst/>
              <a:rect l="l" t="t" r="r" b="b"/>
              <a:pathLst>
                <a:path w="40175" h="40175" extrusionOk="0">
                  <a:moveTo>
                    <a:pt x="19986" y="1"/>
                  </a:moveTo>
                  <a:lnTo>
                    <a:pt x="17967" y="203"/>
                  </a:lnTo>
                  <a:lnTo>
                    <a:pt x="15949" y="405"/>
                  </a:lnTo>
                  <a:lnTo>
                    <a:pt x="14132" y="808"/>
                  </a:lnTo>
                  <a:lnTo>
                    <a:pt x="12315" y="1616"/>
                  </a:lnTo>
                  <a:lnTo>
                    <a:pt x="10498" y="2423"/>
                  </a:lnTo>
                  <a:lnTo>
                    <a:pt x="8883" y="3433"/>
                  </a:lnTo>
                  <a:lnTo>
                    <a:pt x="7268" y="4644"/>
                  </a:lnTo>
                  <a:lnTo>
                    <a:pt x="5855" y="5855"/>
                  </a:lnTo>
                  <a:lnTo>
                    <a:pt x="4643" y="7268"/>
                  </a:lnTo>
                  <a:lnTo>
                    <a:pt x="3432" y="8883"/>
                  </a:lnTo>
                  <a:lnTo>
                    <a:pt x="2423" y="10498"/>
                  </a:lnTo>
                  <a:lnTo>
                    <a:pt x="1615" y="12315"/>
                  </a:lnTo>
                  <a:lnTo>
                    <a:pt x="808" y="14132"/>
                  </a:lnTo>
                  <a:lnTo>
                    <a:pt x="404" y="16151"/>
                  </a:lnTo>
                  <a:lnTo>
                    <a:pt x="0" y="17968"/>
                  </a:lnTo>
                  <a:lnTo>
                    <a:pt x="0" y="20189"/>
                  </a:lnTo>
                  <a:lnTo>
                    <a:pt x="0" y="22207"/>
                  </a:lnTo>
                  <a:lnTo>
                    <a:pt x="404" y="24226"/>
                  </a:lnTo>
                  <a:lnTo>
                    <a:pt x="808" y="26043"/>
                  </a:lnTo>
                  <a:lnTo>
                    <a:pt x="1615" y="27860"/>
                  </a:lnTo>
                  <a:lnTo>
                    <a:pt x="2423" y="29677"/>
                  </a:lnTo>
                  <a:lnTo>
                    <a:pt x="3432" y="31292"/>
                  </a:lnTo>
                  <a:lnTo>
                    <a:pt x="4643" y="32907"/>
                  </a:lnTo>
                  <a:lnTo>
                    <a:pt x="5855" y="34320"/>
                  </a:lnTo>
                  <a:lnTo>
                    <a:pt x="7268" y="35531"/>
                  </a:lnTo>
                  <a:lnTo>
                    <a:pt x="8883" y="36743"/>
                  </a:lnTo>
                  <a:lnTo>
                    <a:pt x="10498" y="37752"/>
                  </a:lnTo>
                  <a:lnTo>
                    <a:pt x="12315" y="38560"/>
                  </a:lnTo>
                  <a:lnTo>
                    <a:pt x="14132" y="39367"/>
                  </a:lnTo>
                  <a:lnTo>
                    <a:pt x="15949" y="39771"/>
                  </a:lnTo>
                  <a:lnTo>
                    <a:pt x="17967" y="40175"/>
                  </a:lnTo>
                  <a:lnTo>
                    <a:pt x="22207" y="40175"/>
                  </a:lnTo>
                  <a:lnTo>
                    <a:pt x="24024" y="39771"/>
                  </a:lnTo>
                  <a:lnTo>
                    <a:pt x="26043" y="39367"/>
                  </a:lnTo>
                  <a:lnTo>
                    <a:pt x="27859" y="38560"/>
                  </a:lnTo>
                  <a:lnTo>
                    <a:pt x="29676" y="37752"/>
                  </a:lnTo>
                  <a:lnTo>
                    <a:pt x="31291" y="36743"/>
                  </a:lnTo>
                  <a:lnTo>
                    <a:pt x="32906" y="35531"/>
                  </a:lnTo>
                  <a:lnTo>
                    <a:pt x="34320" y="34320"/>
                  </a:lnTo>
                  <a:lnTo>
                    <a:pt x="35531" y="32907"/>
                  </a:lnTo>
                  <a:lnTo>
                    <a:pt x="36742" y="31292"/>
                  </a:lnTo>
                  <a:lnTo>
                    <a:pt x="37751" y="29677"/>
                  </a:lnTo>
                  <a:lnTo>
                    <a:pt x="38559" y="27860"/>
                  </a:lnTo>
                  <a:lnTo>
                    <a:pt x="39367" y="26043"/>
                  </a:lnTo>
                  <a:lnTo>
                    <a:pt x="39770" y="24226"/>
                  </a:lnTo>
                  <a:lnTo>
                    <a:pt x="39972" y="22207"/>
                  </a:lnTo>
                  <a:lnTo>
                    <a:pt x="40174" y="20189"/>
                  </a:lnTo>
                  <a:lnTo>
                    <a:pt x="39972" y="17968"/>
                  </a:lnTo>
                  <a:lnTo>
                    <a:pt x="39770" y="16151"/>
                  </a:lnTo>
                  <a:lnTo>
                    <a:pt x="39367" y="14132"/>
                  </a:lnTo>
                  <a:lnTo>
                    <a:pt x="38559" y="12315"/>
                  </a:lnTo>
                  <a:lnTo>
                    <a:pt x="37751" y="10498"/>
                  </a:lnTo>
                  <a:lnTo>
                    <a:pt x="36742" y="8883"/>
                  </a:lnTo>
                  <a:lnTo>
                    <a:pt x="35531" y="7268"/>
                  </a:lnTo>
                  <a:lnTo>
                    <a:pt x="34320" y="5855"/>
                  </a:lnTo>
                  <a:lnTo>
                    <a:pt x="32906" y="4644"/>
                  </a:lnTo>
                  <a:lnTo>
                    <a:pt x="31291" y="3433"/>
                  </a:lnTo>
                  <a:lnTo>
                    <a:pt x="29676" y="2423"/>
                  </a:lnTo>
                  <a:lnTo>
                    <a:pt x="27859" y="1616"/>
                  </a:lnTo>
                  <a:lnTo>
                    <a:pt x="26043" y="808"/>
                  </a:lnTo>
                  <a:lnTo>
                    <a:pt x="24024" y="405"/>
                  </a:lnTo>
                  <a:lnTo>
                    <a:pt x="22207" y="203"/>
                  </a:lnTo>
                  <a:lnTo>
                    <a:pt x="19986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23"/>
            <p:cNvGrpSpPr/>
            <p:nvPr/>
          </p:nvGrpSpPr>
          <p:grpSpPr>
            <a:xfrm>
              <a:off x="1209311" y="3805042"/>
              <a:ext cx="350995" cy="349133"/>
              <a:chOff x="2404875" y="3955825"/>
              <a:chExt cx="296950" cy="295375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2404875" y="3955825"/>
                <a:ext cx="2197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8980" extrusionOk="0">
                    <a:moveTo>
                      <a:pt x="4537" y="0"/>
                    </a:moveTo>
                    <a:cubicBezTo>
                      <a:pt x="2048" y="0"/>
                      <a:pt x="0" y="2017"/>
                      <a:pt x="0" y="4506"/>
                    </a:cubicBezTo>
                    <a:cubicBezTo>
                      <a:pt x="0" y="6963"/>
                      <a:pt x="2048" y="8979"/>
                      <a:pt x="4537" y="8979"/>
                    </a:cubicBezTo>
                    <a:cubicBezTo>
                      <a:pt x="6459" y="8979"/>
                      <a:pt x="8160" y="7719"/>
                      <a:pt x="8790" y="5986"/>
                    </a:cubicBezTo>
                    <a:cubicBezTo>
                      <a:pt x="8633" y="5860"/>
                      <a:pt x="8443" y="5640"/>
                      <a:pt x="8286" y="5514"/>
                    </a:cubicBezTo>
                    <a:lnTo>
                      <a:pt x="7498" y="5514"/>
                    </a:lnTo>
                    <a:cubicBezTo>
                      <a:pt x="7057" y="6742"/>
                      <a:pt x="5923" y="7593"/>
                      <a:pt x="4568" y="7593"/>
                    </a:cubicBezTo>
                    <a:cubicBezTo>
                      <a:pt x="2836" y="7593"/>
                      <a:pt x="1481" y="6175"/>
                      <a:pt x="1481" y="4506"/>
                    </a:cubicBezTo>
                    <a:cubicBezTo>
                      <a:pt x="1481" y="2804"/>
                      <a:pt x="2867" y="1387"/>
                      <a:pt x="4568" y="1387"/>
                    </a:cubicBezTo>
                    <a:cubicBezTo>
                      <a:pt x="5923" y="1387"/>
                      <a:pt x="7057" y="2237"/>
                      <a:pt x="7498" y="3466"/>
                    </a:cubicBezTo>
                    <a:lnTo>
                      <a:pt x="8286" y="3466"/>
                    </a:lnTo>
                    <a:cubicBezTo>
                      <a:pt x="8443" y="3308"/>
                      <a:pt x="8633" y="3088"/>
                      <a:pt x="8790" y="2993"/>
                    </a:cubicBezTo>
                    <a:cubicBezTo>
                      <a:pt x="8160" y="1261"/>
                      <a:pt x="6522" y="0"/>
                      <a:pt x="4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2510400" y="4024075"/>
                <a:ext cx="191425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3503" extrusionOk="0">
                    <a:moveTo>
                      <a:pt x="7260" y="0"/>
                    </a:moveTo>
                    <a:cubicBezTo>
                      <a:pt x="7232" y="0"/>
                      <a:pt x="7206" y="4"/>
                      <a:pt x="7184" y="11"/>
                    </a:cubicBezTo>
                    <a:lnTo>
                      <a:pt x="5073" y="736"/>
                    </a:lnTo>
                    <a:cubicBezTo>
                      <a:pt x="5042" y="736"/>
                      <a:pt x="5010" y="767"/>
                      <a:pt x="4947" y="799"/>
                    </a:cubicBezTo>
                    <a:lnTo>
                      <a:pt x="4380" y="1398"/>
                    </a:lnTo>
                    <a:lnTo>
                      <a:pt x="347" y="1398"/>
                    </a:lnTo>
                    <a:cubicBezTo>
                      <a:pt x="158" y="1398"/>
                      <a:pt x="1" y="1555"/>
                      <a:pt x="1" y="1744"/>
                    </a:cubicBezTo>
                    <a:cubicBezTo>
                      <a:pt x="1" y="1965"/>
                      <a:pt x="158" y="2122"/>
                      <a:pt x="347" y="2122"/>
                    </a:cubicBezTo>
                    <a:lnTo>
                      <a:pt x="4380" y="2122"/>
                    </a:lnTo>
                    <a:lnTo>
                      <a:pt x="4947" y="2689"/>
                    </a:lnTo>
                    <a:cubicBezTo>
                      <a:pt x="5010" y="2752"/>
                      <a:pt x="5042" y="2784"/>
                      <a:pt x="5073" y="2784"/>
                    </a:cubicBezTo>
                    <a:lnTo>
                      <a:pt x="7184" y="3477"/>
                    </a:lnTo>
                    <a:cubicBezTo>
                      <a:pt x="7210" y="3494"/>
                      <a:pt x="7242" y="3502"/>
                      <a:pt x="7275" y="3502"/>
                    </a:cubicBezTo>
                    <a:cubicBezTo>
                      <a:pt x="7362" y="3502"/>
                      <a:pt x="7462" y="3451"/>
                      <a:pt x="7531" y="3382"/>
                    </a:cubicBezTo>
                    <a:cubicBezTo>
                      <a:pt x="7594" y="3256"/>
                      <a:pt x="7657" y="3099"/>
                      <a:pt x="7562" y="2973"/>
                    </a:cubicBezTo>
                    <a:lnTo>
                      <a:pt x="6932" y="1744"/>
                    </a:lnTo>
                    <a:lnTo>
                      <a:pt x="7562" y="547"/>
                    </a:lnTo>
                    <a:cubicBezTo>
                      <a:pt x="7657" y="389"/>
                      <a:pt x="7594" y="232"/>
                      <a:pt x="7531" y="137"/>
                    </a:cubicBezTo>
                    <a:cubicBezTo>
                      <a:pt x="7458" y="41"/>
                      <a:pt x="7349" y="0"/>
                      <a:pt x="72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2424550" y="4188175"/>
                <a:ext cx="189050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521" extrusionOk="0">
                    <a:moveTo>
                      <a:pt x="1828" y="0"/>
                    </a:moveTo>
                    <a:lnTo>
                      <a:pt x="1482" y="1135"/>
                    </a:lnTo>
                    <a:lnTo>
                      <a:pt x="1040" y="1135"/>
                    </a:lnTo>
                    <a:cubicBezTo>
                      <a:pt x="442" y="1135"/>
                      <a:pt x="1" y="1607"/>
                      <a:pt x="1" y="2174"/>
                    </a:cubicBezTo>
                    <a:cubicBezTo>
                      <a:pt x="1" y="2363"/>
                      <a:pt x="158" y="2521"/>
                      <a:pt x="379" y="2521"/>
                    </a:cubicBezTo>
                    <a:lnTo>
                      <a:pt x="7310" y="2521"/>
                    </a:lnTo>
                    <a:cubicBezTo>
                      <a:pt x="7404" y="2489"/>
                      <a:pt x="7562" y="2363"/>
                      <a:pt x="7562" y="2174"/>
                    </a:cubicBezTo>
                    <a:cubicBezTo>
                      <a:pt x="7562" y="1576"/>
                      <a:pt x="7089" y="1135"/>
                      <a:pt x="6554" y="1135"/>
                    </a:cubicBezTo>
                    <a:lnTo>
                      <a:pt x="6113" y="1135"/>
                    </a:lnTo>
                    <a:lnTo>
                      <a:pt x="5766" y="0"/>
                    </a:lnTo>
                    <a:cubicBezTo>
                      <a:pt x="5168" y="252"/>
                      <a:pt x="4506" y="410"/>
                      <a:pt x="3781" y="410"/>
                    </a:cubicBezTo>
                    <a:cubicBezTo>
                      <a:pt x="3088" y="410"/>
                      <a:pt x="2427" y="252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2457625" y="4007025"/>
                <a:ext cx="11502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884" extrusionOk="0">
                    <a:moveTo>
                      <a:pt x="2427" y="0"/>
                    </a:moveTo>
                    <a:cubicBezTo>
                      <a:pt x="1104" y="0"/>
                      <a:pt x="1" y="1103"/>
                      <a:pt x="1" y="2458"/>
                    </a:cubicBezTo>
                    <a:cubicBezTo>
                      <a:pt x="1" y="3781"/>
                      <a:pt x="1104" y="4884"/>
                      <a:pt x="2427" y="4884"/>
                    </a:cubicBezTo>
                    <a:cubicBezTo>
                      <a:pt x="3404" y="4884"/>
                      <a:pt x="4254" y="4348"/>
                      <a:pt x="4601" y="3497"/>
                    </a:cubicBezTo>
                    <a:lnTo>
                      <a:pt x="2427" y="3497"/>
                    </a:lnTo>
                    <a:cubicBezTo>
                      <a:pt x="1828" y="3497"/>
                      <a:pt x="1419" y="3025"/>
                      <a:pt x="1419" y="2489"/>
                    </a:cubicBezTo>
                    <a:cubicBezTo>
                      <a:pt x="1356" y="1859"/>
                      <a:pt x="1828" y="1386"/>
                      <a:pt x="2427" y="1386"/>
                    </a:cubicBezTo>
                    <a:lnTo>
                      <a:pt x="4601" y="1386"/>
                    </a:lnTo>
                    <a:cubicBezTo>
                      <a:pt x="4191" y="567"/>
                      <a:pt x="3372" y="0"/>
                      <a:pt x="24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2" name="Google Shape;512;p23"/>
          <p:cNvSpPr/>
          <p:nvPr/>
        </p:nvSpPr>
        <p:spPr>
          <a:xfrm>
            <a:off x="3334521" y="4150052"/>
            <a:ext cx="415691" cy="63076"/>
          </a:xfrm>
          <a:custGeom>
            <a:avLst/>
            <a:gdLst/>
            <a:ahLst/>
            <a:cxnLst/>
            <a:rect l="l" t="t" r="r" b="b"/>
            <a:pathLst>
              <a:path w="29274" h="4442" extrusionOk="0">
                <a:moveTo>
                  <a:pt x="14536" y="1"/>
                </a:moveTo>
                <a:lnTo>
                  <a:pt x="8884" y="202"/>
                </a:lnTo>
                <a:lnTo>
                  <a:pt x="4240" y="606"/>
                </a:lnTo>
                <a:lnTo>
                  <a:pt x="2625" y="1010"/>
                </a:lnTo>
                <a:lnTo>
                  <a:pt x="1212" y="1414"/>
                </a:lnTo>
                <a:lnTo>
                  <a:pt x="405" y="1817"/>
                </a:lnTo>
                <a:lnTo>
                  <a:pt x="203" y="2019"/>
                </a:lnTo>
                <a:lnTo>
                  <a:pt x="1" y="2221"/>
                </a:lnTo>
                <a:lnTo>
                  <a:pt x="203" y="2423"/>
                </a:lnTo>
                <a:lnTo>
                  <a:pt x="405" y="2625"/>
                </a:lnTo>
                <a:lnTo>
                  <a:pt x="1212" y="3029"/>
                </a:lnTo>
                <a:lnTo>
                  <a:pt x="2625" y="3432"/>
                </a:lnTo>
                <a:lnTo>
                  <a:pt x="4240" y="3634"/>
                </a:lnTo>
                <a:lnTo>
                  <a:pt x="8884" y="4240"/>
                </a:lnTo>
                <a:lnTo>
                  <a:pt x="14536" y="4442"/>
                </a:lnTo>
                <a:lnTo>
                  <a:pt x="20189" y="4240"/>
                </a:lnTo>
                <a:lnTo>
                  <a:pt x="24832" y="3634"/>
                </a:lnTo>
                <a:lnTo>
                  <a:pt x="26649" y="3432"/>
                </a:lnTo>
                <a:lnTo>
                  <a:pt x="28062" y="3029"/>
                </a:lnTo>
                <a:lnTo>
                  <a:pt x="28870" y="2625"/>
                </a:lnTo>
                <a:lnTo>
                  <a:pt x="29071" y="2423"/>
                </a:lnTo>
                <a:lnTo>
                  <a:pt x="29273" y="2221"/>
                </a:lnTo>
                <a:lnTo>
                  <a:pt x="29071" y="2019"/>
                </a:lnTo>
                <a:lnTo>
                  <a:pt x="28870" y="1817"/>
                </a:lnTo>
                <a:lnTo>
                  <a:pt x="28062" y="1414"/>
                </a:lnTo>
                <a:lnTo>
                  <a:pt x="26649" y="1010"/>
                </a:lnTo>
                <a:lnTo>
                  <a:pt x="24832" y="606"/>
                </a:lnTo>
                <a:lnTo>
                  <a:pt x="20189" y="202"/>
                </a:lnTo>
                <a:lnTo>
                  <a:pt x="14536" y="1"/>
                </a:lnTo>
                <a:close/>
              </a:path>
            </a:pathLst>
          </a:custGeom>
          <a:solidFill>
            <a:srgbClr val="434343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3113788" y="3052161"/>
            <a:ext cx="857140" cy="1126614"/>
          </a:xfrm>
          <a:custGeom>
            <a:avLst/>
            <a:gdLst/>
            <a:ahLst/>
            <a:cxnLst/>
            <a:rect l="l" t="t" r="r" b="b"/>
            <a:pathLst>
              <a:path w="60362" h="79339" extrusionOk="0">
                <a:moveTo>
                  <a:pt x="29878" y="0"/>
                </a:moveTo>
                <a:lnTo>
                  <a:pt x="27456" y="202"/>
                </a:lnTo>
                <a:lnTo>
                  <a:pt x="24831" y="404"/>
                </a:lnTo>
                <a:lnTo>
                  <a:pt x="22207" y="808"/>
                </a:lnTo>
                <a:lnTo>
                  <a:pt x="19784" y="1413"/>
                </a:lnTo>
                <a:lnTo>
                  <a:pt x="17160" y="2221"/>
                </a:lnTo>
                <a:lnTo>
                  <a:pt x="14939" y="3230"/>
                </a:lnTo>
                <a:lnTo>
                  <a:pt x="12517" y="4441"/>
                </a:lnTo>
                <a:lnTo>
                  <a:pt x="10902" y="5451"/>
                </a:lnTo>
                <a:lnTo>
                  <a:pt x="9287" y="6460"/>
                </a:lnTo>
                <a:lnTo>
                  <a:pt x="7874" y="7671"/>
                </a:lnTo>
                <a:lnTo>
                  <a:pt x="6460" y="8883"/>
                </a:lnTo>
                <a:lnTo>
                  <a:pt x="5249" y="10094"/>
                </a:lnTo>
                <a:lnTo>
                  <a:pt x="4240" y="11305"/>
                </a:lnTo>
                <a:lnTo>
                  <a:pt x="3432" y="12718"/>
                </a:lnTo>
                <a:lnTo>
                  <a:pt x="2625" y="14132"/>
                </a:lnTo>
                <a:lnTo>
                  <a:pt x="1414" y="16958"/>
                </a:lnTo>
                <a:lnTo>
                  <a:pt x="606" y="19986"/>
                </a:lnTo>
                <a:lnTo>
                  <a:pt x="202" y="23216"/>
                </a:lnTo>
                <a:lnTo>
                  <a:pt x="0" y="26446"/>
                </a:lnTo>
                <a:lnTo>
                  <a:pt x="404" y="29676"/>
                </a:lnTo>
                <a:lnTo>
                  <a:pt x="808" y="33108"/>
                </a:lnTo>
                <a:lnTo>
                  <a:pt x="1615" y="36338"/>
                </a:lnTo>
                <a:lnTo>
                  <a:pt x="2827" y="39770"/>
                </a:lnTo>
                <a:lnTo>
                  <a:pt x="4038" y="43000"/>
                </a:lnTo>
                <a:lnTo>
                  <a:pt x="5451" y="46230"/>
                </a:lnTo>
                <a:lnTo>
                  <a:pt x="6864" y="49258"/>
                </a:lnTo>
                <a:lnTo>
                  <a:pt x="8479" y="52287"/>
                </a:lnTo>
                <a:lnTo>
                  <a:pt x="10700" y="55920"/>
                </a:lnTo>
                <a:lnTo>
                  <a:pt x="12921" y="59352"/>
                </a:lnTo>
                <a:lnTo>
                  <a:pt x="15343" y="62784"/>
                </a:lnTo>
                <a:lnTo>
                  <a:pt x="17968" y="66216"/>
                </a:lnTo>
                <a:lnTo>
                  <a:pt x="23216" y="72878"/>
                </a:lnTo>
                <a:lnTo>
                  <a:pt x="28667" y="79338"/>
                </a:lnTo>
                <a:lnTo>
                  <a:pt x="28869" y="79136"/>
                </a:lnTo>
                <a:lnTo>
                  <a:pt x="33108" y="75503"/>
                </a:lnTo>
                <a:lnTo>
                  <a:pt x="36944" y="71869"/>
                </a:lnTo>
                <a:lnTo>
                  <a:pt x="40780" y="67831"/>
                </a:lnTo>
                <a:lnTo>
                  <a:pt x="44212" y="63592"/>
                </a:lnTo>
                <a:lnTo>
                  <a:pt x="47442" y="59352"/>
                </a:lnTo>
                <a:lnTo>
                  <a:pt x="50470" y="54709"/>
                </a:lnTo>
                <a:lnTo>
                  <a:pt x="53296" y="50066"/>
                </a:lnTo>
                <a:lnTo>
                  <a:pt x="55719" y="45221"/>
                </a:lnTo>
                <a:lnTo>
                  <a:pt x="57334" y="41183"/>
                </a:lnTo>
                <a:lnTo>
                  <a:pt x="58747" y="37146"/>
                </a:lnTo>
                <a:lnTo>
                  <a:pt x="59756" y="33108"/>
                </a:lnTo>
                <a:lnTo>
                  <a:pt x="60160" y="29071"/>
                </a:lnTo>
                <a:lnTo>
                  <a:pt x="60362" y="25235"/>
                </a:lnTo>
                <a:lnTo>
                  <a:pt x="59958" y="21601"/>
                </a:lnTo>
                <a:lnTo>
                  <a:pt x="59151" y="18169"/>
                </a:lnTo>
                <a:lnTo>
                  <a:pt x="58747" y="16352"/>
                </a:lnTo>
                <a:lnTo>
                  <a:pt x="57939" y="14737"/>
                </a:lnTo>
                <a:lnTo>
                  <a:pt x="57334" y="13122"/>
                </a:lnTo>
                <a:lnTo>
                  <a:pt x="56324" y="11709"/>
                </a:lnTo>
                <a:lnTo>
                  <a:pt x="55517" y="10296"/>
                </a:lnTo>
                <a:lnTo>
                  <a:pt x="54306" y="8883"/>
                </a:lnTo>
                <a:lnTo>
                  <a:pt x="53094" y="7671"/>
                </a:lnTo>
                <a:lnTo>
                  <a:pt x="51883" y="6460"/>
                </a:lnTo>
                <a:lnTo>
                  <a:pt x="50470" y="5249"/>
                </a:lnTo>
                <a:lnTo>
                  <a:pt x="48855" y="4239"/>
                </a:lnTo>
                <a:lnTo>
                  <a:pt x="47240" y="3432"/>
                </a:lnTo>
                <a:lnTo>
                  <a:pt x="45625" y="2624"/>
                </a:lnTo>
                <a:lnTo>
                  <a:pt x="43606" y="1817"/>
                </a:lnTo>
                <a:lnTo>
                  <a:pt x="41587" y="1211"/>
                </a:lnTo>
                <a:lnTo>
                  <a:pt x="39568" y="808"/>
                </a:lnTo>
                <a:lnTo>
                  <a:pt x="37348" y="404"/>
                </a:lnTo>
                <a:lnTo>
                  <a:pt x="34925" y="202"/>
                </a:lnTo>
                <a:lnTo>
                  <a:pt x="32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3257113" y="3175413"/>
            <a:ext cx="570485" cy="570485"/>
          </a:xfrm>
          <a:custGeom>
            <a:avLst/>
            <a:gdLst/>
            <a:ahLst/>
            <a:cxnLst/>
            <a:rect l="l" t="t" r="r" b="b"/>
            <a:pathLst>
              <a:path w="40175" h="40175" extrusionOk="0">
                <a:moveTo>
                  <a:pt x="19986" y="1"/>
                </a:moveTo>
                <a:lnTo>
                  <a:pt x="17967" y="203"/>
                </a:lnTo>
                <a:lnTo>
                  <a:pt x="15949" y="405"/>
                </a:lnTo>
                <a:lnTo>
                  <a:pt x="14132" y="808"/>
                </a:lnTo>
                <a:lnTo>
                  <a:pt x="12315" y="1616"/>
                </a:lnTo>
                <a:lnTo>
                  <a:pt x="10498" y="2423"/>
                </a:lnTo>
                <a:lnTo>
                  <a:pt x="8883" y="3433"/>
                </a:lnTo>
                <a:lnTo>
                  <a:pt x="7268" y="4644"/>
                </a:lnTo>
                <a:lnTo>
                  <a:pt x="5855" y="5855"/>
                </a:lnTo>
                <a:lnTo>
                  <a:pt x="4643" y="7268"/>
                </a:lnTo>
                <a:lnTo>
                  <a:pt x="3432" y="8883"/>
                </a:lnTo>
                <a:lnTo>
                  <a:pt x="2423" y="10498"/>
                </a:lnTo>
                <a:lnTo>
                  <a:pt x="1615" y="12315"/>
                </a:lnTo>
                <a:lnTo>
                  <a:pt x="808" y="14132"/>
                </a:lnTo>
                <a:lnTo>
                  <a:pt x="404" y="16151"/>
                </a:lnTo>
                <a:lnTo>
                  <a:pt x="0" y="17968"/>
                </a:lnTo>
                <a:lnTo>
                  <a:pt x="0" y="20189"/>
                </a:lnTo>
                <a:lnTo>
                  <a:pt x="0" y="22207"/>
                </a:lnTo>
                <a:lnTo>
                  <a:pt x="404" y="24226"/>
                </a:lnTo>
                <a:lnTo>
                  <a:pt x="808" y="26043"/>
                </a:lnTo>
                <a:lnTo>
                  <a:pt x="1615" y="27860"/>
                </a:lnTo>
                <a:lnTo>
                  <a:pt x="2423" y="29677"/>
                </a:lnTo>
                <a:lnTo>
                  <a:pt x="3432" y="31292"/>
                </a:lnTo>
                <a:lnTo>
                  <a:pt x="4643" y="32907"/>
                </a:lnTo>
                <a:lnTo>
                  <a:pt x="5855" y="34320"/>
                </a:lnTo>
                <a:lnTo>
                  <a:pt x="7268" y="35531"/>
                </a:lnTo>
                <a:lnTo>
                  <a:pt x="8883" y="36743"/>
                </a:lnTo>
                <a:lnTo>
                  <a:pt x="10498" y="37752"/>
                </a:lnTo>
                <a:lnTo>
                  <a:pt x="12315" y="38560"/>
                </a:lnTo>
                <a:lnTo>
                  <a:pt x="14132" y="39367"/>
                </a:lnTo>
                <a:lnTo>
                  <a:pt x="15949" y="39771"/>
                </a:lnTo>
                <a:lnTo>
                  <a:pt x="17967" y="40175"/>
                </a:lnTo>
                <a:lnTo>
                  <a:pt x="22207" y="40175"/>
                </a:lnTo>
                <a:lnTo>
                  <a:pt x="24024" y="39771"/>
                </a:lnTo>
                <a:lnTo>
                  <a:pt x="26043" y="39367"/>
                </a:lnTo>
                <a:lnTo>
                  <a:pt x="27859" y="38560"/>
                </a:lnTo>
                <a:lnTo>
                  <a:pt x="29676" y="37752"/>
                </a:lnTo>
                <a:lnTo>
                  <a:pt x="31291" y="36743"/>
                </a:lnTo>
                <a:lnTo>
                  <a:pt x="32906" y="35531"/>
                </a:lnTo>
                <a:lnTo>
                  <a:pt x="34320" y="34320"/>
                </a:lnTo>
                <a:lnTo>
                  <a:pt x="35531" y="32907"/>
                </a:lnTo>
                <a:lnTo>
                  <a:pt x="36742" y="31292"/>
                </a:lnTo>
                <a:lnTo>
                  <a:pt x="37751" y="29677"/>
                </a:lnTo>
                <a:lnTo>
                  <a:pt x="38559" y="27860"/>
                </a:lnTo>
                <a:lnTo>
                  <a:pt x="39367" y="26043"/>
                </a:lnTo>
                <a:lnTo>
                  <a:pt x="39770" y="24226"/>
                </a:lnTo>
                <a:lnTo>
                  <a:pt x="39972" y="22207"/>
                </a:lnTo>
                <a:lnTo>
                  <a:pt x="40174" y="20189"/>
                </a:lnTo>
                <a:lnTo>
                  <a:pt x="39972" y="17968"/>
                </a:lnTo>
                <a:lnTo>
                  <a:pt x="39770" y="16151"/>
                </a:lnTo>
                <a:lnTo>
                  <a:pt x="39367" y="14132"/>
                </a:lnTo>
                <a:lnTo>
                  <a:pt x="38559" y="12315"/>
                </a:lnTo>
                <a:lnTo>
                  <a:pt x="37751" y="10498"/>
                </a:lnTo>
                <a:lnTo>
                  <a:pt x="36742" y="8883"/>
                </a:lnTo>
                <a:lnTo>
                  <a:pt x="35531" y="7268"/>
                </a:lnTo>
                <a:lnTo>
                  <a:pt x="34320" y="5855"/>
                </a:lnTo>
                <a:lnTo>
                  <a:pt x="32906" y="4644"/>
                </a:lnTo>
                <a:lnTo>
                  <a:pt x="31291" y="3433"/>
                </a:lnTo>
                <a:lnTo>
                  <a:pt x="29676" y="2423"/>
                </a:lnTo>
                <a:lnTo>
                  <a:pt x="27859" y="1616"/>
                </a:lnTo>
                <a:lnTo>
                  <a:pt x="26043" y="808"/>
                </a:lnTo>
                <a:lnTo>
                  <a:pt x="24024" y="405"/>
                </a:lnTo>
                <a:lnTo>
                  <a:pt x="22207" y="203"/>
                </a:lnTo>
                <a:lnTo>
                  <a:pt x="19986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3366841" y="3285627"/>
            <a:ext cx="351024" cy="350079"/>
            <a:chOff x="3859600" y="3591950"/>
            <a:chExt cx="296975" cy="296175"/>
          </a:xfrm>
        </p:grpSpPr>
        <p:sp>
          <p:nvSpPr>
            <p:cNvPr id="516" name="Google Shape;516;p23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23"/>
          <p:cNvSpPr/>
          <p:nvPr/>
        </p:nvSpPr>
        <p:spPr>
          <a:xfrm>
            <a:off x="5492059" y="3597652"/>
            <a:ext cx="415691" cy="63076"/>
          </a:xfrm>
          <a:custGeom>
            <a:avLst/>
            <a:gdLst/>
            <a:ahLst/>
            <a:cxnLst/>
            <a:rect l="l" t="t" r="r" b="b"/>
            <a:pathLst>
              <a:path w="29274" h="4442" extrusionOk="0">
                <a:moveTo>
                  <a:pt x="14536" y="1"/>
                </a:moveTo>
                <a:lnTo>
                  <a:pt x="8884" y="202"/>
                </a:lnTo>
                <a:lnTo>
                  <a:pt x="4240" y="606"/>
                </a:lnTo>
                <a:lnTo>
                  <a:pt x="2625" y="1010"/>
                </a:lnTo>
                <a:lnTo>
                  <a:pt x="1212" y="1414"/>
                </a:lnTo>
                <a:lnTo>
                  <a:pt x="405" y="1817"/>
                </a:lnTo>
                <a:lnTo>
                  <a:pt x="203" y="2019"/>
                </a:lnTo>
                <a:lnTo>
                  <a:pt x="1" y="2221"/>
                </a:lnTo>
                <a:lnTo>
                  <a:pt x="203" y="2423"/>
                </a:lnTo>
                <a:lnTo>
                  <a:pt x="405" y="2625"/>
                </a:lnTo>
                <a:lnTo>
                  <a:pt x="1212" y="3029"/>
                </a:lnTo>
                <a:lnTo>
                  <a:pt x="2625" y="3432"/>
                </a:lnTo>
                <a:lnTo>
                  <a:pt x="4240" y="3634"/>
                </a:lnTo>
                <a:lnTo>
                  <a:pt x="8884" y="4240"/>
                </a:lnTo>
                <a:lnTo>
                  <a:pt x="14536" y="4442"/>
                </a:lnTo>
                <a:lnTo>
                  <a:pt x="20189" y="4240"/>
                </a:lnTo>
                <a:lnTo>
                  <a:pt x="24832" y="3634"/>
                </a:lnTo>
                <a:lnTo>
                  <a:pt x="26649" y="3432"/>
                </a:lnTo>
                <a:lnTo>
                  <a:pt x="28062" y="3029"/>
                </a:lnTo>
                <a:lnTo>
                  <a:pt x="28870" y="2625"/>
                </a:lnTo>
                <a:lnTo>
                  <a:pt x="29071" y="2423"/>
                </a:lnTo>
                <a:lnTo>
                  <a:pt x="29273" y="2221"/>
                </a:lnTo>
                <a:lnTo>
                  <a:pt x="29071" y="2019"/>
                </a:lnTo>
                <a:lnTo>
                  <a:pt x="28870" y="1817"/>
                </a:lnTo>
                <a:lnTo>
                  <a:pt x="28062" y="1414"/>
                </a:lnTo>
                <a:lnTo>
                  <a:pt x="26649" y="1010"/>
                </a:lnTo>
                <a:lnTo>
                  <a:pt x="24832" y="606"/>
                </a:lnTo>
                <a:lnTo>
                  <a:pt x="20189" y="202"/>
                </a:lnTo>
                <a:lnTo>
                  <a:pt x="14536" y="1"/>
                </a:lnTo>
                <a:close/>
              </a:path>
            </a:pathLst>
          </a:custGeom>
          <a:solidFill>
            <a:srgbClr val="434343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5271325" y="2499761"/>
            <a:ext cx="857140" cy="1126614"/>
          </a:xfrm>
          <a:custGeom>
            <a:avLst/>
            <a:gdLst/>
            <a:ahLst/>
            <a:cxnLst/>
            <a:rect l="l" t="t" r="r" b="b"/>
            <a:pathLst>
              <a:path w="60362" h="79339" extrusionOk="0">
                <a:moveTo>
                  <a:pt x="29878" y="0"/>
                </a:moveTo>
                <a:lnTo>
                  <a:pt x="27456" y="202"/>
                </a:lnTo>
                <a:lnTo>
                  <a:pt x="24831" y="404"/>
                </a:lnTo>
                <a:lnTo>
                  <a:pt x="22207" y="808"/>
                </a:lnTo>
                <a:lnTo>
                  <a:pt x="19784" y="1413"/>
                </a:lnTo>
                <a:lnTo>
                  <a:pt x="17160" y="2221"/>
                </a:lnTo>
                <a:lnTo>
                  <a:pt x="14939" y="3230"/>
                </a:lnTo>
                <a:lnTo>
                  <a:pt x="12517" y="4441"/>
                </a:lnTo>
                <a:lnTo>
                  <a:pt x="10902" y="5451"/>
                </a:lnTo>
                <a:lnTo>
                  <a:pt x="9287" y="6460"/>
                </a:lnTo>
                <a:lnTo>
                  <a:pt x="7874" y="7671"/>
                </a:lnTo>
                <a:lnTo>
                  <a:pt x="6460" y="8883"/>
                </a:lnTo>
                <a:lnTo>
                  <a:pt x="5249" y="10094"/>
                </a:lnTo>
                <a:lnTo>
                  <a:pt x="4240" y="11305"/>
                </a:lnTo>
                <a:lnTo>
                  <a:pt x="3432" y="12718"/>
                </a:lnTo>
                <a:lnTo>
                  <a:pt x="2625" y="14132"/>
                </a:lnTo>
                <a:lnTo>
                  <a:pt x="1414" y="16958"/>
                </a:lnTo>
                <a:lnTo>
                  <a:pt x="606" y="19986"/>
                </a:lnTo>
                <a:lnTo>
                  <a:pt x="202" y="23216"/>
                </a:lnTo>
                <a:lnTo>
                  <a:pt x="0" y="26446"/>
                </a:lnTo>
                <a:lnTo>
                  <a:pt x="404" y="29676"/>
                </a:lnTo>
                <a:lnTo>
                  <a:pt x="808" y="33108"/>
                </a:lnTo>
                <a:lnTo>
                  <a:pt x="1615" y="36338"/>
                </a:lnTo>
                <a:lnTo>
                  <a:pt x="2827" y="39770"/>
                </a:lnTo>
                <a:lnTo>
                  <a:pt x="4038" y="43000"/>
                </a:lnTo>
                <a:lnTo>
                  <a:pt x="5451" y="46230"/>
                </a:lnTo>
                <a:lnTo>
                  <a:pt x="6864" y="49258"/>
                </a:lnTo>
                <a:lnTo>
                  <a:pt x="8479" y="52287"/>
                </a:lnTo>
                <a:lnTo>
                  <a:pt x="10700" y="55920"/>
                </a:lnTo>
                <a:lnTo>
                  <a:pt x="12921" y="59352"/>
                </a:lnTo>
                <a:lnTo>
                  <a:pt x="15343" y="62784"/>
                </a:lnTo>
                <a:lnTo>
                  <a:pt x="17968" y="66216"/>
                </a:lnTo>
                <a:lnTo>
                  <a:pt x="23216" y="72878"/>
                </a:lnTo>
                <a:lnTo>
                  <a:pt x="28667" y="79338"/>
                </a:lnTo>
                <a:lnTo>
                  <a:pt x="28869" y="79136"/>
                </a:lnTo>
                <a:lnTo>
                  <a:pt x="33108" y="75503"/>
                </a:lnTo>
                <a:lnTo>
                  <a:pt x="36944" y="71869"/>
                </a:lnTo>
                <a:lnTo>
                  <a:pt x="40780" y="67831"/>
                </a:lnTo>
                <a:lnTo>
                  <a:pt x="44212" y="63592"/>
                </a:lnTo>
                <a:lnTo>
                  <a:pt x="47442" y="59352"/>
                </a:lnTo>
                <a:lnTo>
                  <a:pt x="50470" y="54709"/>
                </a:lnTo>
                <a:lnTo>
                  <a:pt x="53296" y="50066"/>
                </a:lnTo>
                <a:lnTo>
                  <a:pt x="55719" y="45221"/>
                </a:lnTo>
                <a:lnTo>
                  <a:pt x="57334" y="41183"/>
                </a:lnTo>
                <a:lnTo>
                  <a:pt x="58747" y="37146"/>
                </a:lnTo>
                <a:lnTo>
                  <a:pt x="59756" y="33108"/>
                </a:lnTo>
                <a:lnTo>
                  <a:pt x="60160" y="29071"/>
                </a:lnTo>
                <a:lnTo>
                  <a:pt x="60362" y="25235"/>
                </a:lnTo>
                <a:lnTo>
                  <a:pt x="59958" y="21601"/>
                </a:lnTo>
                <a:lnTo>
                  <a:pt x="59151" y="18169"/>
                </a:lnTo>
                <a:lnTo>
                  <a:pt x="58747" y="16352"/>
                </a:lnTo>
                <a:lnTo>
                  <a:pt x="57939" y="14737"/>
                </a:lnTo>
                <a:lnTo>
                  <a:pt x="57334" y="13122"/>
                </a:lnTo>
                <a:lnTo>
                  <a:pt x="56324" y="11709"/>
                </a:lnTo>
                <a:lnTo>
                  <a:pt x="55517" y="10296"/>
                </a:lnTo>
                <a:lnTo>
                  <a:pt x="54306" y="8883"/>
                </a:lnTo>
                <a:lnTo>
                  <a:pt x="53094" y="7671"/>
                </a:lnTo>
                <a:lnTo>
                  <a:pt x="51883" y="6460"/>
                </a:lnTo>
                <a:lnTo>
                  <a:pt x="50470" y="5249"/>
                </a:lnTo>
                <a:lnTo>
                  <a:pt x="48855" y="4239"/>
                </a:lnTo>
                <a:lnTo>
                  <a:pt x="47240" y="3432"/>
                </a:lnTo>
                <a:lnTo>
                  <a:pt x="45625" y="2624"/>
                </a:lnTo>
                <a:lnTo>
                  <a:pt x="43606" y="1817"/>
                </a:lnTo>
                <a:lnTo>
                  <a:pt x="41587" y="1211"/>
                </a:lnTo>
                <a:lnTo>
                  <a:pt x="39568" y="808"/>
                </a:lnTo>
                <a:lnTo>
                  <a:pt x="37348" y="404"/>
                </a:lnTo>
                <a:lnTo>
                  <a:pt x="34925" y="202"/>
                </a:lnTo>
                <a:lnTo>
                  <a:pt x="325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5414651" y="2623013"/>
            <a:ext cx="570485" cy="570485"/>
          </a:xfrm>
          <a:custGeom>
            <a:avLst/>
            <a:gdLst/>
            <a:ahLst/>
            <a:cxnLst/>
            <a:rect l="l" t="t" r="r" b="b"/>
            <a:pathLst>
              <a:path w="40175" h="40175" extrusionOk="0">
                <a:moveTo>
                  <a:pt x="19986" y="1"/>
                </a:moveTo>
                <a:lnTo>
                  <a:pt x="17967" y="203"/>
                </a:lnTo>
                <a:lnTo>
                  <a:pt x="15949" y="405"/>
                </a:lnTo>
                <a:lnTo>
                  <a:pt x="14132" y="808"/>
                </a:lnTo>
                <a:lnTo>
                  <a:pt x="12315" y="1616"/>
                </a:lnTo>
                <a:lnTo>
                  <a:pt x="10498" y="2423"/>
                </a:lnTo>
                <a:lnTo>
                  <a:pt x="8883" y="3433"/>
                </a:lnTo>
                <a:lnTo>
                  <a:pt x="7268" y="4644"/>
                </a:lnTo>
                <a:lnTo>
                  <a:pt x="5855" y="5855"/>
                </a:lnTo>
                <a:lnTo>
                  <a:pt x="4643" y="7268"/>
                </a:lnTo>
                <a:lnTo>
                  <a:pt x="3432" y="8883"/>
                </a:lnTo>
                <a:lnTo>
                  <a:pt x="2423" y="10498"/>
                </a:lnTo>
                <a:lnTo>
                  <a:pt x="1615" y="12315"/>
                </a:lnTo>
                <a:lnTo>
                  <a:pt x="808" y="14132"/>
                </a:lnTo>
                <a:lnTo>
                  <a:pt x="404" y="16151"/>
                </a:lnTo>
                <a:lnTo>
                  <a:pt x="0" y="17968"/>
                </a:lnTo>
                <a:lnTo>
                  <a:pt x="0" y="20189"/>
                </a:lnTo>
                <a:lnTo>
                  <a:pt x="0" y="22207"/>
                </a:lnTo>
                <a:lnTo>
                  <a:pt x="404" y="24226"/>
                </a:lnTo>
                <a:lnTo>
                  <a:pt x="808" y="26043"/>
                </a:lnTo>
                <a:lnTo>
                  <a:pt x="1615" y="27860"/>
                </a:lnTo>
                <a:lnTo>
                  <a:pt x="2423" y="29677"/>
                </a:lnTo>
                <a:lnTo>
                  <a:pt x="3432" y="31292"/>
                </a:lnTo>
                <a:lnTo>
                  <a:pt x="4643" y="32907"/>
                </a:lnTo>
                <a:lnTo>
                  <a:pt x="5855" y="34320"/>
                </a:lnTo>
                <a:lnTo>
                  <a:pt x="7268" y="35531"/>
                </a:lnTo>
                <a:lnTo>
                  <a:pt x="8883" y="36743"/>
                </a:lnTo>
                <a:lnTo>
                  <a:pt x="10498" y="37752"/>
                </a:lnTo>
                <a:lnTo>
                  <a:pt x="12315" y="38560"/>
                </a:lnTo>
                <a:lnTo>
                  <a:pt x="14132" y="39367"/>
                </a:lnTo>
                <a:lnTo>
                  <a:pt x="15949" y="39771"/>
                </a:lnTo>
                <a:lnTo>
                  <a:pt x="17967" y="40175"/>
                </a:lnTo>
                <a:lnTo>
                  <a:pt x="22207" y="40175"/>
                </a:lnTo>
                <a:lnTo>
                  <a:pt x="24024" y="39771"/>
                </a:lnTo>
                <a:lnTo>
                  <a:pt x="26043" y="39367"/>
                </a:lnTo>
                <a:lnTo>
                  <a:pt x="27859" y="38560"/>
                </a:lnTo>
                <a:lnTo>
                  <a:pt x="29676" y="37752"/>
                </a:lnTo>
                <a:lnTo>
                  <a:pt x="31291" y="36743"/>
                </a:lnTo>
                <a:lnTo>
                  <a:pt x="32906" y="35531"/>
                </a:lnTo>
                <a:lnTo>
                  <a:pt x="34320" y="34320"/>
                </a:lnTo>
                <a:lnTo>
                  <a:pt x="35531" y="32907"/>
                </a:lnTo>
                <a:lnTo>
                  <a:pt x="36742" y="31292"/>
                </a:lnTo>
                <a:lnTo>
                  <a:pt x="37751" y="29677"/>
                </a:lnTo>
                <a:lnTo>
                  <a:pt x="38559" y="27860"/>
                </a:lnTo>
                <a:lnTo>
                  <a:pt x="39367" y="26043"/>
                </a:lnTo>
                <a:lnTo>
                  <a:pt x="39770" y="24226"/>
                </a:lnTo>
                <a:lnTo>
                  <a:pt x="39972" y="22207"/>
                </a:lnTo>
                <a:lnTo>
                  <a:pt x="40174" y="20189"/>
                </a:lnTo>
                <a:lnTo>
                  <a:pt x="39972" y="17968"/>
                </a:lnTo>
                <a:lnTo>
                  <a:pt x="39770" y="16151"/>
                </a:lnTo>
                <a:lnTo>
                  <a:pt x="39367" y="14132"/>
                </a:lnTo>
                <a:lnTo>
                  <a:pt x="38559" y="12315"/>
                </a:lnTo>
                <a:lnTo>
                  <a:pt x="37751" y="10498"/>
                </a:lnTo>
                <a:lnTo>
                  <a:pt x="36742" y="8883"/>
                </a:lnTo>
                <a:lnTo>
                  <a:pt x="35531" y="7268"/>
                </a:lnTo>
                <a:lnTo>
                  <a:pt x="34320" y="5855"/>
                </a:lnTo>
                <a:lnTo>
                  <a:pt x="32906" y="4644"/>
                </a:lnTo>
                <a:lnTo>
                  <a:pt x="31291" y="3433"/>
                </a:lnTo>
                <a:lnTo>
                  <a:pt x="29676" y="2423"/>
                </a:lnTo>
                <a:lnTo>
                  <a:pt x="27859" y="1616"/>
                </a:lnTo>
                <a:lnTo>
                  <a:pt x="26043" y="808"/>
                </a:lnTo>
                <a:lnTo>
                  <a:pt x="24024" y="405"/>
                </a:lnTo>
                <a:lnTo>
                  <a:pt x="22207" y="203"/>
                </a:lnTo>
                <a:lnTo>
                  <a:pt x="19986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5525778" y="2734625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7551359" y="3289077"/>
            <a:ext cx="415691" cy="63076"/>
          </a:xfrm>
          <a:custGeom>
            <a:avLst/>
            <a:gdLst/>
            <a:ahLst/>
            <a:cxnLst/>
            <a:rect l="l" t="t" r="r" b="b"/>
            <a:pathLst>
              <a:path w="29274" h="4442" extrusionOk="0">
                <a:moveTo>
                  <a:pt x="14536" y="1"/>
                </a:moveTo>
                <a:lnTo>
                  <a:pt x="8884" y="202"/>
                </a:lnTo>
                <a:lnTo>
                  <a:pt x="4240" y="606"/>
                </a:lnTo>
                <a:lnTo>
                  <a:pt x="2625" y="1010"/>
                </a:lnTo>
                <a:lnTo>
                  <a:pt x="1212" y="1414"/>
                </a:lnTo>
                <a:lnTo>
                  <a:pt x="405" y="1817"/>
                </a:lnTo>
                <a:lnTo>
                  <a:pt x="203" y="2019"/>
                </a:lnTo>
                <a:lnTo>
                  <a:pt x="1" y="2221"/>
                </a:lnTo>
                <a:lnTo>
                  <a:pt x="203" y="2423"/>
                </a:lnTo>
                <a:lnTo>
                  <a:pt x="405" y="2625"/>
                </a:lnTo>
                <a:lnTo>
                  <a:pt x="1212" y="3029"/>
                </a:lnTo>
                <a:lnTo>
                  <a:pt x="2625" y="3432"/>
                </a:lnTo>
                <a:lnTo>
                  <a:pt x="4240" y="3634"/>
                </a:lnTo>
                <a:lnTo>
                  <a:pt x="8884" y="4240"/>
                </a:lnTo>
                <a:lnTo>
                  <a:pt x="14536" y="4442"/>
                </a:lnTo>
                <a:lnTo>
                  <a:pt x="20189" y="4240"/>
                </a:lnTo>
                <a:lnTo>
                  <a:pt x="24832" y="3634"/>
                </a:lnTo>
                <a:lnTo>
                  <a:pt x="26649" y="3432"/>
                </a:lnTo>
                <a:lnTo>
                  <a:pt x="28062" y="3029"/>
                </a:lnTo>
                <a:lnTo>
                  <a:pt x="28870" y="2625"/>
                </a:lnTo>
                <a:lnTo>
                  <a:pt x="29071" y="2423"/>
                </a:lnTo>
                <a:lnTo>
                  <a:pt x="29273" y="2221"/>
                </a:lnTo>
                <a:lnTo>
                  <a:pt x="29071" y="2019"/>
                </a:lnTo>
                <a:lnTo>
                  <a:pt x="28870" y="1817"/>
                </a:lnTo>
                <a:lnTo>
                  <a:pt x="28062" y="1414"/>
                </a:lnTo>
                <a:lnTo>
                  <a:pt x="26649" y="1010"/>
                </a:lnTo>
                <a:lnTo>
                  <a:pt x="24832" y="606"/>
                </a:lnTo>
                <a:lnTo>
                  <a:pt x="20189" y="202"/>
                </a:lnTo>
                <a:lnTo>
                  <a:pt x="14536" y="1"/>
                </a:lnTo>
                <a:close/>
              </a:path>
            </a:pathLst>
          </a:custGeom>
          <a:solidFill>
            <a:srgbClr val="434343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7330625" y="2191186"/>
            <a:ext cx="857140" cy="1126614"/>
          </a:xfrm>
          <a:custGeom>
            <a:avLst/>
            <a:gdLst/>
            <a:ahLst/>
            <a:cxnLst/>
            <a:rect l="l" t="t" r="r" b="b"/>
            <a:pathLst>
              <a:path w="60362" h="79339" extrusionOk="0">
                <a:moveTo>
                  <a:pt x="29878" y="0"/>
                </a:moveTo>
                <a:lnTo>
                  <a:pt x="27456" y="202"/>
                </a:lnTo>
                <a:lnTo>
                  <a:pt x="24831" y="404"/>
                </a:lnTo>
                <a:lnTo>
                  <a:pt x="22207" y="808"/>
                </a:lnTo>
                <a:lnTo>
                  <a:pt x="19784" y="1413"/>
                </a:lnTo>
                <a:lnTo>
                  <a:pt x="17160" y="2221"/>
                </a:lnTo>
                <a:lnTo>
                  <a:pt x="14939" y="3230"/>
                </a:lnTo>
                <a:lnTo>
                  <a:pt x="12517" y="4441"/>
                </a:lnTo>
                <a:lnTo>
                  <a:pt x="10902" y="5451"/>
                </a:lnTo>
                <a:lnTo>
                  <a:pt x="9287" y="6460"/>
                </a:lnTo>
                <a:lnTo>
                  <a:pt x="7874" y="7671"/>
                </a:lnTo>
                <a:lnTo>
                  <a:pt x="6460" y="8883"/>
                </a:lnTo>
                <a:lnTo>
                  <a:pt x="5249" y="10094"/>
                </a:lnTo>
                <a:lnTo>
                  <a:pt x="4240" y="11305"/>
                </a:lnTo>
                <a:lnTo>
                  <a:pt x="3432" y="12718"/>
                </a:lnTo>
                <a:lnTo>
                  <a:pt x="2625" y="14132"/>
                </a:lnTo>
                <a:lnTo>
                  <a:pt x="1414" y="16958"/>
                </a:lnTo>
                <a:lnTo>
                  <a:pt x="606" y="19986"/>
                </a:lnTo>
                <a:lnTo>
                  <a:pt x="202" y="23216"/>
                </a:lnTo>
                <a:lnTo>
                  <a:pt x="0" y="26446"/>
                </a:lnTo>
                <a:lnTo>
                  <a:pt x="404" y="29676"/>
                </a:lnTo>
                <a:lnTo>
                  <a:pt x="808" y="33108"/>
                </a:lnTo>
                <a:lnTo>
                  <a:pt x="1615" y="36338"/>
                </a:lnTo>
                <a:lnTo>
                  <a:pt x="2827" y="39770"/>
                </a:lnTo>
                <a:lnTo>
                  <a:pt x="4038" y="43000"/>
                </a:lnTo>
                <a:lnTo>
                  <a:pt x="5451" y="46230"/>
                </a:lnTo>
                <a:lnTo>
                  <a:pt x="6864" y="49258"/>
                </a:lnTo>
                <a:lnTo>
                  <a:pt x="8479" y="52287"/>
                </a:lnTo>
                <a:lnTo>
                  <a:pt x="10700" y="55920"/>
                </a:lnTo>
                <a:lnTo>
                  <a:pt x="12921" y="59352"/>
                </a:lnTo>
                <a:lnTo>
                  <a:pt x="15343" y="62784"/>
                </a:lnTo>
                <a:lnTo>
                  <a:pt x="17968" y="66216"/>
                </a:lnTo>
                <a:lnTo>
                  <a:pt x="23216" y="72878"/>
                </a:lnTo>
                <a:lnTo>
                  <a:pt x="28667" y="79338"/>
                </a:lnTo>
                <a:lnTo>
                  <a:pt x="28869" y="79136"/>
                </a:lnTo>
                <a:lnTo>
                  <a:pt x="33108" y="75503"/>
                </a:lnTo>
                <a:lnTo>
                  <a:pt x="36944" y="71869"/>
                </a:lnTo>
                <a:lnTo>
                  <a:pt x="40780" y="67831"/>
                </a:lnTo>
                <a:lnTo>
                  <a:pt x="44212" y="63592"/>
                </a:lnTo>
                <a:lnTo>
                  <a:pt x="47442" y="59352"/>
                </a:lnTo>
                <a:lnTo>
                  <a:pt x="50470" y="54709"/>
                </a:lnTo>
                <a:lnTo>
                  <a:pt x="53296" y="50066"/>
                </a:lnTo>
                <a:lnTo>
                  <a:pt x="55719" y="45221"/>
                </a:lnTo>
                <a:lnTo>
                  <a:pt x="57334" y="41183"/>
                </a:lnTo>
                <a:lnTo>
                  <a:pt x="58747" y="37146"/>
                </a:lnTo>
                <a:lnTo>
                  <a:pt x="59756" y="33108"/>
                </a:lnTo>
                <a:lnTo>
                  <a:pt x="60160" y="29071"/>
                </a:lnTo>
                <a:lnTo>
                  <a:pt x="60362" y="25235"/>
                </a:lnTo>
                <a:lnTo>
                  <a:pt x="59958" y="21601"/>
                </a:lnTo>
                <a:lnTo>
                  <a:pt x="59151" y="18169"/>
                </a:lnTo>
                <a:lnTo>
                  <a:pt x="58747" y="16352"/>
                </a:lnTo>
                <a:lnTo>
                  <a:pt x="57939" y="14737"/>
                </a:lnTo>
                <a:lnTo>
                  <a:pt x="57334" y="13122"/>
                </a:lnTo>
                <a:lnTo>
                  <a:pt x="56324" y="11709"/>
                </a:lnTo>
                <a:lnTo>
                  <a:pt x="55517" y="10296"/>
                </a:lnTo>
                <a:lnTo>
                  <a:pt x="54306" y="8883"/>
                </a:lnTo>
                <a:lnTo>
                  <a:pt x="53094" y="7671"/>
                </a:lnTo>
                <a:lnTo>
                  <a:pt x="51883" y="6460"/>
                </a:lnTo>
                <a:lnTo>
                  <a:pt x="50470" y="5249"/>
                </a:lnTo>
                <a:lnTo>
                  <a:pt x="48855" y="4239"/>
                </a:lnTo>
                <a:lnTo>
                  <a:pt x="47240" y="3432"/>
                </a:lnTo>
                <a:lnTo>
                  <a:pt x="45625" y="2624"/>
                </a:lnTo>
                <a:lnTo>
                  <a:pt x="43606" y="1817"/>
                </a:lnTo>
                <a:lnTo>
                  <a:pt x="41587" y="1211"/>
                </a:lnTo>
                <a:lnTo>
                  <a:pt x="39568" y="808"/>
                </a:lnTo>
                <a:lnTo>
                  <a:pt x="37348" y="404"/>
                </a:lnTo>
                <a:lnTo>
                  <a:pt x="34925" y="202"/>
                </a:lnTo>
                <a:lnTo>
                  <a:pt x="325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473951" y="2314438"/>
            <a:ext cx="570485" cy="570485"/>
          </a:xfrm>
          <a:custGeom>
            <a:avLst/>
            <a:gdLst/>
            <a:ahLst/>
            <a:cxnLst/>
            <a:rect l="l" t="t" r="r" b="b"/>
            <a:pathLst>
              <a:path w="40175" h="40175" extrusionOk="0">
                <a:moveTo>
                  <a:pt x="19986" y="1"/>
                </a:moveTo>
                <a:lnTo>
                  <a:pt x="17967" y="203"/>
                </a:lnTo>
                <a:lnTo>
                  <a:pt x="15949" y="405"/>
                </a:lnTo>
                <a:lnTo>
                  <a:pt x="14132" y="808"/>
                </a:lnTo>
                <a:lnTo>
                  <a:pt x="12315" y="1616"/>
                </a:lnTo>
                <a:lnTo>
                  <a:pt x="10498" y="2423"/>
                </a:lnTo>
                <a:lnTo>
                  <a:pt x="8883" y="3433"/>
                </a:lnTo>
                <a:lnTo>
                  <a:pt x="7268" y="4644"/>
                </a:lnTo>
                <a:lnTo>
                  <a:pt x="5855" y="5855"/>
                </a:lnTo>
                <a:lnTo>
                  <a:pt x="4643" y="7268"/>
                </a:lnTo>
                <a:lnTo>
                  <a:pt x="3432" y="8883"/>
                </a:lnTo>
                <a:lnTo>
                  <a:pt x="2423" y="10498"/>
                </a:lnTo>
                <a:lnTo>
                  <a:pt x="1615" y="12315"/>
                </a:lnTo>
                <a:lnTo>
                  <a:pt x="808" y="14132"/>
                </a:lnTo>
                <a:lnTo>
                  <a:pt x="404" y="16151"/>
                </a:lnTo>
                <a:lnTo>
                  <a:pt x="0" y="17968"/>
                </a:lnTo>
                <a:lnTo>
                  <a:pt x="0" y="20189"/>
                </a:lnTo>
                <a:lnTo>
                  <a:pt x="0" y="22207"/>
                </a:lnTo>
                <a:lnTo>
                  <a:pt x="404" y="24226"/>
                </a:lnTo>
                <a:lnTo>
                  <a:pt x="808" y="26043"/>
                </a:lnTo>
                <a:lnTo>
                  <a:pt x="1615" y="27860"/>
                </a:lnTo>
                <a:lnTo>
                  <a:pt x="2423" y="29677"/>
                </a:lnTo>
                <a:lnTo>
                  <a:pt x="3432" y="31292"/>
                </a:lnTo>
                <a:lnTo>
                  <a:pt x="4643" y="32907"/>
                </a:lnTo>
                <a:lnTo>
                  <a:pt x="5855" y="34320"/>
                </a:lnTo>
                <a:lnTo>
                  <a:pt x="7268" y="35531"/>
                </a:lnTo>
                <a:lnTo>
                  <a:pt x="8883" y="36743"/>
                </a:lnTo>
                <a:lnTo>
                  <a:pt x="10498" y="37752"/>
                </a:lnTo>
                <a:lnTo>
                  <a:pt x="12315" y="38560"/>
                </a:lnTo>
                <a:lnTo>
                  <a:pt x="14132" y="39367"/>
                </a:lnTo>
                <a:lnTo>
                  <a:pt x="15949" y="39771"/>
                </a:lnTo>
                <a:lnTo>
                  <a:pt x="17967" y="40175"/>
                </a:lnTo>
                <a:lnTo>
                  <a:pt x="22207" y="40175"/>
                </a:lnTo>
                <a:lnTo>
                  <a:pt x="24024" y="39771"/>
                </a:lnTo>
                <a:lnTo>
                  <a:pt x="26043" y="39367"/>
                </a:lnTo>
                <a:lnTo>
                  <a:pt x="27859" y="38560"/>
                </a:lnTo>
                <a:lnTo>
                  <a:pt x="29676" y="37752"/>
                </a:lnTo>
                <a:lnTo>
                  <a:pt x="31291" y="36743"/>
                </a:lnTo>
                <a:lnTo>
                  <a:pt x="32906" y="35531"/>
                </a:lnTo>
                <a:lnTo>
                  <a:pt x="34320" y="34320"/>
                </a:lnTo>
                <a:lnTo>
                  <a:pt x="35531" y="32907"/>
                </a:lnTo>
                <a:lnTo>
                  <a:pt x="36742" y="31292"/>
                </a:lnTo>
                <a:lnTo>
                  <a:pt x="37751" y="29677"/>
                </a:lnTo>
                <a:lnTo>
                  <a:pt x="38559" y="27860"/>
                </a:lnTo>
                <a:lnTo>
                  <a:pt x="39367" y="26043"/>
                </a:lnTo>
                <a:lnTo>
                  <a:pt x="39770" y="24226"/>
                </a:lnTo>
                <a:lnTo>
                  <a:pt x="39972" y="22207"/>
                </a:lnTo>
                <a:lnTo>
                  <a:pt x="40174" y="20189"/>
                </a:lnTo>
                <a:lnTo>
                  <a:pt x="39972" y="17968"/>
                </a:lnTo>
                <a:lnTo>
                  <a:pt x="39770" y="16151"/>
                </a:lnTo>
                <a:lnTo>
                  <a:pt x="39367" y="14132"/>
                </a:lnTo>
                <a:lnTo>
                  <a:pt x="38559" y="12315"/>
                </a:lnTo>
                <a:lnTo>
                  <a:pt x="37751" y="10498"/>
                </a:lnTo>
                <a:lnTo>
                  <a:pt x="36742" y="8883"/>
                </a:lnTo>
                <a:lnTo>
                  <a:pt x="35531" y="7268"/>
                </a:lnTo>
                <a:lnTo>
                  <a:pt x="34320" y="5855"/>
                </a:lnTo>
                <a:lnTo>
                  <a:pt x="32906" y="4644"/>
                </a:lnTo>
                <a:lnTo>
                  <a:pt x="31291" y="3433"/>
                </a:lnTo>
                <a:lnTo>
                  <a:pt x="29676" y="2423"/>
                </a:lnTo>
                <a:lnTo>
                  <a:pt x="27859" y="1616"/>
                </a:lnTo>
                <a:lnTo>
                  <a:pt x="26043" y="808"/>
                </a:lnTo>
                <a:lnTo>
                  <a:pt x="24024" y="405"/>
                </a:lnTo>
                <a:lnTo>
                  <a:pt x="22207" y="203"/>
                </a:lnTo>
                <a:lnTo>
                  <a:pt x="19986" y="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23"/>
          <p:cNvGrpSpPr/>
          <p:nvPr/>
        </p:nvGrpSpPr>
        <p:grpSpPr>
          <a:xfrm>
            <a:off x="7584164" y="2456769"/>
            <a:ext cx="350079" cy="285837"/>
            <a:chOff x="3860400" y="3254050"/>
            <a:chExt cx="296175" cy="241825"/>
          </a:xfrm>
        </p:grpSpPr>
        <p:sp>
          <p:nvSpPr>
            <p:cNvPr id="527" name="Google Shape;527;p23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rategic Roadmap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D677B"/>
      </a:accent1>
      <a:accent2>
        <a:srgbClr val="5CC8EE"/>
      </a:accent2>
      <a:accent3>
        <a:srgbClr val="00CEC8"/>
      </a:accent3>
      <a:accent4>
        <a:srgbClr val="FBCA5F"/>
      </a:accent4>
      <a:accent5>
        <a:srgbClr val="FF9C3E"/>
      </a:accent5>
      <a:accent6>
        <a:srgbClr val="92B6C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2136</Words>
  <Application>Microsoft Macintosh PowerPoint</Application>
  <PresentationFormat>全屏显示(16:9)</PresentationFormat>
  <Paragraphs>717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Arial</vt:lpstr>
      <vt:lpstr>Fira Sans Extra Condensed SemiBold</vt:lpstr>
      <vt:lpstr>Fira Sans Extra Condensed</vt:lpstr>
      <vt:lpstr>Roboto</vt:lpstr>
      <vt:lpstr>Strategic Roadmap Infographics by Slidesgo</vt:lpstr>
      <vt:lpstr>战略路线图信息图表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  <vt:lpstr>Strategic Roadmap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战略路线图信息图表</dc:title>
  <cp:lastModifiedBy>O365</cp:lastModifiedBy>
  <cp:revision>1</cp:revision>
  <dcterms:modified xsi:type="dcterms:W3CDTF">2023-05-26T07:56:17Z</dcterms:modified>
</cp:coreProperties>
</file>