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2976"/>
        <p:guide orient="horz" pos="4128"/>
        <p:guide pos="3072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02/02/2014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487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799" y="5570084"/>
            <a:ext cx="6019801" cy="983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("MISSING.FILE");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often, 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from C 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www.verilab.com/resources/svlib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419600" y="3276600"/>
            <a:ext cx="44196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jonathan.bromley@verilab.com</a:t>
            </a:r>
          </a:p>
          <a:p>
            <a:pPr algn="ctr"/>
            <a:r>
              <a:rPr lang="en-GB" sz="2400" smtClean="0">
                <a:cs typeface="Courier New" pitchFamily="49" charset="0"/>
              </a:rPr>
              <a:t>andre.winkelmann@verilab.com</a:t>
            </a:r>
            <a:endParaRPr lang="en-GB" sz="2400"/>
          </a:p>
        </p:txBody>
      </p:sp>
      <p:pic>
        <p:nvPicPr>
          <p:cNvPr id="8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881196"/>
            <a:ext cx="4114800" cy="672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env_exists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1161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112</cp:revision>
  <dcterms:created xsi:type="dcterms:W3CDTF">2013-12-02T17:51:29Z</dcterms:created>
  <dcterms:modified xsi:type="dcterms:W3CDTF">2014-02-02T11:33:30Z</dcterms:modified>
</cp:coreProperties>
</file>