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4"/>
  </p:notesMasterIdLst>
  <p:handoutMasterIdLst>
    <p:handoutMasterId r:id="rId25"/>
  </p:handoutMasterIdLst>
  <p:sldIdLst>
    <p:sldId id="256" r:id="rId2"/>
    <p:sldId id="260" r:id="rId3"/>
    <p:sldId id="261" r:id="rId4"/>
    <p:sldId id="264" r:id="rId5"/>
    <p:sldId id="265" r:id="rId6"/>
    <p:sldId id="268" r:id="rId7"/>
    <p:sldId id="266" r:id="rId8"/>
    <p:sldId id="280" r:id="rId9"/>
    <p:sldId id="271" r:id="rId10"/>
    <p:sldId id="281" r:id="rId11"/>
    <p:sldId id="270" r:id="rId12"/>
    <p:sldId id="273" r:id="rId13"/>
    <p:sldId id="274" r:id="rId14"/>
    <p:sldId id="272" r:id="rId15"/>
    <p:sldId id="283" r:id="rId16"/>
    <p:sldId id="278" r:id="rId17"/>
    <p:sldId id="269" r:id="rId18"/>
    <p:sldId id="279" r:id="rId19"/>
    <p:sldId id="276" r:id="rId20"/>
    <p:sldId id="282" r:id="rId21"/>
    <p:sldId id="275" r:id="rId22"/>
    <p:sldId id="277" r:id="rId23"/>
  </p:sldIdLst>
  <p:sldSz cx="9144000" cy="6858000" type="screen4x3"/>
  <p:notesSz cx="6867525" cy="9994900"/>
  <p:embeddedFontLst>
    <p:embeddedFont>
      <p:font typeface="Calibri" pitchFamily="34" charset="0"/>
      <p:regular r:id="rId26"/>
      <p:bold r:id="rId27"/>
      <p:italic r:id="rId28"/>
      <p:boldItalic r:id="rId29"/>
    </p:embeddedFont>
    <p:embeddedFont>
      <p:font typeface="consolas" pitchFamily="49"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F00"/>
    <a:srgbClr val="33CCFF"/>
    <a:srgbClr val="0000F2"/>
    <a:srgbClr val="FFFFD2"/>
    <a:srgbClr val="0000FF"/>
    <a:srgbClr val="FFDEB3"/>
    <a:srgbClr val="F4D1A2"/>
    <a:srgbClr val="BA7417"/>
    <a:srgbClr val="51237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616" autoAdjust="0"/>
    <p:restoredTop sz="94743" autoAdjust="0"/>
  </p:normalViewPr>
  <p:slideViewPr>
    <p:cSldViewPr>
      <p:cViewPr varScale="1">
        <p:scale>
          <a:sx n="72" d="100"/>
          <a:sy n="72" d="100"/>
        </p:scale>
        <p:origin x="-132" y="-90"/>
      </p:cViewPr>
      <p:guideLst>
        <p:guide orient="horz" pos="2880"/>
        <p:guide orient="horz" pos="4128"/>
        <p:guide pos="5520"/>
      </p:guideLst>
    </p:cSldViewPr>
  </p:slideViewPr>
  <p:notesTextViewPr>
    <p:cViewPr>
      <p:scale>
        <a:sx n="1" d="1"/>
        <a:sy n="1" d="1"/>
      </p:scale>
      <p:origin x="0" y="0"/>
    </p:cViewPr>
  </p:notesTextViewPr>
  <p:notesViewPr>
    <p:cSldViewPr>
      <p:cViewPr>
        <p:scale>
          <a:sx n="80" d="100"/>
          <a:sy n="80" d="100"/>
        </p:scale>
        <p:origin x="-1146" y="552"/>
      </p:cViewPr>
      <p:guideLst>
        <p:guide orient="horz" pos="3148"/>
        <p:guide pos="216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928" cy="499745"/>
          </a:xfrm>
          <a:prstGeom prst="rect">
            <a:avLst/>
          </a:prstGeom>
        </p:spPr>
        <p:txBody>
          <a:bodyPr vert="horz" lIns="96350" tIns="48175" rIns="96350" bIns="48175" rtlCol="0"/>
          <a:lstStyle>
            <a:lvl1pPr algn="l">
              <a:defRPr sz="1300"/>
            </a:lvl1pPr>
          </a:lstStyle>
          <a:p>
            <a:endParaRPr lang="en-GB"/>
          </a:p>
        </p:txBody>
      </p:sp>
      <p:sp>
        <p:nvSpPr>
          <p:cNvPr id="3" name="Date Placeholder 2"/>
          <p:cNvSpPr>
            <a:spLocks noGrp="1"/>
          </p:cNvSpPr>
          <p:nvPr>
            <p:ph type="dt" sz="quarter" idx="1"/>
          </p:nvPr>
        </p:nvSpPr>
        <p:spPr>
          <a:xfrm>
            <a:off x="3890008" y="0"/>
            <a:ext cx="2975928" cy="499745"/>
          </a:xfrm>
          <a:prstGeom prst="rect">
            <a:avLst/>
          </a:prstGeom>
        </p:spPr>
        <p:txBody>
          <a:bodyPr vert="horz" lIns="96350" tIns="48175" rIns="96350" bIns="48175" rtlCol="0"/>
          <a:lstStyle>
            <a:lvl1pPr algn="r">
              <a:defRPr sz="1300"/>
            </a:lvl1pPr>
          </a:lstStyle>
          <a:p>
            <a:fld id="{9503A2D3-DDE0-4FE7-BBF0-72D855FCA9B9}" type="datetimeFigureOut">
              <a:rPr lang="en-GB" smtClean="0"/>
              <a:pPr/>
              <a:t>16/03/2014</a:t>
            </a:fld>
            <a:endParaRPr lang="en-GB"/>
          </a:p>
        </p:txBody>
      </p:sp>
      <p:sp>
        <p:nvSpPr>
          <p:cNvPr id="4" name="Footer Placeholder 3"/>
          <p:cNvSpPr>
            <a:spLocks noGrp="1"/>
          </p:cNvSpPr>
          <p:nvPr>
            <p:ph type="ftr" sz="quarter" idx="2"/>
          </p:nvPr>
        </p:nvSpPr>
        <p:spPr>
          <a:xfrm>
            <a:off x="0" y="9493420"/>
            <a:ext cx="2975928" cy="499745"/>
          </a:xfrm>
          <a:prstGeom prst="rect">
            <a:avLst/>
          </a:prstGeom>
        </p:spPr>
        <p:txBody>
          <a:bodyPr vert="horz" lIns="96350" tIns="48175" rIns="96350" bIns="48175" rtlCol="0" anchor="b"/>
          <a:lstStyle>
            <a:lvl1pPr algn="l">
              <a:defRPr sz="1300"/>
            </a:lvl1pPr>
          </a:lstStyle>
          <a:p>
            <a:endParaRPr lang="en-GB"/>
          </a:p>
        </p:txBody>
      </p:sp>
      <p:sp>
        <p:nvSpPr>
          <p:cNvPr id="5" name="Slide Number Placeholder 4"/>
          <p:cNvSpPr>
            <a:spLocks noGrp="1"/>
          </p:cNvSpPr>
          <p:nvPr>
            <p:ph type="sldNum" sz="quarter" idx="3"/>
          </p:nvPr>
        </p:nvSpPr>
        <p:spPr>
          <a:xfrm>
            <a:off x="3890008" y="9493420"/>
            <a:ext cx="2975928" cy="499745"/>
          </a:xfrm>
          <a:prstGeom prst="rect">
            <a:avLst/>
          </a:prstGeom>
        </p:spPr>
        <p:txBody>
          <a:bodyPr vert="horz" lIns="96350" tIns="48175" rIns="96350" bIns="48175" rtlCol="0" anchor="b"/>
          <a:lstStyle>
            <a:lvl1pPr algn="r">
              <a:defRPr sz="1300"/>
            </a:lvl1pPr>
          </a:lstStyle>
          <a:p>
            <a:fld id="{33CBD6EB-3E73-4BA7-9445-5CA12A754DFA}"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928" cy="499745"/>
          </a:xfrm>
          <a:prstGeom prst="rect">
            <a:avLst/>
          </a:prstGeom>
        </p:spPr>
        <p:txBody>
          <a:bodyPr vert="horz" lIns="96350" tIns="48175" rIns="96350" bIns="48175" rtlCol="0"/>
          <a:lstStyle>
            <a:lvl1pPr algn="l">
              <a:defRPr sz="1300"/>
            </a:lvl1pPr>
          </a:lstStyle>
          <a:p>
            <a:endParaRPr lang="en-GB"/>
          </a:p>
        </p:txBody>
      </p:sp>
      <p:sp>
        <p:nvSpPr>
          <p:cNvPr id="3" name="Date Placeholder 2"/>
          <p:cNvSpPr>
            <a:spLocks noGrp="1"/>
          </p:cNvSpPr>
          <p:nvPr>
            <p:ph type="dt" idx="1"/>
          </p:nvPr>
        </p:nvSpPr>
        <p:spPr>
          <a:xfrm>
            <a:off x="3890008" y="0"/>
            <a:ext cx="2975928" cy="499745"/>
          </a:xfrm>
          <a:prstGeom prst="rect">
            <a:avLst/>
          </a:prstGeom>
        </p:spPr>
        <p:txBody>
          <a:bodyPr vert="horz" lIns="96350" tIns="48175" rIns="96350" bIns="48175" rtlCol="0"/>
          <a:lstStyle>
            <a:lvl1pPr algn="r">
              <a:defRPr sz="1300"/>
            </a:lvl1pPr>
          </a:lstStyle>
          <a:p>
            <a:fld id="{4CCD0033-5F2B-446E-B3A5-D3C3D848D8F7}" type="datetimeFigureOut">
              <a:rPr lang="en-GB" smtClean="0"/>
              <a:pPr/>
              <a:t>16/03/2014</a:t>
            </a:fld>
            <a:endParaRPr lang="en-GB"/>
          </a:p>
        </p:txBody>
      </p:sp>
      <p:sp>
        <p:nvSpPr>
          <p:cNvPr id="4" name="Slide Image Placeholder 3"/>
          <p:cNvSpPr>
            <a:spLocks noGrp="1" noRot="1" noChangeAspect="1"/>
          </p:cNvSpPr>
          <p:nvPr>
            <p:ph type="sldImg" idx="2"/>
          </p:nvPr>
        </p:nvSpPr>
        <p:spPr>
          <a:xfrm>
            <a:off x="935038" y="749300"/>
            <a:ext cx="4997450" cy="3748088"/>
          </a:xfrm>
          <a:prstGeom prst="rect">
            <a:avLst/>
          </a:prstGeom>
          <a:noFill/>
          <a:ln w="12700">
            <a:solidFill>
              <a:prstClr val="black"/>
            </a:solidFill>
          </a:ln>
        </p:spPr>
        <p:txBody>
          <a:bodyPr vert="horz" lIns="96350" tIns="48175" rIns="96350" bIns="48175" rtlCol="0" anchor="ctr"/>
          <a:lstStyle/>
          <a:p>
            <a:endParaRPr lang="en-GB"/>
          </a:p>
        </p:txBody>
      </p:sp>
      <p:sp>
        <p:nvSpPr>
          <p:cNvPr id="5" name="Notes Placeholder 4"/>
          <p:cNvSpPr>
            <a:spLocks noGrp="1"/>
          </p:cNvSpPr>
          <p:nvPr>
            <p:ph type="body" sz="quarter" idx="3"/>
          </p:nvPr>
        </p:nvSpPr>
        <p:spPr>
          <a:xfrm>
            <a:off x="686753" y="4747578"/>
            <a:ext cx="5494020" cy="4497705"/>
          </a:xfrm>
          <a:prstGeom prst="rect">
            <a:avLst/>
          </a:prstGeom>
        </p:spPr>
        <p:txBody>
          <a:bodyPr vert="horz" lIns="96350" tIns="48175" rIns="96350" bIns="481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93420"/>
            <a:ext cx="2975928" cy="499745"/>
          </a:xfrm>
          <a:prstGeom prst="rect">
            <a:avLst/>
          </a:prstGeom>
        </p:spPr>
        <p:txBody>
          <a:bodyPr vert="horz" lIns="96350" tIns="48175" rIns="96350" bIns="48175" rtlCol="0" anchor="b"/>
          <a:lstStyle>
            <a:lvl1pPr algn="l">
              <a:defRPr sz="1300"/>
            </a:lvl1pPr>
          </a:lstStyle>
          <a:p>
            <a:endParaRPr lang="en-GB"/>
          </a:p>
        </p:txBody>
      </p:sp>
      <p:sp>
        <p:nvSpPr>
          <p:cNvPr id="7" name="Slide Number Placeholder 6"/>
          <p:cNvSpPr>
            <a:spLocks noGrp="1"/>
          </p:cNvSpPr>
          <p:nvPr>
            <p:ph type="sldNum" sz="quarter" idx="5"/>
          </p:nvPr>
        </p:nvSpPr>
        <p:spPr>
          <a:xfrm>
            <a:off x="3890008" y="9493420"/>
            <a:ext cx="2975928" cy="499745"/>
          </a:xfrm>
          <a:prstGeom prst="rect">
            <a:avLst/>
          </a:prstGeom>
        </p:spPr>
        <p:txBody>
          <a:bodyPr vert="horz" lIns="96350" tIns="48175" rIns="96350" bIns="48175" rtlCol="0" anchor="b"/>
          <a:lstStyle>
            <a:lvl1pPr algn="r">
              <a:defRPr sz="1300"/>
            </a:lvl1pPr>
          </a:lstStyle>
          <a:p>
            <a:fld id="{BC894F08-F219-4AC0-95BA-DA83F48EC7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paper was presented at DVCon in San Jose, CA on 4th March 2014.</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SystemVerilog language itself provided some obstacles to a clean simple design. Here is one interesting example: SystemVerilog has a limited repertoire of string manupulations, expressed as method-like operations on a string variable. We would have very much liked to add more. But we cannot! The string data type is not a class, and cannot be extended. This is very tiresome because it means our library features do not look similar to built-in language features.</a:t>
            </a:r>
          </a:p>
          <a:p>
            <a:endParaRPr lang="en-US" smtClean="0"/>
          </a:p>
          <a:p>
            <a:r>
              <a:rPr lang="en-US" smtClean="0"/>
              <a:t>We made use of SystemVerilog`s object-oriented programming facilities for some of the library functionality, including the Str (string wrapper) object. For complicated sequences of operations on a string, we think that it is better to construct a Str object (providing a string as its contents) and then work on that object. But this may seem like overkill for simple one-off operations like the string trim function we show here, so svlib also provides some package level functions such as str_trim to make it possible to do string manipulations without first creating a Str object, if you prefer.</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slide shows another example of the contrast between package-level functions and the use of SV objects. The string join operation shown in the first box, using function str_join, is probably best done using a package-level function. On the other hand, extracting multiple results from a regular expression match (as in the second example box) is much better expressed as operations on an object, in this case a Regex. </a:t>
            </a:r>
          </a:p>
          <a:p>
            <a:endParaRPr lang="en-US" smtClean="0"/>
          </a:p>
          <a:p>
            <a:r>
              <a:rPr lang="en-US" smtClean="0"/>
              <a:t>For full details of the methods of class Regex, see the svlib documentation.</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Handling of errors was another area that caused us much concern when designing svlib`s API.</a:t>
            </a:r>
          </a:p>
          <a:p>
            <a:endParaRPr lang="en-US" smtClean="0"/>
          </a:p>
          <a:p>
            <a:r>
              <a:rPr lang="en-US" smtClean="0"/>
              <a:t>Obviously, we did not want errors to go undetected. But if we insist on every function returning a pass/fail result, it makes some parts of the API unnecessarily complicated. Our solution was to provide two different error handling mechanisms. The first, default mechanism is for each error to be reported by an assertion-style error message (the function, meanwhile, returns some appropriate empty result value). Sophisticated users who wish to handle errors for themselves can suppress this mechanism using the error_userHandling function, and then call error_getLast to determine whether the most recent function call caused an error. If an error occurs and the programmer doesn`t handle it, then the next svlib function call will throw a special error to indicate the problem.</a:t>
            </a:r>
          </a:p>
          <a:p>
            <a:endParaRPr lang="en-US" smtClean="0"/>
          </a:p>
          <a:p>
            <a:r>
              <a:rPr lang="en-US" smtClean="0"/>
              <a:t>This error management mechanism is maintained separately for each SystemVerilog process. In this way the user-handling choice can be localized. At least as important, it also means that errors in one process cannot disturb the error handling and reporting in any other process.</a:t>
            </a:r>
            <a:endParaRPr lang="en-US" smtClean="0"/>
          </a:p>
        </p:txBody>
      </p:sp>
      <p:sp>
        <p:nvSpPr>
          <p:cNvPr id="4" name="Slide Number Placeholder 3"/>
          <p:cNvSpPr>
            <a:spLocks noGrp="1"/>
          </p:cNvSpPr>
          <p:nvPr>
            <p:ph type="sldNum" sz="quarter" idx="10"/>
          </p:nvPr>
        </p:nvSpPr>
        <p:spPr/>
        <p:txBody>
          <a:bodyPr/>
          <a:lstStyle/>
          <a:p>
            <a:fld id="{BC894F08-F219-4AC0-95BA-DA83F48EC7C1}"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Because it is much concerned with string and file handling, we anticipate that svlib will be widely used in debugging code. However, svlib internally creates large numbers of SystemVerilog objects. This could have an adverse performance impact, but – far more importantly – it could disturb the random stability of a SystemVerilog process to which some svlib-based debug code was added, upsetting the randomization of the code you are trying to debug.</a:t>
            </a:r>
          </a:p>
          <a:p>
            <a:endParaRPr lang="en-US" smtClean="0"/>
          </a:p>
          <a:p>
            <a:r>
              <a:rPr lang="en-US" smtClean="0"/>
              <a:t>We solved this using a two-pronged approach. First, we maintain an internal pool of svlib objects for use within the library itself. Any function that uses an object will get its object from the pool, and return it to the pool when finished. In this way, the number of freshly-created objects is much reduced. Second, all svlib object constructors (new) are protected, so they cannot be called by user code. Instead, users must call a static create method of the appropriate class. This allows us to manage the object pool, and also to create new objects in a controlled manner (shown in the bottom code box here) that does not disturb the calling process`s randomization.</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As we have outlined in the previous few slides, designing svlib was quite challenging. By contrast, implementing the library was mostly straightforward. However, we tried to keep in mind our concerns about performance, scalability and extensibility.  These concerns are described in more detail in the published paper, but this slide highlights the most important areas.</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To allow for future optimizations and improvements, we very much wanted to avoid any user code making calls directly to our C-based DPI functions. Consequently, the overall architecture of svlib is as shown in the diagram above. All C functions are hidden behind a management layer in SystemVerilog. Package and naming conventions are used to enforce this layering.</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Now it`s time to revisit the magic we mentioned earlier, allowing us to populate an arbitrary user-designed object from the contents of a DOM (document object model) class.</a:t>
            </a:r>
          </a:p>
          <a:p>
            <a:endParaRPr lang="en-US" smtClean="0"/>
          </a:p>
          <a:p>
            <a:r>
              <a:rPr lang="en-US" smtClean="0"/>
              <a:t>This slide is a reminder of the example we presented earlier. In the next few slides we`ll show how it is done.</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Taking our cue from the UVM`s field automation macros. we provide macros that a user can add to their own classes to automate copying of their class`s data members to or from a suitable svlib DOM. Only the data members that you want to copy to/from a DOM should be listed in the macros.  These macros, working together, implement two new methods of your class: fromDOM and toDOM.</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macro machinery described in the previous slide is convenient, but it has a major limitation. We cannot expect svlib users to derive all their data classes from some svlib base class – that would be excessively selfish, and would clash with UVM or other methodology requirements. Consequently, each class will have its own entirely independent fromDOM and toDOM methods. But users probably want to be able to write universal machinery that can perform these operations on any of their DOM-equipped classes. The latest 2012 revision of SystemVerilog adds an interesting new feature, interface classes, that support precisely this requirement. The example class LocalCFG shown here is derived from some other base class (perhaps uvm_object?) but it also implements the interface class svlibSerializable. This interface class specifies only some pure virtual methods; it has no data members or other methods. But now we can write function populate() that can operate on any object that implements this interface class.</a:t>
            </a:r>
          </a:p>
          <a:p>
            <a:endParaRPr lang="en-US" smtClean="0"/>
          </a:p>
          <a:p>
            <a:r>
              <a:rPr lang="en-US" smtClean="0"/>
              <a:t>Unfortunately, support for this feature is not yet available in all simulators – so, reluctantly, we have not added it to svlib. As soon as simulator support is universally available, we will retrofit it.</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svlib has a number of other useful features that we added because we like them.</a:t>
            </a:r>
          </a:p>
          <a:p>
            <a:endParaRPr lang="en-US" smtClean="0"/>
          </a:p>
          <a:p>
            <a:r>
              <a:rPr lang="en-US" smtClean="0"/>
              <a:t>scanVerilogInt plugs a minor gap in the existing $scanf family of functions, allowing you to read integral values in the full Verilog based format.</a:t>
            </a:r>
          </a:p>
          <a:p>
            <a:endParaRPr lang="en-US" smtClean="0"/>
          </a:p>
          <a:p>
            <a:r>
              <a:rPr lang="en-US" smtClean="0"/>
              <a:t>foreach_enum is a convenience macro to loop over all the values of an enumeration type, in the same way as a foreach loop.</a:t>
            </a:r>
          </a:p>
          <a:p>
            <a:endParaRPr lang="en-US" smtClean="0"/>
          </a:p>
          <a:p>
            <a:r>
              <a:rPr lang="en-US" smtClean="0"/>
              <a:t>foreach_line similarly loops over each line of text in a file.</a:t>
            </a:r>
            <a:endParaRPr lang="en-GB" dirty="0"/>
          </a:p>
        </p:txBody>
      </p:sp>
      <p:sp>
        <p:nvSpPr>
          <p:cNvPr id="4" name="Slide Number Placeholder 3"/>
          <p:cNvSpPr>
            <a:spLocks noGrp="1"/>
          </p:cNvSpPr>
          <p:nvPr>
            <p:ph type="sldNum" sz="quarter" idx="10"/>
          </p:nvPr>
        </p:nvSpPr>
        <p:spPr/>
        <p:txBody>
          <a:bodyPr/>
          <a:lstStyle/>
          <a:p>
            <a:fld id="{BC894F08-F219-4AC0-95BA-DA83F48EC7C1}"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 were motivated to develiop the library described in this presentation because we were frustrated by the lack of features in SystemVerilog that we would take for grarnted in almost any other programming environment.</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svlib has many other features that don`t fit into this presentation!</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tabLst>
                <a:tab pos="3230563" algn="l"/>
              </a:tabLst>
            </a:pPr>
            <a:r>
              <a:rPr lang="en-US" smtClean="0"/>
              <a:t>In summary: svlib is just a collection of features that we wish were in SystemVerilog from the outset.</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You are welcome to download the package, documentation and paper from our website. We have set up a special email alias and we welcome any feedback on svlib – please tell us what you liked and what you did not like, so we can work to make it better.</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22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Our open source library, svlib, helps to ease this problem by providing a range of utility features. Here is an example of svlib being used to:</a:t>
            </a:r>
          </a:p>
          <a:p>
            <a:pPr>
              <a:buFont typeface="Arial" pitchFamily="34" charset="0"/>
              <a:buChar char="•"/>
            </a:pPr>
            <a:r>
              <a:rPr lang="en-US" smtClean="0"/>
              <a:t>find the value of an operating system environment variable using the sys_hasEnv and sys_getEnv functions, </a:t>
            </a:r>
          </a:p>
          <a:p>
            <a:pPr>
              <a:buFont typeface="Arial" pitchFamily="34" charset="0"/>
              <a:buChar char="•"/>
            </a:pPr>
            <a:r>
              <a:rPr lang="en-US" smtClean="0"/>
              <a:t>manipulate a fiile pathame in a convenient way using the svlib Pathname class;</a:t>
            </a:r>
          </a:p>
          <a:p>
            <a:pPr>
              <a:buFont typeface="Arial" pitchFamily="34" charset="0"/>
              <a:buChar char="•"/>
            </a:pPr>
            <a:r>
              <a:rPr lang="en-US" smtClean="0"/>
              <a:t>get a list of files in a directory using the file_glob routine</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Having obtained a list of files, we can scan them to determine which is the most recent. We also wish to check that the most recent file is no more than one day old. That requires us to find the time of day using the sys_dayTime function. The modification date (timestamp) of any file can be determined using the file_mTime function. Finally, we can render a time (which is reported in the Unix seconds-since-1970 format) as a human-readable date/time using the sys_formatTime function.</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major feature of svlib is its ability to read and write configuration files in .ini or YAML formats. To make it as easy as possible to add support for new file formats in the future, we use a format-independent Document Object Model representation, and the first step in reading a configuration file is to read the file into this representation using the readToDOM function of the appropriate file class. There is also a writeFromDOM function so that a DOM can be written back to a file.</a:t>
            </a:r>
          </a:p>
          <a:p>
            <a:endParaRPr lang="en-US" smtClean="0"/>
          </a:p>
          <a:p>
            <a:r>
              <a:rPr lang="en-US" smtClean="0"/>
              <a:t>NOTE: Unfortunately it was not possible to provide YAML support in the first version of svlib. Support for this file format will be added later in 2014.</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Once we have the DOM representation, we can use it to populate a user-defined SystemVerilog object. There is some non-obvious automation in play in this example – we`ll describe it in more detail later in the presentation – but the example really does work as shown.</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 have provided full-featured regular expression matching and substitution as part of svlib. It usese the POSIX extended regular expression library. You can find full details of how to use it in the svlib documentation.</a:t>
            </a:r>
            <a:endParaRPr lang="en-GB" dirty="0"/>
          </a:p>
        </p:txBody>
      </p:sp>
      <p:sp>
        <p:nvSpPr>
          <p:cNvPr id="4" name="Slide Number Placeholder 3"/>
          <p:cNvSpPr>
            <a:spLocks noGrp="1"/>
          </p:cNvSpPr>
          <p:nvPr>
            <p:ph type="sldNum" sz="quarter" idx="10"/>
          </p:nvPr>
        </p:nvSpPr>
        <p:spPr/>
        <p:txBody>
          <a:bodyPr/>
          <a:lstStyle/>
          <a:p>
            <a:fld id="{BC894F08-F219-4AC0-95BA-DA83F48EC7C1}"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first box on this slide shows a few more examples of the facilities provided by the Pathname class. It provides manipulation of filenames, carefully preserving the correct number of directory separator characters and being aware of the difference between absolute and relative paths.</a:t>
            </a:r>
          </a:p>
          <a:p>
            <a:endParaRPr lang="en-US" smtClean="0"/>
          </a:p>
          <a:p>
            <a:r>
              <a:rPr lang="en-US" smtClean="0"/>
              <a:t>The second box shows how more detailed file system queries can be performed. The file_mode function returns a struct that can be examined to find various properties of the file such as ownership, whether it`s a directory or symbolic link, and so on. Other functions allow you to check whether the simulation has permission to read, write or execute a given file, and even to query whether a file exists.</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 have had time here only to give a very brief overview of the features of svlib – you can find much more detail in the distribution.</a:t>
            </a:r>
          </a:p>
          <a:p>
            <a:endParaRPr lang="en-US" smtClean="0"/>
          </a:p>
          <a:p>
            <a:r>
              <a:rPr lang="en-US" smtClean="0"/>
              <a:t>When designing the library, we took very great care to make it as easy, natural and effective as possible for programmers working in SystemVerilog. The published paper has more to say about our design decisions. Later in this presentation we will examine some of them in more detail.</a:t>
            </a:r>
            <a:endParaRPr lang="en-GB"/>
          </a:p>
        </p:txBody>
      </p:sp>
      <p:sp>
        <p:nvSpPr>
          <p:cNvPr id="4" name="Slide Number Placeholder 3"/>
          <p:cNvSpPr>
            <a:spLocks noGrp="1"/>
          </p:cNvSpPr>
          <p:nvPr>
            <p:ph type="sldNum" sz="quarter" idx="10"/>
          </p:nvPr>
        </p:nvSpPr>
        <p:spPr/>
        <p:txBody>
          <a:bodyPr/>
          <a:lstStyle/>
          <a:p>
            <a:fld id="{BC894F08-F219-4AC0-95BA-DA83F48EC7C1}"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Slide Number Placeholder 4"/>
          <p:cNvSpPr txBox="1">
            <a:spLocks/>
          </p:cNvSpPr>
          <p:nvPr userDrawn="1"/>
        </p:nvSpPr>
        <p:spPr>
          <a:xfrm>
            <a:off x="8382000" y="6629400"/>
            <a:ext cx="762000" cy="228600"/>
          </a:xfrm>
          <a:prstGeom prst="rect">
            <a:avLst/>
          </a:prstGeom>
          <a:noFill/>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E745314-1C9F-46A2-9207-66FC32ABB55A}"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sz="1200" b="0" i="0" u="none" strike="noStrike" kern="1200" cap="none" spc="0" normalizeH="0" baseline="0" noProof="0" dirty="0" smtClean="0">
                <a:ln>
                  <a:noFill/>
                </a:ln>
                <a:solidFill>
                  <a:schemeClr val="bg1"/>
                </a:solidFill>
                <a:effectLst/>
                <a:uLnTx/>
                <a:uFillTx/>
                <a:latin typeface="+mn-lt"/>
                <a:ea typeface="+mn-ea"/>
                <a:cs typeface="+mn-cs"/>
              </a:rPr>
              <a:t> of 22</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Date Placeholder 2"/>
          <p:cNvSpPr txBox="1">
            <a:spLocks/>
          </p:cNvSpPr>
          <p:nvPr userDrawn="1"/>
        </p:nvSpPr>
        <p:spPr>
          <a:xfrm>
            <a:off x="3048000" y="6629400"/>
            <a:ext cx="3657600" cy="228600"/>
          </a:xfrm>
          <a:prstGeom prst="rect">
            <a:avLst/>
          </a:prstGeom>
        </p:spPr>
        <p:txBody>
          <a:bodyPr vert="horz" lIns="91440" tIns="45720" rIns="91440" bIns="45720" rtlCol="0" anchor="ctr"/>
          <a:lstStyle>
            <a:lvl1pPr>
              <a:defRPr kumimoji="0" lang="en-US" sz="1200" b="0" i="0" u="none" strike="noStrike" kern="1200" cap="none" spc="0" normalizeH="0" baseline="0" noProof="0" smtClean="0">
                <a:ln>
                  <a:noFill/>
                </a:ln>
                <a:solidFill>
                  <a:schemeClr val="bg1"/>
                </a:solidFill>
                <a:effectLst/>
                <a:uLnTx/>
                <a:uFillTx/>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Copyright ©2014 Verilab Inc. and DVCon</a:t>
            </a:r>
            <a:endParaRPr kumimoji="0" lang="en-GB" sz="1200" b="0" i="0" u="none" strike="noStrike" kern="1200" cap="none" spc="0" normalizeH="0" baseline="0" noProof="0" smtClean="0">
              <a:ln>
                <a:noFill/>
              </a:ln>
              <a:solidFill>
                <a:schemeClr val="bg1"/>
              </a:solidFill>
              <a:effectLst/>
              <a:uLnTx/>
              <a:uFillTx/>
              <a:latin typeface="+mn-lt"/>
              <a:ea typeface="+mn-ea"/>
              <a:cs typeface="+mn-cs"/>
            </a:endParaRPr>
          </a:p>
        </p:txBody>
      </p:sp>
      <p:sp>
        <p:nvSpPr>
          <p:cNvPr id="10" name="Title 1"/>
          <p:cNvSpPr>
            <a:spLocks noGrp="1"/>
          </p:cNvSpPr>
          <p:nvPr>
            <p:ph type="title"/>
          </p:nvPr>
        </p:nvSpPr>
        <p:spPr>
          <a:xfrm>
            <a:off x="1143000" y="274638"/>
            <a:ext cx="7924800" cy="868362"/>
          </a:xfrm>
          <a:prstGeom prst="rect">
            <a:avLst/>
          </a:prstGeom>
        </p:spPr>
        <p:txBody>
          <a:bodyPr/>
          <a:lstStyle>
            <a:lvl1pPr>
              <a:defRPr sz="4800" b="1"/>
            </a:lvl1pPr>
          </a:lstStyle>
          <a:p>
            <a:r>
              <a:rPr lang="en-US" smtClean="0"/>
              <a:t>Click to edit Master title style</a:t>
            </a:r>
            <a:endParaRPr lang="en-US"/>
          </a:p>
        </p:txBody>
      </p:sp>
      <p:sp>
        <p:nvSpPr>
          <p:cNvPr id="11" name="Content Placeholder 2"/>
          <p:cNvSpPr>
            <a:spLocks noGrp="1"/>
          </p:cNvSpPr>
          <p:nvPr>
            <p:ph sz="half" idx="1"/>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9898699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6D410-BB1B-47BE-81F8-FA61DEEC5942}"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14527753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6D410-BB1B-47BE-81F8-FA61DEEC5942}"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3894337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6D410-BB1B-47BE-81F8-FA61DEEC5942}"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1362160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6D410-BB1B-47BE-81F8-FA61DEEC5942}"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1001508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6D410-BB1B-47BE-81F8-FA61DEEC5942}"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34658449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6D410-BB1B-47BE-81F8-FA61DEEC5942}" type="datetimeFigureOut">
              <a:rPr lang="en-US" smtClean="0"/>
              <a:pPr/>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35005385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6D410-BB1B-47BE-81F8-FA61DEEC5942}" type="datetimeFigureOut">
              <a:rPr lang="en-US" smtClean="0"/>
              <a:pPr/>
              <a:t>3/16/2014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1822163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6D410-BB1B-47BE-81F8-FA61DEEC5942}" type="datetimeFigureOut">
              <a:rPr lang="en-US" smtClean="0"/>
              <a:pPr/>
              <a:t>3/16/2014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24057670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6D410-BB1B-47BE-81F8-FA61DEEC5942}" type="datetimeFigureOut">
              <a:rPr lang="en-US" smtClean="0"/>
              <a:pPr/>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10015179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6D410-BB1B-47BE-81F8-FA61DEEC5942}" type="datetimeFigureOut">
              <a:rPr lang="en-US" smtClean="0"/>
              <a:pPr/>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20FFD-5868-4678-ACC2-C353669912D5}" type="slidenum">
              <a:rPr lang="en-US" smtClean="0"/>
              <a:pPr/>
              <a:t>‹#›</a:t>
            </a:fld>
            <a:endParaRPr lang="en-US"/>
          </a:p>
        </p:txBody>
      </p:sp>
    </p:spTree>
    <p:extLst>
      <p:ext uri="{BB962C8B-B14F-4D97-AF65-F5344CB8AC3E}">
        <p14:creationId xmlns="" xmlns:p14="http://schemas.microsoft.com/office/powerpoint/2010/main" val="10328430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6D410-BB1B-47BE-81F8-FA61DEEC5942}" type="datetimeFigureOut">
              <a:rPr lang="en-US" smtClean="0"/>
              <a:pPr/>
              <a:t>3/16/2014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715000"/>
            <a:ext cx="2438400" cy="838200"/>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 xmlns:p14="http://schemas.microsoft.com/office/powerpoint/2010/main" val="2425591320"/>
      </p:ext>
    </p:extLst>
  </p:cSld>
  <p:clrMap bg1="lt1" tx1="dk1" bg2="lt2" tx2="dk2" accent1="accent1" accent2="accent2" accent3="accent3" accent4="accent4" accent5="accent5" accent6="accent6" hlink="hlink" folHlink="folHlink"/>
  <p:sldLayoutIdLst>
    <p:sldLayoutId id="2147483666" r:id="rId1"/>
    <p:sldLayoutId id="2147483661" r:id="rId2"/>
    <p:sldLayoutId id="2147483662" r:id="rId3"/>
    <p:sldLayoutId id="2147483663" r:id="rId4"/>
    <p:sldLayoutId id="2147483664" r:id="rId5"/>
    <p:sldLayoutId id="2147483665"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2308324"/>
          </a:xfrm>
          <a:prstGeom prst="rect">
            <a:avLst/>
          </a:prstGeom>
          <a:noFill/>
        </p:spPr>
        <p:txBody>
          <a:bodyPr wrap="square" rtlCol="0">
            <a:spAutoFit/>
          </a:bodyPr>
          <a:lstStyle/>
          <a:p>
            <a:pPr algn="ctr"/>
            <a:r>
              <a:rPr lang="en-US" sz="7200" smtClean="0"/>
              <a:t>SystemVerilog, Batteries Included</a:t>
            </a:r>
            <a:endParaRPr lang="en-US" sz="7200" dirty="0"/>
          </a:p>
        </p:txBody>
      </p:sp>
      <p:sp>
        <p:nvSpPr>
          <p:cNvPr id="5" name="TextBox 4"/>
          <p:cNvSpPr txBox="1"/>
          <p:nvPr/>
        </p:nvSpPr>
        <p:spPr>
          <a:xfrm>
            <a:off x="76200" y="2667000"/>
            <a:ext cx="8991600" cy="1569660"/>
          </a:xfrm>
          <a:prstGeom prst="rect">
            <a:avLst/>
          </a:prstGeom>
          <a:noFill/>
        </p:spPr>
        <p:txBody>
          <a:bodyPr wrap="square" rtlCol="0">
            <a:spAutoFit/>
          </a:bodyPr>
          <a:lstStyle/>
          <a:p>
            <a:pPr algn="ctr"/>
            <a:r>
              <a:rPr lang="en-US" sz="4800" i="1" dirty="0" smtClean="0"/>
              <a:t>A Programmer's Utility Library</a:t>
            </a:r>
          </a:p>
          <a:p>
            <a:pPr algn="ctr"/>
            <a:r>
              <a:rPr lang="en-US" sz="4800" i="1" dirty="0" smtClean="0"/>
              <a:t>for </a:t>
            </a:r>
            <a:r>
              <a:rPr lang="en-US" sz="4800" i="1" dirty="0" err="1" smtClean="0"/>
              <a:t>SystemVerilog</a:t>
            </a:r>
            <a:endParaRPr lang="en-US" sz="4800" i="1" dirty="0"/>
          </a:p>
        </p:txBody>
      </p:sp>
      <p:sp>
        <p:nvSpPr>
          <p:cNvPr id="6" name="TextBox 5"/>
          <p:cNvSpPr txBox="1"/>
          <p:nvPr/>
        </p:nvSpPr>
        <p:spPr>
          <a:xfrm>
            <a:off x="2971800" y="5105400"/>
            <a:ext cx="6019800" cy="523220"/>
          </a:xfrm>
          <a:prstGeom prst="rect">
            <a:avLst/>
          </a:prstGeom>
          <a:noFill/>
        </p:spPr>
        <p:txBody>
          <a:bodyPr wrap="square" rtlCol="0">
            <a:spAutoFit/>
          </a:bodyPr>
          <a:lstStyle/>
          <a:p>
            <a:pPr algn="ctr"/>
            <a:r>
              <a:rPr lang="en-US" sz="2800" smtClean="0"/>
              <a:t>Jonathan Bromley, André Winkelmann</a:t>
            </a:r>
            <a:endParaRPr lang="en-US" sz="2800" dirty="0"/>
          </a:p>
        </p:txBody>
      </p:sp>
      <p:pic>
        <p:nvPicPr>
          <p:cNvPr id="1027" name="Picture 3" descr="C:\SHARES\shared_data\jonathan\verilab\tech\signal_probe\svlib\doc\verilab-880-144.jpg"/>
          <p:cNvPicPr>
            <a:picLocks noChangeAspect="1" noChangeArrowheads="1"/>
          </p:cNvPicPr>
          <p:nvPr/>
        </p:nvPicPr>
        <p:blipFill>
          <a:blip r:embed="rId3" cstate="print"/>
          <a:srcRect/>
          <a:stretch>
            <a:fillRect/>
          </a:stretch>
        </p:blipFill>
        <p:spPr bwMode="auto">
          <a:xfrm>
            <a:off x="6324600" y="5715001"/>
            <a:ext cx="2514600" cy="410669"/>
          </a:xfrm>
          <a:prstGeom prst="rect">
            <a:avLst/>
          </a:prstGeom>
          <a:noFill/>
        </p:spPr>
      </p:pic>
    </p:spTree>
    <p:extLst>
      <p:ext uri="{BB962C8B-B14F-4D97-AF65-F5344CB8AC3E}">
        <p14:creationId xmlns="" xmlns:p14="http://schemas.microsoft.com/office/powerpoint/2010/main" val="3983013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 can be unhelpful…</a:t>
            </a:r>
            <a:endParaRPr lang="en-GB" dirty="0"/>
          </a:p>
        </p:txBody>
      </p:sp>
      <p:sp>
        <p:nvSpPr>
          <p:cNvPr id="3" name="Content Placeholder 2"/>
          <p:cNvSpPr>
            <a:spLocks noGrp="1"/>
          </p:cNvSpPr>
          <p:nvPr>
            <p:ph sz="half" idx="1"/>
          </p:nvPr>
        </p:nvSpPr>
        <p:spPr>
          <a:xfrm>
            <a:off x="381000" y="1295400"/>
            <a:ext cx="8534400" cy="533400"/>
          </a:xfrm>
        </p:spPr>
        <p:txBody>
          <a:bodyPr/>
          <a:lstStyle/>
          <a:p>
            <a:r>
              <a:rPr lang="en-US" dirty="0" smtClean="0"/>
              <a:t>Some SV types offer method-like operations…</a:t>
            </a:r>
          </a:p>
        </p:txBody>
      </p:sp>
      <p:sp>
        <p:nvSpPr>
          <p:cNvPr id="6" name="TextBox 5"/>
          <p:cNvSpPr txBox="1"/>
          <p:nvPr/>
        </p:nvSpPr>
        <p:spPr>
          <a:xfrm>
            <a:off x="1066800" y="1828800"/>
            <a:ext cx="6629400" cy="11430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string S = "  Some text  ";</a:t>
            </a:r>
          </a:p>
          <a:p>
            <a:r>
              <a:rPr lang="en-GB" b="1" dirty="0" err="1" smtClean="0">
                <a:solidFill>
                  <a:schemeClr val="accent5"/>
                </a:solidFill>
                <a:latin typeface="consolas"/>
                <a:cs typeface="Courier New" pitchFamily="49" charset="0"/>
              </a:rPr>
              <a:t>int</a:t>
            </a:r>
            <a:r>
              <a:rPr lang="en-GB" b="1" dirty="0" smtClean="0">
                <a:solidFill>
                  <a:schemeClr val="accent5"/>
                </a:solidFill>
                <a:latin typeface="consolas"/>
                <a:cs typeface="Courier New" pitchFamily="49" charset="0"/>
              </a:rPr>
              <a:t> n = S.len();</a:t>
            </a:r>
          </a:p>
          <a:p>
            <a:r>
              <a:rPr lang="en-GB" b="1" dirty="0" smtClean="0">
                <a:solidFill>
                  <a:schemeClr val="accent5"/>
                </a:solidFill>
                <a:latin typeface="consolas"/>
                <a:cs typeface="Courier New" pitchFamily="49" charset="0"/>
              </a:rPr>
              <a:t>S = </a:t>
            </a:r>
            <a:r>
              <a:rPr lang="en-GB" b="1" dirty="0" err="1" smtClean="0">
                <a:solidFill>
                  <a:schemeClr val="accent5"/>
                </a:solidFill>
                <a:latin typeface="consolas"/>
                <a:cs typeface="Courier New" pitchFamily="49" charset="0"/>
              </a:rPr>
              <a:t>S.toupper</a:t>
            </a:r>
            <a:r>
              <a:rPr lang="en-GB" b="1" dirty="0" smtClean="0">
                <a:solidFill>
                  <a:schemeClr val="accent5"/>
                </a:solidFill>
                <a:latin typeface="consolas"/>
                <a:cs typeface="Courier New" pitchFamily="49" charset="0"/>
              </a:rPr>
              <a:t>();</a:t>
            </a:r>
          </a:p>
          <a:p>
            <a:endParaRPr lang="en-GB" b="1" dirty="0" smtClean="0">
              <a:solidFill>
                <a:srgbClr val="000000"/>
              </a:solidFill>
              <a:latin typeface="consolas"/>
              <a:cs typeface="Courier New" pitchFamily="49" charset="0"/>
            </a:endParaRPr>
          </a:p>
        </p:txBody>
      </p:sp>
      <p:sp>
        <p:nvSpPr>
          <p:cNvPr id="10" name="Rounded Rectangle 9"/>
          <p:cNvSpPr/>
          <p:nvPr/>
        </p:nvSpPr>
        <p:spPr>
          <a:xfrm>
            <a:off x="3352800" y="2209800"/>
            <a:ext cx="4953000" cy="533400"/>
          </a:xfrm>
          <a:prstGeom prst="roundRect">
            <a:avLst>
              <a:gd name="adj" fmla="val 262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these look like methods on object S</a:t>
            </a:r>
            <a:endParaRPr lang="en-GB" sz="2400" dirty="0"/>
          </a:p>
        </p:txBody>
      </p:sp>
      <p:sp>
        <p:nvSpPr>
          <p:cNvPr id="13" name="Content Placeholder 2"/>
          <p:cNvSpPr txBox="1">
            <a:spLocks/>
          </p:cNvSpPr>
          <p:nvPr/>
        </p:nvSpPr>
        <p:spPr>
          <a:xfrm>
            <a:off x="381000" y="3124200"/>
            <a:ext cx="8534400" cy="533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but native SV types </a:t>
            </a:r>
            <a:r>
              <a:rPr kumimoji="0" lang="en-US" sz="2800" b="0" i="0" u="none" strike="noStrike" kern="1200" cap="none" spc="0" normalizeH="0" noProof="0" dirty="0" smtClean="0">
                <a:ln>
                  <a:noFill/>
                </a:ln>
                <a:solidFill>
                  <a:schemeClr val="tx1"/>
                </a:solidFill>
                <a:effectLst/>
                <a:uLnTx/>
                <a:uFillTx/>
                <a:latin typeface="+mn-lt"/>
                <a:ea typeface="+mn-ea"/>
                <a:cs typeface="+mn-cs"/>
              </a:rPr>
              <a:t>cannot be extended</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TextBox 15"/>
          <p:cNvSpPr txBox="1"/>
          <p:nvPr/>
        </p:nvSpPr>
        <p:spPr>
          <a:xfrm>
            <a:off x="1066800" y="3657600"/>
            <a:ext cx="6629400" cy="27432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S = </a:t>
            </a:r>
            <a:r>
              <a:rPr lang="en-GB" b="1" dirty="0" err="1" smtClean="0">
                <a:solidFill>
                  <a:schemeClr val="accent5"/>
                </a:solidFill>
                <a:latin typeface="consolas"/>
                <a:cs typeface="Courier New" pitchFamily="49" charset="0"/>
              </a:rPr>
              <a:t>S.trim</a:t>
            </a:r>
            <a:r>
              <a:rPr lang="en-GB" b="1" dirty="0" smtClean="0">
                <a:solidFill>
                  <a:schemeClr val="accent5"/>
                </a:solidFill>
                <a:latin typeface="consolas"/>
                <a:cs typeface="Courier New" pitchFamily="49" charset="0"/>
              </a:rPr>
              <a:t>();</a:t>
            </a:r>
          </a:p>
          <a:p>
            <a:endParaRPr lang="en-GB" b="1" dirty="0" smtClean="0">
              <a:solidFill>
                <a:schemeClr val="accent5"/>
              </a:solidFill>
              <a:latin typeface="consolas"/>
              <a:cs typeface="Courier New" pitchFamily="49" charset="0"/>
            </a:endParaRPr>
          </a:p>
          <a:p>
            <a:endParaRPr lang="en-GB" b="1" dirty="0" smtClean="0">
              <a:solidFill>
                <a:schemeClr val="accent5"/>
              </a:solidFill>
              <a:latin typeface="consolas"/>
              <a:cs typeface="Courier New" pitchFamily="49" charset="0"/>
            </a:endParaRPr>
          </a:p>
          <a:p>
            <a:r>
              <a:rPr lang="en-GB" b="1" dirty="0" err="1" smtClean="0">
                <a:solidFill>
                  <a:schemeClr val="accent6"/>
                </a:solidFill>
                <a:latin typeface="consolas"/>
                <a:cs typeface="Courier New" pitchFamily="49" charset="0"/>
              </a:rPr>
              <a:t>Str</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ss</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Str</a:t>
            </a:r>
            <a:r>
              <a:rPr lang="en-GB" b="1" dirty="0" smtClean="0">
                <a:solidFill>
                  <a:schemeClr val="accent6"/>
                </a:solidFill>
                <a:latin typeface="consolas"/>
                <a:cs typeface="Courier New" pitchFamily="49" charset="0"/>
              </a:rPr>
              <a:t>::create</a:t>
            </a:r>
            <a:r>
              <a:rPr lang="en-GB" b="1" dirty="0" smtClean="0">
                <a:solidFill>
                  <a:schemeClr val="accent5"/>
                </a:solidFill>
                <a:latin typeface="consolas"/>
                <a:cs typeface="Courier New" pitchFamily="49" charset="0"/>
              </a:rPr>
              <a:t>("  Some text  ");</a:t>
            </a:r>
          </a:p>
          <a:p>
            <a:r>
              <a:rPr lang="en-GB" b="1" dirty="0" err="1" smtClean="0">
                <a:solidFill>
                  <a:schemeClr val="accent5"/>
                </a:solidFill>
                <a:latin typeface="consolas"/>
                <a:cs typeface="Courier New" pitchFamily="49" charset="0"/>
              </a:rPr>
              <a:t>ss.</a:t>
            </a:r>
            <a:r>
              <a:rPr lang="en-GB" b="1" dirty="0" err="1" smtClean="0">
                <a:solidFill>
                  <a:schemeClr val="accent6"/>
                </a:solidFill>
                <a:latin typeface="consolas"/>
                <a:cs typeface="Courier New" pitchFamily="49" charset="0"/>
              </a:rPr>
              <a:t>trim</a:t>
            </a:r>
            <a:r>
              <a:rPr lang="en-GB" b="1" dirty="0" smtClean="0">
                <a:solidFill>
                  <a:schemeClr val="accent5"/>
                </a:solidFill>
                <a:latin typeface="consolas"/>
                <a:cs typeface="Courier New" pitchFamily="49" charset="0"/>
              </a:rPr>
              <a:t>(</a:t>
            </a:r>
            <a:r>
              <a:rPr lang="en-GB" b="1" dirty="0" err="1" smtClean="0">
                <a:solidFill>
                  <a:schemeClr val="accent6"/>
                </a:solidFill>
                <a:latin typeface="consolas"/>
                <a:cs typeface="Courier New" pitchFamily="49" charset="0"/>
              </a:rPr>
              <a:t>Str</a:t>
            </a:r>
            <a:r>
              <a:rPr lang="en-GB" b="1" dirty="0" smtClean="0">
                <a:solidFill>
                  <a:schemeClr val="accent6"/>
                </a:solidFill>
                <a:latin typeface="consolas"/>
                <a:cs typeface="Courier New" pitchFamily="49" charset="0"/>
              </a:rPr>
              <a:t>::RIGHT</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$display( "\"%s\", </a:t>
            </a:r>
            <a:r>
              <a:rPr lang="en-GB" b="1" dirty="0" err="1" smtClean="0">
                <a:solidFill>
                  <a:schemeClr val="accent5"/>
                </a:solidFill>
                <a:latin typeface="consolas"/>
                <a:cs typeface="Courier New" pitchFamily="49" charset="0"/>
              </a:rPr>
              <a:t>ss.</a:t>
            </a:r>
            <a:r>
              <a:rPr lang="en-GB" b="1" dirty="0" err="1" smtClean="0">
                <a:solidFill>
                  <a:schemeClr val="accent6"/>
                </a:solidFill>
                <a:latin typeface="consolas"/>
                <a:cs typeface="Courier New" pitchFamily="49" charset="0"/>
              </a:rPr>
              <a:t>get</a:t>
            </a:r>
            <a:r>
              <a:rPr lang="en-GB" b="1" dirty="0" smtClean="0">
                <a:solidFill>
                  <a:schemeClr val="accent5"/>
                </a:solidFill>
                <a:latin typeface="consolas"/>
                <a:cs typeface="Courier New" pitchFamily="49" charset="0"/>
              </a:rPr>
              <a:t>() );</a:t>
            </a:r>
          </a:p>
          <a:p>
            <a:endParaRPr lang="en-GB" b="1" dirty="0" smtClean="0">
              <a:solidFill>
                <a:schemeClr val="accent5"/>
              </a:solidFill>
              <a:latin typeface="consolas"/>
              <a:cs typeface="Courier New" pitchFamily="49" charset="0"/>
            </a:endParaRPr>
          </a:p>
          <a:p>
            <a:endParaRPr lang="en-GB" b="1" dirty="0" smtClean="0">
              <a:solidFill>
                <a:schemeClr val="accent5"/>
              </a:solidFill>
              <a:latin typeface="consolas"/>
              <a:cs typeface="Courier New" pitchFamily="49" charset="0"/>
            </a:endParaRPr>
          </a:p>
          <a:p>
            <a:r>
              <a:rPr lang="en-GB" b="1" dirty="0" smtClean="0">
                <a:solidFill>
                  <a:schemeClr val="accent5"/>
                </a:solidFill>
                <a:latin typeface="consolas"/>
                <a:cs typeface="Courier New" pitchFamily="49" charset="0"/>
              </a:rPr>
              <a:t>$display( "\"%s\", </a:t>
            </a:r>
            <a:r>
              <a:rPr lang="en-GB" b="1" dirty="0" err="1" smtClean="0">
                <a:solidFill>
                  <a:schemeClr val="accent6"/>
                </a:solidFill>
                <a:latin typeface="consolas"/>
                <a:cs typeface="Courier New" pitchFamily="49" charset="0"/>
              </a:rPr>
              <a:t>str_trim</a:t>
            </a:r>
            <a:r>
              <a:rPr lang="en-GB" b="1" dirty="0" smtClean="0">
                <a:solidFill>
                  <a:schemeClr val="accent5"/>
                </a:solidFill>
                <a:latin typeface="consolas"/>
                <a:cs typeface="Courier New" pitchFamily="49" charset="0"/>
              </a:rPr>
              <a:t>(S, </a:t>
            </a:r>
            <a:r>
              <a:rPr lang="en-GB" b="1" dirty="0" err="1" smtClean="0">
                <a:solidFill>
                  <a:schemeClr val="accent6"/>
                </a:solidFill>
                <a:latin typeface="consolas"/>
                <a:cs typeface="Courier New" pitchFamily="49" charset="0"/>
              </a:rPr>
              <a:t>Str</a:t>
            </a:r>
            <a:r>
              <a:rPr lang="en-GB" b="1" dirty="0" smtClean="0">
                <a:solidFill>
                  <a:schemeClr val="accent6"/>
                </a:solidFill>
                <a:latin typeface="consolas"/>
                <a:cs typeface="Courier New" pitchFamily="49" charset="0"/>
              </a:rPr>
              <a:t>::BOTH</a:t>
            </a:r>
            <a:r>
              <a:rPr lang="en-GB" b="1" dirty="0" smtClean="0">
                <a:solidFill>
                  <a:schemeClr val="accent5"/>
                </a:solidFill>
                <a:latin typeface="consolas"/>
                <a:cs typeface="Courier New" pitchFamily="49" charset="0"/>
              </a:rPr>
              <a:t>) );</a:t>
            </a:r>
          </a:p>
          <a:p>
            <a:endParaRPr lang="en-GB" b="1" dirty="0" smtClean="0">
              <a:solidFill>
                <a:srgbClr val="000000"/>
              </a:solidFill>
              <a:latin typeface="consolas"/>
              <a:cs typeface="Courier New" pitchFamily="49" charset="0"/>
            </a:endParaRPr>
          </a:p>
        </p:txBody>
      </p:sp>
      <p:sp>
        <p:nvSpPr>
          <p:cNvPr id="18" name="Cross 17"/>
          <p:cNvSpPr/>
          <p:nvPr/>
        </p:nvSpPr>
        <p:spPr>
          <a:xfrm rot="2700000">
            <a:off x="2853670" y="3615671"/>
            <a:ext cx="533400" cy="533400"/>
          </a:xfrm>
          <a:prstGeom prst="plus">
            <a:avLst>
              <a:gd name="adj" fmla="val 400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304800" y="4191000"/>
            <a:ext cx="3200400" cy="381000"/>
          </a:xfrm>
          <a:prstGeom prst="roundRect">
            <a:avLst>
              <a:gd name="adj" fmla="val 2763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t>svlib</a:t>
            </a:r>
            <a:r>
              <a:rPr lang="en-GB" sz="2400" dirty="0" smtClean="0"/>
              <a:t> </a:t>
            </a:r>
            <a:r>
              <a:rPr lang="en-GB" sz="2400" dirty="0" err="1" smtClean="0"/>
              <a:t>Str</a:t>
            </a:r>
            <a:r>
              <a:rPr lang="en-GB" sz="2400" dirty="0" smtClean="0"/>
              <a:t> class method</a:t>
            </a:r>
            <a:endParaRPr lang="en-GB" sz="2400" dirty="0"/>
          </a:p>
        </p:txBody>
      </p:sp>
      <p:sp>
        <p:nvSpPr>
          <p:cNvPr id="21" name="Content Placeholder 2"/>
          <p:cNvSpPr txBox="1">
            <a:spLocks/>
          </p:cNvSpPr>
          <p:nvPr/>
        </p:nvSpPr>
        <p:spPr>
          <a:xfrm>
            <a:off x="5105400" y="5105400"/>
            <a:ext cx="22860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dirty="0" smtClean="0">
                <a:latin typeface="Courier New" pitchFamily="49" charset="0"/>
                <a:cs typeface="Courier New" pitchFamily="49" charset="0"/>
              </a:rPr>
              <a:t>"  Some text"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 name="Content Placeholder 2"/>
          <p:cNvSpPr txBox="1">
            <a:spLocks/>
          </p:cNvSpPr>
          <p:nvPr/>
        </p:nvSpPr>
        <p:spPr>
          <a:xfrm>
            <a:off x="6858000" y="5867400"/>
            <a:ext cx="19050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dirty="0" smtClean="0">
                <a:latin typeface="Courier New" pitchFamily="49" charset="0"/>
                <a:cs typeface="Courier New" pitchFamily="49" charset="0"/>
              </a:rPr>
              <a:t>"Some text"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Rounded Rectangle 22"/>
          <p:cNvSpPr/>
          <p:nvPr/>
        </p:nvSpPr>
        <p:spPr>
          <a:xfrm>
            <a:off x="304800" y="5486400"/>
            <a:ext cx="4038600" cy="381000"/>
          </a:xfrm>
          <a:prstGeom prst="roundRect">
            <a:avLst>
              <a:gd name="adj" fmla="val 2763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t>svlib</a:t>
            </a:r>
            <a:r>
              <a:rPr lang="en-GB" sz="2400" dirty="0" smtClean="0"/>
              <a:t> package-level  function</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or plain functions?</a:t>
            </a:r>
            <a:endParaRPr lang="en-GB"/>
          </a:p>
        </p:txBody>
      </p:sp>
      <p:sp>
        <p:nvSpPr>
          <p:cNvPr id="3" name="Content Placeholder 2"/>
          <p:cNvSpPr>
            <a:spLocks noGrp="1"/>
          </p:cNvSpPr>
          <p:nvPr>
            <p:ph sz="half" idx="1"/>
          </p:nvPr>
        </p:nvSpPr>
        <p:spPr>
          <a:xfrm>
            <a:off x="381000" y="1295400"/>
            <a:ext cx="8534400" cy="533400"/>
          </a:xfrm>
        </p:spPr>
        <p:txBody>
          <a:bodyPr/>
          <a:lstStyle/>
          <a:p>
            <a:r>
              <a:rPr lang="en-US" dirty="0" smtClean="0"/>
              <a:t>Some utilities work best as simple functions:</a:t>
            </a:r>
          </a:p>
        </p:txBody>
      </p:sp>
      <p:sp>
        <p:nvSpPr>
          <p:cNvPr id="6" name="TextBox 5"/>
          <p:cNvSpPr txBox="1"/>
          <p:nvPr/>
        </p:nvSpPr>
        <p:spPr>
          <a:xfrm>
            <a:off x="381000" y="1828800"/>
            <a:ext cx="7772400" cy="8382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string nameList[$] = {"DVCon", "Andre", "Jonathan"};</a:t>
            </a:r>
          </a:p>
          <a:p>
            <a:r>
              <a:rPr lang="en-GB" b="1" smtClean="0">
                <a:solidFill>
                  <a:schemeClr val="accent5"/>
                </a:solidFill>
                <a:latin typeface="consolas"/>
                <a:cs typeface="Courier New" pitchFamily="49" charset="0"/>
              </a:rPr>
              <a:t>$display(</a:t>
            </a:r>
            <a:r>
              <a:rPr lang="en-GB" b="1" smtClean="0">
                <a:solidFill>
                  <a:schemeClr val="accent6"/>
                </a:solidFill>
                <a:latin typeface="consolas"/>
                <a:cs typeface="Courier New" pitchFamily="49" charset="0"/>
              </a:rPr>
              <a:t>str_sjoin</a:t>
            </a:r>
            <a:r>
              <a:rPr lang="en-GB" b="1" smtClean="0">
                <a:solidFill>
                  <a:schemeClr val="accent5"/>
                </a:solidFill>
                <a:latin typeface="consolas"/>
                <a:cs typeface="Courier New" pitchFamily="49" charset="0"/>
              </a:rPr>
              <a:t>(nameList, ":-:"));</a:t>
            </a:r>
          </a:p>
        </p:txBody>
      </p:sp>
      <p:sp>
        <p:nvSpPr>
          <p:cNvPr id="11" name="Content Placeholder 2"/>
          <p:cNvSpPr txBox="1">
            <a:spLocks/>
          </p:cNvSpPr>
          <p:nvPr/>
        </p:nvSpPr>
        <p:spPr>
          <a:xfrm>
            <a:off x="5105400" y="2438400"/>
            <a:ext cx="3886199"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DVCon:–:Andre:-:Jonathan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1000" y="2819400"/>
            <a:ext cx="8534400" cy="533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For bigger</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tasks it's better to have an object:</a:t>
            </a:r>
          </a:p>
        </p:txBody>
      </p:sp>
      <p:sp>
        <p:nvSpPr>
          <p:cNvPr id="12" name="TextBox 11"/>
          <p:cNvSpPr txBox="1"/>
          <p:nvPr/>
        </p:nvSpPr>
        <p:spPr>
          <a:xfrm>
            <a:off x="381000" y="3352800"/>
            <a:ext cx="7772400" cy="2438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err="1" smtClean="0">
                <a:solidFill>
                  <a:schemeClr val="accent6"/>
                </a:solidFill>
                <a:latin typeface="consolas"/>
                <a:cs typeface="Courier New" pitchFamily="49" charset="0"/>
              </a:rPr>
              <a:t>Regex</a:t>
            </a:r>
            <a:r>
              <a:rPr lang="en-GB" b="1" dirty="0" smtClean="0">
                <a:solidFill>
                  <a:schemeClr val="accent5"/>
                </a:solidFill>
                <a:latin typeface="consolas"/>
                <a:cs typeface="Courier New" pitchFamily="49" charset="0"/>
              </a:rPr>
              <a:t> re  = </a:t>
            </a:r>
            <a:r>
              <a:rPr lang="en-GB" b="1" dirty="0" err="1" smtClean="0">
                <a:solidFill>
                  <a:schemeClr val="accent6"/>
                </a:solidFill>
                <a:latin typeface="consolas"/>
                <a:cs typeface="Courier New" pitchFamily="49" charset="0"/>
              </a:rPr>
              <a:t>Regex</a:t>
            </a:r>
            <a:r>
              <a:rPr lang="en-GB" b="1" dirty="0" smtClean="0">
                <a:solidFill>
                  <a:schemeClr val="accent6"/>
                </a:solidFill>
                <a:latin typeface="consolas"/>
                <a:cs typeface="Courier New" pitchFamily="49" charset="0"/>
              </a:rPr>
              <a:t>::create</a:t>
            </a:r>
            <a:r>
              <a:rPr lang="en-GB" b="1" dirty="0" smtClean="0">
                <a:solidFill>
                  <a:schemeClr val="accent5"/>
                </a:solidFill>
                <a:latin typeface="consolas"/>
                <a:cs typeface="Courier New" pitchFamily="49" charset="0"/>
              </a:rPr>
              <a:t>("an(.)");</a:t>
            </a:r>
          </a:p>
          <a:p>
            <a:r>
              <a:rPr lang="en-GB" b="1" dirty="0" err="1" smtClean="0">
                <a:solidFill>
                  <a:schemeClr val="accent5"/>
                </a:solidFill>
                <a:latin typeface="consolas"/>
                <a:cs typeface="Courier New" pitchFamily="49" charset="0"/>
              </a:rPr>
              <a:t>int</a:t>
            </a:r>
            <a:r>
              <a:rPr lang="en-GB" b="1" dirty="0" smtClean="0">
                <a:solidFill>
                  <a:schemeClr val="accent5"/>
                </a:solidFill>
                <a:latin typeface="consolas"/>
                <a:cs typeface="Courier New" pitchFamily="49" charset="0"/>
              </a:rPr>
              <a:t>   pos = 0;</a:t>
            </a:r>
          </a:p>
          <a:p>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.setStrContents</a:t>
            </a:r>
            <a:r>
              <a:rPr lang="en-GB" b="1" dirty="0" smtClean="0">
                <a:solidFill>
                  <a:schemeClr val="accent5"/>
                </a:solidFill>
                <a:latin typeface="consolas"/>
                <a:cs typeface="Courier New" pitchFamily="49" charset="0"/>
              </a:rPr>
              <a:t>("and another banana");</a:t>
            </a:r>
          </a:p>
          <a:p>
            <a:r>
              <a:rPr lang="en-GB" b="1" dirty="0" smtClean="0">
                <a:solidFill>
                  <a:schemeClr val="accent5"/>
                </a:solidFill>
                <a:latin typeface="consolas"/>
                <a:cs typeface="Courier New" pitchFamily="49" charset="0"/>
              </a:rPr>
              <a:t>while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.retest</a:t>
            </a:r>
            <a:r>
              <a:rPr lang="en-GB" b="1" dirty="0" smtClean="0">
                <a:solidFill>
                  <a:schemeClr val="accent5"/>
                </a:solidFill>
                <a:latin typeface="consolas"/>
                <a:cs typeface="Courier New" pitchFamily="49" charset="0"/>
              </a:rPr>
              <a:t>(</a:t>
            </a:r>
            <a:r>
              <a:rPr lang="en-GB" b="1" dirty="0" smtClean="0">
                <a:solidFill>
                  <a:schemeClr val="accent6"/>
                </a:solidFill>
                <a:latin typeface="consolas"/>
                <a:cs typeface="Courier New" pitchFamily="49" charset="0"/>
              </a:rPr>
              <a:t>.</a:t>
            </a:r>
            <a:r>
              <a:rPr lang="en-GB" b="1" dirty="0" err="1" smtClean="0">
                <a:solidFill>
                  <a:schemeClr val="accent6"/>
                </a:solidFill>
                <a:latin typeface="consolas"/>
                <a:cs typeface="Courier New" pitchFamily="49" charset="0"/>
              </a:rPr>
              <a:t>startPos</a:t>
            </a:r>
            <a:r>
              <a:rPr lang="en-GB" b="1" dirty="0" smtClean="0">
                <a:solidFill>
                  <a:schemeClr val="accent5"/>
                </a:solidFill>
                <a:latin typeface="consolas"/>
                <a:cs typeface="Courier New" pitchFamily="49" charset="0"/>
              </a:rPr>
              <a:t>(pos))) begin</a:t>
            </a:r>
          </a:p>
          <a:p>
            <a:r>
              <a:rPr lang="en-GB" b="1" dirty="0" smtClean="0">
                <a:solidFill>
                  <a:schemeClr val="accent5"/>
                </a:solidFill>
                <a:latin typeface="consolas"/>
                <a:cs typeface="Courier New" pitchFamily="49" charset="0"/>
              </a:rPr>
              <a:t>  $display("'an' followed by '%s' at pos=%0d",</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.getMatchString</a:t>
            </a:r>
            <a:r>
              <a:rPr lang="en-GB" b="1" dirty="0" smtClean="0">
                <a:solidFill>
                  <a:schemeClr val="accent5"/>
                </a:solidFill>
                <a:latin typeface="consolas"/>
                <a:cs typeface="Courier New" pitchFamily="49" charset="0"/>
              </a:rPr>
              <a:t>(1), </a:t>
            </a:r>
            <a:r>
              <a:rPr lang="en-GB" b="1" err="1" smtClean="0">
                <a:solidFill>
                  <a:schemeClr val="accent5"/>
                </a:solidFill>
                <a:latin typeface="consolas"/>
                <a:cs typeface="Courier New" pitchFamily="49" charset="0"/>
              </a:rPr>
              <a:t>re</a:t>
            </a:r>
            <a:r>
              <a:rPr lang="en-GB" b="1" err="1" smtClean="0">
                <a:solidFill>
                  <a:schemeClr val="accent6"/>
                </a:solidFill>
                <a:latin typeface="consolas"/>
                <a:cs typeface="Courier New" pitchFamily="49" charset="0"/>
              </a:rPr>
              <a:t>.getMatchStart</a:t>
            </a:r>
            <a:r>
              <a:rPr lang="en-GB" b="1" smtClean="0">
                <a:solidFill>
                  <a:schemeClr val="accent5"/>
                </a:solidFill>
                <a:latin typeface="consolas"/>
                <a:cs typeface="Courier New" pitchFamily="49" charset="0"/>
              </a:rPr>
              <a:t>(1));</a:t>
            </a:r>
            <a:endParaRPr lang="en-GB" b="1" dirty="0" smtClean="0">
              <a:solidFill>
                <a:schemeClr val="accent5"/>
              </a:solidFill>
              <a:latin typeface="consolas"/>
              <a:cs typeface="Courier New" pitchFamily="49" charset="0"/>
            </a:endParaRPr>
          </a:p>
          <a:p>
            <a:r>
              <a:rPr lang="en-GB" b="1" dirty="0" smtClean="0">
                <a:solidFill>
                  <a:schemeClr val="accent5"/>
                </a:solidFill>
                <a:latin typeface="consolas"/>
                <a:cs typeface="Courier New" pitchFamily="49" charset="0"/>
              </a:rPr>
              <a:t>  pos =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.getMatchStart</a:t>
            </a:r>
            <a:r>
              <a:rPr lang="en-GB" b="1" dirty="0" smtClean="0">
                <a:solidFill>
                  <a:schemeClr val="accent5"/>
                </a:solidFill>
                <a:latin typeface="consolas"/>
                <a:cs typeface="Courier New" pitchFamily="49" charset="0"/>
              </a:rPr>
              <a:t>(0) +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.getMatchLength</a:t>
            </a:r>
            <a:r>
              <a:rPr lang="en-GB" b="1" dirty="0" smtClean="0">
                <a:solidFill>
                  <a:schemeClr val="accent5"/>
                </a:solidFill>
                <a:latin typeface="consolas"/>
                <a:cs typeface="Courier New" pitchFamily="49" charset="0"/>
              </a:rPr>
              <a:t>(0);</a:t>
            </a:r>
          </a:p>
          <a:p>
            <a:r>
              <a:rPr lang="en-GB" b="1" dirty="0" smtClean="0">
                <a:solidFill>
                  <a:schemeClr val="accent5"/>
                </a:solidFill>
                <a:latin typeface="consolas"/>
                <a:cs typeface="Courier New" pitchFamily="49" charset="0"/>
              </a:rPr>
              <a:t>end</a:t>
            </a:r>
          </a:p>
        </p:txBody>
      </p:sp>
      <p:sp>
        <p:nvSpPr>
          <p:cNvPr id="14" name="Content Placeholder 2"/>
          <p:cNvSpPr txBox="1">
            <a:spLocks/>
          </p:cNvSpPr>
          <p:nvPr/>
        </p:nvSpPr>
        <p:spPr>
          <a:xfrm>
            <a:off x="3962400" y="5410200"/>
            <a:ext cx="5029199" cy="1138773"/>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'an' followed by 'd' at pos=2</a:t>
            </a:r>
          </a:p>
          <a:p>
            <a:pPr marR="0" lvl="0" indent="11113" algn="l" defTabSz="914400" rtl="0" eaLnBrk="1" fontAlgn="auto" latinLnBrk="0" hangingPunct="1">
              <a:lnSpc>
                <a:spcPct val="100000"/>
              </a:lnSpc>
              <a:spcBef>
                <a:spcPct val="20000"/>
              </a:spcBef>
              <a:spcAft>
                <a:spcPts val="0"/>
              </a:spcAft>
              <a:buClrTx/>
              <a:buSzTx/>
              <a:tabLst/>
              <a:defRPr/>
            </a:pPr>
            <a:r>
              <a:rPr kumimoji="0" lang="en-GB" sz="2000" b="1" i="0" u="none" strike="noStrike" kern="1200" cap="none" spc="0" normalizeH="0" baseline="0" noProof="0" smtClean="0">
                <a:ln>
                  <a:noFill/>
                </a:ln>
                <a:solidFill>
                  <a:schemeClr val="tx1"/>
                </a:solidFill>
                <a:effectLst/>
                <a:uLnTx/>
                <a:uFillTx/>
                <a:latin typeface="Courier New" pitchFamily="49" charset="0"/>
                <a:ea typeface="+mn-ea"/>
                <a:cs typeface="Courier New" pitchFamily="49" charset="0"/>
              </a:rPr>
              <a:t>'an' followed by 'o'</a:t>
            </a:r>
            <a:r>
              <a:rPr kumimoji="0" lang="en-GB" sz="2000" b="1" i="0" u="none" strike="noStrike" kern="1200" cap="none" spc="0" normalizeH="0" noProof="0" smtClean="0">
                <a:ln>
                  <a:noFill/>
                </a:ln>
                <a:solidFill>
                  <a:schemeClr val="tx1"/>
                </a:solidFill>
                <a:effectLst/>
                <a:uLnTx/>
                <a:uFillTx/>
                <a:latin typeface="Courier New" pitchFamily="49" charset="0"/>
                <a:ea typeface="+mn-ea"/>
                <a:cs typeface="Courier New" pitchFamily="49" charset="0"/>
              </a:rPr>
              <a:t> at pos=6</a:t>
            </a:r>
          </a:p>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'an' followed by 'a' at pos=15</a:t>
            </a:r>
            <a:endParaRPr kumimoji="0" lang="en-GB" sz="2000" b="1" i="0" u="none" strike="noStrike" kern="1200" cap="none" spc="0" normalizeH="0" noProof="0" smtClean="0">
              <a:ln>
                <a:noFill/>
              </a:ln>
              <a:solidFill>
                <a:schemeClr val="tx1"/>
              </a:solidFill>
              <a:effectLst/>
              <a:uLnTx/>
              <a:uFillTx/>
              <a:latin typeface="Courier New" pitchFamily="49" charset="0"/>
              <a:ea typeface="+mn-ea"/>
              <a:cs typeface="Courier New" pitchFamily="49" charset="0"/>
            </a:endParaRPr>
          </a:p>
        </p:txBody>
      </p:sp>
      <p:sp>
        <p:nvSpPr>
          <p:cNvPr id="15" name="Rounded Rectangle 14"/>
          <p:cNvSpPr/>
          <p:nvPr/>
        </p:nvSpPr>
        <p:spPr>
          <a:xfrm>
            <a:off x="228600" y="5638800"/>
            <a:ext cx="33528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 many cases</a:t>
            </a:r>
            <a:br>
              <a:rPr lang="en-GB" sz="2400" dirty="0" smtClean="0"/>
            </a:br>
            <a:r>
              <a:rPr lang="en-GB" sz="2400" dirty="0" err="1" smtClean="0"/>
              <a:t>svLib</a:t>
            </a:r>
            <a:r>
              <a:rPr lang="en-GB" sz="2400" dirty="0" smtClean="0"/>
              <a:t> offers both options</a:t>
            </a:r>
            <a:endParaRPr lang="en-GB"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 handling</a:t>
            </a:r>
            <a:endParaRPr lang="en-GB"/>
          </a:p>
        </p:txBody>
      </p:sp>
      <p:sp>
        <p:nvSpPr>
          <p:cNvPr id="3" name="Content Placeholder 2"/>
          <p:cNvSpPr>
            <a:spLocks noGrp="1"/>
          </p:cNvSpPr>
          <p:nvPr>
            <p:ph sz="half" idx="1"/>
          </p:nvPr>
        </p:nvSpPr>
        <p:spPr>
          <a:xfrm>
            <a:off x="381000" y="5029200"/>
            <a:ext cx="8534400" cy="1371600"/>
          </a:xfrm>
        </p:spPr>
        <p:txBody>
          <a:bodyPr/>
          <a:lstStyle/>
          <a:p>
            <a:r>
              <a:rPr lang="en-US" dirty="0" smtClean="0"/>
              <a:t>Error recording and handling </a:t>
            </a:r>
            <a:r>
              <a:rPr lang="en-US" b="1" dirty="0" smtClean="0"/>
              <a:t>per SV process</a:t>
            </a:r>
            <a:endParaRPr lang="en-US" dirty="0" smtClean="0"/>
          </a:p>
          <a:p>
            <a:pPr lvl="1"/>
            <a:r>
              <a:rPr lang="en-US" dirty="0" smtClean="0"/>
              <a:t>Localized effect</a:t>
            </a:r>
          </a:p>
          <a:p>
            <a:pPr lvl="1"/>
            <a:r>
              <a:rPr lang="en-US" dirty="0" smtClean="0"/>
              <a:t>Fully deterministic</a:t>
            </a:r>
          </a:p>
          <a:p>
            <a:pPr lvl="1"/>
            <a:endParaRPr lang="en-US" dirty="0" smtClean="0"/>
          </a:p>
        </p:txBody>
      </p:sp>
      <p:sp>
        <p:nvSpPr>
          <p:cNvPr id="6" name="TextBox 5"/>
          <p:cNvSpPr txBox="1"/>
          <p:nvPr/>
        </p:nvSpPr>
        <p:spPr>
          <a:xfrm>
            <a:off x="381000" y="1447800"/>
            <a:ext cx="6553200" cy="6096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longint t = </a:t>
            </a:r>
            <a:r>
              <a:rPr lang="en-GB" b="1" smtClean="0">
                <a:solidFill>
                  <a:schemeClr val="accent6"/>
                </a:solidFill>
                <a:latin typeface="consolas"/>
                <a:cs typeface="Courier New" pitchFamily="49" charset="0"/>
              </a:rPr>
              <a:t>file_mTime</a:t>
            </a:r>
            <a:r>
              <a:rPr lang="en-GB" b="1" smtClean="0">
                <a:solidFill>
                  <a:schemeClr val="accent5"/>
                </a:solidFill>
                <a:latin typeface="consolas"/>
                <a:cs typeface="Courier New" pitchFamily="49" charset="0"/>
              </a:rPr>
              <a:t>("MISSING/FILE");</a:t>
            </a:r>
          </a:p>
        </p:txBody>
      </p:sp>
      <p:sp>
        <p:nvSpPr>
          <p:cNvPr id="11" name="Content Placeholder 2"/>
          <p:cNvSpPr txBox="1">
            <a:spLocks/>
          </p:cNvSpPr>
          <p:nvPr/>
        </p:nvSpPr>
        <p:spPr>
          <a:xfrm>
            <a:off x="533400" y="1905000"/>
            <a:ext cx="8229600" cy="769441"/>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i="1" smtClean="0">
                <a:latin typeface="Courier New" pitchFamily="49" charset="0"/>
                <a:cs typeface="Courier New" pitchFamily="49" charset="0"/>
              </a:rPr>
              <a:t>&lt;Assertion&gt;</a:t>
            </a:r>
            <a:r>
              <a:rPr lang="en-GB" sz="2000" b="1" smtClean="0">
                <a:latin typeface="Courier New" pitchFamily="49" charset="0"/>
                <a:cs typeface="Courier New" pitchFamily="49" charset="0"/>
              </a:rPr>
              <a:t>: Failed to stat "MISSING/FILE", errno=2</a:t>
            </a:r>
          </a:p>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    (No such file or directory)</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1000" y="2971800"/>
            <a:ext cx="8534400" cy="533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Optionally,</a:t>
            </a:r>
            <a:r>
              <a:rPr kumimoji="0" lang="en-US" sz="2800" b="0" i="0" u="none" strike="noStrike" kern="1200" cap="none" spc="0" normalizeH="0" noProof="0" dirty="0" smtClean="0">
                <a:ln>
                  <a:noFill/>
                </a:ln>
                <a:solidFill>
                  <a:schemeClr val="tx1"/>
                </a:solidFill>
                <a:effectLst/>
                <a:uLnTx/>
                <a:uFillTx/>
                <a:latin typeface="+mn-lt"/>
                <a:ea typeface="+mn-ea"/>
                <a:cs typeface="+mn-cs"/>
              </a:rPr>
              <a:t> manage errors in user code: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8" name="TextBox 37"/>
          <p:cNvSpPr txBox="1"/>
          <p:nvPr/>
        </p:nvSpPr>
        <p:spPr>
          <a:xfrm>
            <a:off x="381000" y="3467100"/>
            <a:ext cx="7848600" cy="13335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6"/>
                </a:solidFill>
                <a:latin typeface="consolas"/>
                <a:cs typeface="Courier New" pitchFamily="49" charset="0"/>
              </a:rPr>
              <a:t>error_userHandling</a:t>
            </a:r>
            <a:r>
              <a:rPr lang="en-GB" b="1" smtClean="0">
                <a:solidFill>
                  <a:schemeClr val="accent5"/>
                </a:solidFill>
                <a:latin typeface="consolas"/>
                <a:cs typeface="Courier New" pitchFamily="49" charset="0"/>
              </a:rPr>
              <a:t>(1);</a:t>
            </a:r>
          </a:p>
          <a:p>
            <a:r>
              <a:rPr lang="en-GB" b="1" smtClean="0">
                <a:solidFill>
                  <a:schemeClr val="accent5"/>
                </a:solidFill>
                <a:latin typeface="consolas"/>
                <a:cs typeface="Courier New" pitchFamily="49" charset="0"/>
              </a:rPr>
              <a:t>t = </a:t>
            </a:r>
            <a:r>
              <a:rPr lang="en-GB" b="1" smtClean="0">
                <a:solidFill>
                  <a:schemeClr val="accent6"/>
                </a:solidFill>
                <a:latin typeface="consolas"/>
                <a:cs typeface="Courier New" pitchFamily="49" charset="0"/>
              </a:rPr>
              <a:t>file_mTime</a:t>
            </a:r>
            <a:r>
              <a:rPr lang="en-GB" b="1" smtClean="0">
                <a:solidFill>
                  <a:schemeClr val="accent5"/>
                </a:solidFill>
                <a:latin typeface="consolas"/>
                <a:cs typeface="Courier New" pitchFamily="49" charset="0"/>
              </a:rPr>
              <a:t>("MISSING/FILE");</a:t>
            </a:r>
          </a:p>
          <a:p>
            <a:r>
              <a:rPr lang="en-GB" b="1" smtClean="0">
                <a:solidFill>
                  <a:schemeClr val="accent5"/>
                </a:solidFill>
                <a:latin typeface="consolas"/>
                <a:cs typeface="Courier New" pitchFamily="49" charset="0"/>
              </a:rPr>
              <a:t>if (</a:t>
            </a:r>
            <a:r>
              <a:rPr lang="en-GB" b="1" smtClean="0">
                <a:solidFill>
                  <a:schemeClr val="accent6"/>
                </a:solidFill>
                <a:latin typeface="consolas"/>
                <a:cs typeface="Courier New" pitchFamily="49" charset="0"/>
              </a:rPr>
              <a:t>error_getLast</a:t>
            </a:r>
            <a:r>
              <a:rPr lang="en-GB" b="1" smtClean="0">
                <a:solidFill>
                  <a:schemeClr val="accent5"/>
                </a:solidFill>
                <a:latin typeface="consolas"/>
                <a:cs typeface="Courier New" pitchFamily="49" charset="0"/>
              </a:rPr>
              <a:t>() != 0)</a:t>
            </a:r>
          </a:p>
          <a:p>
            <a:r>
              <a:rPr lang="en-GB" b="1" smtClean="0">
                <a:solidFill>
                  <a:schemeClr val="accent5"/>
                </a:solidFill>
                <a:latin typeface="consolas"/>
                <a:cs typeface="Courier New" pitchFamily="49" charset="0"/>
              </a:rPr>
              <a:t>  $display("whoops, my bad: %s", </a:t>
            </a:r>
            <a:r>
              <a:rPr lang="en-GB" b="1" smtClean="0">
                <a:solidFill>
                  <a:schemeClr val="accent6"/>
                </a:solidFill>
                <a:latin typeface="consolas"/>
                <a:cs typeface="Courier New" pitchFamily="49" charset="0"/>
              </a:rPr>
              <a:t>error_fullMessage</a:t>
            </a:r>
            <a:r>
              <a:rPr lang="en-GB" b="1" smtClean="0">
                <a:solidFill>
                  <a:schemeClr val="accent5"/>
                </a:solidFill>
                <a:latin typeface="consolas"/>
                <a:cs typeface="Courier New" pitchFamily="49" charset="0"/>
              </a:rPr>
              <a:t>());</a:t>
            </a:r>
          </a:p>
        </p:txBody>
      </p:sp>
      <p:sp>
        <p:nvSpPr>
          <p:cNvPr id="39" name="Rounded Rectangle 38"/>
          <p:cNvSpPr/>
          <p:nvPr/>
        </p:nvSpPr>
        <p:spPr>
          <a:xfrm>
            <a:off x="4800600" y="3733800"/>
            <a:ext cx="3124200" cy="381000"/>
          </a:xfrm>
          <a:prstGeom prst="roundRect">
            <a:avLst>
              <a:gd name="adj" fmla="val 4408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No message, returns  t=0</a:t>
            </a:r>
            <a:endParaRPr lang="en-GB"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Random stability</a:t>
            </a:r>
            <a:endParaRPr lang="en-GB"/>
          </a:p>
        </p:txBody>
      </p:sp>
      <p:sp>
        <p:nvSpPr>
          <p:cNvPr id="3" name="Content Placeholder 2"/>
          <p:cNvSpPr>
            <a:spLocks noGrp="1"/>
          </p:cNvSpPr>
          <p:nvPr>
            <p:ph sz="half" idx="1"/>
          </p:nvPr>
        </p:nvSpPr>
        <p:spPr>
          <a:xfrm>
            <a:off x="381000" y="2819400"/>
            <a:ext cx="8534400" cy="1447800"/>
          </a:xfrm>
        </p:spPr>
        <p:txBody>
          <a:bodyPr/>
          <a:lstStyle/>
          <a:p>
            <a:r>
              <a:rPr lang="en-US" dirty="0" smtClean="0"/>
              <a:t>Managed object creation to preserve random stability</a:t>
            </a:r>
          </a:p>
          <a:p>
            <a:pPr lvl="1"/>
            <a:r>
              <a:rPr lang="en-US" dirty="0" smtClean="0"/>
              <a:t>Maintains pool of reusable objects for efficiency</a:t>
            </a:r>
          </a:p>
          <a:p>
            <a:pPr lvl="1"/>
            <a:r>
              <a:rPr lang="en-US" dirty="0" smtClean="0"/>
              <a:t>Ready for future addition of an object factory</a:t>
            </a:r>
          </a:p>
        </p:txBody>
      </p:sp>
      <p:sp>
        <p:nvSpPr>
          <p:cNvPr id="38" name="TextBox 37"/>
          <p:cNvSpPr txBox="1"/>
          <p:nvPr/>
        </p:nvSpPr>
        <p:spPr>
          <a:xfrm>
            <a:off x="2057400" y="4191000"/>
            <a:ext cx="5715000" cy="23622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`ifdef </a:t>
            </a:r>
            <a:r>
              <a:rPr lang="en-GB" b="1" smtClean="0">
                <a:solidFill>
                  <a:schemeClr val="accent6"/>
                </a:solidFill>
                <a:latin typeface="consolas"/>
                <a:cs typeface="Courier New" pitchFamily="49" charset="0"/>
              </a:rPr>
              <a:t>SVLIB_NO_RANDSTABLE_NEW</a:t>
            </a:r>
          </a:p>
          <a:p>
            <a:r>
              <a:rPr lang="en-GB" b="1" smtClean="0">
                <a:solidFill>
                  <a:schemeClr val="accent5"/>
                </a:solidFill>
                <a:latin typeface="consolas"/>
                <a:cs typeface="Courier New" pitchFamily="49" charset="0"/>
              </a:rPr>
              <a:t>result = new();</a:t>
            </a:r>
          </a:p>
          <a:p>
            <a:r>
              <a:rPr lang="en-GB" b="1" smtClean="0">
                <a:solidFill>
                  <a:schemeClr val="accent5"/>
                </a:solidFill>
                <a:latin typeface="consolas"/>
                <a:cs typeface="Courier New" pitchFamily="49" charset="0"/>
              </a:rPr>
              <a:t>`else</a:t>
            </a:r>
          </a:p>
          <a:p>
            <a:r>
              <a:rPr lang="en-GB" b="1" smtClean="0">
                <a:solidFill>
                  <a:schemeClr val="accent5"/>
                </a:solidFill>
                <a:latin typeface="consolas"/>
                <a:cs typeface="Courier New" pitchFamily="49" charset="0"/>
              </a:rPr>
              <a:t>std::process p = std::process::self();</a:t>
            </a:r>
          </a:p>
          <a:p>
            <a:r>
              <a:rPr lang="en-GB" b="1" smtClean="0">
                <a:solidFill>
                  <a:schemeClr val="accent5"/>
                </a:solidFill>
                <a:latin typeface="consolas"/>
                <a:cs typeface="Courier New" pitchFamily="49" charset="0"/>
              </a:rPr>
              <a:t>string randstate = p.get_randstate();</a:t>
            </a:r>
          </a:p>
          <a:p>
            <a:r>
              <a:rPr lang="en-GB" b="1" smtClean="0">
                <a:solidFill>
                  <a:schemeClr val="accent5"/>
                </a:solidFill>
                <a:latin typeface="consolas"/>
                <a:cs typeface="Courier New" pitchFamily="49" charset="0"/>
              </a:rPr>
              <a:t>result = new();</a:t>
            </a:r>
          </a:p>
          <a:p>
            <a:r>
              <a:rPr lang="en-GB" b="1" smtClean="0">
                <a:solidFill>
                  <a:schemeClr val="accent5"/>
                </a:solidFill>
                <a:latin typeface="consolas"/>
                <a:cs typeface="Courier New" pitchFamily="49" charset="0"/>
              </a:rPr>
              <a:t>p.set_randstate(randstate);</a:t>
            </a:r>
          </a:p>
          <a:p>
            <a:r>
              <a:rPr lang="en-GB" b="1" smtClean="0">
                <a:solidFill>
                  <a:schemeClr val="accent5"/>
                </a:solidFill>
                <a:latin typeface="consolas"/>
                <a:cs typeface="Courier New" pitchFamily="49" charset="0"/>
              </a:rPr>
              <a:t>`endif</a:t>
            </a:r>
          </a:p>
        </p:txBody>
      </p:sp>
      <p:sp>
        <p:nvSpPr>
          <p:cNvPr id="10" name="Content Placeholder 2"/>
          <p:cNvSpPr txBox="1">
            <a:spLocks/>
          </p:cNvSpPr>
          <p:nvPr/>
        </p:nvSpPr>
        <p:spPr>
          <a:xfrm>
            <a:off x="381000" y="1219200"/>
            <a:ext cx="8534400" cy="990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err="1" smtClean="0"/>
              <a:t>svlib</a:t>
            </a:r>
            <a:r>
              <a:rPr lang="en-US" sz="2800" dirty="0" smtClean="0"/>
              <a:t> generates objects – may impact random stability</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Especially</a:t>
            </a:r>
            <a:r>
              <a:rPr kumimoji="0" lang="en-US" sz="2400" b="0" i="0" u="none" strike="noStrike" kern="1200" cap="none" spc="0" normalizeH="0" noProof="0" dirty="0" smtClean="0">
                <a:ln>
                  <a:noFill/>
                </a:ln>
                <a:solidFill>
                  <a:schemeClr val="tx1"/>
                </a:solidFill>
                <a:effectLst/>
                <a:uLnTx/>
                <a:uFillTx/>
                <a:latin typeface="+mn-lt"/>
                <a:ea typeface="+mn-ea"/>
                <a:cs typeface="+mn-cs"/>
              </a:rPr>
              <a:t> troublesome during debug</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TextBox 11"/>
          <p:cNvSpPr txBox="1"/>
          <p:nvPr/>
        </p:nvSpPr>
        <p:spPr>
          <a:xfrm>
            <a:off x="381000" y="2209800"/>
            <a:ext cx="5410200" cy="533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6"/>
                </a:solidFill>
                <a:latin typeface="consolas"/>
                <a:cs typeface="Courier New" pitchFamily="49" charset="0"/>
              </a:rPr>
              <a:t>Regex</a:t>
            </a:r>
            <a:r>
              <a:rPr lang="en-GB" b="1" smtClean="0">
                <a:solidFill>
                  <a:schemeClr val="accent5"/>
                </a:solidFill>
                <a:latin typeface="consolas"/>
                <a:cs typeface="Courier New" pitchFamily="49" charset="0"/>
              </a:rPr>
              <a:t> re  = </a:t>
            </a:r>
            <a:r>
              <a:rPr lang="en-GB" b="1" smtClean="0">
                <a:solidFill>
                  <a:schemeClr val="accent6"/>
                </a:solidFill>
                <a:latin typeface="consolas"/>
                <a:cs typeface="Courier New" pitchFamily="49" charset="0"/>
              </a:rPr>
              <a:t>Regex::create</a:t>
            </a:r>
            <a:r>
              <a:rPr lang="en-GB" b="1" smtClean="0">
                <a:solidFill>
                  <a:schemeClr val="accent5"/>
                </a:solidFill>
                <a:latin typeface="consolas"/>
                <a:cs typeface="Courier New" pitchFamily="49" charset="0"/>
              </a:rPr>
              <a:t>("an(.)");</a:t>
            </a:r>
          </a:p>
        </p:txBody>
      </p:sp>
      <p:sp>
        <p:nvSpPr>
          <p:cNvPr id="39" name="Rounded Rectangle 38"/>
          <p:cNvSpPr/>
          <p:nvPr/>
        </p:nvSpPr>
        <p:spPr>
          <a:xfrm>
            <a:off x="5410200" y="2286000"/>
            <a:ext cx="3200400" cy="381000"/>
          </a:xfrm>
          <a:prstGeom prst="roundRect">
            <a:avLst>
              <a:gd name="adj" fmla="val 4408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smtClean="0"/>
              <a:t>never call </a:t>
            </a:r>
            <a:r>
              <a:rPr lang="en-GB" sz="2000" b="1" smtClean="0">
                <a:latin typeface="Courier New" pitchFamily="49" charset="0"/>
                <a:cs typeface="Courier New" pitchFamily="49" charset="0"/>
              </a:rPr>
              <a:t>new()</a:t>
            </a:r>
            <a:r>
              <a:rPr lang="en-GB" sz="2000" smtClean="0"/>
              <a:t> directly</a:t>
            </a:r>
            <a:endParaRPr lang="en-GB"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 objectives</a:t>
            </a:r>
            <a:endParaRPr lang="en-GB"/>
          </a:p>
        </p:txBody>
      </p:sp>
      <p:sp>
        <p:nvSpPr>
          <p:cNvPr id="3" name="Content Placeholder 2"/>
          <p:cNvSpPr>
            <a:spLocks noGrp="1"/>
          </p:cNvSpPr>
          <p:nvPr>
            <p:ph sz="half" idx="1"/>
          </p:nvPr>
        </p:nvSpPr>
        <p:spPr>
          <a:xfrm>
            <a:off x="457200" y="1447801"/>
            <a:ext cx="7315200" cy="4830762"/>
          </a:xfrm>
        </p:spPr>
        <p:txBody>
          <a:bodyPr/>
          <a:lstStyle/>
          <a:p>
            <a:r>
              <a:rPr lang="en-US" dirty="0" smtClean="0"/>
              <a:t>Use external libraries as far as possible</a:t>
            </a:r>
          </a:p>
          <a:p>
            <a:pPr lvl="1"/>
            <a:r>
              <a:rPr lang="en-US" dirty="0" smtClean="0"/>
              <a:t>robust, well-proven solutions</a:t>
            </a:r>
          </a:p>
          <a:p>
            <a:r>
              <a:rPr lang="en-US" dirty="0" smtClean="0"/>
              <a:t>Test early, often, and on many platforms</a:t>
            </a:r>
          </a:p>
          <a:p>
            <a:r>
              <a:rPr lang="en-US" dirty="0" smtClean="0"/>
              <a:t>Managed DPI interface, no memory leaks</a:t>
            </a:r>
          </a:p>
          <a:p>
            <a:pPr lvl="1"/>
            <a:r>
              <a:rPr lang="en-US" dirty="0" smtClean="0"/>
              <a:t>No DPI functions directly exposed to users</a:t>
            </a:r>
          </a:p>
          <a:p>
            <a:pPr lvl="1"/>
            <a:r>
              <a:rPr lang="en-US" dirty="0" smtClean="0"/>
              <a:t>DPI memory managed internally by </a:t>
            </a:r>
            <a:r>
              <a:rPr lang="en-US" dirty="0" err="1" smtClean="0"/>
              <a:t>svLib</a:t>
            </a:r>
            <a:endParaRPr lang="en-US" dirty="0" smtClean="0"/>
          </a:p>
          <a:p>
            <a:r>
              <a:rPr lang="en-US" dirty="0" smtClean="0"/>
              <a:t>Never throw an error from C code</a:t>
            </a:r>
          </a:p>
          <a:p>
            <a:pPr lvl="1"/>
            <a:r>
              <a:rPr lang="en-US" dirty="0" smtClean="0"/>
              <a:t>All errors reported back to SV and handled there</a:t>
            </a:r>
          </a:p>
          <a:p>
            <a:r>
              <a:rPr lang="en-US" dirty="0" smtClean="0"/>
              <a:t>Design for performance</a:t>
            </a:r>
          </a:p>
          <a:p>
            <a:pPr lvl="1"/>
            <a:r>
              <a:rPr lang="en-US" dirty="0" smtClean="0"/>
              <a:t>Avoid unnecessary movement of data across DPI</a:t>
            </a:r>
          </a:p>
        </p:txBody>
      </p:sp>
      <p:sp>
        <p:nvSpPr>
          <p:cNvPr id="4" name="Rounded Rectangle 3"/>
          <p:cNvSpPr/>
          <p:nvPr/>
        </p:nvSpPr>
        <p:spPr>
          <a:xfrm>
            <a:off x="6553200" y="1066800"/>
            <a:ext cx="2286000" cy="685800"/>
          </a:xfrm>
          <a:prstGeom prst="roundRect">
            <a:avLst>
              <a:gd name="adj" fmla="val 3118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smtClean="0"/>
              <a:t>Full details in the published paper</a:t>
            </a:r>
            <a:endParaRPr lang="en-GB" sz="2000"/>
          </a:p>
        </p:txBody>
      </p:sp>
      <p:sp>
        <p:nvSpPr>
          <p:cNvPr id="6" name="Content Placeholder 2"/>
          <p:cNvSpPr txBox="1">
            <a:spLocks/>
          </p:cNvSpPr>
          <p:nvPr/>
        </p:nvSpPr>
        <p:spPr>
          <a:xfrm>
            <a:off x="457200" y="1447800"/>
            <a:ext cx="7315200" cy="483076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Use external libraries as far as possible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robust, well-proven solutions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Test early, often, and on many platforms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Managed DPI interface, no memory leaks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No DPI functions directly exposed to users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DPI memory managed internally by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svLib</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Never throw an error from C code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All errors reported back to SV and handled there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Design for performance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Avoid unnecessary movement of data across DPI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architecture</a:t>
            </a:r>
            <a:endParaRPr lang="en-GB" dirty="0"/>
          </a:p>
        </p:txBody>
      </p:sp>
      <p:sp>
        <p:nvSpPr>
          <p:cNvPr id="3" name="Content Placeholder 2"/>
          <p:cNvSpPr>
            <a:spLocks noGrp="1"/>
          </p:cNvSpPr>
          <p:nvPr>
            <p:ph sz="half" idx="1"/>
          </p:nvPr>
        </p:nvSpPr>
        <p:spPr>
          <a:xfrm>
            <a:off x="457200" y="1447801"/>
            <a:ext cx="3657600" cy="2362199"/>
          </a:xfrm>
        </p:spPr>
        <p:txBody>
          <a:bodyPr/>
          <a:lstStyle/>
          <a:p>
            <a:r>
              <a:rPr lang="en-US" dirty="0" smtClean="0"/>
              <a:t>Avoid unnecessary movement of data across DPI</a:t>
            </a:r>
          </a:p>
          <a:p>
            <a:r>
              <a:rPr lang="en-US" dirty="0" smtClean="0"/>
              <a:t>C memory managed within </a:t>
            </a:r>
            <a:r>
              <a:rPr lang="en-US" i="1" dirty="0" err="1" smtClean="0"/>
              <a:t>svlib</a:t>
            </a:r>
            <a:endParaRPr lang="en-US" i="1" dirty="0" smtClean="0"/>
          </a:p>
        </p:txBody>
      </p:sp>
      <p:sp>
        <p:nvSpPr>
          <p:cNvPr id="1029" name="Text Box 5"/>
          <p:cNvSpPr txBox="1">
            <a:spLocks noChangeArrowheads="1"/>
          </p:cNvSpPr>
          <p:nvPr/>
        </p:nvSpPr>
        <p:spPr bwMode="auto">
          <a:xfrm>
            <a:off x="4055406" y="4495799"/>
            <a:ext cx="1576353" cy="30480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smtClean="0">
                <a:ln>
                  <a:noFill/>
                </a:ln>
                <a:solidFill>
                  <a:schemeClr val="tx1"/>
                </a:solidFill>
                <a:effectLst/>
                <a:cs typeface="Arial" pitchFamily="34" charset="0"/>
              </a:rPr>
              <a:t>C</a:t>
            </a:r>
            <a:endParaRPr kumimoji="0" lang="en-US" sz="1600" b="0" i="0" u="none" strike="noStrike" cap="none" normalizeH="0" baseline="0" dirty="0" smtClean="0">
              <a:ln>
                <a:noFill/>
              </a:ln>
              <a:solidFill>
                <a:schemeClr val="tx1"/>
              </a:solidFill>
              <a:effectLst/>
              <a:cs typeface="Arial" pitchFamily="34" charset="0"/>
            </a:endParaRPr>
          </a:p>
        </p:txBody>
      </p:sp>
      <p:sp>
        <p:nvSpPr>
          <p:cNvPr id="1030" name="Text Box 6"/>
          <p:cNvSpPr txBox="1">
            <a:spLocks noChangeArrowheads="1"/>
          </p:cNvSpPr>
          <p:nvPr/>
        </p:nvSpPr>
        <p:spPr bwMode="auto">
          <a:xfrm>
            <a:off x="4055406" y="4191000"/>
            <a:ext cx="1843450" cy="34130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err="1" smtClean="0">
                <a:ln>
                  <a:noFill/>
                </a:ln>
                <a:solidFill>
                  <a:schemeClr val="tx1"/>
                </a:solidFill>
                <a:effectLst/>
                <a:cs typeface="Arial" pitchFamily="34" charset="0"/>
              </a:rPr>
              <a:t>SystemVerilog</a:t>
            </a:r>
            <a:endParaRPr kumimoji="0" lang="en-US" sz="1600" b="0" i="0" u="none" strike="noStrike" cap="none" normalizeH="0" baseline="0" dirty="0" smtClean="0">
              <a:ln>
                <a:noFill/>
              </a:ln>
              <a:solidFill>
                <a:schemeClr val="tx1"/>
              </a:solidFill>
              <a:effectLst/>
              <a:cs typeface="Arial" pitchFamily="34" charset="0"/>
            </a:endParaRPr>
          </a:p>
        </p:txBody>
      </p:sp>
      <p:sp>
        <p:nvSpPr>
          <p:cNvPr id="1031" name="Text Box 7"/>
          <p:cNvSpPr txBox="1">
            <a:spLocks noChangeArrowheads="1"/>
          </p:cNvSpPr>
          <p:nvPr/>
        </p:nvSpPr>
        <p:spPr bwMode="auto">
          <a:xfrm>
            <a:off x="4911550" y="2227927"/>
            <a:ext cx="2860850" cy="3700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smtClean="0">
                <a:ln>
                  <a:noFill/>
                </a:ln>
                <a:solidFill>
                  <a:schemeClr val="tx1"/>
                </a:solidFill>
                <a:effectLst/>
                <a:cs typeface="Arial" pitchFamily="34" charset="0"/>
              </a:rPr>
              <a:t>User-callable </a:t>
            </a:r>
            <a:r>
              <a:rPr kumimoji="0" lang="en-GB" sz="1600" b="0" i="0" u="none" strike="noStrike" cap="none" normalizeH="0" baseline="0" dirty="0" err="1" smtClean="0">
                <a:ln>
                  <a:noFill/>
                </a:ln>
                <a:solidFill>
                  <a:schemeClr val="tx1"/>
                </a:solidFill>
                <a:effectLst/>
                <a:cs typeface="Arial" pitchFamily="34" charset="0"/>
              </a:rPr>
              <a:t>svLib</a:t>
            </a:r>
            <a:r>
              <a:rPr kumimoji="0" lang="en-GB" sz="1600" b="0" i="0" u="none" strike="noStrike" cap="none" normalizeH="0" baseline="0" dirty="0" smtClean="0">
                <a:ln>
                  <a:noFill/>
                </a:ln>
                <a:solidFill>
                  <a:schemeClr val="tx1"/>
                </a:solidFill>
                <a:effectLst/>
                <a:cs typeface="Arial" pitchFamily="34" charset="0"/>
              </a:rPr>
              <a:t> functions</a:t>
            </a:r>
            <a:endParaRPr kumimoji="0" lang="en-US" sz="1600" b="0" i="0" u="none" strike="noStrike" cap="none" normalizeH="0" baseline="0" dirty="0" smtClean="0">
              <a:ln>
                <a:noFill/>
              </a:ln>
              <a:solidFill>
                <a:schemeClr val="tx1"/>
              </a:solidFill>
              <a:effectLst/>
              <a:cs typeface="Arial" pitchFamily="34" charset="0"/>
            </a:endParaRPr>
          </a:p>
        </p:txBody>
      </p:sp>
      <p:sp>
        <p:nvSpPr>
          <p:cNvPr id="1032" name="Text Box 8"/>
          <p:cNvSpPr txBox="1">
            <a:spLocks noChangeArrowheads="1"/>
          </p:cNvSpPr>
          <p:nvPr/>
        </p:nvSpPr>
        <p:spPr bwMode="auto">
          <a:xfrm>
            <a:off x="4005893" y="3250096"/>
            <a:ext cx="1937708" cy="870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smtClean="0">
                <a:ln>
                  <a:noFill/>
                </a:ln>
                <a:solidFill>
                  <a:schemeClr val="tx1"/>
                </a:solidFill>
                <a:effectLst/>
                <a:cs typeface="Arial" pitchFamily="34" charset="0"/>
              </a:rPr>
              <a:t>Pure SV implementation of some functions</a:t>
            </a:r>
            <a:endParaRPr kumimoji="0" lang="en-US" sz="1600" b="0" i="0" u="none" strike="noStrike" cap="none" normalizeH="0" baseline="0" dirty="0" smtClean="0">
              <a:ln>
                <a:noFill/>
              </a:ln>
              <a:solidFill>
                <a:schemeClr val="tx1"/>
              </a:solidFill>
              <a:effectLst/>
              <a:cs typeface="Arial" pitchFamily="34" charset="0"/>
            </a:endParaRPr>
          </a:p>
        </p:txBody>
      </p:sp>
      <p:sp>
        <p:nvSpPr>
          <p:cNvPr id="1033" name="Text Box 9"/>
          <p:cNvSpPr txBox="1">
            <a:spLocks noChangeArrowheads="1"/>
          </p:cNvSpPr>
          <p:nvPr/>
        </p:nvSpPr>
        <p:spPr bwMode="auto">
          <a:xfrm>
            <a:off x="6170724" y="3250096"/>
            <a:ext cx="2160628" cy="870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smtClean="0">
                <a:ln>
                  <a:noFill/>
                </a:ln>
                <a:solidFill>
                  <a:schemeClr val="tx1"/>
                </a:solidFill>
                <a:effectLst/>
                <a:cs typeface="Arial" pitchFamily="34" charset="0"/>
              </a:rPr>
              <a:t>Import and call </a:t>
            </a:r>
            <a:br>
              <a:rPr kumimoji="0" lang="en-GB" sz="1600" b="0" i="0" u="none" strike="noStrike" cap="none" normalizeH="0" baseline="0" smtClean="0">
                <a:ln>
                  <a:noFill/>
                </a:ln>
                <a:solidFill>
                  <a:schemeClr val="tx1"/>
                </a:solidFill>
                <a:effectLst/>
                <a:cs typeface="Arial" pitchFamily="34" charset="0"/>
              </a:rPr>
            </a:br>
            <a:r>
              <a:rPr kumimoji="0" lang="en-GB" sz="1600" b="0" i="0" u="none" strike="noStrike" cap="none" normalizeH="0" baseline="0" smtClean="0">
                <a:ln>
                  <a:noFill/>
                </a:ln>
                <a:solidFill>
                  <a:schemeClr val="tx1"/>
                </a:solidFill>
                <a:effectLst/>
                <a:cs typeface="Arial" pitchFamily="34" charset="0"/>
              </a:rPr>
              <a:t>private DPI functions</a:t>
            </a:r>
            <a:endParaRPr kumimoji="0" lang="en-US" sz="1600" b="0" i="0" u="none" strike="noStrike" cap="none" normalizeH="0" baseline="0" smtClean="0">
              <a:ln>
                <a:noFill/>
              </a:ln>
              <a:solidFill>
                <a:schemeClr val="tx1"/>
              </a:solidFill>
              <a:effectLst/>
              <a:cs typeface="Arial" pitchFamily="34" charset="0"/>
            </a:endParaRPr>
          </a:p>
        </p:txBody>
      </p:sp>
      <p:cxnSp>
        <p:nvCxnSpPr>
          <p:cNvPr id="1037" name="AutoShape 13"/>
          <p:cNvCxnSpPr>
            <a:cxnSpLocks noChangeShapeType="1"/>
          </p:cNvCxnSpPr>
          <p:nvPr/>
        </p:nvCxnSpPr>
        <p:spPr bwMode="auto">
          <a:xfrm>
            <a:off x="3962400" y="4532305"/>
            <a:ext cx="4800599" cy="6002"/>
          </a:xfrm>
          <a:prstGeom prst="straightConnector1">
            <a:avLst/>
          </a:prstGeom>
          <a:noFill/>
          <a:ln w="63500">
            <a:solidFill>
              <a:srgbClr val="A5A5A5"/>
            </a:solidFill>
            <a:round/>
            <a:headEnd/>
            <a:tailEnd/>
          </a:ln>
        </p:spPr>
      </p:cxnSp>
      <p:cxnSp>
        <p:nvCxnSpPr>
          <p:cNvPr id="1038" name="AutoShape 14"/>
          <p:cNvCxnSpPr>
            <a:cxnSpLocks noChangeShapeType="1"/>
            <a:stCxn id="1043" idx="2"/>
          </p:cNvCxnSpPr>
          <p:nvPr/>
        </p:nvCxnSpPr>
        <p:spPr bwMode="auto">
          <a:xfrm flipH="1">
            <a:off x="6316198" y="1803858"/>
            <a:ext cx="7152" cy="424070"/>
          </a:xfrm>
          <a:prstGeom prst="straightConnector1">
            <a:avLst/>
          </a:prstGeom>
          <a:noFill/>
          <a:ln w="25400">
            <a:solidFill>
              <a:srgbClr val="000000"/>
            </a:solidFill>
            <a:round/>
            <a:headEnd w="lg" len="lg"/>
            <a:tailEnd type="triangle" w="lg" len="lg"/>
          </a:ln>
        </p:spPr>
      </p:cxnSp>
      <p:cxnSp>
        <p:nvCxnSpPr>
          <p:cNvPr id="1040" name="AutoShape 16"/>
          <p:cNvCxnSpPr>
            <a:cxnSpLocks noChangeShapeType="1"/>
          </p:cNvCxnSpPr>
          <p:nvPr/>
        </p:nvCxnSpPr>
        <p:spPr bwMode="auto">
          <a:xfrm>
            <a:off x="6316196" y="2597989"/>
            <a:ext cx="934841" cy="652106"/>
          </a:xfrm>
          <a:prstGeom prst="straightConnector1">
            <a:avLst/>
          </a:prstGeom>
          <a:noFill/>
          <a:ln w="25400">
            <a:solidFill>
              <a:srgbClr val="000000"/>
            </a:solidFill>
            <a:round/>
            <a:headEnd w="lg" len="lg"/>
            <a:tailEnd type="triangle" w="lg" len="lg"/>
          </a:ln>
        </p:spPr>
      </p:cxnSp>
      <p:cxnSp>
        <p:nvCxnSpPr>
          <p:cNvPr id="1041" name="AutoShape 17"/>
          <p:cNvCxnSpPr>
            <a:cxnSpLocks noChangeShapeType="1"/>
          </p:cNvCxnSpPr>
          <p:nvPr/>
        </p:nvCxnSpPr>
        <p:spPr bwMode="auto">
          <a:xfrm flipH="1">
            <a:off x="4975939" y="2597989"/>
            <a:ext cx="1340257" cy="652106"/>
          </a:xfrm>
          <a:prstGeom prst="straightConnector1">
            <a:avLst/>
          </a:prstGeom>
          <a:noFill/>
          <a:ln w="25400">
            <a:solidFill>
              <a:srgbClr val="000000"/>
            </a:solidFill>
            <a:round/>
            <a:headEnd w="lg" len="lg"/>
            <a:tailEnd type="triangle" w="lg" len="lg"/>
          </a:ln>
        </p:spPr>
      </p:cxnSp>
      <p:cxnSp>
        <p:nvCxnSpPr>
          <p:cNvPr id="1042" name="AutoShape 18"/>
          <p:cNvCxnSpPr>
            <a:cxnSpLocks noChangeShapeType="1"/>
            <a:endCxn id="1049" idx="0"/>
          </p:cNvCxnSpPr>
          <p:nvPr/>
        </p:nvCxnSpPr>
        <p:spPr bwMode="auto">
          <a:xfrm>
            <a:off x="7251037" y="4120238"/>
            <a:ext cx="1" cy="680363"/>
          </a:xfrm>
          <a:prstGeom prst="straightConnector1">
            <a:avLst/>
          </a:prstGeom>
          <a:noFill/>
          <a:ln w="25400">
            <a:solidFill>
              <a:srgbClr val="000000"/>
            </a:solidFill>
            <a:round/>
            <a:headEnd w="lg" len="lg"/>
            <a:tailEnd type="triangle" w="lg" len="lg"/>
          </a:ln>
        </p:spPr>
      </p:cxnSp>
      <p:sp>
        <p:nvSpPr>
          <p:cNvPr id="1043" name="Text Box 19"/>
          <p:cNvSpPr txBox="1">
            <a:spLocks noChangeArrowheads="1"/>
          </p:cNvSpPr>
          <p:nvPr/>
        </p:nvSpPr>
        <p:spPr bwMode="auto">
          <a:xfrm>
            <a:off x="5562600" y="1447800"/>
            <a:ext cx="1521500" cy="35605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smtClean="0">
                <a:ln>
                  <a:noFill/>
                </a:ln>
                <a:solidFill>
                  <a:schemeClr val="tx1"/>
                </a:solidFill>
                <a:effectLst/>
                <a:cs typeface="Arial" pitchFamily="34" charset="0"/>
              </a:rPr>
              <a:t>User code</a:t>
            </a:r>
            <a:endParaRPr kumimoji="0" lang="en-US" sz="1600" b="0" i="0" u="none" strike="noStrike" cap="none" normalizeH="0" baseline="0" dirty="0" smtClean="0">
              <a:ln>
                <a:noFill/>
              </a:ln>
              <a:solidFill>
                <a:schemeClr val="tx1"/>
              </a:solidFill>
              <a:effectLst/>
              <a:cs typeface="Arial" pitchFamily="34" charset="0"/>
            </a:endParaRPr>
          </a:p>
        </p:txBody>
      </p:sp>
      <p:sp>
        <p:nvSpPr>
          <p:cNvPr id="1045" name="AutoShape 21"/>
          <p:cNvSpPr>
            <a:spLocks noChangeArrowheads="1"/>
          </p:cNvSpPr>
          <p:nvPr/>
        </p:nvSpPr>
        <p:spPr bwMode="auto">
          <a:xfrm>
            <a:off x="6043439" y="3010056"/>
            <a:ext cx="2392843" cy="2618429"/>
          </a:xfrm>
          <a:prstGeom prst="roundRect">
            <a:avLst>
              <a:gd name="adj" fmla="val 9384"/>
            </a:avLst>
          </a:prstGeom>
          <a:noFill/>
          <a:ln w="2540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cs typeface="Arial" pitchFamily="34" charset="0"/>
            </a:endParaRPr>
          </a:p>
        </p:txBody>
      </p:sp>
      <p:sp>
        <p:nvSpPr>
          <p:cNvPr id="1046" name="AutoShape 22"/>
          <p:cNvSpPr>
            <a:spLocks noChangeArrowheads="1"/>
          </p:cNvSpPr>
          <p:nvPr/>
        </p:nvSpPr>
        <p:spPr bwMode="auto">
          <a:xfrm>
            <a:off x="4055407" y="4800600"/>
            <a:ext cx="2192994" cy="827885"/>
          </a:xfrm>
          <a:prstGeom prst="roundRect">
            <a:avLst>
              <a:gd name="adj" fmla="val 21046"/>
            </a:avLst>
          </a:prstGeom>
          <a:solidFill>
            <a:srgbClr val="FFFFFF"/>
          </a:solidFill>
          <a:ln w="25400">
            <a:solidFill>
              <a:srgbClr val="000000"/>
            </a:solidFill>
            <a:prstDash val="sysDot"/>
            <a:round/>
            <a:headEnd/>
            <a:tailEnd/>
          </a:ln>
        </p:spPr>
        <p:txBody>
          <a:bodyPr vert="horz" wrap="square" lIns="91440" tIns="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smtClean="0">
                <a:ln>
                  <a:noFill/>
                </a:ln>
                <a:solidFill>
                  <a:schemeClr val="tx1"/>
                </a:solidFill>
                <a:effectLst/>
                <a:cs typeface="Arial" pitchFamily="34" charset="0"/>
              </a:rPr>
              <a:t>Shared responsibility</a:t>
            </a:r>
            <a:br>
              <a:rPr kumimoji="0" lang="en-GB" sz="1600" b="0" i="0" u="none" strike="noStrike" cap="none" normalizeH="0" baseline="0" dirty="0" smtClean="0">
                <a:ln>
                  <a:noFill/>
                </a:ln>
                <a:solidFill>
                  <a:schemeClr val="tx1"/>
                </a:solidFill>
                <a:effectLst/>
                <a:cs typeface="Arial" pitchFamily="34" charset="0"/>
              </a:rPr>
            </a:br>
            <a:r>
              <a:rPr kumimoji="0" lang="en-GB" sz="1600" b="0" i="0" u="none" strike="noStrike" cap="none" normalizeH="0" baseline="0" dirty="0" smtClean="0">
                <a:ln>
                  <a:noFill/>
                </a:ln>
                <a:solidFill>
                  <a:schemeClr val="tx1"/>
                </a:solidFill>
                <a:effectLst/>
                <a:cs typeface="Arial" pitchFamily="34" charset="0"/>
              </a:rPr>
              <a:t>for C memory</a:t>
            </a:r>
            <a:br>
              <a:rPr kumimoji="0" lang="en-GB" sz="1600" b="0" i="0" u="none" strike="noStrike" cap="none" normalizeH="0" baseline="0" dirty="0" smtClean="0">
                <a:ln>
                  <a:noFill/>
                </a:ln>
                <a:solidFill>
                  <a:schemeClr val="tx1"/>
                </a:solidFill>
                <a:effectLst/>
                <a:cs typeface="Arial" pitchFamily="34" charset="0"/>
              </a:rPr>
            </a:br>
            <a:r>
              <a:rPr kumimoji="0" lang="en-GB" sz="1600" b="0" i="0" u="none" strike="noStrike" cap="none" normalizeH="0" baseline="0" dirty="0" smtClean="0">
                <a:ln>
                  <a:noFill/>
                </a:ln>
                <a:solidFill>
                  <a:schemeClr val="tx1"/>
                </a:solidFill>
                <a:effectLst/>
                <a:cs typeface="Arial" pitchFamily="34" charset="0"/>
              </a:rPr>
              <a:t>management</a:t>
            </a:r>
            <a:endParaRPr kumimoji="0" lang="en-US" sz="1600" b="0" i="0" u="none" strike="noStrike" cap="none" normalizeH="0" baseline="0" dirty="0" smtClean="0">
              <a:ln>
                <a:noFill/>
              </a:ln>
              <a:solidFill>
                <a:schemeClr val="tx1"/>
              </a:solidFill>
              <a:effectLst/>
              <a:cs typeface="Arial" pitchFamily="34" charset="0"/>
            </a:endParaRPr>
          </a:p>
        </p:txBody>
      </p:sp>
      <p:sp>
        <p:nvSpPr>
          <p:cNvPr id="1047" name="Rectangle 23"/>
          <p:cNvSpPr>
            <a:spLocks noChangeArrowheads="1"/>
          </p:cNvSpPr>
          <p:nvPr/>
        </p:nvSpPr>
        <p:spPr bwMode="auto">
          <a:xfrm>
            <a:off x="6072116" y="4696407"/>
            <a:ext cx="425483" cy="9074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GB" sz="1600"/>
          </a:p>
        </p:txBody>
      </p:sp>
      <p:sp>
        <p:nvSpPr>
          <p:cNvPr id="1048" name="Text Box 24"/>
          <p:cNvSpPr txBox="1">
            <a:spLocks noChangeArrowheads="1"/>
          </p:cNvSpPr>
          <p:nvPr/>
        </p:nvSpPr>
        <p:spPr bwMode="auto">
          <a:xfrm>
            <a:off x="6170724" y="5798514"/>
            <a:ext cx="2160628" cy="6022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dirty="0" smtClean="0">
                <a:ln>
                  <a:noFill/>
                </a:ln>
                <a:solidFill>
                  <a:schemeClr val="tx1"/>
                </a:solidFill>
                <a:effectLst/>
                <a:cs typeface="Arial" pitchFamily="34" charset="0"/>
              </a:rPr>
              <a:t>System-provided</a:t>
            </a:r>
            <a:br>
              <a:rPr kumimoji="0" lang="en-GB" sz="1600" b="0" i="0" u="none" strike="noStrike" cap="none" normalizeH="0" baseline="0" dirty="0" smtClean="0">
                <a:ln>
                  <a:noFill/>
                </a:ln>
                <a:solidFill>
                  <a:schemeClr val="tx1"/>
                </a:solidFill>
                <a:effectLst/>
                <a:cs typeface="Arial" pitchFamily="34" charset="0"/>
              </a:rPr>
            </a:br>
            <a:r>
              <a:rPr kumimoji="0" lang="en-GB" sz="1600" b="0" i="0" u="none" strike="noStrike" cap="none" normalizeH="0" baseline="0" dirty="0" smtClean="0">
                <a:ln>
                  <a:noFill/>
                </a:ln>
                <a:solidFill>
                  <a:schemeClr val="tx1"/>
                </a:solidFill>
                <a:effectLst/>
                <a:cs typeface="Arial" pitchFamily="34" charset="0"/>
              </a:rPr>
              <a:t>C library</a:t>
            </a:r>
            <a:endParaRPr kumimoji="0" lang="en-US" sz="1600" b="0" i="0" u="none" strike="noStrike" cap="none" normalizeH="0" baseline="0" dirty="0" smtClean="0">
              <a:ln>
                <a:noFill/>
              </a:ln>
              <a:solidFill>
                <a:schemeClr val="tx1"/>
              </a:solidFill>
              <a:effectLst/>
              <a:cs typeface="Arial" pitchFamily="34" charset="0"/>
            </a:endParaRPr>
          </a:p>
        </p:txBody>
      </p:sp>
      <p:sp>
        <p:nvSpPr>
          <p:cNvPr id="1049" name="Text Box 25"/>
          <p:cNvSpPr txBox="1">
            <a:spLocks noChangeArrowheads="1"/>
          </p:cNvSpPr>
          <p:nvPr/>
        </p:nvSpPr>
        <p:spPr bwMode="auto">
          <a:xfrm>
            <a:off x="6170724" y="4800601"/>
            <a:ext cx="2160628" cy="5958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0" i="0" u="none" strike="noStrike" cap="none" normalizeH="0" baseline="0" smtClean="0">
                <a:ln>
                  <a:noFill/>
                </a:ln>
                <a:solidFill>
                  <a:schemeClr val="tx1"/>
                </a:solidFill>
                <a:effectLst/>
                <a:cs typeface="Arial" pitchFamily="34" charset="0"/>
              </a:rPr>
              <a:t>Package-specific</a:t>
            </a:r>
            <a:br>
              <a:rPr kumimoji="0" lang="en-GB" sz="1600" b="0" i="0" u="none" strike="noStrike" cap="none" normalizeH="0" baseline="0" smtClean="0">
                <a:ln>
                  <a:noFill/>
                </a:ln>
                <a:solidFill>
                  <a:schemeClr val="tx1"/>
                </a:solidFill>
                <a:effectLst/>
                <a:cs typeface="Arial" pitchFamily="34" charset="0"/>
              </a:rPr>
            </a:br>
            <a:r>
              <a:rPr kumimoji="0" lang="en-GB" sz="1600" b="0" i="0" u="none" strike="noStrike" cap="none" normalizeH="0" baseline="0" smtClean="0">
                <a:ln>
                  <a:noFill/>
                </a:ln>
                <a:solidFill>
                  <a:schemeClr val="tx1"/>
                </a:solidFill>
                <a:effectLst/>
                <a:cs typeface="Arial" pitchFamily="34" charset="0"/>
              </a:rPr>
              <a:t>C helper code</a:t>
            </a:r>
            <a:endParaRPr kumimoji="0" lang="en-US" sz="1600" b="0" i="0" u="none" strike="noStrike" cap="none" normalizeH="0" baseline="0" smtClean="0">
              <a:ln>
                <a:noFill/>
              </a:ln>
              <a:solidFill>
                <a:schemeClr val="tx1"/>
              </a:solidFill>
              <a:effectLst/>
              <a:cs typeface="Arial" pitchFamily="34" charset="0"/>
            </a:endParaRPr>
          </a:p>
        </p:txBody>
      </p:sp>
      <p:cxnSp>
        <p:nvCxnSpPr>
          <p:cNvPr id="1050" name="AutoShape 26"/>
          <p:cNvCxnSpPr>
            <a:cxnSpLocks noChangeShapeType="1"/>
          </p:cNvCxnSpPr>
          <p:nvPr/>
        </p:nvCxnSpPr>
        <p:spPr bwMode="auto">
          <a:xfrm>
            <a:off x="7251037" y="5396448"/>
            <a:ext cx="0" cy="402067"/>
          </a:xfrm>
          <a:prstGeom prst="straightConnector1">
            <a:avLst/>
          </a:prstGeom>
          <a:noFill/>
          <a:ln w="25400">
            <a:solidFill>
              <a:srgbClr val="000000"/>
            </a:solidFill>
            <a:round/>
            <a:headEnd w="lg" len="lg"/>
            <a:tailEnd type="triangle" w="lg" len="lg"/>
          </a:ln>
        </p:spPr>
      </p:cxnSp>
      <p:sp>
        <p:nvSpPr>
          <p:cNvPr id="4" name="Rounded Rectangle 3"/>
          <p:cNvSpPr/>
          <p:nvPr/>
        </p:nvSpPr>
        <p:spPr>
          <a:xfrm>
            <a:off x="1981200" y="4267200"/>
            <a:ext cx="2057400" cy="533400"/>
          </a:xfrm>
          <a:prstGeom prst="roundRect">
            <a:avLst>
              <a:gd name="adj" fmla="val 3118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DPI boundary</a:t>
            </a:r>
            <a:endParaRPr lang="en-GB"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Reminder: DOM↔object</a:t>
            </a:r>
            <a:endParaRPr lang="en-GB"/>
          </a:p>
        </p:txBody>
      </p:sp>
      <p:sp>
        <p:nvSpPr>
          <p:cNvPr id="3" name="Content Placeholder 2"/>
          <p:cNvSpPr>
            <a:spLocks noGrp="1"/>
          </p:cNvSpPr>
          <p:nvPr>
            <p:ph sz="half" idx="1"/>
          </p:nvPr>
        </p:nvSpPr>
        <p:spPr>
          <a:xfrm>
            <a:off x="381000" y="1295401"/>
            <a:ext cx="8534400" cy="990600"/>
          </a:xfrm>
        </p:spPr>
        <p:txBody>
          <a:bodyPr/>
          <a:lstStyle/>
          <a:p>
            <a:r>
              <a:rPr lang="en-US" smtClean="0"/>
              <a:t>Read a configuration file in </a:t>
            </a:r>
            <a:r>
              <a:rPr lang="en-US" b="1" smtClean="0">
                <a:latin typeface="Courier New" pitchFamily="49" charset="0"/>
                <a:cs typeface="Courier New" pitchFamily="49" charset="0"/>
              </a:rPr>
              <a:t>.ini</a:t>
            </a:r>
            <a:r>
              <a:rPr lang="en-US" smtClean="0"/>
              <a:t> or YAML format:</a:t>
            </a:r>
          </a:p>
          <a:p>
            <a:pPr lvl="1"/>
            <a:r>
              <a:rPr lang="en-US" b="1" smtClean="0"/>
              <a:t>Step 2</a:t>
            </a:r>
            <a:r>
              <a:rPr lang="en-US" smtClean="0"/>
              <a:t>:</a:t>
            </a:r>
            <a:br>
              <a:rPr lang="en-US" smtClean="0"/>
            </a:br>
            <a:r>
              <a:rPr lang="en-US" smtClean="0"/>
              <a:t>Populate user objects from DOM</a:t>
            </a:r>
          </a:p>
          <a:p>
            <a:pPr lvl="1"/>
            <a:r>
              <a:rPr lang="en-US" smtClean="0"/>
              <a:t>manually or automagically</a:t>
            </a:r>
          </a:p>
        </p:txBody>
      </p:sp>
      <p:sp>
        <p:nvSpPr>
          <p:cNvPr id="6" name="TextBox 5"/>
          <p:cNvSpPr txBox="1"/>
          <p:nvPr/>
        </p:nvSpPr>
        <p:spPr>
          <a:xfrm>
            <a:off x="228600" y="3124200"/>
            <a:ext cx="5181600" cy="7620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GlobalCfg topConfig = new;</a:t>
            </a:r>
          </a:p>
          <a:p>
            <a:r>
              <a:rPr lang="en-GB" b="1" smtClean="0">
                <a:solidFill>
                  <a:schemeClr val="accent5"/>
                </a:solidFill>
                <a:latin typeface="consolas"/>
                <a:cs typeface="Courier New" pitchFamily="49" charset="0"/>
              </a:rPr>
              <a:t>topConfig</a:t>
            </a:r>
            <a:r>
              <a:rPr lang="en-GB" b="1" smtClean="0">
                <a:solidFill>
                  <a:schemeClr val="accent6"/>
                </a:solidFill>
                <a:latin typeface="consolas"/>
                <a:cs typeface="Courier New" pitchFamily="49" charset="0"/>
              </a:rPr>
              <a:t>.fromDOM</a:t>
            </a:r>
            <a:r>
              <a:rPr lang="en-GB" b="1" smtClean="0">
                <a:solidFill>
                  <a:schemeClr val="accent5"/>
                </a:solidFill>
                <a:latin typeface="consolas"/>
                <a:cs typeface="Courier New" pitchFamily="49" charset="0"/>
              </a:rPr>
              <a:t>(cfgDOM);</a:t>
            </a:r>
          </a:p>
        </p:txBody>
      </p:sp>
      <p:grpSp>
        <p:nvGrpSpPr>
          <p:cNvPr id="4" name="Group 16"/>
          <p:cNvGrpSpPr/>
          <p:nvPr/>
        </p:nvGrpSpPr>
        <p:grpSpPr>
          <a:xfrm>
            <a:off x="5791200" y="1905000"/>
            <a:ext cx="3124200" cy="1447800"/>
            <a:chOff x="5562600" y="1752600"/>
            <a:chExt cx="3124200" cy="1619214"/>
          </a:xfrm>
        </p:grpSpPr>
        <p:sp>
          <p:nvSpPr>
            <p:cNvPr id="11" name="Flowchart: Document 10"/>
            <p:cNvSpPr/>
            <p:nvPr/>
          </p:nvSpPr>
          <p:spPr>
            <a:xfrm>
              <a:off x="5562600" y="1752600"/>
              <a:ext cx="3124200" cy="1619214"/>
            </a:xfrm>
            <a:prstGeom prst="flowChartDocument">
              <a:avLst/>
            </a:prstGeom>
            <a:solidFill>
              <a:srgbClr val="FFDEB3"/>
            </a:solidFill>
            <a:ln w="25400">
              <a:solidFill>
                <a:srgbClr val="BA7417"/>
              </a:solidFill>
            </a:ln>
            <a:effectLst/>
          </p:spPr>
          <p:txBody>
            <a:bodyPr wrap="square">
              <a:spAutoFit/>
            </a:bodyPr>
            <a:lstStyle/>
            <a:p>
              <a:pPr indent="11113">
                <a:spcBef>
                  <a:spcPct val="20000"/>
                </a:spcBef>
              </a:pPr>
              <a:r>
                <a:rPr lang="en-GB" sz="1600" b="1" smtClean="0">
                  <a:solidFill>
                    <a:schemeClr val="tx1"/>
                  </a:solidFill>
                  <a:latin typeface="Courier New" pitchFamily="49" charset="0"/>
                  <a:cs typeface="Courier New" pitchFamily="49" charset="0"/>
                </a:rPr>
                <a:t>label="Top cfg"</a:t>
              </a:r>
            </a:p>
            <a:p>
              <a:pPr indent="11113">
                <a:spcBef>
                  <a:spcPts val="1000"/>
                </a:spcBef>
              </a:pPr>
              <a:r>
                <a:rPr lang="en-GB" sz="1600" b="1" smtClean="0">
                  <a:latin typeface="Courier New" pitchFamily="49" charset="0"/>
                  <a:cs typeface="Courier New" pitchFamily="49" charset="0"/>
                </a:rPr>
                <a:t>[subCfg]</a:t>
              </a:r>
            </a:p>
            <a:p>
              <a:pPr indent="11113">
                <a:spcBef>
                  <a:spcPct val="20000"/>
                </a:spcBef>
              </a:pPr>
              <a:r>
                <a:rPr lang="en-GB" sz="1600" b="1" smtClean="0">
                  <a:solidFill>
                    <a:schemeClr val="tx1"/>
                  </a:solidFill>
                  <a:latin typeface="Courier New" pitchFamily="49" charset="0"/>
                  <a:cs typeface="Courier New" pitchFamily="49" charset="0"/>
                </a:rPr>
                <a:t>label="Lower cfg"</a:t>
              </a:r>
            </a:p>
            <a:p>
              <a:pPr indent="11113">
                <a:spcBef>
                  <a:spcPct val="20000"/>
                </a:spcBef>
              </a:pPr>
              <a:r>
                <a:rPr lang="en-GB" sz="1600" b="1" smtClean="0">
                  <a:latin typeface="Courier New" pitchFamily="49" charset="0"/>
                  <a:cs typeface="Courier New" pitchFamily="49" charset="0"/>
                </a:rPr>
                <a:t>choice=35</a:t>
              </a:r>
              <a:endParaRPr lang="en-GB" sz="1600" b="1" smtClean="0">
                <a:solidFill>
                  <a:schemeClr val="tx1"/>
                </a:solidFill>
                <a:latin typeface="Courier New" pitchFamily="49" charset="0"/>
                <a:cs typeface="Courier New" pitchFamily="49" charset="0"/>
              </a:endParaRPr>
            </a:p>
          </p:txBody>
        </p:sp>
        <p:sp>
          <p:nvSpPr>
            <p:cNvPr id="12" name="Rounded Rectangle 11"/>
            <p:cNvSpPr/>
            <p:nvPr/>
          </p:nvSpPr>
          <p:spPr>
            <a:xfrm>
              <a:off x="6934200" y="2895600"/>
              <a:ext cx="1371600" cy="457200"/>
            </a:xfrm>
            <a:prstGeom prst="roundRect">
              <a:avLst>
                <a:gd name="adj" fmla="val 50000"/>
              </a:avLst>
            </a:prstGeom>
            <a:solidFill>
              <a:srgbClr val="0070C0"/>
            </a:solidFill>
            <a:ln>
              <a:solidFill>
                <a:srgbClr val="BA741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chosenFile</a:t>
              </a:r>
              <a:endParaRPr lang="en-GB"/>
            </a:p>
          </p:txBody>
        </p:sp>
      </p:grpSp>
      <p:grpSp>
        <p:nvGrpSpPr>
          <p:cNvPr id="5" name="Group 50"/>
          <p:cNvGrpSpPr/>
          <p:nvPr/>
        </p:nvGrpSpPr>
        <p:grpSpPr>
          <a:xfrm>
            <a:off x="5867400" y="3352800"/>
            <a:ext cx="2667000" cy="3163981"/>
            <a:chOff x="5867400" y="3352800"/>
            <a:chExt cx="2667000" cy="3163981"/>
          </a:xfrm>
        </p:grpSpPr>
        <p:grpSp>
          <p:nvGrpSpPr>
            <p:cNvPr id="7" name="Group 20"/>
            <p:cNvGrpSpPr/>
            <p:nvPr/>
          </p:nvGrpSpPr>
          <p:grpSpPr>
            <a:xfrm>
              <a:off x="5867400" y="3352800"/>
              <a:ext cx="1219200" cy="573181"/>
              <a:chOff x="6477000" y="3886200"/>
              <a:chExt cx="1219200" cy="573181"/>
            </a:xfrm>
          </p:grpSpPr>
          <p:sp>
            <p:nvSpPr>
              <p:cNvPr id="1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1" u="none" strike="noStrike" kern="1200" cap="none" spc="0" normalizeH="0" baseline="0" noProof="0" smtClean="0">
                    <a:ln>
                      <a:noFill/>
                    </a:ln>
                    <a:solidFill>
                      <a:schemeClr val="tx1"/>
                    </a:solidFill>
                    <a:effectLst/>
                    <a:uLnTx/>
                    <a:uFillTx/>
                    <a:latin typeface="Courier New" pitchFamily="49" charset="0"/>
                    <a:cs typeface="Courier New" pitchFamily="49" charset="0"/>
                  </a:rPr>
                  <a:t>root node</a:t>
                </a:r>
                <a:endParaRPr kumimoji="0" lang="en-GB" sz="1400" b="1" i="1"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18"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8" name="Group 21"/>
            <p:cNvGrpSpPr/>
            <p:nvPr/>
          </p:nvGrpSpPr>
          <p:grpSpPr>
            <a:xfrm>
              <a:off x="6477000" y="4038600"/>
              <a:ext cx="1219200" cy="573181"/>
              <a:chOff x="6477000" y="3886200"/>
              <a:chExt cx="1219200" cy="573181"/>
            </a:xfrm>
          </p:grpSpPr>
          <p:sp>
            <p:nvSpPr>
              <p:cNvPr id="23"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label:</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24"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"Top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9" name="Group 24"/>
            <p:cNvGrpSpPr/>
            <p:nvPr/>
          </p:nvGrpSpPr>
          <p:grpSpPr>
            <a:xfrm>
              <a:off x="7086600" y="5334000"/>
              <a:ext cx="1447800" cy="573181"/>
              <a:chOff x="6477000" y="3886200"/>
              <a:chExt cx="1219200" cy="573181"/>
            </a:xfrm>
          </p:grpSpPr>
          <p:sp>
            <p:nvSpPr>
              <p:cNvPr id="26"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label:</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27"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"Lower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10" name="Group 27"/>
            <p:cNvGrpSpPr/>
            <p:nvPr/>
          </p:nvGrpSpPr>
          <p:grpSpPr>
            <a:xfrm>
              <a:off x="6477000" y="4648200"/>
              <a:ext cx="1219200" cy="573181"/>
              <a:chOff x="6477000" y="3886200"/>
              <a:chExt cx="1219200" cy="573181"/>
            </a:xfrm>
          </p:grpSpPr>
          <p:sp>
            <p:nvSpPr>
              <p:cNvPr id="2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subCfg: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30"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cxnSp>
          <p:nvCxnSpPr>
            <p:cNvPr id="32" name="Straight Connector 31"/>
            <p:cNvCxnSpPr/>
            <p:nvPr/>
          </p:nvCxnSpPr>
          <p:spPr>
            <a:xfrm>
              <a:off x="6096000" y="3810000"/>
              <a:ext cx="0" cy="990600"/>
            </a:xfrm>
            <a:prstGeom prst="line">
              <a:avLst/>
            </a:prstGeom>
            <a:ln w="25400" cap="rnd">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96000" y="41910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0" y="48006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05600" y="5105400"/>
              <a:ext cx="0" cy="990600"/>
            </a:xfrm>
            <a:prstGeom prst="line">
              <a:avLst/>
            </a:prstGeom>
            <a:ln w="25400" cap="rnd">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05600" y="54864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47"/>
            <p:cNvGrpSpPr/>
            <p:nvPr/>
          </p:nvGrpSpPr>
          <p:grpSpPr>
            <a:xfrm>
              <a:off x="7086600" y="5943600"/>
              <a:ext cx="1447800" cy="573181"/>
              <a:chOff x="6477000" y="3886200"/>
              <a:chExt cx="1219200" cy="573181"/>
            </a:xfrm>
          </p:grpSpPr>
          <p:sp>
            <p:nvSpPr>
              <p:cNvPr id="4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1400" b="1" smtClean="0">
                    <a:latin typeface="Courier New" pitchFamily="49" charset="0"/>
                    <a:cs typeface="Courier New" pitchFamily="49" charset="0"/>
                  </a:rPr>
                  <a:t>choice</a:t>
                </a: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50"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35</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cxnSp>
          <p:nvCxnSpPr>
            <p:cNvPr id="41" name="Straight Connector 40"/>
            <p:cNvCxnSpPr/>
            <p:nvPr/>
          </p:nvCxnSpPr>
          <p:spPr>
            <a:xfrm>
              <a:off x="6705600" y="60960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066800" y="4191000"/>
            <a:ext cx="3962400" cy="1295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class </a:t>
            </a:r>
            <a:r>
              <a:rPr lang="en-GB" b="1" dirty="0" err="1" smtClean="0">
                <a:solidFill>
                  <a:schemeClr val="accent5"/>
                </a:solidFill>
                <a:latin typeface="consolas"/>
                <a:cs typeface="Courier New" pitchFamily="49" charset="0"/>
              </a:rPr>
              <a:t>GlobalCfg</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LocalCfg</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subCfg</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string   label;</a:t>
            </a:r>
          </a:p>
          <a:p>
            <a:r>
              <a:rPr lang="en-GB" b="1" dirty="0" smtClean="0">
                <a:solidFill>
                  <a:schemeClr val="accent5"/>
                </a:solidFill>
                <a:latin typeface="consolas"/>
                <a:cs typeface="Courier New" pitchFamily="49" charset="0"/>
              </a:rPr>
              <a:t>  ...</a:t>
            </a:r>
          </a:p>
        </p:txBody>
      </p:sp>
      <p:sp>
        <p:nvSpPr>
          <p:cNvPr id="31" name="TextBox 30"/>
          <p:cNvSpPr txBox="1"/>
          <p:nvPr/>
        </p:nvSpPr>
        <p:spPr>
          <a:xfrm>
            <a:off x="2209800" y="5181600"/>
            <a:ext cx="3962400" cy="12192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sz="1600" b="1" smtClean="0">
                <a:solidFill>
                  <a:schemeClr val="accent5"/>
                </a:solidFill>
                <a:latin typeface="consolas"/>
                <a:cs typeface="Courier New" pitchFamily="49" charset="0"/>
              </a:rPr>
              <a:t>class LocalCfg...;</a:t>
            </a:r>
          </a:p>
          <a:p>
            <a:r>
              <a:rPr lang="en-GB" sz="1600" b="1" smtClean="0">
                <a:solidFill>
                  <a:schemeClr val="accent5"/>
                </a:solidFill>
                <a:latin typeface="consolas"/>
                <a:cs typeface="Courier New" pitchFamily="49" charset="0"/>
              </a:rPr>
              <a:t>  int    choice;</a:t>
            </a:r>
          </a:p>
          <a:p>
            <a:r>
              <a:rPr lang="en-GB" sz="1600" b="1" smtClean="0">
                <a:solidFill>
                  <a:schemeClr val="accent5"/>
                </a:solidFill>
                <a:latin typeface="consolas"/>
                <a:cs typeface="Courier New" pitchFamily="49" charset="0"/>
              </a:rPr>
              <a:t>  string label;</a:t>
            </a:r>
          </a:p>
          <a:p>
            <a:r>
              <a:rPr lang="en-GB" sz="1600" b="1" smtClean="0">
                <a:solidFill>
                  <a:schemeClr val="accent5"/>
                </a:solidFill>
                <a:latin typeface="consolas"/>
                <a:cs typeface="Courier New" pitchFamily="49" charset="0"/>
              </a:rPr>
              <a:t>  ...</a:t>
            </a:r>
          </a:p>
        </p:txBody>
      </p:sp>
      <p:sp>
        <p:nvSpPr>
          <p:cNvPr id="35" name="Freeform 34"/>
          <p:cNvSpPr/>
          <p:nvPr/>
        </p:nvSpPr>
        <p:spPr>
          <a:xfrm>
            <a:off x="1730543" y="4836272"/>
            <a:ext cx="783095" cy="984040"/>
          </a:xfrm>
          <a:custGeom>
            <a:avLst/>
            <a:gdLst>
              <a:gd name="connsiteX0" fmla="*/ 0 w 3334383"/>
              <a:gd name="connsiteY0" fmla="*/ 32969 h 288151"/>
              <a:gd name="connsiteX1" fmla="*/ 3030279 w 3334383"/>
              <a:gd name="connsiteY1" fmla="*/ 22337 h 288151"/>
              <a:gd name="connsiteX2" fmla="*/ 3242930 w 3334383"/>
              <a:gd name="connsiteY2" fmla="*/ 288151 h 288151"/>
              <a:gd name="connsiteX0" fmla="*/ 0 w 3030279"/>
              <a:gd name="connsiteY0" fmla="*/ 32969 h 32969"/>
              <a:gd name="connsiteX1" fmla="*/ 3030279 w 3030279"/>
              <a:gd name="connsiteY1" fmla="*/ 22337 h 32969"/>
              <a:gd name="connsiteX0" fmla="*/ 0 w 3030279"/>
              <a:gd name="connsiteY0" fmla="*/ 11791 h 1085845"/>
              <a:gd name="connsiteX1" fmla="*/ 2541181 w 3030279"/>
              <a:gd name="connsiteY1" fmla="*/ 1085680 h 1085845"/>
              <a:gd name="connsiteX2" fmla="*/ 3030279 w 3030279"/>
              <a:gd name="connsiteY2" fmla="*/ 1159 h 1085845"/>
              <a:gd name="connsiteX0" fmla="*/ 0 w 3030279"/>
              <a:gd name="connsiteY0" fmla="*/ 11791 h 1434478"/>
              <a:gd name="connsiteX1" fmla="*/ 2541181 w 3030279"/>
              <a:gd name="connsiteY1" fmla="*/ 1085680 h 1434478"/>
              <a:gd name="connsiteX2" fmla="*/ 3030279 w 3030279"/>
              <a:gd name="connsiteY2" fmla="*/ 1159 h 1434478"/>
              <a:gd name="connsiteX0" fmla="*/ 0 w 3030279"/>
              <a:gd name="connsiteY0" fmla="*/ 12576 h 1435263"/>
              <a:gd name="connsiteX1" fmla="*/ 2541181 w 3030279"/>
              <a:gd name="connsiteY1" fmla="*/ 1086465 h 1435263"/>
              <a:gd name="connsiteX2" fmla="*/ 3030279 w 3030279"/>
              <a:gd name="connsiteY2" fmla="*/ 1944 h 1435263"/>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560605"/>
              <a:gd name="connsiteX1" fmla="*/ 2541181 w 3030279"/>
              <a:gd name="connsiteY1" fmla="*/ 1084521 h 1560605"/>
              <a:gd name="connsiteX2" fmla="*/ 3030279 w 3030279"/>
              <a:gd name="connsiteY2" fmla="*/ 0 h 1560605"/>
              <a:gd name="connsiteX0" fmla="*/ 0 w 3030279"/>
              <a:gd name="connsiteY0" fmla="*/ 10632 h 10632"/>
              <a:gd name="connsiteX1" fmla="*/ 3030279 w 3030279"/>
              <a:gd name="connsiteY1" fmla="*/ 0 h 10632"/>
              <a:gd name="connsiteX0" fmla="*/ 0 w 3030279"/>
              <a:gd name="connsiteY0" fmla="*/ 10632 h 632052"/>
              <a:gd name="connsiteX1" fmla="*/ 3030279 w 3030279"/>
              <a:gd name="connsiteY1" fmla="*/ 0 h 632052"/>
              <a:gd name="connsiteX0" fmla="*/ 17881 w 3048160"/>
              <a:gd name="connsiteY0" fmla="*/ 10632 h 887804"/>
              <a:gd name="connsiteX1" fmla="*/ 3048160 w 3048160"/>
              <a:gd name="connsiteY1" fmla="*/ 0 h 887804"/>
              <a:gd name="connsiteX0" fmla="*/ 13045 w 3043324"/>
              <a:gd name="connsiteY0" fmla="*/ 10632 h 727324"/>
              <a:gd name="connsiteX1" fmla="*/ 3043324 w 3043324"/>
              <a:gd name="connsiteY1" fmla="*/ 0 h 727324"/>
              <a:gd name="connsiteX0" fmla="*/ 12922 w 3075968"/>
              <a:gd name="connsiteY0" fmla="*/ 0 h 892917"/>
              <a:gd name="connsiteX1" fmla="*/ 3075968 w 3075968"/>
              <a:gd name="connsiteY1" fmla="*/ 296541 h 892917"/>
              <a:gd name="connsiteX0" fmla="*/ 16009 w 3079055"/>
              <a:gd name="connsiteY0" fmla="*/ 0 h 498587"/>
              <a:gd name="connsiteX1" fmla="*/ 3079055 w 3079055"/>
              <a:gd name="connsiteY1" fmla="*/ 296541 h 498587"/>
              <a:gd name="connsiteX0" fmla="*/ 0 w 3063046"/>
              <a:gd name="connsiteY0" fmla="*/ 0 h 655976"/>
              <a:gd name="connsiteX1" fmla="*/ 3063046 w 3063046"/>
              <a:gd name="connsiteY1" fmla="*/ 296541 h 655976"/>
              <a:gd name="connsiteX0" fmla="*/ 3747 w 3066793"/>
              <a:gd name="connsiteY0" fmla="*/ 0 h 619014"/>
              <a:gd name="connsiteX1" fmla="*/ 3066793 w 3066793"/>
              <a:gd name="connsiteY1" fmla="*/ 296541 h 619014"/>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339573"/>
              <a:gd name="connsiteX1" fmla="*/ 2689224 w 3063046"/>
              <a:gd name="connsiteY1" fmla="*/ 339573 h 339573"/>
              <a:gd name="connsiteX2" fmla="*/ 3063046 w 3063046"/>
              <a:gd name="connsiteY2" fmla="*/ 296541 h 339573"/>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7555 h 567271"/>
              <a:gd name="connsiteX1" fmla="*/ 2689224 w 3063046"/>
              <a:gd name="connsiteY1" fmla="*/ 347128 h 567271"/>
              <a:gd name="connsiteX2" fmla="*/ 3063046 w 3063046"/>
              <a:gd name="connsiteY2" fmla="*/ 304096 h 567271"/>
              <a:gd name="connsiteX0" fmla="*/ 0 w 3063046"/>
              <a:gd name="connsiteY0" fmla="*/ 0 h 340297"/>
              <a:gd name="connsiteX1" fmla="*/ 2689224 w 3063046"/>
              <a:gd name="connsiteY1" fmla="*/ 339573 h 340297"/>
              <a:gd name="connsiteX2" fmla="*/ 3063046 w 3063046"/>
              <a:gd name="connsiteY2" fmla="*/ 296541 h 340297"/>
              <a:gd name="connsiteX0" fmla="*/ 0 w 3063046"/>
              <a:gd name="connsiteY0" fmla="*/ 221730 h 1020090"/>
              <a:gd name="connsiteX1" fmla="*/ 2689224 w 3063046"/>
              <a:gd name="connsiteY1" fmla="*/ 561303 h 1020090"/>
              <a:gd name="connsiteX2" fmla="*/ 3063046 w 3063046"/>
              <a:gd name="connsiteY2" fmla="*/ 518271 h 1020090"/>
              <a:gd name="connsiteX0" fmla="*/ 0 w 3063046"/>
              <a:gd name="connsiteY0" fmla="*/ 221730 h 1254010"/>
              <a:gd name="connsiteX1" fmla="*/ 2689224 w 3063046"/>
              <a:gd name="connsiteY1" fmla="*/ 561303 h 1254010"/>
              <a:gd name="connsiteX2" fmla="*/ 3063046 w 3063046"/>
              <a:gd name="connsiteY2" fmla="*/ 518271 h 1254010"/>
              <a:gd name="connsiteX0" fmla="*/ 0 w 3063046"/>
              <a:gd name="connsiteY0" fmla="*/ 122094 h 1255331"/>
              <a:gd name="connsiteX1" fmla="*/ 1788121 w 3063046"/>
              <a:gd name="connsiteY1" fmla="*/ 632318 h 1255331"/>
              <a:gd name="connsiteX2" fmla="*/ 3063046 w 3063046"/>
              <a:gd name="connsiteY2" fmla="*/ 418635 h 1255331"/>
              <a:gd name="connsiteX0" fmla="*/ 0 w 3063046"/>
              <a:gd name="connsiteY0" fmla="*/ 0 h 727223"/>
              <a:gd name="connsiteX1" fmla="*/ 1788121 w 3063046"/>
              <a:gd name="connsiteY1" fmla="*/ 510224 h 727223"/>
              <a:gd name="connsiteX2" fmla="*/ 3063046 w 3063046"/>
              <a:gd name="connsiteY2" fmla="*/ 296541 h 727223"/>
              <a:gd name="connsiteX0" fmla="*/ 0 w 3063046"/>
              <a:gd name="connsiteY0" fmla="*/ 0 h 739441"/>
              <a:gd name="connsiteX1" fmla="*/ 780523 w 3063046"/>
              <a:gd name="connsiteY1" fmla="*/ 544354 h 739441"/>
              <a:gd name="connsiteX2" fmla="*/ 3063046 w 3063046"/>
              <a:gd name="connsiteY2" fmla="*/ 296541 h 739441"/>
              <a:gd name="connsiteX0" fmla="*/ 0 w 3063046"/>
              <a:gd name="connsiteY0" fmla="*/ 0 h 660291"/>
              <a:gd name="connsiteX1" fmla="*/ 780523 w 3063046"/>
              <a:gd name="connsiteY1" fmla="*/ 544354 h 660291"/>
              <a:gd name="connsiteX2" fmla="*/ 3063046 w 3063046"/>
              <a:gd name="connsiteY2" fmla="*/ 296541 h 660291"/>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801024"/>
              <a:gd name="connsiteX1" fmla="*/ 895208 w 3104006"/>
              <a:gd name="connsiteY1" fmla="*/ 766201 h 801024"/>
              <a:gd name="connsiteX2" fmla="*/ 2156753 w 3104006"/>
              <a:gd name="connsiteY2" fmla="*/ 655276 h 801024"/>
              <a:gd name="connsiteX3" fmla="*/ 3104006 w 3104006"/>
              <a:gd name="connsiteY3" fmla="*/ 262411 h 801024"/>
              <a:gd name="connsiteX0" fmla="*/ 0 w 3104006"/>
              <a:gd name="connsiteY0" fmla="*/ 0 h 770048"/>
              <a:gd name="connsiteX1" fmla="*/ 895208 w 3104006"/>
              <a:gd name="connsiteY1" fmla="*/ 766201 h 770048"/>
              <a:gd name="connsiteX2" fmla="*/ 2156753 w 3104006"/>
              <a:gd name="connsiteY2" fmla="*/ 655276 h 770048"/>
              <a:gd name="connsiteX3" fmla="*/ 3104006 w 3104006"/>
              <a:gd name="connsiteY3" fmla="*/ 262411 h 770048"/>
              <a:gd name="connsiteX0" fmla="*/ 0 w 3104006"/>
              <a:gd name="connsiteY0" fmla="*/ 0 h 799360"/>
              <a:gd name="connsiteX1" fmla="*/ 895208 w 3104006"/>
              <a:gd name="connsiteY1" fmla="*/ 766201 h 799360"/>
              <a:gd name="connsiteX2" fmla="*/ 2279632 w 3104006"/>
              <a:gd name="connsiteY2" fmla="*/ 646743 h 799360"/>
              <a:gd name="connsiteX3" fmla="*/ 3104006 w 3104006"/>
              <a:gd name="connsiteY3" fmla="*/ 262411 h 799360"/>
              <a:gd name="connsiteX0" fmla="*/ 0 w 3104006"/>
              <a:gd name="connsiteY0" fmla="*/ 0 h 779874"/>
              <a:gd name="connsiteX1" fmla="*/ 895208 w 3104006"/>
              <a:gd name="connsiteY1" fmla="*/ 766201 h 779874"/>
              <a:gd name="connsiteX2" fmla="*/ 2279632 w 3104006"/>
              <a:gd name="connsiteY2" fmla="*/ 646743 h 779874"/>
              <a:gd name="connsiteX3" fmla="*/ 3104006 w 3104006"/>
              <a:gd name="connsiteY3" fmla="*/ 262411 h 779874"/>
              <a:gd name="connsiteX0" fmla="*/ 0 w 3104006"/>
              <a:gd name="connsiteY0" fmla="*/ 0 h 719790"/>
              <a:gd name="connsiteX1" fmla="*/ 633068 w 3104006"/>
              <a:gd name="connsiteY1" fmla="*/ 697941 h 719790"/>
              <a:gd name="connsiteX2" fmla="*/ 2279632 w 3104006"/>
              <a:gd name="connsiteY2" fmla="*/ 646743 h 719790"/>
              <a:gd name="connsiteX3" fmla="*/ 3104006 w 3104006"/>
              <a:gd name="connsiteY3" fmla="*/ 262411 h 719790"/>
              <a:gd name="connsiteX0" fmla="*/ 0 w 3104006"/>
              <a:gd name="connsiteY0" fmla="*/ 0 h 730966"/>
              <a:gd name="connsiteX1" fmla="*/ 633068 w 3104006"/>
              <a:gd name="connsiteY1" fmla="*/ 697941 h 730966"/>
              <a:gd name="connsiteX2" fmla="*/ 2279632 w 3104006"/>
              <a:gd name="connsiteY2" fmla="*/ 646743 h 730966"/>
              <a:gd name="connsiteX3" fmla="*/ 3104006 w 3104006"/>
              <a:gd name="connsiteY3" fmla="*/ 262411 h 730966"/>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39433"/>
              <a:gd name="connsiteY0" fmla="*/ 0 h 734249"/>
              <a:gd name="connsiteX1" fmla="*/ 633068 w 3139433"/>
              <a:gd name="connsiteY1" fmla="*/ 697941 h 734249"/>
              <a:gd name="connsiteX2" fmla="*/ 2279632 w 3139433"/>
              <a:gd name="connsiteY2" fmla="*/ 646743 h 734249"/>
              <a:gd name="connsiteX3" fmla="*/ 3139433 w 3139433"/>
              <a:gd name="connsiteY3" fmla="*/ 459214 h 734249"/>
              <a:gd name="connsiteX0" fmla="*/ 0 w 3139433"/>
              <a:gd name="connsiteY0" fmla="*/ 0 h 745609"/>
              <a:gd name="connsiteX1" fmla="*/ 633068 w 3139433"/>
              <a:gd name="connsiteY1" fmla="*/ 697941 h 745609"/>
              <a:gd name="connsiteX2" fmla="*/ 2279632 w 3139433"/>
              <a:gd name="connsiteY2" fmla="*/ 646743 h 745609"/>
              <a:gd name="connsiteX3" fmla="*/ 3139433 w 3139433"/>
              <a:gd name="connsiteY3" fmla="*/ 459214 h 745609"/>
              <a:gd name="connsiteX0" fmla="*/ 0 w 3139433"/>
              <a:gd name="connsiteY0" fmla="*/ 0 h 711697"/>
              <a:gd name="connsiteX1" fmla="*/ 633068 w 3139433"/>
              <a:gd name="connsiteY1" fmla="*/ 697941 h 711697"/>
              <a:gd name="connsiteX2" fmla="*/ 3139433 w 3139433"/>
              <a:gd name="connsiteY2" fmla="*/ 459214 h 711697"/>
              <a:gd name="connsiteX0" fmla="*/ 0 w 3139433"/>
              <a:gd name="connsiteY0" fmla="*/ 0 h 709936"/>
              <a:gd name="connsiteX1" fmla="*/ 633068 w 3139433"/>
              <a:gd name="connsiteY1" fmla="*/ 697941 h 709936"/>
              <a:gd name="connsiteX2" fmla="*/ 3139433 w 3139433"/>
              <a:gd name="connsiteY2" fmla="*/ 459214 h 709936"/>
              <a:gd name="connsiteX0" fmla="*/ 0 w 3139433"/>
              <a:gd name="connsiteY0" fmla="*/ 0 h 570396"/>
              <a:gd name="connsiteX1" fmla="*/ 656687 w 3139433"/>
              <a:gd name="connsiteY1" fmla="*/ 550339 h 570396"/>
              <a:gd name="connsiteX2" fmla="*/ 3139433 w 3139433"/>
              <a:gd name="connsiteY2" fmla="*/ 459214 h 570396"/>
              <a:gd name="connsiteX0" fmla="*/ 0 w 3139433"/>
              <a:gd name="connsiteY0" fmla="*/ 0 h 554449"/>
              <a:gd name="connsiteX1" fmla="*/ 656687 w 3139433"/>
              <a:gd name="connsiteY1" fmla="*/ 550339 h 554449"/>
              <a:gd name="connsiteX2" fmla="*/ 3139433 w 3139433"/>
              <a:gd name="connsiteY2" fmla="*/ 459214 h 554449"/>
              <a:gd name="connsiteX0" fmla="*/ 0 w 3094845"/>
              <a:gd name="connsiteY0" fmla="*/ 0 h 561918"/>
              <a:gd name="connsiteX1" fmla="*/ 656687 w 3094845"/>
              <a:gd name="connsiteY1" fmla="*/ 550339 h 561918"/>
              <a:gd name="connsiteX2" fmla="*/ 3094845 w 3094845"/>
              <a:gd name="connsiteY2" fmla="*/ 547575 h 561918"/>
              <a:gd name="connsiteX0" fmla="*/ 0 w 3126519"/>
              <a:gd name="connsiteY0" fmla="*/ 0 h 562742"/>
              <a:gd name="connsiteX1" fmla="*/ 656687 w 3126519"/>
              <a:gd name="connsiteY1" fmla="*/ 550339 h 562742"/>
              <a:gd name="connsiteX2" fmla="*/ 3126519 w 3126519"/>
              <a:gd name="connsiteY2" fmla="*/ 550845 h 562742"/>
              <a:gd name="connsiteX0" fmla="*/ 0 w 3126519"/>
              <a:gd name="connsiteY0" fmla="*/ 0 h 550845"/>
              <a:gd name="connsiteX1" fmla="*/ 3126519 w 3126519"/>
              <a:gd name="connsiteY1" fmla="*/ 550845 h 550845"/>
              <a:gd name="connsiteX0" fmla="*/ 31674 w 3158193"/>
              <a:gd name="connsiteY0" fmla="*/ 0 h 566180"/>
              <a:gd name="connsiteX1" fmla="*/ 3158193 w 3158193"/>
              <a:gd name="connsiteY1" fmla="*/ 550845 h 566180"/>
              <a:gd name="connsiteX0" fmla="*/ 32042 w 3158561"/>
              <a:gd name="connsiteY0" fmla="*/ 0 h 636741"/>
              <a:gd name="connsiteX1" fmla="*/ 3158561 w 3158561"/>
              <a:gd name="connsiteY1" fmla="*/ 550845 h 636741"/>
              <a:gd name="connsiteX0" fmla="*/ 2533 w 3129052"/>
              <a:gd name="connsiteY0" fmla="*/ 0 h 562173"/>
              <a:gd name="connsiteX1" fmla="*/ 3129052 w 3129052"/>
              <a:gd name="connsiteY1" fmla="*/ 550845 h 562173"/>
              <a:gd name="connsiteX0" fmla="*/ 20859 w 3147378"/>
              <a:gd name="connsiteY0" fmla="*/ 0 h 653878"/>
              <a:gd name="connsiteX1" fmla="*/ 3147378 w 3147378"/>
              <a:gd name="connsiteY1" fmla="*/ 550845 h 653878"/>
              <a:gd name="connsiteX0" fmla="*/ 51405 w 3177924"/>
              <a:gd name="connsiteY0" fmla="*/ 0 h 653878"/>
              <a:gd name="connsiteX1" fmla="*/ 3177924 w 3177924"/>
              <a:gd name="connsiteY1" fmla="*/ 550845 h 653878"/>
              <a:gd name="connsiteX0" fmla="*/ 51938 w 3166578"/>
              <a:gd name="connsiteY0" fmla="*/ 0 h 657403"/>
              <a:gd name="connsiteX1" fmla="*/ 3166578 w 3166578"/>
              <a:gd name="connsiteY1" fmla="*/ 557384 h 657403"/>
              <a:gd name="connsiteX0" fmla="*/ 15455 w 3130095"/>
              <a:gd name="connsiteY0" fmla="*/ 0 h 595691"/>
              <a:gd name="connsiteX1" fmla="*/ 3130095 w 3130095"/>
              <a:gd name="connsiteY1" fmla="*/ 557384 h 595691"/>
              <a:gd name="connsiteX0" fmla="*/ 50782 w 3165422"/>
              <a:gd name="connsiteY0" fmla="*/ 0 h 567992"/>
              <a:gd name="connsiteX1" fmla="*/ 3165422 w 3165422"/>
              <a:gd name="connsiteY1" fmla="*/ 557384 h 567992"/>
              <a:gd name="connsiteX0" fmla="*/ 39604 w 3154244"/>
              <a:gd name="connsiteY0" fmla="*/ 0 h 569136"/>
              <a:gd name="connsiteX1" fmla="*/ 3154244 w 3154244"/>
              <a:gd name="connsiteY1" fmla="*/ 557384 h 569136"/>
              <a:gd name="connsiteX0" fmla="*/ 220875 w 2958650"/>
              <a:gd name="connsiteY0" fmla="*/ 344694 h 1044870"/>
              <a:gd name="connsiteX1" fmla="*/ 2958650 w 2958650"/>
              <a:gd name="connsiteY1" fmla="*/ 529 h 1044870"/>
              <a:gd name="connsiteX0" fmla="*/ 4327149 w 4327149"/>
              <a:gd name="connsiteY0" fmla="*/ 0 h 953568"/>
              <a:gd name="connsiteX1" fmla="*/ 2677402 w 4327149"/>
              <a:gd name="connsiteY1" fmla="*/ 953568 h 953568"/>
              <a:gd name="connsiteX0" fmla="*/ 3779286 w 3779286"/>
              <a:gd name="connsiteY0" fmla="*/ 0 h 953568"/>
              <a:gd name="connsiteX1" fmla="*/ 2129539 w 3779286"/>
              <a:gd name="connsiteY1" fmla="*/ 953568 h 953568"/>
              <a:gd name="connsiteX0" fmla="*/ 3779286 w 3779286"/>
              <a:gd name="connsiteY0" fmla="*/ 0 h 953568"/>
              <a:gd name="connsiteX1" fmla="*/ 2129539 w 3779286"/>
              <a:gd name="connsiteY1" fmla="*/ 953568 h 953568"/>
              <a:gd name="connsiteX0" fmla="*/ 2748432 w 2748432"/>
              <a:gd name="connsiteY0" fmla="*/ 0 h 953570"/>
              <a:gd name="connsiteX1" fmla="*/ 2171020 w 2748432"/>
              <a:gd name="connsiteY1" fmla="*/ 953570 h 953570"/>
              <a:gd name="connsiteX0" fmla="*/ 2706951 w 2706951"/>
              <a:gd name="connsiteY0" fmla="*/ 0 h 953570"/>
              <a:gd name="connsiteX1" fmla="*/ 2129539 w 2706951"/>
              <a:gd name="connsiteY1" fmla="*/ 953570 h 953570"/>
              <a:gd name="connsiteX0" fmla="*/ 1923937 w 1923937"/>
              <a:gd name="connsiteY0" fmla="*/ 0 h 953570"/>
              <a:gd name="connsiteX1" fmla="*/ 1346525 w 1923937"/>
              <a:gd name="connsiteY1" fmla="*/ 953570 h 953570"/>
              <a:gd name="connsiteX0" fmla="*/ 1923937 w 1923937"/>
              <a:gd name="connsiteY0" fmla="*/ 0 h 953570"/>
              <a:gd name="connsiteX1" fmla="*/ 1346525 w 1923937"/>
              <a:gd name="connsiteY1" fmla="*/ 953570 h 953570"/>
              <a:gd name="connsiteX0" fmla="*/ 1938711 w 1938711"/>
              <a:gd name="connsiteY0" fmla="*/ 0 h 953570"/>
              <a:gd name="connsiteX1" fmla="*/ 1361299 w 1938711"/>
              <a:gd name="connsiteY1" fmla="*/ 953570 h 953570"/>
              <a:gd name="connsiteX0" fmla="*/ 1938711 w 1938711"/>
              <a:gd name="connsiteY0" fmla="*/ 0 h 953570"/>
              <a:gd name="connsiteX1" fmla="*/ 783888 w 1938711"/>
              <a:gd name="connsiteY1" fmla="*/ 885457 h 953570"/>
              <a:gd name="connsiteX2" fmla="*/ 1361299 w 1938711"/>
              <a:gd name="connsiteY2" fmla="*/ 953570 h 953570"/>
              <a:gd name="connsiteX0" fmla="*/ 2328610 w 2328610"/>
              <a:gd name="connsiteY0" fmla="*/ 0 h 953570"/>
              <a:gd name="connsiteX1" fmla="*/ 1173787 w 2328610"/>
              <a:gd name="connsiteY1" fmla="*/ 885457 h 953570"/>
              <a:gd name="connsiteX2" fmla="*/ 1751198 w 2328610"/>
              <a:gd name="connsiteY2" fmla="*/ 953570 h 953570"/>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47575"/>
              <a:gd name="connsiteY0" fmla="*/ 0 h 1116485"/>
              <a:gd name="connsiteX1" fmla="*/ 1173787 w 2347575"/>
              <a:gd name="connsiteY1" fmla="*/ 885457 h 1116485"/>
              <a:gd name="connsiteX2" fmla="*/ 1751198 w 2347575"/>
              <a:gd name="connsiteY2" fmla="*/ 953570 h 1116485"/>
              <a:gd name="connsiteX0" fmla="*/ 1938711 w 2370112"/>
              <a:gd name="connsiteY0" fmla="*/ 94806 h 1048377"/>
              <a:gd name="connsiteX1" fmla="*/ 1196325 w 2370112"/>
              <a:gd name="connsiteY1" fmla="*/ 231029 h 1048377"/>
              <a:gd name="connsiteX2" fmla="*/ 1361299 w 2370112"/>
              <a:gd name="connsiteY2" fmla="*/ 1048376 h 1048377"/>
              <a:gd name="connsiteX0" fmla="*/ 1938711 w 1938711"/>
              <a:gd name="connsiteY0" fmla="*/ 94806 h 1048376"/>
              <a:gd name="connsiteX1" fmla="*/ 1196325 w 1938711"/>
              <a:gd name="connsiteY1" fmla="*/ 231029 h 1048376"/>
              <a:gd name="connsiteX2" fmla="*/ 1361299 w 1938711"/>
              <a:gd name="connsiteY2" fmla="*/ 1048376 h 1048376"/>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1938711 w 1938711"/>
              <a:gd name="connsiteY0" fmla="*/ 0 h 1459574"/>
              <a:gd name="connsiteX1" fmla="*/ 866376 w 1938711"/>
              <a:gd name="connsiteY1" fmla="*/ 885457 h 1459574"/>
              <a:gd name="connsiteX2" fmla="*/ 1361299 w 1938711"/>
              <a:gd name="connsiteY2" fmla="*/ 953570 h 1459574"/>
              <a:gd name="connsiteX0" fmla="*/ 1938711 w 1938711"/>
              <a:gd name="connsiteY0" fmla="*/ 0 h 1459573"/>
              <a:gd name="connsiteX1" fmla="*/ 618914 w 1938711"/>
              <a:gd name="connsiteY1" fmla="*/ 885456 h 1459573"/>
              <a:gd name="connsiteX2" fmla="*/ 1361299 w 1938711"/>
              <a:gd name="connsiteY2" fmla="*/ 953570 h 1459573"/>
              <a:gd name="connsiteX0" fmla="*/ 1938711 w 1938711"/>
              <a:gd name="connsiteY0" fmla="*/ 0 h 1093598"/>
              <a:gd name="connsiteX1" fmla="*/ 618914 w 1938711"/>
              <a:gd name="connsiteY1" fmla="*/ 885456 h 1093598"/>
              <a:gd name="connsiteX2" fmla="*/ 1361299 w 1938711"/>
              <a:gd name="connsiteY2" fmla="*/ 953570 h 1093598"/>
              <a:gd name="connsiteX0" fmla="*/ 1704738 w 1704738"/>
              <a:gd name="connsiteY0" fmla="*/ 0 h 1093598"/>
              <a:gd name="connsiteX1" fmla="*/ 384941 w 1704738"/>
              <a:gd name="connsiteY1" fmla="*/ 885456 h 1093598"/>
              <a:gd name="connsiteX2" fmla="*/ 1127326 w 1704738"/>
              <a:gd name="connsiteY2" fmla="*/ 953570 h 1093598"/>
              <a:gd name="connsiteX0" fmla="*/ 1704738 w 1704738"/>
              <a:gd name="connsiteY0" fmla="*/ 0 h 1063100"/>
              <a:gd name="connsiteX1" fmla="*/ 384941 w 1704738"/>
              <a:gd name="connsiteY1" fmla="*/ 885456 h 1063100"/>
              <a:gd name="connsiteX2" fmla="*/ 1127326 w 1704738"/>
              <a:gd name="connsiteY2" fmla="*/ 953570 h 1063100"/>
              <a:gd name="connsiteX0" fmla="*/ 1778521 w 1778521"/>
              <a:gd name="connsiteY0" fmla="*/ 0 h 1063100"/>
              <a:gd name="connsiteX1" fmla="*/ 458724 w 1778521"/>
              <a:gd name="connsiteY1" fmla="*/ 885456 h 1063100"/>
              <a:gd name="connsiteX2" fmla="*/ 1201109 w 1778521"/>
              <a:gd name="connsiteY2" fmla="*/ 953570 h 1063100"/>
              <a:gd name="connsiteX0" fmla="*/ 1778521 w 1778521"/>
              <a:gd name="connsiteY0" fmla="*/ 0 h 1005649"/>
              <a:gd name="connsiteX1" fmla="*/ 458724 w 1778521"/>
              <a:gd name="connsiteY1" fmla="*/ 885456 h 1005649"/>
              <a:gd name="connsiteX2" fmla="*/ 1201109 w 1778521"/>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953570"/>
              <a:gd name="connsiteX1" fmla="*/ 384941 w 1704738"/>
              <a:gd name="connsiteY1" fmla="*/ 885456 h 953570"/>
              <a:gd name="connsiteX2" fmla="*/ 1127326 w 1704738"/>
              <a:gd name="connsiteY2" fmla="*/ 953570 h 953570"/>
              <a:gd name="connsiteX0" fmla="*/ 1704738 w 1704738"/>
              <a:gd name="connsiteY0" fmla="*/ 0 h 967151"/>
              <a:gd name="connsiteX1" fmla="*/ 384941 w 1704738"/>
              <a:gd name="connsiteY1" fmla="*/ 885456 h 967151"/>
              <a:gd name="connsiteX2" fmla="*/ 1127326 w 1704738"/>
              <a:gd name="connsiteY2" fmla="*/ 953570 h 967151"/>
              <a:gd name="connsiteX0" fmla="*/ 1563466 w 1563466"/>
              <a:gd name="connsiteY0" fmla="*/ 0 h 967151"/>
              <a:gd name="connsiteX1" fmla="*/ 243669 w 1563466"/>
              <a:gd name="connsiteY1" fmla="*/ 885456 h 967151"/>
              <a:gd name="connsiteX2" fmla="*/ 986054 w 1563466"/>
              <a:gd name="connsiteY2" fmla="*/ 953570 h 967151"/>
              <a:gd name="connsiteX0" fmla="*/ 1398494 w 1398494"/>
              <a:gd name="connsiteY0" fmla="*/ 0 h 953570"/>
              <a:gd name="connsiteX1" fmla="*/ 243670 w 1398494"/>
              <a:gd name="connsiteY1" fmla="*/ 749233 h 953570"/>
              <a:gd name="connsiteX2" fmla="*/ 821082 w 1398494"/>
              <a:gd name="connsiteY2" fmla="*/ 953570 h 953570"/>
              <a:gd name="connsiteX0" fmla="*/ 1398493 w 1398493"/>
              <a:gd name="connsiteY0" fmla="*/ 0 h 953570"/>
              <a:gd name="connsiteX1" fmla="*/ 243669 w 1398493"/>
              <a:gd name="connsiteY1" fmla="*/ 749233 h 953570"/>
              <a:gd name="connsiteX2" fmla="*/ 821081 w 1398493"/>
              <a:gd name="connsiteY2" fmla="*/ 953570 h 953570"/>
              <a:gd name="connsiteX0" fmla="*/ 1262927 w 1262927"/>
              <a:gd name="connsiteY0" fmla="*/ 0 h 953570"/>
              <a:gd name="connsiteX1" fmla="*/ 108103 w 1262927"/>
              <a:gd name="connsiteY1" fmla="*/ 749233 h 953570"/>
              <a:gd name="connsiteX2" fmla="*/ 685515 w 1262927"/>
              <a:gd name="connsiteY2" fmla="*/ 953570 h 953570"/>
              <a:gd name="connsiteX0" fmla="*/ 1154824 w 1154824"/>
              <a:gd name="connsiteY0" fmla="*/ 0 h 953570"/>
              <a:gd name="connsiteX1" fmla="*/ 0 w 1154824"/>
              <a:gd name="connsiteY1" fmla="*/ 749233 h 953570"/>
              <a:gd name="connsiteX2" fmla="*/ 577412 w 1154824"/>
              <a:gd name="connsiteY2" fmla="*/ 953570 h 953570"/>
              <a:gd name="connsiteX0" fmla="*/ 1289879 w 1289879"/>
              <a:gd name="connsiteY0" fmla="*/ 0 h 953570"/>
              <a:gd name="connsiteX1" fmla="*/ 135055 w 1289879"/>
              <a:gd name="connsiteY1" fmla="*/ 749233 h 953570"/>
              <a:gd name="connsiteX2" fmla="*/ 712467 w 1289879"/>
              <a:gd name="connsiteY2" fmla="*/ 953570 h 953570"/>
              <a:gd name="connsiteX0" fmla="*/ 1207393 w 1207393"/>
              <a:gd name="connsiteY0" fmla="*/ 0 h 953570"/>
              <a:gd name="connsiteX1" fmla="*/ 135055 w 1207393"/>
              <a:gd name="connsiteY1" fmla="*/ 749233 h 953570"/>
              <a:gd name="connsiteX2" fmla="*/ 629981 w 1207393"/>
              <a:gd name="connsiteY2" fmla="*/ 953570 h 953570"/>
              <a:gd name="connsiteX0" fmla="*/ 1124905 w 1124905"/>
              <a:gd name="connsiteY0" fmla="*/ 0 h 953570"/>
              <a:gd name="connsiteX1" fmla="*/ 135055 w 1124905"/>
              <a:gd name="connsiteY1" fmla="*/ 749233 h 953570"/>
              <a:gd name="connsiteX2" fmla="*/ 547493 w 1124905"/>
              <a:gd name="connsiteY2" fmla="*/ 953570 h 953570"/>
              <a:gd name="connsiteX0" fmla="*/ 1124905 w 1124905"/>
              <a:gd name="connsiteY0" fmla="*/ 0 h 958120"/>
              <a:gd name="connsiteX1" fmla="*/ 135055 w 1124905"/>
              <a:gd name="connsiteY1" fmla="*/ 749233 h 958120"/>
              <a:gd name="connsiteX2" fmla="*/ 547493 w 1124905"/>
              <a:gd name="connsiteY2" fmla="*/ 953570 h 958120"/>
              <a:gd name="connsiteX0" fmla="*/ 1096214 w 1096214"/>
              <a:gd name="connsiteY0" fmla="*/ 0 h 979590"/>
              <a:gd name="connsiteX1" fmla="*/ 106364 w 1096214"/>
              <a:gd name="connsiteY1" fmla="*/ 749233 h 979590"/>
              <a:gd name="connsiteX2" fmla="*/ 518802 w 1096214"/>
              <a:gd name="connsiteY2" fmla="*/ 953570 h 979590"/>
              <a:gd name="connsiteX0" fmla="*/ 1086832 w 1086832"/>
              <a:gd name="connsiteY0" fmla="*/ 0 h 887268"/>
              <a:gd name="connsiteX1" fmla="*/ 106364 w 1086832"/>
              <a:gd name="connsiteY1" fmla="*/ 656911 h 887268"/>
              <a:gd name="connsiteX2" fmla="*/ 518802 w 1086832"/>
              <a:gd name="connsiteY2" fmla="*/ 861248 h 887268"/>
              <a:gd name="connsiteX0" fmla="*/ 1086832 w 1086832"/>
              <a:gd name="connsiteY0" fmla="*/ 0 h 887268"/>
              <a:gd name="connsiteX1" fmla="*/ 106364 w 1086832"/>
              <a:gd name="connsiteY1" fmla="*/ 656911 h 887268"/>
              <a:gd name="connsiteX2" fmla="*/ 518802 w 1086832"/>
              <a:gd name="connsiteY2" fmla="*/ 861248 h 887268"/>
              <a:gd name="connsiteX0" fmla="*/ 848750 w 848750"/>
              <a:gd name="connsiteY0" fmla="*/ 0 h 843366"/>
              <a:gd name="connsiteX1" fmla="*/ 106364 w 848750"/>
              <a:gd name="connsiteY1" fmla="*/ 613009 h 843366"/>
              <a:gd name="connsiteX2" fmla="*/ 518802 w 848750"/>
              <a:gd name="connsiteY2" fmla="*/ 817346 h 843366"/>
              <a:gd name="connsiteX0" fmla="*/ 848750 w 848750"/>
              <a:gd name="connsiteY0" fmla="*/ 0 h 911478"/>
              <a:gd name="connsiteX1" fmla="*/ 106364 w 848750"/>
              <a:gd name="connsiteY1" fmla="*/ 681121 h 911478"/>
              <a:gd name="connsiteX2" fmla="*/ 518802 w 848750"/>
              <a:gd name="connsiteY2" fmla="*/ 885458 h 911478"/>
              <a:gd name="connsiteX0" fmla="*/ 820736 w 820736"/>
              <a:gd name="connsiteY0" fmla="*/ 0 h 896056"/>
              <a:gd name="connsiteX1" fmla="*/ 106364 w 820736"/>
              <a:gd name="connsiteY1" fmla="*/ 665699 h 896056"/>
              <a:gd name="connsiteX2" fmla="*/ 518802 w 820736"/>
              <a:gd name="connsiteY2" fmla="*/ 870036 h 896056"/>
              <a:gd name="connsiteX0" fmla="*/ 847710 w 847710"/>
              <a:gd name="connsiteY0" fmla="*/ 0 h 879593"/>
              <a:gd name="connsiteX1" fmla="*/ 106364 w 847710"/>
              <a:gd name="connsiteY1" fmla="*/ 649236 h 879593"/>
              <a:gd name="connsiteX2" fmla="*/ 518802 w 847710"/>
              <a:gd name="connsiteY2" fmla="*/ 853573 h 879593"/>
            </a:gdLst>
            <a:ahLst/>
            <a:cxnLst>
              <a:cxn ang="0">
                <a:pos x="connsiteX0" y="connsiteY0"/>
              </a:cxn>
              <a:cxn ang="0">
                <a:pos x="connsiteX1" y="connsiteY1"/>
              </a:cxn>
              <a:cxn ang="0">
                <a:pos x="connsiteX2" y="connsiteY2"/>
              </a:cxn>
            </a:cxnLst>
            <a:rect l="l" t="t" r="r" b="b"/>
            <a:pathLst>
              <a:path w="847710" h="879593">
                <a:moveTo>
                  <a:pt x="847710" y="0"/>
                </a:moveTo>
                <a:cubicBezTo>
                  <a:pt x="738113" y="316340"/>
                  <a:pt x="317451" y="300423"/>
                  <a:pt x="106364" y="649236"/>
                </a:cubicBezTo>
                <a:cubicBezTo>
                  <a:pt x="0" y="879593"/>
                  <a:pt x="276237" y="858123"/>
                  <a:pt x="518802" y="853573"/>
                </a:cubicBezTo>
              </a:path>
            </a:pathLst>
          </a:custGeom>
          <a:ln w="317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8" name="Content Placeholder 2"/>
          <p:cNvSpPr txBox="1">
            <a:spLocks/>
          </p:cNvSpPr>
          <p:nvPr/>
        </p:nvSpPr>
        <p:spPr>
          <a:xfrm>
            <a:off x="3581400" y="4840686"/>
            <a:ext cx="1126748" cy="230400"/>
          </a:xfrm>
          <a:prstGeom prst="rect">
            <a:avLst/>
          </a:prstGeom>
          <a:solidFill>
            <a:srgbClr val="FFFFFF"/>
          </a:solidFill>
          <a:ln w="9525">
            <a:solidFill>
              <a:schemeClr val="tx1"/>
            </a:solidFill>
          </a:ln>
          <a:effectLst/>
        </p:spPr>
        <p:txBody>
          <a:bodyPr wrap="none" lIns="0" tIns="0" rIns="0" bIns="0" anchor="ctr" anchorCtr="0">
            <a:noAutofit/>
          </a:bodyPr>
          <a:lstStyle/>
          <a:p>
            <a:pPr marR="0" lvl="0" indent="11113" algn="ctr"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"Top </a:t>
            </a:r>
            <a:r>
              <a:rPr kumimoji="0" lang="en-GB" sz="1400" b="1"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cfg</a:t>
            </a:r>
            <a:r>
              <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p:txBody>
      </p:sp>
      <p:sp>
        <p:nvSpPr>
          <p:cNvPr id="42" name="Content Placeholder 2"/>
          <p:cNvSpPr txBox="1">
            <a:spLocks/>
          </p:cNvSpPr>
          <p:nvPr/>
        </p:nvSpPr>
        <p:spPr>
          <a:xfrm>
            <a:off x="4267200" y="5791200"/>
            <a:ext cx="1371600" cy="230400"/>
          </a:xfrm>
          <a:prstGeom prst="rect">
            <a:avLst/>
          </a:prstGeom>
          <a:solidFill>
            <a:srgbClr val="FFFFFF"/>
          </a:solidFill>
          <a:ln w="9525">
            <a:solidFill>
              <a:schemeClr val="tx1"/>
            </a:solidFill>
          </a:ln>
          <a:effectLst/>
        </p:spPr>
        <p:txBody>
          <a:bodyPr wrap="none" lIns="0" tIns="0" rIns="0" bIns="0" anchor="ctr" anchorCtr="0">
            <a:noAutofit/>
          </a:bodyPr>
          <a:lstStyle/>
          <a:p>
            <a:pPr marR="0" lvl="0" indent="11113" algn="ctr"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"Lower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43" name="Content Placeholder 2"/>
          <p:cNvSpPr txBox="1">
            <a:spLocks/>
          </p:cNvSpPr>
          <p:nvPr/>
        </p:nvSpPr>
        <p:spPr>
          <a:xfrm>
            <a:off x="4343400" y="5486400"/>
            <a:ext cx="457199" cy="230400"/>
          </a:xfrm>
          <a:prstGeom prst="rect">
            <a:avLst/>
          </a:prstGeom>
          <a:solidFill>
            <a:srgbClr val="FFFFFF"/>
          </a:solidFill>
          <a:ln w="9525">
            <a:solidFill>
              <a:schemeClr val="tx1"/>
            </a:solidFill>
          </a:ln>
          <a:effectLst/>
        </p:spPr>
        <p:txBody>
          <a:bodyPr wrap="none" lIns="0" tIns="0" rIns="0" bIns="0" anchor="ctr" anchorCtr="0">
            <a:noAutofit/>
          </a:bodyPr>
          <a:lstStyle/>
          <a:p>
            <a:pPr marR="0" lvl="0" indent="11113" algn="ctr"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35</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45" name="Rounded Rectangle 44"/>
          <p:cNvSpPr/>
          <p:nvPr/>
        </p:nvSpPr>
        <p:spPr>
          <a:xfrm>
            <a:off x="4876800" y="4572000"/>
            <a:ext cx="1066800"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user's config classes</a:t>
            </a:r>
            <a:endParaRPr lang="en-GB"/>
          </a:p>
        </p:txBody>
      </p:sp>
      <p:sp>
        <p:nvSpPr>
          <p:cNvPr id="46" name="Rounded Rectangle 45"/>
          <p:cNvSpPr/>
          <p:nvPr/>
        </p:nvSpPr>
        <p:spPr>
          <a:xfrm rot="20718709">
            <a:off x="37741" y="3880739"/>
            <a:ext cx="1828800" cy="533400"/>
          </a:xfrm>
          <a:prstGeom prst="roundRect">
            <a:avLst>
              <a:gd name="adj" fmla="val 50000"/>
            </a:avLst>
          </a:prstGeom>
          <a:solidFill>
            <a:srgbClr val="512373">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beware magic!</a:t>
            </a:r>
            <a:endParaRPr lang="en-GB" b="1" dirty="0"/>
          </a:p>
        </p:txBody>
      </p:sp>
      <p:sp>
        <p:nvSpPr>
          <p:cNvPr id="48" name="Rectangle 47"/>
          <p:cNvSpPr/>
          <p:nvPr/>
        </p:nvSpPr>
        <p:spPr>
          <a:xfrm>
            <a:off x="2514600" y="4572000"/>
            <a:ext cx="1025991" cy="251352"/>
          </a:xfrm>
          <a:prstGeom prst="rect">
            <a:avLst/>
          </a:prstGeom>
          <a:ln w="317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tx1"/>
              </a:solidFill>
            </a:endParaRPr>
          </a:p>
        </p:txBody>
      </p:sp>
      <p:sp>
        <p:nvSpPr>
          <p:cNvPr id="47" name="Freeform 46"/>
          <p:cNvSpPr/>
          <p:nvPr/>
        </p:nvSpPr>
        <p:spPr>
          <a:xfrm>
            <a:off x="3462353" y="2971800"/>
            <a:ext cx="527446" cy="1607233"/>
          </a:xfrm>
          <a:custGeom>
            <a:avLst/>
            <a:gdLst>
              <a:gd name="connsiteX0" fmla="*/ 0 w 3334383"/>
              <a:gd name="connsiteY0" fmla="*/ 32969 h 288151"/>
              <a:gd name="connsiteX1" fmla="*/ 3030279 w 3334383"/>
              <a:gd name="connsiteY1" fmla="*/ 22337 h 288151"/>
              <a:gd name="connsiteX2" fmla="*/ 3242930 w 3334383"/>
              <a:gd name="connsiteY2" fmla="*/ 288151 h 288151"/>
              <a:gd name="connsiteX0" fmla="*/ 0 w 3030279"/>
              <a:gd name="connsiteY0" fmla="*/ 32969 h 32969"/>
              <a:gd name="connsiteX1" fmla="*/ 3030279 w 3030279"/>
              <a:gd name="connsiteY1" fmla="*/ 22337 h 32969"/>
              <a:gd name="connsiteX0" fmla="*/ 0 w 3030279"/>
              <a:gd name="connsiteY0" fmla="*/ 11791 h 1085845"/>
              <a:gd name="connsiteX1" fmla="*/ 2541181 w 3030279"/>
              <a:gd name="connsiteY1" fmla="*/ 1085680 h 1085845"/>
              <a:gd name="connsiteX2" fmla="*/ 3030279 w 3030279"/>
              <a:gd name="connsiteY2" fmla="*/ 1159 h 1085845"/>
              <a:gd name="connsiteX0" fmla="*/ 0 w 3030279"/>
              <a:gd name="connsiteY0" fmla="*/ 11791 h 1434478"/>
              <a:gd name="connsiteX1" fmla="*/ 2541181 w 3030279"/>
              <a:gd name="connsiteY1" fmla="*/ 1085680 h 1434478"/>
              <a:gd name="connsiteX2" fmla="*/ 3030279 w 3030279"/>
              <a:gd name="connsiteY2" fmla="*/ 1159 h 1434478"/>
              <a:gd name="connsiteX0" fmla="*/ 0 w 3030279"/>
              <a:gd name="connsiteY0" fmla="*/ 12576 h 1435263"/>
              <a:gd name="connsiteX1" fmla="*/ 2541181 w 3030279"/>
              <a:gd name="connsiteY1" fmla="*/ 1086465 h 1435263"/>
              <a:gd name="connsiteX2" fmla="*/ 3030279 w 3030279"/>
              <a:gd name="connsiteY2" fmla="*/ 1944 h 1435263"/>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560605"/>
              <a:gd name="connsiteX1" fmla="*/ 2541181 w 3030279"/>
              <a:gd name="connsiteY1" fmla="*/ 1084521 h 1560605"/>
              <a:gd name="connsiteX2" fmla="*/ 3030279 w 3030279"/>
              <a:gd name="connsiteY2" fmla="*/ 0 h 1560605"/>
              <a:gd name="connsiteX0" fmla="*/ 0 w 3030279"/>
              <a:gd name="connsiteY0" fmla="*/ 10632 h 10632"/>
              <a:gd name="connsiteX1" fmla="*/ 3030279 w 3030279"/>
              <a:gd name="connsiteY1" fmla="*/ 0 h 10632"/>
              <a:gd name="connsiteX0" fmla="*/ 0 w 3030279"/>
              <a:gd name="connsiteY0" fmla="*/ 10632 h 632052"/>
              <a:gd name="connsiteX1" fmla="*/ 3030279 w 3030279"/>
              <a:gd name="connsiteY1" fmla="*/ 0 h 632052"/>
              <a:gd name="connsiteX0" fmla="*/ 17881 w 3048160"/>
              <a:gd name="connsiteY0" fmla="*/ 10632 h 887804"/>
              <a:gd name="connsiteX1" fmla="*/ 3048160 w 3048160"/>
              <a:gd name="connsiteY1" fmla="*/ 0 h 887804"/>
              <a:gd name="connsiteX0" fmla="*/ 13045 w 3043324"/>
              <a:gd name="connsiteY0" fmla="*/ 10632 h 727324"/>
              <a:gd name="connsiteX1" fmla="*/ 3043324 w 3043324"/>
              <a:gd name="connsiteY1" fmla="*/ 0 h 727324"/>
              <a:gd name="connsiteX0" fmla="*/ 12922 w 3075968"/>
              <a:gd name="connsiteY0" fmla="*/ 0 h 892917"/>
              <a:gd name="connsiteX1" fmla="*/ 3075968 w 3075968"/>
              <a:gd name="connsiteY1" fmla="*/ 296541 h 892917"/>
              <a:gd name="connsiteX0" fmla="*/ 16009 w 3079055"/>
              <a:gd name="connsiteY0" fmla="*/ 0 h 498587"/>
              <a:gd name="connsiteX1" fmla="*/ 3079055 w 3079055"/>
              <a:gd name="connsiteY1" fmla="*/ 296541 h 498587"/>
              <a:gd name="connsiteX0" fmla="*/ 0 w 3063046"/>
              <a:gd name="connsiteY0" fmla="*/ 0 h 655976"/>
              <a:gd name="connsiteX1" fmla="*/ 3063046 w 3063046"/>
              <a:gd name="connsiteY1" fmla="*/ 296541 h 655976"/>
              <a:gd name="connsiteX0" fmla="*/ 3747 w 3066793"/>
              <a:gd name="connsiteY0" fmla="*/ 0 h 619014"/>
              <a:gd name="connsiteX1" fmla="*/ 3066793 w 3066793"/>
              <a:gd name="connsiteY1" fmla="*/ 296541 h 619014"/>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339573"/>
              <a:gd name="connsiteX1" fmla="*/ 2689224 w 3063046"/>
              <a:gd name="connsiteY1" fmla="*/ 339573 h 339573"/>
              <a:gd name="connsiteX2" fmla="*/ 3063046 w 3063046"/>
              <a:gd name="connsiteY2" fmla="*/ 296541 h 339573"/>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7555 h 567271"/>
              <a:gd name="connsiteX1" fmla="*/ 2689224 w 3063046"/>
              <a:gd name="connsiteY1" fmla="*/ 347128 h 567271"/>
              <a:gd name="connsiteX2" fmla="*/ 3063046 w 3063046"/>
              <a:gd name="connsiteY2" fmla="*/ 304096 h 567271"/>
              <a:gd name="connsiteX0" fmla="*/ 0 w 3063046"/>
              <a:gd name="connsiteY0" fmla="*/ 0 h 340297"/>
              <a:gd name="connsiteX1" fmla="*/ 2689224 w 3063046"/>
              <a:gd name="connsiteY1" fmla="*/ 339573 h 340297"/>
              <a:gd name="connsiteX2" fmla="*/ 3063046 w 3063046"/>
              <a:gd name="connsiteY2" fmla="*/ 296541 h 340297"/>
              <a:gd name="connsiteX0" fmla="*/ 0 w 3063046"/>
              <a:gd name="connsiteY0" fmla="*/ 221730 h 1020090"/>
              <a:gd name="connsiteX1" fmla="*/ 2689224 w 3063046"/>
              <a:gd name="connsiteY1" fmla="*/ 561303 h 1020090"/>
              <a:gd name="connsiteX2" fmla="*/ 3063046 w 3063046"/>
              <a:gd name="connsiteY2" fmla="*/ 518271 h 1020090"/>
              <a:gd name="connsiteX0" fmla="*/ 0 w 3063046"/>
              <a:gd name="connsiteY0" fmla="*/ 221730 h 1254010"/>
              <a:gd name="connsiteX1" fmla="*/ 2689224 w 3063046"/>
              <a:gd name="connsiteY1" fmla="*/ 561303 h 1254010"/>
              <a:gd name="connsiteX2" fmla="*/ 3063046 w 3063046"/>
              <a:gd name="connsiteY2" fmla="*/ 518271 h 1254010"/>
              <a:gd name="connsiteX0" fmla="*/ 0 w 3063046"/>
              <a:gd name="connsiteY0" fmla="*/ 122094 h 1255331"/>
              <a:gd name="connsiteX1" fmla="*/ 1788121 w 3063046"/>
              <a:gd name="connsiteY1" fmla="*/ 632318 h 1255331"/>
              <a:gd name="connsiteX2" fmla="*/ 3063046 w 3063046"/>
              <a:gd name="connsiteY2" fmla="*/ 418635 h 1255331"/>
              <a:gd name="connsiteX0" fmla="*/ 0 w 3063046"/>
              <a:gd name="connsiteY0" fmla="*/ 0 h 727223"/>
              <a:gd name="connsiteX1" fmla="*/ 1788121 w 3063046"/>
              <a:gd name="connsiteY1" fmla="*/ 510224 h 727223"/>
              <a:gd name="connsiteX2" fmla="*/ 3063046 w 3063046"/>
              <a:gd name="connsiteY2" fmla="*/ 296541 h 727223"/>
              <a:gd name="connsiteX0" fmla="*/ 0 w 3063046"/>
              <a:gd name="connsiteY0" fmla="*/ 0 h 739441"/>
              <a:gd name="connsiteX1" fmla="*/ 780523 w 3063046"/>
              <a:gd name="connsiteY1" fmla="*/ 544354 h 739441"/>
              <a:gd name="connsiteX2" fmla="*/ 3063046 w 3063046"/>
              <a:gd name="connsiteY2" fmla="*/ 296541 h 739441"/>
              <a:gd name="connsiteX0" fmla="*/ 0 w 3063046"/>
              <a:gd name="connsiteY0" fmla="*/ 0 h 660291"/>
              <a:gd name="connsiteX1" fmla="*/ 780523 w 3063046"/>
              <a:gd name="connsiteY1" fmla="*/ 544354 h 660291"/>
              <a:gd name="connsiteX2" fmla="*/ 3063046 w 3063046"/>
              <a:gd name="connsiteY2" fmla="*/ 296541 h 660291"/>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801024"/>
              <a:gd name="connsiteX1" fmla="*/ 895208 w 3104006"/>
              <a:gd name="connsiteY1" fmla="*/ 766201 h 801024"/>
              <a:gd name="connsiteX2" fmla="*/ 2156753 w 3104006"/>
              <a:gd name="connsiteY2" fmla="*/ 655276 h 801024"/>
              <a:gd name="connsiteX3" fmla="*/ 3104006 w 3104006"/>
              <a:gd name="connsiteY3" fmla="*/ 262411 h 801024"/>
              <a:gd name="connsiteX0" fmla="*/ 0 w 3104006"/>
              <a:gd name="connsiteY0" fmla="*/ 0 h 770048"/>
              <a:gd name="connsiteX1" fmla="*/ 895208 w 3104006"/>
              <a:gd name="connsiteY1" fmla="*/ 766201 h 770048"/>
              <a:gd name="connsiteX2" fmla="*/ 2156753 w 3104006"/>
              <a:gd name="connsiteY2" fmla="*/ 655276 h 770048"/>
              <a:gd name="connsiteX3" fmla="*/ 3104006 w 3104006"/>
              <a:gd name="connsiteY3" fmla="*/ 262411 h 770048"/>
              <a:gd name="connsiteX0" fmla="*/ 0 w 3104006"/>
              <a:gd name="connsiteY0" fmla="*/ 0 h 799360"/>
              <a:gd name="connsiteX1" fmla="*/ 895208 w 3104006"/>
              <a:gd name="connsiteY1" fmla="*/ 766201 h 799360"/>
              <a:gd name="connsiteX2" fmla="*/ 2279632 w 3104006"/>
              <a:gd name="connsiteY2" fmla="*/ 646743 h 799360"/>
              <a:gd name="connsiteX3" fmla="*/ 3104006 w 3104006"/>
              <a:gd name="connsiteY3" fmla="*/ 262411 h 799360"/>
              <a:gd name="connsiteX0" fmla="*/ 0 w 3104006"/>
              <a:gd name="connsiteY0" fmla="*/ 0 h 779874"/>
              <a:gd name="connsiteX1" fmla="*/ 895208 w 3104006"/>
              <a:gd name="connsiteY1" fmla="*/ 766201 h 779874"/>
              <a:gd name="connsiteX2" fmla="*/ 2279632 w 3104006"/>
              <a:gd name="connsiteY2" fmla="*/ 646743 h 779874"/>
              <a:gd name="connsiteX3" fmla="*/ 3104006 w 3104006"/>
              <a:gd name="connsiteY3" fmla="*/ 262411 h 779874"/>
              <a:gd name="connsiteX0" fmla="*/ 0 w 3104006"/>
              <a:gd name="connsiteY0" fmla="*/ 0 h 719790"/>
              <a:gd name="connsiteX1" fmla="*/ 633068 w 3104006"/>
              <a:gd name="connsiteY1" fmla="*/ 697941 h 719790"/>
              <a:gd name="connsiteX2" fmla="*/ 2279632 w 3104006"/>
              <a:gd name="connsiteY2" fmla="*/ 646743 h 719790"/>
              <a:gd name="connsiteX3" fmla="*/ 3104006 w 3104006"/>
              <a:gd name="connsiteY3" fmla="*/ 262411 h 719790"/>
              <a:gd name="connsiteX0" fmla="*/ 0 w 3104006"/>
              <a:gd name="connsiteY0" fmla="*/ 0 h 730966"/>
              <a:gd name="connsiteX1" fmla="*/ 633068 w 3104006"/>
              <a:gd name="connsiteY1" fmla="*/ 697941 h 730966"/>
              <a:gd name="connsiteX2" fmla="*/ 2279632 w 3104006"/>
              <a:gd name="connsiteY2" fmla="*/ 646743 h 730966"/>
              <a:gd name="connsiteX3" fmla="*/ 3104006 w 3104006"/>
              <a:gd name="connsiteY3" fmla="*/ 262411 h 730966"/>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39433"/>
              <a:gd name="connsiteY0" fmla="*/ 0 h 734249"/>
              <a:gd name="connsiteX1" fmla="*/ 633068 w 3139433"/>
              <a:gd name="connsiteY1" fmla="*/ 697941 h 734249"/>
              <a:gd name="connsiteX2" fmla="*/ 2279632 w 3139433"/>
              <a:gd name="connsiteY2" fmla="*/ 646743 h 734249"/>
              <a:gd name="connsiteX3" fmla="*/ 3139433 w 3139433"/>
              <a:gd name="connsiteY3" fmla="*/ 459214 h 734249"/>
              <a:gd name="connsiteX0" fmla="*/ 0 w 3139433"/>
              <a:gd name="connsiteY0" fmla="*/ 0 h 745609"/>
              <a:gd name="connsiteX1" fmla="*/ 633068 w 3139433"/>
              <a:gd name="connsiteY1" fmla="*/ 697941 h 745609"/>
              <a:gd name="connsiteX2" fmla="*/ 2279632 w 3139433"/>
              <a:gd name="connsiteY2" fmla="*/ 646743 h 745609"/>
              <a:gd name="connsiteX3" fmla="*/ 3139433 w 3139433"/>
              <a:gd name="connsiteY3" fmla="*/ 459214 h 745609"/>
              <a:gd name="connsiteX0" fmla="*/ 0 w 3139433"/>
              <a:gd name="connsiteY0" fmla="*/ 0 h 711697"/>
              <a:gd name="connsiteX1" fmla="*/ 633068 w 3139433"/>
              <a:gd name="connsiteY1" fmla="*/ 697941 h 711697"/>
              <a:gd name="connsiteX2" fmla="*/ 3139433 w 3139433"/>
              <a:gd name="connsiteY2" fmla="*/ 459214 h 711697"/>
              <a:gd name="connsiteX0" fmla="*/ 0 w 3139433"/>
              <a:gd name="connsiteY0" fmla="*/ 0 h 709936"/>
              <a:gd name="connsiteX1" fmla="*/ 633068 w 3139433"/>
              <a:gd name="connsiteY1" fmla="*/ 697941 h 709936"/>
              <a:gd name="connsiteX2" fmla="*/ 3139433 w 3139433"/>
              <a:gd name="connsiteY2" fmla="*/ 459214 h 709936"/>
              <a:gd name="connsiteX0" fmla="*/ 0 w 3139433"/>
              <a:gd name="connsiteY0" fmla="*/ 0 h 570396"/>
              <a:gd name="connsiteX1" fmla="*/ 656687 w 3139433"/>
              <a:gd name="connsiteY1" fmla="*/ 550339 h 570396"/>
              <a:gd name="connsiteX2" fmla="*/ 3139433 w 3139433"/>
              <a:gd name="connsiteY2" fmla="*/ 459214 h 570396"/>
              <a:gd name="connsiteX0" fmla="*/ 0 w 3139433"/>
              <a:gd name="connsiteY0" fmla="*/ 0 h 554449"/>
              <a:gd name="connsiteX1" fmla="*/ 656687 w 3139433"/>
              <a:gd name="connsiteY1" fmla="*/ 550339 h 554449"/>
              <a:gd name="connsiteX2" fmla="*/ 3139433 w 3139433"/>
              <a:gd name="connsiteY2" fmla="*/ 459214 h 554449"/>
              <a:gd name="connsiteX0" fmla="*/ 0 w 3094845"/>
              <a:gd name="connsiteY0" fmla="*/ 0 h 561918"/>
              <a:gd name="connsiteX1" fmla="*/ 656687 w 3094845"/>
              <a:gd name="connsiteY1" fmla="*/ 550339 h 561918"/>
              <a:gd name="connsiteX2" fmla="*/ 3094845 w 3094845"/>
              <a:gd name="connsiteY2" fmla="*/ 547575 h 561918"/>
              <a:gd name="connsiteX0" fmla="*/ 0 w 3126519"/>
              <a:gd name="connsiteY0" fmla="*/ 0 h 562742"/>
              <a:gd name="connsiteX1" fmla="*/ 656687 w 3126519"/>
              <a:gd name="connsiteY1" fmla="*/ 550339 h 562742"/>
              <a:gd name="connsiteX2" fmla="*/ 3126519 w 3126519"/>
              <a:gd name="connsiteY2" fmla="*/ 550845 h 562742"/>
              <a:gd name="connsiteX0" fmla="*/ 0 w 3126519"/>
              <a:gd name="connsiteY0" fmla="*/ 0 h 550845"/>
              <a:gd name="connsiteX1" fmla="*/ 3126519 w 3126519"/>
              <a:gd name="connsiteY1" fmla="*/ 550845 h 550845"/>
              <a:gd name="connsiteX0" fmla="*/ 31674 w 3158193"/>
              <a:gd name="connsiteY0" fmla="*/ 0 h 566180"/>
              <a:gd name="connsiteX1" fmla="*/ 3158193 w 3158193"/>
              <a:gd name="connsiteY1" fmla="*/ 550845 h 566180"/>
              <a:gd name="connsiteX0" fmla="*/ 32042 w 3158561"/>
              <a:gd name="connsiteY0" fmla="*/ 0 h 636741"/>
              <a:gd name="connsiteX1" fmla="*/ 3158561 w 3158561"/>
              <a:gd name="connsiteY1" fmla="*/ 550845 h 636741"/>
              <a:gd name="connsiteX0" fmla="*/ 2533 w 3129052"/>
              <a:gd name="connsiteY0" fmla="*/ 0 h 562173"/>
              <a:gd name="connsiteX1" fmla="*/ 3129052 w 3129052"/>
              <a:gd name="connsiteY1" fmla="*/ 550845 h 562173"/>
              <a:gd name="connsiteX0" fmla="*/ 20859 w 3147378"/>
              <a:gd name="connsiteY0" fmla="*/ 0 h 653878"/>
              <a:gd name="connsiteX1" fmla="*/ 3147378 w 3147378"/>
              <a:gd name="connsiteY1" fmla="*/ 550845 h 653878"/>
              <a:gd name="connsiteX0" fmla="*/ 51405 w 3177924"/>
              <a:gd name="connsiteY0" fmla="*/ 0 h 653878"/>
              <a:gd name="connsiteX1" fmla="*/ 3177924 w 3177924"/>
              <a:gd name="connsiteY1" fmla="*/ 550845 h 653878"/>
              <a:gd name="connsiteX0" fmla="*/ 51938 w 3166578"/>
              <a:gd name="connsiteY0" fmla="*/ 0 h 657403"/>
              <a:gd name="connsiteX1" fmla="*/ 3166578 w 3166578"/>
              <a:gd name="connsiteY1" fmla="*/ 557384 h 657403"/>
              <a:gd name="connsiteX0" fmla="*/ 15455 w 3130095"/>
              <a:gd name="connsiteY0" fmla="*/ 0 h 595691"/>
              <a:gd name="connsiteX1" fmla="*/ 3130095 w 3130095"/>
              <a:gd name="connsiteY1" fmla="*/ 557384 h 595691"/>
              <a:gd name="connsiteX0" fmla="*/ 50782 w 3165422"/>
              <a:gd name="connsiteY0" fmla="*/ 0 h 567992"/>
              <a:gd name="connsiteX1" fmla="*/ 3165422 w 3165422"/>
              <a:gd name="connsiteY1" fmla="*/ 557384 h 567992"/>
              <a:gd name="connsiteX0" fmla="*/ 39604 w 3154244"/>
              <a:gd name="connsiteY0" fmla="*/ 0 h 569136"/>
              <a:gd name="connsiteX1" fmla="*/ 3154244 w 3154244"/>
              <a:gd name="connsiteY1" fmla="*/ 557384 h 569136"/>
              <a:gd name="connsiteX0" fmla="*/ 220875 w 2958650"/>
              <a:gd name="connsiteY0" fmla="*/ 344694 h 1044870"/>
              <a:gd name="connsiteX1" fmla="*/ 2958650 w 2958650"/>
              <a:gd name="connsiteY1" fmla="*/ 529 h 1044870"/>
              <a:gd name="connsiteX0" fmla="*/ 4327149 w 4327149"/>
              <a:gd name="connsiteY0" fmla="*/ 0 h 953568"/>
              <a:gd name="connsiteX1" fmla="*/ 2677402 w 4327149"/>
              <a:gd name="connsiteY1" fmla="*/ 953568 h 953568"/>
              <a:gd name="connsiteX0" fmla="*/ 3779286 w 3779286"/>
              <a:gd name="connsiteY0" fmla="*/ 0 h 953568"/>
              <a:gd name="connsiteX1" fmla="*/ 2129539 w 3779286"/>
              <a:gd name="connsiteY1" fmla="*/ 953568 h 953568"/>
              <a:gd name="connsiteX0" fmla="*/ 3779286 w 3779286"/>
              <a:gd name="connsiteY0" fmla="*/ 0 h 953568"/>
              <a:gd name="connsiteX1" fmla="*/ 2129539 w 3779286"/>
              <a:gd name="connsiteY1" fmla="*/ 953568 h 953568"/>
              <a:gd name="connsiteX0" fmla="*/ 2748432 w 2748432"/>
              <a:gd name="connsiteY0" fmla="*/ 0 h 953570"/>
              <a:gd name="connsiteX1" fmla="*/ 2171020 w 2748432"/>
              <a:gd name="connsiteY1" fmla="*/ 953570 h 953570"/>
              <a:gd name="connsiteX0" fmla="*/ 2706951 w 2706951"/>
              <a:gd name="connsiteY0" fmla="*/ 0 h 953570"/>
              <a:gd name="connsiteX1" fmla="*/ 2129539 w 2706951"/>
              <a:gd name="connsiteY1" fmla="*/ 953570 h 953570"/>
              <a:gd name="connsiteX0" fmla="*/ 1923937 w 1923937"/>
              <a:gd name="connsiteY0" fmla="*/ 0 h 953570"/>
              <a:gd name="connsiteX1" fmla="*/ 1346525 w 1923937"/>
              <a:gd name="connsiteY1" fmla="*/ 953570 h 953570"/>
              <a:gd name="connsiteX0" fmla="*/ 1923937 w 1923937"/>
              <a:gd name="connsiteY0" fmla="*/ 0 h 953570"/>
              <a:gd name="connsiteX1" fmla="*/ 1346525 w 1923937"/>
              <a:gd name="connsiteY1" fmla="*/ 953570 h 953570"/>
              <a:gd name="connsiteX0" fmla="*/ 1938711 w 1938711"/>
              <a:gd name="connsiteY0" fmla="*/ 0 h 953570"/>
              <a:gd name="connsiteX1" fmla="*/ 1361299 w 1938711"/>
              <a:gd name="connsiteY1" fmla="*/ 953570 h 953570"/>
              <a:gd name="connsiteX0" fmla="*/ 1938711 w 1938711"/>
              <a:gd name="connsiteY0" fmla="*/ 0 h 953570"/>
              <a:gd name="connsiteX1" fmla="*/ 783888 w 1938711"/>
              <a:gd name="connsiteY1" fmla="*/ 885457 h 953570"/>
              <a:gd name="connsiteX2" fmla="*/ 1361299 w 1938711"/>
              <a:gd name="connsiteY2" fmla="*/ 953570 h 953570"/>
              <a:gd name="connsiteX0" fmla="*/ 2328610 w 2328610"/>
              <a:gd name="connsiteY0" fmla="*/ 0 h 953570"/>
              <a:gd name="connsiteX1" fmla="*/ 1173787 w 2328610"/>
              <a:gd name="connsiteY1" fmla="*/ 885457 h 953570"/>
              <a:gd name="connsiteX2" fmla="*/ 1751198 w 2328610"/>
              <a:gd name="connsiteY2" fmla="*/ 953570 h 953570"/>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47575"/>
              <a:gd name="connsiteY0" fmla="*/ 0 h 1116485"/>
              <a:gd name="connsiteX1" fmla="*/ 1173787 w 2347575"/>
              <a:gd name="connsiteY1" fmla="*/ 885457 h 1116485"/>
              <a:gd name="connsiteX2" fmla="*/ 1751198 w 2347575"/>
              <a:gd name="connsiteY2" fmla="*/ 953570 h 1116485"/>
              <a:gd name="connsiteX0" fmla="*/ 1938711 w 2370112"/>
              <a:gd name="connsiteY0" fmla="*/ 94806 h 1048377"/>
              <a:gd name="connsiteX1" fmla="*/ 1196325 w 2370112"/>
              <a:gd name="connsiteY1" fmla="*/ 231029 h 1048377"/>
              <a:gd name="connsiteX2" fmla="*/ 1361299 w 2370112"/>
              <a:gd name="connsiteY2" fmla="*/ 1048376 h 1048377"/>
              <a:gd name="connsiteX0" fmla="*/ 1938711 w 1938711"/>
              <a:gd name="connsiteY0" fmla="*/ 94806 h 1048376"/>
              <a:gd name="connsiteX1" fmla="*/ 1196325 w 1938711"/>
              <a:gd name="connsiteY1" fmla="*/ 231029 h 1048376"/>
              <a:gd name="connsiteX2" fmla="*/ 1361299 w 1938711"/>
              <a:gd name="connsiteY2" fmla="*/ 1048376 h 1048376"/>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1938711 w 1938711"/>
              <a:gd name="connsiteY0" fmla="*/ 0 h 1459574"/>
              <a:gd name="connsiteX1" fmla="*/ 866376 w 1938711"/>
              <a:gd name="connsiteY1" fmla="*/ 885457 h 1459574"/>
              <a:gd name="connsiteX2" fmla="*/ 1361299 w 1938711"/>
              <a:gd name="connsiteY2" fmla="*/ 953570 h 1459574"/>
              <a:gd name="connsiteX0" fmla="*/ 1938711 w 1938711"/>
              <a:gd name="connsiteY0" fmla="*/ 0 h 1459573"/>
              <a:gd name="connsiteX1" fmla="*/ 618914 w 1938711"/>
              <a:gd name="connsiteY1" fmla="*/ 885456 h 1459573"/>
              <a:gd name="connsiteX2" fmla="*/ 1361299 w 1938711"/>
              <a:gd name="connsiteY2" fmla="*/ 953570 h 1459573"/>
              <a:gd name="connsiteX0" fmla="*/ 1938711 w 1938711"/>
              <a:gd name="connsiteY0" fmla="*/ 0 h 1093598"/>
              <a:gd name="connsiteX1" fmla="*/ 618914 w 1938711"/>
              <a:gd name="connsiteY1" fmla="*/ 885456 h 1093598"/>
              <a:gd name="connsiteX2" fmla="*/ 1361299 w 1938711"/>
              <a:gd name="connsiteY2" fmla="*/ 953570 h 1093598"/>
              <a:gd name="connsiteX0" fmla="*/ 1704738 w 1704738"/>
              <a:gd name="connsiteY0" fmla="*/ 0 h 1093598"/>
              <a:gd name="connsiteX1" fmla="*/ 384941 w 1704738"/>
              <a:gd name="connsiteY1" fmla="*/ 885456 h 1093598"/>
              <a:gd name="connsiteX2" fmla="*/ 1127326 w 1704738"/>
              <a:gd name="connsiteY2" fmla="*/ 953570 h 1093598"/>
              <a:gd name="connsiteX0" fmla="*/ 1704738 w 1704738"/>
              <a:gd name="connsiteY0" fmla="*/ 0 h 1063100"/>
              <a:gd name="connsiteX1" fmla="*/ 384941 w 1704738"/>
              <a:gd name="connsiteY1" fmla="*/ 885456 h 1063100"/>
              <a:gd name="connsiteX2" fmla="*/ 1127326 w 1704738"/>
              <a:gd name="connsiteY2" fmla="*/ 953570 h 1063100"/>
              <a:gd name="connsiteX0" fmla="*/ 1778521 w 1778521"/>
              <a:gd name="connsiteY0" fmla="*/ 0 h 1063100"/>
              <a:gd name="connsiteX1" fmla="*/ 458724 w 1778521"/>
              <a:gd name="connsiteY1" fmla="*/ 885456 h 1063100"/>
              <a:gd name="connsiteX2" fmla="*/ 1201109 w 1778521"/>
              <a:gd name="connsiteY2" fmla="*/ 953570 h 1063100"/>
              <a:gd name="connsiteX0" fmla="*/ 1778521 w 1778521"/>
              <a:gd name="connsiteY0" fmla="*/ 0 h 1005649"/>
              <a:gd name="connsiteX1" fmla="*/ 458724 w 1778521"/>
              <a:gd name="connsiteY1" fmla="*/ 885456 h 1005649"/>
              <a:gd name="connsiteX2" fmla="*/ 1201109 w 1778521"/>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953570"/>
              <a:gd name="connsiteX1" fmla="*/ 384941 w 1704738"/>
              <a:gd name="connsiteY1" fmla="*/ 885456 h 953570"/>
              <a:gd name="connsiteX2" fmla="*/ 1127326 w 1704738"/>
              <a:gd name="connsiteY2" fmla="*/ 953570 h 953570"/>
              <a:gd name="connsiteX0" fmla="*/ 1704738 w 1704738"/>
              <a:gd name="connsiteY0" fmla="*/ 0 h 967151"/>
              <a:gd name="connsiteX1" fmla="*/ 384941 w 1704738"/>
              <a:gd name="connsiteY1" fmla="*/ 885456 h 967151"/>
              <a:gd name="connsiteX2" fmla="*/ 1127326 w 1704738"/>
              <a:gd name="connsiteY2" fmla="*/ 953570 h 967151"/>
              <a:gd name="connsiteX0" fmla="*/ 1563466 w 1563466"/>
              <a:gd name="connsiteY0" fmla="*/ 0 h 967151"/>
              <a:gd name="connsiteX1" fmla="*/ 243669 w 1563466"/>
              <a:gd name="connsiteY1" fmla="*/ 885456 h 967151"/>
              <a:gd name="connsiteX2" fmla="*/ 986054 w 1563466"/>
              <a:gd name="connsiteY2" fmla="*/ 953570 h 967151"/>
              <a:gd name="connsiteX0" fmla="*/ 1398494 w 1398494"/>
              <a:gd name="connsiteY0" fmla="*/ 0 h 953570"/>
              <a:gd name="connsiteX1" fmla="*/ 243670 w 1398494"/>
              <a:gd name="connsiteY1" fmla="*/ 749233 h 953570"/>
              <a:gd name="connsiteX2" fmla="*/ 821082 w 1398494"/>
              <a:gd name="connsiteY2" fmla="*/ 953570 h 953570"/>
              <a:gd name="connsiteX0" fmla="*/ 1398493 w 1398493"/>
              <a:gd name="connsiteY0" fmla="*/ 0 h 953570"/>
              <a:gd name="connsiteX1" fmla="*/ 243669 w 1398493"/>
              <a:gd name="connsiteY1" fmla="*/ 749233 h 953570"/>
              <a:gd name="connsiteX2" fmla="*/ 821081 w 1398493"/>
              <a:gd name="connsiteY2" fmla="*/ 953570 h 953570"/>
              <a:gd name="connsiteX0" fmla="*/ 1262927 w 1262927"/>
              <a:gd name="connsiteY0" fmla="*/ 0 h 953570"/>
              <a:gd name="connsiteX1" fmla="*/ 108103 w 1262927"/>
              <a:gd name="connsiteY1" fmla="*/ 749233 h 953570"/>
              <a:gd name="connsiteX2" fmla="*/ 685515 w 1262927"/>
              <a:gd name="connsiteY2" fmla="*/ 953570 h 953570"/>
              <a:gd name="connsiteX0" fmla="*/ 1154824 w 1154824"/>
              <a:gd name="connsiteY0" fmla="*/ 0 h 953570"/>
              <a:gd name="connsiteX1" fmla="*/ 0 w 1154824"/>
              <a:gd name="connsiteY1" fmla="*/ 749233 h 953570"/>
              <a:gd name="connsiteX2" fmla="*/ 577412 w 1154824"/>
              <a:gd name="connsiteY2" fmla="*/ 953570 h 953570"/>
              <a:gd name="connsiteX0" fmla="*/ 1289879 w 1289879"/>
              <a:gd name="connsiteY0" fmla="*/ 0 h 953570"/>
              <a:gd name="connsiteX1" fmla="*/ 135055 w 1289879"/>
              <a:gd name="connsiteY1" fmla="*/ 749233 h 953570"/>
              <a:gd name="connsiteX2" fmla="*/ 712467 w 1289879"/>
              <a:gd name="connsiteY2" fmla="*/ 953570 h 953570"/>
              <a:gd name="connsiteX0" fmla="*/ 1207393 w 1207393"/>
              <a:gd name="connsiteY0" fmla="*/ 0 h 953570"/>
              <a:gd name="connsiteX1" fmla="*/ 135055 w 1207393"/>
              <a:gd name="connsiteY1" fmla="*/ 749233 h 953570"/>
              <a:gd name="connsiteX2" fmla="*/ 629981 w 1207393"/>
              <a:gd name="connsiteY2" fmla="*/ 953570 h 953570"/>
              <a:gd name="connsiteX0" fmla="*/ 1124905 w 1124905"/>
              <a:gd name="connsiteY0" fmla="*/ 0 h 953570"/>
              <a:gd name="connsiteX1" fmla="*/ 135055 w 1124905"/>
              <a:gd name="connsiteY1" fmla="*/ 749233 h 953570"/>
              <a:gd name="connsiteX2" fmla="*/ 547493 w 1124905"/>
              <a:gd name="connsiteY2" fmla="*/ 953570 h 953570"/>
              <a:gd name="connsiteX0" fmla="*/ 1124905 w 1124905"/>
              <a:gd name="connsiteY0" fmla="*/ 0 h 958120"/>
              <a:gd name="connsiteX1" fmla="*/ 135055 w 1124905"/>
              <a:gd name="connsiteY1" fmla="*/ 749233 h 958120"/>
              <a:gd name="connsiteX2" fmla="*/ 547493 w 1124905"/>
              <a:gd name="connsiteY2" fmla="*/ 953570 h 958120"/>
              <a:gd name="connsiteX0" fmla="*/ 1096214 w 1096214"/>
              <a:gd name="connsiteY0" fmla="*/ 0 h 979590"/>
              <a:gd name="connsiteX1" fmla="*/ 106364 w 1096214"/>
              <a:gd name="connsiteY1" fmla="*/ 749233 h 979590"/>
              <a:gd name="connsiteX2" fmla="*/ 518802 w 1096214"/>
              <a:gd name="connsiteY2" fmla="*/ 953570 h 979590"/>
              <a:gd name="connsiteX0" fmla="*/ 1086832 w 1086832"/>
              <a:gd name="connsiteY0" fmla="*/ 0 h 887268"/>
              <a:gd name="connsiteX1" fmla="*/ 106364 w 1086832"/>
              <a:gd name="connsiteY1" fmla="*/ 656911 h 887268"/>
              <a:gd name="connsiteX2" fmla="*/ 518802 w 1086832"/>
              <a:gd name="connsiteY2" fmla="*/ 861248 h 887268"/>
              <a:gd name="connsiteX0" fmla="*/ 1086832 w 1086832"/>
              <a:gd name="connsiteY0" fmla="*/ 0 h 887268"/>
              <a:gd name="connsiteX1" fmla="*/ 106364 w 1086832"/>
              <a:gd name="connsiteY1" fmla="*/ 656911 h 887268"/>
              <a:gd name="connsiteX2" fmla="*/ 518802 w 1086832"/>
              <a:gd name="connsiteY2" fmla="*/ 861248 h 887268"/>
              <a:gd name="connsiteX0" fmla="*/ 810595 w 1021679"/>
              <a:gd name="connsiteY0" fmla="*/ 0 h 920454"/>
              <a:gd name="connsiteX1" fmla="*/ 810593 w 1021679"/>
              <a:gd name="connsiteY1" fmla="*/ 690097 h 920454"/>
              <a:gd name="connsiteX2" fmla="*/ 242565 w 1021679"/>
              <a:gd name="connsiteY2" fmla="*/ 861248 h 920454"/>
              <a:gd name="connsiteX0" fmla="*/ 863614 w 1074698"/>
              <a:gd name="connsiteY0" fmla="*/ 0 h 1039696"/>
              <a:gd name="connsiteX1" fmla="*/ 863612 w 1074698"/>
              <a:gd name="connsiteY1" fmla="*/ 690097 h 1039696"/>
              <a:gd name="connsiteX2" fmla="*/ 242564 w 1074698"/>
              <a:gd name="connsiteY2" fmla="*/ 1035146 h 1039696"/>
            </a:gdLst>
            <a:ahLst/>
            <a:cxnLst>
              <a:cxn ang="0">
                <a:pos x="connsiteX0" y="connsiteY0"/>
              </a:cxn>
              <a:cxn ang="0">
                <a:pos x="connsiteX1" y="connsiteY1"/>
              </a:cxn>
              <a:cxn ang="0">
                <a:pos x="connsiteX2" y="connsiteY2"/>
              </a:cxn>
            </a:cxnLst>
            <a:rect l="l" t="t" r="r" b="b"/>
            <a:pathLst>
              <a:path w="1074698" h="1039696">
                <a:moveTo>
                  <a:pt x="863614" y="0"/>
                </a:moveTo>
                <a:cubicBezTo>
                  <a:pt x="754017" y="316340"/>
                  <a:pt x="1074699" y="341284"/>
                  <a:pt x="863612" y="690097"/>
                </a:cubicBezTo>
                <a:cubicBezTo>
                  <a:pt x="757248" y="920454"/>
                  <a:pt x="-1" y="1039696"/>
                  <a:pt x="242564" y="1035146"/>
                </a:cubicBezTo>
              </a:path>
            </a:pathLst>
          </a:custGeom>
          <a:ln w="317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924800" cy="868362"/>
          </a:xfrm>
        </p:spPr>
        <p:txBody>
          <a:bodyPr/>
          <a:lstStyle/>
          <a:p>
            <a:r>
              <a:rPr lang="en-US" smtClean="0"/>
              <a:t>Beware – Macro Magic!</a:t>
            </a:r>
            <a:endParaRPr lang="en-GB"/>
          </a:p>
        </p:txBody>
      </p:sp>
      <p:sp>
        <p:nvSpPr>
          <p:cNvPr id="3" name="Content Placeholder 2"/>
          <p:cNvSpPr>
            <a:spLocks noGrp="1"/>
          </p:cNvSpPr>
          <p:nvPr>
            <p:ph sz="half" idx="1"/>
          </p:nvPr>
        </p:nvSpPr>
        <p:spPr>
          <a:xfrm>
            <a:off x="381000" y="1295401"/>
            <a:ext cx="8534400" cy="990600"/>
          </a:xfrm>
        </p:spPr>
        <p:txBody>
          <a:bodyPr/>
          <a:lstStyle/>
          <a:p>
            <a:r>
              <a:rPr lang="en-US" smtClean="0"/>
              <a:t>Read a configuration file in </a:t>
            </a:r>
            <a:r>
              <a:rPr lang="en-US" b="1" smtClean="0">
                <a:latin typeface="Courier New" pitchFamily="49" charset="0"/>
                <a:cs typeface="Courier New" pitchFamily="49" charset="0"/>
              </a:rPr>
              <a:t>.ini</a:t>
            </a:r>
            <a:r>
              <a:rPr lang="en-US" smtClean="0"/>
              <a:t> or YAML format:</a:t>
            </a:r>
          </a:p>
        </p:txBody>
      </p:sp>
      <p:sp>
        <p:nvSpPr>
          <p:cNvPr id="6" name="TextBox 5"/>
          <p:cNvSpPr txBox="1"/>
          <p:nvPr/>
        </p:nvSpPr>
        <p:spPr>
          <a:xfrm>
            <a:off x="228600" y="1828800"/>
            <a:ext cx="8534400" cy="2057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err="1" smtClean="0">
                <a:solidFill>
                  <a:schemeClr val="accent6"/>
                </a:solidFill>
                <a:latin typeface="consolas"/>
                <a:cs typeface="Courier New" pitchFamily="49" charset="0"/>
              </a:rPr>
              <a:t>cfgFileINI</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ini</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cfgFileINI</a:t>
            </a:r>
            <a:r>
              <a:rPr lang="en-GB" b="1" dirty="0" smtClean="0">
                <a:solidFill>
                  <a:schemeClr val="accent6"/>
                </a:solidFill>
                <a:latin typeface="consolas"/>
                <a:cs typeface="Courier New" pitchFamily="49" charset="0"/>
              </a:rPr>
              <a:t>::create</a:t>
            </a:r>
            <a:r>
              <a:rPr lang="en-GB" b="1" dirty="0" smtClean="0">
                <a:solidFill>
                  <a:schemeClr val="accent5"/>
                </a:solidFill>
                <a:latin typeface="consolas"/>
                <a:cs typeface="Courier New" pitchFamily="49" charset="0"/>
              </a:rPr>
              <a:t>();</a:t>
            </a:r>
          </a:p>
          <a:p>
            <a:r>
              <a:rPr lang="en-GB" b="1" dirty="0" err="1" smtClean="0">
                <a:solidFill>
                  <a:schemeClr val="accent6"/>
                </a:solidFill>
                <a:latin typeface="consolas"/>
                <a:cs typeface="Courier New" pitchFamily="49" charset="0"/>
              </a:rPr>
              <a:t>cfgNode</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cfgDOM</a:t>
            </a:r>
            <a:r>
              <a:rPr lang="en-GB" b="1" dirty="0" smtClean="0">
                <a:solidFill>
                  <a:schemeClr val="accent5"/>
                </a:solidFill>
                <a:latin typeface="consolas"/>
                <a:cs typeface="Courier New" pitchFamily="49" charset="0"/>
              </a:rPr>
              <a:t> = </a:t>
            </a:r>
            <a:r>
              <a:rPr lang="en-GB" b="1" dirty="0" err="1" smtClean="0">
                <a:solidFill>
                  <a:schemeClr val="accent5"/>
                </a:solidFill>
                <a:latin typeface="consolas"/>
                <a:cs typeface="Courier New" pitchFamily="49" charset="0"/>
              </a:rPr>
              <a:t>ini.</a:t>
            </a:r>
            <a:r>
              <a:rPr lang="en-GB" b="1" dirty="0" err="1" smtClean="0">
                <a:solidFill>
                  <a:schemeClr val="accent6"/>
                </a:solidFill>
                <a:latin typeface="consolas"/>
                <a:cs typeface="Courier New" pitchFamily="49" charset="0"/>
              </a:rPr>
              <a:t>readToDOM</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chosenFile</a:t>
            </a:r>
            <a:r>
              <a:rPr lang="en-GB" b="1" dirty="0" smtClean="0">
                <a:solidFill>
                  <a:schemeClr val="accent5"/>
                </a:solidFill>
                <a:latin typeface="consolas"/>
                <a:cs typeface="Courier New" pitchFamily="49" charset="0"/>
              </a:rPr>
              <a:t>);</a:t>
            </a:r>
          </a:p>
          <a:p>
            <a:endParaRPr lang="en-GB" b="1" dirty="0" smtClean="0">
              <a:solidFill>
                <a:schemeClr val="accent5"/>
              </a:solidFill>
              <a:latin typeface="consolas"/>
              <a:cs typeface="Courier New" pitchFamily="49" charset="0"/>
            </a:endParaRPr>
          </a:p>
          <a:p>
            <a:r>
              <a:rPr lang="en-GB" b="1" dirty="0" err="1" smtClean="0">
                <a:solidFill>
                  <a:schemeClr val="accent5"/>
                </a:solidFill>
                <a:latin typeface="consolas"/>
                <a:cs typeface="Courier New" pitchFamily="49" charset="0"/>
              </a:rPr>
              <a:t>GlobalCfg</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cfg</a:t>
            </a:r>
            <a:r>
              <a:rPr lang="en-GB" b="1" dirty="0" smtClean="0">
                <a:solidFill>
                  <a:schemeClr val="accent5"/>
                </a:solidFill>
                <a:latin typeface="consolas"/>
                <a:cs typeface="Courier New" pitchFamily="49" charset="0"/>
              </a:rPr>
              <a:t>  = </a:t>
            </a:r>
            <a:r>
              <a:rPr lang="en-GB" b="1" dirty="0" err="1" smtClean="0">
                <a:solidFill>
                  <a:schemeClr val="accent5"/>
                </a:solidFill>
                <a:latin typeface="consolas"/>
                <a:cs typeface="Courier New" pitchFamily="49" charset="0"/>
              </a:rPr>
              <a:t>GlobalCfg</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type_id</a:t>
            </a:r>
            <a:r>
              <a:rPr lang="en-GB" b="1" dirty="0" smtClean="0">
                <a:solidFill>
                  <a:schemeClr val="accent5"/>
                </a:solidFill>
                <a:latin typeface="consolas"/>
                <a:cs typeface="Courier New" pitchFamily="49" charset="0"/>
              </a:rPr>
              <a:t>::create();</a:t>
            </a:r>
          </a:p>
          <a:p>
            <a:r>
              <a:rPr lang="en-GB" b="1" dirty="0" err="1" smtClean="0">
                <a:solidFill>
                  <a:schemeClr val="accent5"/>
                </a:solidFill>
                <a:latin typeface="consolas"/>
                <a:cs typeface="Courier New" pitchFamily="49" charset="0"/>
              </a:rPr>
              <a:t>cfg.</a:t>
            </a:r>
            <a:r>
              <a:rPr lang="en-GB" b="1" dirty="0" err="1" smtClean="0">
                <a:solidFill>
                  <a:schemeClr val="accent6"/>
                </a:solidFill>
                <a:latin typeface="consolas"/>
                <a:cs typeface="Courier New" pitchFamily="49" charset="0"/>
              </a:rPr>
              <a:t>fromDOM</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cfgDOM</a:t>
            </a:r>
            <a:r>
              <a:rPr lang="en-GB" b="1" dirty="0" smtClean="0">
                <a:solidFill>
                  <a:schemeClr val="accent5"/>
                </a:solidFill>
                <a:latin typeface="consolas"/>
                <a:cs typeface="Courier New" pitchFamily="49" charset="0"/>
              </a:rPr>
              <a:t>);</a:t>
            </a:r>
          </a:p>
          <a:p>
            <a:endParaRPr lang="en-GB" b="1" dirty="0" smtClean="0">
              <a:solidFill>
                <a:srgbClr val="000000"/>
              </a:solidFill>
              <a:latin typeface="consolas"/>
              <a:cs typeface="Courier New" pitchFamily="49" charset="0"/>
            </a:endParaRPr>
          </a:p>
        </p:txBody>
      </p:sp>
      <p:sp>
        <p:nvSpPr>
          <p:cNvPr id="8" name="TextBox 7"/>
          <p:cNvSpPr txBox="1"/>
          <p:nvPr/>
        </p:nvSpPr>
        <p:spPr>
          <a:xfrm>
            <a:off x="2743200" y="3352800"/>
            <a:ext cx="5029200" cy="2438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class LocalCfg extends ...;</a:t>
            </a:r>
          </a:p>
          <a:p>
            <a:r>
              <a:rPr lang="en-GB" b="1" smtClean="0">
                <a:solidFill>
                  <a:schemeClr val="accent5"/>
                </a:solidFill>
                <a:latin typeface="consolas"/>
                <a:cs typeface="Courier New" pitchFamily="49" charset="0"/>
              </a:rPr>
              <a:t>  int    choice;</a:t>
            </a:r>
          </a:p>
          <a:p>
            <a:r>
              <a:rPr lang="en-GB" b="1" smtClean="0">
                <a:solidFill>
                  <a:schemeClr val="accent5"/>
                </a:solidFill>
                <a:latin typeface="consolas"/>
                <a:cs typeface="Courier New" pitchFamily="49" charset="0"/>
              </a:rPr>
              <a:t>  string label;</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`SVLIB_DOM_UTILS_BEGIN</a:t>
            </a:r>
            <a:r>
              <a:rPr lang="en-GB" b="1" smtClean="0">
                <a:solidFill>
                  <a:schemeClr val="accent5"/>
                </a:solidFill>
                <a:latin typeface="consolas"/>
                <a:cs typeface="Courier New" pitchFamily="49" charset="0"/>
              </a:rPr>
              <a:t>(LocalCfg)</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`SVLIB_DOM_FIELD_INT</a:t>
            </a:r>
            <a:r>
              <a:rPr lang="en-GB" b="1" smtClean="0">
                <a:solidFill>
                  <a:schemeClr val="accent5"/>
                </a:solidFill>
                <a:latin typeface="consolas"/>
                <a:cs typeface="Courier New" pitchFamily="49" charset="0"/>
              </a:rPr>
              <a:t>(choice)</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`SVLIB_DOM_FIELD_STRING</a:t>
            </a:r>
            <a:r>
              <a:rPr lang="en-GB" b="1" smtClean="0">
                <a:solidFill>
                  <a:schemeClr val="accent5"/>
                </a:solidFill>
                <a:latin typeface="consolas"/>
                <a:cs typeface="Courier New" pitchFamily="49" charset="0"/>
              </a:rPr>
              <a:t>(label)</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`SVLIB_DOM_UTILS_END</a:t>
            </a:r>
          </a:p>
          <a:p>
            <a:r>
              <a:rPr lang="en-GB" b="1" smtClean="0">
                <a:solidFill>
                  <a:schemeClr val="accent5"/>
                </a:solidFill>
                <a:latin typeface="consolas"/>
                <a:cs typeface="Courier New" pitchFamily="49" charset="0"/>
              </a:rPr>
              <a:t>endclass</a:t>
            </a:r>
          </a:p>
        </p:txBody>
      </p:sp>
      <p:sp>
        <p:nvSpPr>
          <p:cNvPr id="9" name="TextBox 8"/>
          <p:cNvSpPr txBox="1"/>
          <p:nvPr/>
        </p:nvSpPr>
        <p:spPr>
          <a:xfrm>
            <a:off x="3886200" y="4038600"/>
            <a:ext cx="5105400" cy="2438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class GlobalCfg extends ...;</a:t>
            </a:r>
          </a:p>
          <a:p>
            <a:r>
              <a:rPr lang="en-GB" b="1" smtClean="0">
                <a:solidFill>
                  <a:schemeClr val="accent5"/>
                </a:solidFill>
                <a:latin typeface="consolas"/>
                <a:cs typeface="Courier New" pitchFamily="49" charset="0"/>
              </a:rPr>
              <a:t>  LocalCfg subCfg;</a:t>
            </a:r>
          </a:p>
          <a:p>
            <a:r>
              <a:rPr lang="en-GB" b="1" smtClean="0">
                <a:solidFill>
                  <a:schemeClr val="accent5"/>
                </a:solidFill>
                <a:latin typeface="consolas"/>
                <a:cs typeface="Courier New" pitchFamily="49" charset="0"/>
              </a:rPr>
              <a:t>  string   label;</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`SVLIB_DOM_UTILS_BEGIN</a:t>
            </a:r>
            <a:r>
              <a:rPr lang="en-GB" b="1" smtClean="0">
                <a:solidFill>
                  <a:schemeClr val="accent5"/>
                </a:solidFill>
                <a:latin typeface="consolas"/>
                <a:cs typeface="Courier New" pitchFamily="49" charset="0"/>
              </a:rPr>
              <a:t>(GlobalCfg)</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`SVLIB_DOM_FIELD_OBJECT</a:t>
            </a:r>
            <a:r>
              <a:rPr lang="en-GB" b="1" smtClean="0">
                <a:solidFill>
                  <a:schemeClr val="accent5"/>
                </a:solidFill>
                <a:latin typeface="consolas"/>
                <a:cs typeface="Courier New" pitchFamily="49" charset="0"/>
              </a:rPr>
              <a:t>(subCfg)</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`SVLIB_DOM_FIELD_STRING</a:t>
            </a:r>
            <a:r>
              <a:rPr lang="en-GB" b="1" smtClean="0">
                <a:solidFill>
                  <a:schemeClr val="accent5"/>
                </a:solidFill>
                <a:latin typeface="consolas"/>
                <a:cs typeface="Courier New" pitchFamily="49" charset="0"/>
              </a:rPr>
              <a:t>(label)</a:t>
            </a:r>
          </a:p>
          <a:p>
            <a:r>
              <a:rPr lang="en-GB" b="1" smtClean="0">
                <a:solidFill>
                  <a:schemeClr val="accent5"/>
                </a:solidFill>
                <a:latin typeface="consolas"/>
                <a:cs typeface="Courier New" pitchFamily="49" charset="0"/>
              </a:rPr>
              <a:t>  </a:t>
            </a:r>
            <a:r>
              <a:rPr lang="en-GB" b="1" smtClean="0">
                <a:solidFill>
                  <a:schemeClr val="accent6"/>
                </a:solidFill>
                <a:latin typeface="consolas"/>
                <a:cs typeface="Courier New" pitchFamily="49" charset="0"/>
              </a:rPr>
              <a:t>`SVLIB_DOM_UTILS_END</a:t>
            </a:r>
          </a:p>
          <a:p>
            <a:r>
              <a:rPr lang="en-GB" b="1" smtClean="0">
                <a:solidFill>
                  <a:schemeClr val="accent5"/>
                </a:solidFill>
                <a:latin typeface="consolas"/>
                <a:cs typeface="Courier New" pitchFamily="49" charset="0"/>
              </a:rPr>
              <a:t>endclass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924800" cy="868362"/>
          </a:xfrm>
        </p:spPr>
        <p:txBody>
          <a:bodyPr/>
          <a:lstStyle/>
          <a:p>
            <a:r>
              <a:rPr lang="en-US" smtClean="0"/>
              <a:t>Use SV-2012 interface classes?</a:t>
            </a:r>
            <a:endParaRPr lang="en-GB"/>
          </a:p>
        </p:txBody>
      </p:sp>
      <p:sp>
        <p:nvSpPr>
          <p:cNvPr id="3" name="Content Placeholder 2"/>
          <p:cNvSpPr>
            <a:spLocks noGrp="1"/>
          </p:cNvSpPr>
          <p:nvPr>
            <p:ph sz="half" idx="1"/>
          </p:nvPr>
        </p:nvSpPr>
        <p:spPr>
          <a:xfrm>
            <a:off x="381000" y="1143001"/>
            <a:ext cx="8534400" cy="609600"/>
          </a:xfrm>
        </p:spPr>
        <p:txBody>
          <a:bodyPr/>
          <a:lstStyle/>
          <a:p>
            <a:r>
              <a:rPr lang="en-US" smtClean="0"/>
              <a:t>Config class can </a:t>
            </a:r>
            <a:r>
              <a:rPr lang="en-US" i="1" smtClean="0"/>
              <a:t>implement</a:t>
            </a:r>
            <a:r>
              <a:rPr lang="en-US" smtClean="0"/>
              <a:t> an interface class:</a:t>
            </a:r>
          </a:p>
        </p:txBody>
      </p:sp>
      <p:sp>
        <p:nvSpPr>
          <p:cNvPr id="8" name="TextBox 7"/>
          <p:cNvSpPr txBox="1"/>
          <p:nvPr/>
        </p:nvSpPr>
        <p:spPr>
          <a:xfrm>
            <a:off x="228600" y="3124200"/>
            <a:ext cx="5943600" cy="29718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class </a:t>
            </a:r>
            <a:r>
              <a:rPr lang="en-GB" b="1" dirty="0" err="1" smtClean="0">
                <a:solidFill>
                  <a:schemeClr val="accent5"/>
                </a:solidFill>
                <a:latin typeface="consolas"/>
                <a:cs typeface="Courier New" pitchFamily="49" charset="0"/>
              </a:rPr>
              <a:t>LocalCfg</a:t>
            </a:r>
            <a:endParaRPr lang="en-GB" b="1" dirty="0" smtClean="0">
              <a:solidFill>
                <a:schemeClr val="accent5"/>
              </a:solidFill>
              <a:latin typeface="consolas"/>
              <a:cs typeface="Courier New" pitchFamily="49" charset="0"/>
            </a:endParaRPr>
          </a:p>
          <a:p>
            <a:r>
              <a:rPr lang="en-GB" b="1" dirty="0" smtClean="0">
                <a:solidFill>
                  <a:schemeClr val="accent5"/>
                </a:solidFill>
                <a:latin typeface="consolas"/>
                <a:cs typeface="Courier New" pitchFamily="49" charset="0"/>
              </a:rPr>
              <a:t>    extends    </a:t>
            </a:r>
            <a:r>
              <a:rPr lang="en-GB" b="1" i="1" dirty="0" err="1" smtClean="0">
                <a:solidFill>
                  <a:schemeClr val="accent5"/>
                </a:solidFill>
                <a:latin typeface="consolas"/>
                <a:cs typeface="Courier New" pitchFamily="49" charset="0"/>
              </a:rPr>
              <a:t>SomeUserBase</a:t>
            </a:r>
            <a:endParaRPr lang="en-GB" b="1" i="1" dirty="0" smtClean="0">
              <a:solidFill>
                <a:schemeClr val="accent5"/>
              </a:solidFill>
              <a:latin typeface="consolas"/>
              <a:cs typeface="Courier New" pitchFamily="49" charset="0"/>
            </a:endParaRPr>
          </a:p>
          <a:p>
            <a:r>
              <a:rPr lang="en-GB" b="1" i="1" dirty="0" smtClean="0">
                <a:solidFill>
                  <a:schemeClr val="accent5"/>
                </a:solidFill>
                <a:latin typeface="consolas"/>
                <a:cs typeface="Courier New" pitchFamily="49" charset="0"/>
              </a:rPr>
              <a:t>    </a:t>
            </a:r>
            <a:r>
              <a:rPr lang="en-GB" b="1" dirty="0" smtClean="0">
                <a:solidFill>
                  <a:schemeClr val="accent5"/>
                </a:solidFill>
                <a:latin typeface="consolas"/>
                <a:cs typeface="Courier New" pitchFamily="49" charset="0"/>
              </a:rPr>
              <a:t>implements </a:t>
            </a:r>
            <a:r>
              <a:rPr lang="en-GB" b="1" dirty="0" err="1" smtClean="0">
                <a:solidFill>
                  <a:schemeClr val="accent6"/>
                </a:solidFill>
                <a:latin typeface="consolas"/>
                <a:cs typeface="Courier New" pitchFamily="49" charset="0"/>
              </a:rPr>
              <a:t>svlibSerializable</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int</a:t>
            </a:r>
            <a:r>
              <a:rPr lang="en-GB" b="1" dirty="0" smtClean="0">
                <a:solidFill>
                  <a:schemeClr val="accent5"/>
                </a:solidFill>
                <a:latin typeface="consolas"/>
                <a:cs typeface="Courier New" pitchFamily="49" charset="0"/>
              </a:rPr>
              <a:t>    choice;</a:t>
            </a:r>
          </a:p>
          <a:p>
            <a:r>
              <a:rPr lang="en-GB" b="1" dirty="0" smtClean="0">
                <a:solidFill>
                  <a:schemeClr val="accent5"/>
                </a:solidFill>
                <a:latin typeface="consolas"/>
                <a:cs typeface="Courier New" pitchFamily="49" charset="0"/>
              </a:rPr>
              <a:t>  string label;</a:t>
            </a:r>
          </a:p>
          <a:p>
            <a:r>
              <a:rPr lang="en-GB" b="1" dirty="0" smtClean="0">
                <a:solidFill>
                  <a:schemeClr val="accent5"/>
                </a:solidFill>
                <a:latin typeface="consolas"/>
                <a:cs typeface="Courier New" pitchFamily="49" charset="0"/>
              </a:rPr>
              <a:t>  </a:t>
            </a:r>
            <a:r>
              <a:rPr lang="en-GB" b="1" dirty="0" smtClean="0">
                <a:solidFill>
                  <a:schemeClr val="accent6"/>
                </a:solidFill>
                <a:latin typeface="consolas"/>
                <a:cs typeface="Courier New" pitchFamily="49" charset="0"/>
              </a:rPr>
              <a:t>`SVLIB_DOM_UTILS_BEGIN</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LocalCfg</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a:t>
            </a:r>
            <a:r>
              <a:rPr lang="en-GB" b="1" dirty="0" smtClean="0">
                <a:solidFill>
                  <a:schemeClr val="accent6"/>
                </a:solidFill>
                <a:latin typeface="consolas"/>
                <a:cs typeface="Courier New" pitchFamily="49" charset="0"/>
              </a:rPr>
              <a:t>`SVLIB_DOM_FIELD_INT</a:t>
            </a:r>
            <a:r>
              <a:rPr lang="en-GB" b="1" dirty="0" smtClean="0">
                <a:solidFill>
                  <a:schemeClr val="accent5"/>
                </a:solidFill>
                <a:latin typeface="consolas"/>
                <a:cs typeface="Courier New" pitchFamily="49" charset="0"/>
              </a:rPr>
              <a:t>(choice)</a:t>
            </a:r>
          </a:p>
          <a:p>
            <a:r>
              <a:rPr lang="en-GB" b="1" dirty="0" smtClean="0">
                <a:solidFill>
                  <a:schemeClr val="accent5"/>
                </a:solidFill>
                <a:latin typeface="consolas"/>
                <a:cs typeface="Courier New" pitchFamily="49" charset="0"/>
              </a:rPr>
              <a:t>   </a:t>
            </a:r>
            <a:r>
              <a:rPr lang="en-GB" b="1" dirty="0" smtClean="0">
                <a:solidFill>
                  <a:schemeClr val="accent6"/>
                </a:solidFill>
                <a:latin typeface="consolas"/>
                <a:cs typeface="Courier New" pitchFamily="49" charset="0"/>
              </a:rPr>
              <a:t>`SVLIB_DOM_FIELD_STRING</a:t>
            </a:r>
            <a:r>
              <a:rPr lang="en-GB" b="1" dirty="0" smtClean="0">
                <a:solidFill>
                  <a:schemeClr val="accent5"/>
                </a:solidFill>
                <a:latin typeface="consolas"/>
                <a:cs typeface="Courier New" pitchFamily="49" charset="0"/>
              </a:rPr>
              <a:t>(label)</a:t>
            </a:r>
          </a:p>
          <a:p>
            <a:r>
              <a:rPr lang="en-GB" b="1" dirty="0" smtClean="0">
                <a:solidFill>
                  <a:schemeClr val="accent5"/>
                </a:solidFill>
                <a:latin typeface="consolas"/>
                <a:cs typeface="Courier New" pitchFamily="49" charset="0"/>
              </a:rPr>
              <a:t>  </a:t>
            </a:r>
            <a:r>
              <a:rPr lang="en-GB" b="1" dirty="0" smtClean="0">
                <a:solidFill>
                  <a:schemeClr val="accent6"/>
                </a:solidFill>
                <a:latin typeface="consolas"/>
                <a:cs typeface="Courier New" pitchFamily="49" charset="0"/>
              </a:rPr>
              <a:t>`SVLIB_DOM_UTILS_END</a:t>
            </a:r>
          </a:p>
          <a:p>
            <a:r>
              <a:rPr lang="en-GB" b="1" dirty="0" err="1" smtClean="0">
                <a:solidFill>
                  <a:schemeClr val="accent5"/>
                </a:solidFill>
                <a:latin typeface="consolas"/>
                <a:cs typeface="Courier New" pitchFamily="49" charset="0"/>
              </a:rPr>
              <a:t>endclass</a:t>
            </a:r>
            <a:endParaRPr lang="en-GB" b="1" dirty="0" smtClean="0">
              <a:solidFill>
                <a:schemeClr val="accent5"/>
              </a:solidFill>
              <a:latin typeface="consolas"/>
              <a:cs typeface="Courier New" pitchFamily="49" charset="0"/>
            </a:endParaRPr>
          </a:p>
        </p:txBody>
      </p:sp>
      <p:sp>
        <p:nvSpPr>
          <p:cNvPr id="6" name="TextBox 5"/>
          <p:cNvSpPr txBox="1"/>
          <p:nvPr/>
        </p:nvSpPr>
        <p:spPr>
          <a:xfrm>
            <a:off x="4724400" y="4495800"/>
            <a:ext cx="3962400" cy="18288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function populate(</a:t>
            </a:r>
          </a:p>
          <a:p>
            <a:r>
              <a:rPr lang="en-GB" b="1" dirty="0" smtClean="0">
                <a:solidFill>
                  <a:schemeClr val="accent5"/>
                </a:solidFill>
                <a:latin typeface="consolas"/>
                <a:cs typeface="Courier New" pitchFamily="49" charset="0"/>
              </a:rPr>
              <a:t>    </a:t>
            </a:r>
            <a:r>
              <a:rPr lang="en-GB" b="1" dirty="0" err="1" smtClean="0">
                <a:solidFill>
                  <a:schemeClr val="accent6"/>
                </a:solidFill>
                <a:latin typeface="consolas"/>
                <a:cs typeface="Courier New" pitchFamily="49" charset="0"/>
              </a:rPr>
              <a:t>svlibSerializable</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obj</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a:t>
            </a:r>
            <a:r>
              <a:rPr lang="en-GB" b="1" dirty="0" err="1" smtClean="0">
                <a:solidFill>
                  <a:schemeClr val="accent6"/>
                </a:solidFill>
                <a:latin typeface="consolas"/>
                <a:cs typeface="Courier New" pitchFamily="49" charset="0"/>
              </a:rPr>
              <a:t>cfgNodeBase</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dom</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if (</a:t>
            </a:r>
            <a:r>
              <a:rPr lang="en-GB" b="1" dirty="0" err="1" smtClean="0">
                <a:solidFill>
                  <a:schemeClr val="accent5"/>
                </a:solidFill>
                <a:latin typeface="consolas"/>
                <a:cs typeface="Courier New" pitchFamily="49" charset="0"/>
              </a:rPr>
              <a:t>obj</a:t>
            </a:r>
            <a:r>
              <a:rPr lang="en-GB" b="1" dirty="0" smtClean="0">
                <a:solidFill>
                  <a:schemeClr val="accent5"/>
                </a:solidFill>
                <a:latin typeface="consolas"/>
                <a:cs typeface="Courier New" pitchFamily="49" charset="0"/>
              </a:rPr>
              <a:t> != null)</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obj.</a:t>
            </a:r>
            <a:r>
              <a:rPr lang="en-GB" b="1" dirty="0" err="1" smtClean="0">
                <a:solidFill>
                  <a:schemeClr val="accent6"/>
                </a:solidFill>
                <a:latin typeface="consolas"/>
                <a:cs typeface="Courier New" pitchFamily="49" charset="0"/>
              </a:rPr>
              <a:t>fromDOM</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dom</a:t>
            </a:r>
            <a:r>
              <a:rPr lang="en-GB" b="1" dirty="0" smtClean="0">
                <a:solidFill>
                  <a:schemeClr val="accent5"/>
                </a:solidFill>
                <a:latin typeface="consolas"/>
                <a:cs typeface="Courier New" pitchFamily="49" charset="0"/>
              </a:rPr>
              <a:t>);</a:t>
            </a:r>
          </a:p>
          <a:p>
            <a:r>
              <a:rPr lang="en-GB" b="1" dirty="0" err="1" smtClean="0">
                <a:solidFill>
                  <a:schemeClr val="accent5"/>
                </a:solidFill>
                <a:latin typeface="consolas"/>
                <a:cs typeface="Courier New" pitchFamily="49" charset="0"/>
              </a:rPr>
              <a:t>endfunction</a:t>
            </a:r>
            <a:endParaRPr lang="en-GB" b="1" dirty="0" smtClean="0">
              <a:solidFill>
                <a:schemeClr val="accent5"/>
              </a:solidFill>
              <a:latin typeface="consolas"/>
              <a:cs typeface="Courier New" pitchFamily="49" charset="0"/>
            </a:endParaRPr>
          </a:p>
          <a:p>
            <a:endParaRPr lang="en-GB" b="1" dirty="0" smtClean="0">
              <a:solidFill>
                <a:srgbClr val="000000"/>
              </a:solidFill>
              <a:latin typeface="consolas"/>
              <a:cs typeface="Courier New" pitchFamily="49" charset="0"/>
            </a:endParaRPr>
          </a:p>
        </p:txBody>
      </p:sp>
      <p:sp>
        <p:nvSpPr>
          <p:cNvPr id="7" name="Rounded Rectangle 6"/>
          <p:cNvSpPr/>
          <p:nvPr/>
        </p:nvSpPr>
        <p:spPr>
          <a:xfrm>
            <a:off x="4953000" y="3695700"/>
            <a:ext cx="3352800" cy="381000"/>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not yet available in all tools</a:t>
            </a:r>
            <a:endParaRPr lang="en-GB"/>
          </a:p>
        </p:txBody>
      </p:sp>
      <p:sp>
        <p:nvSpPr>
          <p:cNvPr id="10" name="Rounded Rectangle 9"/>
          <p:cNvSpPr/>
          <p:nvPr/>
        </p:nvSpPr>
        <p:spPr>
          <a:xfrm>
            <a:off x="7162800" y="4267200"/>
            <a:ext cx="1828800" cy="381000"/>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universal</a:t>
            </a:r>
            <a:endParaRPr lang="en-GB"/>
          </a:p>
        </p:txBody>
      </p:sp>
      <p:sp>
        <p:nvSpPr>
          <p:cNvPr id="11" name="Rounded Rectangle 10"/>
          <p:cNvSpPr/>
          <p:nvPr/>
        </p:nvSpPr>
        <p:spPr>
          <a:xfrm>
            <a:off x="7696199" y="5334000"/>
            <a:ext cx="1310185" cy="609600"/>
          </a:xfrm>
          <a:prstGeom prst="roundRect">
            <a:avLst>
              <a:gd name="adj" fmla="val 2313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written by </a:t>
            </a:r>
            <a:r>
              <a:rPr lang="en-GB" smtClean="0"/>
              <a:t>macro</a:t>
            </a:r>
            <a:endParaRPr lang="en-GB"/>
          </a:p>
        </p:txBody>
      </p:sp>
      <p:sp>
        <p:nvSpPr>
          <p:cNvPr id="12" name="Rectangle 11"/>
          <p:cNvSpPr/>
          <p:nvPr/>
        </p:nvSpPr>
        <p:spPr>
          <a:xfrm>
            <a:off x="5867400" y="5676680"/>
            <a:ext cx="990600" cy="266920"/>
          </a:xfrm>
          <a:prstGeom prst="rect">
            <a:avLst/>
          </a:prstGeom>
          <a:ln w="317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tx1"/>
              </a:solidFill>
            </a:endParaRPr>
          </a:p>
        </p:txBody>
      </p:sp>
      <p:sp>
        <p:nvSpPr>
          <p:cNvPr id="13" name="Freeform 12"/>
          <p:cNvSpPr/>
          <p:nvPr/>
        </p:nvSpPr>
        <p:spPr>
          <a:xfrm rot="5400000">
            <a:off x="7471539" y="5330061"/>
            <a:ext cx="373121" cy="1600200"/>
          </a:xfrm>
          <a:custGeom>
            <a:avLst/>
            <a:gdLst>
              <a:gd name="connsiteX0" fmla="*/ 0 w 3334383"/>
              <a:gd name="connsiteY0" fmla="*/ 32969 h 288151"/>
              <a:gd name="connsiteX1" fmla="*/ 3030279 w 3334383"/>
              <a:gd name="connsiteY1" fmla="*/ 22337 h 288151"/>
              <a:gd name="connsiteX2" fmla="*/ 3242930 w 3334383"/>
              <a:gd name="connsiteY2" fmla="*/ 288151 h 288151"/>
              <a:gd name="connsiteX0" fmla="*/ 0 w 3030279"/>
              <a:gd name="connsiteY0" fmla="*/ 32969 h 32969"/>
              <a:gd name="connsiteX1" fmla="*/ 3030279 w 3030279"/>
              <a:gd name="connsiteY1" fmla="*/ 22337 h 32969"/>
              <a:gd name="connsiteX0" fmla="*/ 0 w 3030279"/>
              <a:gd name="connsiteY0" fmla="*/ 11791 h 1085845"/>
              <a:gd name="connsiteX1" fmla="*/ 2541181 w 3030279"/>
              <a:gd name="connsiteY1" fmla="*/ 1085680 h 1085845"/>
              <a:gd name="connsiteX2" fmla="*/ 3030279 w 3030279"/>
              <a:gd name="connsiteY2" fmla="*/ 1159 h 1085845"/>
              <a:gd name="connsiteX0" fmla="*/ 0 w 3030279"/>
              <a:gd name="connsiteY0" fmla="*/ 11791 h 1434478"/>
              <a:gd name="connsiteX1" fmla="*/ 2541181 w 3030279"/>
              <a:gd name="connsiteY1" fmla="*/ 1085680 h 1434478"/>
              <a:gd name="connsiteX2" fmla="*/ 3030279 w 3030279"/>
              <a:gd name="connsiteY2" fmla="*/ 1159 h 1434478"/>
              <a:gd name="connsiteX0" fmla="*/ 0 w 3030279"/>
              <a:gd name="connsiteY0" fmla="*/ 12576 h 1435263"/>
              <a:gd name="connsiteX1" fmla="*/ 2541181 w 3030279"/>
              <a:gd name="connsiteY1" fmla="*/ 1086465 h 1435263"/>
              <a:gd name="connsiteX2" fmla="*/ 3030279 w 3030279"/>
              <a:gd name="connsiteY2" fmla="*/ 1944 h 1435263"/>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560605"/>
              <a:gd name="connsiteX1" fmla="*/ 2541181 w 3030279"/>
              <a:gd name="connsiteY1" fmla="*/ 1084521 h 1560605"/>
              <a:gd name="connsiteX2" fmla="*/ 3030279 w 3030279"/>
              <a:gd name="connsiteY2" fmla="*/ 0 h 1560605"/>
              <a:gd name="connsiteX0" fmla="*/ 0 w 3030279"/>
              <a:gd name="connsiteY0" fmla="*/ 10632 h 10632"/>
              <a:gd name="connsiteX1" fmla="*/ 3030279 w 3030279"/>
              <a:gd name="connsiteY1" fmla="*/ 0 h 10632"/>
              <a:gd name="connsiteX0" fmla="*/ 0 w 3030279"/>
              <a:gd name="connsiteY0" fmla="*/ 10632 h 632052"/>
              <a:gd name="connsiteX1" fmla="*/ 3030279 w 3030279"/>
              <a:gd name="connsiteY1" fmla="*/ 0 h 632052"/>
              <a:gd name="connsiteX0" fmla="*/ 17881 w 3048160"/>
              <a:gd name="connsiteY0" fmla="*/ 10632 h 887804"/>
              <a:gd name="connsiteX1" fmla="*/ 3048160 w 3048160"/>
              <a:gd name="connsiteY1" fmla="*/ 0 h 887804"/>
              <a:gd name="connsiteX0" fmla="*/ 13045 w 3043324"/>
              <a:gd name="connsiteY0" fmla="*/ 10632 h 727324"/>
              <a:gd name="connsiteX1" fmla="*/ 3043324 w 3043324"/>
              <a:gd name="connsiteY1" fmla="*/ 0 h 727324"/>
              <a:gd name="connsiteX0" fmla="*/ 12922 w 3075968"/>
              <a:gd name="connsiteY0" fmla="*/ 0 h 892917"/>
              <a:gd name="connsiteX1" fmla="*/ 3075968 w 3075968"/>
              <a:gd name="connsiteY1" fmla="*/ 296541 h 892917"/>
              <a:gd name="connsiteX0" fmla="*/ 16009 w 3079055"/>
              <a:gd name="connsiteY0" fmla="*/ 0 h 498587"/>
              <a:gd name="connsiteX1" fmla="*/ 3079055 w 3079055"/>
              <a:gd name="connsiteY1" fmla="*/ 296541 h 498587"/>
              <a:gd name="connsiteX0" fmla="*/ 0 w 3063046"/>
              <a:gd name="connsiteY0" fmla="*/ 0 h 655976"/>
              <a:gd name="connsiteX1" fmla="*/ 3063046 w 3063046"/>
              <a:gd name="connsiteY1" fmla="*/ 296541 h 655976"/>
              <a:gd name="connsiteX0" fmla="*/ 3747 w 3066793"/>
              <a:gd name="connsiteY0" fmla="*/ 0 h 619014"/>
              <a:gd name="connsiteX1" fmla="*/ 3066793 w 3066793"/>
              <a:gd name="connsiteY1" fmla="*/ 296541 h 619014"/>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339573"/>
              <a:gd name="connsiteX1" fmla="*/ 2689224 w 3063046"/>
              <a:gd name="connsiteY1" fmla="*/ 339573 h 339573"/>
              <a:gd name="connsiteX2" fmla="*/ 3063046 w 3063046"/>
              <a:gd name="connsiteY2" fmla="*/ 296541 h 339573"/>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7555 h 567271"/>
              <a:gd name="connsiteX1" fmla="*/ 2689224 w 3063046"/>
              <a:gd name="connsiteY1" fmla="*/ 347128 h 567271"/>
              <a:gd name="connsiteX2" fmla="*/ 3063046 w 3063046"/>
              <a:gd name="connsiteY2" fmla="*/ 304096 h 567271"/>
              <a:gd name="connsiteX0" fmla="*/ 0 w 3063046"/>
              <a:gd name="connsiteY0" fmla="*/ 0 h 340297"/>
              <a:gd name="connsiteX1" fmla="*/ 2689224 w 3063046"/>
              <a:gd name="connsiteY1" fmla="*/ 339573 h 340297"/>
              <a:gd name="connsiteX2" fmla="*/ 3063046 w 3063046"/>
              <a:gd name="connsiteY2" fmla="*/ 296541 h 340297"/>
              <a:gd name="connsiteX0" fmla="*/ 0 w 3063046"/>
              <a:gd name="connsiteY0" fmla="*/ 221730 h 1020090"/>
              <a:gd name="connsiteX1" fmla="*/ 2689224 w 3063046"/>
              <a:gd name="connsiteY1" fmla="*/ 561303 h 1020090"/>
              <a:gd name="connsiteX2" fmla="*/ 3063046 w 3063046"/>
              <a:gd name="connsiteY2" fmla="*/ 518271 h 1020090"/>
              <a:gd name="connsiteX0" fmla="*/ 0 w 3063046"/>
              <a:gd name="connsiteY0" fmla="*/ 221730 h 1254010"/>
              <a:gd name="connsiteX1" fmla="*/ 2689224 w 3063046"/>
              <a:gd name="connsiteY1" fmla="*/ 561303 h 1254010"/>
              <a:gd name="connsiteX2" fmla="*/ 3063046 w 3063046"/>
              <a:gd name="connsiteY2" fmla="*/ 518271 h 1254010"/>
              <a:gd name="connsiteX0" fmla="*/ 0 w 3063046"/>
              <a:gd name="connsiteY0" fmla="*/ 122094 h 1255331"/>
              <a:gd name="connsiteX1" fmla="*/ 1788121 w 3063046"/>
              <a:gd name="connsiteY1" fmla="*/ 632318 h 1255331"/>
              <a:gd name="connsiteX2" fmla="*/ 3063046 w 3063046"/>
              <a:gd name="connsiteY2" fmla="*/ 418635 h 1255331"/>
              <a:gd name="connsiteX0" fmla="*/ 0 w 3063046"/>
              <a:gd name="connsiteY0" fmla="*/ 0 h 727223"/>
              <a:gd name="connsiteX1" fmla="*/ 1788121 w 3063046"/>
              <a:gd name="connsiteY1" fmla="*/ 510224 h 727223"/>
              <a:gd name="connsiteX2" fmla="*/ 3063046 w 3063046"/>
              <a:gd name="connsiteY2" fmla="*/ 296541 h 727223"/>
              <a:gd name="connsiteX0" fmla="*/ 0 w 3063046"/>
              <a:gd name="connsiteY0" fmla="*/ 0 h 739441"/>
              <a:gd name="connsiteX1" fmla="*/ 780523 w 3063046"/>
              <a:gd name="connsiteY1" fmla="*/ 544354 h 739441"/>
              <a:gd name="connsiteX2" fmla="*/ 3063046 w 3063046"/>
              <a:gd name="connsiteY2" fmla="*/ 296541 h 739441"/>
              <a:gd name="connsiteX0" fmla="*/ 0 w 3063046"/>
              <a:gd name="connsiteY0" fmla="*/ 0 h 660291"/>
              <a:gd name="connsiteX1" fmla="*/ 780523 w 3063046"/>
              <a:gd name="connsiteY1" fmla="*/ 544354 h 660291"/>
              <a:gd name="connsiteX2" fmla="*/ 3063046 w 3063046"/>
              <a:gd name="connsiteY2" fmla="*/ 296541 h 660291"/>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801024"/>
              <a:gd name="connsiteX1" fmla="*/ 895208 w 3104006"/>
              <a:gd name="connsiteY1" fmla="*/ 766201 h 801024"/>
              <a:gd name="connsiteX2" fmla="*/ 2156753 w 3104006"/>
              <a:gd name="connsiteY2" fmla="*/ 655276 h 801024"/>
              <a:gd name="connsiteX3" fmla="*/ 3104006 w 3104006"/>
              <a:gd name="connsiteY3" fmla="*/ 262411 h 801024"/>
              <a:gd name="connsiteX0" fmla="*/ 0 w 3104006"/>
              <a:gd name="connsiteY0" fmla="*/ 0 h 770048"/>
              <a:gd name="connsiteX1" fmla="*/ 895208 w 3104006"/>
              <a:gd name="connsiteY1" fmla="*/ 766201 h 770048"/>
              <a:gd name="connsiteX2" fmla="*/ 2156753 w 3104006"/>
              <a:gd name="connsiteY2" fmla="*/ 655276 h 770048"/>
              <a:gd name="connsiteX3" fmla="*/ 3104006 w 3104006"/>
              <a:gd name="connsiteY3" fmla="*/ 262411 h 770048"/>
              <a:gd name="connsiteX0" fmla="*/ 0 w 3104006"/>
              <a:gd name="connsiteY0" fmla="*/ 0 h 799360"/>
              <a:gd name="connsiteX1" fmla="*/ 895208 w 3104006"/>
              <a:gd name="connsiteY1" fmla="*/ 766201 h 799360"/>
              <a:gd name="connsiteX2" fmla="*/ 2279632 w 3104006"/>
              <a:gd name="connsiteY2" fmla="*/ 646743 h 799360"/>
              <a:gd name="connsiteX3" fmla="*/ 3104006 w 3104006"/>
              <a:gd name="connsiteY3" fmla="*/ 262411 h 799360"/>
              <a:gd name="connsiteX0" fmla="*/ 0 w 3104006"/>
              <a:gd name="connsiteY0" fmla="*/ 0 h 779874"/>
              <a:gd name="connsiteX1" fmla="*/ 895208 w 3104006"/>
              <a:gd name="connsiteY1" fmla="*/ 766201 h 779874"/>
              <a:gd name="connsiteX2" fmla="*/ 2279632 w 3104006"/>
              <a:gd name="connsiteY2" fmla="*/ 646743 h 779874"/>
              <a:gd name="connsiteX3" fmla="*/ 3104006 w 3104006"/>
              <a:gd name="connsiteY3" fmla="*/ 262411 h 779874"/>
              <a:gd name="connsiteX0" fmla="*/ 0 w 3104006"/>
              <a:gd name="connsiteY0" fmla="*/ 0 h 719790"/>
              <a:gd name="connsiteX1" fmla="*/ 633068 w 3104006"/>
              <a:gd name="connsiteY1" fmla="*/ 697941 h 719790"/>
              <a:gd name="connsiteX2" fmla="*/ 2279632 w 3104006"/>
              <a:gd name="connsiteY2" fmla="*/ 646743 h 719790"/>
              <a:gd name="connsiteX3" fmla="*/ 3104006 w 3104006"/>
              <a:gd name="connsiteY3" fmla="*/ 262411 h 719790"/>
              <a:gd name="connsiteX0" fmla="*/ 0 w 3104006"/>
              <a:gd name="connsiteY0" fmla="*/ 0 h 730966"/>
              <a:gd name="connsiteX1" fmla="*/ 633068 w 3104006"/>
              <a:gd name="connsiteY1" fmla="*/ 697941 h 730966"/>
              <a:gd name="connsiteX2" fmla="*/ 2279632 w 3104006"/>
              <a:gd name="connsiteY2" fmla="*/ 646743 h 730966"/>
              <a:gd name="connsiteX3" fmla="*/ 3104006 w 3104006"/>
              <a:gd name="connsiteY3" fmla="*/ 262411 h 730966"/>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39433"/>
              <a:gd name="connsiteY0" fmla="*/ 0 h 734249"/>
              <a:gd name="connsiteX1" fmla="*/ 633068 w 3139433"/>
              <a:gd name="connsiteY1" fmla="*/ 697941 h 734249"/>
              <a:gd name="connsiteX2" fmla="*/ 2279632 w 3139433"/>
              <a:gd name="connsiteY2" fmla="*/ 646743 h 734249"/>
              <a:gd name="connsiteX3" fmla="*/ 3139433 w 3139433"/>
              <a:gd name="connsiteY3" fmla="*/ 459214 h 734249"/>
              <a:gd name="connsiteX0" fmla="*/ 0 w 3139433"/>
              <a:gd name="connsiteY0" fmla="*/ 0 h 745609"/>
              <a:gd name="connsiteX1" fmla="*/ 633068 w 3139433"/>
              <a:gd name="connsiteY1" fmla="*/ 697941 h 745609"/>
              <a:gd name="connsiteX2" fmla="*/ 2279632 w 3139433"/>
              <a:gd name="connsiteY2" fmla="*/ 646743 h 745609"/>
              <a:gd name="connsiteX3" fmla="*/ 3139433 w 3139433"/>
              <a:gd name="connsiteY3" fmla="*/ 459214 h 745609"/>
              <a:gd name="connsiteX0" fmla="*/ 0 w 3139433"/>
              <a:gd name="connsiteY0" fmla="*/ 0 h 711697"/>
              <a:gd name="connsiteX1" fmla="*/ 633068 w 3139433"/>
              <a:gd name="connsiteY1" fmla="*/ 697941 h 711697"/>
              <a:gd name="connsiteX2" fmla="*/ 3139433 w 3139433"/>
              <a:gd name="connsiteY2" fmla="*/ 459214 h 711697"/>
              <a:gd name="connsiteX0" fmla="*/ 0 w 3139433"/>
              <a:gd name="connsiteY0" fmla="*/ 0 h 709936"/>
              <a:gd name="connsiteX1" fmla="*/ 633068 w 3139433"/>
              <a:gd name="connsiteY1" fmla="*/ 697941 h 709936"/>
              <a:gd name="connsiteX2" fmla="*/ 3139433 w 3139433"/>
              <a:gd name="connsiteY2" fmla="*/ 459214 h 709936"/>
              <a:gd name="connsiteX0" fmla="*/ 0 w 3139433"/>
              <a:gd name="connsiteY0" fmla="*/ 0 h 570396"/>
              <a:gd name="connsiteX1" fmla="*/ 656687 w 3139433"/>
              <a:gd name="connsiteY1" fmla="*/ 550339 h 570396"/>
              <a:gd name="connsiteX2" fmla="*/ 3139433 w 3139433"/>
              <a:gd name="connsiteY2" fmla="*/ 459214 h 570396"/>
              <a:gd name="connsiteX0" fmla="*/ 0 w 3139433"/>
              <a:gd name="connsiteY0" fmla="*/ 0 h 554449"/>
              <a:gd name="connsiteX1" fmla="*/ 656687 w 3139433"/>
              <a:gd name="connsiteY1" fmla="*/ 550339 h 554449"/>
              <a:gd name="connsiteX2" fmla="*/ 3139433 w 3139433"/>
              <a:gd name="connsiteY2" fmla="*/ 459214 h 554449"/>
              <a:gd name="connsiteX0" fmla="*/ 0 w 3094845"/>
              <a:gd name="connsiteY0" fmla="*/ 0 h 561918"/>
              <a:gd name="connsiteX1" fmla="*/ 656687 w 3094845"/>
              <a:gd name="connsiteY1" fmla="*/ 550339 h 561918"/>
              <a:gd name="connsiteX2" fmla="*/ 3094845 w 3094845"/>
              <a:gd name="connsiteY2" fmla="*/ 547575 h 561918"/>
              <a:gd name="connsiteX0" fmla="*/ 0 w 3126519"/>
              <a:gd name="connsiteY0" fmla="*/ 0 h 562742"/>
              <a:gd name="connsiteX1" fmla="*/ 656687 w 3126519"/>
              <a:gd name="connsiteY1" fmla="*/ 550339 h 562742"/>
              <a:gd name="connsiteX2" fmla="*/ 3126519 w 3126519"/>
              <a:gd name="connsiteY2" fmla="*/ 550845 h 562742"/>
              <a:gd name="connsiteX0" fmla="*/ 0 w 3126519"/>
              <a:gd name="connsiteY0" fmla="*/ 0 h 550845"/>
              <a:gd name="connsiteX1" fmla="*/ 3126519 w 3126519"/>
              <a:gd name="connsiteY1" fmla="*/ 550845 h 550845"/>
              <a:gd name="connsiteX0" fmla="*/ 31674 w 3158193"/>
              <a:gd name="connsiteY0" fmla="*/ 0 h 566180"/>
              <a:gd name="connsiteX1" fmla="*/ 3158193 w 3158193"/>
              <a:gd name="connsiteY1" fmla="*/ 550845 h 566180"/>
              <a:gd name="connsiteX0" fmla="*/ 32042 w 3158561"/>
              <a:gd name="connsiteY0" fmla="*/ 0 h 636741"/>
              <a:gd name="connsiteX1" fmla="*/ 3158561 w 3158561"/>
              <a:gd name="connsiteY1" fmla="*/ 550845 h 636741"/>
              <a:gd name="connsiteX0" fmla="*/ 2533 w 3129052"/>
              <a:gd name="connsiteY0" fmla="*/ 0 h 562173"/>
              <a:gd name="connsiteX1" fmla="*/ 3129052 w 3129052"/>
              <a:gd name="connsiteY1" fmla="*/ 550845 h 562173"/>
              <a:gd name="connsiteX0" fmla="*/ 20859 w 3147378"/>
              <a:gd name="connsiteY0" fmla="*/ 0 h 653878"/>
              <a:gd name="connsiteX1" fmla="*/ 3147378 w 3147378"/>
              <a:gd name="connsiteY1" fmla="*/ 550845 h 653878"/>
              <a:gd name="connsiteX0" fmla="*/ 51405 w 3177924"/>
              <a:gd name="connsiteY0" fmla="*/ 0 h 653878"/>
              <a:gd name="connsiteX1" fmla="*/ 3177924 w 3177924"/>
              <a:gd name="connsiteY1" fmla="*/ 550845 h 653878"/>
              <a:gd name="connsiteX0" fmla="*/ 51938 w 3166578"/>
              <a:gd name="connsiteY0" fmla="*/ 0 h 657403"/>
              <a:gd name="connsiteX1" fmla="*/ 3166578 w 3166578"/>
              <a:gd name="connsiteY1" fmla="*/ 557384 h 657403"/>
              <a:gd name="connsiteX0" fmla="*/ 15455 w 3130095"/>
              <a:gd name="connsiteY0" fmla="*/ 0 h 595691"/>
              <a:gd name="connsiteX1" fmla="*/ 3130095 w 3130095"/>
              <a:gd name="connsiteY1" fmla="*/ 557384 h 595691"/>
              <a:gd name="connsiteX0" fmla="*/ 50782 w 3165422"/>
              <a:gd name="connsiteY0" fmla="*/ 0 h 567992"/>
              <a:gd name="connsiteX1" fmla="*/ 3165422 w 3165422"/>
              <a:gd name="connsiteY1" fmla="*/ 557384 h 567992"/>
              <a:gd name="connsiteX0" fmla="*/ 39604 w 3154244"/>
              <a:gd name="connsiteY0" fmla="*/ 0 h 569136"/>
              <a:gd name="connsiteX1" fmla="*/ 3154244 w 3154244"/>
              <a:gd name="connsiteY1" fmla="*/ 557384 h 569136"/>
              <a:gd name="connsiteX0" fmla="*/ 220875 w 2958650"/>
              <a:gd name="connsiteY0" fmla="*/ 344694 h 1044870"/>
              <a:gd name="connsiteX1" fmla="*/ 2958650 w 2958650"/>
              <a:gd name="connsiteY1" fmla="*/ 529 h 1044870"/>
              <a:gd name="connsiteX0" fmla="*/ 4327149 w 4327149"/>
              <a:gd name="connsiteY0" fmla="*/ 0 h 953568"/>
              <a:gd name="connsiteX1" fmla="*/ 2677402 w 4327149"/>
              <a:gd name="connsiteY1" fmla="*/ 953568 h 953568"/>
              <a:gd name="connsiteX0" fmla="*/ 3779286 w 3779286"/>
              <a:gd name="connsiteY0" fmla="*/ 0 h 953568"/>
              <a:gd name="connsiteX1" fmla="*/ 2129539 w 3779286"/>
              <a:gd name="connsiteY1" fmla="*/ 953568 h 953568"/>
              <a:gd name="connsiteX0" fmla="*/ 3779286 w 3779286"/>
              <a:gd name="connsiteY0" fmla="*/ 0 h 953568"/>
              <a:gd name="connsiteX1" fmla="*/ 2129539 w 3779286"/>
              <a:gd name="connsiteY1" fmla="*/ 953568 h 953568"/>
              <a:gd name="connsiteX0" fmla="*/ 2748432 w 2748432"/>
              <a:gd name="connsiteY0" fmla="*/ 0 h 953570"/>
              <a:gd name="connsiteX1" fmla="*/ 2171020 w 2748432"/>
              <a:gd name="connsiteY1" fmla="*/ 953570 h 953570"/>
              <a:gd name="connsiteX0" fmla="*/ 2706951 w 2706951"/>
              <a:gd name="connsiteY0" fmla="*/ 0 h 953570"/>
              <a:gd name="connsiteX1" fmla="*/ 2129539 w 2706951"/>
              <a:gd name="connsiteY1" fmla="*/ 953570 h 953570"/>
              <a:gd name="connsiteX0" fmla="*/ 1923937 w 1923937"/>
              <a:gd name="connsiteY0" fmla="*/ 0 h 953570"/>
              <a:gd name="connsiteX1" fmla="*/ 1346525 w 1923937"/>
              <a:gd name="connsiteY1" fmla="*/ 953570 h 953570"/>
              <a:gd name="connsiteX0" fmla="*/ 1923937 w 1923937"/>
              <a:gd name="connsiteY0" fmla="*/ 0 h 953570"/>
              <a:gd name="connsiteX1" fmla="*/ 1346525 w 1923937"/>
              <a:gd name="connsiteY1" fmla="*/ 953570 h 953570"/>
              <a:gd name="connsiteX0" fmla="*/ 1938711 w 1938711"/>
              <a:gd name="connsiteY0" fmla="*/ 0 h 953570"/>
              <a:gd name="connsiteX1" fmla="*/ 1361299 w 1938711"/>
              <a:gd name="connsiteY1" fmla="*/ 953570 h 953570"/>
              <a:gd name="connsiteX0" fmla="*/ 1938711 w 1938711"/>
              <a:gd name="connsiteY0" fmla="*/ 0 h 953570"/>
              <a:gd name="connsiteX1" fmla="*/ 783888 w 1938711"/>
              <a:gd name="connsiteY1" fmla="*/ 885457 h 953570"/>
              <a:gd name="connsiteX2" fmla="*/ 1361299 w 1938711"/>
              <a:gd name="connsiteY2" fmla="*/ 953570 h 953570"/>
              <a:gd name="connsiteX0" fmla="*/ 2328610 w 2328610"/>
              <a:gd name="connsiteY0" fmla="*/ 0 h 953570"/>
              <a:gd name="connsiteX1" fmla="*/ 1173787 w 2328610"/>
              <a:gd name="connsiteY1" fmla="*/ 885457 h 953570"/>
              <a:gd name="connsiteX2" fmla="*/ 1751198 w 2328610"/>
              <a:gd name="connsiteY2" fmla="*/ 953570 h 953570"/>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47575"/>
              <a:gd name="connsiteY0" fmla="*/ 0 h 1116485"/>
              <a:gd name="connsiteX1" fmla="*/ 1173787 w 2347575"/>
              <a:gd name="connsiteY1" fmla="*/ 885457 h 1116485"/>
              <a:gd name="connsiteX2" fmla="*/ 1751198 w 2347575"/>
              <a:gd name="connsiteY2" fmla="*/ 953570 h 1116485"/>
              <a:gd name="connsiteX0" fmla="*/ 1938711 w 2370112"/>
              <a:gd name="connsiteY0" fmla="*/ 94806 h 1048377"/>
              <a:gd name="connsiteX1" fmla="*/ 1196325 w 2370112"/>
              <a:gd name="connsiteY1" fmla="*/ 231029 h 1048377"/>
              <a:gd name="connsiteX2" fmla="*/ 1361299 w 2370112"/>
              <a:gd name="connsiteY2" fmla="*/ 1048376 h 1048377"/>
              <a:gd name="connsiteX0" fmla="*/ 1938711 w 1938711"/>
              <a:gd name="connsiteY0" fmla="*/ 94806 h 1048376"/>
              <a:gd name="connsiteX1" fmla="*/ 1196325 w 1938711"/>
              <a:gd name="connsiteY1" fmla="*/ 231029 h 1048376"/>
              <a:gd name="connsiteX2" fmla="*/ 1361299 w 1938711"/>
              <a:gd name="connsiteY2" fmla="*/ 1048376 h 1048376"/>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1938711 w 1938711"/>
              <a:gd name="connsiteY0" fmla="*/ 0 h 1459574"/>
              <a:gd name="connsiteX1" fmla="*/ 866376 w 1938711"/>
              <a:gd name="connsiteY1" fmla="*/ 885457 h 1459574"/>
              <a:gd name="connsiteX2" fmla="*/ 1361299 w 1938711"/>
              <a:gd name="connsiteY2" fmla="*/ 953570 h 1459574"/>
              <a:gd name="connsiteX0" fmla="*/ 1938711 w 1938711"/>
              <a:gd name="connsiteY0" fmla="*/ 0 h 1459573"/>
              <a:gd name="connsiteX1" fmla="*/ 618914 w 1938711"/>
              <a:gd name="connsiteY1" fmla="*/ 885456 h 1459573"/>
              <a:gd name="connsiteX2" fmla="*/ 1361299 w 1938711"/>
              <a:gd name="connsiteY2" fmla="*/ 953570 h 1459573"/>
              <a:gd name="connsiteX0" fmla="*/ 1938711 w 1938711"/>
              <a:gd name="connsiteY0" fmla="*/ 0 h 1093598"/>
              <a:gd name="connsiteX1" fmla="*/ 618914 w 1938711"/>
              <a:gd name="connsiteY1" fmla="*/ 885456 h 1093598"/>
              <a:gd name="connsiteX2" fmla="*/ 1361299 w 1938711"/>
              <a:gd name="connsiteY2" fmla="*/ 953570 h 1093598"/>
              <a:gd name="connsiteX0" fmla="*/ 1704738 w 1704738"/>
              <a:gd name="connsiteY0" fmla="*/ 0 h 1093598"/>
              <a:gd name="connsiteX1" fmla="*/ 384941 w 1704738"/>
              <a:gd name="connsiteY1" fmla="*/ 885456 h 1093598"/>
              <a:gd name="connsiteX2" fmla="*/ 1127326 w 1704738"/>
              <a:gd name="connsiteY2" fmla="*/ 953570 h 1093598"/>
              <a:gd name="connsiteX0" fmla="*/ 1704738 w 1704738"/>
              <a:gd name="connsiteY0" fmla="*/ 0 h 1063100"/>
              <a:gd name="connsiteX1" fmla="*/ 384941 w 1704738"/>
              <a:gd name="connsiteY1" fmla="*/ 885456 h 1063100"/>
              <a:gd name="connsiteX2" fmla="*/ 1127326 w 1704738"/>
              <a:gd name="connsiteY2" fmla="*/ 953570 h 1063100"/>
              <a:gd name="connsiteX0" fmla="*/ 1778521 w 1778521"/>
              <a:gd name="connsiteY0" fmla="*/ 0 h 1063100"/>
              <a:gd name="connsiteX1" fmla="*/ 458724 w 1778521"/>
              <a:gd name="connsiteY1" fmla="*/ 885456 h 1063100"/>
              <a:gd name="connsiteX2" fmla="*/ 1201109 w 1778521"/>
              <a:gd name="connsiteY2" fmla="*/ 953570 h 1063100"/>
              <a:gd name="connsiteX0" fmla="*/ 1778521 w 1778521"/>
              <a:gd name="connsiteY0" fmla="*/ 0 h 1005649"/>
              <a:gd name="connsiteX1" fmla="*/ 458724 w 1778521"/>
              <a:gd name="connsiteY1" fmla="*/ 885456 h 1005649"/>
              <a:gd name="connsiteX2" fmla="*/ 1201109 w 1778521"/>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953570"/>
              <a:gd name="connsiteX1" fmla="*/ 384941 w 1704738"/>
              <a:gd name="connsiteY1" fmla="*/ 885456 h 953570"/>
              <a:gd name="connsiteX2" fmla="*/ 1127326 w 1704738"/>
              <a:gd name="connsiteY2" fmla="*/ 953570 h 953570"/>
              <a:gd name="connsiteX0" fmla="*/ 1704738 w 1704738"/>
              <a:gd name="connsiteY0" fmla="*/ 0 h 967151"/>
              <a:gd name="connsiteX1" fmla="*/ 384941 w 1704738"/>
              <a:gd name="connsiteY1" fmla="*/ 885456 h 967151"/>
              <a:gd name="connsiteX2" fmla="*/ 1127326 w 1704738"/>
              <a:gd name="connsiteY2" fmla="*/ 953570 h 967151"/>
              <a:gd name="connsiteX0" fmla="*/ 1563466 w 1563466"/>
              <a:gd name="connsiteY0" fmla="*/ 0 h 967151"/>
              <a:gd name="connsiteX1" fmla="*/ 243669 w 1563466"/>
              <a:gd name="connsiteY1" fmla="*/ 885456 h 967151"/>
              <a:gd name="connsiteX2" fmla="*/ 986054 w 1563466"/>
              <a:gd name="connsiteY2" fmla="*/ 953570 h 967151"/>
              <a:gd name="connsiteX0" fmla="*/ 1398494 w 1398494"/>
              <a:gd name="connsiteY0" fmla="*/ 0 h 953570"/>
              <a:gd name="connsiteX1" fmla="*/ 243670 w 1398494"/>
              <a:gd name="connsiteY1" fmla="*/ 749233 h 953570"/>
              <a:gd name="connsiteX2" fmla="*/ 821082 w 1398494"/>
              <a:gd name="connsiteY2" fmla="*/ 953570 h 953570"/>
              <a:gd name="connsiteX0" fmla="*/ 1398493 w 1398493"/>
              <a:gd name="connsiteY0" fmla="*/ 0 h 953570"/>
              <a:gd name="connsiteX1" fmla="*/ 243669 w 1398493"/>
              <a:gd name="connsiteY1" fmla="*/ 749233 h 953570"/>
              <a:gd name="connsiteX2" fmla="*/ 821081 w 1398493"/>
              <a:gd name="connsiteY2" fmla="*/ 953570 h 953570"/>
              <a:gd name="connsiteX0" fmla="*/ 1262927 w 1262927"/>
              <a:gd name="connsiteY0" fmla="*/ 0 h 953570"/>
              <a:gd name="connsiteX1" fmla="*/ 108103 w 1262927"/>
              <a:gd name="connsiteY1" fmla="*/ 749233 h 953570"/>
              <a:gd name="connsiteX2" fmla="*/ 685515 w 1262927"/>
              <a:gd name="connsiteY2" fmla="*/ 953570 h 953570"/>
              <a:gd name="connsiteX0" fmla="*/ 1154824 w 1154824"/>
              <a:gd name="connsiteY0" fmla="*/ 0 h 953570"/>
              <a:gd name="connsiteX1" fmla="*/ 0 w 1154824"/>
              <a:gd name="connsiteY1" fmla="*/ 749233 h 953570"/>
              <a:gd name="connsiteX2" fmla="*/ 577412 w 1154824"/>
              <a:gd name="connsiteY2" fmla="*/ 953570 h 953570"/>
              <a:gd name="connsiteX0" fmla="*/ 1289879 w 1289879"/>
              <a:gd name="connsiteY0" fmla="*/ 0 h 953570"/>
              <a:gd name="connsiteX1" fmla="*/ 135055 w 1289879"/>
              <a:gd name="connsiteY1" fmla="*/ 749233 h 953570"/>
              <a:gd name="connsiteX2" fmla="*/ 712467 w 1289879"/>
              <a:gd name="connsiteY2" fmla="*/ 953570 h 953570"/>
              <a:gd name="connsiteX0" fmla="*/ 1207393 w 1207393"/>
              <a:gd name="connsiteY0" fmla="*/ 0 h 953570"/>
              <a:gd name="connsiteX1" fmla="*/ 135055 w 1207393"/>
              <a:gd name="connsiteY1" fmla="*/ 749233 h 953570"/>
              <a:gd name="connsiteX2" fmla="*/ 629981 w 1207393"/>
              <a:gd name="connsiteY2" fmla="*/ 953570 h 953570"/>
              <a:gd name="connsiteX0" fmla="*/ 1124905 w 1124905"/>
              <a:gd name="connsiteY0" fmla="*/ 0 h 953570"/>
              <a:gd name="connsiteX1" fmla="*/ 135055 w 1124905"/>
              <a:gd name="connsiteY1" fmla="*/ 749233 h 953570"/>
              <a:gd name="connsiteX2" fmla="*/ 547493 w 1124905"/>
              <a:gd name="connsiteY2" fmla="*/ 953570 h 953570"/>
              <a:gd name="connsiteX0" fmla="*/ 1124905 w 1124905"/>
              <a:gd name="connsiteY0" fmla="*/ 0 h 958120"/>
              <a:gd name="connsiteX1" fmla="*/ 135055 w 1124905"/>
              <a:gd name="connsiteY1" fmla="*/ 749233 h 958120"/>
              <a:gd name="connsiteX2" fmla="*/ 547493 w 1124905"/>
              <a:gd name="connsiteY2" fmla="*/ 953570 h 958120"/>
              <a:gd name="connsiteX0" fmla="*/ 1096214 w 1096214"/>
              <a:gd name="connsiteY0" fmla="*/ 0 h 979590"/>
              <a:gd name="connsiteX1" fmla="*/ 106364 w 1096214"/>
              <a:gd name="connsiteY1" fmla="*/ 749233 h 979590"/>
              <a:gd name="connsiteX2" fmla="*/ 518802 w 1096214"/>
              <a:gd name="connsiteY2" fmla="*/ 953570 h 979590"/>
              <a:gd name="connsiteX0" fmla="*/ 1086832 w 1086832"/>
              <a:gd name="connsiteY0" fmla="*/ 0 h 887268"/>
              <a:gd name="connsiteX1" fmla="*/ 106364 w 1086832"/>
              <a:gd name="connsiteY1" fmla="*/ 656911 h 887268"/>
              <a:gd name="connsiteX2" fmla="*/ 518802 w 1086832"/>
              <a:gd name="connsiteY2" fmla="*/ 861248 h 887268"/>
              <a:gd name="connsiteX0" fmla="*/ 1086832 w 1086832"/>
              <a:gd name="connsiteY0" fmla="*/ 0 h 887268"/>
              <a:gd name="connsiteX1" fmla="*/ 106364 w 1086832"/>
              <a:gd name="connsiteY1" fmla="*/ 656911 h 887268"/>
              <a:gd name="connsiteX2" fmla="*/ 518802 w 1086832"/>
              <a:gd name="connsiteY2" fmla="*/ 861248 h 887268"/>
              <a:gd name="connsiteX0" fmla="*/ 810595 w 1021679"/>
              <a:gd name="connsiteY0" fmla="*/ 0 h 920454"/>
              <a:gd name="connsiteX1" fmla="*/ 810593 w 1021679"/>
              <a:gd name="connsiteY1" fmla="*/ 690097 h 920454"/>
              <a:gd name="connsiteX2" fmla="*/ 242565 w 1021679"/>
              <a:gd name="connsiteY2" fmla="*/ 861248 h 920454"/>
              <a:gd name="connsiteX0" fmla="*/ 863614 w 1074698"/>
              <a:gd name="connsiteY0" fmla="*/ 0 h 1039696"/>
              <a:gd name="connsiteX1" fmla="*/ 863612 w 1074698"/>
              <a:gd name="connsiteY1" fmla="*/ 690097 h 1039696"/>
              <a:gd name="connsiteX2" fmla="*/ 242564 w 1074698"/>
              <a:gd name="connsiteY2" fmla="*/ 1035146 h 1039696"/>
              <a:gd name="connsiteX0" fmla="*/ 1273569 w 1484653"/>
              <a:gd name="connsiteY0" fmla="*/ 0 h 1142831"/>
              <a:gd name="connsiteX1" fmla="*/ 1273567 w 1484653"/>
              <a:gd name="connsiteY1" fmla="*/ 690097 h 1142831"/>
              <a:gd name="connsiteX2" fmla="*/ 242565 w 1484653"/>
              <a:gd name="connsiteY2" fmla="*/ 1138281 h 1142831"/>
              <a:gd name="connsiteX0" fmla="*/ 397822 w 1484653"/>
              <a:gd name="connsiteY0" fmla="*/ 0 h 1039697"/>
              <a:gd name="connsiteX1" fmla="*/ 1273567 w 1484653"/>
              <a:gd name="connsiteY1" fmla="*/ 586963 h 1039697"/>
              <a:gd name="connsiteX2" fmla="*/ 242565 w 1484653"/>
              <a:gd name="connsiteY2" fmla="*/ 1035147 h 1039697"/>
              <a:gd name="connsiteX0" fmla="*/ 397822 w 1484653"/>
              <a:gd name="connsiteY0" fmla="*/ 0 h 1039697"/>
              <a:gd name="connsiteX1" fmla="*/ 1273567 w 1484653"/>
              <a:gd name="connsiteY1" fmla="*/ 586963 h 1039697"/>
              <a:gd name="connsiteX2" fmla="*/ 242565 w 1484653"/>
              <a:gd name="connsiteY2" fmla="*/ 1035147 h 1039697"/>
              <a:gd name="connsiteX0" fmla="*/ 242560 w 1484653"/>
              <a:gd name="connsiteY0" fmla="*/ 0 h 1039697"/>
              <a:gd name="connsiteX1" fmla="*/ 1273567 w 1484653"/>
              <a:gd name="connsiteY1" fmla="*/ 586963 h 1039697"/>
              <a:gd name="connsiteX2" fmla="*/ 242565 w 1484653"/>
              <a:gd name="connsiteY2" fmla="*/ 1035147 h 1039697"/>
              <a:gd name="connsiteX0" fmla="*/ 242560 w 1484653"/>
              <a:gd name="connsiteY0" fmla="*/ 0 h 1039697"/>
              <a:gd name="connsiteX1" fmla="*/ 1273567 w 1484653"/>
              <a:gd name="connsiteY1" fmla="*/ 586963 h 1039697"/>
              <a:gd name="connsiteX2" fmla="*/ 242565 w 1484653"/>
              <a:gd name="connsiteY2" fmla="*/ 1035147 h 1039697"/>
              <a:gd name="connsiteX0" fmla="*/ 242560 w 1229953"/>
              <a:gd name="connsiteY0" fmla="*/ 0 h 1039697"/>
              <a:gd name="connsiteX1" fmla="*/ 1018867 w 1229953"/>
              <a:gd name="connsiteY1" fmla="*/ 591512 h 1039697"/>
              <a:gd name="connsiteX2" fmla="*/ 242565 w 1229953"/>
              <a:gd name="connsiteY2" fmla="*/ 1035147 h 1039697"/>
              <a:gd name="connsiteX0" fmla="*/ 0 w 4"/>
              <a:gd name="connsiteY0" fmla="*/ 0 h 1035147"/>
              <a:gd name="connsiteX1" fmla="*/ 5 w 4"/>
              <a:gd name="connsiteY1" fmla="*/ 1035147 h 1035147"/>
              <a:gd name="connsiteX0" fmla="*/ 0 w 972215000"/>
              <a:gd name="connsiteY0" fmla="*/ 0 h 10000"/>
              <a:gd name="connsiteX1" fmla="*/ 12500 w 972215000"/>
              <a:gd name="connsiteY1" fmla="*/ 10000 h 10000"/>
              <a:gd name="connsiteX0" fmla="*/ 0 w 1865605000"/>
              <a:gd name="connsiteY0" fmla="*/ 0 h 10000"/>
              <a:gd name="connsiteX1" fmla="*/ 12500 w 1865605000"/>
              <a:gd name="connsiteY1" fmla="*/ 10000 h 10000"/>
              <a:gd name="connsiteX0" fmla="*/ 0 w 1865605000"/>
              <a:gd name="connsiteY0" fmla="*/ 0 h 10000"/>
              <a:gd name="connsiteX1" fmla="*/ 12500 w 1865605000"/>
              <a:gd name="connsiteY1" fmla="*/ 10000 h 10000"/>
            </a:gdLst>
            <a:ahLst/>
            <a:cxnLst>
              <a:cxn ang="0">
                <a:pos x="connsiteX0" y="connsiteY0"/>
              </a:cxn>
              <a:cxn ang="0">
                <a:pos x="connsiteX1" y="connsiteY1"/>
              </a:cxn>
            </a:cxnLst>
            <a:rect l="l" t="t" r="r" b="b"/>
            <a:pathLst>
              <a:path w="1865605000" h="10000">
                <a:moveTo>
                  <a:pt x="0" y="0"/>
                </a:moveTo>
                <a:cubicBezTo>
                  <a:pt x="1865602500" y="1558"/>
                  <a:pt x="1852467500" y="6505"/>
                  <a:pt x="12500" y="10000"/>
                </a:cubicBezTo>
              </a:path>
            </a:pathLst>
          </a:custGeom>
          <a:ln w="317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Rectangle 13"/>
          <p:cNvSpPr/>
          <p:nvPr/>
        </p:nvSpPr>
        <p:spPr>
          <a:xfrm>
            <a:off x="826618" y="3759098"/>
            <a:ext cx="1383182" cy="277978"/>
          </a:xfrm>
          <a:prstGeom prst="rect">
            <a:avLst/>
          </a:prstGeom>
          <a:ln w="317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tx1"/>
              </a:solidFill>
            </a:endParaRPr>
          </a:p>
        </p:txBody>
      </p:sp>
      <p:sp>
        <p:nvSpPr>
          <p:cNvPr id="15" name="Freeform 14"/>
          <p:cNvSpPr/>
          <p:nvPr/>
        </p:nvSpPr>
        <p:spPr>
          <a:xfrm rot="5400000">
            <a:off x="3394840" y="2815463"/>
            <a:ext cx="449320" cy="2819400"/>
          </a:xfrm>
          <a:custGeom>
            <a:avLst/>
            <a:gdLst>
              <a:gd name="connsiteX0" fmla="*/ 0 w 3334383"/>
              <a:gd name="connsiteY0" fmla="*/ 32969 h 288151"/>
              <a:gd name="connsiteX1" fmla="*/ 3030279 w 3334383"/>
              <a:gd name="connsiteY1" fmla="*/ 22337 h 288151"/>
              <a:gd name="connsiteX2" fmla="*/ 3242930 w 3334383"/>
              <a:gd name="connsiteY2" fmla="*/ 288151 h 288151"/>
              <a:gd name="connsiteX0" fmla="*/ 0 w 3030279"/>
              <a:gd name="connsiteY0" fmla="*/ 32969 h 32969"/>
              <a:gd name="connsiteX1" fmla="*/ 3030279 w 3030279"/>
              <a:gd name="connsiteY1" fmla="*/ 22337 h 32969"/>
              <a:gd name="connsiteX0" fmla="*/ 0 w 3030279"/>
              <a:gd name="connsiteY0" fmla="*/ 11791 h 1085845"/>
              <a:gd name="connsiteX1" fmla="*/ 2541181 w 3030279"/>
              <a:gd name="connsiteY1" fmla="*/ 1085680 h 1085845"/>
              <a:gd name="connsiteX2" fmla="*/ 3030279 w 3030279"/>
              <a:gd name="connsiteY2" fmla="*/ 1159 h 1085845"/>
              <a:gd name="connsiteX0" fmla="*/ 0 w 3030279"/>
              <a:gd name="connsiteY0" fmla="*/ 11791 h 1434478"/>
              <a:gd name="connsiteX1" fmla="*/ 2541181 w 3030279"/>
              <a:gd name="connsiteY1" fmla="*/ 1085680 h 1434478"/>
              <a:gd name="connsiteX2" fmla="*/ 3030279 w 3030279"/>
              <a:gd name="connsiteY2" fmla="*/ 1159 h 1434478"/>
              <a:gd name="connsiteX0" fmla="*/ 0 w 3030279"/>
              <a:gd name="connsiteY0" fmla="*/ 12576 h 1435263"/>
              <a:gd name="connsiteX1" fmla="*/ 2541181 w 3030279"/>
              <a:gd name="connsiteY1" fmla="*/ 1086465 h 1435263"/>
              <a:gd name="connsiteX2" fmla="*/ 3030279 w 3030279"/>
              <a:gd name="connsiteY2" fmla="*/ 1944 h 1435263"/>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560605"/>
              <a:gd name="connsiteX1" fmla="*/ 2541181 w 3030279"/>
              <a:gd name="connsiteY1" fmla="*/ 1084521 h 1560605"/>
              <a:gd name="connsiteX2" fmla="*/ 3030279 w 3030279"/>
              <a:gd name="connsiteY2" fmla="*/ 0 h 1560605"/>
              <a:gd name="connsiteX0" fmla="*/ 0 w 3030279"/>
              <a:gd name="connsiteY0" fmla="*/ 10632 h 10632"/>
              <a:gd name="connsiteX1" fmla="*/ 3030279 w 3030279"/>
              <a:gd name="connsiteY1" fmla="*/ 0 h 10632"/>
              <a:gd name="connsiteX0" fmla="*/ 0 w 3030279"/>
              <a:gd name="connsiteY0" fmla="*/ 10632 h 632052"/>
              <a:gd name="connsiteX1" fmla="*/ 3030279 w 3030279"/>
              <a:gd name="connsiteY1" fmla="*/ 0 h 632052"/>
              <a:gd name="connsiteX0" fmla="*/ 17881 w 3048160"/>
              <a:gd name="connsiteY0" fmla="*/ 10632 h 887804"/>
              <a:gd name="connsiteX1" fmla="*/ 3048160 w 3048160"/>
              <a:gd name="connsiteY1" fmla="*/ 0 h 887804"/>
              <a:gd name="connsiteX0" fmla="*/ 13045 w 3043324"/>
              <a:gd name="connsiteY0" fmla="*/ 10632 h 727324"/>
              <a:gd name="connsiteX1" fmla="*/ 3043324 w 3043324"/>
              <a:gd name="connsiteY1" fmla="*/ 0 h 727324"/>
              <a:gd name="connsiteX0" fmla="*/ 12922 w 3075968"/>
              <a:gd name="connsiteY0" fmla="*/ 0 h 892917"/>
              <a:gd name="connsiteX1" fmla="*/ 3075968 w 3075968"/>
              <a:gd name="connsiteY1" fmla="*/ 296541 h 892917"/>
              <a:gd name="connsiteX0" fmla="*/ 16009 w 3079055"/>
              <a:gd name="connsiteY0" fmla="*/ 0 h 498587"/>
              <a:gd name="connsiteX1" fmla="*/ 3079055 w 3079055"/>
              <a:gd name="connsiteY1" fmla="*/ 296541 h 498587"/>
              <a:gd name="connsiteX0" fmla="*/ 0 w 3063046"/>
              <a:gd name="connsiteY0" fmla="*/ 0 h 655976"/>
              <a:gd name="connsiteX1" fmla="*/ 3063046 w 3063046"/>
              <a:gd name="connsiteY1" fmla="*/ 296541 h 655976"/>
              <a:gd name="connsiteX0" fmla="*/ 3747 w 3066793"/>
              <a:gd name="connsiteY0" fmla="*/ 0 h 619014"/>
              <a:gd name="connsiteX1" fmla="*/ 3066793 w 3066793"/>
              <a:gd name="connsiteY1" fmla="*/ 296541 h 619014"/>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339573"/>
              <a:gd name="connsiteX1" fmla="*/ 2689224 w 3063046"/>
              <a:gd name="connsiteY1" fmla="*/ 339573 h 339573"/>
              <a:gd name="connsiteX2" fmla="*/ 3063046 w 3063046"/>
              <a:gd name="connsiteY2" fmla="*/ 296541 h 339573"/>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7555 h 567271"/>
              <a:gd name="connsiteX1" fmla="*/ 2689224 w 3063046"/>
              <a:gd name="connsiteY1" fmla="*/ 347128 h 567271"/>
              <a:gd name="connsiteX2" fmla="*/ 3063046 w 3063046"/>
              <a:gd name="connsiteY2" fmla="*/ 304096 h 567271"/>
              <a:gd name="connsiteX0" fmla="*/ 0 w 3063046"/>
              <a:gd name="connsiteY0" fmla="*/ 0 h 340297"/>
              <a:gd name="connsiteX1" fmla="*/ 2689224 w 3063046"/>
              <a:gd name="connsiteY1" fmla="*/ 339573 h 340297"/>
              <a:gd name="connsiteX2" fmla="*/ 3063046 w 3063046"/>
              <a:gd name="connsiteY2" fmla="*/ 296541 h 340297"/>
              <a:gd name="connsiteX0" fmla="*/ 0 w 3063046"/>
              <a:gd name="connsiteY0" fmla="*/ 221730 h 1020090"/>
              <a:gd name="connsiteX1" fmla="*/ 2689224 w 3063046"/>
              <a:gd name="connsiteY1" fmla="*/ 561303 h 1020090"/>
              <a:gd name="connsiteX2" fmla="*/ 3063046 w 3063046"/>
              <a:gd name="connsiteY2" fmla="*/ 518271 h 1020090"/>
              <a:gd name="connsiteX0" fmla="*/ 0 w 3063046"/>
              <a:gd name="connsiteY0" fmla="*/ 221730 h 1254010"/>
              <a:gd name="connsiteX1" fmla="*/ 2689224 w 3063046"/>
              <a:gd name="connsiteY1" fmla="*/ 561303 h 1254010"/>
              <a:gd name="connsiteX2" fmla="*/ 3063046 w 3063046"/>
              <a:gd name="connsiteY2" fmla="*/ 518271 h 1254010"/>
              <a:gd name="connsiteX0" fmla="*/ 0 w 3063046"/>
              <a:gd name="connsiteY0" fmla="*/ 122094 h 1255331"/>
              <a:gd name="connsiteX1" fmla="*/ 1788121 w 3063046"/>
              <a:gd name="connsiteY1" fmla="*/ 632318 h 1255331"/>
              <a:gd name="connsiteX2" fmla="*/ 3063046 w 3063046"/>
              <a:gd name="connsiteY2" fmla="*/ 418635 h 1255331"/>
              <a:gd name="connsiteX0" fmla="*/ 0 w 3063046"/>
              <a:gd name="connsiteY0" fmla="*/ 0 h 727223"/>
              <a:gd name="connsiteX1" fmla="*/ 1788121 w 3063046"/>
              <a:gd name="connsiteY1" fmla="*/ 510224 h 727223"/>
              <a:gd name="connsiteX2" fmla="*/ 3063046 w 3063046"/>
              <a:gd name="connsiteY2" fmla="*/ 296541 h 727223"/>
              <a:gd name="connsiteX0" fmla="*/ 0 w 3063046"/>
              <a:gd name="connsiteY0" fmla="*/ 0 h 739441"/>
              <a:gd name="connsiteX1" fmla="*/ 780523 w 3063046"/>
              <a:gd name="connsiteY1" fmla="*/ 544354 h 739441"/>
              <a:gd name="connsiteX2" fmla="*/ 3063046 w 3063046"/>
              <a:gd name="connsiteY2" fmla="*/ 296541 h 739441"/>
              <a:gd name="connsiteX0" fmla="*/ 0 w 3063046"/>
              <a:gd name="connsiteY0" fmla="*/ 0 h 660291"/>
              <a:gd name="connsiteX1" fmla="*/ 780523 w 3063046"/>
              <a:gd name="connsiteY1" fmla="*/ 544354 h 660291"/>
              <a:gd name="connsiteX2" fmla="*/ 3063046 w 3063046"/>
              <a:gd name="connsiteY2" fmla="*/ 296541 h 660291"/>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801024"/>
              <a:gd name="connsiteX1" fmla="*/ 895208 w 3104006"/>
              <a:gd name="connsiteY1" fmla="*/ 766201 h 801024"/>
              <a:gd name="connsiteX2" fmla="*/ 2156753 w 3104006"/>
              <a:gd name="connsiteY2" fmla="*/ 655276 h 801024"/>
              <a:gd name="connsiteX3" fmla="*/ 3104006 w 3104006"/>
              <a:gd name="connsiteY3" fmla="*/ 262411 h 801024"/>
              <a:gd name="connsiteX0" fmla="*/ 0 w 3104006"/>
              <a:gd name="connsiteY0" fmla="*/ 0 h 770048"/>
              <a:gd name="connsiteX1" fmla="*/ 895208 w 3104006"/>
              <a:gd name="connsiteY1" fmla="*/ 766201 h 770048"/>
              <a:gd name="connsiteX2" fmla="*/ 2156753 w 3104006"/>
              <a:gd name="connsiteY2" fmla="*/ 655276 h 770048"/>
              <a:gd name="connsiteX3" fmla="*/ 3104006 w 3104006"/>
              <a:gd name="connsiteY3" fmla="*/ 262411 h 770048"/>
              <a:gd name="connsiteX0" fmla="*/ 0 w 3104006"/>
              <a:gd name="connsiteY0" fmla="*/ 0 h 799360"/>
              <a:gd name="connsiteX1" fmla="*/ 895208 w 3104006"/>
              <a:gd name="connsiteY1" fmla="*/ 766201 h 799360"/>
              <a:gd name="connsiteX2" fmla="*/ 2279632 w 3104006"/>
              <a:gd name="connsiteY2" fmla="*/ 646743 h 799360"/>
              <a:gd name="connsiteX3" fmla="*/ 3104006 w 3104006"/>
              <a:gd name="connsiteY3" fmla="*/ 262411 h 799360"/>
              <a:gd name="connsiteX0" fmla="*/ 0 w 3104006"/>
              <a:gd name="connsiteY0" fmla="*/ 0 h 779874"/>
              <a:gd name="connsiteX1" fmla="*/ 895208 w 3104006"/>
              <a:gd name="connsiteY1" fmla="*/ 766201 h 779874"/>
              <a:gd name="connsiteX2" fmla="*/ 2279632 w 3104006"/>
              <a:gd name="connsiteY2" fmla="*/ 646743 h 779874"/>
              <a:gd name="connsiteX3" fmla="*/ 3104006 w 3104006"/>
              <a:gd name="connsiteY3" fmla="*/ 262411 h 779874"/>
              <a:gd name="connsiteX0" fmla="*/ 0 w 3104006"/>
              <a:gd name="connsiteY0" fmla="*/ 0 h 719790"/>
              <a:gd name="connsiteX1" fmla="*/ 633068 w 3104006"/>
              <a:gd name="connsiteY1" fmla="*/ 697941 h 719790"/>
              <a:gd name="connsiteX2" fmla="*/ 2279632 w 3104006"/>
              <a:gd name="connsiteY2" fmla="*/ 646743 h 719790"/>
              <a:gd name="connsiteX3" fmla="*/ 3104006 w 3104006"/>
              <a:gd name="connsiteY3" fmla="*/ 262411 h 719790"/>
              <a:gd name="connsiteX0" fmla="*/ 0 w 3104006"/>
              <a:gd name="connsiteY0" fmla="*/ 0 h 730966"/>
              <a:gd name="connsiteX1" fmla="*/ 633068 w 3104006"/>
              <a:gd name="connsiteY1" fmla="*/ 697941 h 730966"/>
              <a:gd name="connsiteX2" fmla="*/ 2279632 w 3104006"/>
              <a:gd name="connsiteY2" fmla="*/ 646743 h 730966"/>
              <a:gd name="connsiteX3" fmla="*/ 3104006 w 3104006"/>
              <a:gd name="connsiteY3" fmla="*/ 262411 h 730966"/>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39433"/>
              <a:gd name="connsiteY0" fmla="*/ 0 h 734249"/>
              <a:gd name="connsiteX1" fmla="*/ 633068 w 3139433"/>
              <a:gd name="connsiteY1" fmla="*/ 697941 h 734249"/>
              <a:gd name="connsiteX2" fmla="*/ 2279632 w 3139433"/>
              <a:gd name="connsiteY2" fmla="*/ 646743 h 734249"/>
              <a:gd name="connsiteX3" fmla="*/ 3139433 w 3139433"/>
              <a:gd name="connsiteY3" fmla="*/ 459214 h 734249"/>
              <a:gd name="connsiteX0" fmla="*/ 0 w 3139433"/>
              <a:gd name="connsiteY0" fmla="*/ 0 h 745609"/>
              <a:gd name="connsiteX1" fmla="*/ 633068 w 3139433"/>
              <a:gd name="connsiteY1" fmla="*/ 697941 h 745609"/>
              <a:gd name="connsiteX2" fmla="*/ 2279632 w 3139433"/>
              <a:gd name="connsiteY2" fmla="*/ 646743 h 745609"/>
              <a:gd name="connsiteX3" fmla="*/ 3139433 w 3139433"/>
              <a:gd name="connsiteY3" fmla="*/ 459214 h 745609"/>
              <a:gd name="connsiteX0" fmla="*/ 0 w 3139433"/>
              <a:gd name="connsiteY0" fmla="*/ 0 h 711697"/>
              <a:gd name="connsiteX1" fmla="*/ 633068 w 3139433"/>
              <a:gd name="connsiteY1" fmla="*/ 697941 h 711697"/>
              <a:gd name="connsiteX2" fmla="*/ 3139433 w 3139433"/>
              <a:gd name="connsiteY2" fmla="*/ 459214 h 711697"/>
              <a:gd name="connsiteX0" fmla="*/ 0 w 3139433"/>
              <a:gd name="connsiteY0" fmla="*/ 0 h 709936"/>
              <a:gd name="connsiteX1" fmla="*/ 633068 w 3139433"/>
              <a:gd name="connsiteY1" fmla="*/ 697941 h 709936"/>
              <a:gd name="connsiteX2" fmla="*/ 3139433 w 3139433"/>
              <a:gd name="connsiteY2" fmla="*/ 459214 h 709936"/>
              <a:gd name="connsiteX0" fmla="*/ 0 w 3139433"/>
              <a:gd name="connsiteY0" fmla="*/ 0 h 570396"/>
              <a:gd name="connsiteX1" fmla="*/ 656687 w 3139433"/>
              <a:gd name="connsiteY1" fmla="*/ 550339 h 570396"/>
              <a:gd name="connsiteX2" fmla="*/ 3139433 w 3139433"/>
              <a:gd name="connsiteY2" fmla="*/ 459214 h 570396"/>
              <a:gd name="connsiteX0" fmla="*/ 0 w 3139433"/>
              <a:gd name="connsiteY0" fmla="*/ 0 h 554449"/>
              <a:gd name="connsiteX1" fmla="*/ 656687 w 3139433"/>
              <a:gd name="connsiteY1" fmla="*/ 550339 h 554449"/>
              <a:gd name="connsiteX2" fmla="*/ 3139433 w 3139433"/>
              <a:gd name="connsiteY2" fmla="*/ 459214 h 554449"/>
              <a:gd name="connsiteX0" fmla="*/ 0 w 3094845"/>
              <a:gd name="connsiteY0" fmla="*/ 0 h 561918"/>
              <a:gd name="connsiteX1" fmla="*/ 656687 w 3094845"/>
              <a:gd name="connsiteY1" fmla="*/ 550339 h 561918"/>
              <a:gd name="connsiteX2" fmla="*/ 3094845 w 3094845"/>
              <a:gd name="connsiteY2" fmla="*/ 547575 h 561918"/>
              <a:gd name="connsiteX0" fmla="*/ 0 w 3126519"/>
              <a:gd name="connsiteY0" fmla="*/ 0 h 562742"/>
              <a:gd name="connsiteX1" fmla="*/ 656687 w 3126519"/>
              <a:gd name="connsiteY1" fmla="*/ 550339 h 562742"/>
              <a:gd name="connsiteX2" fmla="*/ 3126519 w 3126519"/>
              <a:gd name="connsiteY2" fmla="*/ 550845 h 562742"/>
              <a:gd name="connsiteX0" fmla="*/ 0 w 3126519"/>
              <a:gd name="connsiteY0" fmla="*/ 0 h 550845"/>
              <a:gd name="connsiteX1" fmla="*/ 3126519 w 3126519"/>
              <a:gd name="connsiteY1" fmla="*/ 550845 h 550845"/>
              <a:gd name="connsiteX0" fmla="*/ 31674 w 3158193"/>
              <a:gd name="connsiteY0" fmla="*/ 0 h 566180"/>
              <a:gd name="connsiteX1" fmla="*/ 3158193 w 3158193"/>
              <a:gd name="connsiteY1" fmla="*/ 550845 h 566180"/>
              <a:gd name="connsiteX0" fmla="*/ 32042 w 3158561"/>
              <a:gd name="connsiteY0" fmla="*/ 0 h 636741"/>
              <a:gd name="connsiteX1" fmla="*/ 3158561 w 3158561"/>
              <a:gd name="connsiteY1" fmla="*/ 550845 h 636741"/>
              <a:gd name="connsiteX0" fmla="*/ 2533 w 3129052"/>
              <a:gd name="connsiteY0" fmla="*/ 0 h 562173"/>
              <a:gd name="connsiteX1" fmla="*/ 3129052 w 3129052"/>
              <a:gd name="connsiteY1" fmla="*/ 550845 h 562173"/>
              <a:gd name="connsiteX0" fmla="*/ 20859 w 3147378"/>
              <a:gd name="connsiteY0" fmla="*/ 0 h 653878"/>
              <a:gd name="connsiteX1" fmla="*/ 3147378 w 3147378"/>
              <a:gd name="connsiteY1" fmla="*/ 550845 h 653878"/>
              <a:gd name="connsiteX0" fmla="*/ 51405 w 3177924"/>
              <a:gd name="connsiteY0" fmla="*/ 0 h 653878"/>
              <a:gd name="connsiteX1" fmla="*/ 3177924 w 3177924"/>
              <a:gd name="connsiteY1" fmla="*/ 550845 h 653878"/>
              <a:gd name="connsiteX0" fmla="*/ 51938 w 3166578"/>
              <a:gd name="connsiteY0" fmla="*/ 0 h 657403"/>
              <a:gd name="connsiteX1" fmla="*/ 3166578 w 3166578"/>
              <a:gd name="connsiteY1" fmla="*/ 557384 h 657403"/>
              <a:gd name="connsiteX0" fmla="*/ 15455 w 3130095"/>
              <a:gd name="connsiteY0" fmla="*/ 0 h 595691"/>
              <a:gd name="connsiteX1" fmla="*/ 3130095 w 3130095"/>
              <a:gd name="connsiteY1" fmla="*/ 557384 h 595691"/>
              <a:gd name="connsiteX0" fmla="*/ 50782 w 3165422"/>
              <a:gd name="connsiteY0" fmla="*/ 0 h 567992"/>
              <a:gd name="connsiteX1" fmla="*/ 3165422 w 3165422"/>
              <a:gd name="connsiteY1" fmla="*/ 557384 h 567992"/>
              <a:gd name="connsiteX0" fmla="*/ 39604 w 3154244"/>
              <a:gd name="connsiteY0" fmla="*/ 0 h 569136"/>
              <a:gd name="connsiteX1" fmla="*/ 3154244 w 3154244"/>
              <a:gd name="connsiteY1" fmla="*/ 557384 h 569136"/>
              <a:gd name="connsiteX0" fmla="*/ 220875 w 2958650"/>
              <a:gd name="connsiteY0" fmla="*/ 344694 h 1044870"/>
              <a:gd name="connsiteX1" fmla="*/ 2958650 w 2958650"/>
              <a:gd name="connsiteY1" fmla="*/ 529 h 1044870"/>
              <a:gd name="connsiteX0" fmla="*/ 4327149 w 4327149"/>
              <a:gd name="connsiteY0" fmla="*/ 0 h 953568"/>
              <a:gd name="connsiteX1" fmla="*/ 2677402 w 4327149"/>
              <a:gd name="connsiteY1" fmla="*/ 953568 h 953568"/>
              <a:gd name="connsiteX0" fmla="*/ 3779286 w 3779286"/>
              <a:gd name="connsiteY0" fmla="*/ 0 h 953568"/>
              <a:gd name="connsiteX1" fmla="*/ 2129539 w 3779286"/>
              <a:gd name="connsiteY1" fmla="*/ 953568 h 953568"/>
              <a:gd name="connsiteX0" fmla="*/ 3779286 w 3779286"/>
              <a:gd name="connsiteY0" fmla="*/ 0 h 953568"/>
              <a:gd name="connsiteX1" fmla="*/ 2129539 w 3779286"/>
              <a:gd name="connsiteY1" fmla="*/ 953568 h 953568"/>
              <a:gd name="connsiteX0" fmla="*/ 2748432 w 2748432"/>
              <a:gd name="connsiteY0" fmla="*/ 0 h 953570"/>
              <a:gd name="connsiteX1" fmla="*/ 2171020 w 2748432"/>
              <a:gd name="connsiteY1" fmla="*/ 953570 h 953570"/>
              <a:gd name="connsiteX0" fmla="*/ 2706951 w 2706951"/>
              <a:gd name="connsiteY0" fmla="*/ 0 h 953570"/>
              <a:gd name="connsiteX1" fmla="*/ 2129539 w 2706951"/>
              <a:gd name="connsiteY1" fmla="*/ 953570 h 953570"/>
              <a:gd name="connsiteX0" fmla="*/ 1923937 w 1923937"/>
              <a:gd name="connsiteY0" fmla="*/ 0 h 953570"/>
              <a:gd name="connsiteX1" fmla="*/ 1346525 w 1923937"/>
              <a:gd name="connsiteY1" fmla="*/ 953570 h 953570"/>
              <a:gd name="connsiteX0" fmla="*/ 1923937 w 1923937"/>
              <a:gd name="connsiteY0" fmla="*/ 0 h 953570"/>
              <a:gd name="connsiteX1" fmla="*/ 1346525 w 1923937"/>
              <a:gd name="connsiteY1" fmla="*/ 953570 h 953570"/>
              <a:gd name="connsiteX0" fmla="*/ 1938711 w 1938711"/>
              <a:gd name="connsiteY0" fmla="*/ 0 h 953570"/>
              <a:gd name="connsiteX1" fmla="*/ 1361299 w 1938711"/>
              <a:gd name="connsiteY1" fmla="*/ 953570 h 953570"/>
              <a:gd name="connsiteX0" fmla="*/ 1938711 w 1938711"/>
              <a:gd name="connsiteY0" fmla="*/ 0 h 953570"/>
              <a:gd name="connsiteX1" fmla="*/ 783888 w 1938711"/>
              <a:gd name="connsiteY1" fmla="*/ 885457 h 953570"/>
              <a:gd name="connsiteX2" fmla="*/ 1361299 w 1938711"/>
              <a:gd name="connsiteY2" fmla="*/ 953570 h 953570"/>
              <a:gd name="connsiteX0" fmla="*/ 2328610 w 2328610"/>
              <a:gd name="connsiteY0" fmla="*/ 0 h 953570"/>
              <a:gd name="connsiteX1" fmla="*/ 1173787 w 2328610"/>
              <a:gd name="connsiteY1" fmla="*/ 885457 h 953570"/>
              <a:gd name="connsiteX2" fmla="*/ 1751198 w 2328610"/>
              <a:gd name="connsiteY2" fmla="*/ 953570 h 953570"/>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47575"/>
              <a:gd name="connsiteY0" fmla="*/ 0 h 1116485"/>
              <a:gd name="connsiteX1" fmla="*/ 1173787 w 2347575"/>
              <a:gd name="connsiteY1" fmla="*/ 885457 h 1116485"/>
              <a:gd name="connsiteX2" fmla="*/ 1751198 w 2347575"/>
              <a:gd name="connsiteY2" fmla="*/ 953570 h 1116485"/>
              <a:gd name="connsiteX0" fmla="*/ 1938711 w 2370112"/>
              <a:gd name="connsiteY0" fmla="*/ 94806 h 1048377"/>
              <a:gd name="connsiteX1" fmla="*/ 1196325 w 2370112"/>
              <a:gd name="connsiteY1" fmla="*/ 231029 h 1048377"/>
              <a:gd name="connsiteX2" fmla="*/ 1361299 w 2370112"/>
              <a:gd name="connsiteY2" fmla="*/ 1048376 h 1048377"/>
              <a:gd name="connsiteX0" fmla="*/ 1938711 w 1938711"/>
              <a:gd name="connsiteY0" fmla="*/ 94806 h 1048376"/>
              <a:gd name="connsiteX1" fmla="*/ 1196325 w 1938711"/>
              <a:gd name="connsiteY1" fmla="*/ 231029 h 1048376"/>
              <a:gd name="connsiteX2" fmla="*/ 1361299 w 1938711"/>
              <a:gd name="connsiteY2" fmla="*/ 1048376 h 1048376"/>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1938711 w 1938711"/>
              <a:gd name="connsiteY0" fmla="*/ 0 h 1459574"/>
              <a:gd name="connsiteX1" fmla="*/ 866376 w 1938711"/>
              <a:gd name="connsiteY1" fmla="*/ 885457 h 1459574"/>
              <a:gd name="connsiteX2" fmla="*/ 1361299 w 1938711"/>
              <a:gd name="connsiteY2" fmla="*/ 953570 h 1459574"/>
              <a:gd name="connsiteX0" fmla="*/ 1938711 w 1938711"/>
              <a:gd name="connsiteY0" fmla="*/ 0 h 1459573"/>
              <a:gd name="connsiteX1" fmla="*/ 618914 w 1938711"/>
              <a:gd name="connsiteY1" fmla="*/ 885456 h 1459573"/>
              <a:gd name="connsiteX2" fmla="*/ 1361299 w 1938711"/>
              <a:gd name="connsiteY2" fmla="*/ 953570 h 1459573"/>
              <a:gd name="connsiteX0" fmla="*/ 1938711 w 1938711"/>
              <a:gd name="connsiteY0" fmla="*/ 0 h 1093598"/>
              <a:gd name="connsiteX1" fmla="*/ 618914 w 1938711"/>
              <a:gd name="connsiteY1" fmla="*/ 885456 h 1093598"/>
              <a:gd name="connsiteX2" fmla="*/ 1361299 w 1938711"/>
              <a:gd name="connsiteY2" fmla="*/ 953570 h 1093598"/>
              <a:gd name="connsiteX0" fmla="*/ 1704738 w 1704738"/>
              <a:gd name="connsiteY0" fmla="*/ 0 h 1093598"/>
              <a:gd name="connsiteX1" fmla="*/ 384941 w 1704738"/>
              <a:gd name="connsiteY1" fmla="*/ 885456 h 1093598"/>
              <a:gd name="connsiteX2" fmla="*/ 1127326 w 1704738"/>
              <a:gd name="connsiteY2" fmla="*/ 953570 h 1093598"/>
              <a:gd name="connsiteX0" fmla="*/ 1704738 w 1704738"/>
              <a:gd name="connsiteY0" fmla="*/ 0 h 1063100"/>
              <a:gd name="connsiteX1" fmla="*/ 384941 w 1704738"/>
              <a:gd name="connsiteY1" fmla="*/ 885456 h 1063100"/>
              <a:gd name="connsiteX2" fmla="*/ 1127326 w 1704738"/>
              <a:gd name="connsiteY2" fmla="*/ 953570 h 1063100"/>
              <a:gd name="connsiteX0" fmla="*/ 1778521 w 1778521"/>
              <a:gd name="connsiteY0" fmla="*/ 0 h 1063100"/>
              <a:gd name="connsiteX1" fmla="*/ 458724 w 1778521"/>
              <a:gd name="connsiteY1" fmla="*/ 885456 h 1063100"/>
              <a:gd name="connsiteX2" fmla="*/ 1201109 w 1778521"/>
              <a:gd name="connsiteY2" fmla="*/ 953570 h 1063100"/>
              <a:gd name="connsiteX0" fmla="*/ 1778521 w 1778521"/>
              <a:gd name="connsiteY0" fmla="*/ 0 h 1005649"/>
              <a:gd name="connsiteX1" fmla="*/ 458724 w 1778521"/>
              <a:gd name="connsiteY1" fmla="*/ 885456 h 1005649"/>
              <a:gd name="connsiteX2" fmla="*/ 1201109 w 1778521"/>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953570"/>
              <a:gd name="connsiteX1" fmla="*/ 384941 w 1704738"/>
              <a:gd name="connsiteY1" fmla="*/ 885456 h 953570"/>
              <a:gd name="connsiteX2" fmla="*/ 1127326 w 1704738"/>
              <a:gd name="connsiteY2" fmla="*/ 953570 h 953570"/>
              <a:gd name="connsiteX0" fmla="*/ 1704738 w 1704738"/>
              <a:gd name="connsiteY0" fmla="*/ 0 h 967151"/>
              <a:gd name="connsiteX1" fmla="*/ 384941 w 1704738"/>
              <a:gd name="connsiteY1" fmla="*/ 885456 h 967151"/>
              <a:gd name="connsiteX2" fmla="*/ 1127326 w 1704738"/>
              <a:gd name="connsiteY2" fmla="*/ 953570 h 967151"/>
              <a:gd name="connsiteX0" fmla="*/ 1563466 w 1563466"/>
              <a:gd name="connsiteY0" fmla="*/ 0 h 967151"/>
              <a:gd name="connsiteX1" fmla="*/ 243669 w 1563466"/>
              <a:gd name="connsiteY1" fmla="*/ 885456 h 967151"/>
              <a:gd name="connsiteX2" fmla="*/ 986054 w 1563466"/>
              <a:gd name="connsiteY2" fmla="*/ 953570 h 967151"/>
              <a:gd name="connsiteX0" fmla="*/ 1398494 w 1398494"/>
              <a:gd name="connsiteY0" fmla="*/ 0 h 953570"/>
              <a:gd name="connsiteX1" fmla="*/ 243670 w 1398494"/>
              <a:gd name="connsiteY1" fmla="*/ 749233 h 953570"/>
              <a:gd name="connsiteX2" fmla="*/ 821082 w 1398494"/>
              <a:gd name="connsiteY2" fmla="*/ 953570 h 953570"/>
              <a:gd name="connsiteX0" fmla="*/ 1398493 w 1398493"/>
              <a:gd name="connsiteY0" fmla="*/ 0 h 953570"/>
              <a:gd name="connsiteX1" fmla="*/ 243669 w 1398493"/>
              <a:gd name="connsiteY1" fmla="*/ 749233 h 953570"/>
              <a:gd name="connsiteX2" fmla="*/ 821081 w 1398493"/>
              <a:gd name="connsiteY2" fmla="*/ 953570 h 953570"/>
              <a:gd name="connsiteX0" fmla="*/ 1262927 w 1262927"/>
              <a:gd name="connsiteY0" fmla="*/ 0 h 953570"/>
              <a:gd name="connsiteX1" fmla="*/ 108103 w 1262927"/>
              <a:gd name="connsiteY1" fmla="*/ 749233 h 953570"/>
              <a:gd name="connsiteX2" fmla="*/ 685515 w 1262927"/>
              <a:gd name="connsiteY2" fmla="*/ 953570 h 953570"/>
              <a:gd name="connsiteX0" fmla="*/ 1154824 w 1154824"/>
              <a:gd name="connsiteY0" fmla="*/ 0 h 953570"/>
              <a:gd name="connsiteX1" fmla="*/ 0 w 1154824"/>
              <a:gd name="connsiteY1" fmla="*/ 749233 h 953570"/>
              <a:gd name="connsiteX2" fmla="*/ 577412 w 1154824"/>
              <a:gd name="connsiteY2" fmla="*/ 953570 h 953570"/>
              <a:gd name="connsiteX0" fmla="*/ 1289879 w 1289879"/>
              <a:gd name="connsiteY0" fmla="*/ 0 h 953570"/>
              <a:gd name="connsiteX1" fmla="*/ 135055 w 1289879"/>
              <a:gd name="connsiteY1" fmla="*/ 749233 h 953570"/>
              <a:gd name="connsiteX2" fmla="*/ 712467 w 1289879"/>
              <a:gd name="connsiteY2" fmla="*/ 953570 h 953570"/>
              <a:gd name="connsiteX0" fmla="*/ 1207393 w 1207393"/>
              <a:gd name="connsiteY0" fmla="*/ 0 h 953570"/>
              <a:gd name="connsiteX1" fmla="*/ 135055 w 1207393"/>
              <a:gd name="connsiteY1" fmla="*/ 749233 h 953570"/>
              <a:gd name="connsiteX2" fmla="*/ 629981 w 1207393"/>
              <a:gd name="connsiteY2" fmla="*/ 953570 h 953570"/>
              <a:gd name="connsiteX0" fmla="*/ 1124905 w 1124905"/>
              <a:gd name="connsiteY0" fmla="*/ 0 h 953570"/>
              <a:gd name="connsiteX1" fmla="*/ 135055 w 1124905"/>
              <a:gd name="connsiteY1" fmla="*/ 749233 h 953570"/>
              <a:gd name="connsiteX2" fmla="*/ 547493 w 1124905"/>
              <a:gd name="connsiteY2" fmla="*/ 953570 h 953570"/>
              <a:gd name="connsiteX0" fmla="*/ 1124905 w 1124905"/>
              <a:gd name="connsiteY0" fmla="*/ 0 h 958120"/>
              <a:gd name="connsiteX1" fmla="*/ 135055 w 1124905"/>
              <a:gd name="connsiteY1" fmla="*/ 749233 h 958120"/>
              <a:gd name="connsiteX2" fmla="*/ 547493 w 1124905"/>
              <a:gd name="connsiteY2" fmla="*/ 953570 h 958120"/>
              <a:gd name="connsiteX0" fmla="*/ 1096214 w 1096214"/>
              <a:gd name="connsiteY0" fmla="*/ 0 h 979590"/>
              <a:gd name="connsiteX1" fmla="*/ 106364 w 1096214"/>
              <a:gd name="connsiteY1" fmla="*/ 749233 h 979590"/>
              <a:gd name="connsiteX2" fmla="*/ 518802 w 1096214"/>
              <a:gd name="connsiteY2" fmla="*/ 953570 h 979590"/>
              <a:gd name="connsiteX0" fmla="*/ 1086832 w 1086832"/>
              <a:gd name="connsiteY0" fmla="*/ 0 h 887268"/>
              <a:gd name="connsiteX1" fmla="*/ 106364 w 1086832"/>
              <a:gd name="connsiteY1" fmla="*/ 656911 h 887268"/>
              <a:gd name="connsiteX2" fmla="*/ 518802 w 1086832"/>
              <a:gd name="connsiteY2" fmla="*/ 861248 h 887268"/>
              <a:gd name="connsiteX0" fmla="*/ 1086832 w 1086832"/>
              <a:gd name="connsiteY0" fmla="*/ 0 h 887268"/>
              <a:gd name="connsiteX1" fmla="*/ 106364 w 1086832"/>
              <a:gd name="connsiteY1" fmla="*/ 656911 h 887268"/>
              <a:gd name="connsiteX2" fmla="*/ 518802 w 1086832"/>
              <a:gd name="connsiteY2" fmla="*/ 861248 h 887268"/>
              <a:gd name="connsiteX0" fmla="*/ 810595 w 1021679"/>
              <a:gd name="connsiteY0" fmla="*/ 0 h 920454"/>
              <a:gd name="connsiteX1" fmla="*/ 810593 w 1021679"/>
              <a:gd name="connsiteY1" fmla="*/ 690097 h 920454"/>
              <a:gd name="connsiteX2" fmla="*/ 242565 w 1021679"/>
              <a:gd name="connsiteY2" fmla="*/ 861248 h 920454"/>
              <a:gd name="connsiteX0" fmla="*/ 863614 w 1074698"/>
              <a:gd name="connsiteY0" fmla="*/ 0 h 1039696"/>
              <a:gd name="connsiteX1" fmla="*/ 863612 w 1074698"/>
              <a:gd name="connsiteY1" fmla="*/ 690097 h 1039696"/>
              <a:gd name="connsiteX2" fmla="*/ 242564 w 1074698"/>
              <a:gd name="connsiteY2" fmla="*/ 1035146 h 1039696"/>
              <a:gd name="connsiteX0" fmla="*/ 1273569 w 1484653"/>
              <a:gd name="connsiteY0" fmla="*/ 0 h 1142831"/>
              <a:gd name="connsiteX1" fmla="*/ 1273567 w 1484653"/>
              <a:gd name="connsiteY1" fmla="*/ 690097 h 1142831"/>
              <a:gd name="connsiteX2" fmla="*/ 242565 w 1484653"/>
              <a:gd name="connsiteY2" fmla="*/ 1138281 h 1142831"/>
              <a:gd name="connsiteX0" fmla="*/ 397822 w 1484653"/>
              <a:gd name="connsiteY0" fmla="*/ 0 h 1039697"/>
              <a:gd name="connsiteX1" fmla="*/ 1273567 w 1484653"/>
              <a:gd name="connsiteY1" fmla="*/ 586963 h 1039697"/>
              <a:gd name="connsiteX2" fmla="*/ 242565 w 1484653"/>
              <a:gd name="connsiteY2" fmla="*/ 1035147 h 1039697"/>
              <a:gd name="connsiteX0" fmla="*/ 397822 w 1484653"/>
              <a:gd name="connsiteY0" fmla="*/ 0 h 1039697"/>
              <a:gd name="connsiteX1" fmla="*/ 1273567 w 1484653"/>
              <a:gd name="connsiteY1" fmla="*/ 586963 h 1039697"/>
              <a:gd name="connsiteX2" fmla="*/ 242565 w 1484653"/>
              <a:gd name="connsiteY2" fmla="*/ 1035147 h 1039697"/>
              <a:gd name="connsiteX0" fmla="*/ 242560 w 1484653"/>
              <a:gd name="connsiteY0" fmla="*/ 0 h 1039697"/>
              <a:gd name="connsiteX1" fmla="*/ 1273567 w 1484653"/>
              <a:gd name="connsiteY1" fmla="*/ 586963 h 1039697"/>
              <a:gd name="connsiteX2" fmla="*/ 242565 w 1484653"/>
              <a:gd name="connsiteY2" fmla="*/ 1035147 h 1039697"/>
              <a:gd name="connsiteX0" fmla="*/ 242560 w 1484653"/>
              <a:gd name="connsiteY0" fmla="*/ 0 h 1039697"/>
              <a:gd name="connsiteX1" fmla="*/ 1273567 w 1484653"/>
              <a:gd name="connsiteY1" fmla="*/ 586963 h 1039697"/>
              <a:gd name="connsiteX2" fmla="*/ 242565 w 1484653"/>
              <a:gd name="connsiteY2" fmla="*/ 1035147 h 1039697"/>
              <a:gd name="connsiteX0" fmla="*/ 242560 w 1229953"/>
              <a:gd name="connsiteY0" fmla="*/ 0 h 1039697"/>
              <a:gd name="connsiteX1" fmla="*/ 1018867 w 1229953"/>
              <a:gd name="connsiteY1" fmla="*/ 591512 h 1039697"/>
              <a:gd name="connsiteX2" fmla="*/ 242565 w 1229953"/>
              <a:gd name="connsiteY2" fmla="*/ 1035147 h 1039697"/>
              <a:gd name="connsiteX0" fmla="*/ 0 w 4"/>
              <a:gd name="connsiteY0" fmla="*/ 0 h 1035147"/>
              <a:gd name="connsiteX1" fmla="*/ 5 w 4"/>
              <a:gd name="connsiteY1" fmla="*/ 1035147 h 1035147"/>
              <a:gd name="connsiteX0" fmla="*/ 0 w 972215000"/>
              <a:gd name="connsiteY0" fmla="*/ 0 h 10000"/>
              <a:gd name="connsiteX1" fmla="*/ 12500 w 972215000"/>
              <a:gd name="connsiteY1" fmla="*/ 10000 h 10000"/>
              <a:gd name="connsiteX0" fmla="*/ 0 w 1865605000"/>
              <a:gd name="connsiteY0" fmla="*/ 0 h 10000"/>
              <a:gd name="connsiteX1" fmla="*/ 12500 w 1865605000"/>
              <a:gd name="connsiteY1" fmla="*/ 10000 h 10000"/>
              <a:gd name="connsiteX0" fmla="*/ 0 w 1865605000"/>
              <a:gd name="connsiteY0" fmla="*/ 0 h 10000"/>
              <a:gd name="connsiteX1" fmla="*/ 12500 w 1865605000"/>
              <a:gd name="connsiteY1" fmla="*/ 10000 h 10000"/>
            </a:gdLst>
            <a:ahLst/>
            <a:cxnLst>
              <a:cxn ang="0">
                <a:pos x="connsiteX0" y="connsiteY0"/>
              </a:cxn>
              <a:cxn ang="0">
                <a:pos x="connsiteX1" y="connsiteY1"/>
              </a:cxn>
            </a:cxnLst>
            <a:rect l="l" t="t" r="r" b="b"/>
            <a:pathLst>
              <a:path w="1865605000" h="10000">
                <a:moveTo>
                  <a:pt x="0" y="0"/>
                </a:moveTo>
                <a:cubicBezTo>
                  <a:pt x="1865602500" y="1558"/>
                  <a:pt x="1852467500" y="6505"/>
                  <a:pt x="12500" y="10000"/>
                </a:cubicBezTo>
              </a:path>
            </a:pathLst>
          </a:custGeom>
          <a:ln w="317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7" name="TextBox 16"/>
          <p:cNvSpPr txBox="1"/>
          <p:nvPr/>
        </p:nvSpPr>
        <p:spPr>
          <a:xfrm>
            <a:off x="1752600" y="1752600"/>
            <a:ext cx="7086600" cy="1295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interface class </a:t>
            </a:r>
            <a:r>
              <a:rPr lang="en-GB" b="1" dirty="0" err="1" smtClean="0">
                <a:solidFill>
                  <a:schemeClr val="accent6"/>
                </a:solidFill>
                <a:latin typeface="consolas"/>
                <a:cs typeface="Courier New" pitchFamily="49" charset="0"/>
              </a:rPr>
              <a:t>svlibSerializable</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pure virtual function void </a:t>
            </a:r>
            <a:r>
              <a:rPr lang="en-GB" b="1" dirty="0" err="1" smtClean="0">
                <a:solidFill>
                  <a:schemeClr val="accent6"/>
                </a:solidFill>
                <a:latin typeface="consolas"/>
                <a:cs typeface="Courier New" pitchFamily="49" charset="0"/>
              </a:rPr>
              <a:t>fromDOM</a:t>
            </a:r>
            <a:r>
              <a:rPr lang="en-GB" b="1" dirty="0" smtClean="0">
                <a:solidFill>
                  <a:schemeClr val="accent5"/>
                </a:solidFill>
                <a:latin typeface="consolas"/>
                <a:cs typeface="Courier New" pitchFamily="49" charset="0"/>
              </a:rPr>
              <a:t>(</a:t>
            </a:r>
            <a:r>
              <a:rPr lang="en-GB" b="1" dirty="0" err="1" smtClean="0">
                <a:solidFill>
                  <a:schemeClr val="accent6"/>
                </a:solidFill>
                <a:latin typeface="consolas"/>
                <a:cs typeface="Courier New" pitchFamily="49" charset="0"/>
              </a:rPr>
              <a:t>cfgNodeBase</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dom</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pure virtual function </a:t>
            </a:r>
            <a:r>
              <a:rPr lang="en-GB" b="1" dirty="0" err="1" smtClean="0">
                <a:solidFill>
                  <a:schemeClr val="accent6"/>
                </a:solidFill>
                <a:latin typeface="consolas"/>
                <a:cs typeface="Courier New" pitchFamily="49" charset="0"/>
              </a:rPr>
              <a:t>cfgNodeBase</a:t>
            </a:r>
            <a:r>
              <a:rPr lang="en-GB" b="1" dirty="0" smtClean="0">
                <a:solidFill>
                  <a:schemeClr val="accent5"/>
                </a:solidFill>
                <a:latin typeface="consolas"/>
                <a:cs typeface="Courier New" pitchFamily="49" charset="0"/>
              </a:rPr>
              <a:t> </a:t>
            </a:r>
            <a:r>
              <a:rPr lang="en-GB" b="1" dirty="0" err="1" smtClean="0">
                <a:solidFill>
                  <a:schemeClr val="accent6"/>
                </a:solidFill>
                <a:latin typeface="consolas"/>
                <a:cs typeface="Courier New" pitchFamily="49" charset="0"/>
              </a:rPr>
              <a:t>toDOM</a:t>
            </a:r>
            <a:r>
              <a:rPr lang="en-GB" b="1" dirty="0" smtClean="0">
                <a:solidFill>
                  <a:schemeClr val="accent5"/>
                </a:solidFill>
                <a:latin typeface="consolas"/>
                <a:cs typeface="Courier New" pitchFamily="49" charset="0"/>
              </a:rPr>
              <a:t>();</a:t>
            </a:r>
          </a:p>
          <a:p>
            <a:r>
              <a:rPr lang="en-GB" b="1" dirty="0" err="1" smtClean="0">
                <a:solidFill>
                  <a:schemeClr val="accent5"/>
                </a:solidFill>
                <a:latin typeface="consolas"/>
                <a:cs typeface="Courier New" pitchFamily="49" charset="0"/>
              </a:rPr>
              <a:t>endclass</a:t>
            </a:r>
            <a:endParaRPr lang="en-GB" b="1" dirty="0" smtClean="0">
              <a:solidFill>
                <a:schemeClr val="accent5"/>
              </a:solidFill>
              <a:latin typeface="consolas"/>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Free Gifts With Every Copy!</a:t>
            </a:r>
            <a:endParaRPr lang="en-GB"/>
          </a:p>
        </p:txBody>
      </p:sp>
      <p:sp>
        <p:nvSpPr>
          <p:cNvPr id="3" name="Content Placeholder 2"/>
          <p:cNvSpPr>
            <a:spLocks noGrp="1"/>
          </p:cNvSpPr>
          <p:nvPr>
            <p:ph sz="half" idx="1"/>
          </p:nvPr>
        </p:nvSpPr>
        <p:spPr>
          <a:xfrm>
            <a:off x="381000" y="1295401"/>
            <a:ext cx="8534400" cy="609599"/>
          </a:xfrm>
        </p:spPr>
        <p:txBody>
          <a:bodyPr/>
          <a:lstStyle/>
          <a:p>
            <a:r>
              <a:rPr lang="en-US" smtClean="0"/>
              <a:t>General number reader</a:t>
            </a:r>
          </a:p>
        </p:txBody>
      </p:sp>
      <p:sp>
        <p:nvSpPr>
          <p:cNvPr id="6" name="TextBox 5"/>
          <p:cNvSpPr txBox="1"/>
          <p:nvPr/>
        </p:nvSpPr>
        <p:spPr>
          <a:xfrm>
            <a:off x="381000" y="1828800"/>
            <a:ext cx="7543800" cy="7620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if (</a:t>
            </a:r>
            <a:r>
              <a:rPr lang="en-GB" b="1" dirty="0" err="1" smtClean="0">
                <a:solidFill>
                  <a:schemeClr val="accent6"/>
                </a:solidFill>
                <a:latin typeface="consolas"/>
                <a:cs typeface="Courier New" pitchFamily="49" charset="0"/>
              </a:rPr>
              <a:t>scanVerilogInt</a:t>
            </a:r>
            <a:r>
              <a:rPr lang="en-GB" b="1" dirty="0" smtClean="0">
                <a:solidFill>
                  <a:schemeClr val="accent5"/>
                </a:solidFill>
                <a:latin typeface="consolas"/>
                <a:cs typeface="Courier New" pitchFamily="49" charset="0"/>
              </a:rPr>
              <a:t>("16'h0F_FF", value))</a:t>
            </a:r>
          </a:p>
          <a:p>
            <a:r>
              <a:rPr lang="en-GB" b="1" dirty="0" smtClean="0">
                <a:solidFill>
                  <a:schemeClr val="accent5"/>
                </a:solidFill>
                <a:latin typeface="consolas"/>
                <a:cs typeface="Courier New" pitchFamily="49" charset="0"/>
              </a:rPr>
              <a:t>  $display("value = %0d", value);</a:t>
            </a:r>
          </a:p>
        </p:txBody>
      </p:sp>
      <p:sp>
        <p:nvSpPr>
          <p:cNvPr id="7" name="Content Placeholder 2"/>
          <p:cNvSpPr txBox="1">
            <a:spLocks/>
          </p:cNvSpPr>
          <p:nvPr/>
        </p:nvSpPr>
        <p:spPr>
          <a:xfrm>
            <a:off x="6324600" y="1981200"/>
            <a:ext cx="21336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value = 4095</a:t>
            </a:r>
            <a:endParaRPr kumimoji="0" lang="en-GB" sz="2000" b="1"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381000" y="2667000"/>
            <a:ext cx="8534400" cy="609599"/>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Loop over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enums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TextBox 10"/>
          <p:cNvSpPr txBox="1"/>
          <p:nvPr/>
        </p:nvSpPr>
        <p:spPr>
          <a:xfrm>
            <a:off x="381000" y="3200399"/>
            <a:ext cx="7543800" cy="1295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err="1" smtClean="0">
                <a:solidFill>
                  <a:schemeClr val="accent5"/>
                </a:solidFill>
                <a:latin typeface="consolas"/>
                <a:cs typeface="Courier New" pitchFamily="49" charset="0"/>
              </a:rPr>
              <a:t>typedef</a:t>
            </a:r>
            <a:r>
              <a:rPr lang="en-GB" b="1" dirty="0" smtClean="0">
                <a:solidFill>
                  <a:schemeClr val="accent5"/>
                </a:solidFill>
                <a:latin typeface="consolas"/>
                <a:cs typeface="Courier New" pitchFamily="49" charset="0"/>
              </a:rPr>
              <a:t> {SEVEN=7, NINE=9} </a:t>
            </a:r>
            <a:r>
              <a:rPr lang="en-GB" b="1" dirty="0" err="1" smtClean="0">
                <a:solidFill>
                  <a:schemeClr val="accent5"/>
                </a:solidFill>
                <a:latin typeface="consolas"/>
                <a:cs typeface="Courier New" pitchFamily="49" charset="0"/>
              </a:rPr>
              <a:t>num_e</a:t>
            </a:r>
            <a:r>
              <a:rPr lang="en-GB" b="1" dirty="0" smtClean="0">
                <a:solidFill>
                  <a:schemeClr val="accent5"/>
                </a:solidFill>
                <a:latin typeface="consolas"/>
                <a:cs typeface="Courier New" pitchFamily="49" charset="0"/>
              </a:rPr>
              <a:t>;</a:t>
            </a:r>
          </a:p>
          <a:p>
            <a:r>
              <a:rPr lang="en-GB" b="1" dirty="0" smtClean="0">
                <a:solidFill>
                  <a:schemeClr val="accent6"/>
                </a:solidFill>
                <a:latin typeface="consolas"/>
                <a:cs typeface="Courier New" pitchFamily="49" charset="0"/>
              </a:rPr>
              <a:t>`</a:t>
            </a:r>
            <a:r>
              <a:rPr lang="en-GB" b="1" dirty="0" err="1" smtClean="0">
                <a:solidFill>
                  <a:schemeClr val="accent6"/>
                </a:solidFill>
                <a:latin typeface="consolas"/>
                <a:cs typeface="Courier New" pitchFamily="49" charset="0"/>
              </a:rPr>
              <a:t>foreach_enum</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num_e</a:t>
            </a:r>
            <a:r>
              <a:rPr lang="en-GB" b="1" dirty="0" smtClean="0">
                <a:solidFill>
                  <a:schemeClr val="accent5"/>
                </a:solidFill>
                <a:latin typeface="consolas"/>
                <a:cs typeface="Courier New" pitchFamily="49" charset="0"/>
              </a:rPr>
              <a:t>, E, step) begin</a:t>
            </a:r>
          </a:p>
          <a:p>
            <a:r>
              <a:rPr lang="en-GB" b="1" dirty="0" smtClean="0">
                <a:solidFill>
                  <a:schemeClr val="accent5"/>
                </a:solidFill>
                <a:latin typeface="consolas"/>
                <a:cs typeface="Courier New" pitchFamily="49" charset="0"/>
              </a:rPr>
              <a:t>  $display("[%0d] %s=%0d", step, E.name, E);</a:t>
            </a:r>
          </a:p>
          <a:p>
            <a:r>
              <a:rPr lang="en-GB" b="1" dirty="0" smtClean="0">
                <a:solidFill>
                  <a:schemeClr val="accent5"/>
                </a:solidFill>
                <a:latin typeface="consolas"/>
                <a:cs typeface="Courier New" pitchFamily="49" charset="0"/>
              </a:rPr>
              <a:t>end</a:t>
            </a:r>
          </a:p>
        </p:txBody>
      </p:sp>
      <p:sp>
        <p:nvSpPr>
          <p:cNvPr id="12" name="Content Placeholder 2"/>
          <p:cNvSpPr txBox="1">
            <a:spLocks/>
          </p:cNvSpPr>
          <p:nvPr/>
        </p:nvSpPr>
        <p:spPr>
          <a:xfrm>
            <a:off x="6324600" y="3276600"/>
            <a:ext cx="2133600" cy="769441"/>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[0] SEVEN=7</a:t>
            </a:r>
          </a:p>
          <a:p>
            <a:pPr marR="0" lvl="0" indent="11113" algn="l" defTabSz="914400" rtl="0" eaLnBrk="1" fontAlgn="auto" latinLnBrk="0" hangingPunct="1">
              <a:lnSpc>
                <a:spcPct val="100000"/>
              </a:lnSpc>
              <a:spcBef>
                <a:spcPct val="20000"/>
              </a:spcBef>
              <a:spcAft>
                <a:spcPts val="0"/>
              </a:spcAft>
              <a:buClrTx/>
              <a:buSzTx/>
              <a:tabLst/>
              <a:defRPr/>
            </a:pPr>
            <a:r>
              <a:rPr kumimoji="0" lang="en-GB" sz="2000" b="1" u="none" strike="noStrike" kern="1200" cap="none" spc="0" normalizeH="0" baseline="0" noProof="0" smtClean="0">
                <a:ln>
                  <a:noFill/>
                </a:ln>
                <a:solidFill>
                  <a:schemeClr val="tx1"/>
                </a:solidFill>
                <a:effectLst/>
                <a:uLnTx/>
                <a:uFillTx/>
                <a:latin typeface="Courier New" pitchFamily="49" charset="0"/>
                <a:ea typeface="+mn-ea"/>
                <a:cs typeface="Courier New" pitchFamily="49" charset="0"/>
              </a:rPr>
              <a:t>[1] NINE=9</a:t>
            </a:r>
            <a:endParaRPr kumimoji="0" lang="en-GB" sz="2000" b="1"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381000" y="4572000"/>
            <a:ext cx="8534400" cy="609599"/>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Loop over lines</a:t>
            </a:r>
            <a:r>
              <a:rPr kumimoji="0" lang="en-US" sz="2800" b="0" i="0" u="none" strike="noStrike" kern="1200" cap="none" spc="0" normalizeH="0" noProof="0" dirty="0" smtClean="0">
                <a:ln>
                  <a:noFill/>
                </a:ln>
                <a:solidFill>
                  <a:schemeClr val="tx1"/>
                </a:solidFill>
                <a:effectLst/>
                <a:uLnTx/>
                <a:uFillTx/>
                <a:latin typeface="+mn-lt"/>
                <a:ea typeface="+mn-ea"/>
                <a:cs typeface="+mn-cs"/>
              </a:rPr>
              <a:t> in a text file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TextBox 13"/>
          <p:cNvSpPr txBox="1"/>
          <p:nvPr/>
        </p:nvSpPr>
        <p:spPr>
          <a:xfrm>
            <a:off x="381000" y="5105398"/>
            <a:ext cx="7543800" cy="1295401"/>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err="1" smtClean="0">
                <a:solidFill>
                  <a:schemeClr val="accent5"/>
                </a:solidFill>
                <a:latin typeface="consolas"/>
                <a:cs typeface="Courier New" pitchFamily="49" charset="0"/>
              </a:rPr>
              <a:t>int</a:t>
            </a:r>
            <a:r>
              <a:rPr lang="en-GB" b="1" dirty="0" smtClean="0">
                <a:solidFill>
                  <a:schemeClr val="accent5"/>
                </a:solidFill>
                <a:latin typeface="consolas"/>
                <a:cs typeface="Courier New" pitchFamily="49" charset="0"/>
              </a:rPr>
              <a:t> fid = $</a:t>
            </a:r>
            <a:r>
              <a:rPr lang="en-GB" b="1" dirty="0" err="1" smtClean="0">
                <a:solidFill>
                  <a:schemeClr val="accent5"/>
                </a:solidFill>
                <a:latin typeface="consolas"/>
                <a:cs typeface="Courier New" pitchFamily="49" charset="0"/>
              </a:rPr>
              <a:t>fopen</a:t>
            </a:r>
            <a:r>
              <a:rPr lang="en-GB" b="1" dirty="0" smtClean="0">
                <a:solidFill>
                  <a:schemeClr val="accent5"/>
                </a:solidFill>
                <a:latin typeface="consolas"/>
                <a:cs typeface="Courier New" pitchFamily="49" charset="0"/>
              </a:rPr>
              <a:t>("hello.txt");</a:t>
            </a:r>
          </a:p>
          <a:p>
            <a:r>
              <a:rPr lang="en-GB" b="1" dirty="0" smtClean="0">
                <a:solidFill>
                  <a:schemeClr val="accent6"/>
                </a:solidFill>
                <a:latin typeface="consolas"/>
                <a:cs typeface="Courier New" pitchFamily="49" charset="0"/>
              </a:rPr>
              <a:t>`</a:t>
            </a:r>
            <a:r>
              <a:rPr lang="en-GB" b="1" dirty="0" err="1" smtClean="0">
                <a:solidFill>
                  <a:schemeClr val="accent6"/>
                </a:solidFill>
                <a:latin typeface="consolas"/>
                <a:cs typeface="Courier New" pitchFamily="49" charset="0"/>
              </a:rPr>
              <a:t>foreach_line</a:t>
            </a:r>
            <a:r>
              <a:rPr lang="en-GB" b="1" dirty="0" smtClean="0">
                <a:solidFill>
                  <a:schemeClr val="accent5"/>
                </a:solidFill>
                <a:latin typeface="consolas"/>
                <a:cs typeface="Courier New" pitchFamily="49" charset="0"/>
              </a:rPr>
              <a:t>(fid, line, </a:t>
            </a:r>
            <a:r>
              <a:rPr lang="en-GB" b="1" dirty="0" err="1" smtClean="0">
                <a:solidFill>
                  <a:schemeClr val="accent5"/>
                </a:solidFill>
                <a:latin typeface="consolas"/>
                <a:cs typeface="Courier New" pitchFamily="49" charset="0"/>
              </a:rPr>
              <a:t>line_number</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$display("[%0d] %s", </a:t>
            </a:r>
            <a:r>
              <a:rPr lang="en-GB" b="1" dirty="0" err="1" smtClean="0">
                <a:solidFill>
                  <a:schemeClr val="accent5"/>
                </a:solidFill>
                <a:latin typeface="consolas"/>
                <a:cs typeface="Courier New" pitchFamily="49" charset="0"/>
              </a:rPr>
              <a:t>line_number</a:t>
            </a:r>
            <a:r>
              <a:rPr lang="en-GB" b="1" dirty="0" smtClean="0">
                <a:solidFill>
                  <a:schemeClr val="accent5"/>
                </a:solidFill>
                <a:latin typeface="consolas"/>
                <a:cs typeface="Courier New" pitchFamily="49" charset="0"/>
              </a:rPr>
              <a:t>, line);</a:t>
            </a:r>
          </a:p>
          <a:p>
            <a:r>
              <a:rPr lang="en-GB" b="1" dirty="0" smtClean="0">
                <a:solidFill>
                  <a:schemeClr val="accent5"/>
                </a:solidFill>
                <a:latin typeface="consolas"/>
                <a:cs typeface="Courier New" pitchFamily="49" charset="0"/>
              </a:rPr>
              <a:t>$close(fid);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is it </a:t>
            </a:r>
            <a:r>
              <a:rPr lang="en-US" i="1" smtClean="0"/>
              <a:t>so</a:t>
            </a:r>
            <a:r>
              <a:rPr lang="en-US" smtClean="0"/>
              <a:t> hard in SV...</a:t>
            </a:r>
            <a:endParaRPr lang="en-GB"/>
          </a:p>
        </p:txBody>
      </p:sp>
      <p:sp>
        <p:nvSpPr>
          <p:cNvPr id="3" name="Content Placeholder 2"/>
          <p:cNvSpPr>
            <a:spLocks noGrp="1"/>
          </p:cNvSpPr>
          <p:nvPr>
            <p:ph sz="half" idx="1"/>
          </p:nvPr>
        </p:nvSpPr>
        <p:spPr>
          <a:xfrm>
            <a:off x="457200" y="1600200"/>
            <a:ext cx="6248400" cy="4525963"/>
          </a:xfrm>
        </p:spPr>
        <p:txBody>
          <a:bodyPr/>
          <a:lstStyle/>
          <a:p>
            <a:r>
              <a:rPr lang="en-US" smtClean="0"/>
              <a:t>to read an environment variable?</a:t>
            </a:r>
          </a:p>
          <a:p>
            <a:r>
              <a:rPr lang="en-US" smtClean="0"/>
              <a:t>to find what files exist in a directory?</a:t>
            </a:r>
          </a:p>
          <a:p>
            <a:r>
              <a:rPr lang="en-US" smtClean="0"/>
              <a:t>to find the current date and time?</a:t>
            </a:r>
          </a:p>
          <a:p>
            <a:r>
              <a:rPr lang="en-US" smtClean="0"/>
              <a:t>to do regular expression matching and substitution?</a:t>
            </a:r>
          </a:p>
          <a:p>
            <a:r>
              <a:rPr lang="en-US" smtClean="0"/>
              <a:t>to read and write configuration files?</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705600" cy="868362"/>
          </a:xfrm>
        </p:spPr>
        <p:txBody>
          <a:bodyPr/>
          <a:lstStyle/>
          <a:p>
            <a:r>
              <a:rPr lang="en-US" dirty="0" smtClean="0"/>
              <a:t>No time to describe…</a:t>
            </a:r>
            <a:endParaRPr lang="en-GB" dirty="0"/>
          </a:p>
        </p:txBody>
      </p:sp>
      <p:sp>
        <p:nvSpPr>
          <p:cNvPr id="3" name="Content Placeholder 2"/>
          <p:cNvSpPr>
            <a:spLocks noGrp="1"/>
          </p:cNvSpPr>
          <p:nvPr>
            <p:ph sz="half" idx="1"/>
          </p:nvPr>
        </p:nvSpPr>
        <p:spPr>
          <a:xfrm>
            <a:off x="381000" y="1524000"/>
            <a:ext cx="7772400" cy="4572000"/>
          </a:xfrm>
        </p:spPr>
        <p:txBody>
          <a:bodyPr/>
          <a:lstStyle/>
          <a:p>
            <a:r>
              <a:rPr lang="en-US" dirty="0" smtClean="0"/>
              <a:t>Many string manipulation functions</a:t>
            </a:r>
          </a:p>
          <a:p>
            <a:pPr lvl="1"/>
            <a:r>
              <a:rPr lang="en-US" dirty="0" smtClean="0"/>
              <a:t>slice, insert, append, left/right/center pad</a:t>
            </a:r>
          </a:p>
          <a:p>
            <a:pPr lvl="1"/>
            <a:r>
              <a:rPr lang="en-US" dirty="0" smtClean="0"/>
              <a:t>find first/last occurrence of substring</a:t>
            </a:r>
          </a:p>
          <a:p>
            <a:r>
              <a:rPr lang="en-US" dirty="0" smtClean="0"/>
              <a:t>Utility functions wrapper for </a:t>
            </a:r>
            <a:r>
              <a:rPr lang="en-US" dirty="0" err="1" smtClean="0"/>
              <a:t>enums</a:t>
            </a:r>
            <a:r>
              <a:rPr lang="en-US" dirty="0" smtClean="0"/>
              <a:t>:</a:t>
            </a:r>
          </a:p>
          <a:p>
            <a:pPr lvl="1"/>
            <a:r>
              <a:rPr lang="en-US" dirty="0" smtClean="0"/>
              <a:t>get length of longest </a:t>
            </a:r>
            <a:r>
              <a:rPr lang="en-US" dirty="0" err="1" smtClean="0"/>
              <a:t>enum</a:t>
            </a:r>
            <a:r>
              <a:rPr lang="en-US" dirty="0" smtClean="0"/>
              <a:t> name</a:t>
            </a:r>
          </a:p>
          <a:p>
            <a:pPr lvl="1"/>
            <a:r>
              <a:rPr lang="en-US" dirty="0" smtClean="0"/>
              <a:t>safe conversion from string to </a:t>
            </a:r>
            <a:r>
              <a:rPr lang="en-US" dirty="0" err="1" smtClean="0"/>
              <a:t>enum</a:t>
            </a:r>
            <a:endParaRPr lang="en-US" dirty="0" smtClean="0"/>
          </a:p>
          <a:p>
            <a:pPr lvl="1"/>
            <a:r>
              <a:rPr lang="en-US" dirty="0" smtClean="0"/>
              <a:t>wildcard match of values against </a:t>
            </a:r>
            <a:r>
              <a:rPr lang="en-US" dirty="0" err="1" smtClean="0"/>
              <a:t>enums</a:t>
            </a:r>
            <a:r>
              <a:rPr lang="en-US" dirty="0" smtClean="0"/>
              <a:t/>
            </a:r>
            <a:br>
              <a:rPr lang="en-US" dirty="0" smtClean="0"/>
            </a:br>
            <a:r>
              <a:rPr lang="en-US" dirty="0" smtClean="0"/>
              <a:t>that have some X/Z bits</a:t>
            </a:r>
          </a:p>
          <a:p>
            <a:pPr lvl="1"/>
            <a:r>
              <a:rPr lang="en-US" dirty="0" smtClean="0"/>
              <a:t>queue of all values of </a:t>
            </a:r>
            <a:r>
              <a:rPr lang="en-US" dirty="0" err="1" smtClean="0"/>
              <a:t>enum</a:t>
            </a:r>
            <a:r>
              <a:rPr lang="en-US" dirty="0" smtClean="0"/>
              <a:t> type</a:t>
            </a:r>
          </a:p>
          <a:p>
            <a:r>
              <a:rPr lang="en-US" dirty="0" smtClean="0"/>
              <a:t>One </a:t>
            </a:r>
            <a:r>
              <a:rPr lang="en-US" dirty="0" err="1" smtClean="0"/>
              <a:t>easter</a:t>
            </a:r>
            <a:r>
              <a:rPr lang="en-US" dirty="0" smtClean="0"/>
              <a:t>-egg</a:t>
            </a:r>
          </a:p>
        </p:txBody>
      </p:sp>
      <p:sp>
        <p:nvSpPr>
          <p:cNvPr id="6" name="Rounded Rectangle 5"/>
          <p:cNvSpPr/>
          <p:nvPr/>
        </p:nvSpPr>
        <p:spPr>
          <a:xfrm>
            <a:off x="6172200" y="2971800"/>
            <a:ext cx="2667000" cy="685800"/>
          </a:xfrm>
          <a:prstGeom prst="roundRect">
            <a:avLst>
              <a:gd name="adj" fmla="val 2558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great minds think alike,</a:t>
            </a:r>
            <a:br>
              <a:rPr lang="en-GB" dirty="0" smtClean="0"/>
            </a:br>
            <a:r>
              <a:rPr lang="en-GB" dirty="0" smtClean="0"/>
              <a:t>UVM1.2!</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705600" cy="868362"/>
          </a:xfrm>
        </p:spPr>
        <p:txBody>
          <a:bodyPr/>
          <a:lstStyle/>
          <a:p>
            <a:r>
              <a:rPr lang="en-US" smtClean="0"/>
              <a:t>Summary</a:t>
            </a:r>
            <a:endParaRPr lang="en-GB"/>
          </a:p>
        </p:txBody>
      </p:sp>
      <p:sp>
        <p:nvSpPr>
          <p:cNvPr id="3" name="Content Placeholder 2"/>
          <p:cNvSpPr>
            <a:spLocks noGrp="1"/>
          </p:cNvSpPr>
          <p:nvPr>
            <p:ph sz="half" idx="1"/>
          </p:nvPr>
        </p:nvSpPr>
        <p:spPr>
          <a:xfrm>
            <a:off x="381000" y="1524000"/>
            <a:ext cx="7772400" cy="4495800"/>
          </a:xfrm>
        </p:spPr>
        <p:txBody>
          <a:bodyPr/>
          <a:lstStyle/>
          <a:p>
            <a:r>
              <a:rPr lang="en-US" dirty="0" smtClean="0"/>
              <a:t>Nothing super-smart</a:t>
            </a:r>
          </a:p>
          <a:p>
            <a:r>
              <a:rPr lang="en-US" dirty="0" smtClean="0"/>
              <a:t>Just a bunch of stuff that SV</a:t>
            </a:r>
            <a:br>
              <a:rPr lang="en-US" dirty="0" smtClean="0"/>
            </a:br>
            <a:r>
              <a:rPr lang="en-US" dirty="0" smtClean="0"/>
              <a:t>should have had all along</a:t>
            </a:r>
          </a:p>
          <a:p>
            <a:endParaRPr lang="en-US" dirty="0" smtClean="0"/>
          </a:p>
          <a:p>
            <a:r>
              <a:rPr lang="en-US" dirty="0" smtClean="0"/>
              <a:t>Making it usable: </a:t>
            </a:r>
            <a:r>
              <a:rPr lang="en-US" b="1" i="1" dirty="0" smtClean="0"/>
              <a:t>much</a:t>
            </a:r>
            <a:r>
              <a:rPr lang="en-US" dirty="0" smtClean="0"/>
              <a:t> harder than we expected</a:t>
            </a:r>
          </a:p>
          <a:p>
            <a:endParaRPr lang="en-US" dirty="0" smtClean="0"/>
          </a:p>
          <a:p>
            <a:r>
              <a:rPr lang="en-US" dirty="0" smtClean="0"/>
              <a:t>Available now</a:t>
            </a:r>
          </a:p>
          <a:p>
            <a:pPr lvl="1"/>
            <a:r>
              <a:rPr lang="en-US" dirty="0" smtClean="0"/>
              <a:t>beta quality</a:t>
            </a:r>
          </a:p>
          <a:p>
            <a:pPr lvl="1"/>
            <a:r>
              <a:rPr lang="en-US" dirty="0" smtClean="0"/>
              <a:t>permissive open-source license</a:t>
            </a:r>
          </a:p>
        </p:txBody>
      </p:sp>
      <p:pic>
        <p:nvPicPr>
          <p:cNvPr id="2050" name="Picture 2" descr="http://blog.castsoftware.com/wp-content/uploads/2011/02/Rocket-150x150.gif"/>
          <p:cNvPicPr>
            <a:picLocks noChangeAspect="1" noChangeArrowheads="1"/>
          </p:cNvPicPr>
          <p:nvPr/>
        </p:nvPicPr>
        <p:blipFill>
          <a:blip r:embed="rId3" cstate="print"/>
          <a:srcRect/>
          <a:stretch>
            <a:fillRect/>
          </a:stretch>
        </p:blipFill>
        <p:spPr bwMode="auto">
          <a:xfrm>
            <a:off x="6400800" y="990600"/>
            <a:ext cx="2362200" cy="2362200"/>
          </a:xfrm>
          <a:prstGeom prst="rect">
            <a:avLst/>
          </a:prstGeom>
          <a:noFill/>
        </p:spPr>
      </p:pic>
      <p:sp>
        <p:nvSpPr>
          <p:cNvPr id="25" name="&quot;No&quot; Symbol 24"/>
          <p:cNvSpPr/>
          <p:nvPr/>
        </p:nvSpPr>
        <p:spPr>
          <a:xfrm rot="16200000">
            <a:off x="6248400" y="685800"/>
            <a:ext cx="2667000" cy="2667000"/>
          </a:xfrm>
          <a:prstGeom prst="noSmoking">
            <a:avLst>
              <a:gd name="adj" fmla="val 11586"/>
            </a:avLst>
          </a:prstGeom>
          <a:solidFill>
            <a:srgbClr val="FF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924800" cy="868362"/>
          </a:xfrm>
        </p:spPr>
        <p:txBody>
          <a:bodyPr/>
          <a:lstStyle/>
          <a:p>
            <a:r>
              <a:rPr lang="en-US" smtClean="0"/>
              <a:t>Take-away</a:t>
            </a:r>
            <a:endParaRPr lang="en-GB"/>
          </a:p>
        </p:txBody>
      </p:sp>
      <p:sp>
        <p:nvSpPr>
          <p:cNvPr id="3" name="Content Placeholder 2"/>
          <p:cNvSpPr>
            <a:spLocks noGrp="1"/>
          </p:cNvSpPr>
          <p:nvPr>
            <p:ph sz="half" idx="1"/>
          </p:nvPr>
        </p:nvSpPr>
        <p:spPr>
          <a:xfrm>
            <a:off x="457200" y="1600200"/>
            <a:ext cx="7772400" cy="533400"/>
          </a:xfrm>
        </p:spPr>
        <p:txBody>
          <a:bodyPr/>
          <a:lstStyle/>
          <a:p>
            <a:r>
              <a:rPr lang="en-US" dirty="0" smtClean="0"/>
              <a:t>Free download at:</a:t>
            </a:r>
          </a:p>
        </p:txBody>
      </p:sp>
      <p:sp>
        <p:nvSpPr>
          <p:cNvPr id="6" name="Content Placeholder 2"/>
          <p:cNvSpPr txBox="1">
            <a:spLocks/>
          </p:cNvSpPr>
          <p:nvPr/>
        </p:nvSpPr>
        <p:spPr>
          <a:xfrm>
            <a:off x="457200" y="3886200"/>
            <a:ext cx="7772400" cy="2209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Tell us what you think: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8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Thanks </a:t>
            </a:r>
            <a:r>
              <a:rPr kumimoji="0" lang="en-US" sz="2800" b="0" i="0" u="none" strike="noStrike" kern="1200" cap="none" spc="0" normalizeH="0" baseline="0" noProof="0" smtClean="0">
                <a:ln>
                  <a:noFill/>
                </a:ln>
                <a:solidFill>
                  <a:schemeClr val="tx1"/>
                </a:solidFill>
                <a:effectLst/>
                <a:uLnTx/>
                <a:uFillTx/>
                <a:latin typeface="+mn-lt"/>
                <a:ea typeface="+mn-ea"/>
                <a:cs typeface="+mn-cs"/>
              </a:rPr>
              <a:t>for listening - any</a:t>
            </a:r>
            <a:r>
              <a:rPr kumimoji="0" lang="en-US" sz="2800" b="0" i="0" u="none" strike="noStrike" kern="1200" cap="none" spc="0" normalizeH="0" noProof="0" smtClean="0">
                <a:ln>
                  <a:noFill/>
                </a:ln>
                <a:solidFill>
                  <a:schemeClr val="tx1"/>
                </a:solidFill>
                <a:effectLst/>
                <a:uLnTx/>
                <a:uFillTx/>
                <a:latin typeface="+mn-lt"/>
                <a:ea typeface="+mn-ea"/>
                <a:cs typeface="+mn-cs"/>
              </a:rPr>
              <a:t> </a:t>
            </a:r>
            <a:r>
              <a:rPr kumimoji="0" lang="en-US" sz="2800" b="0" i="0" u="none" strike="noStrike" kern="1200" cap="none" spc="0" normalizeH="0" noProof="0" dirty="0" smtClean="0">
                <a:ln>
                  <a:noFill/>
                </a:ln>
                <a:solidFill>
                  <a:schemeClr val="tx1"/>
                </a:solidFill>
                <a:effectLst/>
                <a:uLnTx/>
                <a:uFillTx/>
                <a:latin typeface="+mn-lt"/>
                <a:ea typeface="+mn-ea"/>
                <a:cs typeface="+mn-cs"/>
              </a:rPr>
              <a:t>questions?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Rounded Rectangle 6"/>
          <p:cNvSpPr/>
          <p:nvPr/>
        </p:nvSpPr>
        <p:spPr>
          <a:xfrm>
            <a:off x="914400" y="2133600"/>
            <a:ext cx="6248400" cy="838200"/>
          </a:xfrm>
          <a:prstGeom prst="roundRect">
            <a:avLst>
              <a:gd name="adj" fmla="val 2419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spc="100" smtClean="0">
                <a:cs typeface="Courier New" pitchFamily="49" charset="0"/>
              </a:rPr>
              <a:t>www.verilab.com/resources/svlib</a:t>
            </a:r>
            <a:endParaRPr lang="en-GB" sz="2800" b="1" spc="100"/>
          </a:p>
        </p:txBody>
      </p:sp>
      <p:sp>
        <p:nvSpPr>
          <p:cNvPr id="10" name="Rounded Rectangle 9"/>
          <p:cNvSpPr/>
          <p:nvPr/>
        </p:nvSpPr>
        <p:spPr>
          <a:xfrm>
            <a:off x="4495800" y="3810000"/>
            <a:ext cx="3810000" cy="685800"/>
          </a:xfrm>
          <a:prstGeom prst="roundRect">
            <a:avLst>
              <a:gd name="adj" fmla="val 2419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spc="100" smtClean="0">
                <a:cs typeface="Courier New" pitchFamily="49" charset="0"/>
              </a:rPr>
              <a:t>svlib@verilab.com</a:t>
            </a:r>
            <a:endParaRPr lang="en-GB" sz="2800" b="1" spc="10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it easier!  - </a:t>
            </a:r>
            <a:r>
              <a:rPr lang="en-US" i="1" dirty="0" smtClean="0"/>
              <a:t>1</a:t>
            </a:r>
            <a:endParaRPr lang="en-GB" dirty="0"/>
          </a:p>
        </p:txBody>
      </p:sp>
      <p:sp>
        <p:nvSpPr>
          <p:cNvPr id="3" name="Content Placeholder 2"/>
          <p:cNvSpPr>
            <a:spLocks noGrp="1"/>
          </p:cNvSpPr>
          <p:nvPr>
            <p:ph sz="half" idx="1"/>
          </p:nvPr>
        </p:nvSpPr>
        <p:spPr>
          <a:xfrm>
            <a:off x="457200" y="1295400"/>
            <a:ext cx="6248400" cy="4525963"/>
          </a:xfrm>
        </p:spPr>
        <p:txBody>
          <a:bodyPr/>
          <a:lstStyle/>
          <a:p>
            <a:r>
              <a:rPr lang="en-US" dirty="0" smtClean="0"/>
              <a:t>to read an environment variable</a:t>
            </a:r>
          </a:p>
          <a:p>
            <a:r>
              <a:rPr lang="en-US" dirty="0" smtClean="0"/>
              <a:t>to find what files exist in a directory</a:t>
            </a:r>
            <a:endParaRPr lang="en-GB" dirty="0"/>
          </a:p>
        </p:txBody>
      </p:sp>
      <p:sp>
        <p:nvSpPr>
          <p:cNvPr id="6" name="TextBox 5"/>
          <p:cNvSpPr txBox="1"/>
          <p:nvPr/>
        </p:nvSpPr>
        <p:spPr>
          <a:xfrm>
            <a:off x="1143000" y="2514600"/>
            <a:ext cx="7467600" cy="3962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import </a:t>
            </a:r>
            <a:r>
              <a:rPr lang="en-GB" b="1" dirty="0" err="1" smtClean="0">
                <a:solidFill>
                  <a:schemeClr val="accent6"/>
                </a:solidFill>
                <a:latin typeface="consolas"/>
                <a:cs typeface="Courier New" pitchFamily="49" charset="0"/>
              </a:rPr>
              <a:t>svlib_pkg</a:t>
            </a:r>
            <a:r>
              <a:rPr lang="en-GB" b="1" dirty="0" smtClean="0">
                <a:solidFill>
                  <a:schemeClr val="accent5"/>
                </a:solidFill>
                <a:latin typeface="consolas"/>
                <a:cs typeface="Courier New" pitchFamily="49" charset="0"/>
              </a:rPr>
              <a:t>::*;</a:t>
            </a:r>
          </a:p>
          <a:p>
            <a:endParaRPr lang="en-US" dirty="0" smtClean="0">
              <a:solidFill>
                <a:schemeClr val="accent5"/>
              </a:solidFill>
              <a:latin typeface="consolas"/>
              <a:cs typeface="Courier New" pitchFamily="49" charset="0"/>
            </a:endParaRPr>
          </a:p>
          <a:p>
            <a:r>
              <a:rPr lang="en-US" b="1" dirty="0" smtClean="0">
                <a:solidFill>
                  <a:schemeClr val="accent5"/>
                </a:solidFill>
                <a:latin typeface="consolas"/>
                <a:cs typeface="Courier New" pitchFamily="49" charset="0"/>
              </a:rPr>
              <a:t>string </a:t>
            </a:r>
            <a:r>
              <a:rPr lang="en-US" b="1" dirty="0" err="1" smtClean="0">
                <a:solidFill>
                  <a:schemeClr val="accent5"/>
                </a:solidFill>
                <a:latin typeface="consolas"/>
                <a:cs typeface="Courier New" pitchFamily="49" charset="0"/>
              </a:rPr>
              <a:t>cfgDir</a:t>
            </a:r>
            <a:r>
              <a:rPr lang="en-US" b="1" dirty="0" smtClean="0">
                <a:solidFill>
                  <a:schemeClr val="accent5"/>
                </a:solidFill>
                <a:latin typeface="consolas"/>
                <a:cs typeface="Courier New" pitchFamily="49" charset="0"/>
              </a:rPr>
              <a:t> = "../</a:t>
            </a:r>
            <a:r>
              <a:rPr lang="en-US" b="1" dirty="0" err="1" smtClean="0">
                <a:solidFill>
                  <a:schemeClr val="accent5"/>
                </a:solidFill>
                <a:latin typeface="consolas"/>
                <a:cs typeface="Courier New" pitchFamily="49" charset="0"/>
              </a:rPr>
              <a:t>cfg</a:t>
            </a:r>
            <a:r>
              <a:rPr lang="en-US" b="1" dirty="0" smtClean="0">
                <a:solidFill>
                  <a:schemeClr val="accent5"/>
                </a:solidFill>
                <a:latin typeface="consolas"/>
                <a:cs typeface="Courier New" pitchFamily="49" charset="0"/>
              </a:rPr>
              <a:t>"</a:t>
            </a:r>
            <a:r>
              <a:rPr lang="en-GB" b="1" dirty="0" smtClean="0">
                <a:solidFill>
                  <a:schemeClr val="accent5"/>
                </a:solidFill>
                <a:latin typeface="consolas"/>
                <a:cs typeface="Courier New" pitchFamily="49" charset="0"/>
              </a:rPr>
              <a:t>;  </a:t>
            </a:r>
            <a:r>
              <a:rPr lang="en-GB" b="1" dirty="0" smtClean="0">
                <a:solidFill>
                  <a:schemeClr val="accent3"/>
                </a:solidFill>
                <a:latin typeface="consolas"/>
                <a:cs typeface="Courier New" pitchFamily="49" charset="0"/>
              </a:rPr>
              <a:t>// </a:t>
            </a:r>
            <a:r>
              <a:rPr lang="en-GB" b="1" i="1" dirty="0" smtClean="0">
                <a:solidFill>
                  <a:schemeClr val="accent3"/>
                </a:solidFill>
                <a:latin typeface="consolas"/>
                <a:cs typeface="Courier New" pitchFamily="49" charset="0"/>
              </a:rPr>
              <a:t>set up a default</a:t>
            </a:r>
          </a:p>
          <a:p>
            <a:r>
              <a:rPr lang="en-GB" b="1" dirty="0" smtClean="0">
                <a:solidFill>
                  <a:schemeClr val="accent5"/>
                </a:solidFill>
                <a:latin typeface="consolas"/>
                <a:cs typeface="Courier New" pitchFamily="49" charset="0"/>
              </a:rPr>
              <a:t>string </a:t>
            </a:r>
            <a:r>
              <a:rPr lang="en-GB" b="1" dirty="0" err="1" smtClean="0">
                <a:solidFill>
                  <a:schemeClr val="accent5"/>
                </a:solidFill>
                <a:latin typeface="consolas"/>
                <a:cs typeface="Courier New" pitchFamily="49" charset="0"/>
              </a:rPr>
              <a:t>cfgVar</a:t>
            </a:r>
            <a:r>
              <a:rPr lang="en-GB" b="1" dirty="0" smtClean="0">
                <a:solidFill>
                  <a:schemeClr val="accent5"/>
                </a:solidFill>
                <a:latin typeface="consolas"/>
                <a:cs typeface="Courier New" pitchFamily="49" charset="0"/>
              </a:rPr>
              <a:t> = "SIM_CFG_DIR";</a:t>
            </a:r>
          </a:p>
          <a:p>
            <a:endParaRPr lang="en-GB" b="1" dirty="0" smtClean="0">
              <a:solidFill>
                <a:schemeClr val="accent5"/>
              </a:solidFill>
              <a:latin typeface="consolas"/>
              <a:cs typeface="Courier New" pitchFamily="49" charset="0"/>
            </a:endParaRPr>
          </a:p>
          <a:p>
            <a:r>
              <a:rPr lang="en-GB" b="1" dirty="0" smtClean="0">
                <a:solidFill>
                  <a:schemeClr val="accent5"/>
                </a:solidFill>
                <a:latin typeface="consolas"/>
                <a:cs typeface="Courier New" pitchFamily="49" charset="0"/>
              </a:rPr>
              <a:t>if (</a:t>
            </a:r>
            <a:r>
              <a:rPr lang="en-GB" b="1" dirty="0" err="1" smtClean="0">
                <a:solidFill>
                  <a:schemeClr val="accent6"/>
                </a:solidFill>
                <a:latin typeface="consolas"/>
                <a:cs typeface="Courier New" pitchFamily="49" charset="0"/>
              </a:rPr>
              <a:t>sys_hasEnv</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cfgVar</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cfgDir</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sys_getEnv</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cfgVar</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a:t>
            </a:r>
          </a:p>
          <a:p>
            <a:r>
              <a:rPr lang="en-GB" b="1" dirty="0" smtClean="0">
                <a:solidFill>
                  <a:schemeClr val="accent6"/>
                </a:solidFill>
                <a:latin typeface="consolas"/>
                <a:cs typeface="Courier New" pitchFamily="49" charset="0"/>
              </a:rPr>
              <a:t>Pathname</a:t>
            </a:r>
            <a:r>
              <a:rPr lang="en-GB" b="1" dirty="0" smtClean="0">
                <a:solidFill>
                  <a:schemeClr val="accent5"/>
                </a:solidFill>
                <a:latin typeface="consolas"/>
                <a:cs typeface="Courier New" pitchFamily="49" charset="0"/>
              </a:rPr>
              <a:t> path = </a:t>
            </a:r>
            <a:r>
              <a:rPr lang="en-GB" b="1" dirty="0" smtClean="0">
                <a:solidFill>
                  <a:schemeClr val="accent6"/>
                </a:solidFill>
                <a:latin typeface="consolas"/>
                <a:cs typeface="Courier New" pitchFamily="49" charset="0"/>
              </a:rPr>
              <a:t>Pathname::create</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cfgDir</a:t>
            </a:r>
            <a:r>
              <a:rPr lang="en-GB" b="1" dirty="0" smtClean="0">
                <a:solidFill>
                  <a:schemeClr val="accent5"/>
                </a:solidFill>
                <a:latin typeface="consolas"/>
                <a:cs typeface="Courier New" pitchFamily="49" charset="0"/>
              </a:rPr>
              <a:t>);</a:t>
            </a:r>
          </a:p>
          <a:p>
            <a:r>
              <a:rPr lang="en-GB" b="1" dirty="0" err="1" smtClean="0">
                <a:solidFill>
                  <a:schemeClr val="accent5"/>
                </a:solidFill>
                <a:latin typeface="consolas"/>
                <a:cs typeface="Courier New" pitchFamily="49" charset="0"/>
              </a:rPr>
              <a:t>path.</a:t>
            </a:r>
            <a:r>
              <a:rPr lang="en-GB" b="1" dirty="0" err="1" smtClean="0">
                <a:solidFill>
                  <a:schemeClr val="accent6"/>
                </a:solidFill>
                <a:latin typeface="consolas"/>
                <a:cs typeface="Courier New" pitchFamily="49" charset="0"/>
              </a:rPr>
              <a:t>append</a:t>
            </a:r>
            <a:r>
              <a:rPr lang="en-GB" b="1" dirty="0" smtClean="0">
                <a:solidFill>
                  <a:schemeClr val="accent5"/>
                </a:solidFill>
                <a:latin typeface="consolas"/>
                <a:cs typeface="Courier New" pitchFamily="49" charset="0"/>
              </a:rPr>
              <a:t>("*.cfg");</a:t>
            </a:r>
          </a:p>
          <a:p>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string </a:t>
            </a:r>
            <a:r>
              <a:rPr lang="en-GB" b="1" dirty="0" err="1" smtClean="0">
                <a:solidFill>
                  <a:schemeClr val="accent5"/>
                </a:solidFill>
                <a:latin typeface="consolas"/>
                <a:cs typeface="Courier New" pitchFamily="49" charset="0"/>
              </a:rPr>
              <a:t>cfgFiles</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file_glob</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path.</a:t>
            </a:r>
            <a:r>
              <a:rPr lang="en-GB" b="1" dirty="0" err="1" smtClean="0">
                <a:solidFill>
                  <a:schemeClr val="accent6"/>
                </a:solidFill>
                <a:latin typeface="consolas"/>
                <a:cs typeface="Courier New" pitchFamily="49" charset="0"/>
              </a:rPr>
              <a:t>get</a:t>
            </a:r>
            <a:r>
              <a:rPr lang="en-GB" b="1" dirty="0" smtClean="0">
                <a:solidFill>
                  <a:schemeClr val="accent5"/>
                </a:solidFill>
                <a:latin typeface="consolas"/>
                <a:cs typeface="Courier New" pitchFamily="49" charset="0"/>
              </a:rPr>
              <a:t>());</a:t>
            </a:r>
          </a:p>
          <a:p>
            <a:endParaRPr lang="en-US" b="1" dirty="0" smtClean="0">
              <a:solidFill>
                <a:schemeClr val="accent5"/>
              </a:solidFill>
              <a:latin typeface="consolas"/>
              <a:cs typeface="Courier New" pitchFamily="49" charset="0"/>
            </a:endParaRPr>
          </a:p>
          <a:p>
            <a:endParaRPr lang="en-GB" b="1" dirty="0" smtClean="0">
              <a:solidFill>
                <a:schemeClr val="accent5"/>
              </a:solidFill>
              <a:latin typeface="consolas"/>
              <a:cs typeface="Courier New" pitchFamily="49" charset="0"/>
            </a:endParaRPr>
          </a:p>
          <a:p>
            <a:r>
              <a:rPr lang="en-GB" dirty="0" smtClean="0">
                <a:solidFill>
                  <a:schemeClr val="accent5"/>
                </a:solidFill>
                <a:latin typeface="consolas"/>
                <a:cs typeface="Courier New" pitchFamily="49" charset="0"/>
              </a:rPr>
              <a:t/>
            </a:r>
            <a:br>
              <a:rPr lang="en-GB" dirty="0" smtClean="0">
                <a:solidFill>
                  <a:schemeClr val="accent5"/>
                </a:solidFill>
                <a:latin typeface="consolas"/>
                <a:cs typeface="Courier New" pitchFamily="49" charset="0"/>
              </a:rPr>
            </a:br>
            <a:endParaRPr lang="en-GB" dirty="0" smtClean="0">
              <a:solidFill>
                <a:schemeClr val="accent5"/>
              </a:solidFill>
              <a:latin typeface="consolas"/>
              <a:cs typeface="Courier New" pitchFamily="49" charset="0"/>
            </a:endParaRPr>
          </a:p>
        </p:txBody>
      </p:sp>
      <p:sp>
        <p:nvSpPr>
          <p:cNvPr id="7" name="Rounded Rectangle 6"/>
          <p:cNvSpPr/>
          <p:nvPr/>
        </p:nvSpPr>
        <p:spPr>
          <a:xfrm>
            <a:off x="6629400" y="4800600"/>
            <a:ext cx="1828800" cy="609600"/>
          </a:xfrm>
          <a:prstGeom prst="roundRect">
            <a:avLst>
              <a:gd name="adj" fmla="val 2723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latin typeface="Consolas" pitchFamily="49" charset="0"/>
                <a:cs typeface="Consolas" pitchFamily="49" charset="0"/>
              </a:rPr>
              <a:t>../</a:t>
            </a:r>
            <a:r>
              <a:rPr lang="en-GB" dirty="0" err="1" smtClean="0">
                <a:latin typeface="Consolas" pitchFamily="49" charset="0"/>
                <a:cs typeface="Consolas" pitchFamily="49" charset="0"/>
              </a:rPr>
              <a:t>cfg</a:t>
            </a:r>
            <a:endParaRPr lang="en-GB" dirty="0">
              <a:latin typeface="Consolas" pitchFamily="49" charset="0"/>
              <a:cs typeface="Consolas" pitchFamily="49" charset="0"/>
            </a:endParaRPr>
          </a:p>
        </p:txBody>
      </p:sp>
      <p:sp>
        <p:nvSpPr>
          <p:cNvPr id="8" name="Rounded Rectangle 7"/>
          <p:cNvSpPr/>
          <p:nvPr/>
        </p:nvSpPr>
        <p:spPr>
          <a:xfrm>
            <a:off x="6629400" y="4800600"/>
            <a:ext cx="1828800" cy="609600"/>
          </a:xfrm>
          <a:prstGeom prst="roundRect">
            <a:avLst>
              <a:gd name="adj" fmla="val 2723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latin typeface="Consolas" pitchFamily="49" charset="0"/>
                <a:cs typeface="Consolas" pitchFamily="49" charset="0"/>
              </a:rPr>
              <a:t>../</a:t>
            </a:r>
            <a:r>
              <a:rPr lang="en-GB" dirty="0" err="1" smtClean="0">
                <a:latin typeface="Consolas" pitchFamily="49" charset="0"/>
                <a:cs typeface="Consolas" pitchFamily="49" charset="0"/>
              </a:rPr>
              <a:t>cfg</a:t>
            </a:r>
            <a:r>
              <a:rPr lang="en-GB" dirty="0" smtClean="0">
                <a:latin typeface="Consolas" pitchFamily="49" charset="0"/>
                <a:cs typeface="Consolas" pitchFamily="49" charset="0"/>
              </a:rPr>
              <a:t>/*.cfg</a:t>
            </a:r>
            <a:endParaRPr lang="en-GB"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it easier !  - </a:t>
            </a:r>
            <a:r>
              <a:rPr lang="en-US" i="1" dirty="0" smtClean="0"/>
              <a:t>2</a:t>
            </a:r>
            <a:endParaRPr lang="en-GB" dirty="0"/>
          </a:p>
        </p:txBody>
      </p:sp>
      <p:sp>
        <p:nvSpPr>
          <p:cNvPr id="3" name="Content Placeholder 2"/>
          <p:cNvSpPr>
            <a:spLocks noGrp="1"/>
          </p:cNvSpPr>
          <p:nvPr>
            <p:ph sz="half" idx="1"/>
          </p:nvPr>
        </p:nvSpPr>
        <p:spPr>
          <a:xfrm>
            <a:off x="381000" y="1295401"/>
            <a:ext cx="8534400" cy="990600"/>
          </a:xfrm>
        </p:spPr>
        <p:txBody>
          <a:bodyPr/>
          <a:lstStyle/>
          <a:p>
            <a:r>
              <a:rPr lang="en-US" dirty="0" smtClean="0"/>
              <a:t>Wall-clock time, and timestamps of existing files:</a:t>
            </a:r>
          </a:p>
        </p:txBody>
      </p:sp>
      <p:sp>
        <p:nvSpPr>
          <p:cNvPr id="6" name="TextBox 5"/>
          <p:cNvSpPr txBox="1"/>
          <p:nvPr/>
        </p:nvSpPr>
        <p:spPr>
          <a:xfrm>
            <a:off x="304800" y="1981200"/>
            <a:ext cx="8534400" cy="39624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cfgFiles</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file_glob</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path.</a:t>
            </a:r>
            <a:r>
              <a:rPr lang="en-GB" b="1" dirty="0" err="1" smtClean="0">
                <a:solidFill>
                  <a:schemeClr val="accent6"/>
                </a:solidFill>
                <a:latin typeface="consolas"/>
                <a:cs typeface="Courier New" pitchFamily="49" charset="0"/>
              </a:rPr>
              <a:t>get</a:t>
            </a:r>
            <a:r>
              <a:rPr lang="en-GB" b="1" dirty="0" smtClean="0">
                <a:solidFill>
                  <a:schemeClr val="accent5"/>
                </a:solidFill>
                <a:latin typeface="consolas"/>
                <a:cs typeface="Courier New" pitchFamily="49" charset="0"/>
              </a:rPr>
              <a:t>());</a:t>
            </a:r>
          </a:p>
          <a:p>
            <a:endParaRPr lang="en-GB" b="1" dirty="0" smtClean="0">
              <a:solidFill>
                <a:schemeClr val="accent5"/>
              </a:solidFill>
              <a:latin typeface="consolas"/>
              <a:cs typeface="Courier New" pitchFamily="49" charset="0"/>
            </a:endParaRPr>
          </a:p>
          <a:p>
            <a:r>
              <a:rPr lang="en-GB" b="1" dirty="0" err="1" smtClean="0">
                <a:solidFill>
                  <a:schemeClr val="accent5"/>
                </a:solidFill>
                <a:latin typeface="consolas"/>
                <a:cs typeface="Courier New" pitchFamily="49" charset="0"/>
              </a:rPr>
              <a:t>longint</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chosenFileTime</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sys_dayTime</a:t>
            </a:r>
            <a:r>
              <a:rPr lang="en-GB" b="1" dirty="0" smtClean="0">
                <a:solidFill>
                  <a:schemeClr val="accent5"/>
                </a:solidFill>
                <a:latin typeface="consolas"/>
                <a:cs typeface="Courier New" pitchFamily="49" charset="0"/>
              </a:rPr>
              <a:t>() – 24*60*60;</a:t>
            </a:r>
          </a:p>
          <a:p>
            <a:r>
              <a:rPr lang="en-GB" b="1" dirty="0" smtClean="0">
                <a:solidFill>
                  <a:schemeClr val="accent5"/>
                </a:solidFill>
                <a:latin typeface="consolas"/>
                <a:cs typeface="Courier New" pitchFamily="49" charset="0"/>
              </a:rPr>
              <a:t>string  </a:t>
            </a:r>
            <a:r>
              <a:rPr lang="en-GB" b="1" dirty="0" err="1" smtClean="0">
                <a:solidFill>
                  <a:schemeClr val="accent5"/>
                </a:solidFill>
                <a:latin typeface="consolas"/>
                <a:cs typeface="Courier New" pitchFamily="49" charset="0"/>
              </a:rPr>
              <a:t>chosenFile</a:t>
            </a:r>
            <a:r>
              <a:rPr lang="en-GB" b="1" dirty="0" smtClean="0">
                <a:solidFill>
                  <a:schemeClr val="accent5"/>
                </a:solidFill>
                <a:latin typeface="consolas"/>
                <a:cs typeface="Courier New" pitchFamily="49" charset="0"/>
              </a:rPr>
              <a:t> = "";</a:t>
            </a:r>
          </a:p>
          <a:p>
            <a:r>
              <a:rPr lang="en-GB" b="1" dirty="0" err="1" smtClean="0">
                <a:solidFill>
                  <a:schemeClr val="accent5"/>
                </a:solidFill>
                <a:latin typeface="consolas"/>
                <a:cs typeface="Courier New" pitchFamily="49" charset="0"/>
              </a:rPr>
              <a:t>foreach</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cfgFiles</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i</a:t>
            </a:r>
            <a:r>
              <a:rPr lang="en-GB" b="1" dirty="0" smtClean="0">
                <a:solidFill>
                  <a:schemeClr val="accent5"/>
                </a:solidFill>
                <a:latin typeface="consolas"/>
                <a:cs typeface="Courier New" pitchFamily="49" charset="0"/>
              </a:rPr>
              <a:t>]) begin</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longint</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fileTime</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file_mTime</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cfgFiles</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i</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if (</a:t>
            </a:r>
            <a:r>
              <a:rPr lang="en-GB" b="1" dirty="0" err="1" smtClean="0">
                <a:solidFill>
                  <a:schemeClr val="accent5"/>
                </a:solidFill>
                <a:latin typeface="consolas"/>
                <a:cs typeface="Courier New" pitchFamily="49" charset="0"/>
              </a:rPr>
              <a:t>fileTime</a:t>
            </a:r>
            <a:r>
              <a:rPr lang="en-GB" b="1" dirty="0" smtClean="0">
                <a:solidFill>
                  <a:schemeClr val="accent5"/>
                </a:solidFill>
                <a:latin typeface="consolas"/>
                <a:cs typeface="Courier New" pitchFamily="49" charset="0"/>
              </a:rPr>
              <a:t> &gt; </a:t>
            </a:r>
            <a:r>
              <a:rPr lang="en-GB" b="1" dirty="0" err="1" smtClean="0">
                <a:solidFill>
                  <a:schemeClr val="accent5"/>
                </a:solidFill>
                <a:latin typeface="consolas"/>
                <a:cs typeface="Courier New" pitchFamily="49" charset="0"/>
              </a:rPr>
              <a:t>chosenFileTime</a:t>
            </a:r>
            <a:r>
              <a:rPr lang="en-GB" b="1" dirty="0" smtClean="0">
                <a:solidFill>
                  <a:schemeClr val="accent5"/>
                </a:solidFill>
                <a:latin typeface="consolas"/>
                <a:cs typeface="Courier New" pitchFamily="49" charset="0"/>
              </a:rPr>
              <a:t>) begin</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chosenFileTime</a:t>
            </a:r>
            <a:r>
              <a:rPr lang="en-GB" b="1" dirty="0" smtClean="0">
                <a:solidFill>
                  <a:schemeClr val="accent5"/>
                </a:solidFill>
                <a:latin typeface="consolas"/>
                <a:cs typeface="Courier New" pitchFamily="49" charset="0"/>
              </a:rPr>
              <a:t> = </a:t>
            </a:r>
            <a:r>
              <a:rPr lang="en-GB" b="1" dirty="0" err="1" smtClean="0">
                <a:solidFill>
                  <a:schemeClr val="accent5"/>
                </a:solidFill>
                <a:latin typeface="consolas"/>
                <a:cs typeface="Courier New" pitchFamily="49" charset="0"/>
              </a:rPr>
              <a:t>fileTime</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chosenFile</a:t>
            </a:r>
            <a:r>
              <a:rPr lang="en-GB" b="1" dirty="0" smtClean="0">
                <a:solidFill>
                  <a:schemeClr val="accent5"/>
                </a:solidFill>
                <a:latin typeface="consolas"/>
                <a:cs typeface="Courier New" pitchFamily="49" charset="0"/>
              </a:rPr>
              <a:t> = </a:t>
            </a:r>
            <a:r>
              <a:rPr lang="en-GB" b="1" dirty="0" err="1" smtClean="0">
                <a:solidFill>
                  <a:schemeClr val="accent5"/>
                </a:solidFill>
                <a:latin typeface="consolas"/>
                <a:cs typeface="Courier New" pitchFamily="49" charset="0"/>
              </a:rPr>
              <a:t>cfgFiles</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i</a:t>
            </a:r>
            <a:r>
              <a:rPr lang="en-GB" b="1" dirty="0" smtClean="0">
                <a:solidFill>
                  <a:schemeClr val="accent5"/>
                </a:solidFill>
                <a:latin typeface="consolas"/>
                <a:cs typeface="Courier New" pitchFamily="49" charset="0"/>
              </a:rPr>
              <a:t>];</a:t>
            </a:r>
          </a:p>
          <a:p>
            <a:r>
              <a:rPr lang="en-GB" b="1" dirty="0" smtClean="0">
                <a:solidFill>
                  <a:schemeClr val="accent5"/>
                </a:solidFill>
                <a:latin typeface="consolas"/>
                <a:cs typeface="Courier New" pitchFamily="49" charset="0"/>
              </a:rPr>
              <a:t>  end</a:t>
            </a:r>
          </a:p>
          <a:p>
            <a:r>
              <a:rPr lang="en-GB" b="1" dirty="0" smtClean="0">
                <a:solidFill>
                  <a:schemeClr val="accent5"/>
                </a:solidFill>
                <a:latin typeface="consolas"/>
                <a:cs typeface="Courier New" pitchFamily="49" charset="0"/>
              </a:rPr>
              <a:t>end</a:t>
            </a:r>
          </a:p>
          <a:p>
            <a:r>
              <a:rPr lang="en-GB" b="1" dirty="0" smtClean="0">
                <a:solidFill>
                  <a:schemeClr val="accent5"/>
                </a:solidFill>
                <a:latin typeface="consolas"/>
                <a:cs typeface="Courier New" pitchFamily="49" charset="0"/>
              </a:rPr>
              <a:t>if (</a:t>
            </a:r>
            <a:r>
              <a:rPr lang="en-GB" b="1" dirty="0" err="1" smtClean="0">
                <a:solidFill>
                  <a:schemeClr val="accent5"/>
                </a:solidFill>
                <a:latin typeface="consolas"/>
                <a:cs typeface="Courier New" pitchFamily="49" charset="0"/>
              </a:rPr>
              <a:t>chosenFile</a:t>
            </a:r>
            <a:r>
              <a:rPr lang="en-GB" b="1" dirty="0" smtClean="0">
                <a:solidFill>
                  <a:schemeClr val="accent5"/>
                </a:solidFill>
                <a:latin typeface="consolas"/>
                <a:cs typeface="Courier New" pitchFamily="49" charset="0"/>
              </a:rPr>
              <a:t> != "")</a:t>
            </a:r>
            <a:br>
              <a:rPr lang="en-GB" b="1" dirty="0" smtClean="0">
                <a:solidFill>
                  <a:schemeClr val="accent5"/>
                </a:solidFill>
                <a:latin typeface="consolas"/>
                <a:cs typeface="Courier New" pitchFamily="49" charset="0"/>
              </a:rPr>
            </a:br>
            <a:r>
              <a:rPr lang="en-GB" b="1" dirty="0" smtClean="0">
                <a:solidFill>
                  <a:schemeClr val="accent5"/>
                </a:solidFill>
                <a:latin typeface="consolas"/>
                <a:cs typeface="Courier New" pitchFamily="49" charset="0"/>
              </a:rPr>
              <a:t>  $display(</a:t>
            </a:r>
            <a:r>
              <a:rPr lang="en-GB" b="1" dirty="0" err="1" smtClean="0">
                <a:solidFill>
                  <a:schemeClr val="accent6"/>
                </a:solidFill>
                <a:latin typeface="consolas"/>
                <a:cs typeface="Courier New" pitchFamily="49" charset="0"/>
              </a:rPr>
              <a:t>sys_formatTime</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chosenFileTime</a:t>
            </a:r>
            <a:r>
              <a:rPr lang="en-GB" b="1" dirty="0" smtClean="0">
                <a:solidFill>
                  <a:schemeClr val="accent5"/>
                </a:solidFill>
                <a:latin typeface="consolas"/>
                <a:cs typeface="Courier New" pitchFamily="49" charset="0"/>
              </a:rPr>
              <a:t>, "got %c"));</a:t>
            </a:r>
          </a:p>
          <a:p>
            <a:endParaRPr lang="en-GB" b="1" dirty="0" smtClean="0">
              <a:solidFill>
                <a:schemeClr val="accent5"/>
              </a:solidFill>
              <a:latin typeface="consolas"/>
              <a:cs typeface="Courier New" pitchFamily="49" charset="0"/>
            </a:endParaRPr>
          </a:p>
          <a:p>
            <a:endParaRPr lang="en-GB" b="1" dirty="0" smtClean="0">
              <a:solidFill>
                <a:schemeClr val="accent5"/>
              </a:solidFill>
              <a:latin typeface="consolas"/>
              <a:cs typeface="Courier New" pitchFamily="49" charset="0"/>
            </a:endParaRPr>
          </a:p>
          <a:p>
            <a:endParaRPr lang="en-US" b="1" dirty="0" smtClean="0">
              <a:solidFill>
                <a:schemeClr val="accent5"/>
              </a:solidFill>
              <a:latin typeface="consolas"/>
              <a:cs typeface="Courier New" pitchFamily="49" charset="0"/>
            </a:endParaRPr>
          </a:p>
          <a:p>
            <a:endParaRPr lang="en-GB" b="1" dirty="0" smtClean="0">
              <a:solidFill>
                <a:schemeClr val="accent5"/>
              </a:solidFill>
              <a:latin typeface="consolas"/>
              <a:cs typeface="Courier New" pitchFamily="49" charset="0"/>
            </a:endParaRPr>
          </a:p>
          <a:p>
            <a:r>
              <a:rPr lang="en-GB" b="1" dirty="0" smtClean="0">
                <a:solidFill>
                  <a:schemeClr val="accent5"/>
                </a:solidFill>
                <a:latin typeface="consolas"/>
                <a:cs typeface="Courier New" pitchFamily="49" charset="0"/>
              </a:rPr>
              <a:t/>
            </a:r>
            <a:br>
              <a:rPr lang="en-GB" b="1" dirty="0" smtClean="0">
                <a:solidFill>
                  <a:schemeClr val="accent5"/>
                </a:solidFill>
                <a:latin typeface="consolas"/>
                <a:cs typeface="Courier New" pitchFamily="49" charset="0"/>
              </a:rPr>
            </a:br>
            <a:endParaRPr lang="en-GB" b="1" dirty="0" smtClean="0">
              <a:solidFill>
                <a:schemeClr val="accent5"/>
              </a:solidFill>
              <a:latin typeface="consolas"/>
              <a:cs typeface="Courier New" pitchFamily="49" charset="0"/>
            </a:endParaRPr>
          </a:p>
        </p:txBody>
      </p:sp>
      <p:sp>
        <p:nvSpPr>
          <p:cNvPr id="5" name="Rounded Rectangle 4"/>
          <p:cNvSpPr/>
          <p:nvPr/>
        </p:nvSpPr>
        <p:spPr>
          <a:xfrm>
            <a:off x="7315200" y="2514600"/>
            <a:ext cx="1371600" cy="457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one day ago</a:t>
            </a:r>
            <a:endParaRPr lang="en-GB"/>
          </a:p>
        </p:txBody>
      </p:sp>
      <p:sp>
        <p:nvSpPr>
          <p:cNvPr id="7" name="Content Placeholder 2"/>
          <p:cNvSpPr txBox="1">
            <a:spLocks/>
          </p:cNvSpPr>
          <p:nvPr/>
        </p:nvSpPr>
        <p:spPr>
          <a:xfrm>
            <a:off x="3352801" y="5867400"/>
            <a:ext cx="46482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got Tue Mar  4 16:04:34 2014</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it easier !  - </a:t>
            </a:r>
            <a:r>
              <a:rPr lang="en-US" i="1" dirty="0" smtClean="0"/>
              <a:t>3</a:t>
            </a:r>
            <a:endParaRPr lang="en-GB" dirty="0"/>
          </a:p>
        </p:txBody>
      </p:sp>
      <p:sp>
        <p:nvSpPr>
          <p:cNvPr id="3" name="Content Placeholder 2"/>
          <p:cNvSpPr>
            <a:spLocks noGrp="1"/>
          </p:cNvSpPr>
          <p:nvPr>
            <p:ph sz="half" idx="1"/>
          </p:nvPr>
        </p:nvSpPr>
        <p:spPr>
          <a:xfrm>
            <a:off x="381000" y="1295400"/>
            <a:ext cx="8534400" cy="1828799"/>
          </a:xfrm>
        </p:spPr>
        <p:txBody>
          <a:bodyPr/>
          <a:lstStyle/>
          <a:p>
            <a:r>
              <a:rPr lang="en-US" dirty="0" smtClean="0"/>
              <a:t>Read a configuration file in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ini</a:t>
            </a:r>
            <a:r>
              <a:rPr lang="en-US" dirty="0" smtClean="0"/>
              <a:t> or YAML format:</a:t>
            </a:r>
          </a:p>
          <a:p>
            <a:pPr lvl="1"/>
            <a:r>
              <a:rPr lang="en-US" b="1" dirty="0" smtClean="0"/>
              <a:t>Step 1</a:t>
            </a:r>
            <a:r>
              <a:rPr lang="en-US" dirty="0" smtClean="0"/>
              <a:t>:</a:t>
            </a:r>
            <a:br>
              <a:rPr lang="en-US" dirty="0" smtClean="0"/>
            </a:br>
            <a:r>
              <a:rPr lang="en-US" dirty="0" smtClean="0"/>
              <a:t>Read file into format-agnostic</a:t>
            </a:r>
            <a:br>
              <a:rPr lang="en-US" dirty="0" smtClean="0"/>
            </a:br>
            <a:r>
              <a:rPr lang="en-US" dirty="0" smtClean="0"/>
              <a:t>Document Object Model</a:t>
            </a:r>
          </a:p>
        </p:txBody>
      </p:sp>
      <p:sp>
        <p:nvSpPr>
          <p:cNvPr id="6" name="TextBox 5"/>
          <p:cNvSpPr txBox="1"/>
          <p:nvPr/>
        </p:nvSpPr>
        <p:spPr>
          <a:xfrm>
            <a:off x="228600" y="3810000"/>
            <a:ext cx="5181600" cy="18288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err="1" smtClean="0">
                <a:solidFill>
                  <a:schemeClr val="accent6"/>
                </a:solidFill>
                <a:latin typeface="consolas"/>
                <a:cs typeface="Courier New" pitchFamily="49" charset="0"/>
              </a:rPr>
              <a:t>cfgFileINI</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ini</a:t>
            </a:r>
            <a:r>
              <a:rPr lang="en-GB" b="1" dirty="0" smtClean="0">
                <a:solidFill>
                  <a:schemeClr val="accent5"/>
                </a:solidFill>
                <a:latin typeface="consolas"/>
                <a:cs typeface="Courier New" pitchFamily="49" charset="0"/>
              </a:rPr>
              <a:t>;</a:t>
            </a:r>
          </a:p>
          <a:p>
            <a:r>
              <a:rPr lang="en-GB" b="1" dirty="0" err="1" smtClean="0">
                <a:solidFill>
                  <a:schemeClr val="accent6"/>
                </a:solidFill>
                <a:latin typeface="consolas"/>
                <a:cs typeface="Courier New" pitchFamily="49" charset="0"/>
              </a:rPr>
              <a:t>cfgNode</a:t>
            </a: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cfgDOM</a:t>
            </a:r>
            <a:r>
              <a:rPr lang="en-GB" b="1" dirty="0" smtClean="0">
                <a:solidFill>
                  <a:schemeClr val="accent5"/>
                </a:solidFill>
                <a:latin typeface="consolas"/>
                <a:cs typeface="Courier New" pitchFamily="49" charset="0"/>
              </a:rPr>
              <a:t>;</a:t>
            </a:r>
          </a:p>
          <a:p>
            <a:endParaRPr lang="en-GB" b="1" dirty="0" smtClean="0">
              <a:solidFill>
                <a:schemeClr val="accent5"/>
              </a:solidFill>
              <a:latin typeface="consolas"/>
              <a:cs typeface="Courier New" pitchFamily="49" charset="0"/>
            </a:endParaRPr>
          </a:p>
          <a:p>
            <a:r>
              <a:rPr lang="en-GB" b="1" dirty="0" err="1" smtClean="0">
                <a:solidFill>
                  <a:schemeClr val="accent5"/>
                </a:solidFill>
                <a:latin typeface="consolas"/>
                <a:cs typeface="Courier New" pitchFamily="49" charset="0"/>
              </a:rPr>
              <a:t>ini</a:t>
            </a:r>
            <a:r>
              <a:rPr lang="en-GB" b="1" dirty="0" smtClean="0">
                <a:solidFill>
                  <a:schemeClr val="accent5"/>
                </a:solidFill>
                <a:latin typeface="consolas"/>
                <a:cs typeface="Courier New" pitchFamily="49" charset="0"/>
              </a:rPr>
              <a:t> = </a:t>
            </a:r>
            <a:r>
              <a:rPr lang="en-GB" b="1" dirty="0" err="1" smtClean="0">
                <a:solidFill>
                  <a:schemeClr val="accent6"/>
                </a:solidFill>
                <a:latin typeface="consolas"/>
                <a:cs typeface="Courier New" pitchFamily="49" charset="0"/>
              </a:rPr>
              <a:t>cfgFileINI</a:t>
            </a:r>
            <a:r>
              <a:rPr lang="en-GB" b="1" dirty="0" smtClean="0">
                <a:solidFill>
                  <a:schemeClr val="accent6"/>
                </a:solidFill>
                <a:latin typeface="consolas"/>
                <a:cs typeface="Courier New" pitchFamily="49" charset="0"/>
              </a:rPr>
              <a:t>::create</a:t>
            </a:r>
            <a:r>
              <a:rPr lang="en-GB" b="1" dirty="0" smtClean="0">
                <a:solidFill>
                  <a:schemeClr val="accent5"/>
                </a:solidFill>
                <a:latin typeface="consolas"/>
                <a:cs typeface="Courier New" pitchFamily="49" charset="0"/>
              </a:rPr>
              <a:t>();</a:t>
            </a:r>
          </a:p>
          <a:p>
            <a:r>
              <a:rPr lang="en-GB" b="1" dirty="0" err="1" smtClean="0">
                <a:solidFill>
                  <a:schemeClr val="accent5"/>
                </a:solidFill>
                <a:latin typeface="consolas"/>
                <a:cs typeface="Courier New" pitchFamily="49" charset="0"/>
              </a:rPr>
              <a:t>cfgDOM</a:t>
            </a:r>
            <a:r>
              <a:rPr lang="en-GB" b="1" dirty="0" smtClean="0">
                <a:solidFill>
                  <a:schemeClr val="accent5"/>
                </a:solidFill>
                <a:latin typeface="consolas"/>
                <a:cs typeface="Courier New" pitchFamily="49" charset="0"/>
              </a:rPr>
              <a:t> = </a:t>
            </a:r>
            <a:r>
              <a:rPr lang="en-GB" b="1" dirty="0" err="1" smtClean="0">
                <a:solidFill>
                  <a:schemeClr val="accent5"/>
                </a:solidFill>
                <a:latin typeface="consolas"/>
                <a:cs typeface="Courier New" pitchFamily="49" charset="0"/>
              </a:rPr>
              <a:t>ini</a:t>
            </a:r>
            <a:r>
              <a:rPr lang="en-GB" b="1" dirty="0" err="1" smtClean="0">
                <a:solidFill>
                  <a:schemeClr val="accent6"/>
                </a:solidFill>
                <a:latin typeface="consolas"/>
                <a:cs typeface="Courier New" pitchFamily="49" charset="0"/>
              </a:rPr>
              <a:t>.readToDOM</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chosenFile</a:t>
            </a:r>
            <a:r>
              <a:rPr lang="en-GB" b="1" dirty="0" smtClean="0">
                <a:solidFill>
                  <a:schemeClr val="accent5"/>
                </a:solidFill>
                <a:latin typeface="consolas"/>
                <a:cs typeface="Courier New" pitchFamily="49" charset="0"/>
              </a:rPr>
              <a:t>);</a:t>
            </a:r>
          </a:p>
        </p:txBody>
      </p:sp>
      <p:grpSp>
        <p:nvGrpSpPr>
          <p:cNvPr id="51" name="Group 50"/>
          <p:cNvGrpSpPr/>
          <p:nvPr/>
        </p:nvGrpSpPr>
        <p:grpSpPr>
          <a:xfrm>
            <a:off x="5867400" y="3352800"/>
            <a:ext cx="2667000" cy="3163981"/>
            <a:chOff x="5867400" y="3352800"/>
            <a:chExt cx="2667000" cy="3163981"/>
          </a:xfrm>
        </p:grpSpPr>
        <p:grpSp>
          <p:nvGrpSpPr>
            <p:cNvPr id="21" name="Group 20"/>
            <p:cNvGrpSpPr/>
            <p:nvPr/>
          </p:nvGrpSpPr>
          <p:grpSpPr>
            <a:xfrm>
              <a:off x="5867400" y="3352800"/>
              <a:ext cx="1219200" cy="573181"/>
              <a:chOff x="6477000" y="3886200"/>
              <a:chExt cx="1219200" cy="573181"/>
            </a:xfrm>
          </p:grpSpPr>
          <p:sp>
            <p:nvSpPr>
              <p:cNvPr id="1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1" u="none" strike="noStrike" kern="1200" cap="none" spc="0" normalizeH="0" baseline="0" noProof="0" smtClean="0">
                    <a:ln>
                      <a:noFill/>
                    </a:ln>
                    <a:solidFill>
                      <a:schemeClr val="tx1"/>
                    </a:solidFill>
                    <a:effectLst/>
                    <a:uLnTx/>
                    <a:uFillTx/>
                    <a:latin typeface="Courier New" pitchFamily="49" charset="0"/>
                    <a:cs typeface="Courier New" pitchFamily="49" charset="0"/>
                  </a:rPr>
                  <a:t>root node</a:t>
                </a:r>
                <a:endParaRPr kumimoji="0" lang="en-GB" sz="1400" b="1" i="1"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18"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22" name="Group 21"/>
            <p:cNvGrpSpPr/>
            <p:nvPr/>
          </p:nvGrpSpPr>
          <p:grpSpPr>
            <a:xfrm>
              <a:off x="6477000" y="4038600"/>
              <a:ext cx="1219200" cy="573181"/>
              <a:chOff x="6477000" y="3886200"/>
              <a:chExt cx="1219200" cy="573181"/>
            </a:xfrm>
          </p:grpSpPr>
          <p:sp>
            <p:nvSpPr>
              <p:cNvPr id="23"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label:</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24"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"Top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25" name="Group 24"/>
            <p:cNvGrpSpPr/>
            <p:nvPr/>
          </p:nvGrpSpPr>
          <p:grpSpPr>
            <a:xfrm>
              <a:off x="7086600" y="5334000"/>
              <a:ext cx="1447800" cy="573181"/>
              <a:chOff x="6477000" y="3886200"/>
              <a:chExt cx="1219200" cy="573181"/>
            </a:xfrm>
          </p:grpSpPr>
          <p:sp>
            <p:nvSpPr>
              <p:cNvPr id="26"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label:</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27"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"Lower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28" name="Group 27"/>
            <p:cNvGrpSpPr/>
            <p:nvPr/>
          </p:nvGrpSpPr>
          <p:grpSpPr>
            <a:xfrm>
              <a:off x="6477000" y="4648200"/>
              <a:ext cx="1219200" cy="573181"/>
              <a:chOff x="6477000" y="3886200"/>
              <a:chExt cx="1219200" cy="573181"/>
            </a:xfrm>
          </p:grpSpPr>
          <p:sp>
            <p:nvSpPr>
              <p:cNvPr id="2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subCfg: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30"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cxnSp>
          <p:nvCxnSpPr>
            <p:cNvPr id="32" name="Straight Connector 31"/>
            <p:cNvCxnSpPr/>
            <p:nvPr/>
          </p:nvCxnSpPr>
          <p:spPr>
            <a:xfrm>
              <a:off x="6096000" y="3810000"/>
              <a:ext cx="0" cy="990600"/>
            </a:xfrm>
            <a:prstGeom prst="line">
              <a:avLst/>
            </a:prstGeom>
            <a:ln w="25400" cap="rnd">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96000" y="41910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0" y="48006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05600" y="5105400"/>
              <a:ext cx="0" cy="990600"/>
            </a:xfrm>
            <a:prstGeom prst="line">
              <a:avLst/>
            </a:prstGeom>
            <a:ln w="25400" cap="rnd">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05600" y="54864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7086600" y="5943600"/>
              <a:ext cx="1447800" cy="573181"/>
              <a:chOff x="6477000" y="3886200"/>
              <a:chExt cx="1219200" cy="573181"/>
            </a:xfrm>
          </p:grpSpPr>
          <p:sp>
            <p:nvSpPr>
              <p:cNvPr id="4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1400" b="1" smtClean="0">
                    <a:latin typeface="Courier New" pitchFamily="49" charset="0"/>
                    <a:cs typeface="Courier New" pitchFamily="49" charset="0"/>
                  </a:rPr>
                  <a:t>choice</a:t>
                </a: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50"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35</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cxnSp>
          <p:nvCxnSpPr>
            <p:cNvPr id="41" name="Straight Connector 40"/>
            <p:cNvCxnSpPr/>
            <p:nvPr/>
          </p:nvCxnSpPr>
          <p:spPr>
            <a:xfrm>
              <a:off x="6705600" y="60960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53" name="Group 16"/>
          <p:cNvGrpSpPr/>
          <p:nvPr/>
        </p:nvGrpSpPr>
        <p:grpSpPr>
          <a:xfrm>
            <a:off x="5791200" y="1905000"/>
            <a:ext cx="3124200" cy="1447800"/>
            <a:chOff x="5562600" y="1752600"/>
            <a:chExt cx="3124200" cy="1619214"/>
          </a:xfrm>
        </p:grpSpPr>
        <p:sp>
          <p:nvSpPr>
            <p:cNvPr id="54" name="Flowchart: Document 53"/>
            <p:cNvSpPr/>
            <p:nvPr/>
          </p:nvSpPr>
          <p:spPr>
            <a:xfrm>
              <a:off x="5562600" y="1752600"/>
              <a:ext cx="3124200" cy="1619214"/>
            </a:xfrm>
            <a:prstGeom prst="flowChartDocument">
              <a:avLst/>
            </a:prstGeom>
            <a:solidFill>
              <a:srgbClr val="FFDEB3"/>
            </a:solidFill>
            <a:ln w="25400">
              <a:solidFill>
                <a:srgbClr val="BA7417"/>
              </a:solidFill>
            </a:ln>
            <a:effectLst/>
          </p:spPr>
          <p:txBody>
            <a:bodyPr wrap="square">
              <a:spAutoFit/>
            </a:bodyPr>
            <a:lstStyle/>
            <a:p>
              <a:pPr indent="11113">
                <a:spcBef>
                  <a:spcPct val="20000"/>
                </a:spcBef>
              </a:pPr>
              <a:r>
                <a:rPr lang="en-GB" sz="1600" b="1" smtClean="0">
                  <a:solidFill>
                    <a:schemeClr val="tx1"/>
                  </a:solidFill>
                  <a:latin typeface="Courier New" pitchFamily="49" charset="0"/>
                  <a:cs typeface="Courier New" pitchFamily="49" charset="0"/>
                </a:rPr>
                <a:t>label="Top cfg"</a:t>
              </a:r>
            </a:p>
            <a:p>
              <a:pPr indent="11113">
                <a:spcBef>
                  <a:spcPts val="1000"/>
                </a:spcBef>
              </a:pPr>
              <a:r>
                <a:rPr lang="en-GB" sz="1600" b="1" smtClean="0">
                  <a:latin typeface="Courier New" pitchFamily="49" charset="0"/>
                  <a:cs typeface="Courier New" pitchFamily="49" charset="0"/>
                </a:rPr>
                <a:t>[subCfg]</a:t>
              </a:r>
            </a:p>
            <a:p>
              <a:pPr indent="11113">
                <a:spcBef>
                  <a:spcPct val="20000"/>
                </a:spcBef>
              </a:pPr>
              <a:r>
                <a:rPr lang="en-GB" sz="1600" b="1" smtClean="0">
                  <a:solidFill>
                    <a:schemeClr val="tx1"/>
                  </a:solidFill>
                  <a:latin typeface="Courier New" pitchFamily="49" charset="0"/>
                  <a:cs typeface="Courier New" pitchFamily="49" charset="0"/>
                </a:rPr>
                <a:t>label="Lower cfg"</a:t>
              </a:r>
            </a:p>
            <a:p>
              <a:pPr indent="11113">
                <a:spcBef>
                  <a:spcPct val="20000"/>
                </a:spcBef>
              </a:pPr>
              <a:r>
                <a:rPr lang="en-GB" sz="1600" b="1" smtClean="0">
                  <a:latin typeface="Courier New" pitchFamily="49" charset="0"/>
                  <a:cs typeface="Courier New" pitchFamily="49" charset="0"/>
                </a:rPr>
                <a:t>choice=35</a:t>
              </a:r>
              <a:endParaRPr lang="en-GB" sz="1600" b="1" smtClean="0">
                <a:solidFill>
                  <a:schemeClr val="tx1"/>
                </a:solidFill>
                <a:latin typeface="Courier New" pitchFamily="49" charset="0"/>
                <a:cs typeface="Courier New" pitchFamily="49" charset="0"/>
              </a:endParaRPr>
            </a:p>
          </p:txBody>
        </p:sp>
        <p:sp>
          <p:nvSpPr>
            <p:cNvPr id="55" name="Rounded Rectangle 54"/>
            <p:cNvSpPr/>
            <p:nvPr/>
          </p:nvSpPr>
          <p:spPr>
            <a:xfrm>
              <a:off x="6934200" y="2895600"/>
              <a:ext cx="1371600" cy="457200"/>
            </a:xfrm>
            <a:prstGeom prst="roundRect">
              <a:avLst>
                <a:gd name="adj" fmla="val 50000"/>
              </a:avLst>
            </a:prstGeom>
            <a:solidFill>
              <a:srgbClr val="0070C0"/>
            </a:solidFill>
            <a:ln>
              <a:solidFill>
                <a:srgbClr val="BA741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chosenFile</a:t>
              </a:r>
              <a:endParaRPr lang="en-GB"/>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it easier !  - </a:t>
            </a:r>
            <a:r>
              <a:rPr lang="en-US" i="1" dirty="0" smtClean="0"/>
              <a:t>4</a:t>
            </a:r>
            <a:endParaRPr lang="en-GB" dirty="0"/>
          </a:p>
        </p:txBody>
      </p:sp>
      <p:sp>
        <p:nvSpPr>
          <p:cNvPr id="3" name="Content Placeholder 2"/>
          <p:cNvSpPr>
            <a:spLocks noGrp="1"/>
          </p:cNvSpPr>
          <p:nvPr>
            <p:ph sz="half" idx="1"/>
          </p:nvPr>
        </p:nvSpPr>
        <p:spPr>
          <a:xfrm>
            <a:off x="381000" y="1295400"/>
            <a:ext cx="8534400" cy="1752599"/>
          </a:xfrm>
        </p:spPr>
        <p:txBody>
          <a:bodyPr/>
          <a:lstStyle/>
          <a:p>
            <a:r>
              <a:rPr lang="en-US" dirty="0" smtClean="0"/>
              <a:t>Read a configuration file in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ini</a:t>
            </a:r>
            <a:r>
              <a:rPr lang="en-US" dirty="0" smtClean="0"/>
              <a:t> or YAML format:</a:t>
            </a:r>
          </a:p>
          <a:p>
            <a:pPr lvl="1"/>
            <a:r>
              <a:rPr lang="en-US" b="1" dirty="0" smtClean="0"/>
              <a:t>Step 2</a:t>
            </a:r>
            <a:r>
              <a:rPr lang="en-US" dirty="0" smtClean="0"/>
              <a:t>:</a:t>
            </a:r>
            <a:br>
              <a:rPr lang="en-US" dirty="0" smtClean="0"/>
            </a:br>
            <a:r>
              <a:rPr lang="en-US" dirty="0" smtClean="0"/>
              <a:t>Populate user objects from DOM</a:t>
            </a:r>
          </a:p>
          <a:p>
            <a:pPr lvl="1"/>
            <a:r>
              <a:rPr lang="en-US" dirty="0" smtClean="0"/>
              <a:t>manually or </a:t>
            </a:r>
            <a:r>
              <a:rPr lang="en-US" dirty="0" err="1" smtClean="0"/>
              <a:t>automagically</a:t>
            </a:r>
            <a:endParaRPr lang="en-US" dirty="0" smtClean="0"/>
          </a:p>
        </p:txBody>
      </p:sp>
      <p:sp>
        <p:nvSpPr>
          <p:cNvPr id="6" name="TextBox 5"/>
          <p:cNvSpPr txBox="1"/>
          <p:nvPr/>
        </p:nvSpPr>
        <p:spPr>
          <a:xfrm>
            <a:off x="228600" y="3124200"/>
            <a:ext cx="5181600" cy="7620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smtClean="0">
                <a:solidFill>
                  <a:schemeClr val="accent5"/>
                </a:solidFill>
                <a:latin typeface="consolas"/>
                <a:cs typeface="Courier New" pitchFamily="49" charset="0"/>
              </a:rPr>
              <a:t>GlobalCfg topConfig = new;</a:t>
            </a:r>
          </a:p>
          <a:p>
            <a:r>
              <a:rPr lang="en-GB" b="1" smtClean="0">
                <a:solidFill>
                  <a:schemeClr val="accent5"/>
                </a:solidFill>
                <a:latin typeface="consolas"/>
                <a:cs typeface="Courier New" pitchFamily="49" charset="0"/>
              </a:rPr>
              <a:t>topConfig</a:t>
            </a:r>
            <a:r>
              <a:rPr lang="en-GB" b="1" smtClean="0">
                <a:solidFill>
                  <a:schemeClr val="accent6"/>
                </a:solidFill>
                <a:latin typeface="consolas"/>
                <a:cs typeface="Courier New" pitchFamily="49" charset="0"/>
              </a:rPr>
              <a:t>.fromDOM</a:t>
            </a:r>
            <a:r>
              <a:rPr lang="en-GB" b="1" smtClean="0">
                <a:solidFill>
                  <a:schemeClr val="accent5"/>
                </a:solidFill>
                <a:latin typeface="consolas"/>
                <a:cs typeface="Courier New" pitchFamily="49" charset="0"/>
              </a:rPr>
              <a:t>(cfgDOM);</a:t>
            </a:r>
          </a:p>
        </p:txBody>
      </p:sp>
      <p:grpSp>
        <p:nvGrpSpPr>
          <p:cNvPr id="4" name="Group 16"/>
          <p:cNvGrpSpPr/>
          <p:nvPr/>
        </p:nvGrpSpPr>
        <p:grpSpPr>
          <a:xfrm>
            <a:off x="5791200" y="1905000"/>
            <a:ext cx="3124200" cy="1447800"/>
            <a:chOff x="5562600" y="1752600"/>
            <a:chExt cx="3124200" cy="1619214"/>
          </a:xfrm>
        </p:grpSpPr>
        <p:sp>
          <p:nvSpPr>
            <p:cNvPr id="11" name="Flowchart: Document 10"/>
            <p:cNvSpPr/>
            <p:nvPr/>
          </p:nvSpPr>
          <p:spPr>
            <a:xfrm>
              <a:off x="5562600" y="1752600"/>
              <a:ext cx="3124200" cy="1619214"/>
            </a:xfrm>
            <a:prstGeom prst="flowChartDocument">
              <a:avLst/>
            </a:prstGeom>
            <a:solidFill>
              <a:srgbClr val="FFDEB3"/>
            </a:solidFill>
            <a:ln w="25400">
              <a:solidFill>
                <a:srgbClr val="BA7417"/>
              </a:solidFill>
            </a:ln>
            <a:effectLst/>
          </p:spPr>
          <p:txBody>
            <a:bodyPr wrap="square">
              <a:spAutoFit/>
            </a:bodyPr>
            <a:lstStyle/>
            <a:p>
              <a:pPr indent="11113">
                <a:spcBef>
                  <a:spcPct val="20000"/>
                </a:spcBef>
              </a:pPr>
              <a:r>
                <a:rPr lang="en-GB" sz="1600" b="1" smtClean="0">
                  <a:solidFill>
                    <a:schemeClr val="tx1"/>
                  </a:solidFill>
                  <a:latin typeface="Courier New" pitchFamily="49" charset="0"/>
                  <a:cs typeface="Courier New" pitchFamily="49" charset="0"/>
                </a:rPr>
                <a:t>label="Top cfg"</a:t>
              </a:r>
            </a:p>
            <a:p>
              <a:pPr indent="11113">
                <a:spcBef>
                  <a:spcPts val="1000"/>
                </a:spcBef>
              </a:pPr>
              <a:r>
                <a:rPr lang="en-GB" sz="1600" b="1" smtClean="0">
                  <a:latin typeface="Courier New" pitchFamily="49" charset="0"/>
                  <a:cs typeface="Courier New" pitchFamily="49" charset="0"/>
                </a:rPr>
                <a:t>[subCfg]</a:t>
              </a:r>
            </a:p>
            <a:p>
              <a:pPr indent="11113">
                <a:spcBef>
                  <a:spcPct val="20000"/>
                </a:spcBef>
              </a:pPr>
              <a:r>
                <a:rPr lang="en-GB" sz="1600" b="1" smtClean="0">
                  <a:solidFill>
                    <a:schemeClr val="tx1"/>
                  </a:solidFill>
                  <a:latin typeface="Courier New" pitchFamily="49" charset="0"/>
                  <a:cs typeface="Courier New" pitchFamily="49" charset="0"/>
                </a:rPr>
                <a:t>label="Lower cfg"</a:t>
              </a:r>
            </a:p>
            <a:p>
              <a:pPr indent="11113">
                <a:spcBef>
                  <a:spcPct val="20000"/>
                </a:spcBef>
              </a:pPr>
              <a:r>
                <a:rPr lang="en-GB" sz="1600" b="1" smtClean="0">
                  <a:latin typeface="Courier New" pitchFamily="49" charset="0"/>
                  <a:cs typeface="Courier New" pitchFamily="49" charset="0"/>
                </a:rPr>
                <a:t>choice=35</a:t>
              </a:r>
              <a:endParaRPr lang="en-GB" sz="1600" b="1" smtClean="0">
                <a:solidFill>
                  <a:schemeClr val="tx1"/>
                </a:solidFill>
                <a:latin typeface="Courier New" pitchFamily="49" charset="0"/>
                <a:cs typeface="Courier New" pitchFamily="49" charset="0"/>
              </a:endParaRPr>
            </a:p>
          </p:txBody>
        </p:sp>
        <p:sp>
          <p:nvSpPr>
            <p:cNvPr id="12" name="Rounded Rectangle 11"/>
            <p:cNvSpPr/>
            <p:nvPr/>
          </p:nvSpPr>
          <p:spPr>
            <a:xfrm>
              <a:off x="6934200" y="2895600"/>
              <a:ext cx="1371600" cy="457200"/>
            </a:xfrm>
            <a:prstGeom prst="roundRect">
              <a:avLst>
                <a:gd name="adj" fmla="val 50000"/>
              </a:avLst>
            </a:prstGeom>
            <a:solidFill>
              <a:srgbClr val="0070C0"/>
            </a:solidFill>
            <a:ln>
              <a:solidFill>
                <a:srgbClr val="BA741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chosenFile</a:t>
              </a:r>
              <a:endParaRPr lang="en-GB"/>
            </a:p>
          </p:txBody>
        </p:sp>
      </p:grpSp>
      <p:grpSp>
        <p:nvGrpSpPr>
          <p:cNvPr id="5" name="Group 50"/>
          <p:cNvGrpSpPr/>
          <p:nvPr/>
        </p:nvGrpSpPr>
        <p:grpSpPr>
          <a:xfrm>
            <a:off x="5867400" y="3352800"/>
            <a:ext cx="2667000" cy="3163981"/>
            <a:chOff x="5867400" y="3352800"/>
            <a:chExt cx="2667000" cy="3163981"/>
          </a:xfrm>
        </p:grpSpPr>
        <p:grpSp>
          <p:nvGrpSpPr>
            <p:cNvPr id="7" name="Group 20"/>
            <p:cNvGrpSpPr/>
            <p:nvPr/>
          </p:nvGrpSpPr>
          <p:grpSpPr>
            <a:xfrm>
              <a:off x="5867400" y="3352800"/>
              <a:ext cx="1219200" cy="573181"/>
              <a:chOff x="6477000" y="3886200"/>
              <a:chExt cx="1219200" cy="573181"/>
            </a:xfrm>
          </p:grpSpPr>
          <p:sp>
            <p:nvSpPr>
              <p:cNvPr id="1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1" u="none" strike="noStrike" kern="1200" cap="none" spc="0" normalizeH="0" baseline="0" noProof="0" dirty="0" smtClean="0">
                    <a:ln>
                      <a:noFill/>
                    </a:ln>
                    <a:solidFill>
                      <a:schemeClr val="tx1"/>
                    </a:solidFill>
                    <a:effectLst/>
                    <a:uLnTx/>
                    <a:uFillTx/>
                    <a:latin typeface="Courier New" pitchFamily="49" charset="0"/>
                    <a:cs typeface="Courier New" pitchFamily="49" charset="0"/>
                  </a:rPr>
                  <a:t>root node</a:t>
                </a:r>
              </a:p>
            </p:txBody>
          </p:sp>
          <p:sp>
            <p:nvSpPr>
              <p:cNvPr id="18"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8" name="Group 21"/>
            <p:cNvGrpSpPr/>
            <p:nvPr/>
          </p:nvGrpSpPr>
          <p:grpSpPr>
            <a:xfrm>
              <a:off x="6477000" y="4038600"/>
              <a:ext cx="1219200" cy="573181"/>
              <a:chOff x="6477000" y="3886200"/>
              <a:chExt cx="1219200" cy="573181"/>
            </a:xfrm>
          </p:grpSpPr>
          <p:sp>
            <p:nvSpPr>
              <p:cNvPr id="23"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label:</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24"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"Top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9" name="Group 24"/>
            <p:cNvGrpSpPr/>
            <p:nvPr/>
          </p:nvGrpSpPr>
          <p:grpSpPr>
            <a:xfrm>
              <a:off x="7086600" y="5334000"/>
              <a:ext cx="1447800" cy="573181"/>
              <a:chOff x="6477000" y="3886200"/>
              <a:chExt cx="1219200" cy="573181"/>
            </a:xfrm>
          </p:grpSpPr>
          <p:sp>
            <p:nvSpPr>
              <p:cNvPr id="26"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label:</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27"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"Lower 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grpSp>
          <p:nvGrpSpPr>
            <p:cNvPr id="10" name="Group 27"/>
            <p:cNvGrpSpPr/>
            <p:nvPr/>
          </p:nvGrpSpPr>
          <p:grpSpPr>
            <a:xfrm>
              <a:off x="6477000" y="4648200"/>
              <a:ext cx="1219200" cy="573181"/>
              <a:chOff x="6477000" y="3886200"/>
              <a:chExt cx="1219200" cy="573181"/>
            </a:xfrm>
          </p:grpSpPr>
          <p:sp>
            <p:nvSpPr>
              <p:cNvPr id="2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subCfg:</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30"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cxnSp>
          <p:nvCxnSpPr>
            <p:cNvPr id="32" name="Straight Connector 31"/>
            <p:cNvCxnSpPr/>
            <p:nvPr/>
          </p:nvCxnSpPr>
          <p:spPr>
            <a:xfrm>
              <a:off x="6096000" y="3810000"/>
              <a:ext cx="0" cy="990600"/>
            </a:xfrm>
            <a:prstGeom prst="line">
              <a:avLst/>
            </a:prstGeom>
            <a:ln w="25400" cap="rnd">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96000" y="41910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0" y="48006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05600" y="5105400"/>
              <a:ext cx="0" cy="990600"/>
            </a:xfrm>
            <a:prstGeom prst="line">
              <a:avLst/>
            </a:prstGeom>
            <a:ln w="25400" cap="rnd">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05600" y="54864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47"/>
            <p:cNvGrpSpPr/>
            <p:nvPr/>
          </p:nvGrpSpPr>
          <p:grpSpPr>
            <a:xfrm>
              <a:off x="7086600" y="5943600"/>
              <a:ext cx="1447800" cy="573181"/>
              <a:chOff x="6477000" y="3886200"/>
              <a:chExt cx="1219200" cy="573181"/>
            </a:xfrm>
          </p:grpSpPr>
          <p:sp>
            <p:nvSpPr>
              <p:cNvPr id="49" name="Content Placeholder 2"/>
              <p:cNvSpPr txBox="1">
                <a:spLocks/>
              </p:cNvSpPr>
              <p:nvPr/>
            </p:nvSpPr>
            <p:spPr>
              <a:xfrm>
                <a:off x="6477000" y="3886200"/>
                <a:ext cx="1219199" cy="307777"/>
              </a:xfrm>
              <a:prstGeom prst="rect">
                <a:avLst/>
              </a:prstGeom>
              <a:solidFill>
                <a:srgbClr val="FFFFFF"/>
              </a:solidFill>
              <a:ln w="9525">
                <a:no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1400" b="1" smtClean="0">
                    <a:latin typeface="Courier New" pitchFamily="49" charset="0"/>
                    <a:cs typeface="Courier New" pitchFamily="49" charset="0"/>
                  </a:rPr>
                  <a:t>choice</a:t>
                </a: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50" name="Content Placeholder 2"/>
              <p:cNvSpPr txBox="1">
                <a:spLocks/>
              </p:cNvSpPr>
              <p:nvPr/>
            </p:nvSpPr>
            <p:spPr>
              <a:xfrm>
                <a:off x="6477001" y="4151604"/>
                <a:ext cx="1219199" cy="307777"/>
              </a:xfrm>
              <a:prstGeom prst="rect">
                <a:avLst/>
              </a:prstGeom>
              <a:solidFill>
                <a:srgbClr val="FFFFFF"/>
              </a:solidFill>
              <a:ln w="9525">
                <a:solidFill>
                  <a:schemeClr val="tx1"/>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1400" b="1" i="0" u="none" strike="noStrike" kern="1200" cap="none" spc="0" normalizeH="0" baseline="0" noProof="0" smtClean="0">
                    <a:ln>
                      <a:noFill/>
                    </a:ln>
                    <a:solidFill>
                      <a:schemeClr val="tx1"/>
                    </a:solidFill>
                    <a:effectLst/>
                    <a:uLnTx/>
                    <a:uFillTx/>
                    <a:latin typeface="Courier New" pitchFamily="49" charset="0"/>
                    <a:cs typeface="Courier New" pitchFamily="49" charset="0"/>
                  </a:rPr>
                  <a:t>35</a:t>
                </a:r>
                <a:endParaRPr kumimoji="0" lang="en-GB" sz="14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grpSp>
        <p:cxnSp>
          <p:nvCxnSpPr>
            <p:cNvPr id="41" name="Straight Connector 40"/>
            <p:cNvCxnSpPr/>
            <p:nvPr/>
          </p:nvCxnSpPr>
          <p:spPr>
            <a:xfrm>
              <a:off x="6705600" y="6096000"/>
              <a:ext cx="457200" cy="0"/>
            </a:xfrm>
            <a:prstGeom prst="line">
              <a:avLst/>
            </a:prstGeom>
            <a:ln w="25400" cap="rnd">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295400" y="4267200"/>
            <a:ext cx="3962400" cy="12192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sz="1600" b="1" dirty="0" smtClean="0">
                <a:solidFill>
                  <a:schemeClr val="accent5"/>
                </a:solidFill>
                <a:latin typeface="consolas"/>
                <a:cs typeface="Courier New" pitchFamily="49" charset="0"/>
              </a:rPr>
              <a:t>class </a:t>
            </a:r>
            <a:r>
              <a:rPr lang="en-GB" sz="1600" b="1" dirty="0" err="1" smtClean="0">
                <a:solidFill>
                  <a:schemeClr val="accent5"/>
                </a:solidFill>
                <a:latin typeface="consolas"/>
                <a:cs typeface="Courier New" pitchFamily="49" charset="0"/>
              </a:rPr>
              <a:t>GlobalCfg</a:t>
            </a:r>
            <a:r>
              <a:rPr lang="en-GB" sz="1600" b="1" dirty="0" smtClean="0">
                <a:solidFill>
                  <a:schemeClr val="accent5"/>
                </a:solidFill>
                <a:latin typeface="consolas"/>
                <a:cs typeface="Courier New" pitchFamily="49" charset="0"/>
              </a:rPr>
              <a:t>...;</a:t>
            </a:r>
          </a:p>
          <a:p>
            <a:r>
              <a:rPr lang="en-GB" sz="1600" b="1" dirty="0" smtClean="0">
                <a:solidFill>
                  <a:schemeClr val="accent5"/>
                </a:solidFill>
                <a:latin typeface="consolas"/>
                <a:cs typeface="Courier New" pitchFamily="49" charset="0"/>
              </a:rPr>
              <a:t>  </a:t>
            </a:r>
            <a:r>
              <a:rPr lang="en-GB" sz="1600" b="1" dirty="0" err="1" smtClean="0">
                <a:solidFill>
                  <a:schemeClr val="accent5"/>
                </a:solidFill>
                <a:latin typeface="consolas"/>
                <a:cs typeface="Courier New" pitchFamily="49" charset="0"/>
              </a:rPr>
              <a:t>LocalCfg</a:t>
            </a:r>
            <a:r>
              <a:rPr lang="en-GB" sz="1600" b="1" dirty="0" smtClean="0">
                <a:solidFill>
                  <a:schemeClr val="accent5"/>
                </a:solidFill>
                <a:latin typeface="consolas"/>
                <a:cs typeface="Courier New" pitchFamily="49" charset="0"/>
              </a:rPr>
              <a:t> </a:t>
            </a:r>
            <a:r>
              <a:rPr lang="en-GB" sz="1600" b="1" dirty="0" err="1" smtClean="0">
                <a:solidFill>
                  <a:schemeClr val="accent5"/>
                </a:solidFill>
                <a:latin typeface="consolas"/>
                <a:cs typeface="Courier New" pitchFamily="49" charset="0"/>
              </a:rPr>
              <a:t>subCfg</a:t>
            </a:r>
            <a:r>
              <a:rPr lang="en-GB" sz="1600" b="1" dirty="0" smtClean="0">
                <a:solidFill>
                  <a:schemeClr val="accent5"/>
                </a:solidFill>
                <a:latin typeface="consolas"/>
                <a:cs typeface="Courier New" pitchFamily="49" charset="0"/>
              </a:rPr>
              <a:t>;</a:t>
            </a:r>
          </a:p>
          <a:p>
            <a:r>
              <a:rPr lang="en-GB" sz="1600" b="1" dirty="0" smtClean="0">
                <a:solidFill>
                  <a:schemeClr val="accent5"/>
                </a:solidFill>
                <a:latin typeface="consolas"/>
                <a:cs typeface="Courier New" pitchFamily="49" charset="0"/>
              </a:rPr>
              <a:t>  string   label;</a:t>
            </a:r>
          </a:p>
          <a:p>
            <a:r>
              <a:rPr lang="en-GB" sz="1600" b="1" dirty="0" smtClean="0">
                <a:solidFill>
                  <a:schemeClr val="accent5"/>
                </a:solidFill>
                <a:latin typeface="consolas"/>
                <a:cs typeface="Courier New" pitchFamily="49" charset="0"/>
              </a:rPr>
              <a:t>  ...</a:t>
            </a:r>
          </a:p>
        </p:txBody>
      </p:sp>
      <p:sp>
        <p:nvSpPr>
          <p:cNvPr id="31" name="TextBox 30"/>
          <p:cNvSpPr txBox="1"/>
          <p:nvPr/>
        </p:nvSpPr>
        <p:spPr>
          <a:xfrm>
            <a:off x="2209800" y="5181600"/>
            <a:ext cx="3962400" cy="1219200"/>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sz="1600" b="1" dirty="0" smtClean="0">
                <a:solidFill>
                  <a:schemeClr val="accent5"/>
                </a:solidFill>
                <a:latin typeface="consolas"/>
                <a:cs typeface="Courier New" pitchFamily="49" charset="0"/>
              </a:rPr>
              <a:t>class </a:t>
            </a:r>
            <a:r>
              <a:rPr lang="en-GB" sz="1600" b="1" dirty="0" err="1" smtClean="0">
                <a:solidFill>
                  <a:schemeClr val="accent5"/>
                </a:solidFill>
                <a:latin typeface="consolas"/>
                <a:cs typeface="Courier New" pitchFamily="49" charset="0"/>
              </a:rPr>
              <a:t>LocalCfg</a:t>
            </a:r>
            <a:r>
              <a:rPr lang="en-GB" sz="1600" b="1" dirty="0" smtClean="0">
                <a:solidFill>
                  <a:schemeClr val="accent5"/>
                </a:solidFill>
                <a:latin typeface="consolas"/>
                <a:cs typeface="Courier New" pitchFamily="49" charset="0"/>
              </a:rPr>
              <a:t>...;</a:t>
            </a:r>
          </a:p>
          <a:p>
            <a:r>
              <a:rPr lang="en-GB" sz="1600" b="1" dirty="0" smtClean="0">
                <a:solidFill>
                  <a:schemeClr val="accent5"/>
                </a:solidFill>
                <a:latin typeface="consolas"/>
                <a:cs typeface="Courier New" pitchFamily="49" charset="0"/>
              </a:rPr>
              <a:t>  </a:t>
            </a:r>
            <a:r>
              <a:rPr lang="en-GB" sz="1600" b="1" dirty="0" err="1" smtClean="0">
                <a:solidFill>
                  <a:schemeClr val="accent5"/>
                </a:solidFill>
                <a:latin typeface="consolas"/>
                <a:cs typeface="Courier New" pitchFamily="49" charset="0"/>
              </a:rPr>
              <a:t>int</a:t>
            </a:r>
            <a:r>
              <a:rPr lang="en-GB" sz="1600" b="1" dirty="0" smtClean="0">
                <a:solidFill>
                  <a:schemeClr val="accent5"/>
                </a:solidFill>
                <a:latin typeface="consolas"/>
                <a:cs typeface="Courier New" pitchFamily="49" charset="0"/>
              </a:rPr>
              <a:t>    choice;</a:t>
            </a:r>
          </a:p>
          <a:p>
            <a:r>
              <a:rPr lang="en-GB" sz="1600" b="1" dirty="0" smtClean="0">
                <a:solidFill>
                  <a:schemeClr val="accent5"/>
                </a:solidFill>
                <a:latin typeface="consolas"/>
                <a:cs typeface="Courier New" pitchFamily="49" charset="0"/>
              </a:rPr>
              <a:t>  string label;</a:t>
            </a:r>
          </a:p>
          <a:p>
            <a:r>
              <a:rPr lang="en-GB" sz="1600" b="1" dirty="0" smtClean="0">
                <a:solidFill>
                  <a:schemeClr val="accent5"/>
                </a:solidFill>
                <a:latin typeface="consolas"/>
                <a:cs typeface="Courier New" pitchFamily="49" charset="0"/>
              </a:rPr>
              <a:t>  ...</a:t>
            </a:r>
          </a:p>
        </p:txBody>
      </p:sp>
      <p:sp>
        <p:nvSpPr>
          <p:cNvPr id="35" name="Freeform 34"/>
          <p:cNvSpPr/>
          <p:nvPr/>
        </p:nvSpPr>
        <p:spPr>
          <a:xfrm>
            <a:off x="1730544" y="4851498"/>
            <a:ext cx="899216" cy="968813"/>
          </a:xfrm>
          <a:custGeom>
            <a:avLst/>
            <a:gdLst>
              <a:gd name="connsiteX0" fmla="*/ 0 w 3334383"/>
              <a:gd name="connsiteY0" fmla="*/ 32969 h 288151"/>
              <a:gd name="connsiteX1" fmla="*/ 3030279 w 3334383"/>
              <a:gd name="connsiteY1" fmla="*/ 22337 h 288151"/>
              <a:gd name="connsiteX2" fmla="*/ 3242930 w 3334383"/>
              <a:gd name="connsiteY2" fmla="*/ 288151 h 288151"/>
              <a:gd name="connsiteX0" fmla="*/ 0 w 3030279"/>
              <a:gd name="connsiteY0" fmla="*/ 32969 h 32969"/>
              <a:gd name="connsiteX1" fmla="*/ 3030279 w 3030279"/>
              <a:gd name="connsiteY1" fmla="*/ 22337 h 32969"/>
              <a:gd name="connsiteX0" fmla="*/ 0 w 3030279"/>
              <a:gd name="connsiteY0" fmla="*/ 11791 h 1085845"/>
              <a:gd name="connsiteX1" fmla="*/ 2541181 w 3030279"/>
              <a:gd name="connsiteY1" fmla="*/ 1085680 h 1085845"/>
              <a:gd name="connsiteX2" fmla="*/ 3030279 w 3030279"/>
              <a:gd name="connsiteY2" fmla="*/ 1159 h 1085845"/>
              <a:gd name="connsiteX0" fmla="*/ 0 w 3030279"/>
              <a:gd name="connsiteY0" fmla="*/ 11791 h 1434478"/>
              <a:gd name="connsiteX1" fmla="*/ 2541181 w 3030279"/>
              <a:gd name="connsiteY1" fmla="*/ 1085680 h 1434478"/>
              <a:gd name="connsiteX2" fmla="*/ 3030279 w 3030279"/>
              <a:gd name="connsiteY2" fmla="*/ 1159 h 1434478"/>
              <a:gd name="connsiteX0" fmla="*/ 0 w 3030279"/>
              <a:gd name="connsiteY0" fmla="*/ 12576 h 1435263"/>
              <a:gd name="connsiteX1" fmla="*/ 2541181 w 3030279"/>
              <a:gd name="connsiteY1" fmla="*/ 1086465 h 1435263"/>
              <a:gd name="connsiteX2" fmla="*/ 3030279 w 3030279"/>
              <a:gd name="connsiteY2" fmla="*/ 1944 h 1435263"/>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433319"/>
              <a:gd name="connsiteX1" fmla="*/ 2541181 w 3030279"/>
              <a:gd name="connsiteY1" fmla="*/ 1084521 h 1433319"/>
              <a:gd name="connsiteX2" fmla="*/ 3030279 w 3030279"/>
              <a:gd name="connsiteY2" fmla="*/ 0 h 1433319"/>
              <a:gd name="connsiteX0" fmla="*/ 0 w 3030279"/>
              <a:gd name="connsiteY0" fmla="*/ 10632 h 1560605"/>
              <a:gd name="connsiteX1" fmla="*/ 2541181 w 3030279"/>
              <a:gd name="connsiteY1" fmla="*/ 1084521 h 1560605"/>
              <a:gd name="connsiteX2" fmla="*/ 3030279 w 3030279"/>
              <a:gd name="connsiteY2" fmla="*/ 0 h 1560605"/>
              <a:gd name="connsiteX0" fmla="*/ 0 w 3030279"/>
              <a:gd name="connsiteY0" fmla="*/ 10632 h 10632"/>
              <a:gd name="connsiteX1" fmla="*/ 3030279 w 3030279"/>
              <a:gd name="connsiteY1" fmla="*/ 0 h 10632"/>
              <a:gd name="connsiteX0" fmla="*/ 0 w 3030279"/>
              <a:gd name="connsiteY0" fmla="*/ 10632 h 632052"/>
              <a:gd name="connsiteX1" fmla="*/ 3030279 w 3030279"/>
              <a:gd name="connsiteY1" fmla="*/ 0 h 632052"/>
              <a:gd name="connsiteX0" fmla="*/ 17881 w 3048160"/>
              <a:gd name="connsiteY0" fmla="*/ 10632 h 887804"/>
              <a:gd name="connsiteX1" fmla="*/ 3048160 w 3048160"/>
              <a:gd name="connsiteY1" fmla="*/ 0 h 887804"/>
              <a:gd name="connsiteX0" fmla="*/ 13045 w 3043324"/>
              <a:gd name="connsiteY0" fmla="*/ 10632 h 727324"/>
              <a:gd name="connsiteX1" fmla="*/ 3043324 w 3043324"/>
              <a:gd name="connsiteY1" fmla="*/ 0 h 727324"/>
              <a:gd name="connsiteX0" fmla="*/ 12922 w 3075968"/>
              <a:gd name="connsiteY0" fmla="*/ 0 h 892917"/>
              <a:gd name="connsiteX1" fmla="*/ 3075968 w 3075968"/>
              <a:gd name="connsiteY1" fmla="*/ 296541 h 892917"/>
              <a:gd name="connsiteX0" fmla="*/ 16009 w 3079055"/>
              <a:gd name="connsiteY0" fmla="*/ 0 h 498587"/>
              <a:gd name="connsiteX1" fmla="*/ 3079055 w 3079055"/>
              <a:gd name="connsiteY1" fmla="*/ 296541 h 498587"/>
              <a:gd name="connsiteX0" fmla="*/ 0 w 3063046"/>
              <a:gd name="connsiteY0" fmla="*/ 0 h 655976"/>
              <a:gd name="connsiteX1" fmla="*/ 3063046 w 3063046"/>
              <a:gd name="connsiteY1" fmla="*/ 296541 h 655976"/>
              <a:gd name="connsiteX0" fmla="*/ 3747 w 3066793"/>
              <a:gd name="connsiteY0" fmla="*/ 0 h 619014"/>
              <a:gd name="connsiteX1" fmla="*/ 3066793 w 3066793"/>
              <a:gd name="connsiteY1" fmla="*/ 296541 h 619014"/>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714989"/>
              <a:gd name="connsiteX1" fmla="*/ 2689224 w 3063046"/>
              <a:gd name="connsiteY1" fmla="*/ 339573 h 714989"/>
              <a:gd name="connsiteX2" fmla="*/ 3063046 w 3063046"/>
              <a:gd name="connsiteY2" fmla="*/ 296541 h 714989"/>
              <a:gd name="connsiteX0" fmla="*/ 0 w 3063046"/>
              <a:gd name="connsiteY0" fmla="*/ 0 h 339573"/>
              <a:gd name="connsiteX1" fmla="*/ 2689224 w 3063046"/>
              <a:gd name="connsiteY1" fmla="*/ 339573 h 339573"/>
              <a:gd name="connsiteX2" fmla="*/ 3063046 w 3063046"/>
              <a:gd name="connsiteY2" fmla="*/ 296541 h 339573"/>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0 h 778418"/>
              <a:gd name="connsiteX1" fmla="*/ 2689224 w 3063046"/>
              <a:gd name="connsiteY1" fmla="*/ 339573 h 778418"/>
              <a:gd name="connsiteX2" fmla="*/ 3063046 w 3063046"/>
              <a:gd name="connsiteY2" fmla="*/ 296541 h 778418"/>
              <a:gd name="connsiteX0" fmla="*/ 0 w 3063046"/>
              <a:gd name="connsiteY0" fmla="*/ 7555 h 567271"/>
              <a:gd name="connsiteX1" fmla="*/ 2689224 w 3063046"/>
              <a:gd name="connsiteY1" fmla="*/ 347128 h 567271"/>
              <a:gd name="connsiteX2" fmla="*/ 3063046 w 3063046"/>
              <a:gd name="connsiteY2" fmla="*/ 304096 h 567271"/>
              <a:gd name="connsiteX0" fmla="*/ 0 w 3063046"/>
              <a:gd name="connsiteY0" fmla="*/ 0 h 340297"/>
              <a:gd name="connsiteX1" fmla="*/ 2689224 w 3063046"/>
              <a:gd name="connsiteY1" fmla="*/ 339573 h 340297"/>
              <a:gd name="connsiteX2" fmla="*/ 3063046 w 3063046"/>
              <a:gd name="connsiteY2" fmla="*/ 296541 h 340297"/>
              <a:gd name="connsiteX0" fmla="*/ 0 w 3063046"/>
              <a:gd name="connsiteY0" fmla="*/ 221730 h 1020090"/>
              <a:gd name="connsiteX1" fmla="*/ 2689224 w 3063046"/>
              <a:gd name="connsiteY1" fmla="*/ 561303 h 1020090"/>
              <a:gd name="connsiteX2" fmla="*/ 3063046 w 3063046"/>
              <a:gd name="connsiteY2" fmla="*/ 518271 h 1020090"/>
              <a:gd name="connsiteX0" fmla="*/ 0 w 3063046"/>
              <a:gd name="connsiteY0" fmla="*/ 221730 h 1254010"/>
              <a:gd name="connsiteX1" fmla="*/ 2689224 w 3063046"/>
              <a:gd name="connsiteY1" fmla="*/ 561303 h 1254010"/>
              <a:gd name="connsiteX2" fmla="*/ 3063046 w 3063046"/>
              <a:gd name="connsiteY2" fmla="*/ 518271 h 1254010"/>
              <a:gd name="connsiteX0" fmla="*/ 0 w 3063046"/>
              <a:gd name="connsiteY0" fmla="*/ 122094 h 1255331"/>
              <a:gd name="connsiteX1" fmla="*/ 1788121 w 3063046"/>
              <a:gd name="connsiteY1" fmla="*/ 632318 h 1255331"/>
              <a:gd name="connsiteX2" fmla="*/ 3063046 w 3063046"/>
              <a:gd name="connsiteY2" fmla="*/ 418635 h 1255331"/>
              <a:gd name="connsiteX0" fmla="*/ 0 w 3063046"/>
              <a:gd name="connsiteY0" fmla="*/ 0 h 727223"/>
              <a:gd name="connsiteX1" fmla="*/ 1788121 w 3063046"/>
              <a:gd name="connsiteY1" fmla="*/ 510224 h 727223"/>
              <a:gd name="connsiteX2" fmla="*/ 3063046 w 3063046"/>
              <a:gd name="connsiteY2" fmla="*/ 296541 h 727223"/>
              <a:gd name="connsiteX0" fmla="*/ 0 w 3063046"/>
              <a:gd name="connsiteY0" fmla="*/ 0 h 739441"/>
              <a:gd name="connsiteX1" fmla="*/ 780523 w 3063046"/>
              <a:gd name="connsiteY1" fmla="*/ 544354 h 739441"/>
              <a:gd name="connsiteX2" fmla="*/ 3063046 w 3063046"/>
              <a:gd name="connsiteY2" fmla="*/ 296541 h 739441"/>
              <a:gd name="connsiteX0" fmla="*/ 0 w 3063046"/>
              <a:gd name="connsiteY0" fmla="*/ 0 h 660291"/>
              <a:gd name="connsiteX1" fmla="*/ 780523 w 3063046"/>
              <a:gd name="connsiteY1" fmla="*/ 544354 h 660291"/>
              <a:gd name="connsiteX2" fmla="*/ 3063046 w 3063046"/>
              <a:gd name="connsiteY2" fmla="*/ 296541 h 660291"/>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49327"/>
              <a:gd name="connsiteX1" fmla="*/ 780523 w 3063046"/>
              <a:gd name="connsiteY1" fmla="*/ 544354 h 649327"/>
              <a:gd name="connsiteX2" fmla="*/ 2427085 w 3063046"/>
              <a:gd name="connsiteY2" fmla="*/ 629678 h 649327"/>
              <a:gd name="connsiteX3" fmla="*/ 3063046 w 3063046"/>
              <a:gd name="connsiteY3" fmla="*/ 296541 h 6493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063046"/>
              <a:gd name="connsiteY0" fmla="*/ 0 h 670727"/>
              <a:gd name="connsiteX1" fmla="*/ 780523 w 3063046"/>
              <a:gd name="connsiteY1" fmla="*/ 544354 h 670727"/>
              <a:gd name="connsiteX2" fmla="*/ 2156753 w 3063046"/>
              <a:gd name="connsiteY2" fmla="*/ 655276 h 670727"/>
              <a:gd name="connsiteX3" fmla="*/ 3063046 w 3063046"/>
              <a:gd name="connsiteY3" fmla="*/ 29654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670727"/>
              <a:gd name="connsiteX1" fmla="*/ 780523 w 3104006"/>
              <a:gd name="connsiteY1" fmla="*/ 544354 h 670727"/>
              <a:gd name="connsiteX2" fmla="*/ 2156753 w 3104006"/>
              <a:gd name="connsiteY2" fmla="*/ 655276 h 670727"/>
              <a:gd name="connsiteX3" fmla="*/ 3104006 w 3104006"/>
              <a:gd name="connsiteY3" fmla="*/ 262411 h 670727"/>
              <a:gd name="connsiteX0" fmla="*/ 0 w 3104006"/>
              <a:gd name="connsiteY0" fmla="*/ 0 h 801024"/>
              <a:gd name="connsiteX1" fmla="*/ 895208 w 3104006"/>
              <a:gd name="connsiteY1" fmla="*/ 766201 h 801024"/>
              <a:gd name="connsiteX2" fmla="*/ 2156753 w 3104006"/>
              <a:gd name="connsiteY2" fmla="*/ 655276 h 801024"/>
              <a:gd name="connsiteX3" fmla="*/ 3104006 w 3104006"/>
              <a:gd name="connsiteY3" fmla="*/ 262411 h 801024"/>
              <a:gd name="connsiteX0" fmla="*/ 0 w 3104006"/>
              <a:gd name="connsiteY0" fmla="*/ 0 h 770048"/>
              <a:gd name="connsiteX1" fmla="*/ 895208 w 3104006"/>
              <a:gd name="connsiteY1" fmla="*/ 766201 h 770048"/>
              <a:gd name="connsiteX2" fmla="*/ 2156753 w 3104006"/>
              <a:gd name="connsiteY2" fmla="*/ 655276 h 770048"/>
              <a:gd name="connsiteX3" fmla="*/ 3104006 w 3104006"/>
              <a:gd name="connsiteY3" fmla="*/ 262411 h 770048"/>
              <a:gd name="connsiteX0" fmla="*/ 0 w 3104006"/>
              <a:gd name="connsiteY0" fmla="*/ 0 h 799360"/>
              <a:gd name="connsiteX1" fmla="*/ 895208 w 3104006"/>
              <a:gd name="connsiteY1" fmla="*/ 766201 h 799360"/>
              <a:gd name="connsiteX2" fmla="*/ 2279632 w 3104006"/>
              <a:gd name="connsiteY2" fmla="*/ 646743 h 799360"/>
              <a:gd name="connsiteX3" fmla="*/ 3104006 w 3104006"/>
              <a:gd name="connsiteY3" fmla="*/ 262411 h 799360"/>
              <a:gd name="connsiteX0" fmla="*/ 0 w 3104006"/>
              <a:gd name="connsiteY0" fmla="*/ 0 h 779874"/>
              <a:gd name="connsiteX1" fmla="*/ 895208 w 3104006"/>
              <a:gd name="connsiteY1" fmla="*/ 766201 h 779874"/>
              <a:gd name="connsiteX2" fmla="*/ 2279632 w 3104006"/>
              <a:gd name="connsiteY2" fmla="*/ 646743 h 779874"/>
              <a:gd name="connsiteX3" fmla="*/ 3104006 w 3104006"/>
              <a:gd name="connsiteY3" fmla="*/ 262411 h 779874"/>
              <a:gd name="connsiteX0" fmla="*/ 0 w 3104006"/>
              <a:gd name="connsiteY0" fmla="*/ 0 h 719790"/>
              <a:gd name="connsiteX1" fmla="*/ 633068 w 3104006"/>
              <a:gd name="connsiteY1" fmla="*/ 697941 h 719790"/>
              <a:gd name="connsiteX2" fmla="*/ 2279632 w 3104006"/>
              <a:gd name="connsiteY2" fmla="*/ 646743 h 719790"/>
              <a:gd name="connsiteX3" fmla="*/ 3104006 w 3104006"/>
              <a:gd name="connsiteY3" fmla="*/ 262411 h 719790"/>
              <a:gd name="connsiteX0" fmla="*/ 0 w 3104006"/>
              <a:gd name="connsiteY0" fmla="*/ 0 h 730966"/>
              <a:gd name="connsiteX1" fmla="*/ 633068 w 3104006"/>
              <a:gd name="connsiteY1" fmla="*/ 697941 h 730966"/>
              <a:gd name="connsiteX2" fmla="*/ 2279632 w 3104006"/>
              <a:gd name="connsiteY2" fmla="*/ 646743 h 730966"/>
              <a:gd name="connsiteX3" fmla="*/ 3104006 w 3104006"/>
              <a:gd name="connsiteY3" fmla="*/ 262411 h 730966"/>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04006"/>
              <a:gd name="connsiteY0" fmla="*/ 0 h 734249"/>
              <a:gd name="connsiteX1" fmla="*/ 633068 w 3104006"/>
              <a:gd name="connsiteY1" fmla="*/ 697941 h 734249"/>
              <a:gd name="connsiteX2" fmla="*/ 2279632 w 3104006"/>
              <a:gd name="connsiteY2" fmla="*/ 646743 h 734249"/>
              <a:gd name="connsiteX3" fmla="*/ 3104006 w 3104006"/>
              <a:gd name="connsiteY3" fmla="*/ 262411 h 734249"/>
              <a:gd name="connsiteX0" fmla="*/ 0 w 3139433"/>
              <a:gd name="connsiteY0" fmla="*/ 0 h 734249"/>
              <a:gd name="connsiteX1" fmla="*/ 633068 w 3139433"/>
              <a:gd name="connsiteY1" fmla="*/ 697941 h 734249"/>
              <a:gd name="connsiteX2" fmla="*/ 2279632 w 3139433"/>
              <a:gd name="connsiteY2" fmla="*/ 646743 h 734249"/>
              <a:gd name="connsiteX3" fmla="*/ 3139433 w 3139433"/>
              <a:gd name="connsiteY3" fmla="*/ 459214 h 734249"/>
              <a:gd name="connsiteX0" fmla="*/ 0 w 3139433"/>
              <a:gd name="connsiteY0" fmla="*/ 0 h 745609"/>
              <a:gd name="connsiteX1" fmla="*/ 633068 w 3139433"/>
              <a:gd name="connsiteY1" fmla="*/ 697941 h 745609"/>
              <a:gd name="connsiteX2" fmla="*/ 2279632 w 3139433"/>
              <a:gd name="connsiteY2" fmla="*/ 646743 h 745609"/>
              <a:gd name="connsiteX3" fmla="*/ 3139433 w 3139433"/>
              <a:gd name="connsiteY3" fmla="*/ 459214 h 745609"/>
              <a:gd name="connsiteX0" fmla="*/ 0 w 3139433"/>
              <a:gd name="connsiteY0" fmla="*/ 0 h 711697"/>
              <a:gd name="connsiteX1" fmla="*/ 633068 w 3139433"/>
              <a:gd name="connsiteY1" fmla="*/ 697941 h 711697"/>
              <a:gd name="connsiteX2" fmla="*/ 3139433 w 3139433"/>
              <a:gd name="connsiteY2" fmla="*/ 459214 h 711697"/>
              <a:gd name="connsiteX0" fmla="*/ 0 w 3139433"/>
              <a:gd name="connsiteY0" fmla="*/ 0 h 709936"/>
              <a:gd name="connsiteX1" fmla="*/ 633068 w 3139433"/>
              <a:gd name="connsiteY1" fmla="*/ 697941 h 709936"/>
              <a:gd name="connsiteX2" fmla="*/ 3139433 w 3139433"/>
              <a:gd name="connsiteY2" fmla="*/ 459214 h 709936"/>
              <a:gd name="connsiteX0" fmla="*/ 0 w 3139433"/>
              <a:gd name="connsiteY0" fmla="*/ 0 h 570396"/>
              <a:gd name="connsiteX1" fmla="*/ 656687 w 3139433"/>
              <a:gd name="connsiteY1" fmla="*/ 550339 h 570396"/>
              <a:gd name="connsiteX2" fmla="*/ 3139433 w 3139433"/>
              <a:gd name="connsiteY2" fmla="*/ 459214 h 570396"/>
              <a:gd name="connsiteX0" fmla="*/ 0 w 3139433"/>
              <a:gd name="connsiteY0" fmla="*/ 0 h 554449"/>
              <a:gd name="connsiteX1" fmla="*/ 656687 w 3139433"/>
              <a:gd name="connsiteY1" fmla="*/ 550339 h 554449"/>
              <a:gd name="connsiteX2" fmla="*/ 3139433 w 3139433"/>
              <a:gd name="connsiteY2" fmla="*/ 459214 h 554449"/>
              <a:gd name="connsiteX0" fmla="*/ 0 w 3094845"/>
              <a:gd name="connsiteY0" fmla="*/ 0 h 561918"/>
              <a:gd name="connsiteX1" fmla="*/ 656687 w 3094845"/>
              <a:gd name="connsiteY1" fmla="*/ 550339 h 561918"/>
              <a:gd name="connsiteX2" fmla="*/ 3094845 w 3094845"/>
              <a:gd name="connsiteY2" fmla="*/ 547575 h 561918"/>
              <a:gd name="connsiteX0" fmla="*/ 0 w 3126519"/>
              <a:gd name="connsiteY0" fmla="*/ 0 h 562742"/>
              <a:gd name="connsiteX1" fmla="*/ 656687 w 3126519"/>
              <a:gd name="connsiteY1" fmla="*/ 550339 h 562742"/>
              <a:gd name="connsiteX2" fmla="*/ 3126519 w 3126519"/>
              <a:gd name="connsiteY2" fmla="*/ 550845 h 562742"/>
              <a:gd name="connsiteX0" fmla="*/ 0 w 3126519"/>
              <a:gd name="connsiteY0" fmla="*/ 0 h 550845"/>
              <a:gd name="connsiteX1" fmla="*/ 3126519 w 3126519"/>
              <a:gd name="connsiteY1" fmla="*/ 550845 h 550845"/>
              <a:gd name="connsiteX0" fmla="*/ 31674 w 3158193"/>
              <a:gd name="connsiteY0" fmla="*/ 0 h 566180"/>
              <a:gd name="connsiteX1" fmla="*/ 3158193 w 3158193"/>
              <a:gd name="connsiteY1" fmla="*/ 550845 h 566180"/>
              <a:gd name="connsiteX0" fmla="*/ 32042 w 3158561"/>
              <a:gd name="connsiteY0" fmla="*/ 0 h 636741"/>
              <a:gd name="connsiteX1" fmla="*/ 3158561 w 3158561"/>
              <a:gd name="connsiteY1" fmla="*/ 550845 h 636741"/>
              <a:gd name="connsiteX0" fmla="*/ 2533 w 3129052"/>
              <a:gd name="connsiteY0" fmla="*/ 0 h 562173"/>
              <a:gd name="connsiteX1" fmla="*/ 3129052 w 3129052"/>
              <a:gd name="connsiteY1" fmla="*/ 550845 h 562173"/>
              <a:gd name="connsiteX0" fmla="*/ 20859 w 3147378"/>
              <a:gd name="connsiteY0" fmla="*/ 0 h 653878"/>
              <a:gd name="connsiteX1" fmla="*/ 3147378 w 3147378"/>
              <a:gd name="connsiteY1" fmla="*/ 550845 h 653878"/>
              <a:gd name="connsiteX0" fmla="*/ 51405 w 3177924"/>
              <a:gd name="connsiteY0" fmla="*/ 0 h 653878"/>
              <a:gd name="connsiteX1" fmla="*/ 3177924 w 3177924"/>
              <a:gd name="connsiteY1" fmla="*/ 550845 h 653878"/>
              <a:gd name="connsiteX0" fmla="*/ 51938 w 3166578"/>
              <a:gd name="connsiteY0" fmla="*/ 0 h 657403"/>
              <a:gd name="connsiteX1" fmla="*/ 3166578 w 3166578"/>
              <a:gd name="connsiteY1" fmla="*/ 557384 h 657403"/>
              <a:gd name="connsiteX0" fmla="*/ 15455 w 3130095"/>
              <a:gd name="connsiteY0" fmla="*/ 0 h 595691"/>
              <a:gd name="connsiteX1" fmla="*/ 3130095 w 3130095"/>
              <a:gd name="connsiteY1" fmla="*/ 557384 h 595691"/>
              <a:gd name="connsiteX0" fmla="*/ 50782 w 3165422"/>
              <a:gd name="connsiteY0" fmla="*/ 0 h 567992"/>
              <a:gd name="connsiteX1" fmla="*/ 3165422 w 3165422"/>
              <a:gd name="connsiteY1" fmla="*/ 557384 h 567992"/>
              <a:gd name="connsiteX0" fmla="*/ 39604 w 3154244"/>
              <a:gd name="connsiteY0" fmla="*/ 0 h 569136"/>
              <a:gd name="connsiteX1" fmla="*/ 3154244 w 3154244"/>
              <a:gd name="connsiteY1" fmla="*/ 557384 h 569136"/>
              <a:gd name="connsiteX0" fmla="*/ 220875 w 2958650"/>
              <a:gd name="connsiteY0" fmla="*/ 344694 h 1044870"/>
              <a:gd name="connsiteX1" fmla="*/ 2958650 w 2958650"/>
              <a:gd name="connsiteY1" fmla="*/ 529 h 1044870"/>
              <a:gd name="connsiteX0" fmla="*/ 4327149 w 4327149"/>
              <a:gd name="connsiteY0" fmla="*/ 0 h 953568"/>
              <a:gd name="connsiteX1" fmla="*/ 2677402 w 4327149"/>
              <a:gd name="connsiteY1" fmla="*/ 953568 h 953568"/>
              <a:gd name="connsiteX0" fmla="*/ 3779286 w 3779286"/>
              <a:gd name="connsiteY0" fmla="*/ 0 h 953568"/>
              <a:gd name="connsiteX1" fmla="*/ 2129539 w 3779286"/>
              <a:gd name="connsiteY1" fmla="*/ 953568 h 953568"/>
              <a:gd name="connsiteX0" fmla="*/ 3779286 w 3779286"/>
              <a:gd name="connsiteY0" fmla="*/ 0 h 953568"/>
              <a:gd name="connsiteX1" fmla="*/ 2129539 w 3779286"/>
              <a:gd name="connsiteY1" fmla="*/ 953568 h 953568"/>
              <a:gd name="connsiteX0" fmla="*/ 2748432 w 2748432"/>
              <a:gd name="connsiteY0" fmla="*/ 0 h 953570"/>
              <a:gd name="connsiteX1" fmla="*/ 2171020 w 2748432"/>
              <a:gd name="connsiteY1" fmla="*/ 953570 h 953570"/>
              <a:gd name="connsiteX0" fmla="*/ 2706951 w 2706951"/>
              <a:gd name="connsiteY0" fmla="*/ 0 h 953570"/>
              <a:gd name="connsiteX1" fmla="*/ 2129539 w 2706951"/>
              <a:gd name="connsiteY1" fmla="*/ 953570 h 953570"/>
              <a:gd name="connsiteX0" fmla="*/ 1923937 w 1923937"/>
              <a:gd name="connsiteY0" fmla="*/ 0 h 953570"/>
              <a:gd name="connsiteX1" fmla="*/ 1346525 w 1923937"/>
              <a:gd name="connsiteY1" fmla="*/ 953570 h 953570"/>
              <a:gd name="connsiteX0" fmla="*/ 1923937 w 1923937"/>
              <a:gd name="connsiteY0" fmla="*/ 0 h 953570"/>
              <a:gd name="connsiteX1" fmla="*/ 1346525 w 1923937"/>
              <a:gd name="connsiteY1" fmla="*/ 953570 h 953570"/>
              <a:gd name="connsiteX0" fmla="*/ 1938711 w 1938711"/>
              <a:gd name="connsiteY0" fmla="*/ 0 h 953570"/>
              <a:gd name="connsiteX1" fmla="*/ 1361299 w 1938711"/>
              <a:gd name="connsiteY1" fmla="*/ 953570 h 953570"/>
              <a:gd name="connsiteX0" fmla="*/ 1938711 w 1938711"/>
              <a:gd name="connsiteY0" fmla="*/ 0 h 953570"/>
              <a:gd name="connsiteX1" fmla="*/ 783888 w 1938711"/>
              <a:gd name="connsiteY1" fmla="*/ 885457 h 953570"/>
              <a:gd name="connsiteX2" fmla="*/ 1361299 w 1938711"/>
              <a:gd name="connsiteY2" fmla="*/ 953570 h 953570"/>
              <a:gd name="connsiteX0" fmla="*/ 2328610 w 2328610"/>
              <a:gd name="connsiteY0" fmla="*/ 0 h 953570"/>
              <a:gd name="connsiteX1" fmla="*/ 1173787 w 2328610"/>
              <a:gd name="connsiteY1" fmla="*/ 885457 h 953570"/>
              <a:gd name="connsiteX2" fmla="*/ 1751198 w 2328610"/>
              <a:gd name="connsiteY2" fmla="*/ 953570 h 953570"/>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28610"/>
              <a:gd name="connsiteY0" fmla="*/ 105047 h 1058617"/>
              <a:gd name="connsiteX1" fmla="*/ 1173787 w 2328610"/>
              <a:gd name="connsiteY1" fmla="*/ 990504 h 1058617"/>
              <a:gd name="connsiteX2" fmla="*/ 1751198 w 2328610"/>
              <a:gd name="connsiteY2" fmla="*/ 1058617 h 1058617"/>
              <a:gd name="connsiteX0" fmla="*/ 2328610 w 2347575"/>
              <a:gd name="connsiteY0" fmla="*/ 0 h 1116485"/>
              <a:gd name="connsiteX1" fmla="*/ 1173787 w 2347575"/>
              <a:gd name="connsiteY1" fmla="*/ 885457 h 1116485"/>
              <a:gd name="connsiteX2" fmla="*/ 1751198 w 2347575"/>
              <a:gd name="connsiteY2" fmla="*/ 953570 h 1116485"/>
              <a:gd name="connsiteX0" fmla="*/ 1938711 w 2370112"/>
              <a:gd name="connsiteY0" fmla="*/ 94806 h 1048377"/>
              <a:gd name="connsiteX1" fmla="*/ 1196325 w 2370112"/>
              <a:gd name="connsiteY1" fmla="*/ 231029 h 1048377"/>
              <a:gd name="connsiteX2" fmla="*/ 1361299 w 2370112"/>
              <a:gd name="connsiteY2" fmla="*/ 1048376 h 1048377"/>
              <a:gd name="connsiteX0" fmla="*/ 1938711 w 1938711"/>
              <a:gd name="connsiteY0" fmla="*/ 94806 h 1048376"/>
              <a:gd name="connsiteX1" fmla="*/ 1196325 w 1938711"/>
              <a:gd name="connsiteY1" fmla="*/ 231029 h 1048376"/>
              <a:gd name="connsiteX2" fmla="*/ 1361299 w 1938711"/>
              <a:gd name="connsiteY2" fmla="*/ 1048376 h 1048376"/>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17345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2246122 w 2246122"/>
              <a:gd name="connsiteY0" fmla="*/ 0 h 953570"/>
              <a:gd name="connsiteX1" fmla="*/ 1173787 w 2246122"/>
              <a:gd name="connsiteY1" fmla="*/ 885457 h 953570"/>
              <a:gd name="connsiteX2" fmla="*/ 1668710 w 2246122"/>
              <a:gd name="connsiteY2" fmla="*/ 953570 h 953570"/>
              <a:gd name="connsiteX0" fmla="*/ 1938711 w 1938711"/>
              <a:gd name="connsiteY0" fmla="*/ 0 h 1459574"/>
              <a:gd name="connsiteX1" fmla="*/ 866376 w 1938711"/>
              <a:gd name="connsiteY1" fmla="*/ 885457 h 1459574"/>
              <a:gd name="connsiteX2" fmla="*/ 1361299 w 1938711"/>
              <a:gd name="connsiteY2" fmla="*/ 953570 h 1459574"/>
              <a:gd name="connsiteX0" fmla="*/ 1938711 w 1938711"/>
              <a:gd name="connsiteY0" fmla="*/ 0 h 1459573"/>
              <a:gd name="connsiteX1" fmla="*/ 618914 w 1938711"/>
              <a:gd name="connsiteY1" fmla="*/ 885456 h 1459573"/>
              <a:gd name="connsiteX2" fmla="*/ 1361299 w 1938711"/>
              <a:gd name="connsiteY2" fmla="*/ 953570 h 1459573"/>
              <a:gd name="connsiteX0" fmla="*/ 1938711 w 1938711"/>
              <a:gd name="connsiteY0" fmla="*/ 0 h 1093598"/>
              <a:gd name="connsiteX1" fmla="*/ 618914 w 1938711"/>
              <a:gd name="connsiteY1" fmla="*/ 885456 h 1093598"/>
              <a:gd name="connsiteX2" fmla="*/ 1361299 w 1938711"/>
              <a:gd name="connsiteY2" fmla="*/ 953570 h 1093598"/>
              <a:gd name="connsiteX0" fmla="*/ 1704738 w 1704738"/>
              <a:gd name="connsiteY0" fmla="*/ 0 h 1093598"/>
              <a:gd name="connsiteX1" fmla="*/ 384941 w 1704738"/>
              <a:gd name="connsiteY1" fmla="*/ 885456 h 1093598"/>
              <a:gd name="connsiteX2" fmla="*/ 1127326 w 1704738"/>
              <a:gd name="connsiteY2" fmla="*/ 953570 h 1093598"/>
              <a:gd name="connsiteX0" fmla="*/ 1704738 w 1704738"/>
              <a:gd name="connsiteY0" fmla="*/ 0 h 1063100"/>
              <a:gd name="connsiteX1" fmla="*/ 384941 w 1704738"/>
              <a:gd name="connsiteY1" fmla="*/ 885456 h 1063100"/>
              <a:gd name="connsiteX2" fmla="*/ 1127326 w 1704738"/>
              <a:gd name="connsiteY2" fmla="*/ 953570 h 1063100"/>
              <a:gd name="connsiteX0" fmla="*/ 1778521 w 1778521"/>
              <a:gd name="connsiteY0" fmla="*/ 0 h 1063100"/>
              <a:gd name="connsiteX1" fmla="*/ 458724 w 1778521"/>
              <a:gd name="connsiteY1" fmla="*/ 885456 h 1063100"/>
              <a:gd name="connsiteX2" fmla="*/ 1201109 w 1778521"/>
              <a:gd name="connsiteY2" fmla="*/ 953570 h 1063100"/>
              <a:gd name="connsiteX0" fmla="*/ 1778521 w 1778521"/>
              <a:gd name="connsiteY0" fmla="*/ 0 h 1005649"/>
              <a:gd name="connsiteX1" fmla="*/ 458724 w 1778521"/>
              <a:gd name="connsiteY1" fmla="*/ 885456 h 1005649"/>
              <a:gd name="connsiteX2" fmla="*/ 1201109 w 1778521"/>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1005649"/>
              <a:gd name="connsiteX1" fmla="*/ 384941 w 1704738"/>
              <a:gd name="connsiteY1" fmla="*/ 885456 h 1005649"/>
              <a:gd name="connsiteX2" fmla="*/ 1127326 w 1704738"/>
              <a:gd name="connsiteY2" fmla="*/ 953570 h 1005649"/>
              <a:gd name="connsiteX0" fmla="*/ 1704738 w 1704738"/>
              <a:gd name="connsiteY0" fmla="*/ 0 h 953570"/>
              <a:gd name="connsiteX1" fmla="*/ 384941 w 1704738"/>
              <a:gd name="connsiteY1" fmla="*/ 885456 h 953570"/>
              <a:gd name="connsiteX2" fmla="*/ 1127326 w 1704738"/>
              <a:gd name="connsiteY2" fmla="*/ 953570 h 953570"/>
              <a:gd name="connsiteX0" fmla="*/ 1704738 w 1704738"/>
              <a:gd name="connsiteY0" fmla="*/ 0 h 967151"/>
              <a:gd name="connsiteX1" fmla="*/ 384941 w 1704738"/>
              <a:gd name="connsiteY1" fmla="*/ 885456 h 967151"/>
              <a:gd name="connsiteX2" fmla="*/ 1127326 w 1704738"/>
              <a:gd name="connsiteY2" fmla="*/ 953570 h 967151"/>
              <a:gd name="connsiteX0" fmla="*/ 1563466 w 1563466"/>
              <a:gd name="connsiteY0" fmla="*/ 0 h 967151"/>
              <a:gd name="connsiteX1" fmla="*/ 243669 w 1563466"/>
              <a:gd name="connsiteY1" fmla="*/ 885456 h 967151"/>
              <a:gd name="connsiteX2" fmla="*/ 986054 w 1563466"/>
              <a:gd name="connsiteY2" fmla="*/ 953570 h 967151"/>
              <a:gd name="connsiteX0" fmla="*/ 1398494 w 1398494"/>
              <a:gd name="connsiteY0" fmla="*/ 0 h 953570"/>
              <a:gd name="connsiteX1" fmla="*/ 243670 w 1398494"/>
              <a:gd name="connsiteY1" fmla="*/ 749233 h 953570"/>
              <a:gd name="connsiteX2" fmla="*/ 821082 w 1398494"/>
              <a:gd name="connsiteY2" fmla="*/ 953570 h 953570"/>
              <a:gd name="connsiteX0" fmla="*/ 1398493 w 1398493"/>
              <a:gd name="connsiteY0" fmla="*/ 0 h 953570"/>
              <a:gd name="connsiteX1" fmla="*/ 243669 w 1398493"/>
              <a:gd name="connsiteY1" fmla="*/ 749233 h 953570"/>
              <a:gd name="connsiteX2" fmla="*/ 821081 w 1398493"/>
              <a:gd name="connsiteY2" fmla="*/ 953570 h 953570"/>
              <a:gd name="connsiteX0" fmla="*/ 1262927 w 1262927"/>
              <a:gd name="connsiteY0" fmla="*/ 0 h 953570"/>
              <a:gd name="connsiteX1" fmla="*/ 108103 w 1262927"/>
              <a:gd name="connsiteY1" fmla="*/ 749233 h 953570"/>
              <a:gd name="connsiteX2" fmla="*/ 685515 w 1262927"/>
              <a:gd name="connsiteY2" fmla="*/ 953570 h 953570"/>
              <a:gd name="connsiteX0" fmla="*/ 1154824 w 1154824"/>
              <a:gd name="connsiteY0" fmla="*/ 0 h 953570"/>
              <a:gd name="connsiteX1" fmla="*/ 0 w 1154824"/>
              <a:gd name="connsiteY1" fmla="*/ 749233 h 953570"/>
              <a:gd name="connsiteX2" fmla="*/ 577412 w 1154824"/>
              <a:gd name="connsiteY2" fmla="*/ 953570 h 953570"/>
              <a:gd name="connsiteX0" fmla="*/ 1289879 w 1289879"/>
              <a:gd name="connsiteY0" fmla="*/ 0 h 953570"/>
              <a:gd name="connsiteX1" fmla="*/ 135055 w 1289879"/>
              <a:gd name="connsiteY1" fmla="*/ 749233 h 953570"/>
              <a:gd name="connsiteX2" fmla="*/ 712467 w 1289879"/>
              <a:gd name="connsiteY2" fmla="*/ 953570 h 953570"/>
              <a:gd name="connsiteX0" fmla="*/ 1207393 w 1207393"/>
              <a:gd name="connsiteY0" fmla="*/ 0 h 953570"/>
              <a:gd name="connsiteX1" fmla="*/ 135055 w 1207393"/>
              <a:gd name="connsiteY1" fmla="*/ 749233 h 953570"/>
              <a:gd name="connsiteX2" fmla="*/ 629981 w 1207393"/>
              <a:gd name="connsiteY2" fmla="*/ 953570 h 953570"/>
              <a:gd name="connsiteX0" fmla="*/ 1124905 w 1124905"/>
              <a:gd name="connsiteY0" fmla="*/ 0 h 953570"/>
              <a:gd name="connsiteX1" fmla="*/ 135055 w 1124905"/>
              <a:gd name="connsiteY1" fmla="*/ 749233 h 953570"/>
              <a:gd name="connsiteX2" fmla="*/ 547493 w 1124905"/>
              <a:gd name="connsiteY2" fmla="*/ 953570 h 953570"/>
              <a:gd name="connsiteX0" fmla="*/ 1124905 w 1124905"/>
              <a:gd name="connsiteY0" fmla="*/ 0 h 958120"/>
              <a:gd name="connsiteX1" fmla="*/ 135055 w 1124905"/>
              <a:gd name="connsiteY1" fmla="*/ 749233 h 958120"/>
              <a:gd name="connsiteX2" fmla="*/ 547493 w 1124905"/>
              <a:gd name="connsiteY2" fmla="*/ 953570 h 958120"/>
              <a:gd name="connsiteX0" fmla="*/ 1096214 w 1096214"/>
              <a:gd name="connsiteY0" fmla="*/ 0 h 979590"/>
              <a:gd name="connsiteX1" fmla="*/ 106364 w 1096214"/>
              <a:gd name="connsiteY1" fmla="*/ 749233 h 979590"/>
              <a:gd name="connsiteX2" fmla="*/ 518802 w 1096214"/>
              <a:gd name="connsiteY2" fmla="*/ 953570 h 979590"/>
              <a:gd name="connsiteX0" fmla="*/ 1086832 w 1086832"/>
              <a:gd name="connsiteY0" fmla="*/ 0 h 887268"/>
              <a:gd name="connsiteX1" fmla="*/ 106364 w 1086832"/>
              <a:gd name="connsiteY1" fmla="*/ 656911 h 887268"/>
              <a:gd name="connsiteX2" fmla="*/ 518802 w 1086832"/>
              <a:gd name="connsiteY2" fmla="*/ 861248 h 887268"/>
              <a:gd name="connsiteX0" fmla="*/ 1086832 w 1086832"/>
              <a:gd name="connsiteY0" fmla="*/ 0 h 887268"/>
              <a:gd name="connsiteX1" fmla="*/ 106364 w 1086832"/>
              <a:gd name="connsiteY1" fmla="*/ 656911 h 887268"/>
              <a:gd name="connsiteX2" fmla="*/ 518802 w 1086832"/>
              <a:gd name="connsiteY2" fmla="*/ 861248 h 887268"/>
              <a:gd name="connsiteX0" fmla="*/ 973412 w 973412"/>
              <a:gd name="connsiteY0" fmla="*/ 0 h 844698"/>
              <a:gd name="connsiteX1" fmla="*/ 106364 w 973412"/>
              <a:gd name="connsiteY1" fmla="*/ 614341 h 844698"/>
              <a:gd name="connsiteX2" fmla="*/ 518802 w 973412"/>
              <a:gd name="connsiteY2" fmla="*/ 818678 h 844698"/>
              <a:gd name="connsiteX0" fmla="*/ 973412 w 973412"/>
              <a:gd name="connsiteY0" fmla="*/ 0 h 865983"/>
              <a:gd name="connsiteX1" fmla="*/ 106364 w 973412"/>
              <a:gd name="connsiteY1" fmla="*/ 635626 h 865983"/>
              <a:gd name="connsiteX2" fmla="*/ 518802 w 973412"/>
              <a:gd name="connsiteY2" fmla="*/ 839963 h 865983"/>
            </a:gdLst>
            <a:ahLst/>
            <a:cxnLst>
              <a:cxn ang="0">
                <a:pos x="connsiteX0" y="connsiteY0"/>
              </a:cxn>
              <a:cxn ang="0">
                <a:pos x="connsiteX1" y="connsiteY1"/>
              </a:cxn>
              <a:cxn ang="0">
                <a:pos x="connsiteX2" y="connsiteY2"/>
              </a:cxn>
            </a:cxnLst>
            <a:rect l="l" t="t" r="r" b="b"/>
            <a:pathLst>
              <a:path w="973412" h="865983">
                <a:moveTo>
                  <a:pt x="973412" y="0"/>
                </a:moveTo>
                <a:cubicBezTo>
                  <a:pt x="863815" y="316340"/>
                  <a:pt x="317451" y="286813"/>
                  <a:pt x="106364" y="635626"/>
                </a:cubicBezTo>
                <a:cubicBezTo>
                  <a:pt x="0" y="865983"/>
                  <a:pt x="276237" y="844513"/>
                  <a:pt x="518802" y="839963"/>
                </a:cubicBezTo>
              </a:path>
            </a:pathLst>
          </a:custGeom>
          <a:ln w="317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8" name="Content Placeholder 2"/>
          <p:cNvSpPr txBox="1">
            <a:spLocks/>
          </p:cNvSpPr>
          <p:nvPr/>
        </p:nvSpPr>
        <p:spPr>
          <a:xfrm>
            <a:off x="3581400" y="4840686"/>
            <a:ext cx="1251942" cy="264714"/>
          </a:xfrm>
          <a:prstGeom prst="rect">
            <a:avLst/>
          </a:prstGeom>
          <a:solidFill>
            <a:srgbClr val="FFFFFF"/>
          </a:solidFill>
          <a:ln w="9525">
            <a:solidFill>
              <a:schemeClr val="tx1"/>
            </a:solidFill>
          </a:ln>
          <a:effectLst/>
        </p:spPr>
        <p:txBody>
          <a:bodyPr wrap="none" lIns="0" tIns="0" rIns="0" bIns="0" anchor="ctr" anchorCtr="0">
            <a:noAutofit/>
          </a:bodyPr>
          <a:lstStyle/>
          <a:p>
            <a:pPr marR="0" lvl="0" indent="11113" algn="ctr" defTabSz="914400" rtl="0" eaLnBrk="1" fontAlgn="auto" latinLnBrk="0" hangingPunct="1">
              <a:lnSpc>
                <a:spcPct val="100000"/>
              </a:lnSpc>
              <a:spcBef>
                <a:spcPct val="20000"/>
              </a:spcBef>
              <a:spcAft>
                <a:spcPts val="0"/>
              </a:spcAft>
              <a:buClrTx/>
              <a:buSzTx/>
              <a:tabLst/>
              <a:defRPr/>
            </a:pPr>
            <a:r>
              <a:rPr kumimoji="0" lang="en-GB" sz="16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"Top </a:t>
            </a:r>
            <a:r>
              <a:rPr kumimoji="0" lang="en-GB" sz="1600" b="1"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cfg</a:t>
            </a:r>
            <a:r>
              <a:rPr kumimoji="0" lang="en-GB" sz="16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p:txBody>
      </p:sp>
      <p:sp>
        <p:nvSpPr>
          <p:cNvPr id="42" name="Content Placeholder 2"/>
          <p:cNvSpPr txBox="1">
            <a:spLocks/>
          </p:cNvSpPr>
          <p:nvPr/>
        </p:nvSpPr>
        <p:spPr>
          <a:xfrm>
            <a:off x="4267200" y="5791200"/>
            <a:ext cx="1524000" cy="228600"/>
          </a:xfrm>
          <a:prstGeom prst="rect">
            <a:avLst/>
          </a:prstGeom>
          <a:solidFill>
            <a:srgbClr val="FFFFFF"/>
          </a:solidFill>
          <a:ln w="9525">
            <a:solidFill>
              <a:schemeClr val="tx1"/>
            </a:solidFill>
          </a:ln>
          <a:effectLst/>
        </p:spPr>
        <p:txBody>
          <a:bodyPr wrap="none" lIns="0" tIns="0" rIns="0" bIns="0" anchor="ctr" anchorCtr="0">
            <a:noAutofit/>
          </a:bodyPr>
          <a:lstStyle/>
          <a:p>
            <a:pPr marR="0" lvl="0" indent="11113" algn="ctr" defTabSz="914400" rtl="0" eaLnBrk="1" fontAlgn="auto" latinLnBrk="0" hangingPunct="1">
              <a:lnSpc>
                <a:spcPct val="100000"/>
              </a:lnSpc>
              <a:spcBef>
                <a:spcPct val="20000"/>
              </a:spcBef>
              <a:spcAft>
                <a:spcPts val="0"/>
              </a:spcAft>
              <a:buClrTx/>
              <a:buSzTx/>
              <a:tabLst/>
              <a:defRPr/>
            </a:pPr>
            <a:r>
              <a:rPr kumimoji="0" lang="en-GB" sz="16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"Lower </a:t>
            </a:r>
            <a:r>
              <a:rPr kumimoji="0" lang="en-GB" sz="1600" b="1"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cfg</a:t>
            </a:r>
            <a:r>
              <a:rPr kumimoji="0" lang="en-GB" sz="16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p:txBody>
      </p:sp>
      <p:sp>
        <p:nvSpPr>
          <p:cNvPr id="43" name="Content Placeholder 2"/>
          <p:cNvSpPr txBox="1">
            <a:spLocks/>
          </p:cNvSpPr>
          <p:nvPr/>
        </p:nvSpPr>
        <p:spPr>
          <a:xfrm>
            <a:off x="4343400" y="5486400"/>
            <a:ext cx="507999" cy="228600"/>
          </a:xfrm>
          <a:prstGeom prst="rect">
            <a:avLst/>
          </a:prstGeom>
          <a:solidFill>
            <a:srgbClr val="FFFFFF"/>
          </a:solidFill>
          <a:ln w="9525">
            <a:solidFill>
              <a:schemeClr val="tx1"/>
            </a:solidFill>
          </a:ln>
          <a:effectLst/>
        </p:spPr>
        <p:txBody>
          <a:bodyPr wrap="none" lIns="0" tIns="0" rIns="0" bIns="0" anchor="ctr" anchorCtr="0">
            <a:noAutofit/>
          </a:bodyPr>
          <a:lstStyle/>
          <a:p>
            <a:pPr marR="0" lvl="0" indent="11113" algn="ctr" defTabSz="914400" rtl="0" eaLnBrk="1" fontAlgn="auto" latinLnBrk="0" hangingPunct="1">
              <a:lnSpc>
                <a:spcPct val="100000"/>
              </a:lnSpc>
              <a:spcBef>
                <a:spcPct val="20000"/>
              </a:spcBef>
              <a:spcAft>
                <a:spcPts val="0"/>
              </a:spcAft>
              <a:buClrTx/>
              <a:buSzTx/>
              <a:tabLst/>
              <a:defRPr/>
            </a:pPr>
            <a:r>
              <a:rPr kumimoji="0" lang="en-GB" sz="16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35</a:t>
            </a:r>
          </a:p>
        </p:txBody>
      </p:sp>
      <p:sp>
        <p:nvSpPr>
          <p:cNvPr id="45" name="Rounded Rectangle 44"/>
          <p:cNvSpPr/>
          <p:nvPr/>
        </p:nvSpPr>
        <p:spPr>
          <a:xfrm>
            <a:off x="4876800" y="4572000"/>
            <a:ext cx="1066800"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user's config classes</a:t>
            </a:r>
            <a:endParaRPr lang="en-GB"/>
          </a:p>
        </p:txBody>
      </p:sp>
      <p:sp>
        <p:nvSpPr>
          <p:cNvPr id="46" name="Rounded Rectangle 45"/>
          <p:cNvSpPr/>
          <p:nvPr/>
        </p:nvSpPr>
        <p:spPr>
          <a:xfrm rot="20718709">
            <a:off x="418742" y="3880738"/>
            <a:ext cx="1828800" cy="533400"/>
          </a:xfrm>
          <a:prstGeom prst="roundRect">
            <a:avLst>
              <a:gd name="adj" fmla="val 50000"/>
            </a:avLst>
          </a:prstGeom>
          <a:solidFill>
            <a:srgbClr val="512373">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smtClean="0"/>
              <a:t>beware magic!</a:t>
            </a:r>
            <a:endParaRPr lang="en-GB" b="1"/>
          </a:p>
        </p:txBody>
      </p:sp>
      <p:sp>
        <p:nvSpPr>
          <p:cNvPr id="48" name="Rectangle 47"/>
          <p:cNvSpPr/>
          <p:nvPr/>
        </p:nvSpPr>
        <p:spPr>
          <a:xfrm>
            <a:off x="2628900" y="4580665"/>
            <a:ext cx="911691" cy="267559"/>
          </a:xfrm>
          <a:prstGeom prst="rect">
            <a:avLst/>
          </a:prstGeom>
          <a:ln w="31750">
            <a:solidFill>
              <a:srgbClr val="FF00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  - </a:t>
            </a:r>
            <a:r>
              <a:rPr lang="en-US" i="1" dirty="0" smtClean="0"/>
              <a:t>1</a:t>
            </a:r>
            <a:endParaRPr lang="en-GB" dirty="0"/>
          </a:p>
        </p:txBody>
      </p:sp>
      <p:sp>
        <p:nvSpPr>
          <p:cNvPr id="3" name="Content Placeholder 2"/>
          <p:cNvSpPr>
            <a:spLocks noGrp="1"/>
          </p:cNvSpPr>
          <p:nvPr>
            <p:ph sz="half" idx="1"/>
          </p:nvPr>
        </p:nvSpPr>
        <p:spPr>
          <a:xfrm>
            <a:off x="381000" y="1219200"/>
            <a:ext cx="8534400" cy="533399"/>
          </a:xfrm>
        </p:spPr>
        <p:txBody>
          <a:bodyPr/>
          <a:lstStyle/>
          <a:p>
            <a:r>
              <a:rPr lang="en-US" dirty="0" smtClean="0"/>
              <a:t>Regular expressions, </a:t>
            </a:r>
            <a:r>
              <a:rPr lang="en-US" dirty="0" err="1" smtClean="0"/>
              <a:t>submatches</a:t>
            </a:r>
            <a:r>
              <a:rPr lang="en-US" dirty="0" smtClean="0"/>
              <a:t> and substitution:</a:t>
            </a:r>
          </a:p>
        </p:txBody>
      </p:sp>
      <p:sp>
        <p:nvSpPr>
          <p:cNvPr id="6" name="TextBox 5"/>
          <p:cNvSpPr txBox="1"/>
          <p:nvPr/>
        </p:nvSpPr>
        <p:spPr>
          <a:xfrm>
            <a:off x="381000" y="1752600"/>
            <a:ext cx="8458200" cy="2133601"/>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pPr>
              <a:lnSpc>
                <a:spcPts val="2400"/>
              </a:lnSpc>
            </a:pPr>
            <a:r>
              <a:rPr lang="en-GB" b="1" dirty="0" err="1" smtClean="0">
                <a:solidFill>
                  <a:schemeClr val="accent6"/>
                </a:solidFill>
                <a:latin typeface="consolas"/>
                <a:cs typeface="Courier New" pitchFamily="49" charset="0"/>
              </a:rPr>
              <a:t>Regex</a:t>
            </a:r>
            <a:r>
              <a:rPr lang="en-GB" b="1" dirty="0" smtClean="0">
                <a:solidFill>
                  <a:schemeClr val="accent5"/>
                </a:solidFill>
                <a:latin typeface="consolas"/>
                <a:cs typeface="Courier New" pitchFamily="49" charset="0"/>
              </a:rPr>
              <a:t> re;</a:t>
            </a:r>
          </a:p>
          <a:p>
            <a:pPr>
              <a:lnSpc>
                <a:spcPts val="2400"/>
              </a:lnSpc>
            </a:pPr>
            <a:r>
              <a:rPr lang="en-GB" b="1" dirty="0" smtClean="0">
                <a:solidFill>
                  <a:schemeClr val="accent5"/>
                </a:solidFill>
                <a:latin typeface="consolas"/>
                <a:cs typeface="Courier New" pitchFamily="49" charset="0"/>
              </a:rPr>
              <a:t>re = </a:t>
            </a:r>
            <a:r>
              <a:rPr lang="en-GB" b="1" dirty="0" err="1" smtClean="0">
                <a:solidFill>
                  <a:schemeClr val="accent6"/>
                </a:solidFill>
                <a:latin typeface="consolas"/>
                <a:cs typeface="Courier New" pitchFamily="49" charset="0"/>
              </a:rPr>
              <a:t>regex_match</a:t>
            </a:r>
            <a:r>
              <a:rPr lang="en-GB" b="1" dirty="0" smtClean="0">
                <a:solidFill>
                  <a:schemeClr val="accent5"/>
                </a:solidFill>
                <a:latin typeface="consolas"/>
                <a:cs typeface="Courier New" pitchFamily="49" charset="0"/>
              </a:rPr>
              <a:t>( "03/04/14", "([0-9]+)/([0-9]+)/([0-9]+)" );</a:t>
            </a:r>
          </a:p>
          <a:p>
            <a:pPr>
              <a:lnSpc>
                <a:spcPts val="2400"/>
              </a:lnSpc>
            </a:pPr>
            <a:r>
              <a:rPr lang="en-GB" b="1" dirty="0" smtClean="0">
                <a:solidFill>
                  <a:schemeClr val="accent5"/>
                </a:solidFill>
                <a:latin typeface="consolas"/>
                <a:cs typeface="Courier New" pitchFamily="49" charset="0"/>
              </a:rPr>
              <a:t>if (re != null) begin</a:t>
            </a:r>
          </a:p>
          <a:p>
            <a:pPr>
              <a:lnSpc>
                <a:spcPts val="2400"/>
              </a:lnSpc>
            </a:pPr>
            <a:r>
              <a:rPr lang="en-GB" b="1" dirty="0" smtClean="0">
                <a:solidFill>
                  <a:schemeClr val="accent5"/>
                </a:solidFill>
                <a:latin typeface="consolas"/>
                <a:cs typeface="Courier New" pitchFamily="49" charset="0"/>
              </a:rPr>
              <a:t>  $display("Looks like a date");</a:t>
            </a:r>
          </a:p>
          <a:p>
            <a:pPr>
              <a:lnSpc>
                <a:spcPts val="2400"/>
              </a:lnSpc>
            </a:pPr>
            <a:r>
              <a:rPr lang="en-GB" b="1" dirty="0" smtClean="0">
                <a:solidFill>
                  <a:schemeClr val="accent5"/>
                </a:solidFill>
                <a:latin typeface="consolas"/>
                <a:cs typeface="Courier New" pitchFamily="49" charset="0"/>
              </a:rPr>
              <a:t>  void'(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subst</a:t>
            </a:r>
            <a:r>
              <a:rPr lang="en-GB" b="1" dirty="0" smtClean="0">
                <a:solidFill>
                  <a:schemeClr val="accent5"/>
                </a:solidFill>
                <a:latin typeface="consolas"/>
                <a:cs typeface="Courier New" pitchFamily="49" charset="0"/>
              </a:rPr>
              <a:t>("</a:t>
            </a:r>
            <a:r>
              <a:rPr lang="en-GB" b="1" dirty="0" smtClean="0">
                <a:solidFill>
                  <a:schemeClr val="accent6"/>
                </a:solidFill>
                <a:latin typeface="consolas"/>
                <a:cs typeface="Courier New" pitchFamily="49" charset="0"/>
              </a:rPr>
              <a:t>$2</a:t>
            </a:r>
            <a:r>
              <a:rPr lang="en-GB" b="1" dirty="0" smtClean="0">
                <a:solidFill>
                  <a:schemeClr val="accent5"/>
                </a:solidFill>
                <a:latin typeface="consolas"/>
                <a:cs typeface="Courier New" pitchFamily="49" charset="0"/>
              </a:rPr>
              <a:t>-</a:t>
            </a:r>
            <a:r>
              <a:rPr lang="en-GB" b="1" dirty="0" smtClean="0">
                <a:solidFill>
                  <a:schemeClr val="accent6"/>
                </a:solidFill>
                <a:latin typeface="consolas"/>
                <a:cs typeface="Courier New" pitchFamily="49" charset="0"/>
              </a:rPr>
              <a:t>$1</a:t>
            </a:r>
            <a:r>
              <a:rPr lang="en-GB" b="1" dirty="0" smtClean="0">
                <a:solidFill>
                  <a:schemeClr val="accent5"/>
                </a:solidFill>
                <a:latin typeface="consolas"/>
                <a:cs typeface="Courier New" pitchFamily="49" charset="0"/>
              </a:rPr>
              <a:t>-20</a:t>
            </a:r>
            <a:r>
              <a:rPr lang="en-GB" b="1" dirty="0" smtClean="0">
                <a:solidFill>
                  <a:schemeClr val="accent6"/>
                </a:solidFill>
                <a:latin typeface="consolas"/>
                <a:cs typeface="Courier New" pitchFamily="49" charset="0"/>
              </a:rPr>
              <a:t>$3</a:t>
            </a:r>
            <a:r>
              <a:rPr lang="en-GB" b="1" dirty="0" smtClean="0">
                <a:solidFill>
                  <a:schemeClr val="accent5"/>
                </a:solidFill>
                <a:latin typeface="consolas"/>
                <a:cs typeface="Courier New" pitchFamily="49" charset="0"/>
              </a:rPr>
              <a:t>") );</a:t>
            </a:r>
          </a:p>
          <a:p>
            <a:pPr>
              <a:lnSpc>
                <a:spcPts val="2400"/>
              </a:lnSpc>
            </a:pPr>
            <a:r>
              <a:rPr lang="en-GB" b="1" dirty="0" smtClean="0">
                <a:solidFill>
                  <a:schemeClr val="accent5"/>
                </a:solidFill>
                <a:latin typeface="consolas"/>
                <a:cs typeface="Courier New" pitchFamily="49" charset="0"/>
              </a:rPr>
              <a:t>  $display("UK-style date = %s",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getStrContents</a:t>
            </a:r>
            <a:r>
              <a:rPr lang="en-GB" b="1" dirty="0" smtClean="0">
                <a:solidFill>
                  <a:schemeClr val="accent5"/>
                </a:solidFill>
                <a:latin typeface="consolas"/>
                <a:cs typeface="Courier New" pitchFamily="49" charset="0"/>
              </a:rPr>
              <a:t>());</a:t>
            </a:r>
          </a:p>
        </p:txBody>
      </p:sp>
      <p:sp>
        <p:nvSpPr>
          <p:cNvPr id="11" name="Content Placeholder 2"/>
          <p:cNvSpPr txBox="1">
            <a:spLocks/>
          </p:cNvSpPr>
          <p:nvPr/>
        </p:nvSpPr>
        <p:spPr>
          <a:xfrm>
            <a:off x="4648200" y="3733801"/>
            <a:ext cx="4267199" cy="769441"/>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Looks like a date</a:t>
            </a:r>
          </a:p>
          <a:p>
            <a:pPr marR="0" lvl="0" indent="11113" algn="l" defTabSz="914400" rtl="0" eaLnBrk="1" fontAlgn="auto" latinLnBrk="0" hangingPunct="1">
              <a:lnSpc>
                <a:spcPct val="100000"/>
              </a:lnSpc>
              <a:spcBef>
                <a:spcPct val="20000"/>
              </a:spcBef>
              <a:spcAft>
                <a:spcPts val="0"/>
              </a:spcAft>
              <a:buClrTx/>
              <a:buSzTx/>
              <a:tabLst/>
              <a:defRPr/>
            </a:pPr>
            <a:r>
              <a:rPr lang="en-GB" sz="2000" b="1" smtClean="0">
                <a:latin typeface="Courier New" pitchFamily="49" charset="0"/>
                <a:cs typeface="Courier New" pitchFamily="49" charset="0"/>
              </a:rPr>
              <a:t>UK</a:t>
            </a:r>
            <a:r>
              <a:rPr kumimoji="0" lang="en-GB" sz="2000" b="1" i="0" u="none" strike="noStrike" kern="1200" cap="none" spc="0" normalizeH="0" baseline="0" noProof="0" smtClean="0">
                <a:ln>
                  <a:noFill/>
                </a:ln>
                <a:solidFill>
                  <a:schemeClr val="tx1"/>
                </a:solidFill>
                <a:effectLst/>
                <a:uLnTx/>
                <a:uFillTx/>
                <a:latin typeface="Courier New" pitchFamily="49" charset="0"/>
                <a:ea typeface="+mn-ea"/>
                <a:cs typeface="Courier New" pitchFamily="49" charset="0"/>
              </a:rPr>
              <a:t>-style</a:t>
            </a:r>
            <a:r>
              <a:rPr kumimoji="0" lang="en-GB" sz="2000" b="1" i="0" u="none" strike="noStrike" kern="1200" cap="none" spc="0" normalizeH="0" noProof="0" smtClean="0">
                <a:ln>
                  <a:noFill/>
                </a:ln>
                <a:solidFill>
                  <a:schemeClr val="tx1"/>
                </a:solidFill>
                <a:effectLst/>
                <a:uLnTx/>
                <a:uFillTx/>
                <a:latin typeface="Courier New" pitchFamily="49" charset="0"/>
                <a:ea typeface="+mn-ea"/>
                <a:cs typeface="Courier New" pitchFamily="49" charset="0"/>
              </a:rPr>
              <a:t> date = 04-03-2014</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1000" y="4343400"/>
            <a:ext cx="8534400" cy="533399"/>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Global substitution</a:t>
            </a:r>
            <a:r>
              <a:rPr lang="en-US" sz="2800" noProof="0" dirty="0" smtClean="0"/>
              <a:t>:</a:t>
            </a:r>
          </a:p>
        </p:txBody>
      </p:sp>
      <p:sp>
        <p:nvSpPr>
          <p:cNvPr id="12" name="TextBox 11"/>
          <p:cNvSpPr txBox="1"/>
          <p:nvPr/>
        </p:nvSpPr>
        <p:spPr>
          <a:xfrm>
            <a:off x="381000" y="4876800"/>
            <a:ext cx="8458200" cy="1447799"/>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pPr>
              <a:lnSpc>
                <a:spcPts val="2400"/>
              </a:lnSpc>
            </a:pPr>
            <a:r>
              <a:rPr lang="en-GB" b="1" dirty="0" smtClean="0">
                <a:solidFill>
                  <a:schemeClr val="accent5"/>
                </a:solidFill>
                <a:latin typeface="consolas"/>
                <a:cs typeface="Courier New" pitchFamily="49" charset="0"/>
              </a:rPr>
              <a:t>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setRE</a:t>
            </a:r>
            <a:r>
              <a:rPr lang="en-GB" b="1" dirty="0" smtClean="0">
                <a:solidFill>
                  <a:schemeClr val="accent5"/>
                </a:solidFill>
                <a:latin typeface="consolas"/>
                <a:cs typeface="Courier New" pitchFamily="49" charset="0"/>
              </a:rPr>
              <a:t>("-");</a:t>
            </a:r>
          </a:p>
          <a:p>
            <a:pPr>
              <a:lnSpc>
                <a:spcPts val="2400"/>
              </a:lnSpc>
            </a:pPr>
            <a:r>
              <a:rPr lang="en-GB" b="1" dirty="0" smtClean="0">
                <a:solidFill>
                  <a:schemeClr val="accent5"/>
                </a:solidFill>
                <a:latin typeface="consolas"/>
                <a:cs typeface="Courier New" pitchFamily="49" charset="0"/>
              </a:rPr>
              <a:t>  if (</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substAll</a:t>
            </a:r>
            <a:r>
              <a:rPr lang="en-GB" b="1" dirty="0" smtClean="0">
                <a:solidFill>
                  <a:schemeClr val="accent5"/>
                </a:solidFill>
                <a:latin typeface="consolas"/>
                <a:cs typeface="Courier New" pitchFamily="49" charset="0"/>
              </a:rPr>
              <a:t>(" ++ ") == 2)</a:t>
            </a:r>
          </a:p>
          <a:p>
            <a:pPr>
              <a:lnSpc>
                <a:spcPts val="2400"/>
              </a:lnSpc>
            </a:pPr>
            <a:r>
              <a:rPr lang="en-GB" b="1" dirty="0" smtClean="0">
                <a:solidFill>
                  <a:schemeClr val="accent5"/>
                </a:solidFill>
                <a:latin typeface="consolas"/>
                <a:cs typeface="Courier New" pitchFamily="49" charset="0"/>
              </a:rPr>
              <a:t>    $display(</a:t>
            </a:r>
            <a:r>
              <a:rPr lang="en-GB" b="1" dirty="0" err="1" smtClean="0">
                <a:solidFill>
                  <a:schemeClr val="accent5"/>
                </a:solidFill>
                <a:latin typeface="consolas"/>
                <a:cs typeface="Courier New" pitchFamily="49" charset="0"/>
              </a:rPr>
              <a:t>re.</a:t>
            </a:r>
            <a:r>
              <a:rPr lang="en-GB" b="1" dirty="0" err="1" smtClean="0">
                <a:solidFill>
                  <a:schemeClr val="accent6"/>
                </a:solidFill>
                <a:latin typeface="consolas"/>
                <a:cs typeface="Courier New" pitchFamily="49" charset="0"/>
              </a:rPr>
              <a:t>getStrContents</a:t>
            </a:r>
            <a:r>
              <a:rPr lang="en-GB" b="1" dirty="0" smtClean="0">
                <a:solidFill>
                  <a:schemeClr val="accent5"/>
                </a:solidFill>
                <a:latin typeface="consolas"/>
                <a:cs typeface="Courier New" pitchFamily="49" charset="0"/>
              </a:rPr>
              <a:t>());</a:t>
            </a:r>
          </a:p>
          <a:p>
            <a:pPr>
              <a:lnSpc>
                <a:spcPts val="2400"/>
              </a:lnSpc>
            </a:pPr>
            <a:r>
              <a:rPr lang="en-GB" b="1" dirty="0" smtClean="0">
                <a:solidFill>
                  <a:schemeClr val="accent5"/>
                </a:solidFill>
                <a:latin typeface="consolas"/>
                <a:cs typeface="Courier New" pitchFamily="49" charset="0"/>
              </a:rPr>
              <a:t>end</a:t>
            </a:r>
          </a:p>
        </p:txBody>
      </p:sp>
      <p:sp>
        <p:nvSpPr>
          <p:cNvPr id="14" name="Content Placeholder 2"/>
          <p:cNvSpPr txBox="1">
            <a:spLocks/>
          </p:cNvSpPr>
          <p:nvPr/>
        </p:nvSpPr>
        <p:spPr>
          <a:xfrm>
            <a:off x="5029200" y="5486400"/>
            <a:ext cx="27432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kumimoji="0" lang="en-GB" sz="2000" b="1"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04 ++ 03 ++ 2014</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 - </a:t>
            </a:r>
            <a:r>
              <a:rPr lang="en-US" i="1" dirty="0" smtClean="0"/>
              <a:t>2</a:t>
            </a:r>
            <a:endParaRPr lang="en-GB" dirty="0"/>
          </a:p>
        </p:txBody>
      </p:sp>
      <p:sp>
        <p:nvSpPr>
          <p:cNvPr id="3" name="Content Placeholder 2"/>
          <p:cNvSpPr>
            <a:spLocks noGrp="1"/>
          </p:cNvSpPr>
          <p:nvPr>
            <p:ph sz="half" idx="1"/>
          </p:nvPr>
        </p:nvSpPr>
        <p:spPr>
          <a:xfrm>
            <a:off x="381000" y="1219200"/>
            <a:ext cx="8534400" cy="533399"/>
          </a:xfrm>
        </p:spPr>
        <p:txBody>
          <a:bodyPr/>
          <a:lstStyle/>
          <a:p>
            <a:pPr lvl="0">
              <a:defRPr/>
            </a:pPr>
            <a:r>
              <a:rPr lang="en-US" dirty="0" smtClean="0"/>
              <a:t>File pathname manipulation utilities</a:t>
            </a:r>
          </a:p>
        </p:txBody>
      </p:sp>
      <p:sp>
        <p:nvSpPr>
          <p:cNvPr id="6" name="TextBox 5"/>
          <p:cNvSpPr txBox="1"/>
          <p:nvPr/>
        </p:nvSpPr>
        <p:spPr>
          <a:xfrm>
            <a:off x="381000" y="1752598"/>
            <a:ext cx="8458200" cy="2514602"/>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pPr>
              <a:lnSpc>
                <a:spcPts val="2400"/>
              </a:lnSpc>
            </a:pPr>
            <a:r>
              <a:rPr lang="en-GB" b="1" dirty="0" smtClean="0">
                <a:solidFill>
                  <a:schemeClr val="accent6"/>
                </a:solidFill>
                <a:latin typeface="consolas"/>
                <a:cs typeface="Courier New" pitchFamily="49" charset="0"/>
              </a:rPr>
              <a:t>Pathname</a:t>
            </a:r>
            <a:r>
              <a:rPr lang="en-GB" b="1" dirty="0" smtClean="0">
                <a:solidFill>
                  <a:schemeClr val="accent5"/>
                </a:solidFill>
                <a:latin typeface="consolas"/>
                <a:cs typeface="Courier New" pitchFamily="49" charset="0"/>
              </a:rPr>
              <a:t> path = </a:t>
            </a:r>
            <a:r>
              <a:rPr lang="en-GB" b="1" dirty="0" smtClean="0">
                <a:solidFill>
                  <a:schemeClr val="accent6"/>
                </a:solidFill>
                <a:latin typeface="consolas"/>
                <a:cs typeface="Courier New" pitchFamily="49" charset="0"/>
              </a:rPr>
              <a:t>Pathname::create</a:t>
            </a:r>
            <a:r>
              <a:rPr lang="en-GB" b="1" dirty="0" smtClean="0">
                <a:solidFill>
                  <a:schemeClr val="accent5"/>
                </a:solidFill>
                <a:latin typeface="consolas"/>
                <a:cs typeface="Courier New" pitchFamily="49" charset="0"/>
              </a:rPr>
              <a:t>("/home/</a:t>
            </a:r>
            <a:r>
              <a:rPr lang="en-GB" b="1" dirty="0" err="1" smtClean="0">
                <a:solidFill>
                  <a:schemeClr val="accent5"/>
                </a:solidFill>
                <a:latin typeface="consolas"/>
                <a:cs typeface="Courier New" pitchFamily="49" charset="0"/>
              </a:rPr>
              <a:t>svlib</a:t>
            </a:r>
            <a:r>
              <a:rPr lang="en-GB" b="1" dirty="0" smtClean="0">
                <a:solidFill>
                  <a:schemeClr val="accent5"/>
                </a:solidFill>
                <a:latin typeface="consolas"/>
                <a:cs typeface="Courier New" pitchFamily="49" charset="0"/>
              </a:rPr>
              <a:t>/</a:t>
            </a:r>
            <a:r>
              <a:rPr lang="en-GB" b="1" dirty="0" err="1" smtClean="0">
                <a:solidFill>
                  <a:schemeClr val="accent5"/>
                </a:solidFill>
                <a:latin typeface="consolas"/>
                <a:cs typeface="Courier New" pitchFamily="49" charset="0"/>
              </a:rPr>
              <a:t>src</a:t>
            </a:r>
            <a:r>
              <a:rPr lang="en-GB" b="1" dirty="0" smtClean="0">
                <a:solidFill>
                  <a:schemeClr val="accent5"/>
                </a:solidFill>
                <a:latin typeface="consolas"/>
                <a:cs typeface="Courier New" pitchFamily="49" charset="0"/>
              </a:rPr>
              <a:t>/svlib_pkg.sv");</a:t>
            </a:r>
          </a:p>
          <a:p>
            <a:pPr>
              <a:lnSpc>
                <a:spcPts val="2400"/>
              </a:lnSpc>
            </a:pPr>
            <a:endParaRPr lang="en-GB" b="1" dirty="0" smtClean="0">
              <a:solidFill>
                <a:schemeClr val="accent5"/>
              </a:solidFill>
              <a:latin typeface="consolas"/>
              <a:cs typeface="Courier New" pitchFamily="49" charset="0"/>
            </a:endParaRPr>
          </a:p>
          <a:p>
            <a:pPr>
              <a:lnSpc>
                <a:spcPts val="2400"/>
              </a:lnSpc>
            </a:pPr>
            <a:r>
              <a:rPr lang="en-GB" b="1" dirty="0" smtClean="0">
                <a:solidFill>
                  <a:schemeClr val="accent5"/>
                </a:solidFill>
                <a:latin typeface="consolas"/>
                <a:cs typeface="Courier New" pitchFamily="49" charset="0"/>
              </a:rPr>
              <a:t>$display(</a:t>
            </a:r>
            <a:r>
              <a:rPr lang="en-GB" b="1" dirty="0" err="1" smtClean="0">
                <a:solidFill>
                  <a:schemeClr val="accent5"/>
                </a:solidFill>
                <a:latin typeface="consolas"/>
                <a:cs typeface="Courier New" pitchFamily="49" charset="0"/>
              </a:rPr>
              <a:t>path.</a:t>
            </a:r>
            <a:r>
              <a:rPr lang="en-GB" b="1" dirty="0" err="1" smtClean="0">
                <a:solidFill>
                  <a:schemeClr val="accent6"/>
                </a:solidFill>
                <a:latin typeface="consolas"/>
                <a:cs typeface="Courier New" pitchFamily="49" charset="0"/>
              </a:rPr>
              <a:t>extension</a:t>
            </a:r>
            <a:r>
              <a:rPr lang="en-GB" b="1" dirty="0" smtClean="0">
                <a:solidFill>
                  <a:schemeClr val="accent5"/>
                </a:solidFill>
                <a:latin typeface="consolas"/>
                <a:cs typeface="Courier New" pitchFamily="49" charset="0"/>
              </a:rPr>
              <a:t>());</a:t>
            </a:r>
          </a:p>
          <a:p>
            <a:pPr>
              <a:lnSpc>
                <a:spcPts val="2400"/>
              </a:lnSpc>
            </a:pPr>
            <a:endParaRPr lang="en-GB" b="1" dirty="0" smtClean="0">
              <a:solidFill>
                <a:schemeClr val="accent5"/>
              </a:solidFill>
              <a:latin typeface="consolas"/>
              <a:cs typeface="Courier New" pitchFamily="49" charset="0"/>
            </a:endParaRPr>
          </a:p>
          <a:p>
            <a:pPr>
              <a:lnSpc>
                <a:spcPts val="2400"/>
              </a:lnSpc>
            </a:pPr>
            <a:r>
              <a:rPr lang="en-GB" b="1" dirty="0" smtClean="0">
                <a:solidFill>
                  <a:schemeClr val="accent5"/>
                </a:solidFill>
                <a:latin typeface="consolas"/>
                <a:cs typeface="Courier New" pitchFamily="49" charset="0"/>
              </a:rPr>
              <a:t>$display(</a:t>
            </a:r>
            <a:r>
              <a:rPr lang="en-GB" b="1" dirty="0" err="1" smtClean="0">
                <a:solidFill>
                  <a:schemeClr val="accent5"/>
                </a:solidFill>
                <a:latin typeface="consolas"/>
                <a:cs typeface="Courier New" pitchFamily="49" charset="0"/>
              </a:rPr>
              <a:t>path.</a:t>
            </a:r>
            <a:r>
              <a:rPr lang="en-GB" b="1" dirty="0" err="1" smtClean="0">
                <a:solidFill>
                  <a:schemeClr val="accent6"/>
                </a:solidFill>
                <a:latin typeface="consolas"/>
                <a:cs typeface="Courier New" pitchFamily="49" charset="0"/>
              </a:rPr>
              <a:t>dirname</a:t>
            </a:r>
            <a:r>
              <a:rPr lang="en-GB" b="1" dirty="0" smtClean="0">
                <a:solidFill>
                  <a:schemeClr val="accent5"/>
                </a:solidFill>
                <a:latin typeface="consolas"/>
                <a:cs typeface="Courier New" pitchFamily="49" charset="0"/>
              </a:rPr>
              <a:t>());</a:t>
            </a:r>
          </a:p>
          <a:p>
            <a:pPr>
              <a:lnSpc>
                <a:spcPts val="2400"/>
              </a:lnSpc>
            </a:pPr>
            <a:endParaRPr lang="en-GB" b="1" dirty="0" smtClean="0">
              <a:solidFill>
                <a:schemeClr val="accent5"/>
              </a:solidFill>
              <a:latin typeface="consolas"/>
              <a:cs typeface="Courier New" pitchFamily="49" charset="0"/>
            </a:endParaRPr>
          </a:p>
          <a:p>
            <a:pPr>
              <a:lnSpc>
                <a:spcPts val="2400"/>
              </a:lnSpc>
            </a:pPr>
            <a:r>
              <a:rPr lang="en-GB" b="1" dirty="0" smtClean="0">
                <a:solidFill>
                  <a:schemeClr val="accent5"/>
                </a:solidFill>
                <a:latin typeface="consolas"/>
                <a:cs typeface="Courier New" pitchFamily="49" charset="0"/>
              </a:rPr>
              <a:t>$display(</a:t>
            </a:r>
            <a:r>
              <a:rPr lang="en-GB" b="1" dirty="0" err="1" smtClean="0">
                <a:solidFill>
                  <a:schemeClr val="accent5"/>
                </a:solidFill>
                <a:latin typeface="consolas"/>
                <a:cs typeface="Courier New" pitchFamily="49" charset="0"/>
              </a:rPr>
              <a:t>path.</a:t>
            </a:r>
            <a:r>
              <a:rPr lang="en-GB" b="1" dirty="0" err="1" smtClean="0">
                <a:solidFill>
                  <a:schemeClr val="accent6"/>
                </a:solidFill>
                <a:latin typeface="consolas"/>
                <a:cs typeface="Courier New" pitchFamily="49" charset="0"/>
              </a:rPr>
              <a:t>tail</a:t>
            </a:r>
            <a:r>
              <a:rPr lang="en-GB" b="1" dirty="0" smtClean="0">
                <a:solidFill>
                  <a:schemeClr val="accent5"/>
                </a:solidFill>
                <a:latin typeface="consolas"/>
                <a:cs typeface="Courier New" pitchFamily="49" charset="0"/>
              </a:rPr>
              <a:t>());</a:t>
            </a:r>
          </a:p>
        </p:txBody>
      </p:sp>
      <p:sp>
        <p:nvSpPr>
          <p:cNvPr id="7" name="Content Placeholder 2"/>
          <p:cNvSpPr txBox="1">
            <a:spLocks/>
          </p:cNvSpPr>
          <p:nvPr/>
        </p:nvSpPr>
        <p:spPr>
          <a:xfrm>
            <a:off x="381000" y="4495800"/>
            <a:ext cx="8534400" cy="533399"/>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Full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stat</a:t>
            </a:r>
            <a:r>
              <a:rPr kumimoji="0" lang="en-US" sz="2800" b="0" u="none" strike="noStrike" kern="1200" cap="none" spc="0" normalizeH="0" noProof="0" dirty="0" smtClean="0">
                <a:ln>
                  <a:noFill/>
                </a:ln>
                <a:solidFill>
                  <a:schemeClr val="tx1"/>
                </a:solidFill>
                <a:effectLst/>
                <a:uLnTx/>
                <a:uFillTx/>
                <a:latin typeface="+mn-lt"/>
                <a:ea typeface="+mn-ea"/>
                <a:cs typeface="+mn-cs"/>
              </a:rPr>
              <a:t> information on any file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10" name="TextBox 9"/>
          <p:cNvSpPr txBox="1"/>
          <p:nvPr/>
        </p:nvSpPr>
        <p:spPr>
          <a:xfrm>
            <a:off x="381000" y="5029199"/>
            <a:ext cx="8458200" cy="838201"/>
          </a:xfrm>
          <a:prstGeom prst="rect">
            <a:avLst/>
          </a:prstGeom>
          <a:solidFill>
            <a:schemeClr val="accent4"/>
          </a:solidFill>
          <a:ln w="50800">
            <a:noFill/>
          </a:ln>
          <a:effectLst/>
          <a:scene3d>
            <a:camera prst="orthographicFront"/>
            <a:lightRig rig="threePt" dir="t"/>
          </a:scene3d>
          <a:sp3d prstMaterial="matte">
            <a:bevelT w="101600" h="101600"/>
          </a:sp3d>
        </p:spPr>
        <p:txBody>
          <a:bodyPr wrap="square" lIns="144000" tIns="72000" rIns="144000" bIns="72000" rtlCol="0">
            <a:noAutofit/>
          </a:bodyPr>
          <a:lstStyle/>
          <a:p>
            <a:r>
              <a:rPr lang="en-GB" b="1" dirty="0" err="1" smtClean="0">
                <a:solidFill>
                  <a:schemeClr val="accent6"/>
                </a:solidFill>
                <a:latin typeface="consolas"/>
                <a:cs typeface="Courier New" pitchFamily="49" charset="0"/>
              </a:rPr>
              <a:t>sys_fileMode_s</a:t>
            </a:r>
            <a:r>
              <a:rPr lang="en-GB" b="1" dirty="0" smtClean="0">
                <a:solidFill>
                  <a:schemeClr val="accent5"/>
                </a:solidFill>
                <a:latin typeface="consolas"/>
                <a:cs typeface="Courier New" pitchFamily="49" charset="0"/>
              </a:rPr>
              <a:t> fm = </a:t>
            </a:r>
            <a:r>
              <a:rPr lang="en-GB" b="1" dirty="0" err="1" smtClean="0">
                <a:solidFill>
                  <a:schemeClr val="accent6"/>
                </a:solidFill>
                <a:latin typeface="consolas"/>
                <a:cs typeface="Courier New" pitchFamily="49" charset="0"/>
              </a:rPr>
              <a:t>file_mode</a:t>
            </a:r>
            <a:r>
              <a:rPr lang="en-GB" b="1" dirty="0" smtClean="0">
                <a:solidFill>
                  <a:schemeClr val="accent5"/>
                </a:solidFill>
                <a:latin typeface="consolas"/>
                <a:cs typeface="Courier New" pitchFamily="49" charset="0"/>
              </a:rPr>
              <a:t>("some/file/somewhere");</a:t>
            </a:r>
          </a:p>
          <a:p>
            <a:r>
              <a:rPr lang="en-GB" b="1" dirty="0" smtClean="0">
                <a:solidFill>
                  <a:schemeClr val="accent5"/>
                </a:solidFill>
                <a:latin typeface="consolas"/>
                <a:cs typeface="Courier New" pitchFamily="49" charset="0"/>
              </a:rPr>
              <a:t>if (</a:t>
            </a:r>
            <a:r>
              <a:rPr lang="en-GB" b="1" dirty="0" err="1" smtClean="0">
                <a:solidFill>
                  <a:schemeClr val="accent5"/>
                </a:solidFill>
                <a:latin typeface="consolas"/>
                <a:cs typeface="Courier New" pitchFamily="49" charset="0"/>
              </a:rPr>
              <a:t>fm</a:t>
            </a:r>
            <a:r>
              <a:rPr lang="en-GB" b="1" dirty="0" err="1" smtClean="0">
                <a:solidFill>
                  <a:schemeClr val="accent6"/>
                </a:solidFill>
                <a:latin typeface="consolas"/>
                <a:cs typeface="Courier New" pitchFamily="49" charset="0"/>
              </a:rPr>
              <a:t>.fType</a:t>
            </a:r>
            <a:r>
              <a:rPr lang="en-GB" b="1" dirty="0" smtClean="0">
                <a:solidFill>
                  <a:schemeClr val="accent5"/>
                </a:solidFill>
                <a:latin typeface="consolas"/>
                <a:cs typeface="Courier New" pitchFamily="49" charset="0"/>
              </a:rPr>
              <a:t> &amp; </a:t>
            </a:r>
            <a:r>
              <a:rPr lang="en-GB" b="1" dirty="0" err="1" smtClean="0">
                <a:solidFill>
                  <a:schemeClr val="accent6"/>
                </a:solidFill>
                <a:latin typeface="consolas"/>
                <a:cs typeface="Courier New" pitchFamily="49" charset="0"/>
              </a:rPr>
              <a:t>fTypeDir</a:t>
            </a:r>
            <a:r>
              <a:rPr lang="en-GB" b="1" dirty="0" smtClean="0">
                <a:solidFill>
                  <a:schemeClr val="accent5"/>
                </a:solidFill>
                <a:latin typeface="consolas"/>
                <a:cs typeface="Courier New" pitchFamily="49" charset="0"/>
              </a:rPr>
              <a:t>) $display("it's a directory");</a:t>
            </a:r>
          </a:p>
        </p:txBody>
      </p:sp>
      <p:sp>
        <p:nvSpPr>
          <p:cNvPr id="11" name="Content Placeholder 2"/>
          <p:cNvSpPr txBox="1">
            <a:spLocks/>
          </p:cNvSpPr>
          <p:nvPr/>
        </p:nvSpPr>
        <p:spPr>
          <a:xfrm>
            <a:off x="4343400" y="2438400"/>
            <a:ext cx="28194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noProof="0" dirty="0" smtClean="0">
                <a:latin typeface="Courier New" pitchFamily="49" charset="0"/>
                <a:cs typeface="Courier New" pitchFamily="49" charset="0"/>
              </a:rPr>
              <a:t>.</a:t>
            </a:r>
            <a:r>
              <a:rPr lang="en-GB" sz="2000" b="1" noProof="0" dirty="0" err="1" smtClean="0">
                <a:latin typeface="Courier New" pitchFamily="49" charset="0"/>
                <a:cs typeface="Courier New" pitchFamily="49" charset="0"/>
              </a:rPr>
              <a:t>sv</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4343400" y="3048000"/>
            <a:ext cx="28194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noProof="0" dirty="0" smtClean="0">
                <a:latin typeface="Courier New" pitchFamily="49" charset="0"/>
                <a:cs typeface="Courier New" pitchFamily="49" charset="0"/>
              </a:rPr>
              <a:t>/home/</a:t>
            </a:r>
            <a:r>
              <a:rPr lang="en-GB" sz="2000" b="1" noProof="0" dirty="0" err="1" smtClean="0">
                <a:latin typeface="Courier New" pitchFamily="49" charset="0"/>
                <a:cs typeface="Courier New" pitchFamily="49" charset="0"/>
              </a:rPr>
              <a:t>svlib</a:t>
            </a:r>
            <a:r>
              <a:rPr lang="en-GB" sz="2000" b="1" noProof="0" dirty="0" smtClean="0">
                <a:latin typeface="Courier New" pitchFamily="49" charset="0"/>
                <a:cs typeface="Courier New" pitchFamily="49" charset="0"/>
              </a:rPr>
              <a:t>/</a:t>
            </a:r>
            <a:r>
              <a:rPr lang="en-GB" sz="2000" b="1" noProof="0" dirty="0" err="1" smtClean="0">
                <a:latin typeface="Courier New" pitchFamily="49" charset="0"/>
                <a:cs typeface="Courier New" pitchFamily="49" charset="0"/>
              </a:rPr>
              <a:t>src</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343400" y="3657600"/>
            <a:ext cx="2819400" cy="400110"/>
          </a:xfrm>
          <a:prstGeom prst="rect">
            <a:avLst/>
          </a:prstGeom>
          <a:solidFill>
            <a:srgbClr val="FFFFFF"/>
          </a:solidFill>
          <a:ln w="25400">
            <a:solidFill>
              <a:schemeClr val="accent1">
                <a:shade val="50000"/>
              </a:schemeClr>
            </a:solidFill>
          </a:ln>
          <a:effectLst/>
        </p:spPr>
        <p:txBody>
          <a:bodyPr wrap="square">
            <a:spAutoFit/>
          </a:bodyPr>
          <a:lstStyle/>
          <a:p>
            <a:pPr marR="0" lvl="0" indent="11113" algn="l" defTabSz="914400" rtl="0" eaLnBrk="1" fontAlgn="auto" latinLnBrk="0" hangingPunct="1">
              <a:lnSpc>
                <a:spcPct val="100000"/>
              </a:lnSpc>
              <a:spcBef>
                <a:spcPct val="20000"/>
              </a:spcBef>
              <a:spcAft>
                <a:spcPts val="0"/>
              </a:spcAft>
              <a:buClrTx/>
              <a:buSzTx/>
              <a:tabLst/>
              <a:defRPr/>
            </a:pPr>
            <a:r>
              <a:rPr lang="en-GB" sz="2000" b="1" noProof="0" dirty="0" err="1" smtClean="0">
                <a:latin typeface="Courier New" pitchFamily="49" charset="0"/>
                <a:cs typeface="Courier New" pitchFamily="49" charset="0"/>
              </a:rPr>
              <a:t>svlib</a:t>
            </a:r>
            <a:r>
              <a:rPr lang="en-GB" sz="2000" b="1" dirty="0" smtClean="0">
                <a:latin typeface="Courier New" pitchFamily="49" charset="0"/>
                <a:cs typeface="Courier New" pitchFamily="49" charset="0"/>
              </a:rPr>
              <a:t>_</a:t>
            </a:r>
            <a:r>
              <a:rPr lang="en-GB" sz="2000" b="1" dirty="0" err="1" smtClean="0">
                <a:latin typeface="Courier New" pitchFamily="49" charset="0"/>
                <a:cs typeface="Courier New" pitchFamily="49" charset="0"/>
              </a:rPr>
              <a:t>pkg.sv</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design decisions</a:t>
            </a:r>
            <a:endParaRPr lang="en-GB"/>
          </a:p>
        </p:txBody>
      </p:sp>
      <p:sp>
        <p:nvSpPr>
          <p:cNvPr id="3" name="Content Placeholder 2"/>
          <p:cNvSpPr>
            <a:spLocks noGrp="1"/>
          </p:cNvSpPr>
          <p:nvPr>
            <p:ph sz="half" idx="1"/>
          </p:nvPr>
        </p:nvSpPr>
        <p:spPr>
          <a:xfrm>
            <a:off x="457200" y="1600201"/>
            <a:ext cx="7086600" cy="2209800"/>
          </a:xfrm>
        </p:spPr>
        <p:txBody>
          <a:bodyPr/>
          <a:lstStyle/>
          <a:p>
            <a:r>
              <a:rPr lang="en-US" dirty="0" smtClean="0"/>
              <a:t>Choice of initial feature set</a:t>
            </a:r>
          </a:p>
          <a:p>
            <a:r>
              <a:rPr lang="en-US" dirty="0" smtClean="0"/>
              <a:t>Objects or simple functions?</a:t>
            </a:r>
          </a:p>
          <a:p>
            <a:r>
              <a:rPr lang="en-US" dirty="0" smtClean="0"/>
              <a:t>Choice of error handling mechanism</a:t>
            </a:r>
          </a:p>
          <a:p>
            <a:r>
              <a:rPr lang="en-US" dirty="0" smtClean="0"/>
              <a:t>Never disturb random stability</a:t>
            </a:r>
            <a:endParaRPr lang="en-GB" dirty="0" smtClean="0"/>
          </a:p>
        </p:txBody>
      </p:sp>
      <p:sp>
        <p:nvSpPr>
          <p:cNvPr id="4" name="Rounded Rectangle 3"/>
          <p:cNvSpPr/>
          <p:nvPr/>
        </p:nvSpPr>
        <p:spPr>
          <a:xfrm>
            <a:off x="2438400" y="4724400"/>
            <a:ext cx="5029200" cy="1447800"/>
          </a:xfrm>
          <a:prstGeom prst="roundRect">
            <a:avLst>
              <a:gd name="adj" fmla="val 1135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t>natural and expressive</a:t>
            </a:r>
            <a:br>
              <a:rPr lang="en-GB" sz="4000" smtClean="0"/>
            </a:br>
            <a:r>
              <a:rPr lang="en-GB" sz="4000" smtClean="0"/>
              <a:t>for SV programmers</a:t>
            </a:r>
            <a:endParaRPr lang="en-GB" sz="4000"/>
          </a:p>
        </p:txBody>
      </p:sp>
      <p:sp>
        <p:nvSpPr>
          <p:cNvPr id="6" name="Content Placeholder 2"/>
          <p:cNvSpPr txBox="1">
            <a:spLocks/>
          </p:cNvSpPr>
          <p:nvPr/>
        </p:nvSpPr>
        <p:spPr>
          <a:xfrm>
            <a:off x="457200" y="4114800"/>
            <a:ext cx="7086600" cy="71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Guiding principle:</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darkOnLight">
      <a:dk1>
        <a:sysClr val="windowText" lastClr="000000"/>
      </a:dk1>
      <a:lt1>
        <a:sysClr val="window" lastClr="FFFFFF"/>
      </a:lt1>
      <a:dk2>
        <a:srgbClr val="465E9C"/>
      </a:dk2>
      <a:lt2>
        <a:srgbClr val="CCDDEA"/>
      </a:lt2>
      <a:accent1>
        <a:srgbClr val="FDA023"/>
      </a:accent1>
      <a:accent2>
        <a:srgbClr val="AA2B1E"/>
      </a:accent2>
      <a:accent3>
        <a:srgbClr val="71685C"/>
      </a:accent3>
      <a:accent4>
        <a:srgbClr val="FFFFC8"/>
      </a:accent4>
      <a:accent5>
        <a:srgbClr val="000000"/>
      </a:accent5>
      <a:accent6>
        <a:srgbClr val="0000FF"/>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2754</TotalTime>
  <Words>3622</Words>
  <Application>Microsoft Office PowerPoint</Application>
  <PresentationFormat>On-screen Show (4:3)</PresentationFormat>
  <Paragraphs>441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Courier New</vt:lpstr>
      <vt:lpstr>1_Office Theme</vt:lpstr>
      <vt:lpstr>Slide 1</vt:lpstr>
      <vt:lpstr>Why is it so hard in SV...</vt:lpstr>
      <vt:lpstr>Let's make it easier!  - 1</vt:lpstr>
      <vt:lpstr>Let's make it easier !  - 2</vt:lpstr>
      <vt:lpstr>Let's make it easier !  - 3</vt:lpstr>
      <vt:lpstr>Let's make it easier !  - 4</vt:lpstr>
      <vt:lpstr>Other features  - 1</vt:lpstr>
      <vt:lpstr>Other features - 2</vt:lpstr>
      <vt:lpstr>Key design decisions</vt:lpstr>
      <vt:lpstr>SV can be unhelpful…</vt:lpstr>
      <vt:lpstr>Objects or plain functions?</vt:lpstr>
      <vt:lpstr>Error handling</vt:lpstr>
      <vt:lpstr>Random stability</vt:lpstr>
      <vt:lpstr>Implementation objectives</vt:lpstr>
      <vt:lpstr>Implementation architecture</vt:lpstr>
      <vt:lpstr>Reminder: DOM↔object</vt:lpstr>
      <vt:lpstr>Beware – Macro Magic!</vt:lpstr>
      <vt:lpstr>Use SV-2012 interface classes?</vt:lpstr>
      <vt:lpstr>Free Gifts With Every Copy!</vt:lpstr>
      <vt:lpstr>No time to describe…</vt:lpstr>
      <vt:lpstr>Summary</vt:lpstr>
      <vt:lpstr>Take-away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dc:creator>
  <cp:lastModifiedBy>Jonathan</cp:lastModifiedBy>
  <cp:revision>251</cp:revision>
  <dcterms:created xsi:type="dcterms:W3CDTF">2013-12-02T17:51:29Z</dcterms:created>
  <dcterms:modified xsi:type="dcterms:W3CDTF">2014-03-17T00:13:01Z</dcterms:modified>
</cp:coreProperties>
</file>