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93" r:id="rId4"/>
    <p:sldId id="260" r:id="rId5"/>
    <p:sldId id="261" r:id="rId6"/>
    <p:sldId id="286" r:id="rId7"/>
    <p:sldId id="262" r:id="rId8"/>
    <p:sldId id="284" r:id="rId9"/>
    <p:sldId id="285" r:id="rId10"/>
    <p:sldId id="294" r:id="rId11"/>
    <p:sldId id="283" r:id="rId12"/>
    <p:sldId id="287" r:id="rId13"/>
    <p:sldId id="288" r:id="rId14"/>
    <p:sldId id="289" r:id="rId15"/>
    <p:sldId id="290" r:id="rId16"/>
    <p:sldId id="291" r:id="rId17"/>
    <p:sldId id="28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26" autoAdjust="0"/>
  </p:normalViewPr>
  <p:slideViewPr>
    <p:cSldViewPr snapToGrid="0">
      <p:cViewPr varScale="1">
        <p:scale>
          <a:sx n="63" d="100"/>
          <a:sy n="63" d="100"/>
        </p:scale>
        <p:origin x="7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108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423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B369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3397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B361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656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313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U18463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267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340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前缀和差分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杜昊</a:t>
            </a:r>
          </a:p>
        </p:txBody>
      </p:sp>
    </p:spTree>
    <p:extLst>
      <p:ext uri="{BB962C8B-B14F-4D97-AF65-F5344CB8AC3E}">
        <p14:creationId xmlns:p14="http://schemas.microsoft.com/office/powerpoint/2010/main" val="1822495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P1083 [NOIP2012 </a:t>
            </a:r>
            <a:r>
              <a:rPr lang="zh-CN" altLang="en-US" dirty="0">
                <a:hlinkClick r:id="rId2"/>
              </a:rPr>
              <a:t>提高组</a:t>
            </a:r>
            <a:r>
              <a:rPr lang="en-US" altLang="zh-CN" dirty="0">
                <a:hlinkClick r:id="rId2"/>
              </a:rPr>
              <a:t>] </a:t>
            </a:r>
            <a:r>
              <a:rPr lang="zh-CN" altLang="en-US" dirty="0">
                <a:hlinkClick r:id="rId2"/>
              </a:rPr>
              <a:t>借教室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如果直接按题意模拟，时间复杂度是 </a:t>
            </a:r>
            <a:r>
              <a:rPr lang="en-US" altLang="zh-CN" dirty="0"/>
              <a:t>O(nm) </a:t>
            </a:r>
            <a:r>
              <a:rPr lang="zh-CN" altLang="en-US" dirty="0"/>
              <a:t>的，会超时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但是想一下会发现答案具有二分性，我们可以二分答案 </a:t>
            </a:r>
            <a:r>
              <a:rPr lang="en-US" altLang="zh-CN" dirty="0"/>
              <a:t>x</a:t>
            </a:r>
            <a:r>
              <a:rPr lang="zh-CN" altLang="en-US" dirty="0"/>
              <a:t>，然后把前 </a:t>
            </a:r>
            <a:r>
              <a:rPr lang="en-US" altLang="zh-CN" dirty="0"/>
              <a:t>x </a:t>
            </a:r>
            <a:r>
              <a:rPr lang="zh-CN" altLang="en-US" dirty="0"/>
              <a:t>天的申请都做了，看看是不是会有某天超过 </a:t>
            </a:r>
            <a:r>
              <a:rPr lang="en-US" altLang="zh-CN" dirty="0"/>
              <a:t>r[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这时候区间整体加 </a:t>
            </a:r>
            <a:r>
              <a:rPr lang="en-US" altLang="zh-CN" dirty="0"/>
              <a:t>d </a:t>
            </a:r>
            <a:r>
              <a:rPr lang="zh-CN" altLang="en-US" dirty="0"/>
              <a:t>就可以使用差分了，前 </a:t>
            </a:r>
            <a:r>
              <a:rPr lang="en-US" altLang="zh-CN" dirty="0"/>
              <a:t>x </a:t>
            </a:r>
            <a:r>
              <a:rPr lang="zh-CN" altLang="en-US" dirty="0"/>
              <a:t>天都做完再用前缀和得到每一天借的总教室数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总时间复杂度 </a:t>
            </a:r>
            <a:r>
              <a:rPr lang="en-US" altLang="zh-CN" dirty="0"/>
              <a:t>O(n log n)</a:t>
            </a:r>
          </a:p>
        </p:txBody>
      </p:sp>
    </p:spTree>
    <p:extLst>
      <p:ext uri="{BB962C8B-B14F-4D97-AF65-F5344CB8AC3E}">
        <p14:creationId xmlns:p14="http://schemas.microsoft.com/office/powerpoint/2010/main" val="3713963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P4231 </a:t>
            </a:r>
            <a:r>
              <a:rPr lang="zh-CN" altLang="en-US" dirty="0">
                <a:hlinkClick r:id="rId2"/>
              </a:rPr>
              <a:t>三步必杀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考虑区间加等差数列对差分数组的影响，可以发现是对 </a:t>
            </a:r>
            <a:r>
              <a:rPr lang="en-US" altLang="zh-CN" dirty="0"/>
              <a:t>d[l] </a:t>
            </a:r>
            <a:r>
              <a:rPr lang="zh-CN" altLang="en-US" dirty="0"/>
              <a:t>加上 </a:t>
            </a:r>
            <a:r>
              <a:rPr lang="en-US" altLang="zh-CN" dirty="0"/>
              <a:t>s</a:t>
            </a:r>
            <a:r>
              <a:rPr lang="zh-CN" altLang="en-US" dirty="0"/>
              <a:t>，对 </a:t>
            </a:r>
            <a:r>
              <a:rPr lang="en-US" altLang="zh-CN" dirty="0"/>
              <a:t>d[r+1] </a:t>
            </a:r>
            <a:r>
              <a:rPr lang="zh-CN" altLang="en-US" dirty="0"/>
              <a:t>减去 </a:t>
            </a:r>
            <a:r>
              <a:rPr lang="en-US" altLang="zh-CN" dirty="0"/>
              <a:t>e</a:t>
            </a:r>
            <a:r>
              <a:rPr lang="zh-CN" altLang="en-US" dirty="0"/>
              <a:t>，然后对 </a:t>
            </a:r>
            <a:r>
              <a:rPr lang="en-US" altLang="zh-CN" dirty="0"/>
              <a:t>d[l+1] </a:t>
            </a:r>
            <a:r>
              <a:rPr lang="zh-CN" altLang="en-US" dirty="0"/>
              <a:t>到 </a:t>
            </a:r>
            <a:r>
              <a:rPr lang="en-US" altLang="zh-CN" dirty="0"/>
              <a:t>d[r] </a:t>
            </a:r>
            <a:r>
              <a:rPr lang="zh-CN" altLang="en-US" dirty="0"/>
              <a:t>整体加公差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对于对 </a:t>
            </a:r>
            <a:r>
              <a:rPr lang="en-US" altLang="zh-CN" dirty="0"/>
              <a:t>d[l+1] </a:t>
            </a:r>
            <a:r>
              <a:rPr lang="zh-CN" altLang="en-US" dirty="0"/>
              <a:t>到 </a:t>
            </a:r>
            <a:r>
              <a:rPr lang="en-US" altLang="zh-CN" dirty="0"/>
              <a:t>d[r] </a:t>
            </a:r>
            <a:r>
              <a:rPr lang="zh-CN" altLang="en-US" dirty="0"/>
              <a:t>整体加公差的这个操作，我们可以再将差分数组差分，得到二阶差分数组 </a:t>
            </a:r>
            <a:r>
              <a:rPr lang="en-US" altLang="zh-CN" dirty="0"/>
              <a:t>d2</a:t>
            </a:r>
            <a:r>
              <a:rPr lang="zh-CN" altLang="en-US" dirty="0"/>
              <a:t>，将 </a:t>
            </a:r>
            <a:r>
              <a:rPr lang="en-US" altLang="zh-CN" dirty="0"/>
              <a:t>d2[l+1] </a:t>
            </a:r>
            <a:r>
              <a:rPr lang="zh-CN" altLang="en-US" dirty="0"/>
              <a:t>加上公差，</a:t>
            </a:r>
            <a:r>
              <a:rPr lang="en-US" altLang="zh-CN" dirty="0"/>
              <a:t>d2[r+1] </a:t>
            </a:r>
            <a:r>
              <a:rPr lang="zh-CN" altLang="en-US" dirty="0"/>
              <a:t>减去公差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最后计算答案的时候，先对 </a:t>
            </a:r>
            <a:r>
              <a:rPr lang="en-US" altLang="zh-CN" dirty="0"/>
              <a:t>d2 </a:t>
            </a:r>
            <a:r>
              <a:rPr lang="zh-CN" altLang="en-US" dirty="0"/>
              <a:t>做前缀和，得到那些区间加的操作对每个 </a:t>
            </a:r>
            <a:r>
              <a:rPr lang="en-US" altLang="zh-CN" dirty="0"/>
              <a:t>d[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的影响，然后 </a:t>
            </a:r>
            <a:r>
              <a:rPr lang="en-US" altLang="zh-CN" dirty="0"/>
              <a:t>d[</a:t>
            </a:r>
            <a:r>
              <a:rPr lang="en-US" altLang="zh-CN" dirty="0" err="1"/>
              <a:t>i</a:t>
            </a:r>
            <a:r>
              <a:rPr lang="en-US" altLang="zh-CN" dirty="0"/>
              <a:t>] += d2[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（这里的 </a:t>
            </a:r>
            <a:r>
              <a:rPr lang="en-US" altLang="zh-CN" dirty="0"/>
              <a:t>d2[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是做过前缀和后的 </a:t>
            </a:r>
            <a:r>
              <a:rPr lang="en-US" altLang="zh-CN" dirty="0"/>
              <a:t>d2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最后再对这时候的 </a:t>
            </a:r>
            <a:r>
              <a:rPr lang="en-US" altLang="zh-CN" dirty="0"/>
              <a:t>d </a:t>
            </a:r>
            <a:r>
              <a:rPr lang="zh-CN" altLang="en-US" dirty="0"/>
              <a:t>做个前缀和，就能知道最终答案了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2489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二维前缀和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对于一个二维数组，求出从左上角到当前位置形成的矩形中数字之和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可以先扫每一行，求出每一行的前缀和，再扫每一列，对每一行以当前列为结尾的前缀和相加，就得到了二维前缀和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与之对应的，也可以做右上方的，左下方的，右下方的，也可以维护最值等等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求得一个左上角为 </a:t>
            </a:r>
            <a:r>
              <a:rPr lang="en-US" altLang="zh-CN" dirty="0"/>
              <a:t>(x1, y1)</a:t>
            </a:r>
            <a:r>
              <a:rPr lang="zh-CN" altLang="en-US" dirty="0"/>
              <a:t>，右下角为 </a:t>
            </a:r>
            <a:r>
              <a:rPr lang="en-US" altLang="zh-CN" dirty="0"/>
              <a:t>(x2, y2) </a:t>
            </a:r>
            <a:r>
              <a:rPr lang="zh-CN" altLang="en-US" dirty="0"/>
              <a:t>的矩阵和，可以用 </a:t>
            </a:r>
            <a:r>
              <a:rPr lang="en-US" altLang="zh-CN" dirty="0"/>
              <a:t>sum[x2][y2]-sum[x1-1][y2]-sum[x2][y1-1]+sum[x1-1][y1-1]</a:t>
            </a:r>
          </a:p>
        </p:txBody>
      </p:sp>
    </p:spTree>
    <p:extLst>
      <p:ext uri="{BB962C8B-B14F-4D97-AF65-F5344CB8AC3E}">
        <p14:creationId xmlns:p14="http://schemas.microsoft.com/office/powerpoint/2010/main" val="4107943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B3693 </a:t>
            </a:r>
            <a:r>
              <a:rPr lang="zh-CN" altLang="en-US" dirty="0">
                <a:hlinkClick r:id="rId2"/>
              </a:rPr>
              <a:t>数列前缀和 </a:t>
            </a:r>
            <a:r>
              <a:rPr lang="en-US" altLang="zh-CN" dirty="0">
                <a:hlinkClick r:id="rId2"/>
              </a:rPr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预处理出二维前缀和，每次计算该组询问对应的答案，再将答案都异或起来即可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注意本题数据范围为 </a:t>
            </a:r>
            <a:r>
              <a:rPr lang="en-US" altLang="zh-CN" dirty="0"/>
              <a:t>0 &lt;= ai &lt; 2^64</a:t>
            </a:r>
            <a:r>
              <a:rPr lang="zh-CN" altLang="en-US" dirty="0"/>
              <a:t>，故 </a:t>
            </a:r>
            <a:r>
              <a:rPr lang="en-US" altLang="zh-CN" dirty="0"/>
              <a:t>a </a:t>
            </a:r>
            <a:r>
              <a:rPr lang="zh-CN" altLang="en-US" dirty="0"/>
              <a:t>数组需要使用 </a:t>
            </a:r>
            <a:r>
              <a:rPr lang="en-US" altLang="zh-CN" dirty="0"/>
              <a:t>unsigned long </a:t>
            </a:r>
            <a:r>
              <a:rPr lang="en-US" altLang="zh-CN" dirty="0" err="1"/>
              <a:t>long</a:t>
            </a:r>
            <a:endParaRPr lang="en-US" altLang="zh-CN" dirty="0"/>
          </a:p>
          <a:p>
            <a:r>
              <a:rPr lang="zh-CN" altLang="en-US" dirty="0"/>
              <a:t>做运算时不用取模，直接利用 </a:t>
            </a:r>
            <a:r>
              <a:rPr lang="en-US" altLang="zh-CN" dirty="0"/>
              <a:t>unsigned long </a:t>
            </a:r>
            <a:r>
              <a:rPr lang="en-US" altLang="zh-CN" dirty="0" err="1"/>
              <a:t>long</a:t>
            </a:r>
            <a:r>
              <a:rPr lang="en-US" altLang="zh-CN" dirty="0"/>
              <a:t> </a:t>
            </a:r>
            <a:r>
              <a:rPr lang="zh-CN" altLang="en-US" dirty="0"/>
              <a:t>自然溢出就相当于对 </a:t>
            </a:r>
            <a:r>
              <a:rPr lang="en-US" altLang="zh-CN" dirty="0"/>
              <a:t>2^64 </a:t>
            </a:r>
            <a:r>
              <a:rPr lang="zh-CN" altLang="en-US" dirty="0"/>
              <a:t>取模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064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二维差分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关注前缀和数组、原数组、差分数组之间的关系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对原数组求前缀和会得到前缀和数组，对差分数组求前缀和会得到原数组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对前缀和数组做差分会得到原数组，对原数组做差分会得到差分数组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9690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二维差分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原数组和前缀和数组满足这样的关系：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 = sum[</a:t>
            </a:r>
            <a:r>
              <a:rPr lang="en-US" altLang="zh-CN" dirty="0" err="1"/>
              <a:t>i</a:t>
            </a:r>
            <a:r>
              <a:rPr lang="en-US" altLang="zh-CN" dirty="0"/>
              <a:t>][j] – sum[i-1][j] – sum[</a:t>
            </a:r>
            <a:r>
              <a:rPr lang="en-US" altLang="zh-CN" dirty="0" err="1"/>
              <a:t>i</a:t>
            </a:r>
            <a:r>
              <a:rPr lang="en-US" altLang="zh-CN" dirty="0"/>
              <a:t>][j-1] + sum[i-1][j-1]</a:t>
            </a:r>
          </a:p>
          <a:p>
            <a:endParaRPr lang="en-US" altLang="zh-CN" dirty="0"/>
          </a:p>
          <a:p>
            <a:r>
              <a:rPr lang="zh-CN" altLang="en-US" dirty="0"/>
              <a:t>所以差分数组和原数组也是这样的关系：</a:t>
            </a:r>
            <a:r>
              <a:rPr lang="en-US" altLang="zh-CN" dirty="0"/>
              <a:t>d[</a:t>
            </a:r>
            <a:r>
              <a:rPr lang="en-US" altLang="zh-CN" dirty="0" err="1"/>
              <a:t>i</a:t>
            </a:r>
            <a:r>
              <a:rPr lang="en-US" altLang="zh-CN" dirty="0"/>
              <a:t>][j] = a[</a:t>
            </a:r>
            <a:r>
              <a:rPr lang="en-US" altLang="zh-CN" dirty="0" err="1"/>
              <a:t>i</a:t>
            </a:r>
            <a:r>
              <a:rPr lang="en-US" altLang="zh-CN" dirty="0"/>
              <a:t>][j] – a[i-1][j] – a[</a:t>
            </a:r>
            <a:r>
              <a:rPr lang="en-US" altLang="zh-CN" dirty="0" err="1"/>
              <a:t>i</a:t>
            </a:r>
            <a:r>
              <a:rPr lang="en-US" altLang="zh-CN" dirty="0"/>
              <a:t>][j-1] + a[i-1][j-1]</a:t>
            </a:r>
          </a:p>
          <a:p>
            <a:endParaRPr lang="en-US" altLang="zh-CN" dirty="0"/>
          </a:p>
          <a:p>
            <a:r>
              <a:rPr lang="zh-CN" altLang="en-US" dirty="0"/>
              <a:t>此时对 </a:t>
            </a:r>
            <a:r>
              <a:rPr lang="en-US" altLang="zh-CN" dirty="0"/>
              <a:t>d </a:t>
            </a:r>
            <a:r>
              <a:rPr lang="zh-CN" altLang="en-US" dirty="0"/>
              <a:t>做二维前缀和可以得到 </a:t>
            </a:r>
            <a:r>
              <a:rPr lang="en-US" altLang="zh-CN" dirty="0"/>
              <a:t>a</a:t>
            </a:r>
            <a:r>
              <a:rPr lang="zh-CN" altLang="en-US" dirty="0"/>
              <a:t>，对 </a:t>
            </a:r>
            <a:r>
              <a:rPr lang="en-US" altLang="zh-CN" dirty="0"/>
              <a:t>d </a:t>
            </a:r>
            <a:r>
              <a:rPr lang="zh-CN" altLang="en-US" dirty="0"/>
              <a:t>数组的单点加 </a:t>
            </a:r>
            <a:r>
              <a:rPr lang="en-US" altLang="zh-CN" dirty="0"/>
              <a:t>x</a:t>
            </a:r>
            <a:r>
              <a:rPr lang="zh-CN" altLang="en-US" dirty="0"/>
              <a:t>，会使得 </a:t>
            </a:r>
            <a:r>
              <a:rPr lang="en-US" altLang="zh-CN" dirty="0"/>
              <a:t>a </a:t>
            </a:r>
            <a:r>
              <a:rPr lang="zh-CN" altLang="en-US" dirty="0"/>
              <a:t>数组右下区域整体加 </a:t>
            </a:r>
            <a:r>
              <a:rPr lang="en-US" altLang="zh-CN" dirty="0"/>
              <a:t>x</a:t>
            </a:r>
          </a:p>
          <a:p>
            <a:endParaRPr lang="en-US" altLang="zh-CN" dirty="0"/>
          </a:p>
          <a:p>
            <a:r>
              <a:rPr lang="zh-CN" altLang="en-US" dirty="0"/>
              <a:t>如果是对一个左上角为 </a:t>
            </a:r>
            <a:r>
              <a:rPr lang="en-US" altLang="zh-CN" dirty="0"/>
              <a:t>(x1, y1)</a:t>
            </a:r>
            <a:r>
              <a:rPr lang="zh-CN" altLang="en-US" dirty="0"/>
              <a:t>，右下角为 </a:t>
            </a:r>
            <a:r>
              <a:rPr lang="en-US" altLang="zh-CN" dirty="0"/>
              <a:t>(x2, y2) </a:t>
            </a:r>
            <a:r>
              <a:rPr lang="zh-CN" altLang="en-US" dirty="0"/>
              <a:t>的矩形加 </a:t>
            </a:r>
            <a:r>
              <a:rPr lang="en-US" altLang="zh-CN" dirty="0"/>
              <a:t>x</a:t>
            </a:r>
            <a:r>
              <a:rPr lang="zh-CN" altLang="en-US" dirty="0"/>
              <a:t>，我们需要对 </a:t>
            </a:r>
            <a:r>
              <a:rPr lang="en-US" altLang="zh-CN" dirty="0"/>
              <a:t>d[x1][y1] += x, d[x2+1][y1]-=x, d[x1][y2+1]-=x, d[x2+1][y2+1]+=x</a:t>
            </a:r>
          </a:p>
        </p:txBody>
      </p:sp>
    </p:spTree>
    <p:extLst>
      <p:ext uri="{BB962C8B-B14F-4D97-AF65-F5344CB8AC3E}">
        <p14:creationId xmlns:p14="http://schemas.microsoft.com/office/powerpoint/2010/main" val="2453332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P3397 </a:t>
            </a:r>
            <a:r>
              <a:rPr lang="zh-CN" altLang="en-US" dirty="0">
                <a:hlinkClick r:id="rId2"/>
              </a:rPr>
              <a:t>地毯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一个地毯覆盖就是一个矩形覆盖次数加 </a:t>
            </a:r>
            <a:r>
              <a:rPr lang="en-US" altLang="zh-CN" dirty="0"/>
              <a:t>1</a:t>
            </a:r>
            <a:r>
              <a:rPr lang="zh-CN" altLang="en-US" dirty="0"/>
              <a:t>，可以使用二维差分做到 </a:t>
            </a:r>
            <a:r>
              <a:rPr lang="en-US" altLang="zh-CN" dirty="0"/>
              <a:t>O(1) </a:t>
            </a:r>
            <a:r>
              <a:rPr lang="zh-CN" altLang="en-US" dirty="0"/>
              <a:t>操作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最后做一遍二维前缀和求出每个点被覆盖的次数即可，时间复杂度 </a:t>
            </a:r>
            <a:r>
              <a:rPr lang="en-US" altLang="zh-CN" dirty="0"/>
              <a:t>O(n^2 + m)</a:t>
            </a:r>
          </a:p>
        </p:txBody>
      </p:sp>
    </p:spTree>
    <p:extLst>
      <p:ext uri="{BB962C8B-B14F-4D97-AF65-F5344CB8AC3E}">
        <p14:creationId xmlns:p14="http://schemas.microsoft.com/office/powerpoint/2010/main" val="2394986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同学们再见</a:t>
            </a:r>
            <a:r>
              <a:rPr lang="en-US" altLang="zh-CN" dirty="0"/>
              <a:t>~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08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前缀和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在一个数组中，多次询问 </a:t>
            </a:r>
            <a:r>
              <a:rPr lang="en-US" altLang="zh-CN" dirty="0"/>
              <a:t>[l, r] </a:t>
            </a:r>
            <a:r>
              <a:rPr lang="zh-CN" altLang="en-US" dirty="0"/>
              <a:t>的和，即多次询问 </a:t>
            </a:r>
            <a:r>
              <a:rPr lang="en-US" altLang="zh-CN" dirty="0"/>
              <a:t>al+…+</a:t>
            </a:r>
            <a:r>
              <a:rPr lang="en-US" altLang="zh-CN" dirty="0" err="1"/>
              <a:t>ar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可以预处理前缀和 </a:t>
            </a:r>
            <a:r>
              <a:rPr lang="en-US" altLang="zh-CN" dirty="0"/>
              <a:t>sum[</a:t>
            </a:r>
            <a:r>
              <a:rPr lang="en-US" altLang="zh-CN" dirty="0" err="1"/>
              <a:t>i</a:t>
            </a:r>
            <a:r>
              <a:rPr lang="en-US" altLang="zh-CN" dirty="0"/>
              <a:t>] = sum[</a:t>
            </a:r>
            <a:r>
              <a:rPr lang="en-US" altLang="zh-CN" dirty="0" err="1"/>
              <a:t>i</a:t>
            </a:r>
            <a:r>
              <a:rPr lang="en-US" altLang="zh-CN" dirty="0"/>
              <a:t> – 1] + 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endParaRPr lang="en-US" altLang="zh-CN" dirty="0"/>
          </a:p>
          <a:p>
            <a:r>
              <a:rPr lang="zh-CN" altLang="en-US" dirty="0"/>
              <a:t>对于每次询问输出 </a:t>
            </a:r>
            <a:r>
              <a:rPr lang="en-US" altLang="zh-CN" dirty="0"/>
              <a:t>sum[r] – sum[l – 1]</a:t>
            </a:r>
          </a:p>
          <a:p>
            <a:endParaRPr lang="en-US" altLang="zh-CN" dirty="0"/>
          </a:p>
          <a:p>
            <a:r>
              <a:rPr lang="zh-CN" altLang="en-US" dirty="0"/>
              <a:t>与之对应的也可以预处理出后缀和，前后缀最大</a:t>
            </a:r>
            <a:r>
              <a:rPr lang="en-US" altLang="zh-CN" dirty="0"/>
              <a:t>/</a:t>
            </a:r>
            <a:r>
              <a:rPr lang="zh-CN" altLang="en-US" dirty="0"/>
              <a:t>最小值，甚至预处理前后缀的桶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43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B3612 【</a:t>
            </a:r>
            <a:r>
              <a:rPr lang="zh-CN" altLang="en-US" dirty="0">
                <a:hlinkClick r:id="rId2"/>
              </a:rPr>
              <a:t>深进</a:t>
            </a:r>
            <a:r>
              <a:rPr lang="en-US" altLang="zh-CN" dirty="0">
                <a:hlinkClick r:id="rId2"/>
              </a:rPr>
              <a:t>1.</a:t>
            </a:r>
            <a:r>
              <a:rPr lang="zh-CN" altLang="en-US" dirty="0">
                <a:hlinkClick r:id="rId2"/>
              </a:rPr>
              <a:t>例</a:t>
            </a:r>
            <a:r>
              <a:rPr lang="en-US" altLang="zh-CN" dirty="0">
                <a:hlinkClick r:id="rId2"/>
              </a:rPr>
              <a:t>1】</a:t>
            </a:r>
            <a:r>
              <a:rPr lang="zh-CN" altLang="en-US" dirty="0">
                <a:hlinkClick r:id="rId2"/>
              </a:rPr>
              <a:t>求区间和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预处理出前缀和数组，对于每个询问，答案就是 </a:t>
            </a:r>
            <a:r>
              <a:rPr lang="en-US" altLang="zh-CN" dirty="0"/>
              <a:t>sum[r] – sum[l – 1]</a:t>
            </a:r>
          </a:p>
          <a:p>
            <a:endParaRPr lang="en-US" altLang="zh-CN" dirty="0"/>
          </a:p>
          <a:p>
            <a:r>
              <a:rPr lang="zh-CN" altLang="en-US" dirty="0"/>
              <a:t>时间复杂度 </a:t>
            </a:r>
            <a:r>
              <a:rPr lang="en-US" altLang="zh-CN" dirty="0"/>
              <a:t>O(n + m)</a:t>
            </a:r>
          </a:p>
        </p:txBody>
      </p:sp>
    </p:spTree>
    <p:extLst>
      <p:ext uri="{BB962C8B-B14F-4D97-AF65-F5344CB8AC3E}">
        <p14:creationId xmlns:p14="http://schemas.microsoft.com/office/powerpoint/2010/main" val="299920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P6568 [NOI Online #3 </a:t>
            </a:r>
            <a:r>
              <a:rPr lang="zh-CN" altLang="en-US" dirty="0">
                <a:hlinkClick r:id="rId2"/>
              </a:rPr>
              <a:t>提高组</a:t>
            </a:r>
            <a:r>
              <a:rPr lang="en-US" altLang="zh-CN" dirty="0">
                <a:hlinkClick r:id="rId2"/>
              </a:rPr>
              <a:t>] </a:t>
            </a:r>
            <a:r>
              <a:rPr lang="zh-CN" altLang="en-US" dirty="0">
                <a:hlinkClick r:id="rId2"/>
              </a:rPr>
              <a:t>水壶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首先我们会发现，一定是做满 </a:t>
            </a:r>
            <a:r>
              <a:rPr lang="en-US" altLang="zh-CN" dirty="0"/>
              <a:t>k </a:t>
            </a:r>
            <a:r>
              <a:rPr lang="zh-CN" altLang="en-US" dirty="0"/>
              <a:t>次操作最好，并且是连续往同一方向做 </a:t>
            </a:r>
            <a:r>
              <a:rPr lang="en-US" altLang="zh-CN" dirty="0"/>
              <a:t>k </a:t>
            </a:r>
            <a:r>
              <a:rPr lang="zh-CN" altLang="en-US" dirty="0"/>
              <a:t>次倒水操作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也就是说我们需要求的就是连续 </a:t>
            </a:r>
            <a:r>
              <a:rPr lang="en-US" altLang="zh-CN" dirty="0"/>
              <a:t>k+1 </a:t>
            </a:r>
            <a:r>
              <a:rPr lang="zh-CN" altLang="en-US" dirty="0"/>
              <a:t>个数的和的最大值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那么枚举右端点，利用前缀和思想，我们只需要求出 </a:t>
            </a:r>
            <a:r>
              <a:rPr lang="en-US" altLang="zh-CN" dirty="0"/>
              <a:t>sum[r] – sum[r – k - 1] </a:t>
            </a:r>
            <a:r>
              <a:rPr lang="zh-CN" altLang="en-US" dirty="0"/>
              <a:t>的最大值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时间复杂度 </a:t>
            </a:r>
            <a:r>
              <a:rPr lang="en-US" altLang="zh-CN" dirty="0"/>
              <a:t>O(n)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093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P3131 [USACO16JAN]Subsequences Summing to Sevens 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区间和能被 </a:t>
            </a:r>
            <a:r>
              <a:rPr lang="en-US" altLang="zh-CN" dirty="0"/>
              <a:t>7 </a:t>
            </a:r>
            <a:r>
              <a:rPr lang="zh-CN" altLang="en-US" dirty="0"/>
              <a:t>整除相当于前缀和模 </a:t>
            </a:r>
            <a:r>
              <a:rPr lang="en-US" altLang="zh-CN" dirty="0"/>
              <a:t>7 </a:t>
            </a:r>
            <a:r>
              <a:rPr lang="zh-CN" altLang="en-US" dirty="0"/>
              <a:t>的余数相同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于是我们可以记录下前缀和模 </a:t>
            </a:r>
            <a:r>
              <a:rPr lang="en-US" altLang="zh-CN" dirty="0"/>
              <a:t>7 </a:t>
            </a:r>
            <a:r>
              <a:rPr lang="zh-CN" altLang="en-US" dirty="0"/>
              <a:t>为每个数的最早的位置 </a:t>
            </a:r>
            <a:r>
              <a:rPr lang="en-US" altLang="zh-CN" dirty="0"/>
              <a:t>l </a:t>
            </a:r>
            <a:r>
              <a:rPr lang="zh-CN" altLang="en-US" dirty="0"/>
              <a:t>和最后的位置 </a:t>
            </a:r>
            <a:r>
              <a:rPr lang="en-US" altLang="zh-CN" dirty="0"/>
              <a:t>r</a:t>
            </a:r>
          </a:p>
          <a:p>
            <a:endParaRPr lang="en-US" altLang="zh-CN" dirty="0"/>
          </a:p>
          <a:p>
            <a:r>
              <a:rPr lang="zh-CN" altLang="en-US" dirty="0"/>
              <a:t>那么 </a:t>
            </a:r>
            <a:r>
              <a:rPr lang="en-US" altLang="zh-CN" dirty="0"/>
              <a:t>max(r[</a:t>
            </a:r>
            <a:r>
              <a:rPr lang="en-US" altLang="zh-CN" dirty="0" err="1"/>
              <a:t>i</a:t>
            </a:r>
            <a:r>
              <a:rPr lang="en-US" altLang="zh-CN" dirty="0"/>
              <a:t>] – l[</a:t>
            </a:r>
            <a:r>
              <a:rPr lang="en-US" altLang="zh-CN" dirty="0" err="1"/>
              <a:t>i</a:t>
            </a:r>
            <a:r>
              <a:rPr lang="en-US" altLang="zh-CN" dirty="0"/>
              <a:t>]) </a:t>
            </a:r>
            <a:r>
              <a:rPr lang="zh-CN" altLang="en-US" dirty="0"/>
              <a:t>就是答案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1918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U184639 </a:t>
            </a:r>
            <a:r>
              <a:rPr lang="zh-CN" altLang="en-US" dirty="0">
                <a:hlinkClick r:id="rId2"/>
              </a:rPr>
              <a:t>最值问题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对于 </a:t>
            </a:r>
            <a:r>
              <a:rPr lang="en-US" altLang="zh-CN" dirty="0"/>
              <a:t>60% </a:t>
            </a:r>
            <a:r>
              <a:rPr lang="zh-CN" altLang="en-US" dirty="0"/>
              <a:t>的数据，暴力枚举，复杂度 </a:t>
            </a:r>
            <a:r>
              <a:rPr lang="en-US" altLang="zh-CN" dirty="0"/>
              <a:t>O(</a:t>
            </a:r>
            <a:r>
              <a:rPr lang="en-US" altLang="zh-CN" dirty="0" err="1"/>
              <a:t>qn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对于另外 </a:t>
            </a:r>
            <a:r>
              <a:rPr lang="en-US" altLang="zh-CN" dirty="0"/>
              <a:t>20% </a:t>
            </a:r>
            <a:r>
              <a:rPr lang="zh-CN" altLang="en-US" dirty="0"/>
              <a:t>的数据，可以统计前缀每个数出现的次数，设 </a:t>
            </a:r>
            <a:r>
              <a:rPr lang="en-US" altLang="zh-CN" dirty="0" err="1"/>
              <a:t>cnt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 </a:t>
            </a:r>
            <a:r>
              <a:rPr lang="zh-CN" altLang="en-US" dirty="0"/>
              <a:t>表示前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个数中 </a:t>
            </a:r>
            <a:r>
              <a:rPr lang="en-US" altLang="zh-CN" dirty="0"/>
              <a:t>j </a:t>
            </a:r>
            <a:r>
              <a:rPr lang="zh-CN" altLang="en-US" dirty="0"/>
              <a:t>的出现次数，然后依次从 </a:t>
            </a:r>
            <a:r>
              <a:rPr lang="en-US" altLang="zh-CN" dirty="0"/>
              <a:t>100 </a:t>
            </a:r>
            <a:r>
              <a:rPr lang="zh-CN" altLang="en-US" dirty="0"/>
              <a:t>到 </a:t>
            </a:r>
            <a:r>
              <a:rPr lang="en-US" altLang="zh-CN" dirty="0"/>
              <a:t>1 </a:t>
            </a:r>
            <a:r>
              <a:rPr lang="zh-CN" altLang="en-US" dirty="0"/>
              <a:t>枚举，看一下 </a:t>
            </a:r>
            <a:r>
              <a:rPr lang="en-US" altLang="zh-CN" dirty="0" err="1"/>
              <a:t>cnt</a:t>
            </a:r>
            <a:r>
              <a:rPr lang="en-US" altLang="zh-CN" dirty="0"/>
              <a:t>[n][</a:t>
            </a:r>
            <a:r>
              <a:rPr lang="en-US" altLang="zh-CN" dirty="0" err="1"/>
              <a:t>i</a:t>
            </a:r>
            <a:r>
              <a:rPr lang="en-US" altLang="zh-CN" dirty="0"/>
              <a:t>] – (</a:t>
            </a:r>
            <a:r>
              <a:rPr lang="en-US" altLang="zh-CN" dirty="0" err="1"/>
              <a:t>cnt</a:t>
            </a:r>
            <a:r>
              <a:rPr lang="en-US" altLang="zh-CN" dirty="0"/>
              <a:t>[r][</a:t>
            </a:r>
            <a:r>
              <a:rPr lang="en-US" altLang="zh-CN" dirty="0" err="1"/>
              <a:t>i</a:t>
            </a:r>
            <a:r>
              <a:rPr lang="en-US" altLang="zh-CN" dirty="0"/>
              <a:t>] – </a:t>
            </a:r>
            <a:r>
              <a:rPr lang="en-US" altLang="zh-CN" dirty="0" err="1"/>
              <a:t>cnt</a:t>
            </a:r>
            <a:r>
              <a:rPr lang="en-US" altLang="zh-CN" dirty="0"/>
              <a:t>[l-1][</a:t>
            </a:r>
            <a:r>
              <a:rPr lang="en-US" altLang="zh-CN" dirty="0" err="1"/>
              <a:t>i</a:t>
            </a:r>
            <a:r>
              <a:rPr lang="en-US" altLang="zh-CN" dirty="0"/>
              <a:t>]) </a:t>
            </a:r>
            <a:r>
              <a:rPr lang="zh-CN" altLang="en-US" dirty="0"/>
              <a:t>是否为 </a:t>
            </a:r>
            <a:r>
              <a:rPr lang="en-US" altLang="zh-CN" dirty="0"/>
              <a:t>0</a:t>
            </a:r>
            <a:r>
              <a:rPr lang="zh-CN" altLang="en-US" dirty="0"/>
              <a:t>，找到第一个结果非 </a:t>
            </a:r>
            <a:r>
              <a:rPr lang="en-US" altLang="zh-CN" dirty="0"/>
              <a:t>0 </a:t>
            </a:r>
            <a:r>
              <a:rPr lang="zh-CN" altLang="en-US" dirty="0"/>
              <a:t>的 </a:t>
            </a:r>
            <a:r>
              <a:rPr lang="en-US" altLang="zh-CN" dirty="0" err="1"/>
              <a:t>i</a:t>
            </a:r>
            <a:r>
              <a:rPr lang="zh-CN" altLang="en-US" dirty="0"/>
              <a:t>，就是最大值，最小值就是从 </a:t>
            </a:r>
            <a:r>
              <a:rPr lang="en-US" altLang="zh-CN" dirty="0"/>
              <a:t>1 </a:t>
            </a:r>
            <a:r>
              <a:rPr lang="zh-CN" altLang="en-US" dirty="0"/>
              <a:t>到 </a:t>
            </a:r>
            <a:r>
              <a:rPr lang="en-US" altLang="zh-CN" dirty="0"/>
              <a:t>100 </a:t>
            </a:r>
            <a:r>
              <a:rPr lang="zh-CN" altLang="en-US" dirty="0"/>
              <a:t>枚举就好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 </a:t>
            </a:r>
            <a:r>
              <a:rPr lang="en-US" altLang="zh-CN" dirty="0"/>
              <a:t>100% </a:t>
            </a:r>
            <a:r>
              <a:rPr lang="zh-CN" altLang="en-US" dirty="0"/>
              <a:t>的数据，去掉一段后的数组相当于是一个前缀加一个后缀，所以可以预处理前后缀 </a:t>
            </a:r>
            <a:r>
              <a:rPr lang="en-US" altLang="zh-CN" dirty="0"/>
              <a:t>max</a:t>
            </a:r>
            <a:r>
              <a:rPr lang="zh-CN" altLang="en-US" dirty="0"/>
              <a:t>，前后缀 </a:t>
            </a:r>
            <a:r>
              <a:rPr lang="en-US" altLang="zh-CN" dirty="0"/>
              <a:t>min</a:t>
            </a:r>
            <a:r>
              <a:rPr lang="zh-CN" altLang="en-US" dirty="0"/>
              <a:t>，每回直接取以 </a:t>
            </a:r>
            <a:r>
              <a:rPr lang="en-US" altLang="zh-CN" dirty="0"/>
              <a:t>l-1 </a:t>
            </a:r>
            <a:r>
              <a:rPr lang="zh-CN" altLang="en-US" dirty="0"/>
              <a:t>为结尾的前缀和以 </a:t>
            </a:r>
            <a:r>
              <a:rPr lang="en-US" altLang="zh-CN" dirty="0"/>
              <a:t>r+1 </a:t>
            </a:r>
            <a:r>
              <a:rPr lang="zh-CN" altLang="en-US" dirty="0"/>
              <a:t>为结尾的后缀拼一下就可以得到结果了，时间复杂度 </a:t>
            </a:r>
            <a:r>
              <a:rPr lang="en-US" altLang="zh-CN" dirty="0"/>
              <a:t>O(n + q)</a:t>
            </a:r>
          </a:p>
        </p:txBody>
      </p:sp>
    </p:spTree>
    <p:extLst>
      <p:ext uri="{BB962C8B-B14F-4D97-AF65-F5344CB8AC3E}">
        <p14:creationId xmlns:p14="http://schemas.microsoft.com/office/powerpoint/2010/main" val="21606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P2671 [NOIP2015 </a:t>
            </a:r>
            <a:r>
              <a:rPr lang="zh-CN" altLang="en-US" dirty="0">
                <a:hlinkClick r:id="rId2"/>
              </a:rPr>
              <a:t>普及组</a:t>
            </a:r>
            <a:r>
              <a:rPr lang="en-US" altLang="zh-CN" dirty="0">
                <a:hlinkClick r:id="rId2"/>
              </a:rPr>
              <a:t>] </a:t>
            </a:r>
            <a:r>
              <a:rPr lang="zh-CN" altLang="en-US" dirty="0">
                <a:hlinkClick r:id="rId2"/>
              </a:rPr>
              <a:t>求和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首先我们发现计算式子是跟 </a:t>
            </a:r>
            <a:r>
              <a:rPr lang="en-US" altLang="zh-CN" dirty="0"/>
              <a:t>y </a:t>
            </a:r>
            <a:r>
              <a:rPr lang="zh-CN" altLang="en-US" dirty="0"/>
              <a:t>无关的，事实上只要 </a:t>
            </a:r>
            <a:r>
              <a:rPr lang="en-US" altLang="zh-CN" dirty="0"/>
              <a:t>x </a:t>
            </a:r>
            <a:r>
              <a:rPr lang="zh-CN" altLang="en-US" dirty="0"/>
              <a:t>跟 </a:t>
            </a:r>
            <a:r>
              <a:rPr lang="en-US" altLang="zh-CN" dirty="0"/>
              <a:t>z </a:t>
            </a:r>
            <a:r>
              <a:rPr lang="zh-CN" altLang="en-US" dirty="0"/>
              <a:t>颜色相同且 </a:t>
            </a:r>
            <a:r>
              <a:rPr lang="en-US" altLang="zh-CN" dirty="0"/>
              <a:t>x </a:t>
            </a:r>
            <a:r>
              <a:rPr lang="zh-CN" altLang="en-US" dirty="0"/>
              <a:t>和 </a:t>
            </a:r>
            <a:r>
              <a:rPr lang="en-US" altLang="zh-CN" dirty="0"/>
              <a:t>z </a:t>
            </a:r>
            <a:r>
              <a:rPr lang="zh-CN" altLang="en-US" dirty="0"/>
              <a:t>位置差为偶数就需要计算那个式子，也就是我们需要分开奇偶位置考虑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对于同一种奇偶性的格子，我们枚举 </a:t>
            </a:r>
            <a:r>
              <a:rPr lang="en-US" altLang="zh-CN" dirty="0"/>
              <a:t>z</a:t>
            </a:r>
            <a:r>
              <a:rPr lang="zh-CN" altLang="en-US" dirty="0"/>
              <a:t>，会发现所求式子的和可以拆成这样几部分：</a:t>
            </a:r>
            <a:endParaRPr lang="en-US" altLang="zh-CN" dirty="0"/>
          </a:p>
          <a:p>
            <a:r>
              <a:rPr lang="zh-CN" altLang="en-US" dirty="0"/>
              <a:t>前边同颜色的格子的下标（</a:t>
            </a:r>
            <a:r>
              <a:rPr lang="en-US" altLang="zh-CN" dirty="0"/>
              <a:t>x</a:t>
            </a:r>
            <a:r>
              <a:rPr lang="zh-CN" altLang="en-US" dirty="0"/>
              <a:t>）和数字（</a:t>
            </a:r>
            <a:r>
              <a:rPr lang="en-US" altLang="zh-CN" dirty="0"/>
              <a:t>number[x]</a:t>
            </a:r>
            <a:r>
              <a:rPr lang="zh-CN" altLang="en-US" dirty="0"/>
              <a:t>）乘积之和</a:t>
            </a:r>
            <a:endParaRPr lang="en-US" altLang="zh-CN" dirty="0"/>
          </a:p>
          <a:p>
            <a:r>
              <a:rPr lang="zh-CN" altLang="en-US" dirty="0"/>
              <a:t>前边同颜色的格子的下标（</a:t>
            </a:r>
            <a:r>
              <a:rPr lang="en-US" altLang="zh-CN" dirty="0"/>
              <a:t>x</a:t>
            </a:r>
            <a:r>
              <a:rPr lang="zh-CN" altLang="en-US" dirty="0"/>
              <a:t>）之和乘上当前数字（</a:t>
            </a:r>
            <a:r>
              <a:rPr lang="en-US" altLang="zh-CN" dirty="0"/>
              <a:t>number[z]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前边同颜色的格子的数字（</a:t>
            </a:r>
            <a:r>
              <a:rPr lang="en-US" altLang="zh-CN" dirty="0"/>
              <a:t>number[x]</a:t>
            </a:r>
            <a:r>
              <a:rPr lang="zh-CN" altLang="en-US" dirty="0"/>
              <a:t>）之和乘上当前下标（</a:t>
            </a:r>
            <a:r>
              <a:rPr lang="en-US" altLang="zh-CN" dirty="0"/>
              <a:t>z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前边同颜色的格子的数量乘上当前下标（</a:t>
            </a:r>
            <a:r>
              <a:rPr lang="en-US" altLang="zh-CN" dirty="0"/>
              <a:t>z</a:t>
            </a:r>
            <a:r>
              <a:rPr lang="zh-CN" altLang="en-US" dirty="0"/>
              <a:t>）乘上当前数字（</a:t>
            </a:r>
            <a:r>
              <a:rPr lang="en-US" altLang="zh-CN" dirty="0"/>
              <a:t>number[z]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于是我们只需要对这样的四个值维护前缀和，当然预处理空间是不够的，一边循环一边更新就好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94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差分数组定义为 </a:t>
            </a:r>
            <a:r>
              <a:rPr lang="en-US" altLang="zh-CN" dirty="0"/>
              <a:t>d[</a:t>
            </a:r>
            <a:r>
              <a:rPr lang="en-US" altLang="zh-CN" dirty="0" err="1"/>
              <a:t>i</a:t>
            </a:r>
            <a:r>
              <a:rPr lang="en-US" altLang="zh-CN" dirty="0"/>
              <a:t>] = a[</a:t>
            </a:r>
            <a:r>
              <a:rPr lang="en-US" altLang="zh-CN" dirty="0" err="1"/>
              <a:t>i</a:t>
            </a:r>
            <a:r>
              <a:rPr lang="en-US" altLang="zh-CN" dirty="0"/>
              <a:t>] – a[</a:t>
            </a:r>
            <a:r>
              <a:rPr lang="en-US" altLang="zh-CN" dirty="0" err="1"/>
              <a:t>i</a:t>
            </a:r>
            <a:r>
              <a:rPr lang="en-US" altLang="zh-CN" dirty="0"/>
              <a:t> – 1]</a:t>
            </a:r>
          </a:p>
          <a:p>
            <a:endParaRPr lang="en-US" altLang="zh-CN" dirty="0"/>
          </a:p>
          <a:p>
            <a:r>
              <a:rPr lang="zh-CN" altLang="en-US" dirty="0"/>
              <a:t>用于区间整体加减一个数，对区间 </a:t>
            </a:r>
            <a:r>
              <a:rPr lang="en-US" altLang="zh-CN" dirty="0"/>
              <a:t>[l, r] </a:t>
            </a:r>
            <a:r>
              <a:rPr lang="zh-CN" altLang="en-US" dirty="0"/>
              <a:t>加上 </a:t>
            </a:r>
            <a:r>
              <a:rPr lang="en-US" altLang="zh-CN" dirty="0"/>
              <a:t>x</a:t>
            </a:r>
            <a:r>
              <a:rPr lang="zh-CN" altLang="en-US" dirty="0"/>
              <a:t>，只会影响 </a:t>
            </a:r>
            <a:r>
              <a:rPr lang="en-US" altLang="zh-CN" dirty="0"/>
              <a:t>d[l] </a:t>
            </a:r>
            <a:r>
              <a:rPr lang="zh-CN" altLang="en-US" dirty="0"/>
              <a:t>和 </a:t>
            </a:r>
            <a:r>
              <a:rPr lang="en-US" altLang="zh-CN" dirty="0"/>
              <a:t>d[r + 1]</a:t>
            </a:r>
          </a:p>
          <a:p>
            <a:endParaRPr lang="en-US" altLang="zh-CN" dirty="0"/>
          </a:p>
          <a:p>
            <a:r>
              <a:rPr lang="zh-CN" altLang="en-US" dirty="0"/>
              <a:t>所以就对 </a:t>
            </a:r>
            <a:r>
              <a:rPr lang="en-US" altLang="zh-CN" dirty="0"/>
              <a:t>d[l] += x, d[r + 1] -= x </a:t>
            </a:r>
            <a:r>
              <a:rPr lang="zh-CN" altLang="en-US" dirty="0"/>
              <a:t>即可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想要恢复成原数组就对 </a:t>
            </a:r>
            <a:r>
              <a:rPr lang="en-US" altLang="zh-CN" dirty="0"/>
              <a:t>d </a:t>
            </a:r>
            <a:r>
              <a:rPr lang="zh-CN" altLang="en-US" dirty="0"/>
              <a:t>数组做一遍前缀和，一般差分数组用于把区间加都做完后再询问的情况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前缀和数组 原数组 差分数组 三者之间通过做前缀和或者做差分可以转化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5687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P3406 </a:t>
            </a:r>
            <a:r>
              <a:rPr lang="zh-CN" altLang="en-US" dirty="0">
                <a:hlinkClick r:id="rId2"/>
              </a:rPr>
              <a:t>海底高铁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决定每一段是每次买单程票还是买卡取决于每一段要走多少次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而按 </a:t>
            </a:r>
            <a:r>
              <a:rPr lang="en-US" altLang="zh-CN" dirty="0"/>
              <a:t>P </a:t>
            </a:r>
            <a:r>
              <a:rPr lang="zh-CN" altLang="en-US" dirty="0"/>
              <a:t>的顺序行走，相当于每次给区间加 </a:t>
            </a:r>
            <a:r>
              <a:rPr lang="en-US" altLang="zh-CN" dirty="0"/>
              <a:t>1</a:t>
            </a:r>
          </a:p>
          <a:p>
            <a:endParaRPr lang="en-US" altLang="zh-CN" dirty="0"/>
          </a:p>
          <a:p>
            <a:r>
              <a:rPr lang="zh-CN" altLang="en-US" dirty="0"/>
              <a:t>对于从 </a:t>
            </a:r>
            <a:r>
              <a:rPr lang="en-US" altLang="zh-CN" dirty="0"/>
              <a:t>a </a:t>
            </a:r>
            <a:r>
              <a:rPr lang="zh-CN" altLang="en-US" dirty="0"/>
              <a:t>走到 </a:t>
            </a:r>
            <a:r>
              <a:rPr lang="en-US" altLang="zh-CN" dirty="0"/>
              <a:t>b </a:t>
            </a:r>
            <a:r>
              <a:rPr lang="zh-CN" altLang="en-US" dirty="0"/>
              <a:t>的路径，是给 </a:t>
            </a:r>
            <a:r>
              <a:rPr lang="en-US" altLang="zh-CN" dirty="0"/>
              <a:t>min(a, b) </a:t>
            </a:r>
            <a:r>
              <a:rPr lang="zh-CN" altLang="en-US" dirty="0"/>
              <a:t>到 </a:t>
            </a:r>
            <a:r>
              <a:rPr lang="en-US" altLang="zh-CN" dirty="0"/>
              <a:t>max(a, b)-1 </a:t>
            </a:r>
            <a:r>
              <a:rPr lang="zh-CN" altLang="en-US" dirty="0"/>
              <a:t>区间加 </a:t>
            </a:r>
            <a:r>
              <a:rPr lang="en-US" altLang="zh-CN" dirty="0"/>
              <a:t>1</a:t>
            </a:r>
            <a:r>
              <a:rPr lang="zh-CN" altLang="en-US" dirty="0"/>
              <a:t>，对应差分数组 </a:t>
            </a:r>
            <a:r>
              <a:rPr lang="en-US" altLang="zh-CN" dirty="0"/>
              <a:t>d[min(a, b)]++, d[max(a, b)]--</a:t>
            </a:r>
          </a:p>
          <a:p>
            <a:endParaRPr lang="en-US" altLang="zh-CN" dirty="0"/>
          </a:p>
          <a:p>
            <a:r>
              <a:rPr lang="zh-CN" altLang="en-US" dirty="0"/>
              <a:t>最后对 </a:t>
            </a:r>
            <a:r>
              <a:rPr lang="en-US" altLang="zh-CN" dirty="0"/>
              <a:t>d </a:t>
            </a:r>
            <a:r>
              <a:rPr lang="zh-CN" altLang="en-US" dirty="0"/>
              <a:t>做前缀和，然后看每段要怎么买票就可以了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551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2816</TotalTime>
  <Words>1653</Words>
  <Application>Microsoft Office PowerPoint</Application>
  <PresentationFormat>宽屏</PresentationFormat>
  <Paragraphs>110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Tw Cen MT</vt:lpstr>
      <vt:lpstr>Tw Cen MT Condensed</vt:lpstr>
      <vt:lpstr>Wingdings 3</vt:lpstr>
      <vt:lpstr>积分</vt:lpstr>
      <vt:lpstr>前缀和差分</vt:lpstr>
      <vt:lpstr>前缀和</vt:lpstr>
      <vt:lpstr>B3612 【深进1.例1】求区间和</vt:lpstr>
      <vt:lpstr>P6568 [NOI Online #3 提高组] 水壶</vt:lpstr>
      <vt:lpstr>P3131 [USACO16JAN]Subsequences Summing to Sevens S</vt:lpstr>
      <vt:lpstr>U184639 最值问题</vt:lpstr>
      <vt:lpstr>P2671 [NOIP2015 普及组] 求和</vt:lpstr>
      <vt:lpstr>差分</vt:lpstr>
      <vt:lpstr>P3406 海底高铁</vt:lpstr>
      <vt:lpstr>P1083 [NOIP2012 提高组] 借教室</vt:lpstr>
      <vt:lpstr>P4231 三步必杀</vt:lpstr>
      <vt:lpstr>二维前缀和</vt:lpstr>
      <vt:lpstr>B3693 数列前缀和 4</vt:lpstr>
      <vt:lpstr>二维差分</vt:lpstr>
      <vt:lpstr>二维差分</vt:lpstr>
      <vt:lpstr>P3397 地毯</vt:lpstr>
      <vt:lpstr>同学们再见~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排序</dc:title>
  <dc:creator>xiaoran666</dc:creator>
  <cp:lastModifiedBy>杜昊</cp:lastModifiedBy>
  <cp:revision>134</cp:revision>
  <dcterms:created xsi:type="dcterms:W3CDTF">2021-09-10T05:34:01Z</dcterms:created>
  <dcterms:modified xsi:type="dcterms:W3CDTF">2023-04-11T07:37:22Z</dcterms:modified>
</cp:coreProperties>
</file>