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62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系统总体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60425"/>
            <a:ext cx="10058400" cy="513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</vt:vector>
  </TitlesOfParts>
  <Company>成都大学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box</dc:creator>
  <cp:lastModifiedBy>李玥</cp:lastModifiedBy>
  <cp:revision>7</cp:revision>
  <dcterms:created xsi:type="dcterms:W3CDTF">2018-05-21T23:43:00Z</dcterms:created>
  <dcterms:modified xsi:type="dcterms:W3CDTF">2018-06-09T06:14:00Z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