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4" r:id="rId5"/>
    <p:sldId id="29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自建应用代开发篇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全栈工程师，产品经理，技术经理；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年以上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应用开发经验；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年开始企业微信开发，有自建内部应用，第三方应用，政务微信应用，私有部署企业微信应用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屏幕快照 2021-12-04 上午10.23.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365125"/>
            <a:ext cx="1096137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自建应用代开发回调如何使用本地调试，代开发模板回调URL回调处理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公网服务端./frps -c ./frps.ini    本地客户端 ./frpc -c ./frpc.ini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微软雅黑</vt:lpstr>
      <vt:lpstr>汉仪旗黑</vt:lpstr>
      <vt:lpstr>Arial Unicode MS</vt:lpstr>
      <vt:lpstr>Calibri Light</vt:lpstr>
      <vt:lpstr>Helvetica Neue</vt:lpstr>
      <vt:lpstr>Calibri</vt:lpstr>
      <vt:lpstr>Office 主题</vt:lpstr>
      <vt:lpstr>企业微信开发 自建应用代开发篇</vt:lpstr>
      <vt:lpstr>李月喜-专注B端开发分享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176</cp:revision>
  <dcterms:created xsi:type="dcterms:W3CDTF">2021-12-05T15:25:54Z</dcterms:created>
  <dcterms:modified xsi:type="dcterms:W3CDTF">2021-12-05T15:25:54Z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