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4" r:id="rId5"/>
    <p:sldId id="291" r:id="rId6"/>
    <p:sldId id="317" r:id="rId7"/>
    <p:sldId id="318" r:id="rId8"/>
    <p:sldId id="319" r:id="rId9"/>
    <p:sldId id="321" r:id="rId10"/>
    <p:sldId id="32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自建应用代开发篇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屏幕快照 2021-12-04 上午10.23.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365125"/>
            <a:ext cx="109613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自建应用代开发回调如何使用本地调试，代开发模板回调URL回调处理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公网服务端./frps -c ./frps.ini    本地客户端 ./frpc -c ./frpc.ini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125" y="217170"/>
            <a:ext cx="11593830" cy="778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企业扫描服务商代开发二维码，授权成功后，企业侧自动创建由该服务商代开发的自建应用，初始状态为开发中，不可正常使用。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最终都为了获取应用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sercert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为客户做代开发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授权成功通知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获取授权信息临时授权码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企业微信会向代开发模板回调URL发送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请求，通知解密获取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authcode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&lt;SuiteId&gt;&lt;![CDATA[ww4asffe9xxx4c0f4c]]&gt;&lt;/SuiteId&gt;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&lt;AuthCode&gt;&lt;![CDATA[AUTHCODE]]&gt;&lt;/AuthCode&gt;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&lt;InfoType&gt;&lt;![CDATA[create_auth]]&gt;&lt;/InfoType&gt;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&lt;TimeStamp&gt;1403610513&lt;/TimeStamp&gt;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&lt;State&gt;&lt;![CDATA[123]]&gt;&lt;/State&gt;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&lt;/xml&gt;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需注意：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，应用代开发模版id即为suite_id。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，receiveid的内容为suiteid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，服务商在收到推送后都必须直接返回字符串 “success”，若返回值不是 “success”，企业微信会把返回内容当作错误信息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476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为获取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代开发应用的secret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这个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我们需要自己保存，其中还有应用的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，非常重要用于为客户代开发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开发者通过获取企业永久授权码接口获取到的permanent_code，即为代开发应用的secret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https://open.work.weixin.qq.com/api/doc/90001/90143/90603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https://qyapi.weixin.qq.com/cgi-bin/service/get_permanent_code?suite_access_token=SUITE_ACCESS_TOKEN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"auth_code": "auth_code_value"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即AuthCode 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+  SUITE_ACCESS_TOKEN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需要获取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SUITE_ACCESS_TOKEN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就是模板的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https://open.work.weixin.qq.com/api/doc/90001/90143/90600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https://qyapi.weixin.qq.com/cgi-bin/service/get_suite_token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"suite_id":"wwddddccc7775555aaa" 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"suite_secret": "ldAE_H9anCRN21GKXVfdAAAAAAAAAAAAAAAAAA",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"suite_ticket": "Cfp0_givEagXcYJIztF6sfbdmIZCmpaR8ZBsvJEFFNBrWmnD5-CGYJ3_NhYexMyw"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6553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 需要获取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suite_ticket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与授权成功通知一样企业微信会向代开发模板回调URL发送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企业微信服务器会定时（每十分钟）推送ticket。ticket会实时变更，并用于后续接口的调用。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&lt;SuiteId&gt;&lt;![CDATA[ww4asffe99e54c0fxxxx]]&gt;&lt;/SuiteId&gt;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&lt;InfoType&gt; &lt;![CDATA[suite_ticket]]&gt;&lt;/InfoType&gt;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&lt;TimeStamp&gt;1403610513&lt;/TimeStamp&gt;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&lt;SuiteTicket&gt;&lt;![CDATA[asdfasfdasdfasdf]]&gt;&lt;/SuiteTicket&gt;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授权成功一定要好好处理获取永久授权码，并且我们要自己保存公司信息，应用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目前只能授权成功一次回调。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如果要想再次授权，只能客户取消授权。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代开发应用的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    "permanent_code": "HjHWLrE13B36myBA7Qxd-xy0UKE5TgDD0Iz9UDtrqpc",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"agentid": 1000063,  "auth_corp_info": {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16402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"permanent_code": "HjHWLrE13B36myBA7Qxd-xy0UKE5TgDD0Iz9UDtrqpc",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"auth_corp_info":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"corp_round_logo_url": "https://wework.qpic.cn/wwpic/773052_ji6dX80sT76XZG9_1598797067/0",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"corp_square_logo_url": "https://p.qlogo.cn/bizmail/lKt1bRlxFOiaRmH5lu8IGbRqib68aTWzQY9RibtylwsH9fhXDd75M6QlA/0",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"corp_user_max": 200,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"corp_wxqrcode": "https://wework.qpic.cn/wwpic/7446_-F29bhrTS-eulUt_1638805526/0",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"subject_type": 1,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"corp_scale": "1-50人",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"corp_industry": "教育",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"corp_sub_industry": "其他",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"location": ""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"agent": [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"agentid": 1000063,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"name": "ToB Dev",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"square_logo_url": "https://wework.qpic.cn/bizmail/nDiaoF2008iboG1NIsQd5YpNJDvniazCGwIziccvgNc98RWxPU2VI6pefA/0",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"privilege":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"level": 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"allow_tag":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"extra_tag": []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"is_customized_app": true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"auth_user_info":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"userid": "LiYueXi",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"name": "李月喜",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"avatar": "http://wework.qpic.cn/bizmail/ZaLyxPDEoVwnaRMgT8JKzxiam15aTsQoRBTsiaz3iaMRWkNnVdMVKrCBw/0",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"open_userid": "woKzI7BgAAK7kZ1FGgiTiAQunHXuM_NQ"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3997</Words>
  <Application>WPS 表格</Application>
  <PresentationFormat>宽屏</PresentationFormat>
  <Paragraphs>167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Calibri</vt:lpstr>
      <vt:lpstr>PingFang SC Semibold</vt:lpstr>
      <vt:lpstr>Office 主题</vt:lpstr>
      <vt:lpstr>企业微信开发 自建应用代开发篇</vt:lpstr>
      <vt:lpstr>李月喜-专注B端开发分享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195</cp:revision>
  <dcterms:created xsi:type="dcterms:W3CDTF">2021-12-06T15:48:05Z</dcterms:created>
  <dcterms:modified xsi:type="dcterms:W3CDTF">2021-12-06T15:48:05Z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