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4" r:id="rId4"/>
    <p:sldId id="335" r:id="rId5"/>
    <p:sldId id="257" r:id="rId6"/>
    <p:sldId id="314" r:id="rId7"/>
    <p:sldId id="291" r:id="rId8"/>
    <p:sldId id="317" r:id="rId9"/>
    <p:sldId id="318" r:id="rId10"/>
    <p:sldId id="319" r:id="rId11"/>
    <p:sldId id="321" r:id="rId12"/>
    <p:sldId id="327" r:id="rId13"/>
    <p:sldId id="323" r:id="rId14"/>
    <p:sldId id="325" r:id="rId15"/>
    <p:sldId id="326" r:id="rId16"/>
    <p:sldId id="331" r:id="rId17"/>
    <p:sldId id="350" r:id="rId18"/>
    <p:sldId id="351" r:id="rId19"/>
    <p:sldId id="352" r:id="rId20"/>
    <p:sldId id="355" r:id="rId21"/>
    <p:sldId id="358" r:id="rId22"/>
    <p:sldId id="332" r:id="rId23"/>
    <p:sldId id="33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自建应用代开发篇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16402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"permanent_code": "HjHWLrE13B36myBA7Qxd-xy0UKE5TgDD0Iz9UDtrqpc",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"auth_corp_info":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"corpid": "wwe58c8eb857ded23d",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"corp_name": "ToBDev李月喜",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"corp_type": "unverified",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"corp_round_logo_url": "https://wework.qpic.cn/wwpic/773052_ji6dX80sT76XZG9_1598797067/0",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"corp_square_logo_url": "https://p.qlogo.cn/bizmail/lKt1bRlxFOiaRmH5lu8IGbRqib68aTWzQY9RibtylwsH9fhXDd75M6QlA/0",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"corp_user_max": 200,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"corp_wxqrcode": "https://wework.qpic.cn/wwpic/7446_-F29bhrTS-eulUt_1638805526/0",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"subject_type": 1,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"corp_scale": "1-50人",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"corp_industry": "教育",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"corp_sub_industry": "其他",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"location": ""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"agent": [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"agentid": 1000063,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"name": "ToB Dev",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"square_logo_url": "https://wework.qpic.cn/bizmail/nDiaoF2008iboG1NIsQd5YpNJDvniazCGwIziccvgNc98RWxPU2VI6pefA/0",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"privilege":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"level": 0,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"allow_party":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"allow_user":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"allow_tag":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"extra_party":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"extra_user":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"extra_tag": []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"is_customized_app": true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]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"auth_user_info":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"userid": "LiYueXi",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"name": "李月喜",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"avatar": "http://wework.qpic.cn/bizmail/ZaLyxPDEoVwnaRMgT8JKzxiam15aTsQoRBTsiaz3iaMRWkNnVdMVKrCBw/0",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"open_userid": "woKzI7BgAAK7kZ1FGgiTiAQunHXuM_NQ"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64540" y="939800"/>
            <a:ext cx="67900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程序保存</a:t>
            </a:r>
            <a:r>
              <a:rPr lang="en-US" altLang="zh-CN">
                <a:sym typeface="+mn-ea"/>
              </a:rPr>
              <a:t>suit ticket  </a:t>
            </a:r>
            <a:r>
              <a:rPr lang="zh-CN" altLang="en-US">
                <a:sym typeface="+mn-ea"/>
              </a:rPr>
              <a:t>，通过</a:t>
            </a:r>
            <a:r>
              <a:rPr lang="en-US" altLang="zh-CN">
                <a:sym typeface="+mn-ea"/>
              </a:rPr>
              <a:t>auth_code</a:t>
            </a:r>
            <a:r>
              <a:rPr lang="zh-CN" altLang="en-US">
                <a:sym typeface="+mn-ea"/>
              </a:rPr>
              <a:t>获取永久授权码</a:t>
            </a:r>
            <a:endParaRPr lang="zh-CN" altLang="en-US">
              <a:sym typeface="+mn-ea"/>
            </a:endParaRPr>
          </a:p>
          <a:p>
            <a:pPr algn="l"/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pPr algn="l"/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代开发模板回调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endParaRPr lang="zh-CN" altLang="en-US"/>
          </a:p>
          <a:p>
            <a:pPr algn="l"/>
            <a:r>
              <a:rPr lang="zh-CN" altLang="en-US"/>
              <a:t>处理 </a:t>
            </a:r>
            <a:r>
              <a:rPr lang="en-US" altLang="zh-CN"/>
              <a:t>suit ticket 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处理授权成功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处理取消授权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获取永久授权码保存相应信息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716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1,点击“开始代开发应用”为该企业代开发应用配置基础信息和开发信息。其中代开发应用logo、名称、介绍，回调URL信息，会默认填写代开发模版的信息，可以进行修改，提升填写效率。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  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解密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receiveid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为授权企业的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http://apitest.tobdev.com:8800/callback/company?corp_id=$CORPID$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注意：需要响应回调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验证应用才能保存，公司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为客户公司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除了写死客户公司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可通过占位符获取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  开发模板回调URL 是两个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代开发模板回调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：服务商用，用于接收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suiteticket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及客户授权安装模板应用回调等等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：客户公司这个应用专用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针对代开发自建应用，若服务商在服务商管理端为应用配置了ip白名单，则接口只允许ip白名单内的ip发起请求。如果未配置ip白名单，则跟自建应用一致，允许任何ip发起请求。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域名完成可信域名校验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34340"/>
            <a:ext cx="11515090" cy="25520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提交审核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，需要正确响应回调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，可信域名需要正确校验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提交上线，管理员鉴权已过期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，域名没认证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要正确响应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pic>
        <p:nvPicPr>
          <p:cNvPr id="3" name="图片 2" descr="屏幕快照 2021-12-19 下午8.43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2887345"/>
            <a:ext cx="10058400" cy="4256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1472565"/>
            <a:ext cx="11515090" cy="5937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可通过应用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加公司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做为参数或者通过系统自己建立关系表生成唯一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等等方式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1,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关于应用回调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中的模板参数不生效问题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请求支持模板参数$CORPID$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请求不支持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xx= corpid  wxcpt = new WXBizMsgCrypt(sToken, sEncodingAESKey, xx);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![CDATA[wwe58c8eb857ded23d]]&gt;&lt;/ToUserName&gt;&lt;Encrypt&gt;&lt;![CDATA[0etD3G4qv4veTbyfpGO9Fr/tBOTrsRy5s5imnGGEZ+XMqEEKsP+TKFrDqNW5oZ7zIu5dCo/L3MV+PFy8TUXLnhE8Q5O1yWP/CuyB8SqX/vAFkxrKhV5b5p6+KailjoH/bWhIoUGGk5D5P3QzhRNkhw+s2J7EVprbxpzVHvWNmkej4jMuMYnF9wiDcgT7GRvf09FnNt7Pg42uDoTCRnGgW2dADK2t2RW7Hzc3WN8VTUybQvpLdmTD0hG02iS0VBMlntI407kEA7oH+AV5GEQpySc48ZIgcwdYsDd+qj2vyihalMj0oUzHD/V8e+O5B4Q4haKV+0a1jtADU6+GLgVdcUCutagd4H0lzw7N8VrZ+QNCtRxLXAC89RPiusP9YA/N]]&gt;&lt;/Encrypt&gt;&lt;AgentID&gt;&lt;![CDATA[1000076]]&gt;&lt;/AgentID&gt;&lt;/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，关于应用主页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的多公司适配问题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中增加参数，进入主页就设置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storage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等等方式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 fontScale="90000"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应用回调</a:t>
            </a:r>
            <a:r>
              <a:rPr lang="en-US" altLang="zh-CN" sz="3600">
                <a:latin typeface="苹方-简" panose="020B0400000000000000" charset="-122"/>
                <a:ea typeface="苹方-简" panose="020B0400000000000000" charset="-122"/>
              </a:rPr>
              <a:t>url</a:t>
            </a:r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及应用主页如果让多个公司使用 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小程序 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8850" y="2943225"/>
          <a:ext cx="10273665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416"/>
                <a:gridCol w="2568417"/>
                <a:gridCol w="2568416"/>
                <a:gridCol w="2568416"/>
              </a:tblGrid>
              <a:tr h="756285">
                <a:tc>
                  <a:txBody>
                    <a:bodyPr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苹方-简" panose="020B0400000000000000" charset="-122"/>
                          <a:ea typeface="苹方-简" panose="020B0400000000000000" charset="-122"/>
                          <a:cs typeface="苹方-简" panose="020B0400000000000000" charset="-122"/>
                          <a:sym typeface="Times New Roman" panose="02020803070505020304"/>
                        </a:rPr>
                        <a:t>小程序主体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  <a:latin typeface="苹方-简" panose="020B0400000000000000" charset="-122"/>
                        <a:ea typeface="苹方-简" panose="020B0400000000000000" charset="-122"/>
                        <a:cs typeface="苹方-简" panose="020B0400000000000000" charset="-122"/>
                        <a:sym typeface="Times New Roman" panose="020208030705050203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苹方-简" panose="020B0400000000000000" charset="-122"/>
                          <a:ea typeface="苹方-简" panose="020B0400000000000000" charset="-122"/>
                          <a:cs typeface="苹方-简" panose="020B0400000000000000" charset="-122"/>
                          <a:sym typeface="Times New Roman" panose="02020803070505020304"/>
                        </a:rPr>
                        <a:t>服务商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  <a:latin typeface="苹方-简" panose="020B0400000000000000" charset="-122"/>
                        <a:ea typeface="苹方-简" panose="020B0400000000000000" charset="-122"/>
                        <a:cs typeface="苹方-简" panose="020B0400000000000000" charset="-122"/>
                        <a:sym typeface="Times New Roman" panose="020208030705050203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能否使用</a:t>
                      </a:r>
                      <a:endParaRPr lang="zh-CN" altLang="en-US"/>
                    </a:p>
                  </a:txBody>
                  <a:tcPr/>
                </a:tc>
              </a:tr>
              <a:tr h="1096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096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8850" y="1126490"/>
            <a:ext cx="103733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小程序需在小程序平台先上线，创建应用关连时需管理员扫码。可信域名校验需要将域名验证文件上传到服务器目录，可访问即可。</a:t>
            </a:r>
            <a:endParaRPr lang="zh-CN" altLang="en-US" sz="32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选择已有小程序，快速创建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2" name="图片 1" descr="屏幕快照 2022-05-02 上午11.29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1252220"/>
            <a:ext cx="8356600" cy="5197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小程序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2-05-02 上午11.31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126490"/>
            <a:ext cx="8619490" cy="5469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小程序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" y="1839595"/>
            <a:ext cx="102412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第一次应用上线，需要官方审核，初步测试节假日不审，上班时间一般半天</a:t>
            </a:r>
            <a:endParaRPr lang="zh-CN" altLang="en-US" sz="2400"/>
          </a:p>
          <a:p>
            <a:r>
              <a:rPr lang="zh-CN" altLang="en-US" sz="2400"/>
              <a:t>第一次应用（或者模板）上线后，后续再上线，是直接通过，然后自己提交上线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提交上线时，代开发应用回调</a:t>
            </a:r>
            <a:r>
              <a:rPr lang="en-US" altLang="zh-CN" sz="2400"/>
              <a:t>url</a:t>
            </a:r>
            <a:r>
              <a:rPr lang="zh-CN" altLang="en-US" sz="2400"/>
              <a:t>需正确回调响应</a:t>
            </a:r>
            <a:r>
              <a:rPr lang="en-US" altLang="zh-CN" sz="2400"/>
              <a:t>get</a:t>
            </a:r>
            <a:r>
              <a:rPr lang="zh-CN" altLang="en-US" sz="2400"/>
              <a:t>验证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ToB Dev -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60" y="1529080"/>
            <a:ext cx="10970895" cy="4920615"/>
          </a:xfrm>
        </p:spPr>
        <p:txBody>
          <a:bodyPr>
            <a:normAutofit fontScale="80000"/>
          </a:bodyPr>
          <a:p>
            <a:r>
              <a:rPr lang="en-US" altLang="zh-CN">
                <a:sym typeface="+mn-ea"/>
              </a:rPr>
              <a:t>ToB Dev </a:t>
            </a:r>
            <a:r>
              <a:rPr lang="zh-CN" altLang="en-US">
                <a:sym typeface="+mn-ea"/>
              </a:rPr>
              <a:t>企微同行群，由数千名企业微信应用产品及开发同行组成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企业微信开发者社区优秀贡献者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https://developer.work.weixin.qq.com/community/question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企业微信技术分享日特邀嘉宾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https://developer.work.weixin.qq.com/community/announcement/list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企微应用开发付费教程、付费咨询，企业微信应用开源及商业授权（进行中）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公众号</a:t>
            </a:r>
            <a:r>
              <a:rPr lang="en-US" altLang="zh-CN">
                <a:sym typeface="+mn-ea"/>
              </a:rPr>
              <a:t>ToB Dev</a:t>
            </a:r>
            <a:r>
              <a:rPr lang="zh-CN" altLang="en-US">
                <a:sym typeface="+mn-ea"/>
              </a:rPr>
              <a:t>，微信</a:t>
            </a:r>
            <a:r>
              <a:rPr lang="en-US" altLang="zh-CN">
                <a:sym typeface="+mn-ea"/>
              </a:rPr>
              <a:t>tobdevlyx</a:t>
            </a:r>
            <a:r>
              <a:rPr lang="zh-CN" altLang="en-US">
                <a:sym typeface="+mn-ea"/>
              </a:rPr>
              <a:t>，官网</a:t>
            </a:r>
            <a:r>
              <a:rPr lang="en-US" altLang="zh-CN">
                <a:sym typeface="+mn-ea"/>
              </a:rPr>
              <a:t>www.tobdev.com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小程序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520" y="1240790"/>
            <a:ext cx="110744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小程序只有一个，运行环境不一样，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获取环境变量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https://developer.work.weixin.qq.com/document/path/91510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登录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https://developer.work.weixin.qq.com/document/path/92426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调试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https://developers.weixin.qq.com/miniprogram/dev/devtools/qywx-dev.html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应用回调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https://developer.work.weixin.qq.com/document/path/95434#7%E6%8E%88%E6%9D%83%E5%8F%98%E6%9B%B4%E5%9B%9E%E8%B0%83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9.其他回调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https://developer.work.weixin.qq.com/document/path/90238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除了授权变更回调与通讯录变更回调之外，用户进入应用的事情、用户在应用里发送的消息、客户联系的变更回调等，与自建应用类似，企业微信后台都回调到代开发应用的回调URL上。特别重要 </a:t>
            </a:r>
            <a:r>
              <a:rPr lang="en-US" altLang="zh-CN" sz="2400">
                <a:sym typeface="+mn-ea"/>
              </a:rPr>
              <a:t>new</a:t>
            </a:r>
            <a:r>
              <a:rPr lang="zh-CN" altLang="en-US" sz="2400">
                <a:sym typeface="+mn-ea"/>
              </a:rPr>
              <a:t>解密类是</a:t>
            </a:r>
            <a:r>
              <a:rPr lang="en-US" altLang="zh-CN" sz="2400">
                <a:sym typeface="+mn-ea"/>
              </a:rPr>
              <a:t>recieveid</a:t>
            </a:r>
            <a:r>
              <a:rPr lang="zh-CN" altLang="en-US" sz="2400">
                <a:sym typeface="+mn-ea"/>
              </a:rPr>
              <a:t>为企业</a:t>
            </a:r>
            <a:r>
              <a:rPr lang="en-US" altLang="zh-CN" sz="2400">
                <a:sym typeface="+mn-ea"/>
              </a:rPr>
              <a:t>id</a:t>
            </a:r>
            <a:r>
              <a:rPr lang="zh-CN" altLang="en-US" sz="2400">
                <a:sym typeface="+mn-ea"/>
              </a:rPr>
              <a:t>   NodeList infoTypeNode = root.getElementsByTagName("ToUserName");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   corpId = infoTypeNode.item(0).getTextContent();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2685" y="930910"/>
            <a:ext cx="102355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代开发自建应用跟“企业内部开发”自建应用的接口调用方式大部分一致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自建内部应用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/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自建应用代开发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emo源码：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前端vite+vuejs: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https://github.com/liyuexi/qywx-vuejs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https://gitee.com/liyuexi/qywx-vuejs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后端java+springboot: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https://github.com/liyuexi/qywx-inner-java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https://gitee.com/liyuexi/qywx-inner-java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1650" y="2254250"/>
            <a:ext cx="1093216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获取</a:t>
            </a:r>
            <a:r>
              <a:rPr lang="en-US" altLang="zh-CN"/>
              <a:t>token:</a:t>
            </a:r>
            <a:endParaRPr lang="en-US" altLang="zh-CN"/>
          </a:p>
          <a:p>
            <a:pPr algn="l"/>
            <a:r>
              <a:rPr lang="zh-CN" altLang="en-US"/>
              <a:t>https://qyapi.weixin.qq.com/cgi-bin/gettoken?corpid=ID&amp;corpsecret=SECRET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oauth:</a:t>
            </a:r>
            <a:endParaRPr lang="en-US" altLang="zh-CN"/>
          </a:p>
          <a:p>
            <a:pPr algn="l"/>
            <a:r>
              <a:rPr lang="zh-CN" altLang="en-US"/>
              <a:t>https://open.weixin.qq.com/connect/oauth2/authorize?appid=CORPID</a:t>
            </a:r>
            <a:endParaRPr lang="zh-CN" altLang="en-US"/>
          </a:p>
          <a:p>
            <a:pPr algn="l"/>
            <a:r>
              <a:rPr lang="zh-CN" altLang="en-US"/>
              <a:t>&amp;redirect_uri=REDIRECT_URI&amp;response_type=code&amp;scope=snsapi_base&amp;state=STATE#wechat_redirect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96255" y="304800"/>
            <a:ext cx="6595745" cy="6247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75565"/>
            <a:ext cx="5143500" cy="2600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" y="3021965"/>
            <a:ext cx="5055870" cy="3733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2855"/>
          </a:xfrm>
        </p:spPr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全栈工程师，多年创业经验，多年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端开发及产品经验；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年开始从事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端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产品开发；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年开始企业微信开发，有自建内部应用，自建应用代开发，第三方应用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服务商及个人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屏幕快照 2021-12-04 上午10.23.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365125"/>
            <a:ext cx="1096137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5629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自建应用代开发回调如何使用本地调试，代开发模板回调URL回调处理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内网穿透，公网访问数据路由到本地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frp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将公网数据穿透到本地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https://github.com/fatedier/frp/blob/dev/README_zh.md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公网服务端./frps -c ./frps.ini    本地客户端 ./frpc -c ./frpc.ini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3200" y="2265363"/>
            <a:ext cx="2622550" cy="3413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公网服务器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1</a:t>
            </a:r>
            <a:r>
              <a:rPr lang="zh-CN" altLang="en-US">
                <a:sym typeface="Times New Roman" panose="02020803070505020304"/>
              </a:rPr>
              <a:t>，域名解析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将如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Times New Roman" panose="02020803070505020304"/>
              </a:rPr>
              <a:t>解析到服务器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2</a:t>
            </a:r>
            <a:r>
              <a:rPr lang="zh-CN" altLang="en-US">
                <a:sym typeface="Times New Roman" panose="02020803070505020304"/>
              </a:rPr>
              <a:t>，开启</a:t>
            </a:r>
            <a:r>
              <a:rPr lang="en-US" altLang="zh-CN">
                <a:sym typeface="Times New Roman" panose="02020803070505020304"/>
              </a:rPr>
              <a:t>frp</a:t>
            </a:r>
            <a:r>
              <a:rPr lang="zh-CN" altLang="en-US">
                <a:sym typeface="Times New Roman" panose="02020803070505020304"/>
              </a:rPr>
              <a:t>服务端</a:t>
            </a:r>
            <a:r>
              <a:rPr lang="en-US" altLang="zh-CN">
                <a:sym typeface="Times New Roman" panose="02020803070505020304"/>
              </a:rPr>
              <a:t>frps</a:t>
            </a:r>
            <a:r>
              <a:rPr lang="zh-CN" altLang="en-US">
                <a:sym typeface="Times New Roman" panose="02020803070505020304"/>
              </a:rPr>
              <a:t>并设置监听公网的端口为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8800</a:t>
            </a:r>
            <a:r>
              <a:rPr lang="zh-CN" altLang="en-US">
                <a:sym typeface="Times New Roman" panose="02020803070505020304"/>
              </a:rPr>
              <a:t>，对</a:t>
            </a:r>
            <a:r>
              <a:rPr lang="en-US" altLang="zh-CN">
                <a:sym typeface="Times New Roman" panose="02020803070505020304"/>
              </a:rPr>
              <a:t>frpc</a:t>
            </a:r>
            <a:r>
              <a:rPr lang="zh-CN" altLang="en-US">
                <a:sym typeface="Times New Roman" panose="02020803070505020304"/>
              </a:rPr>
              <a:t>客户端提供服务的端口为</a:t>
            </a:r>
            <a:r>
              <a:rPr lang="en-US" altLang="zh-CN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7000</a:t>
            </a: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5065" y="2475548"/>
            <a:ext cx="3733165" cy="28600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PC/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内网穿透接收公网回调数据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，开启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fpc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frpc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配置连接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服务端公网服务器地址 101.201.254.163对应端口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7000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，并设置本地机器对应的接收数据的本地网端口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9900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及本地域名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r>
              <a:rPr lang="zh-CN">
                <a:sym typeface="Times New Roman" panose="02020803070505020304"/>
              </a:rPr>
              <a:t>（本地指定</a:t>
            </a:r>
            <a:r>
              <a:rPr lang="en-US" altLang="zh-CN">
                <a:sym typeface="Times New Roman" panose="02020803070505020304"/>
              </a:rPr>
              <a:t>host</a:t>
            </a:r>
            <a:r>
              <a:rPr lang="zh-CN">
                <a:sym typeface="Times New Roman" panose="02020803070505020304"/>
              </a:rPr>
              <a:t>）</a:t>
            </a:r>
            <a:endParaRPr lang="zh-CN">
              <a:sym typeface="Times New Roman" panose="020208030705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635750" y="3832225"/>
            <a:ext cx="687070" cy="1466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843915" y="2581593"/>
            <a:ext cx="1596390" cy="23056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企业微信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设置回调地址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apitest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tovdev</a:t>
            </a:r>
            <a:r>
              <a:rPr>
                <a:sym typeface="Times New Roman" panose="02020803070505020304"/>
              </a:rPr>
              <a:t>.com</a:t>
            </a:r>
            <a:r>
              <a:rPr lang="en-US">
                <a:sym typeface="Times New Roman" panose="02020803070505020304"/>
              </a:rPr>
              <a:t>:8800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2440305" y="3656965"/>
            <a:ext cx="1607820" cy="781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125" y="217170"/>
            <a:ext cx="11593830" cy="778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企业扫描服务商代开发二维码，授权成功后，企业侧自动创建由该服务商代开发的自建应用，初始状态为开发中，不可正常使用。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最终都为了获取应用</a:t>
            </a:r>
            <a:r>
              <a:rPr kumimoji="0" lang="en-US" altLang="zh-CN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与</a:t>
            </a:r>
            <a:r>
              <a:rPr kumimoji="0" lang="en-US" altLang="zh-CN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sercert</a:t>
            </a: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为客户做代开发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授权成功通知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获取授权信息临时授权码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企业微信会向代开发模板回调URL发送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请求，通知解密获取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authcode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&lt;xml&gt;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&lt;SuiteId&gt;&lt;![CDATA[ww4asffe9xxx4c0f4c]]&gt;&lt;/SuiteId&gt;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&lt;AuthCode&gt;&lt;![CDATA[AUTHCODE]]&gt;&lt;/AuthCode&gt;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&lt;InfoType&gt;&lt;![CDATA[create_auth]]&gt;&lt;/InfoType&gt;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&lt;TimeStamp&gt;1403610513&lt;/TimeStamp&gt;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&lt;State&gt;&lt;![CDATA[123]]&gt;&lt;/State&gt;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&lt;/xml&gt;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需注意：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，应用代开发模版id即为suite_id。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，receiveid的内容为suiteid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3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，服务商在收到推送后都必须直接返回字符串 “success”，若返回值不是 “success”，企业微信会把返回内容当作错误信息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7476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一 为获取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代开发应用的secret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这个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我们需要自己保存，其中还有应用的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，非常重要用于为客户代开发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开发者通过获取企业永久授权码接口获取到的permanent_code，即为代开发应用的secret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https://open.work.weixin.qq.com/api/doc/90001/90143/90603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https://qyapi.weixin.qq.com/cgi-bin/service/get_permanent_code?suite_access_token=SUITE_ACCESS_TOKEN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"auth_code": "auth_code_value"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即AuthCode 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+  SUITE_ACCESS_TOKEN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需要获取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SUITE_ACCESS_TOKEN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_id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与suite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_secret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就是模板的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https://open.work.weixin.qq.com/api/doc/90001/90143/90600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https://qyapi.weixin.qq.com/cgi-bin/service/get_suite_token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"suite_id":"wwddddccc7775555aaa" 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"suite_secret": "ldAE_H9anCRN21GKXVfdAAAAAAAAAAAAAAAAAA",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"suite_ticket": "Cfp0_givEagXcYJIztF6sfbdmIZCmpaR8ZBsvJEFFNBrWmnD5-CGYJ3_NhYexMyw"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6553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一  需要获取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suite_ticket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与授权成功通知一样企业微信会向代开发模板回调URL发送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企业微信服务器会定时（每十分钟）推送ticket。ticket会实时变更，并用于后续接口的调用。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&lt;SuiteId&gt;&lt;![CDATA[ww4asffe99e54c0fxxxx]]&gt;&lt;/SuiteId&gt;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&lt;InfoType&gt; &lt;![CDATA[suite_ticket]]&gt;&lt;/InfoType&gt;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&lt;TimeStamp&gt;1403610513&lt;/TimeStamp&gt;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&lt;SuiteTicket&gt;&lt;![CDATA[asdfasfdasdfasdf]]&gt;&lt;/SuiteTicket&gt;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&lt;/xml&gt;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授权成功一定要好好处理获取永久授权码，并且我们要自己保存公司信息，应用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 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目前只能授权成功一次回调。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如果要想再次授权，只能客户取消授权。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代开发应用的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     "permanent_code": "HjHWLrE13B36myBA7Qxd-xy0UKE5TgDD0Iz9UDtrqpc",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"agentid": 1000063,  "auth_corp_info": {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"corpid": "wwe58c8eb857ded23d",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"corp_name": "ToBDev李月喜",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"corp_type": "unverified",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1856073b-4c34-4795-bc1b-4c70ec29767a}"/>
  <p:tag name="TABLE_ENDDRAG_ORIGIN_RECT" val="808*232"/>
  <p:tag name="TABLE_ENDDRAG_RECT" val="75*143*808*2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6924</Words>
  <Application>WPS 表格</Application>
  <PresentationFormat>宽屏</PresentationFormat>
  <Paragraphs>349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方正书宋_GBK</vt:lpstr>
      <vt:lpstr>Wingdings</vt:lpstr>
      <vt:lpstr>苹方-简</vt:lpstr>
      <vt:lpstr>Times New Roman</vt:lpstr>
      <vt:lpstr>宋体</vt:lpstr>
      <vt:lpstr>汉仪书宋二KW</vt:lpstr>
      <vt:lpstr>PingFang SC Semibold</vt:lpstr>
      <vt:lpstr>微软雅黑</vt:lpstr>
      <vt:lpstr>汉仪旗黑</vt:lpstr>
      <vt:lpstr>Arial Unicode MS</vt:lpstr>
      <vt:lpstr>Calibri Light</vt:lpstr>
      <vt:lpstr>Helvetica Neue</vt:lpstr>
      <vt:lpstr>Calibri</vt:lpstr>
      <vt:lpstr>Office 主题</vt:lpstr>
      <vt:lpstr>企业微信开发 自建应用代开发篇</vt:lpstr>
      <vt:lpstr>ToB Dev - 专注B端开发分享 </vt:lpstr>
      <vt:lpstr>PowerPoint 演示文稿</vt:lpstr>
      <vt:lpstr>李月喜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应用回调url及应用主页如果让多个公司使用 </vt:lpstr>
      <vt:lpstr>小程序 </vt:lpstr>
      <vt:lpstr>选择已有小程序，快速创建</vt:lpstr>
      <vt:lpstr>小程序</vt:lpstr>
      <vt:lpstr>小程序</vt:lpstr>
      <vt:lpstr>小程序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233</cp:revision>
  <dcterms:created xsi:type="dcterms:W3CDTF">2022-05-12T14:26:23Z</dcterms:created>
  <dcterms:modified xsi:type="dcterms:W3CDTF">2022-05-12T14:26:23Z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