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9" r:id="rId10"/>
    <p:sldId id="268" r:id="rId11"/>
    <p:sldId id="265" r:id="rId12"/>
    <p:sldId id="266" r:id="rId13"/>
    <p:sldId id="267" r:id="rId14"/>
    <p:sldId id="264" r:id="rId15"/>
    <p:sldId id="275" r:id="rId16"/>
    <p:sldId id="277" r:id="rId17"/>
    <p:sldId id="278" r:id="rId18"/>
    <p:sldId id="279" r:id="rId19"/>
    <p:sldId id="281" r:id="rId20"/>
    <p:sldId id="283" r:id="rId21"/>
    <p:sldId id="282" r:id="rId22"/>
    <p:sldId id="286" r:id="rId23"/>
    <p:sldId id="280" r:id="rId24"/>
    <p:sldId id="28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自建内部应用开发篇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企业微信聊天工具栏  没有内嵌到工具栏</a:t>
            </a:r>
            <a:endParaRPr lang="zh-CN" altLang="en-US"/>
          </a:p>
        </p:txBody>
      </p:sp>
      <p:pic>
        <p:nvPicPr>
          <p:cNvPr id="8" name="图片 7" descr="屏幕快照 2021-02-17 下午12.13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017270"/>
            <a:ext cx="9316720" cy="6233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企业微信附件栏 无法发送</a:t>
            </a:r>
            <a:endParaRPr lang="zh-CN" altLang="en-US"/>
          </a:p>
        </p:txBody>
      </p:sp>
      <p:pic>
        <p:nvPicPr>
          <p:cNvPr id="2" name="图片 1" descr="屏幕快照 2021-02-17 下午12.07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930910"/>
            <a:ext cx="6593840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871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微信插件 内部小程序无法打开 三方小程序不显示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834390"/>
            <a:ext cx="8289925" cy="589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666240"/>
            <a:ext cx="6024880" cy="4232910"/>
          </a:xfrm>
          <a:prstGeom prst="rect">
            <a:avLst/>
          </a:prstGeom>
        </p:spPr>
      </p:pic>
      <p:pic>
        <p:nvPicPr>
          <p:cNvPr id="6" name="图片 5" descr="5785BD7832824C607DF6255F0335AC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1842135"/>
            <a:ext cx="6901180" cy="4315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mac  </a:t>
            </a:r>
            <a:r>
              <a:rPr lang="zh-CN" altLang="en-US"/>
              <a:t>微信与企业微信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585" y="143002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ym typeface="+mn-ea"/>
              </a:rPr>
              <a:t>新建应用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2021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日小程序与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应用都已经统一为应用了，功能基本一致。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选择“已有小程序快速创建”</a:t>
            </a:r>
            <a:r>
              <a:rPr lang="zh-CN" altLang="en-US">
                <a:sym typeface="+mn-ea"/>
              </a:rPr>
              <a:t>（必须是小程序管理员）</a:t>
            </a:r>
            <a:r>
              <a:rPr lang="en-US" altLang="zh-CN">
                <a:sym typeface="+mn-ea"/>
              </a:rPr>
              <a:t>，通过关联已有小程序进行创建应用，会自动同步小程序信息为应用名称、图标和说明，并默认设置该小程序首页为应用主页。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可见选择小程序仅是快捷创建一个应用并无任何特殊。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，建立应用后可设置应用关连主页是小程序还是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，和公众号类似先有公众号再确定公众号菜单点击可以跳转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还是小程序。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全统一应用为载体，应用里是小程序还是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随时可设置。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冷知识 </a:t>
            </a:r>
            <a:endParaRPr lang="zh-CN" altLang="en-US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每企业可以新增300个应用。</a:t>
            </a:r>
            <a:endParaRPr lang="en-US" altLang="zh-CN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创建应用次数不可超过最大应用数*3/月。</a:t>
            </a:r>
            <a:endParaRPr lang="en-US" altLang="zh-CN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r>
              <a:rPr lang="en-US" altLang="zh-CN"/>
              <a:t>       PS:</a:t>
            </a:r>
            <a:r>
              <a:rPr lang="zh-CN" altLang="en-US"/>
              <a:t>比以前合理很多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应用主页</a:t>
            </a:r>
            <a:endParaRPr lang="zh-CN" altLang="en-US"/>
          </a:p>
          <a:p>
            <a:pPr lvl="0"/>
            <a:r>
              <a:rPr lang="zh-CN" altLang="en-US"/>
              <a:t>      可关连网页 </a:t>
            </a:r>
            <a:endParaRPr lang="zh-CN" altLang="en-US"/>
          </a:p>
          <a:p>
            <a:pPr lvl="0"/>
            <a:r>
              <a:rPr lang="zh-CN" altLang="en-US"/>
              <a:t>      可关连小程序 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应用菜单 </a:t>
            </a:r>
            <a:endParaRPr lang="zh-CN" altLang="en-US"/>
          </a:p>
          <a:p>
            <a:pPr lvl="0"/>
            <a:r>
              <a:rPr lang="zh-CN" altLang="en-US"/>
              <a:t>      类似公众号</a:t>
            </a:r>
            <a:endParaRPr lang="zh-CN" altLang="en-US"/>
          </a:p>
          <a:p>
            <a:pPr lvl="0"/>
            <a:r>
              <a:rPr lang="zh-CN" altLang="en-US"/>
              <a:t>      可跳转网页</a:t>
            </a:r>
            <a:endParaRPr lang="zh-CN" altLang="en-US"/>
          </a:p>
          <a:p>
            <a:pPr lvl="0"/>
            <a:r>
              <a:rPr lang="zh-CN" altLang="en-US"/>
              <a:t>      可跳转小程序</a:t>
            </a:r>
            <a:r>
              <a:rPr lang="en-US" altLang="zh-CN"/>
              <a:t>(</a:t>
            </a:r>
            <a:r>
              <a:rPr lang="zh-CN" altLang="en-US"/>
              <a:t>需要有应用的主页为小程序</a:t>
            </a:r>
            <a:r>
              <a:rPr lang="en-US" altLang="zh-CN"/>
              <a:t>)</a:t>
            </a:r>
            <a:endParaRPr lang="zh-CN" altLang="en-US"/>
          </a:p>
          <a:p>
            <a:pPr lvl="0"/>
            <a:r>
              <a:rPr lang="zh-CN" altLang="en-US"/>
              <a:t>      可跳转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设置了应用主页</a:t>
            </a:r>
            <a:endParaRPr lang="zh-CN" altLang="en-US"/>
          </a:p>
          <a:p>
            <a:pPr lvl="0"/>
            <a:r>
              <a:rPr lang="zh-CN" altLang="en-US"/>
              <a:t>      企业微信工作台点击应用直接跳转主页</a:t>
            </a:r>
            <a:endParaRPr lang="zh-CN" altLang="en-US"/>
          </a:p>
          <a:p>
            <a:pPr lvl="0"/>
            <a:r>
              <a:rPr lang="zh-CN" altLang="en-US"/>
              <a:t>      微信插件也可设置直接跳转主页</a:t>
            </a:r>
            <a:endParaRPr lang="zh-CN" altLang="en-US"/>
          </a:p>
          <a:p>
            <a:pPr lvl="0"/>
            <a:r>
              <a:rPr lang="en-US" altLang="zh-CN"/>
              <a:t>      </a:t>
            </a:r>
            <a:r>
              <a:rPr lang="zh-CN" altLang="en-US"/>
              <a:t>一旦设置跳转主页就无法直接点击应用到菜单及会话页面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开发文档如何阅读,如何寻求帮助,如何找到同行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阅读文档三篇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使用帮助</a:t>
            </a:r>
            <a:endParaRPr lang="zh-CN" altLang="en-US"/>
          </a:p>
          <a:p>
            <a:pPr lvl="0"/>
            <a:r>
              <a:rPr lang="zh-CN" altLang="en-US"/>
              <a:t>https://work.weixin.qq.com/help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开发文档</a:t>
            </a:r>
            <a:endParaRPr lang="zh-CN" altLang="en-US"/>
          </a:p>
          <a:p>
            <a:pPr lvl="0"/>
            <a:r>
              <a:rPr lang="zh-CN" altLang="en-US"/>
              <a:t>https://work.weixin.qq.com/api/doc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开放社区</a:t>
            </a:r>
            <a:endParaRPr lang="zh-CN" altLang="en-US"/>
          </a:p>
          <a:p>
            <a:pPr lvl="0"/>
            <a:r>
              <a:rPr lang="zh-CN" altLang="en-US"/>
              <a:t>https://developers.weixin.qq.com/community/enterprisewechat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同行群</a:t>
            </a:r>
            <a:endParaRPr lang="zh-CN" altLang="en-US"/>
          </a:p>
          <a:p>
            <a:pPr lvl="0"/>
            <a:r>
              <a:rPr lang="zh-CN" altLang="en-US"/>
              <a:t>联系我拉你加入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开发指南,获取token,相关工具使用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企业微信应用体系</a:t>
            </a:r>
            <a:endParaRPr lang="zh-CN" altLang="en-US"/>
          </a:p>
          <a:p>
            <a:pPr lvl="1"/>
            <a:r>
              <a:rPr lang="zh-CN" altLang="en-US"/>
              <a:t>系统应用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api:</a:t>
            </a:r>
            <a:r>
              <a:rPr lang="zh-CN" altLang="en-US"/>
              <a:t>审批应用</a:t>
            </a:r>
            <a:r>
              <a:rPr lang="en-US" altLang="zh-CN"/>
              <a:t>,</a:t>
            </a:r>
            <a:r>
              <a:rPr lang="zh-CN" altLang="en-US"/>
              <a:t>汇报等应用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secret </a:t>
            </a:r>
            <a:r>
              <a:rPr lang="zh-CN" altLang="en-US">
                <a:sym typeface="+mn-ea"/>
              </a:rPr>
              <a:t>可调用</a:t>
            </a:r>
            <a:r>
              <a:rPr lang="en-US" altLang="zh-CN"/>
              <a:t>)</a:t>
            </a:r>
            <a:r>
              <a:rPr lang="zh-CN" altLang="en-US"/>
              <a:t>；通讯录应用，客户联系应用</a:t>
            </a:r>
            <a:r>
              <a:rPr lang="en-US" altLang="zh-CN"/>
              <a:t>(</a:t>
            </a:r>
            <a:r>
              <a:rPr lang="zh-CN" altLang="en-US"/>
              <a:t>有</a:t>
            </a:r>
            <a:r>
              <a:rPr lang="en-US" altLang="zh-CN"/>
              <a:t>secret </a:t>
            </a:r>
            <a:r>
              <a:rPr lang="zh-CN" altLang="en-US"/>
              <a:t>可调用 </a:t>
            </a:r>
            <a:r>
              <a:rPr lang="en-US" altLang="zh-CN"/>
              <a:t>)   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：测温等</a:t>
            </a:r>
            <a:endParaRPr lang="zh-CN" altLang="en-US"/>
          </a:p>
          <a:p>
            <a:pPr lvl="1"/>
            <a:r>
              <a:rPr lang="zh-CN" altLang="en-US"/>
              <a:t>自建内部应用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 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第三方应用</a:t>
            </a:r>
            <a:endParaRPr lang="zh-CN" altLang="en-US"/>
          </a:p>
          <a:p>
            <a:pPr lvl="1"/>
            <a:r>
              <a:rPr lang="zh-CN" altLang="en-US"/>
              <a:t>        有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自建应用及第三方应用要调用 一些大系统应用功能  需要在大系统应用设置允许自建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三方来调用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开发指南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示范库 </a:t>
            </a:r>
            <a:endParaRPr lang="zh-CN" altLang="en-US"/>
          </a:p>
          <a:p>
            <a:pPr lvl="0"/>
            <a:r>
              <a:rPr lang="en-US" altLang="zh-CN"/>
              <a:t>	 https://github.com/sbzhu/weworkapi_php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开发工具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接口请求：</a:t>
            </a:r>
            <a:r>
              <a:rPr lang="en-US" altLang="zh-CN">
                <a:sym typeface="+mn-ea"/>
              </a:rPr>
              <a:t>postman https://www.getpostman.com/apps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	</a:t>
            </a:r>
            <a:r>
              <a:rPr lang="zh-CN" altLang="en-US"/>
              <a:t>内网穿透：</a:t>
            </a:r>
            <a:r>
              <a:rPr lang="en-US" altLang="zh-CN"/>
              <a:t>frp           https://github.com/fatedier/frp</a:t>
            </a:r>
            <a:endParaRPr lang="en-US" altLang="zh-CN"/>
          </a:p>
          <a:p>
            <a:pPr lvl="0"/>
            <a:r>
              <a:rPr lang="en-US" altLang="zh-CN"/>
              <a:t>                	    ngrok</a:t>
            </a:r>
            <a:r>
              <a:rPr lang="zh-CN" altLang="en-US"/>
              <a:t>    https://github.com/inconshreveable/ngrok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r>
              <a:rPr lang="zh-CN" altLang="en-US"/>
              <a:t>电脑企业微信调试：</a:t>
            </a:r>
            <a:endParaRPr lang="en-US" altLang="zh-CN"/>
          </a:p>
          <a:p>
            <a:pPr lvl="0"/>
            <a:r>
              <a:rPr lang="en-US" altLang="zh-CN"/>
              <a:t>https://open.work.weixin.qq.com/api/doc/90000/90139/90315#%E4%BC%81%E4%B8%9A%E5%BE%AE%E4%BF%A1Windows%E7%89%88%E6%9C%AC%E8%B0%83%E8%AF%95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7" name="图片 6" descr="屏幕快照 2021-03-10 下午9.2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74140"/>
            <a:ext cx="10058400" cy="5288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H5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电脑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企业微信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手机企业微信调试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https://open.weixin.qq.com/connect/oauth2/authorize?appid=wwe58c8eb857ded23d&amp;redirect_uri=http%3A%2F%2Ftobdev.ant-xy.com%3A8800%2F%23%2Fcallback&amp;response_type=code&amp;scope=snsapi_base&amp;state=sdfds343#wechat_redirect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企业微信开发系列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《企业微信开发概述篇》免费 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月版</a:t>
            </a:r>
            <a:r>
              <a:rPr lang="zh-CN" altLang="en-US"/>
              <a:t>已完结 ，</a:t>
            </a:r>
            <a:r>
              <a:rPr lang="en-US" altLang="zh-CN"/>
              <a:t>21</a:t>
            </a:r>
            <a:r>
              <a:rPr lang="zh-CN" altLang="en-US"/>
              <a:t>年版更新中</a:t>
            </a:r>
            <a:endParaRPr lang="zh-CN" altLang="en-US"/>
          </a:p>
          <a:p>
            <a:r>
              <a:rPr lang="zh-CN" altLang="en-US"/>
              <a:t>《企业微信开发第三方应用开发篇》收费 已完成</a:t>
            </a:r>
            <a:r>
              <a:rPr lang="en-US" altLang="zh-CN"/>
              <a:t>90%</a:t>
            </a:r>
            <a:endParaRPr lang="en-US" altLang="zh-CN"/>
          </a:p>
          <a:p>
            <a:r>
              <a:rPr lang="zh-CN" altLang="en-US">
                <a:sym typeface="+mn-ea"/>
              </a:rPr>
              <a:t>《企业微信开发自建内部应用开发篇》收费 进行中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企业微信一直在更新升级，需留意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https://work.weixin.qq.com/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https://open.work.weixin.qq.com/api/doc/90000/91049/93221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lnSpcReduction="20000"/>
          </a:bodyPr>
          <a:p>
            <a:pPr lvl="0"/>
            <a:r>
              <a:rPr lang="zh-CN" altLang="en-US" sz="2330">
                <a:sym typeface="+mn-ea"/>
              </a:rPr>
              <a:t>企业微信自建内部应用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主要是对使用企业来说，自己开发自己使用，类似公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众平台的自己开发 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企业微信第三方应用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主要是对服务商来说，服务商开发应用让多家公司安装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使用，类似微信开发平台的代公众号开发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自建内部应用和第三方应用，均可使用</a:t>
            </a:r>
            <a:r>
              <a:rPr lang="en-US" altLang="zh-CN" sz="2330">
                <a:sym typeface="+mn-ea"/>
              </a:rPr>
              <a:t>H5</a:t>
            </a:r>
            <a:r>
              <a:rPr lang="zh-CN" altLang="en-US" sz="2330">
                <a:sym typeface="+mn-ea"/>
              </a:rPr>
              <a:t>和小程序开发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因自建内部应用与第三方应用开发流程差别差大，</a:t>
            </a:r>
            <a:r>
              <a:rPr lang="zh-CN" altLang="en-US" sz="2330">
                <a:solidFill>
                  <a:srgbClr val="FF0000"/>
                </a:solidFill>
                <a:sym typeface="+mn-ea"/>
              </a:rPr>
              <a:t>开发前必须先确定</a:t>
            </a:r>
            <a:endParaRPr lang="zh-CN" altLang="en-US" sz="233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自建内部应用：自己一家公司或集团开发使用，或者接受委托定制开发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第三方应用：    专业软件开发商：开发多租户系统如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SaaS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系统，让多家公司安装使用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注：专业软件开发商如需更高权限或功能也可基于自建内部应用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api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开发多租户系统 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/>
          <a:p>
            <a:pPr lvl="0"/>
            <a:r>
              <a:rPr lang="zh-CN" altLang="en-US" sz="2330">
                <a:sym typeface="+mn-ea"/>
              </a:rPr>
              <a:t>自建内部应用：企业微信后台公司自己创建应用，自己开发或委托开发，使用公司管理应用，一般为定制开发单独部署，或者使用开发商开发好的多租户系统</a:t>
            </a:r>
            <a:r>
              <a:rPr lang="en-US" altLang="zh-CN" sz="2330">
                <a:sym typeface="+mn-ea"/>
              </a:rPr>
              <a:t>(</a:t>
            </a:r>
            <a:r>
              <a:rPr lang="zh-CN" altLang="en-US" sz="2330">
                <a:sym typeface="+mn-ea"/>
              </a:rPr>
              <a:t>使用自建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开发的系统但能适配多家公司的多个自建应用使用</a:t>
            </a:r>
            <a:r>
              <a:rPr lang="en-US" altLang="zh-CN" sz="2330">
                <a:sym typeface="+mn-ea"/>
              </a:rPr>
              <a:t>)</a:t>
            </a:r>
            <a:r>
              <a:rPr lang="zh-CN" altLang="en-US" sz="2330">
                <a:sym typeface="+mn-ea"/>
              </a:rPr>
              <a:t>。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第三方应用：企业微信服务商平台创建应用，进行开发，使用公司从服务商页面或者应用市场安装使用，三方应用满足条件可上架应用市场，一般</a:t>
            </a:r>
            <a:r>
              <a:rPr lang="en-US" altLang="zh-CN" sz="2330">
                <a:sym typeface="+mn-ea"/>
              </a:rPr>
              <a:t>SaaS</a:t>
            </a:r>
            <a:r>
              <a:rPr lang="zh-CN" altLang="en-US" sz="2330">
                <a:sym typeface="+mn-ea"/>
              </a:rPr>
              <a:t>软件商开发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因三方应用权限较自建内部能力较弱，也有开发商使用自建应用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开发系统，适配多家公司的自建应用使用。</a:t>
            </a:r>
            <a:endParaRPr lang="zh-CN" altLang="en-US" sz="233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39190" y="4316730"/>
          <a:ext cx="9912985" cy="21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53845"/>
                <a:gridCol w="1247140"/>
                <a:gridCol w="1233805"/>
                <a:gridCol w="1653540"/>
                <a:gridCol w="1205865"/>
                <a:gridCol w="714375"/>
                <a:gridCol w="734695"/>
              </a:tblGrid>
              <a:tr h="7334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权限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能力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自建内部应用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外包公司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第三方应用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各个使用公司安装即可使用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可上应用市场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限制一般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滞后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fontScale="90000" lnSpcReduction="10000"/>
          </a:bodyPr>
          <a:p>
            <a:pPr lvl="0"/>
            <a:r>
              <a:rPr lang="zh-CN" altLang="en-US" sz="2330">
                <a:sym typeface="+mn-ea"/>
              </a:rPr>
              <a:t>应用在哪使用</a:t>
            </a:r>
            <a:endParaRPr lang="zh-CN" altLang="en-US" sz="233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企业微信工作台</a:t>
            </a:r>
            <a:endParaRPr lang="zh-CN" altLang="en-US" sz="1375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企业微信聊天附件栏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聊天附件栏（即聊天界面下方+号面板）内的应用，目的是帮助在聊天时需要快速发送一些应用界面辅助聊天而设计。</a:t>
            </a:r>
            <a:endParaRPr lang="zh-CN" altLang="en-US" sz="1660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目前该功能已经支持在所有内部聊天和外部聊天内使用。</a:t>
            </a:r>
            <a:endParaRPr lang="zh-CN" altLang="en-US" sz="166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企业微信聊天工具栏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企业可配置应用页面到聊天工具栏，方便成员在与客户的聊天中查看和使用，提高服务效率。工具栏的应用可添加的上限：100个。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支持聊天侧边栏的会话：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1、与客户会话的单聊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2、企业微信侧发起的外部群聊（包括含互联企业人员、非客户的外部联系人的群聊）</a:t>
            </a:r>
            <a:endParaRPr lang="zh-CN" altLang="en-US" sz="150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微信插件</a:t>
            </a:r>
            <a:endParaRPr lang="zh-CN" altLang="en-US" sz="1995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en-US" sz="1500">
                <a:sym typeface="+mn-ea"/>
              </a:rPr>
              <a:t>微信插件，即原企业号，是企业成员在微信客户端中接收企业通知的载体。注册企业微信后会自动开通微信插件，每一个企业对应一个微信插件。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成员使用微信关注微信插件后，可以在微信中接收企业的应用通知和使用企业应用。</a:t>
            </a:r>
            <a:endParaRPr lang="zh-CN" altLang="en-US" sz="1500">
              <a:sym typeface="+mn-ea"/>
            </a:endParaRPr>
          </a:p>
          <a:p>
            <a:pPr lvl="2"/>
            <a:endParaRPr lang="zh-CN" altLang="en-US" sz="1500">
              <a:sym typeface="+mn-ea"/>
            </a:endParaRPr>
          </a:p>
          <a:p>
            <a:pPr marL="0" lvl="0" indent="0">
              <a:buNone/>
            </a:pPr>
            <a:r>
              <a:rPr lang="en-US" altLang="zh-CN" sz="1995">
                <a:sym typeface="+mn-ea"/>
              </a:rPr>
              <a:t>	</a:t>
            </a:r>
            <a:endParaRPr lang="en-US" altLang="zh-CN" sz="1995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聊天工具附件栏、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使用限制（</a:t>
            </a:r>
            <a:r>
              <a:rPr lang="zh-CN" altLang="en-US" sz="1995">
                <a:sym typeface="+mn-ea"/>
              </a:rPr>
              <a:t>截至</a:t>
            </a:r>
            <a:r>
              <a:rPr lang="en-US" altLang="zh-CN" sz="1995">
                <a:sym typeface="+mn-ea"/>
              </a:rPr>
              <a:t>2021</a:t>
            </a:r>
            <a:r>
              <a:rPr lang="zh-CN" altLang="en-US" sz="1995">
                <a:sym typeface="+mn-ea"/>
              </a:rPr>
              <a:t>年</a:t>
            </a:r>
            <a:r>
              <a:rPr lang="en-US" altLang="zh-CN" sz="1995">
                <a:sym typeface="+mn-ea"/>
              </a:rPr>
              <a:t>2</a:t>
            </a:r>
            <a:r>
              <a:rPr lang="zh-CN" altLang="en-US" sz="1995">
                <a:sym typeface="+mn-ea"/>
              </a:rPr>
              <a:t>月</a:t>
            </a:r>
            <a:r>
              <a:rPr lang="en-US" altLang="zh-CN" sz="1995">
                <a:sym typeface="+mn-ea"/>
              </a:rPr>
              <a:t>17</a:t>
            </a:r>
            <a:r>
              <a:rPr lang="zh-CN" altLang="en-US" sz="1995">
                <a:sym typeface="+mn-ea"/>
              </a:rPr>
              <a:t>日）</a:t>
            </a:r>
            <a:endParaRPr lang="zh-CN" altLang="en-US" sz="1995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mac </a:t>
            </a:r>
            <a:r>
              <a:rPr lang="zh-CN" altLang="en-US" sz="1710">
                <a:sym typeface="+mn-ea"/>
              </a:rPr>
              <a:t>企业微信工作台，聊天工具栏</a:t>
            </a:r>
            <a:r>
              <a:rPr lang="en-US" altLang="zh-CN" sz="1710">
                <a:sym typeface="+mn-ea"/>
              </a:rPr>
              <a:t>/</a:t>
            </a:r>
            <a:r>
              <a:rPr lang="zh-CN" altLang="en-US" sz="1710">
                <a:sym typeface="+mn-ea"/>
              </a:rPr>
              <a:t>附件栏，微信插件不显示小程序，无法使用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windows </a:t>
            </a:r>
            <a:r>
              <a:rPr lang="zh-CN" altLang="en-US" sz="1710">
                <a:sym typeface="+mn-ea"/>
              </a:rPr>
              <a:t>企业微信工作台正常，聊天工具栏小程序使用不方便，</a:t>
            </a:r>
            <a:r>
              <a:rPr lang="en-US" altLang="zh-CN" sz="1710">
                <a:sym typeface="+mn-ea"/>
              </a:rPr>
              <a:t>windows</a:t>
            </a:r>
            <a:r>
              <a:rPr lang="zh-CN" altLang="en-US" sz="1710">
                <a:sym typeface="+mn-ea"/>
              </a:rPr>
              <a:t>上聊天附件栏小程序无法正常使用，微信插件内部小程序无法打开并且不显示三方小程序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2541270"/>
          <a:ext cx="10332085" cy="41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984375"/>
                <a:gridCol w="2255520"/>
                <a:gridCol w="2332990"/>
                <a:gridCol w="2109470"/>
              </a:tblGrid>
              <a:tr h="7651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企业微信工作台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企业微信聊天附件栏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企业微信聊天工具栏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微信插件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95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自建与三方</a:t>
                      </a: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三方小程序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企业微信 聊天工具栏 聊天附件栏 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85" y="1242060"/>
            <a:ext cx="2482215" cy="537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85" y="1242060"/>
            <a:ext cx="2299335" cy="498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265555"/>
            <a:ext cx="2150745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376045"/>
            <a:ext cx="2591435" cy="4607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70" y="1313180"/>
            <a:ext cx="2185035" cy="4732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0" y="1313180"/>
            <a:ext cx="2320290" cy="5026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4779</Words>
  <Application>WPS 表格</Application>
  <PresentationFormat>宽屏</PresentationFormat>
  <Paragraphs>369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方正书宋_GBK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企业微信开发 自建内部应用开发篇</vt:lpstr>
      <vt:lpstr>李月喜-专注B端开发分享 </vt:lpstr>
      <vt:lpstr>企业微信开发系列</vt:lpstr>
      <vt:lpstr>自建内部应用与第三方应用对比，及对H5网页和小程序的支持</vt:lpstr>
      <vt:lpstr>自建内部应用与第三方应用对比，及对H5网页和小程序的支持</vt:lpstr>
      <vt:lpstr>应用在哪使用，工作台、聊天工具栏、微信插件、概述</vt:lpstr>
      <vt:lpstr>应用在哪使用，工作台、聊天工具附件栏、微信插件、概述</vt:lpstr>
      <vt:lpstr>企业微信 聊天工具栏 聊天附件栏 </vt:lpstr>
      <vt:lpstr>微信插件</vt:lpstr>
      <vt:lpstr>PowerPoint 演示文稿</vt:lpstr>
      <vt:lpstr>PowerPoint 演示文稿</vt:lpstr>
      <vt:lpstr>PowerPoint 演示文稿</vt:lpstr>
      <vt:lpstr>PowerPoint 演示文稿</vt:lpstr>
      <vt:lpstr>新建自建H5/小程序应用及应用主页与菜单设置</vt:lpstr>
      <vt:lpstr>新建自建H5/小程序应用及应用主页与菜单设置</vt:lpstr>
      <vt:lpstr>开发文档如何阅读,如何寻求帮助,如何找到同行</vt:lpstr>
      <vt:lpstr>开发指南,获取token,相关工具使用</vt:lpstr>
      <vt:lpstr>host配置及代理相关，H5应用如何本地及真机调试</vt:lpstr>
      <vt:lpstr>host配置及代理相关，H5应用如何本地及真机调试</vt:lpstr>
      <vt:lpstr>H5应用电脑企业微信/手机企业微信调试</vt:lpstr>
      <vt:lpstr>身份验证,网页授权登录获取身份</vt:lpstr>
      <vt:lpstr>身份验证,网页授权登录获取身份</vt:lpstr>
      <vt:lpstr>身份验证,网页授权登录获取身份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112</cp:revision>
  <dcterms:created xsi:type="dcterms:W3CDTF">2021-08-10T02:15:58Z</dcterms:created>
  <dcterms:modified xsi:type="dcterms:W3CDTF">2021-08-10T02:15:58Z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