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38455"/>
            <a:ext cx="9144000" cy="1280795"/>
          </a:xfrm>
        </p:spPr>
        <p:txBody>
          <a:bodyPr>
            <a:normAutofit fontScale="90000"/>
          </a:bodyPr>
          <a:p>
            <a:br/>
            <a:br/>
            <a:r>
              <a:t>Web 应用托管 Webify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93850" y="1949768"/>
            <a:ext cx="9144000" cy="1655762"/>
          </a:xfrm>
        </p:spPr>
        <p:txBody>
          <a:bodyPr>
            <a:normAutofit/>
          </a:bodyPr>
          <a:p>
            <a:r>
              <a:rPr lang="zh-CN" altLang="en-US"/>
              <a:t>使用</a:t>
            </a:r>
            <a:r>
              <a:rPr lang="en-US" altLang="zh-CN"/>
              <a:t>腾讯云webify托管gitee的vuejs3+vite项目</a:t>
            </a:r>
            <a:endParaRPr lang="en-US" altLang="zh-CN"/>
          </a:p>
          <a:p>
            <a:r>
              <a:rPr lang="en-US" altLang="zh-CN"/>
              <a:t>并配置自定义域名(申请免费ssl证书</a:t>
            </a:r>
            <a:r>
              <a:rPr lang="zh-CN" altLang="en-US"/>
              <a:t>并</a:t>
            </a:r>
            <a:r>
              <a:rPr lang="en-US" altLang="zh-CN"/>
              <a:t>配置域名</a:t>
            </a:r>
            <a:r>
              <a:rPr lang="zh-CN" altLang="en-US"/>
              <a:t>解析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8625840" y="3769360"/>
            <a:ext cx="3453765" cy="1824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/>
              <a:t>                                                                  </a:t>
            </a:r>
            <a:endParaRPr lang="en-US" altLang="zh-CN"/>
          </a:p>
          <a:p>
            <a:pPr algn="ctr"/>
            <a:r>
              <a:rPr lang="zh-CN" altLang="en-US" sz="9600"/>
              <a:t>分享人：李月喜</a:t>
            </a:r>
            <a:endParaRPr lang="zh-CN" altLang="en-US" sz="9600"/>
          </a:p>
          <a:p>
            <a:pPr algn="ctr"/>
            <a:r>
              <a:rPr lang="zh-CN" altLang="en-US" sz="9600"/>
              <a:t>公众号：</a:t>
            </a:r>
            <a:r>
              <a:rPr lang="en-US" altLang="zh-CN" sz="9600"/>
              <a:t>ToB Dev</a:t>
            </a:r>
            <a:endParaRPr lang="en-US" altLang="zh-CN" sz="9600"/>
          </a:p>
          <a:p>
            <a:pPr algn="ctr"/>
            <a:r>
              <a:rPr lang="zh-CN" altLang="en-US" sz="9600"/>
              <a:t>专注腾讯微信</a:t>
            </a:r>
            <a:endParaRPr lang="zh-CN" altLang="en-US" sz="9600"/>
          </a:p>
          <a:p>
            <a:pPr algn="ctr"/>
            <a:r>
              <a:rPr lang="zh-CN" altLang="en-US" sz="9600"/>
              <a:t>企业微信生态开发分享</a:t>
            </a:r>
            <a:endParaRPr lang="zh-CN" altLang="en-US" sz="9600"/>
          </a:p>
          <a:p>
            <a:pPr algn="ctr"/>
            <a:r>
              <a:rPr lang="en-US" altLang="zh-CN" sz="9600"/>
              <a:t>		   </a:t>
            </a:r>
            <a:endParaRPr lang="zh-CN" altLang="en-US" sz="9600"/>
          </a:p>
          <a:p>
            <a:pPr algn="just"/>
            <a:r>
              <a:rPr lang="en-US" altLang="zh-CN" sz="9600"/>
              <a:t>		 </a:t>
            </a:r>
            <a:endParaRPr lang="en-US" altLang="zh-CN" sz="9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780" y="3605530"/>
            <a:ext cx="4286250" cy="2381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为使用使用腾讯云</a:t>
            </a:r>
            <a:r>
              <a:rPr lang="en-US" altLang="zh-CN"/>
              <a:t>webify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2400"/>
              <a:t>1</a:t>
            </a:r>
            <a:r>
              <a:rPr lang="zh-CN" altLang="en-US" sz="2400"/>
              <a:t>，</a:t>
            </a:r>
            <a:r>
              <a:rPr lang="en-US" altLang="zh-CN" sz="2400"/>
              <a:t> 提供默认域名、</a:t>
            </a:r>
            <a:r>
              <a:rPr lang="en-US" altLang="zh-CN" sz="2400">
                <a:sym typeface="+mn-ea"/>
              </a:rPr>
              <a:t>HTTPS</a:t>
            </a:r>
            <a:r>
              <a:rPr lang="zh-CN" altLang="en-US" sz="2400">
                <a:sym typeface="+mn-ea"/>
              </a:rPr>
              <a:t>、</a:t>
            </a:r>
            <a:r>
              <a:rPr lang="en-US" altLang="zh-CN" sz="2400">
                <a:sym typeface="+mn-ea"/>
              </a:rPr>
              <a:t>CDN 加速</a:t>
            </a:r>
            <a:r>
              <a:rPr lang="zh-CN" altLang="en-US" sz="2400">
                <a:sym typeface="+mn-ea"/>
              </a:rPr>
              <a:t>、</a:t>
            </a:r>
            <a:r>
              <a:rPr lang="zh-CN" altLang="en-US" sz="2400"/>
              <a:t>可</a:t>
            </a:r>
            <a:r>
              <a:rPr lang="en-US" altLang="zh-CN" sz="2400"/>
              <a:t>自定义域名(</a:t>
            </a:r>
            <a:r>
              <a:rPr lang="zh-CN" altLang="en-US" sz="2400"/>
              <a:t>申请免费证书做域名解析即可</a:t>
            </a:r>
            <a:r>
              <a:rPr lang="en-US" altLang="zh-CN" sz="2400"/>
              <a:t>)</a:t>
            </a:r>
            <a:endParaRPr lang="en-US" altLang="zh-CN" sz="2400"/>
          </a:p>
          <a:p>
            <a:pPr marL="0" indent="0">
              <a:lnSpc>
                <a:spcPct val="110000"/>
              </a:lnSpc>
              <a:buNone/>
            </a:pPr>
            <a:endParaRPr lang="en-US" altLang="zh-CN" sz="240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/>
              <a:t>2</a:t>
            </a:r>
            <a:r>
              <a:rPr lang="zh-CN" altLang="en-US" sz="2400"/>
              <a:t>，</a:t>
            </a:r>
            <a:r>
              <a:rPr lang="en-US" altLang="zh-CN" sz="2400"/>
              <a:t>CICD</a:t>
            </a:r>
            <a:r>
              <a:rPr lang="zh-CN" altLang="en-US" sz="2400"/>
              <a:t>：</a:t>
            </a:r>
            <a:r>
              <a:rPr lang="en-US" altLang="zh-CN" sz="2400"/>
              <a:t>集成了多个代码托管平台（Github、Gitlab、Gitee 码云,Coding），可直接导入现有仓库，快速创建应用。内置 CI/CD 能力，推送至 Git 仓库，便可触发应用的构建和重新部署。</a:t>
            </a:r>
            <a:endParaRPr lang="en-US" altLang="zh-CN" sz="2400"/>
          </a:p>
          <a:p>
            <a:pPr marL="0" indent="0">
              <a:lnSpc>
                <a:spcPct val="110000"/>
              </a:lnSpc>
              <a:buNone/>
            </a:pPr>
            <a:endParaRPr lang="en-US" altLang="zh-CN" sz="240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/>
              <a:t>3</a:t>
            </a:r>
            <a:r>
              <a:rPr lang="zh-CN" altLang="en-US" sz="2400"/>
              <a:t>，按量计费：底层使基于腾讯云开发 CloudBase 提供各项能力，Web 应用托管自身能力免费，应用按照其使用的 TCB 各项资源独立计费，如静态托管</a:t>
            </a:r>
            <a:endParaRPr lang="zh-CN" altLang="en-US" sz="2400"/>
          </a:p>
          <a:p>
            <a:pPr marL="0" indent="0">
              <a:lnSpc>
                <a:spcPct val="110000"/>
              </a:lnSpc>
              <a:buNone/>
            </a:pPr>
            <a:endParaRPr lang="zh-CN" altLang="en-US" sz="240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/>
              <a:t>webify </a:t>
            </a:r>
            <a:r>
              <a:rPr lang="zh-CN" altLang="en-US" sz="2400"/>
              <a:t>：绑定代码托管平台</a:t>
            </a:r>
            <a:r>
              <a:rPr lang="en-US" altLang="zh-CN" sz="2400"/>
              <a:t>+</a:t>
            </a:r>
            <a:r>
              <a:rPr lang="zh-CN" altLang="en-US" sz="2400"/>
              <a:t>免费</a:t>
            </a:r>
            <a:r>
              <a:rPr lang="en-US" altLang="zh-CN" sz="2400"/>
              <a:t>CICD+</a:t>
            </a:r>
            <a:r>
              <a:rPr lang="zh-CN" altLang="en-US" sz="2400"/>
              <a:t>云开发环境支持</a:t>
            </a:r>
            <a:endParaRPr lang="zh-CN" altLang="en-US" sz="2400"/>
          </a:p>
          <a:p>
            <a:pPr marL="0" indent="0">
              <a:lnSpc>
                <a:spcPct val="110000"/>
              </a:lnSpc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三步完成</a:t>
            </a:r>
            <a:r>
              <a:rPr lang="zh-CN" altLang="en-US">
                <a:sym typeface="+mn-ea"/>
              </a:rPr>
              <a:t>腾讯云</a:t>
            </a:r>
            <a:r>
              <a:rPr lang="en-US" altLang="zh-CN">
                <a:sym typeface="+mn-ea"/>
              </a:rPr>
              <a:t>webify</a:t>
            </a:r>
            <a:r>
              <a:rPr lang="zh-CN" altLang="en-US">
                <a:sym typeface="+mn-ea"/>
              </a:rPr>
              <a:t>托管前端项目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zh-CN" altLang="en-US"/>
              <a:t>绑定</a:t>
            </a:r>
            <a:r>
              <a:rPr lang="en-US" altLang="zh-CN"/>
              <a:t>gitee</a:t>
            </a:r>
            <a:r>
              <a:rPr lang="zh-CN" altLang="en-US"/>
              <a:t>等代码托管平台</a:t>
            </a:r>
            <a:endParaRPr lang="zh-CN" altLang="en-US"/>
          </a:p>
          <a:p>
            <a:pPr marL="0" indent="0">
              <a:lnSpc>
                <a:spcPct val="110000"/>
              </a:lnSpc>
              <a:buNone/>
            </a:pPr>
            <a:endParaRPr lang="zh-CN" altLang="en-US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2</a:t>
            </a:r>
            <a:r>
              <a:rPr lang="zh-CN" altLang="en-US"/>
              <a:t>，进行构建部署</a:t>
            </a:r>
            <a:endParaRPr lang="zh-CN" altLang="en-US"/>
          </a:p>
          <a:p>
            <a:pPr marL="0" indent="0">
              <a:lnSpc>
                <a:spcPct val="110000"/>
              </a:lnSpc>
              <a:buNone/>
            </a:pPr>
            <a:endParaRPr lang="en-US" altLang="zh-CN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3</a:t>
            </a:r>
            <a:r>
              <a:rPr lang="zh-CN" altLang="en-US"/>
              <a:t>，申请免费</a:t>
            </a:r>
            <a:r>
              <a:rPr lang="en-US" altLang="zh-CN"/>
              <a:t>ssl</a:t>
            </a:r>
            <a:r>
              <a:rPr lang="zh-CN" altLang="en-US"/>
              <a:t>证书，解析域名到</a:t>
            </a:r>
            <a:r>
              <a:rPr lang="en-US" altLang="zh-CN"/>
              <a:t>webify cdn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三步完成</a:t>
            </a:r>
            <a:r>
              <a:rPr lang="zh-CN" altLang="en-US">
                <a:sym typeface="+mn-ea"/>
              </a:rPr>
              <a:t>腾讯云</a:t>
            </a:r>
            <a:r>
              <a:rPr lang="en-US" altLang="zh-CN">
                <a:sym typeface="+mn-ea"/>
              </a:rPr>
              <a:t>webify</a:t>
            </a:r>
            <a:r>
              <a:rPr lang="zh-CN" altLang="en-US">
                <a:sym typeface="+mn-ea"/>
              </a:rPr>
              <a:t>托管前端项目</a:t>
            </a:r>
            <a:endParaRPr lang="zh-CN" altLang="en-US">
              <a:sym typeface="+mn-ea"/>
            </a:endParaRPr>
          </a:p>
        </p:txBody>
      </p:sp>
      <p:pic>
        <p:nvPicPr>
          <p:cNvPr id="4" name="图片 3" descr="屏幕快照 2021-11-30 下午10.02.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1135" y="1465580"/>
            <a:ext cx="7224395" cy="55702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三步完成</a:t>
            </a:r>
            <a:r>
              <a:rPr lang="zh-CN" altLang="en-US">
                <a:sym typeface="+mn-ea"/>
              </a:rPr>
              <a:t>腾讯云</a:t>
            </a:r>
            <a:r>
              <a:rPr lang="en-US" altLang="zh-CN">
                <a:sym typeface="+mn-ea"/>
              </a:rPr>
              <a:t>webify</a:t>
            </a:r>
            <a:r>
              <a:rPr lang="zh-CN" altLang="en-US">
                <a:sym typeface="+mn-ea"/>
              </a:rPr>
              <a:t>托管前端项目</a:t>
            </a:r>
            <a:endParaRPr lang="zh-CN" altLang="en-US">
              <a:sym typeface="+mn-ea"/>
            </a:endParaRPr>
          </a:p>
        </p:txBody>
      </p:sp>
      <p:pic>
        <p:nvPicPr>
          <p:cNvPr id="3" name="图片 2" descr="屏幕快照 2021-11-30 下午10.26.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8355" y="1368425"/>
            <a:ext cx="6220460" cy="54895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三步完成</a:t>
            </a:r>
            <a:r>
              <a:rPr lang="zh-CN" altLang="en-US">
                <a:sym typeface="+mn-ea"/>
              </a:rPr>
              <a:t>腾讯云</a:t>
            </a:r>
            <a:r>
              <a:rPr lang="en-US" altLang="zh-CN">
                <a:sym typeface="+mn-ea"/>
              </a:rPr>
              <a:t>webify</a:t>
            </a:r>
            <a:r>
              <a:rPr lang="zh-CN" altLang="en-US">
                <a:sym typeface="+mn-ea"/>
              </a:rPr>
              <a:t>托管前端项目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</Words>
  <Application>WPS 演示</Application>
  <PresentationFormat>宽屏</PresentationFormat>
  <Paragraphs>41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  <vt:lpstr>PowerPoint 演示文稿</vt:lpstr>
      <vt:lpstr>为使用使用腾讯云webify</vt:lpstr>
      <vt:lpstr>三步完成腾讯云webify托管前端项目</vt:lpstr>
      <vt:lpstr>三步完成腾讯云webify托管前端项目</vt:lpstr>
      <vt:lpstr>三步完成腾讯云webify托管前端项目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lyx</dc:creator>
  <cp:lastModifiedBy>lyx</cp:lastModifiedBy>
  <cp:revision>12</cp:revision>
  <dcterms:created xsi:type="dcterms:W3CDTF">2021-11-30T15:31:31Z</dcterms:created>
  <dcterms:modified xsi:type="dcterms:W3CDTF">2021-11-30T15:31:31Z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