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3" r:id="rId9"/>
    <p:sldId id="269" r:id="rId10"/>
    <p:sldId id="263" r:id="rId11"/>
    <p:sldId id="266" r:id="rId12"/>
    <p:sldId id="268" r:id="rId13"/>
    <p:sldId id="264" r:id="rId14"/>
    <p:sldId id="265" r:id="rId15"/>
    <p:sldId id="267" r:id="rId16"/>
    <p:sldId id="272" r:id="rId17"/>
    <p:sldId id="262" r:id="rId18"/>
    <p:sldId id="270" r:id="rId19"/>
    <p:sldId id="27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5502" autoAdjust="0"/>
  </p:normalViewPr>
  <p:slideViewPr>
    <p:cSldViewPr snapToGrid="0">
      <p:cViewPr varScale="1">
        <p:scale>
          <a:sx n="68" d="100"/>
          <a:sy n="68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5EB09D-1BCA-4B3B-B913-7EFE6B78C2D7}" type="doc">
      <dgm:prSet loTypeId="urn:microsoft.com/office/officeart/2018/2/layout/IconVerticalSolidList" loCatId="icon" qsTypeId="urn:microsoft.com/office/officeart/2005/8/quickstyle/simple1#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E1868B0-0DCC-4235-A0B9-DF2746B7D159}">
      <dgm:prSet/>
      <dgm:spPr/>
      <dgm:t>
        <a:bodyPr/>
        <a:lstStyle/>
        <a:p>
          <a:r>
            <a:rPr lang="en-US" dirty="0"/>
            <a:t>Know about data</a:t>
          </a:r>
        </a:p>
      </dgm:t>
    </dgm:pt>
    <dgm:pt modelId="{60EEC106-1E72-4702-A5DE-0DDA4761AEF4}" type="parTrans" cxnId="{1C70BAB2-6BE8-412F-A543-66D13BA69DFA}">
      <dgm:prSet/>
      <dgm:spPr/>
      <dgm:t>
        <a:bodyPr/>
        <a:lstStyle/>
        <a:p>
          <a:endParaRPr lang="en-US"/>
        </a:p>
      </dgm:t>
    </dgm:pt>
    <dgm:pt modelId="{EE5CBD4F-E7A1-4308-8C7A-E6DDE66BEF19}" type="sibTrans" cxnId="{1C70BAB2-6BE8-412F-A543-66D13BA69DFA}">
      <dgm:prSet/>
      <dgm:spPr/>
      <dgm:t>
        <a:bodyPr/>
        <a:lstStyle/>
        <a:p>
          <a:endParaRPr lang="en-US"/>
        </a:p>
      </dgm:t>
    </dgm:pt>
    <dgm:pt modelId="{BE7A96BD-D393-4101-8660-95B8E1FBC5DF}">
      <dgm:prSet/>
      <dgm:spPr/>
      <dgm:t>
        <a:bodyPr/>
        <a:lstStyle/>
        <a:p>
          <a:r>
            <a:rPr lang="en-US"/>
            <a:t>Cleaning Data</a:t>
          </a:r>
        </a:p>
      </dgm:t>
    </dgm:pt>
    <dgm:pt modelId="{E212C222-2AC3-4C56-8324-5F149AD69018}" type="parTrans" cxnId="{5D575D80-6785-4497-BA04-DF2DD5B1D982}">
      <dgm:prSet/>
      <dgm:spPr/>
      <dgm:t>
        <a:bodyPr/>
        <a:lstStyle/>
        <a:p>
          <a:endParaRPr lang="en-US"/>
        </a:p>
      </dgm:t>
    </dgm:pt>
    <dgm:pt modelId="{5EDC5B4F-6BC4-4F1A-AC82-6517C09CA9AA}" type="sibTrans" cxnId="{5D575D80-6785-4497-BA04-DF2DD5B1D982}">
      <dgm:prSet/>
      <dgm:spPr/>
      <dgm:t>
        <a:bodyPr/>
        <a:lstStyle/>
        <a:p>
          <a:endParaRPr lang="en-US"/>
        </a:p>
      </dgm:t>
    </dgm:pt>
    <dgm:pt modelId="{E89281EA-6BA5-4E3A-BC91-2E7DD92AC591}">
      <dgm:prSet/>
      <dgm:spPr/>
      <dgm:t>
        <a:bodyPr/>
        <a:lstStyle/>
        <a:p>
          <a:r>
            <a:rPr lang="en-US"/>
            <a:t>Delete irrelevant columns</a:t>
          </a:r>
        </a:p>
      </dgm:t>
    </dgm:pt>
    <dgm:pt modelId="{C03A58C2-97DD-4350-AF67-FD8F9BC1090A}" type="parTrans" cxnId="{A2408EDB-1773-43FA-83EC-083075823229}">
      <dgm:prSet/>
      <dgm:spPr/>
      <dgm:t>
        <a:bodyPr/>
        <a:lstStyle/>
        <a:p>
          <a:endParaRPr lang="en-US"/>
        </a:p>
      </dgm:t>
    </dgm:pt>
    <dgm:pt modelId="{71F310B7-58A7-42D9-9A55-150543711751}" type="sibTrans" cxnId="{A2408EDB-1773-43FA-83EC-083075823229}">
      <dgm:prSet/>
      <dgm:spPr/>
      <dgm:t>
        <a:bodyPr/>
        <a:lstStyle/>
        <a:p>
          <a:endParaRPr lang="en-US"/>
        </a:p>
      </dgm:t>
    </dgm:pt>
    <dgm:pt modelId="{D1820BD5-9D44-4850-89DE-CFDDF6A320B5}">
      <dgm:prSet/>
      <dgm:spPr/>
      <dgm:t>
        <a:bodyPr/>
        <a:lstStyle/>
        <a:p>
          <a:r>
            <a:rPr lang="en-US"/>
            <a:t>Extract key information from crawl results</a:t>
          </a:r>
        </a:p>
      </dgm:t>
    </dgm:pt>
    <dgm:pt modelId="{72F64B91-985C-4883-B624-4FDB95AD9556}" type="parTrans" cxnId="{9B12BB24-072A-41F4-B33D-7C9141D90108}">
      <dgm:prSet/>
      <dgm:spPr/>
      <dgm:t>
        <a:bodyPr/>
        <a:lstStyle/>
        <a:p>
          <a:endParaRPr lang="en-US"/>
        </a:p>
      </dgm:t>
    </dgm:pt>
    <dgm:pt modelId="{33A2505C-D86A-421C-AC8F-34BD64F4BBFF}" type="sibTrans" cxnId="{9B12BB24-072A-41F4-B33D-7C9141D90108}">
      <dgm:prSet/>
      <dgm:spPr/>
      <dgm:t>
        <a:bodyPr/>
        <a:lstStyle/>
        <a:p>
          <a:endParaRPr lang="en-US"/>
        </a:p>
      </dgm:t>
    </dgm:pt>
    <dgm:pt modelId="{54767290-36A9-424B-86C3-90C4D01CF317}">
      <dgm:prSet/>
      <dgm:spPr/>
      <dgm:t>
        <a:bodyPr/>
        <a:lstStyle/>
        <a:p>
          <a:r>
            <a:rPr lang="en-US"/>
            <a:t>Further Process Data</a:t>
          </a:r>
        </a:p>
      </dgm:t>
    </dgm:pt>
    <dgm:pt modelId="{09555056-93DD-4C47-A7A9-8A670EF9F576}" type="parTrans" cxnId="{E51D893B-12F6-4F6B-B93C-0DD3868E6DC7}">
      <dgm:prSet/>
      <dgm:spPr/>
      <dgm:t>
        <a:bodyPr/>
        <a:lstStyle/>
        <a:p>
          <a:endParaRPr lang="en-US"/>
        </a:p>
      </dgm:t>
    </dgm:pt>
    <dgm:pt modelId="{F5A0F4DA-DD21-48FD-A6E9-C928FAEF289E}" type="sibTrans" cxnId="{E51D893B-12F6-4F6B-B93C-0DD3868E6DC7}">
      <dgm:prSet/>
      <dgm:spPr/>
      <dgm:t>
        <a:bodyPr/>
        <a:lstStyle/>
        <a:p>
          <a:endParaRPr lang="en-US"/>
        </a:p>
      </dgm:t>
    </dgm:pt>
    <dgm:pt modelId="{02EACE59-481A-4CCE-B4BE-23AFE1B5AA1B}">
      <dgm:prSet/>
      <dgm:spPr/>
      <dgm:t>
        <a:bodyPr/>
        <a:lstStyle/>
        <a:p>
          <a:r>
            <a:rPr lang="en-US"/>
            <a:t>Convert the data type</a:t>
          </a:r>
        </a:p>
      </dgm:t>
    </dgm:pt>
    <dgm:pt modelId="{04B9F83E-3516-42F9-9310-F6C746F9E237}" type="parTrans" cxnId="{F1766109-8CFB-4B44-BD5A-0B1C475B95CB}">
      <dgm:prSet/>
      <dgm:spPr/>
      <dgm:t>
        <a:bodyPr/>
        <a:lstStyle/>
        <a:p>
          <a:endParaRPr lang="en-US"/>
        </a:p>
      </dgm:t>
    </dgm:pt>
    <dgm:pt modelId="{705818CC-7A72-4707-BF34-CA549AA3C35B}" type="sibTrans" cxnId="{F1766109-8CFB-4B44-BD5A-0B1C475B95CB}">
      <dgm:prSet/>
      <dgm:spPr/>
      <dgm:t>
        <a:bodyPr/>
        <a:lstStyle/>
        <a:p>
          <a:endParaRPr lang="en-US"/>
        </a:p>
      </dgm:t>
    </dgm:pt>
    <dgm:pt modelId="{4B4A6712-AC1A-40A1-9C37-8BD954D9B756}">
      <dgm:prSet/>
      <dgm:spPr/>
      <dgm:t>
        <a:bodyPr/>
        <a:lstStyle/>
        <a:p>
          <a:r>
            <a:rPr lang="en-US"/>
            <a:t>Rename columns</a:t>
          </a:r>
        </a:p>
      </dgm:t>
    </dgm:pt>
    <dgm:pt modelId="{4344200B-6F33-4B7E-B0A1-FBC1CC2EB7B5}" type="parTrans" cxnId="{E0C5A12B-A857-40E2-B066-83803CA67D12}">
      <dgm:prSet/>
      <dgm:spPr/>
      <dgm:t>
        <a:bodyPr/>
        <a:lstStyle/>
        <a:p>
          <a:endParaRPr lang="en-US"/>
        </a:p>
      </dgm:t>
    </dgm:pt>
    <dgm:pt modelId="{B16362EF-E0E2-46A9-8A21-A3C6517C343E}" type="sibTrans" cxnId="{E0C5A12B-A857-40E2-B066-83803CA67D12}">
      <dgm:prSet/>
      <dgm:spPr/>
      <dgm:t>
        <a:bodyPr/>
        <a:lstStyle/>
        <a:p>
          <a:endParaRPr lang="en-US"/>
        </a:p>
      </dgm:t>
    </dgm:pt>
    <dgm:pt modelId="{C9F38E52-C889-4C6A-BAD2-B16019812CED}">
      <dgm:prSet/>
      <dgm:spPr/>
      <dgm:t>
        <a:bodyPr/>
        <a:lstStyle/>
        <a:p>
          <a:r>
            <a:rPr lang="en-US"/>
            <a:t>Analyze and Visualize Data</a:t>
          </a:r>
        </a:p>
      </dgm:t>
    </dgm:pt>
    <dgm:pt modelId="{5D6EE7AE-79D6-4170-97C9-3F69108933BE}" type="parTrans" cxnId="{C578B426-D3BA-4E8F-B572-FCD2AC4EF867}">
      <dgm:prSet/>
      <dgm:spPr/>
      <dgm:t>
        <a:bodyPr/>
        <a:lstStyle/>
        <a:p>
          <a:endParaRPr lang="en-US"/>
        </a:p>
      </dgm:t>
    </dgm:pt>
    <dgm:pt modelId="{9747138C-D841-4413-B377-7F39EF10A0CF}" type="sibTrans" cxnId="{C578B426-D3BA-4E8F-B572-FCD2AC4EF867}">
      <dgm:prSet/>
      <dgm:spPr/>
      <dgm:t>
        <a:bodyPr/>
        <a:lstStyle/>
        <a:p>
          <a:endParaRPr lang="en-US"/>
        </a:p>
      </dgm:t>
    </dgm:pt>
    <dgm:pt modelId="{ED8942CA-88BA-4F7C-A6A7-43B55FC5DD26}">
      <dgm:prSet/>
      <dgm:spPr/>
      <dgm:t>
        <a:bodyPr/>
        <a:lstStyle/>
        <a:p>
          <a:r>
            <a:rPr lang="en-US"/>
            <a:t>Seaborn, WordCloud</a:t>
          </a:r>
        </a:p>
      </dgm:t>
    </dgm:pt>
    <dgm:pt modelId="{4987761E-F057-49AD-B879-FF6B483FFB39}" type="parTrans" cxnId="{AB440A72-A268-455D-B55F-C04C67755142}">
      <dgm:prSet/>
      <dgm:spPr/>
      <dgm:t>
        <a:bodyPr/>
        <a:lstStyle/>
        <a:p>
          <a:endParaRPr lang="en-US"/>
        </a:p>
      </dgm:t>
    </dgm:pt>
    <dgm:pt modelId="{04A5AE75-2071-4FDA-A3D4-A144FF5A629D}" type="sibTrans" cxnId="{AB440A72-A268-455D-B55F-C04C67755142}">
      <dgm:prSet/>
      <dgm:spPr/>
      <dgm:t>
        <a:bodyPr/>
        <a:lstStyle/>
        <a:p>
          <a:endParaRPr lang="en-US"/>
        </a:p>
      </dgm:t>
    </dgm:pt>
    <dgm:pt modelId="{699D5C78-F39B-465F-ACFC-401881A3660F}" type="pres">
      <dgm:prSet presAssocID="{AC5EB09D-1BCA-4B3B-B913-7EFE6B78C2D7}" presName="root" presStyleCnt="0">
        <dgm:presLayoutVars>
          <dgm:dir/>
          <dgm:resizeHandles val="exact"/>
        </dgm:presLayoutVars>
      </dgm:prSet>
      <dgm:spPr/>
    </dgm:pt>
    <dgm:pt modelId="{3ABC74AD-44C3-4360-957D-DCCED89A368A}" type="pres">
      <dgm:prSet presAssocID="{9E1868B0-0DCC-4235-A0B9-DF2746B7D159}" presName="compNode" presStyleCnt="0"/>
      <dgm:spPr/>
    </dgm:pt>
    <dgm:pt modelId="{C5647B2F-E726-41E6-BA7E-B19F84326120}" type="pres">
      <dgm:prSet presAssocID="{9E1868B0-0DCC-4235-A0B9-DF2746B7D159}" presName="bgRect" presStyleLbl="bgShp" presStyleIdx="0" presStyleCnt="4"/>
      <dgm:spPr/>
    </dgm:pt>
    <dgm:pt modelId="{537DEFD0-B8C8-41D3-9C00-73E27E2ABA63}" type="pres">
      <dgm:prSet presAssocID="{9E1868B0-0DCC-4235-A0B9-DF2746B7D15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6E538305-ED93-4E4A-B37D-894AE69DCC7C}" type="pres">
      <dgm:prSet presAssocID="{9E1868B0-0DCC-4235-A0B9-DF2746B7D159}" presName="spaceRect" presStyleCnt="0"/>
      <dgm:spPr/>
    </dgm:pt>
    <dgm:pt modelId="{84566611-03E7-49F0-A40F-C49ACD0D8C8A}" type="pres">
      <dgm:prSet presAssocID="{9E1868B0-0DCC-4235-A0B9-DF2746B7D159}" presName="parTx" presStyleLbl="revTx" presStyleIdx="0" presStyleCnt="7">
        <dgm:presLayoutVars>
          <dgm:chMax val="0"/>
          <dgm:chPref val="0"/>
        </dgm:presLayoutVars>
      </dgm:prSet>
      <dgm:spPr/>
    </dgm:pt>
    <dgm:pt modelId="{8B1321E2-475E-4679-8D75-477AD150D85C}" type="pres">
      <dgm:prSet presAssocID="{EE5CBD4F-E7A1-4308-8C7A-E6DDE66BEF19}" presName="sibTrans" presStyleCnt="0"/>
      <dgm:spPr/>
    </dgm:pt>
    <dgm:pt modelId="{EA4811CC-C11B-4E7F-9288-11CE1CBF13DB}" type="pres">
      <dgm:prSet presAssocID="{BE7A96BD-D393-4101-8660-95B8E1FBC5DF}" presName="compNode" presStyleCnt="0"/>
      <dgm:spPr/>
    </dgm:pt>
    <dgm:pt modelId="{0CAFF70D-626B-4B11-BE2E-81D55AD79BB5}" type="pres">
      <dgm:prSet presAssocID="{BE7A96BD-D393-4101-8660-95B8E1FBC5DF}" presName="bgRect" presStyleLbl="bgShp" presStyleIdx="1" presStyleCnt="4"/>
      <dgm:spPr/>
    </dgm:pt>
    <dgm:pt modelId="{CDBA40DA-15E9-400D-841A-AD52FFD18ABA}" type="pres">
      <dgm:prSet presAssocID="{BE7A96BD-D393-4101-8660-95B8E1FBC5D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A4D2B0C3-7880-412A-B758-48CBB5F0F5FD}" type="pres">
      <dgm:prSet presAssocID="{BE7A96BD-D393-4101-8660-95B8E1FBC5DF}" presName="spaceRect" presStyleCnt="0"/>
      <dgm:spPr/>
    </dgm:pt>
    <dgm:pt modelId="{41C90870-F888-4953-8EC2-4950563CCAAC}" type="pres">
      <dgm:prSet presAssocID="{BE7A96BD-D393-4101-8660-95B8E1FBC5DF}" presName="parTx" presStyleLbl="revTx" presStyleIdx="1" presStyleCnt="7">
        <dgm:presLayoutVars>
          <dgm:chMax val="0"/>
          <dgm:chPref val="0"/>
        </dgm:presLayoutVars>
      </dgm:prSet>
      <dgm:spPr/>
    </dgm:pt>
    <dgm:pt modelId="{A16100DB-DDB9-4454-A406-132C0C3DA4A2}" type="pres">
      <dgm:prSet presAssocID="{BE7A96BD-D393-4101-8660-95B8E1FBC5DF}" presName="desTx" presStyleLbl="revTx" presStyleIdx="2" presStyleCnt="7">
        <dgm:presLayoutVars/>
      </dgm:prSet>
      <dgm:spPr/>
    </dgm:pt>
    <dgm:pt modelId="{504AEA85-27CD-45D7-9B92-2FD538E98488}" type="pres">
      <dgm:prSet presAssocID="{5EDC5B4F-6BC4-4F1A-AC82-6517C09CA9AA}" presName="sibTrans" presStyleCnt="0"/>
      <dgm:spPr/>
    </dgm:pt>
    <dgm:pt modelId="{D3ECF67E-FE62-40DC-A9FF-2494EC150B7D}" type="pres">
      <dgm:prSet presAssocID="{54767290-36A9-424B-86C3-90C4D01CF317}" presName="compNode" presStyleCnt="0"/>
      <dgm:spPr/>
    </dgm:pt>
    <dgm:pt modelId="{C42735ED-CEF8-427D-8E80-36C402DA64B2}" type="pres">
      <dgm:prSet presAssocID="{54767290-36A9-424B-86C3-90C4D01CF317}" presName="bgRect" presStyleLbl="bgShp" presStyleIdx="2" presStyleCnt="4"/>
      <dgm:spPr/>
    </dgm:pt>
    <dgm:pt modelId="{A462DF09-7DC2-410E-A244-A1027F0C68B0}" type="pres">
      <dgm:prSet presAssocID="{54767290-36A9-424B-86C3-90C4D01CF31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97428F02-D4C4-4F75-9D77-6B2DC4EEA6DE}" type="pres">
      <dgm:prSet presAssocID="{54767290-36A9-424B-86C3-90C4D01CF317}" presName="spaceRect" presStyleCnt="0"/>
      <dgm:spPr/>
    </dgm:pt>
    <dgm:pt modelId="{EDD64B22-44EF-42D9-AB08-69816FECFA22}" type="pres">
      <dgm:prSet presAssocID="{54767290-36A9-424B-86C3-90C4D01CF317}" presName="parTx" presStyleLbl="revTx" presStyleIdx="3" presStyleCnt="7">
        <dgm:presLayoutVars>
          <dgm:chMax val="0"/>
          <dgm:chPref val="0"/>
        </dgm:presLayoutVars>
      </dgm:prSet>
      <dgm:spPr/>
    </dgm:pt>
    <dgm:pt modelId="{137C9279-7097-4D2F-9EA5-2CC292C6C83D}" type="pres">
      <dgm:prSet presAssocID="{54767290-36A9-424B-86C3-90C4D01CF317}" presName="desTx" presStyleLbl="revTx" presStyleIdx="4" presStyleCnt="7">
        <dgm:presLayoutVars/>
      </dgm:prSet>
      <dgm:spPr/>
    </dgm:pt>
    <dgm:pt modelId="{52868669-D590-4EF5-AA98-0322024C6426}" type="pres">
      <dgm:prSet presAssocID="{F5A0F4DA-DD21-48FD-A6E9-C928FAEF289E}" presName="sibTrans" presStyleCnt="0"/>
      <dgm:spPr/>
    </dgm:pt>
    <dgm:pt modelId="{FF6E3CAB-1C48-4FA1-AA9D-87A1C88477E2}" type="pres">
      <dgm:prSet presAssocID="{C9F38E52-C889-4C6A-BAD2-B16019812CED}" presName="compNode" presStyleCnt="0"/>
      <dgm:spPr/>
    </dgm:pt>
    <dgm:pt modelId="{C237767B-B045-4ADE-9ADD-A691B14849A1}" type="pres">
      <dgm:prSet presAssocID="{C9F38E52-C889-4C6A-BAD2-B16019812CED}" presName="bgRect" presStyleLbl="bgShp" presStyleIdx="3" presStyleCnt="4"/>
      <dgm:spPr/>
    </dgm:pt>
    <dgm:pt modelId="{66C06D0D-4033-4A8B-85B6-467CE54470B2}" type="pres">
      <dgm:prSet presAssocID="{C9F38E52-C889-4C6A-BAD2-B16019812CE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59E3BC83-2342-41AE-A758-0888E10F525C}" type="pres">
      <dgm:prSet presAssocID="{C9F38E52-C889-4C6A-BAD2-B16019812CED}" presName="spaceRect" presStyleCnt="0"/>
      <dgm:spPr/>
    </dgm:pt>
    <dgm:pt modelId="{FEACA797-7984-4270-9B1A-F3AD3FE90448}" type="pres">
      <dgm:prSet presAssocID="{C9F38E52-C889-4C6A-BAD2-B16019812CED}" presName="parTx" presStyleLbl="revTx" presStyleIdx="5" presStyleCnt="7">
        <dgm:presLayoutVars>
          <dgm:chMax val="0"/>
          <dgm:chPref val="0"/>
        </dgm:presLayoutVars>
      </dgm:prSet>
      <dgm:spPr/>
    </dgm:pt>
    <dgm:pt modelId="{05E0DAE8-704A-43EC-995B-3EFCA074721C}" type="pres">
      <dgm:prSet presAssocID="{C9F38E52-C889-4C6A-BAD2-B16019812CED}" presName="desTx" presStyleLbl="revTx" presStyleIdx="6" presStyleCnt="7">
        <dgm:presLayoutVars/>
      </dgm:prSet>
      <dgm:spPr/>
    </dgm:pt>
  </dgm:ptLst>
  <dgm:cxnLst>
    <dgm:cxn modelId="{F1766109-8CFB-4B44-BD5A-0B1C475B95CB}" srcId="{54767290-36A9-424B-86C3-90C4D01CF317}" destId="{02EACE59-481A-4CCE-B4BE-23AFE1B5AA1B}" srcOrd="0" destOrd="0" parTransId="{04B9F83E-3516-42F9-9310-F6C746F9E237}" sibTransId="{705818CC-7A72-4707-BF34-CA549AA3C35B}"/>
    <dgm:cxn modelId="{8F590B16-0F6E-461C-9B65-19C70B004ADC}" type="presOf" srcId="{BE7A96BD-D393-4101-8660-95B8E1FBC5DF}" destId="{41C90870-F888-4953-8EC2-4950563CCAAC}" srcOrd="0" destOrd="0" presId="urn:microsoft.com/office/officeart/2018/2/layout/IconVerticalSolidList"/>
    <dgm:cxn modelId="{9B12BB24-072A-41F4-B33D-7C9141D90108}" srcId="{BE7A96BD-D393-4101-8660-95B8E1FBC5DF}" destId="{D1820BD5-9D44-4850-89DE-CFDDF6A320B5}" srcOrd="1" destOrd="0" parTransId="{72F64B91-985C-4883-B624-4FDB95AD9556}" sibTransId="{33A2505C-D86A-421C-AC8F-34BD64F4BBFF}"/>
    <dgm:cxn modelId="{C578B426-D3BA-4E8F-B572-FCD2AC4EF867}" srcId="{AC5EB09D-1BCA-4B3B-B913-7EFE6B78C2D7}" destId="{C9F38E52-C889-4C6A-BAD2-B16019812CED}" srcOrd="3" destOrd="0" parTransId="{5D6EE7AE-79D6-4170-97C9-3F69108933BE}" sibTransId="{9747138C-D841-4413-B377-7F39EF10A0CF}"/>
    <dgm:cxn modelId="{E0C5A12B-A857-40E2-B066-83803CA67D12}" srcId="{54767290-36A9-424B-86C3-90C4D01CF317}" destId="{4B4A6712-AC1A-40A1-9C37-8BD954D9B756}" srcOrd="1" destOrd="0" parTransId="{4344200B-6F33-4B7E-B0A1-FBC1CC2EB7B5}" sibTransId="{B16362EF-E0E2-46A9-8A21-A3C6517C343E}"/>
    <dgm:cxn modelId="{B2572D32-941C-4E00-852A-176626A1EDE7}" type="presOf" srcId="{C9F38E52-C889-4C6A-BAD2-B16019812CED}" destId="{FEACA797-7984-4270-9B1A-F3AD3FE90448}" srcOrd="0" destOrd="0" presId="urn:microsoft.com/office/officeart/2018/2/layout/IconVerticalSolidList"/>
    <dgm:cxn modelId="{B15C6139-2CBE-436D-BF46-F4355C886A22}" type="presOf" srcId="{E89281EA-6BA5-4E3A-BC91-2E7DD92AC591}" destId="{A16100DB-DDB9-4454-A406-132C0C3DA4A2}" srcOrd="0" destOrd="0" presId="urn:microsoft.com/office/officeart/2018/2/layout/IconVerticalSolidList"/>
    <dgm:cxn modelId="{E51D893B-12F6-4F6B-B93C-0DD3868E6DC7}" srcId="{AC5EB09D-1BCA-4B3B-B913-7EFE6B78C2D7}" destId="{54767290-36A9-424B-86C3-90C4D01CF317}" srcOrd="2" destOrd="0" parTransId="{09555056-93DD-4C47-A7A9-8A670EF9F576}" sibTransId="{F5A0F4DA-DD21-48FD-A6E9-C928FAEF289E}"/>
    <dgm:cxn modelId="{D189D542-84B6-418F-B3A8-E6DA685C2BF1}" type="presOf" srcId="{ED8942CA-88BA-4F7C-A6A7-43B55FC5DD26}" destId="{05E0DAE8-704A-43EC-995B-3EFCA074721C}" srcOrd="0" destOrd="0" presId="urn:microsoft.com/office/officeart/2018/2/layout/IconVerticalSolidList"/>
    <dgm:cxn modelId="{27FD8B67-4E2F-4C91-8DC9-05423E0BEE96}" type="presOf" srcId="{9E1868B0-0DCC-4235-A0B9-DF2746B7D159}" destId="{84566611-03E7-49F0-A40F-C49ACD0D8C8A}" srcOrd="0" destOrd="0" presId="urn:microsoft.com/office/officeart/2018/2/layout/IconVerticalSolidList"/>
    <dgm:cxn modelId="{AB440A72-A268-455D-B55F-C04C67755142}" srcId="{C9F38E52-C889-4C6A-BAD2-B16019812CED}" destId="{ED8942CA-88BA-4F7C-A6A7-43B55FC5DD26}" srcOrd="0" destOrd="0" parTransId="{4987761E-F057-49AD-B879-FF6B483FFB39}" sibTransId="{04A5AE75-2071-4FDA-A3D4-A144FF5A629D}"/>
    <dgm:cxn modelId="{5D575D80-6785-4497-BA04-DF2DD5B1D982}" srcId="{AC5EB09D-1BCA-4B3B-B913-7EFE6B78C2D7}" destId="{BE7A96BD-D393-4101-8660-95B8E1FBC5DF}" srcOrd="1" destOrd="0" parTransId="{E212C222-2AC3-4C56-8324-5F149AD69018}" sibTransId="{5EDC5B4F-6BC4-4F1A-AC82-6517C09CA9AA}"/>
    <dgm:cxn modelId="{1C70BAB2-6BE8-412F-A543-66D13BA69DFA}" srcId="{AC5EB09D-1BCA-4B3B-B913-7EFE6B78C2D7}" destId="{9E1868B0-0DCC-4235-A0B9-DF2746B7D159}" srcOrd="0" destOrd="0" parTransId="{60EEC106-1E72-4702-A5DE-0DDA4761AEF4}" sibTransId="{EE5CBD4F-E7A1-4308-8C7A-E6DDE66BEF19}"/>
    <dgm:cxn modelId="{B3CBC1C7-2BA5-4DA9-B150-27A859E9E91B}" type="presOf" srcId="{54767290-36A9-424B-86C3-90C4D01CF317}" destId="{EDD64B22-44EF-42D9-AB08-69816FECFA22}" srcOrd="0" destOrd="0" presId="urn:microsoft.com/office/officeart/2018/2/layout/IconVerticalSolidList"/>
    <dgm:cxn modelId="{B50FA6CF-80A1-404F-AF7D-1EA0E9F13044}" type="presOf" srcId="{AC5EB09D-1BCA-4B3B-B913-7EFE6B78C2D7}" destId="{699D5C78-F39B-465F-ACFC-401881A3660F}" srcOrd="0" destOrd="0" presId="urn:microsoft.com/office/officeart/2018/2/layout/IconVerticalSolidList"/>
    <dgm:cxn modelId="{593F69D9-0C88-4A5D-8945-4AD5CEDD1CD0}" type="presOf" srcId="{02EACE59-481A-4CCE-B4BE-23AFE1B5AA1B}" destId="{137C9279-7097-4D2F-9EA5-2CC292C6C83D}" srcOrd="0" destOrd="0" presId="urn:microsoft.com/office/officeart/2018/2/layout/IconVerticalSolidList"/>
    <dgm:cxn modelId="{A2408EDB-1773-43FA-83EC-083075823229}" srcId="{BE7A96BD-D393-4101-8660-95B8E1FBC5DF}" destId="{E89281EA-6BA5-4E3A-BC91-2E7DD92AC591}" srcOrd="0" destOrd="0" parTransId="{C03A58C2-97DD-4350-AF67-FD8F9BC1090A}" sibTransId="{71F310B7-58A7-42D9-9A55-150543711751}"/>
    <dgm:cxn modelId="{84E362F5-6992-4223-96A7-2F9374B337E3}" type="presOf" srcId="{4B4A6712-AC1A-40A1-9C37-8BD954D9B756}" destId="{137C9279-7097-4D2F-9EA5-2CC292C6C83D}" srcOrd="0" destOrd="1" presId="urn:microsoft.com/office/officeart/2018/2/layout/IconVerticalSolidList"/>
    <dgm:cxn modelId="{E1F4EAFE-BCA1-4B6F-B885-D0EE5F547B23}" type="presOf" srcId="{D1820BD5-9D44-4850-89DE-CFDDF6A320B5}" destId="{A16100DB-DDB9-4454-A406-132C0C3DA4A2}" srcOrd="0" destOrd="1" presId="urn:microsoft.com/office/officeart/2018/2/layout/IconVerticalSolidList"/>
    <dgm:cxn modelId="{11164602-3894-424E-BA79-F58F1C915B32}" type="presParOf" srcId="{699D5C78-F39B-465F-ACFC-401881A3660F}" destId="{3ABC74AD-44C3-4360-957D-DCCED89A368A}" srcOrd="0" destOrd="0" presId="urn:microsoft.com/office/officeart/2018/2/layout/IconVerticalSolidList"/>
    <dgm:cxn modelId="{5863E90D-5764-47E0-9370-D4ECDDA666DA}" type="presParOf" srcId="{3ABC74AD-44C3-4360-957D-DCCED89A368A}" destId="{C5647B2F-E726-41E6-BA7E-B19F84326120}" srcOrd="0" destOrd="0" presId="urn:microsoft.com/office/officeart/2018/2/layout/IconVerticalSolidList"/>
    <dgm:cxn modelId="{8F0798BE-E5BF-4929-9444-F30400B2DF9B}" type="presParOf" srcId="{3ABC74AD-44C3-4360-957D-DCCED89A368A}" destId="{537DEFD0-B8C8-41D3-9C00-73E27E2ABA63}" srcOrd="1" destOrd="0" presId="urn:microsoft.com/office/officeart/2018/2/layout/IconVerticalSolidList"/>
    <dgm:cxn modelId="{E98FA7A6-1041-41D3-BA30-49BFADFBE57D}" type="presParOf" srcId="{3ABC74AD-44C3-4360-957D-DCCED89A368A}" destId="{6E538305-ED93-4E4A-B37D-894AE69DCC7C}" srcOrd="2" destOrd="0" presId="urn:microsoft.com/office/officeart/2018/2/layout/IconVerticalSolidList"/>
    <dgm:cxn modelId="{6904E289-1164-43AB-A08E-F1A00E018524}" type="presParOf" srcId="{3ABC74AD-44C3-4360-957D-DCCED89A368A}" destId="{84566611-03E7-49F0-A40F-C49ACD0D8C8A}" srcOrd="3" destOrd="0" presId="urn:microsoft.com/office/officeart/2018/2/layout/IconVerticalSolidList"/>
    <dgm:cxn modelId="{7A0F3C45-A0D9-425E-9CE8-3FCD98DDC5C7}" type="presParOf" srcId="{699D5C78-F39B-465F-ACFC-401881A3660F}" destId="{8B1321E2-475E-4679-8D75-477AD150D85C}" srcOrd="1" destOrd="0" presId="urn:microsoft.com/office/officeart/2018/2/layout/IconVerticalSolidList"/>
    <dgm:cxn modelId="{E27B903B-F289-4BE7-A1B6-1EF47960F756}" type="presParOf" srcId="{699D5C78-F39B-465F-ACFC-401881A3660F}" destId="{EA4811CC-C11B-4E7F-9288-11CE1CBF13DB}" srcOrd="2" destOrd="0" presId="urn:microsoft.com/office/officeart/2018/2/layout/IconVerticalSolidList"/>
    <dgm:cxn modelId="{BB518CEE-D732-477F-BAA5-AD7E57B74F77}" type="presParOf" srcId="{EA4811CC-C11B-4E7F-9288-11CE1CBF13DB}" destId="{0CAFF70D-626B-4B11-BE2E-81D55AD79BB5}" srcOrd="0" destOrd="0" presId="urn:microsoft.com/office/officeart/2018/2/layout/IconVerticalSolidList"/>
    <dgm:cxn modelId="{30253C33-8618-49FE-95B1-A82395743531}" type="presParOf" srcId="{EA4811CC-C11B-4E7F-9288-11CE1CBF13DB}" destId="{CDBA40DA-15E9-400D-841A-AD52FFD18ABA}" srcOrd="1" destOrd="0" presId="urn:microsoft.com/office/officeart/2018/2/layout/IconVerticalSolidList"/>
    <dgm:cxn modelId="{43F8BA96-7FBD-49D4-A40A-BB9CD4601FB5}" type="presParOf" srcId="{EA4811CC-C11B-4E7F-9288-11CE1CBF13DB}" destId="{A4D2B0C3-7880-412A-B758-48CBB5F0F5FD}" srcOrd="2" destOrd="0" presId="urn:microsoft.com/office/officeart/2018/2/layout/IconVerticalSolidList"/>
    <dgm:cxn modelId="{1AB0B36E-A276-41F5-9371-AEF24834207C}" type="presParOf" srcId="{EA4811CC-C11B-4E7F-9288-11CE1CBF13DB}" destId="{41C90870-F888-4953-8EC2-4950563CCAAC}" srcOrd="3" destOrd="0" presId="urn:microsoft.com/office/officeart/2018/2/layout/IconVerticalSolidList"/>
    <dgm:cxn modelId="{C93D24ED-1B5B-4146-81E5-C5358654CDF7}" type="presParOf" srcId="{EA4811CC-C11B-4E7F-9288-11CE1CBF13DB}" destId="{A16100DB-DDB9-4454-A406-132C0C3DA4A2}" srcOrd="4" destOrd="0" presId="urn:microsoft.com/office/officeart/2018/2/layout/IconVerticalSolidList"/>
    <dgm:cxn modelId="{E814C543-9244-45F0-868F-086A13F74054}" type="presParOf" srcId="{699D5C78-F39B-465F-ACFC-401881A3660F}" destId="{504AEA85-27CD-45D7-9B92-2FD538E98488}" srcOrd="3" destOrd="0" presId="urn:microsoft.com/office/officeart/2018/2/layout/IconVerticalSolidList"/>
    <dgm:cxn modelId="{32222FE1-EB77-47A7-9048-FD04D7E5CB78}" type="presParOf" srcId="{699D5C78-F39B-465F-ACFC-401881A3660F}" destId="{D3ECF67E-FE62-40DC-A9FF-2494EC150B7D}" srcOrd="4" destOrd="0" presId="urn:microsoft.com/office/officeart/2018/2/layout/IconVerticalSolidList"/>
    <dgm:cxn modelId="{EDC5B0C6-F2DE-484D-AE57-28FB3F906799}" type="presParOf" srcId="{D3ECF67E-FE62-40DC-A9FF-2494EC150B7D}" destId="{C42735ED-CEF8-427D-8E80-36C402DA64B2}" srcOrd="0" destOrd="0" presId="urn:microsoft.com/office/officeart/2018/2/layout/IconVerticalSolidList"/>
    <dgm:cxn modelId="{84426C1D-6334-469A-BE1C-2A97CF9BFCA9}" type="presParOf" srcId="{D3ECF67E-FE62-40DC-A9FF-2494EC150B7D}" destId="{A462DF09-7DC2-410E-A244-A1027F0C68B0}" srcOrd="1" destOrd="0" presId="urn:microsoft.com/office/officeart/2018/2/layout/IconVerticalSolidList"/>
    <dgm:cxn modelId="{7A639A40-0F45-448C-9CB0-C4D11858571A}" type="presParOf" srcId="{D3ECF67E-FE62-40DC-A9FF-2494EC150B7D}" destId="{97428F02-D4C4-4F75-9D77-6B2DC4EEA6DE}" srcOrd="2" destOrd="0" presId="urn:microsoft.com/office/officeart/2018/2/layout/IconVerticalSolidList"/>
    <dgm:cxn modelId="{B47C218D-C973-40D3-849F-DFA89E536C96}" type="presParOf" srcId="{D3ECF67E-FE62-40DC-A9FF-2494EC150B7D}" destId="{EDD64B22-44EF-42D9-AB08-69816FECFA22}" srcOrd="3" destOrd="0" presId="urn:microsoft.com/office/officeart/2018/2/layout/IconVerticalSolidList"/>
    <dgm:cxn modelId="{CC91426C-DF03-44C5-90E0-3E227879FB24}" type="presParOf" srcId="{D3ECF67E-FE62-40DC-A9FF-2494EC150B7D}" destId="{137C9279-7097-4D2F-9EA5-2CC292C6C83D}" srcOrd="4" destOrd="0" presId="urn:microsoft.com/office/officeart/2018/2/layout/IconVerticalSolidList"/>
    <dgm:cxn modelId="{D6C691E0-4529-449A-A38D-072131300EDF}" type="presParOf" srcId="{699D5C78-F39B-465F-ACFC-401881A3660F}" destId="{52868669-D590-4EF5-AA98-0322024C6426}" srcOrd="5" destOrd="0" presId="urn:microsoft.com/office/officeart/2018/2/layout/IconVerticalSolidList"/>
    <dgm:cxn modelId="{54A709C8-A7EE-4E14-96A9-4C5B2B12E4D8}" type="presParOf" srcId="{699D5C78-F39B-465F-ACFC-401881A3660F}" destId="{FF6E3CAB-1C48-4FA1-AA9D-87A1C88477E2}" srcOrd="6" destOrd="0" presId="urn:microsoft.com/office/officeart/2018/2/layout/IconVerticalSolidList"/>
    <dgm:cxn modelId="{CF771D86-1EED-4E02-944A-9EF59C3F3247}" type="presParOf" srcId="{FF6E3CAB-1C48-4FA1-AA9D-87A1C88477E2}" destId="{C237767B-B045-4ADE-9ADD-A691B14849A1}" srcOrd="0" destOrd="0" presId="urn:microsoft.com/office/officeart/2018/2/layout/IconVerticalSolidList"/>
    <dgm:cxn modelId="{805C216B-621A-4381-AB9F-8794B3C968A9}" type="presParOf" srcId="{FF6E3CAB-1C48-4FA1-AA9D-87A1C88477E2}" destId="{66C06D0D-4033-4A8B-85B6-467CE54470B2}" srcOrd="1" destOrd="0" presId="urn:microsoft.com/office/officeart/2018/2/layout/IconVerticalSolidList"/>
    <dgm:cxn modelId="{F1A28521-6F3F-4E68-8643-3989456DE8C0}" type="presParOf" srcId="{FF6E3CAB-1C48-4FA1-AA9D-87A1C88477E2}" destId="{59E3BC83-2342-41AE-A758-0888E10F525C}" srcOrd="2" destOrd="0" presId="urn:microsoft.com/office/officeart/2018/2/layout/IconVerticalSolidList"/>
    <dgm:cxn modelId="{FC71D055-5CC0-4F49-AD57-E783A2D9848E}" type="presParOf" srcId="{FF6E3CAB-1C48-4FA1-AA9D-87A1C88477E2}" destId="{FEACA797-7984-4270-9B1A-F3AD3FE90448}" srcOrd="3" destOrd="0" presId="urn:microsoft.com/office/officeart/2018/2/layout/IconVerticalSolidList"/>
    <dgm:cxn modelId="{B84ED8EC-F847-4A19-A4BA-3359214FE7D5}" type="presParOf" srcId="{FF6E3CAB-1C48-4FA1-AA9D-87A1C88477E2}" destId="{05E0DAE8-704A-43EC-995B-3EFCA074721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3399EE-E906-4016-BCBC-23CD22AC1DFB}" type="doc">
      <dgm:prSet loTypeId="urn:microsoft.com/office/officeart/2018/2/layout/IconVerticalSolidList" loCatId="icon" qsTypeId="urn:microsoft.com/office/officeart/2005/8/quickstyle/simple1#2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17B850F-B236-4D63-AC1A-B90AAF7AB4D1}">
      <dgm:prSet/>
      <dgm:spPr/>
      <dgm:t>
        <a:bodyPr/>
        <a:lstStyle/>
        <a:p>
          <a:r>
            <a:rPr lang="en-US"/>
            <a:t>Data cleaning</a:t>
          </a:r>
        </a:p>
      </dgm:t>
    </dgm:pt>
    <dgm:pt modelId="{EAB09F90-15B6-4B5C-9515-1A2B72A144A4}" type="parTrans" cxnId="{317BEDA2-033E-4993-A725-467AB41DCA1B}">
      <dgm:prSet/>
      <dgm:spPr/>
      <dgm:t>
        <a:bodyPr/>
        <a:lstStyle/>
        <a:p>
          <a:endParaRPr lang="en-US"/>
        </a:p>
      </dgm:t>
    </dgm:pt>
    <dgm:pt modelId="{1040D9E8-4532-4FB3-9F23-AFFF4C3A25AB}" type="sibTrans" cxnId="{317BEDA2-033E-4993-A725-467AB41DCA1B}">
      <dgm:prSet/>
      <dgm:spPr/>
      <dgm:t>
        <a:bodyPr/>
        <a:lstStyle/>
        <a:p>
          <a:endParaRPr lang="en-US"/>
        </a:p>
      </dgm:t>
    </dgm:pt>
    <dgm:pt modelId="{FC24960B-ED71-4303-99B3-A0F8F5A28F5A}">
      <dgm:prSet/>
      <dgm:spPr/>
      <dgm:t>
        <a:bodyPr/>
        <a:lstStyle/>
        <a:p>
          <a:r>
            <a:rPr lang="en-US"/>
            <a:t>Data processing</a:t>
          </a:r>
        </a:p>
      </dgm:t>
    </dgm:pt>
    <dgm:pt modelId="{28608CB4-8E32-4DA3-AB29-8CB5D4D2B6F7}" type="parTrans" cxnId="{117F1A1E-865A-4EF5-903C-9D94A1891A85}">
      <dgm:prSet/>
      <dgm:spPr/>
      <dgm:t>
        <a:bodyPr/>
        <a:lstStyle/>
        <a:p>
          <a:endParaRPr lang="en-US"/>
        </a:p>
      </dgm:t>
    </dgm:pt>
    <dgm:pt modelId="{B6DC39D2-DA0D-4743-8F0D-52620A3F1E19}" type="sibTrans" cxnId="{117F1A1E-865A-4EF5-903C-9D94A1891A85}">
      <dgm:prSet/>
      <dgm:spPr/>
      <dgm:t>
        <a:bodyPr/>
        <a:lstStyle/>
        <a:p>
          <a:endParaRPr lang="en-US"/>
        </a:p>
      </dgm:t>
    </dgm:pt>
    <dgm:pt modelId="{AF447C2B-7C87-443C-92B7-5F0E59FB822A}">
      <dgm:prSet/>
      <dgm:spPr/>
      <dgm:t>
        <a:bodyPr/>
        <a:lstStyle/>
        <a:p>
          <a:r>
            <a:rPr lang="en-US"/>
            <a:t>Data analysis</a:t>
          </a:r>
        </a:p>
      </dgm:t>
    </dgm:pt>
    <dgm:pt modelId="{824334A6-5930-4B41-B3B7-11C3BA9D980B}" type="parTrans" cxnId="{63827BDE-E8C9-4D53-8682-7B82E3454475}">
      <dgm:prSet/>
      <dgm:spPr/>
      <dgm:t>
        <a:bodyPr/>
        <a:lstStyle/>
        <a:p>
          <a:endParaRPr lang="en-US"/>
        </a:p>
      </dgm:t>
    </dgm:pt>
    <dgm:pt modelId="{4CFF252B-AF52-4877-AD6F-341923D7E867}" type="sibTrans" cxnId="{63827BDE-E8C9-4D53-8682-7B82E3454475}">
      <dgm:prSet/>
      <dgm:spPr/>
      <dgm:t>
        <a:bodyPr/>
        <a:lstStyle/>
        <a:p>
          <a:endParaRPr lang="en-US"/>
        </a:p>
      </dgm:t>
    </dgm:pt>
    <dgm:pt modelId="{8AD9A194-2849-48ED-A967-DFB717FBF055}">
      <dgm:prSet/>
      <dgm:spPr/>
      <dgm:t>
        <a:bodyPr/>
        <a:lstStyle/>
        <a:p>
          <a:r>
            <a:rPr lang="en-US"/>
            <a:t>Optimize the program</a:t>
          </a:r>
        </a:p>
      </dgm:t>
    </dgm:pt>
    <dgm:pt modelId="{FF44DAD1-AD1F-47FB-9311-9A10A6F8A54B}" type="parTrans" cxnId="{6C408879-E9DF-4262-B49D-5C862DE209C1}">
      <dgm:prSet/>
      <dgm:spPr/>
      <dgm:t>
        <a:bodyPr/>
        <a:lstStyle/>
        <a:p>
          <a:endParaRPr lang="en-US"/>
        </a:p>
      </dgm:t>
    </dgm:pt>
    <dgm:pt modelId="{97CA6D01-C025-49B8-804C-AEFBC471EDE0}" type="sibTrans" cxnId="{6C408879-E9DF-4262-B49D-5C862DE209C1}">
      <dgm:prSet/>
      <dgm:spPr/>
      <dgm:t>
        <a:bodyPr/>
        <a:lstStyle/>
        <a:p>
          <a:endParaRPr lang="en-US"/>
        </a:p>
      </dgm:t>
    </dgm:pt>
    <dgm:pt modelId="{150FCFBA-51EC-472F-B82C-B60869F68E48}" type="pres">
      <dgm:prSet presAssocID="{C63399EE-E906-4016-BCBC-23CD22AC1DFB}" presName="root" presStyleCnt="0">
        <dgm:presLayoutVars>
          <dgm:dir/>
          <dgm:resizeHandles val="exact"/>
        </dgm:presLayoutVars>
      </dgm:prSet>
      <dgm:spPr/>
    </dgm:pt>
    <dgm:pt modelId="{5EA36187-3FD1-492D-90EA-2DB321C5F9D5}" type="pres">
      <dgm:prSet presAssocID="{E17B850F-B236-4D63-AC1A-B90AAF7AB4D1}" presName="compNode" presStyleCnt="0"/>
      <dgm:spPr/>
    </dgm:pt>
    <dgm:pt modelId="{41BF9C7F-36A9-45F3-AB85-A0571D94AEC6}" type="pres">
      <dgm:prSet presAssocID="{E17B850F-B236-4D63-AC1A-B90AAF7AB4D1}" presName="bgRect" presStyleLbl="bgShp" presStyleIdx="0" presStyleCnt="4"/>
      <dgm:spPr/>
    </dgm:pt>
    <dgm:pt modelId="{6CAB54CE-78AB-4352-8243-DA7569CC3EEA}" type="pres">
      <dgm:prSet presAssocID="{E17B850F-B236-4D63-AC1A-B90AAF7AB4D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E97888EF-5A12-4FA8-BCA0-43FBB52D1585}" type="pres">
      <dgm:prSet presAssocID="{E17B850F-B236-4D63-AC1A-B90AAF7AB4D1}" presName="spaceRect" presStyleCnt="0"/>
      <dgm:spPr/>
    </dgm:pt>
    <dgm:pt modelId="{D32731AC-29B0-46B0-8CCF-D9023EED3773}" type="pres">
      <dgm:prSet presAssocID="{E17B850F-B236-4D63-AC1A-B90AAF7AB4D1}" presName="parTx" presStyleLbl="revTx" presStyleIdx="0" presStyleCnt="4">
        <dgm:presLayoutVars>
          <dgm:chMax val="0"/>
          <dgm:chPref val="0"/>
        </dgm:presLayoutVars>
      </dgm:prSet>
      <dgm:spPr/>
    </dgm:pt>
    <dgm:pt modelId="{EB412460-783D-42AA-ACF7-E095FE09C034}" type="pres">
      <dgm:prSet presAssocID="{1040D9E8-4532-4FB3-9F23-AFFF4C3A25AB}" presName="sibTrans" presStyleCnt="0"/>
      <dgm:spPr/>
    </dgm:pt>
    <dgm:pt modelId="{F6340011-9864-43C1-919C-5581D21EE075}" type="pres">
      <dgm:prSet presAssocID="{FC24960B-ED71-4303-99B3-A0F8F5A28F5A}" presName="compNode" presStyleCnt="0"/>
      <dgm:spPr/>
    </dgm:pt>
    <dgm:pt modelId="{D3D37B65-8F88-4571-B406-B5AC09ED9F71}" type="pres">
      <dgm:prSet presAssocID="{FC24960B-ED71-4303-99B3-A0F8F5A28F5A}" presName="bgRect" presStyleLbl="bgShp" presStyleIdx="1" presStyleCnt="4"/>
      <dgm:spPr/>
    </dgm:pt>
    <dgm:pt modelId="{5760F020-D4B4-4E4C-A989-00541EC8D723}" type="pres">
      <dgm:prSet presAssocID="{FC24960B-ED71-4303-99B3-A0F8F5A28F5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849307AD-1C39-4120-B5C3-20776C75C6D7}" type="pres">
      <dgm:prSet presAssocID="{FC24960B-ED71-4303-99B3-A0F8F5A28F5A}" presName="spaceRect" presStyleCnt="0"/>
      <dgm:spPr/>
    </dgm:pt>
    <dgm:pt modelId="{AD73941A-D21F-4FBA-8F3B-039EE6C1C9E1}" type="pres">
      <dgm:prSet presAssocID="{FC24960B-ED71-4303-99B3-A0F8F5A28F5A}" presName="parTx" presStyleLbl="revTx" presStyleIdx="1" presStyleCnt="4">
        <dgm:presLayoutVars>
          <dgm:chMax val="0"/>
          <dgm:chPref val="0"/>
        </dgm:presLayoutVars>
      </dgm:prSet>
      <dgm:spPr/>
    </dgm:pt>
    <dgm:pt modelId="{A07C57DE-B485-4A11-A84C-6B593408D480}" type="pres">
      <dgm:prSet presAssocID="{B6DC39D2-DA0D-4743-8F0D-52620A3F1E19}" presName="sibTrans" presStyleCnt="0"/>
      <dgm:spPr/>
    </dgm:pt>
    <dgm:pt modelId="{72486528-A829-4895-BC4E-24A8A8932294}" type="pres">
      <dgm:prSet presAssocID="{AF447C2B-7C87-443C-92B7-5F0E59FB822A}" presName="compNode" presStyleCnt="0"/>
      <dgm:spPr/>
    </dgm:pt>
    <dgm:pt modelId="{06B0DAAD-DE36-4A3F-AF8C-DCB254EE9674}" type="pres">
      <dgm:prSet presAssocID="{AF447C2B-7C87-443C-92B7-5F0E59FB822A}" presName="bgRect" presStyleLbl="bgShp" presStyleIdx="2" presStyleCnt="4"/>
      <dgm:spPr/>
    </dgm:pt>
    <dgm:pt modelId="{BF0A719F-C0BA-469D-9EB6-E604567C8403}" type="pres">
      <dgm:prSet presAssocID="{AF447C2B-7C87-443C-92B7-5F0E59FB82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DECBE07D-0427-47F9-83FA-2ED013B99F91}" type="pres">
      <dgm:prSet presAssocID="{AF447C2B-7C87-443C-92B7-5F0E59FB822A}" presName="spaceRect" presStyleCnt="0"/>
      <dgm:spPr/>
    </dgm:pt>
    <dgm:pt modelId="{8AB656E9-DEC5-44DF-988B-5D56ED0B9451}" type="pres">
      <dgm:prSet presAssocID="{AF447C2B-7C87-443C-92B7-5F0E59FB822A}" presName="parTx" presStyleLbl="revTx" presStyleIdx="2" presStyleCnt="4">
        <dgm:presLayoutVars>
          <dgm:chMax val="0"/>
          <dgm:chPref val="0"/>
        </dgm:presLayoutVars>
      </dgm:prSet>
      <dgm:spPr/>
    </dgm:pt>
    <dgm:pt modelId="{50568C6D-737B-4149-99FB-1D2F711F696A}" type="pres">
      <dgm:prSet presAssocID="{4CFF252B-AF52-4877-AD6F-341923D7E867}" presName="sibTrans" presStyleCnt="0"/>
      <dgm:spPr/>
    </dgm:pt>
    <dgm:pt modelId="{0C9C3C4F-BFA0-4D0E-8CFA-489289DEA3E1}" type="pres">
      <dgm:prSet presAssocID="{8AD9A194-2849-48ED-A967-DFB717FBF055}" presName="compNode" presStyleCnt="0"/>
      <dgm:spPr/>
    </dgm:pt>
    <dgm:pt modelId="{0675B622-5D7E-488B-8D2E-E4441D25540A}" type="pres">
      <dgm:prSet presAssocID="{8AD9A194-2849-48ED-A967-DFB717FBF055}" presName="bgRect" presStyleLbl="bgShp" presStyleIdx="3" presStyleCnt="4"/>
      <dgm:spPr/>
    </dgm:pt>
    <dgm:pt modelId="{EEE27B03-4DE9-4FC1-B66D-1526F9057510}" type="pres">
      <dgm:prSet presAssocID="{8AD9A194-2849-48ED-A967-DFB717FBF05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15BCAC64-09A2-42CC-9502-1B9AE40DC427}" type="pres">
      <dgm:prSet presAssocID="{8AD9A194-2849-48ED-A967-DFB717FBF055}" presName="spaceRect" presStyleCnt="0"/>
      <dgm:spPr/>
    </dgm:pt>
    <dgm:pt modelId="{38283AA8-72AF-4309-96AD-287308615B44}" type="pres">
      <dgm:prSet presAssocID="{8AD9A194-2849-48ED-A967-DFB717FBF05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17F1A1E-865A-4EF5-903C-9D94A1891A85}" srcId="{C63399EE-E906-4016-BCBC-23CD22AC1DFB}" destId="{FC24960B-ED71-4303-99B3-A0F8F5A28F5A}" srcOrd="1" destOrd="0" parTransId="{28608CB4-8E32-4DA3-AB29-8CB5D4D2B6F7}" sibTransId="{B6DC39D2-DA0D-4743-8F0D-52620A3F1E19}"/>
    <dgm:cxn modelId="{6C408879-E9DF-4262-B49D-5C862DE209C1}" srcId="{C63399EE-E906-4016-BCBC-23CD22AC1DFB}" destId="{8AD9A194-2849-48ED-A967-DFB717FBF055}" srcOrd="3" destOrd="0" parTransId="{FF44DAD1-AD1F-47FB-9311-9A10A6F8A54B}" sibTransId="{97CA6D01-C025-49B8-804C-AEFBC471EDE0}"/>
    <dgm:cxn modelId="{6F048C85-085A-4850-AE1F-059DE35181C8}" type="presOf" srcId="{8AD9A194-2849-48ED-A967-DFB717FBF055}" destId="{38283AA8-72AF-4309-96AD-287308615B44}" srcOrd="0" destOrd="0" presId="urn:microsoft.com/office/officeart/2018/2/layout/IconVerticalSolidList"/>
    <dgm:cxn modelId="{317BEDA2-033E-4993-A725-467AB41DCA1B}" srcId="{C63399EE-E906-4016-BCBC-23CD22AC1DFB}" destId="{E17B850F-B236-4D63-AC1A-B90AAF7AB4D1}" srcOrd="0" destOrd="0" parTransId="{EAB09F90-15B6-4B5C-9515-1A2B72A144A4}" sibTransId="{1040D9E8-4532-4FB3-9F23-AFFF4C3A25AB}"/>
    <dgm:cxn modelId="{21C081A3-92EB-47F3-BBE0-CDC2A545F180}" type="presOf" srcId="{FC24960B-ED71-4303-99B3-A0F8F5A28F5A}" destId="{AD73941A-D21F-4FBA-8F3B-039EE6C1C9E1}" srcOrd="0" destOrd="0" presId="urn:microsoft.com/office/officeart/2018/2/layout/IconVerticalSolidList"/>
    <dgm:cxn modelId="{E71A88C6-E561-4843-BBED-B8EA12CD2FFD}" type="presOf" srcId="{C63399EE-E906-4016-BCBC-23CD22AC1DFB}" destId="{150FCFBA-51EC-472F-B82C-B60869F68E48}" srcOrd="0" destOrd="0" presId="urn:microsoft.com/office/officeart/2018/2/layout/IconVerticalSolidList"/>
    <dgm:cxn modelId="{62AE85D2-ED97-4512-B6DC-996CB39A4F5E}" type="presOf" srcId="{AF447C2B-7C87-443C-92B7-5F0E59FB822A}" destId="{8AB656E9-DEC5-44DF-988B-5D56ED0B9451}" srcOrd="0" destOrd="0" presId="urn:microsoft.com/office/officeart/2018/2/layout/IconVerticalSolidList"/>
    <dgm:cxn modelId="{63827BDE-E8C9-4D53-8682-7B82E3454475}" srcId="{C63399EE-E906-4016-BCBC-23CD22AC1DFB}" destId="{AF447C2B-7C87-443C-92B7-5F0E59FB822A}" srcOrd="2" destOrd="0" parTransId="{824334A6-5930-4B41-B3B7-11C3BA9D980B}" sibTransId="{4CFF252B-AF52-4877-AD6F-341923D7E867}"/>
    <dgm:cxn modelId="{ED758AF7-C587-46F8-B8B1-C3EA6E64CFE0}" type="presOf" srcId="{E17B850F-B236-4D63-AC1A-B90AAF7AB4D1}" destId="{D32731AC-29B0-46B0-8CCF-D9023EED3773}" srcOrd="0" destOrd="0" presId="urn:microsoft.com/office/officeart/2018/2/layout/IconVerticalSolidList"/>
    <dgm:cxn modelId="{03504A30-FA31-49B5-8EED-F1C0E1B32D72}" type="presParOf" srcId="{150FCFBA-51EC-472F-B82C-B60869F68E48}" destId="{5EA36187-3FD1-492D-90EA-2DB321C5F9D5}" srcOrd="0" destOrd="0" presId="urn:microsoft.com/office/officeart/2018/2/layout/IconVerticalSolidList"/>
    <dgm:cxn modelId="{869E20AE-6B74-431E-A702-3271263079D0}" type="presParOf" srcId="{5EA36187-3FD1-492D-90EA-2DB321C5F9D5}" destId="{41BF9C7F-36A9-45F3-AB85-A0571D94AEC6}" srcOrd="0" destOrd="0" presId="urn:microsoft.com/office/officeart/2018/2/layout/IconVerticalSolidList"/>
    <dgm:cxn modelId="{5ED52618-7A2A-40DB-92F5-3129FF525375}" type="presParOf" srcId="{5EA36187-3FD1-492D-90EA-2DB321C5F9D5}" destId="{6CAB54CE-78AB-4352-8243-DA7569CC3EEA}" srcOrd="1" destOrd="0" presId="urn:microsoft.com/office/officeart/2018/2/layout/IconVerticalSolidList"/>
    <dgm:cxn modelId="{EE9630E7-B612-495D-A84D-3D4B8F923027}" type="presParOf" srcId="{5EA36187-3FD1-492D-90EA-2DB321C5F9D5}" destId="{E97888EF-5A12-4FA8-BCA0-43FBB52D1585}" srcOrd="2" destOrd="0" presId="urn:microsoft.com/office/officeart/2018/2/layout/IconVerticalSolidList"/>
    <dgm:cxn modelId="{573F8009-CA34-42DA-9668-06443EB8EE6E}" type="presParOf" srcId="{5EA36187-3FD1-492D-90EA-2DB321C5F9D5}" destId="{D32731AC-29B0-46B0-8CCF-D9023EED3773}" srcOrd="3" destOrd="0" presId="urn:microsoft.com/office/officeart/2018/2/layout/IconVerticalSolidList"/>
    <dgm:cxn modelId="{95075362-D3AF-4A1E-AE28-0700B2C0DF07}" type="presParOf" srcId="{150FCFBA-51EC-472F-B82C-B60869F68E48}" destId="{EB412460-783D-42AA-ACF7-E095FE09C034}" srcOrd="1" destOrd="0" presId="urn:microsoft.com/office/officeart/2018/2/layout/IconVerticalSolidList"/>
    <dgm:cxn modelId="{8B01D5A9-FEB0-4846-B0E7-E2CF32E786D5}" type="presParOf" srcId="{150FCFBA-51EC-472F-B82C-B60869F68E48}" destId="{F6340011-9864-43C1-919C-5581D21EE075}" srcOrd="2" destOrd="0" presId="urn:microsoft.com/office/officeart/2018/2/layout/IconVerticalSolidList"/>
    <dgm:cxn modelId="{F01D91EB-D7E3-465A-B4A0-3B02186FF4A5}" type="presParOf" srcId="{F6340011-9864-43C1-919C-5581D21EE075}" destId="{D3D37B65-8F88-4571-B406-B5AC09ED9F71}" srcOrd="0" destOrd="0" presId="urn:microsoft.com/office/officeart/2018/2/layout/IconVerticalSolidList"/>
    <dgm:cxn modelId="{19F40ADC-C54E-41D0-A515-954639D5F666}" type="presParOf" srcId="{F6340011-9864-43C1-919C-5581D21EE075}" destId="{5760F020-D4B4-4E4C-A989-00541EC8D723}" srcOrd="1" destOrd="0" presId="urn:microsoft.com/office/officeart/2018/2/layout/IconVerticalSolidList"/>
    <dgm:cxn modelId="{E48488C2-980E-4DBB-93D0-C17F1D7CC5ED}" type="presParOf" srcId="{F6340011-9864-43C1-919C-5581D21EE075}" destId="{849307AD-1C39-4120-B5C3-20776C75C6D7}" srcOrd="2" destOrd="0" presId="urn:microsoft.com/office/officeart/2018/2/layout/IconVerticalSolidList"/>
    <dgm:cxn modelId="{4361ED99-F7CE-42BB-BB52-360A8DFD00DB}" type="presParOf" srcId="{F6340011-9864-43C1-919C-5581D21EE075}" destId="{AD73941A-D21F-4FBA-8F3B-039EE6C1C9E1}" srcOrd="3" destOrd="0" presId="urn:microsoft.com/office/officeart/2018/2/layout/IconVerticalSolidList"/>
    <dgm:cxn modelId="{E9DB091E-C1AA-40B6-8400-C830220676DA}" type="presParOf" srcId="{150FCFBA-51EC-472F-B82C-B60869F68E48}" destId="{A07C57DE-B485-4A11-A84C-6B593408D480}" srcOrd="3" destOrd="0" presId="urn:microsoft.com/office/officeart/2018/2/layout/IconVerticalSolidList"/>
    <dgm:cxn modelId="{D2910ADC-A089-4171-A9B7-9F4C7554CD19}" type="presParOf" srcId="{150FCFBA-51EC-472F-B82C-B60869F68E48}" destId="{72486528-A829-4895-BC4E-24A8A8932294}" srcOrd="4" destOrd="0" presId="urn:microsoft.com/office/officeart/2018/2/layout/IconVerticalSolidList"/>
    <dgm:cxn modelId="{9A4B0318-B79B-4859-912C-E1BB740F8421}" type="presParOf" srcId="{72486528-A829-4895-BC4E-24A8A8932294}" destId="{06B0DAAD-DE36-4A3F-AF8C-DCB254EE9674}" srcOrd="0" destOrd="0" presId="urn:microsoft.com/office/officeart/2018/2/layout/IconVerticalSolidList"/>
    <dgm:cxn modelId="{A510F785-463B-49B1-AB5F-E113F0675F04}" type="presParOf" srcId="{72486528-A829-4895-BC4E-24A8A8932294}" destId="{BF0A719F-C0BA-469D-9EB6-E604567C8403}" srcOrd="1" destOrd="0" presId="urn:microsoft.com/office/officeart/2018/2/layout/IconVerticalSolidList"/>
    <dgm:cxn modelId="{62F3CDEA-2697-4D9E-ACD9-D3EE5141ED42}" type="presParOf" srcId="{72486528-A829-4895-BC4E-24A8A8932294}" destId="{DECBE07D-0427-47F9-83FA-2ED013B99F91}" srcOrd="2" destOrd="0" presId="urn:microsoft.com/office/officeart/2018/2/layout/IconVerticalSolidList"/>
    <dgm:cxn modelId="{9BD94C52-0B4A-486C-9F07-9AF699D1E63C}" type="presParOf" srcId="{72486528-A829-4895-BC4E-24A8A8932294}" destId="{8AB656E9-DEC5-44DF-988B-5D56ED0B9451}" srcOrd="3" destOrd="0" presId="urn:microsoft.com/office/officeart/2018/2/layout/IconVerticalSolidList"/>
    <dgm:cxn modelId="{9B1DCB8D-EEF3-481C-B5C5-B4A08175A39D}" type="presParOf" srcId="{150FCFBA-51EC-472F-B82C-B60869F68E48}" destId="{50568C6D-737B-4149-99FB-1D2F711F696A}" srcOrd="5" destOrd="0" presId="urn:microsoft.com/office/officeart/2018/2/layout/IconVerticalSolidList"/>
    <dgm:cxn modelId="{DFA7BDFC-C86B-4BB5-A77A-D3281B0774BA}" type="presParOf" srcId="{150FCFBA-51EC-472F-B82C-B60869F68E48}" destId="{0C9C3C4F-BFA0-4D0E-8CFA-489289DEA3E1}" srcOrd="6" destOrd="0" presId="urn:microsoft.com/office/officeart/2018/2/layout/IconVerticalSolidList"/>
    <dgm:cxn modelId="{4C5EE811-01FC-4586-93B3-9FB737C818FC}" type="presParOf" srcId="{0C9C3C4F-BFA0-4D0E-8CFA-489289DEA3E1}" destId="{0675B622-5D7E-488B-8D2E-E4441D25540A}" srcOrd="0" destOrd="0" presId="urn:microsoft.com/office/officeart/2018/2/layout/IconVerticalSolidList"/>
    <dgm:cxn modelId="{FD0EEBE6-0555-4E62-9D8F-D43427A7C263}" type="presParOf" srcId="{0C9C3C4F-BFA0-4D0E-8CFA-489289DEA3E1}" destId="{EEE27B03-4DE9-4FC1-B66D-1526F9057510}" srcOrd="1" destOrd="0" presId="urn:microsoft.com/office/officeart/2018/2/layout/IconVerticalSolidList"/>
    <dgm:cxn modelId="{7FC0C0F0-A621-4804-8230-A0DF619427E3}" type="presParOf" srcId="{0C9C3C4F-BFA0-4D0E-8CFA-489289DEA3E1}" destId="{15BCAC64-09A2-42CC-9502-1B9AE40DC427}" srcOrd="2" destOrd="0" presId="urn:microsoft.com/office/officeart/2018/2/layout/IconVerticalSolidList"/>
    <dgm:cxn modelId="{340D7E4C-1387-4595-A252-51F0014A6A84}" type="presParOf" srcId="{0C9C3C4F-BFA0-4D0E-8CFA-489289DEA3E1}" destId="{38283AA8-72AF-4309-96AD-287308615B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47B2F-E726-41E6-BA7E-B19F84326120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DEFD0-B8C8-41D3-9C00-73E27E2ABA63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66611-03E7-49F0-A40F-C49ACD0D8C8A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Know about data</a:t>
          </a:r>
        </a:p>
      </dsp:txBody>
      <dsp:txXfrm>
        <a:off x="1429899" y="2442"/>
        <a:ext cx="5083704" cy="1238008"/>
      </dsp:txXfrm>
    </dsp:sp>
    <dsp:sp modelId="{0CAFF70D-626B-4B11-BE2E-81D55AD79BB5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A40DA-15E9-400D-841A-AD52FFD18ABA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90870-F888-4953-8EC2-4950563CCAAC}">
      <dsp:nvSpPr>
        <dsp:cNvPr id="0" name=""/>
        <dsp:cNvSpPr/>
      </dsp:nvSpPr>
      <dsp:spPr>
        <a:xfrm>
          <a:off x="1429899" y="1549953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Cleaning Data</a:t>
          </a:r>
        </a:p>
      </dsp:txBody>
      <dsp:txXfrm>
        <a:off x="1429899" y="1549953"/>
        <a:ext cx="2931121" cy="1238008"/>
      </dsp:txXfrm>
    </dsp:sp>
    <dsp:sp modelId="{A16100DB-DDB9-4454-A406-132C0C3DA4A2}">
      <dsp:nvSpPr>
        <dsp:cNvPr id="0" name=""/>
        <dsp:cNvSpPr/>
      </dsp:nvSpPr>
      <dsp:spPr>
        <a:xfrm>
          <a:off x="4361021" y="1549953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Delete irrelevant columns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Extract key information from crawl results</a:t>
          </a:r>
        </a:p>
      </dsp:txBody>
      <dsp:txXfrm>
        <a:off x="4361021" y="1549953"/>
        <a:ext cx="2152582" cy="1238008"/>
      </dsp:txXfrm>
    </dsp:sp>
    <dsp:sp modelId="{C42735ED-CEF8-427D-8E80-36C402DA64B2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2DF09-7DC2-410E-A244-A1027F0C68B0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64B22-44EF-42D9-AB08-69816FECFA22}">
      <dsp:nvSpPr>
        <dsp:cNvPr id="0" name=""/>
        <dsp:cNvSpPr/>
      </dsp:nvSpPr>
      <dsp:spPr>
        <a:xfrm>
          <a:off x="1429899" y="309746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Further Process Data</a:t>
          </a:r>
        </a:p>
      </dsp:txBody>
      <dsp:txXfrm>
        <a:off x="1429899" y="3097464"/>
        <a:ext cx="2931121" cy="1238008"/>
      </dsp:txXfrm>
    </dsp:sp>
    <dsp:sp modelId="{137C9279-7097-4D2F-9EA5-2CC292C6C83D}">
      <dsp:nvSpPr>
        <dsp:cNvPr id="0" name=""/>
        <dsp:cNvSpPr/>
      </dsp:nvSpPr>
      <dsp:spPr>
        <a:xfrm>
          <a:off x="4361021" y="309746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Convert the data type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Rename columns</a:t>
          </a:r>
        </a:p>
      </dsp:txBody>
      <dsp:txXfrm>
        <a:off x="4361021" y="3097464"/>
        <a:ext cx="2152582" cy="1238008"/>
      </dsp:txXfrm>
    </dsp:sp>
    <dsp:sp modelId="{C237767B-B045-4ADE-9ADD-A691B14849A1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06D0D-4033-4A8B-85B6-467CE54470B2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CA797-7984-4270-9B1A-F3AD3FE90448}">
      <dsp:nvSpPr>
        <dsp:cNvPr id="0" name=""/>
        <dsp:cNvSpPr/>
      </dsp:nvSpPr>
      <dsp:spPr>
        <a:xfrm>
          <a:off x="1429899" y="464497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Analyze and Visualize Data</a:t>
          </a:r>
        </a:p>
      </dsp:txBody>
      <dsp:txXfrm>
        <a:off x="1429899" y="4644974"/>
        <a:ext cx="2931121" cy="1238008"/>
      </dsp:txXfrm>
    </dsp:sp>
    <dsp:sp modelId="{05E0DAE8-704A-43EC-995B-3EFCA074721C}">
      <dsp:nvSpPr>
        <dsp:cNvPr id="0" name=""/>
        <dsp:cNvSpPr/>
      </dsp:nvSpPr>
      <dsp:spPr>
        <a:xfrm>
          <a:off x="4361021" y="464497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Seaborn, WordCloud</a:t>
          </a:r>
        </a:p>
      </dsp:txBody>
      <dsp:txXfrm>
        <a:off x="4361021" y="4644974"/>
        <a:ext cx="2152582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F9C7F-36A9-45F3-AB85-A0571D94AEC6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B54CE-78AB-4352-8243-DA7569CC3EEA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731AC-29B0-46B0-8CCF-D9023EED3773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cleaning</a:t>
          </a:r>
        </a:p>
      </dsp:txBody>
      <dsp:txXfrm>
        <a:off x="1429899" y="2442"/>
        <a:ext cx="5083704" cy="1238008"/>
      </dsp:txXfrm>
    </dsp:sp>
    <dsp:sp modelId="{D3D37B65-8F88-4571-B406-B5AC09ED9F71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60F020-D4B4-4E4C-A989-00541EC8D723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3941A-D21F-4FBA-8F3B-039EE6C1C9E1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processing</a:t>
          </a:r>
        </a:p>
      </dsp:txBody>
      <dsp:txXfrm>
        <a:off x="1429899" y="1549953"/>
        <a:ext cx="5083704" cy="1238008"/>
      </dsp:txXfrm>
    </dsp:sp>
    <dsp:sp modelId="{06B0DAAD-DE36-4A3F-AF8C-DCB254EE9674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0A719F-C0BA-469D-9EB6-E604567C8403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656E9-DEC5-44DF-988B-5D56ED0B9451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analysis</a:t>
          </a:r>
        </a:p>
      </dsp:txBody>
      <dsp:txXfrm>
        <a:off x="1429899" y="3097464"/>
        <a:ext cx="5083704" cy="1238008"/>
      </dsp:txXfrm>
    </dsp:sp>
    <dsp:sp modelId="{0675B622-5D7E-488B-8D2E-E4441D25540A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27B03-4DE9-4FC1-B66D-1526F9057510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83AA8-72AF-4309-96AD-287308615B44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Optimize the program</a:t>
          </a:r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C21D1-0939-4917-AB25-91BDD15C4456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62DEF-B0DE-40B8-B5B4-0D341A25C0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Hello, everyone. We are group N. And today we will share our project about steam, a famous game platform with various games.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62DEF-B0DE-40B8-B5B4-0D341A25C0B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are also interested in which month do the publishers most like to release the game.</a:t>
            </a:r>
          </a:p>
          <a:p>
            <a:endParaRPr lang="en-US" altLang="zh-CN" dirty="0"/>
          </a:p>
          <a:p>
            <a:r>
              <a:rPr lang="en-US" altLang="zh-CN" dirty="0"/>
              <a:t>And we can see from the figure probably the October is the “most popular” time.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62DEF-B0DE-40B8-B5B4-0D341A25C0B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Next one is ….</a:t>
            </a:r>
          </a:p>
          <a:p>
            <a:endParaRPr lang="en-US" altLang="zh-CN" dirty="0"/>
          </a:p>
          <a:p>
            <a:r>
              <a:rPr lang="en-US" altLang="zh-CN" dirty="0"/>
              <a:t> orange part is the number of games with above twenty thousands owners.</a:t>
            </a:r>
          </a:p>
          <a:p>
            <a:endParaRPr lang="en-US" altLang="zh-CN" dirty="0"/>
          </a:p>
          <a:p>
            <a:r>
              <a:rPr lang="en-US" altLang="zh-CN" dirty="0"/>
              <a:t>Maybe old games are always enduring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62DEF-B0DE-40B8-B5B4-0D341A25C0B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62DEF-B0DE-40B8-B5B4-0D341A25C0B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584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They are in top list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62DEF-B0DE-40B8-B5B4-0D341A25C0B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096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Most support, </a:t>
            </a:r>
          </a:p>
          <a:p>
            <a:endParaRPr lang="en-US" altLang="zh-CN" dirty="0"/>
          </a:p>
          <a:p>
            <a:r>
              <a:rPr lang="en-US" altLang="zh-CN" dirty="0"/>
              <a:t>Nearly thirty percent games support Mac</a:t>
            </a:r>
          </a:p>
          <a:p>
            <a:endParaRPr lang="en-US" altLang="zh-CN" dirty="0"/>
          </a:p>
          <a:p>
            <a:r>
              <a:rPr lang="en-US" altLang="zh-CN" dirty="0"/>
              <a:t>Twenty percent games support Linux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62DEF-B0DE-40B8-B5B4-0D341A25C0B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also investigated the proportion of games supporting Chinese. </a:t>
            </a:r>
          </a:p>
          <a:p>
            <a:endParaRPr lang="en-US" altLang="zh-CN" dirty="0"/>
          </a:p>
          <a:p>
            <a:r>
              <a:rPr lang="en-US" altLang="zh-CN" dirty="0"/>
              <a:t>Gradually rising, and finally close to a quarter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62DEF-B0DE-40B8-B5B4-0D341A25C0B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326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At last is the world cloud about the most usual comment the players give to the popular games. </a:t>
            </a:r>
          </a:p>
          <a:p>
            <a:endParaRPr lang="en-US" altLang="zh-CN" dirty="0"/>
          </a:p>
          <a:p>
            <a:r>
              <a:rPr lang="en-US" altLang="zh-CN" dirty="0"/>
              <a:t>The description such as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62DEF-B0DE-40B8-B5B4-0D341A25C0B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316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summary, we did data cleaning, processing, analyzing using Pandas, Seaborn and Word Cloud library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We also do some optimization such as </a:t>
            </a:r>
          </a:p>
          <a:p>
            <a:endParaRPr lang="en-US" altLang="zh-CN" dirty="0"/>
          </a:p>
          <a:p>
            <a:r>
              <a:rPr lang="en-US" altLang="zh-CN" dirty="0"/>
              <a:t>Replace the for loop with more efficient function.</a:t>
            </a:r>
          </a:p>
          <a:p>
            <a:endParaRPr lang="en-US" altLang="zh-CN" dirty="0"/>
          </a:p>
          <a:p>
            <a:r>
              <a:rPr lang="en-US" altLang="zh-CN" dirty="0"/>
              <a:t>Time reason, we won’t go to details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62DEF-B0DE-40B8-B5B4-0D341A25C0B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you ever heard these games ? Such as PUBG, CSGO, DOTA ….</a:t>
            </a:r>
          </a:p>
          <a:p>
            <a:endParaRPr lang="en-US" altLang="zh-CN" sz="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Today, we will tell you </a:t>
            </a:r>
            <a:r>
              <a:rPr lang="en-US" altLang="zh-CN" dirty="0" err="1"/>
              <a:t>sth</a:t>
            </a:r>
            <a:r>
              <a:rPr lang="en-US" altLang="zh-CN" dirty="0"/>
              <a:t> about games on steam.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62DEF-B0DE-40B8-B5B4-0D341A25C0B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project, we analyze game data on steam platform which is crawled by Davis and published on Kaggle.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there are 3 files with 59 (fifty nine) columns and 289MB (two hundred and eighty nine mega byte) in total. 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of game data is from 2006(two thousands six) to 2019 (two thousands nineteen).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62DEF-B0DE-40B8-B5B4-0D341A25C0B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a raw data set, so our work focus on Cleaning and Further Processing the data.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 also do some Analysis and Visualization.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I will introduce our work in detail.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62DEF-B0DE-40B8-B5B4-0D341A25C0B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First, we simply clean the data. After discussing whether a content to keep or drop.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We delete the columns with ……</a:t>
            </a:r>
          </a:p>
          <a:p>
            <a:endParaRPr lang="en-US" altLang="zh-CN" dirty="0"/>
          </a:p>
          <a:p>
            <a:r>
              <a:rPr lang="en-US" altLang="zh-CN" dirty="0"/>
              <a:t>Merge files by name and </a:t>
            </a:r>
            <a:r>
              <a:rPr lang="en-US" altLang="zh-CN" dirty="0" err="1"/>
              <a:t>steam_id</a:t>
            </a:r>
            <a:r>
              <a:rPr lang="en-US" altLang="zh-CN" dirty="0"/>
              <a:t>, and delete columns with same information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62DEF-B0DE-40B8-B5B4-0D341A25C0B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spent a lot of time in processing the data. It’s a not difficult but really complicated task.</a:t>
            </a:r>
          </a:p>
          <a:p>
            <a:endParaRPr lang="en-US" altLang="zh-CN" dirty="0"/>
          </a:p>
          <a:p>
            <a:r>
              <a:rPr lang="en-US" altLang="zh-CN" dirty="0"/>
              <a:t>Sometimes when we do the analysis, we find </a:t>
            </a:r>
            <a:r>
              <a:rPr lang="en-US" altLang="zh-CN" dirty="0" err="1"/>
              <a:t>sth</a:t>
            </a:r>
            <a:r>
              <a:rPr lang="en-US" altLang="zh-CN" dirty="0"/>
              <a:t> wrong and have to go back and re-processing.</a:t>
            </a:r>
          </a:p>
          <a:p>
            <a:endParaRPr lang="en-US" altLang="zh-CN" dirty="0"/>
          </a:p>
          <a:p>
            <a:r>
              <a:rPr lang="en-US" altLang="zh-CN" dirty="0"/>
              <a:t>Here are some examples. The left and right part are not one-to-one correspondent, I just want to show you how data looks like.</a:t>
            </a:r>
          </a:p>
          <a:p>
            <a:endParaRPr lang="en-US" altLang="zh-CN" dirty="0"/>
          </a:p>
          <a:p>
            <a:r>
              <a:rPr lang="en-US" altLang="zh-CN" dirty="0"/>
              <a:t>We only get total number of Achievement and don’t care about the details. </a:t>
            </a:r>
          </a:p>
          <a:p>
            <a:endParaRPr lang="en-US" altLang="zh-CN" dirty="0"/>
          </a:p>
          <a:p>
            <a:r>
              <a:rPr lang="en-US" altLang="zh-CN" dirty="0"/>
              <a:t>We care about release date and convert it to timestamp in pandas.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62DEF-B0DE-40B8-B5B4-0D341A25C0B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You can see lots of text in left </a:t>
            </a:r>
          </a:p>
          <a:p>
            <a:endParaRPr lang="en-US" altLang="zh-CN" dirty="0"/>
          </a:p>
          <a:p>
            <a:r>
              <a:rPr lang="en-US" altLang="zh-CN" dirty="0"/>
              <a:t>And we transform them into True / False table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62DEF-B0DE-40B8-B5B4-0D341A25C0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422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Convert data types, such as transform to int, float.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62DEF-B0DE-40B8-B5B4-0D341A25C0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956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figure shows the total release game in time series. </a:t>
            </a:r>
          </a:p>
          <a:p>
            <a:endParaRPr lang="en-US" altLang="zh-CN" dirty="0"/>
          </a:p>
          <a:p>
            <a:r>
              <a:rPr lang="en-US" altLang="zh-CN" dirty="0"/>
              <a:t>We can see the development of steam. </a:t>
            </a:r>
          </a:p>
          <a:p>
            <a:endParaRPr lang="en-US" altLang="zh-CN" dirty="0"/>
          </a:p>
          <a:p>
            <a:r>
              <a:rPr lang="en-US" altLang="zh-CN" dirty="0"/>
              <a:t>Few games are released before 2013 (two thousand  thirteen) and The number of games has exploded after two thousand  seventeen</a:t>
            </a:r>
          </a:p>
          <a:p>
            <a:endParaRPr lang="en-US" altLang="zh-CN" dirty="0"/>
          </a:p>
          <a:p>
            <a:r>
              <a:rPr lang="en-US" altLang="zh-CN" dirty="0"/>
              <a:t>Because our data is to July, 2019, (two thousand nineteen) so you could see the Falling part.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62DEF-B0DE-40B8-B5B4-0D341A25C0B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44AA-7241-497F-B230-3FE0D0B030AB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6E15-44ED-4A85-9DDA-D50B7352A0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44AA-7241-497F-B230-3FE0D0B030AB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6E15-44ED-4A85-9DDA-D50B7352A0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44AA-7241-497F-B230-3FE0D0B030AB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6E15-44ED-4A85-9DDA-D50B7352A0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44AA-7241-497F-B230-3FE0D0B030AB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6E15-44ED-4A85-9DDA-D50B7352A0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44AA-7241-497F-B230-3FE0D0B030AB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6E15-44ED-4A85-9DDA-D50B7352A0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44AA-7241-497F-B230-3FE0D0B030AB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6E15-44ED-4A85-9DDA-D50B7352A0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44AA-7241-497F-B230-3FE0D0B030AB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6E15-44ED-4A85-9DDA-D50B7352A0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44AA-7241-497F-B230-3FE0D0B030AB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6E15-44ED-4A85-9DDA-D50B7352A0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44AA-7241-497F-B230-3FE0D0B030AB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6E15-44ED-4A85-9DDA-D50B7352A0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44AA-7241-497F-B230-3FE0D0B030AB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6E15-44ED-4A85-9DDA-D50B7352A0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44AA-7241-497F-B230-3FE0D0B030AB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56E15-44ED-4A85-9DDA-D50B7352A0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A44AA-7241-497F-B230-3FE0D0B030AB}" type="datetimeFigureOut">
              <a:rPr lang="zh-CN" altLang="en-US" smtClean="0"/>
              <a:t>2019/12/16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56E15-44ED-4A85-9DDA-D50B7352A0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>
            <a:grpSpLocks noGrp="1" noUngrp="1" noRot="1" noChangeAspect="1" noMove="1" noResize="1"/>
          </p:cNvGrpSpPr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7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88285" y="4678176"/>
            <a:ext cx="5093596" cy="17778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5400" b="1" dirty="0"/>
              <a:t>Steam Data</a:t>
            </a:r>
          </a:p>
        </p:txBody>
      </p:sp>
      <p:pic>
        <p:nvPicPr>
          <p:cNvPr id="9" name="图片 8" descr="黑色的屏幕&#10;&#10;描述已自动生成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0" b="7917"/>
          <a:stretch>
            <a:fillRect/>
          </a:stretch>
        </p:blipFill>
        <p:spPr>
          <a:xfrm>
            <a:off x="20" y="2872"/>
            <a:ext cx="12191980" cy="4595954"/>
          </a:xfrm>
          <a:custGeom>
            <a:avLst/>
            <a:gdLst>
              <a:gd name="connsiteX0" fmla="*/ 0 w 12192000"/>
              <a:gd name="connsiteY0" fmla="*/ 0 h 4621300"/>
              <a:gd name="connsiteX1" fmla="*/ 12192000 w 12192000"/>
              <a:gd name="connsiteY1" fmla="*/ 0 h 4621300"/>
              <a:gd name="connsiteX2" fmla="*/ 12192000 w 12192000"/>
              <a:gd name="connsiteY2" fmla="*/ 3104412 h 4621300"/>
              <a:gd name="connsiteX3" fmla="*/ 12192000 w 12192000"/>
              <a:gd name="connsiteY3" fmla="*/ 3296537 h 4621300"/>
              <a:gd name="connsiteX4" fmla="*/ 12192000 w 12192000"/>
              <a:gd name="connsiteY4" fmla="*/ 4272355 h 4621300"/>
              <a:gd name="connsiteX5" fmla="*/ 12113803 w 12192000"/>
              <a:gd name="connsiteY5" fmla="*/ 4280638 h 4621300"/>
              <a:gd name="connsiteX6" fmla="*/ 6753597 w 12192000"/>
              <a:gd name="connsiteY6" fmla="*/ 4604195 h 4621300"/>
              <a:gd name="connsiteX7" fmla="*/ 400746 w 12192000"/>
              <a:gd name="connsiteY7" fmla="*/ 4432852 h 4621300"/>
              <a:gd name="connsiteX8" fmla="*/ 0 w 12192000"/>
              <a:gd name="connsiteY8" fmla="*/ 4395876 h 4621300"/>
              <a:gd name="connsiteX9" fmla="*/ 0 w 12192000"/>
              <a:gd name="connsiteY9" fmla="*/ 3296537 h 4621300"/>
              <a:gd name="connsiteX10" fmla="*/ 0 w 12192000"/>
              <a:gd name="connsiteY10" fmla="*/ 3104412 h 462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</p:spPr>
      </p:pic>
      <p:sp>
        <p:nvSpPr>
          <p:cNvPr id="10" name="文本框 9"/>
          <p:cNvSpPr txBox="1"/>
          <p:nvPr/>
        </p:nvSpPr>
        <p:spPr>
          <a:xfrm>
            <a:off x="6362777" y="4868647"/>
            <a:ext cx="5173613" cy="177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>
                <a:sym typeface="Symbol" panose="05050102010706020507" pitchFamily="18" charset="2"/>
              </a:rPr>
              <a:t>Group 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sym typeface="Symbol" panose="05050102010706020507" pitchFamily="18" charset="2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>
                <a:sym typeface="Symbol" panose="05050102010706020507" pitchFamily="18" charset="2"/>
              </a:rPr>
              <a:t>Chen Tianhao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>
                <a:sym typeface="Symbol" panose="05050102010706020507" pitchFamily="18" charset="2"/>
              </a:rPr>
              <a:t>Li Yufei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>
                <a:sym typeface="Symbol" panose="05050102010706020507" pitchFamily="18" charset="2"/>
              </a:rPr>
              <a:t>Xia Liang</a:t>
            </a:r>
            <a:endParaRPr lang="en-US" altLang="zh-CN" sz="2400" b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9" t="7294" r="5217" b="5122"/>
          <a:stretch>
            <a:fillRect/>
          </a:stretch>
        </p:blipFill>
        <p:spPr>
          <a:xfrm>
            <a:off x="1676400" y="1087746"/>
            <a:ext cx="8839200" cy="5770254"/>
          </a:xfrm>
        </p:spPr>
      </p:pic>
      <p:sp>
        <p:nvSpPr>
          <p:cNvPr id="12" name="文本框 11"/>
          <p:cNvSpPr txBox="1"/>
          <p:nvPr/>
        </p:nvSpPr>
        <p:spPr>
          <a:xfrm>
            <a:off x="892529" y="479705"/>
            <a:ext cx="6740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 </a:t>
            </a:r>
            <a:r>
              <a:rPr lang="en-US" altLang="zh-CN" sz="2800" dirty="0">
                <a:sym typeface="Symbol" panose="05050102010706020507" pitchFamily="18" charset="2"/>
              </a:rPr>
              <a:t>Annual development of Steam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163" y="440146"/>
            <a:ext cx="6526020" cy="917575"/>
          </a:xfrm>
        </p:spPr>
        <p:txBody>
          <a:bodyPr/>
          <a:lstStyle/>
          <a:p>
            <a:r>
              <a:rPr lang="en-US" altLang="zh-CN" dirty="0"/>
              <a:t>Games released in Months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" t="5324" r="5732" b="3961"/>
          <a:stretch>
            <a:fillRect/>
          </a:stretch>
        </p:blipFill>
        <p:spPr>
          <a:xfrm>
            <a:off x="1974022" y="900432"/>
            <a:ext cx="8243956" cy="59448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9175" y="434147"/>
            <a:ext cx="7484164" cy="811558"/>
          </a:xfrm>
        </p:spPr>
        <p:txBody>
          <a:bodyPr>
            <a:normAutofit/>
          </a:bodyPr>
          <a:lstStyle/>
          <a:p>
            <a:r>
              <a:rPr lang="en-US" altLang="zh-CN" dirty="0"/>
              <a:t> Number of popular games over the years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" t="6564" r="6651" b="4163"/>
          <a:stretch>
            <a:fillRect/>
          </a:stretch>
        </p:blipFill>
        <p:spPr>
          <a:xfrm>
            <a:off x="0" y="1056443"/>
            <a:ext cx="12192000" cy="573995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8417" y="555385"/>
            <a:ext cx="10515600" cy="99708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 Top 10 popular paid games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" b="3540"/>
          <a:stretch>
            <a:fillRect/>
          </a:stretch>
        </p:blipFill>
        <p:spPr>
          <a:xfrm>
            <a:off x="645717" y="1849585"/>
            <a:ext cx="11086465" cy="442912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645717" y="2325200"/>
            <a:ext cx="2329180" cy="4883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58417" y="2813515"/>
            <a:ext cx="2316480" cy="429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8417" y="3609170"/>
            <a:ext cx="2316480" cy="4006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86707"/>
            <a:ext cx="10515600" cy="8778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 Top 10 popular free games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62" y="1698700"/>
            <a:ext cx="11161676" cy="472440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515162" y="2079701"/>
            <a:ext cx="2194266" cy="302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15162" y="2381996"/>
            <a:ext cx="2194266" cy="476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1452" y="566669"/>
            <a:ext cx="6768548" cy="705540"/>
          </a:xfrm>
        </p:spPr>
        <p:txBody>
          <a:bodyPr/>
          <a:lstStyle/>
          <a:p>
            <a:r>
              <a:rPr lang="en-US" altLang="zh-CN" dirty="0"/>
              <a:t> Percentage of Supporting System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511" y="5611354"/>
            <a:ext cx="708874" cy="70887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834" y="5625217"/>
            <a:ext cx="595865" cy="70887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87" y="5614572"/>
            <a:ext cx="772659" cy="7132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13897" r="25839" b="10231"/>
          <a:stretch>
            <a:fillRect/>
          </a:stretch>
        </p:blipFill>
        <p:spPr>
          <a:xfrm>
            <a:off x="212351" y="2222500"/>
            <a:ext cx="3553112" cy="28068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8" t="13665" r="22089" b="10231"/>
          <a:stretch>
            <a:fillRect/>
          </a:stretch>
        </p:blipFill>
        <p:spPr>
          <a:xfrm>
            <a:off x="4059698" y="2222499"/>
            <a:ext cx="3414273" cy="28068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9" t="13435" r="17924" b="10232"/>
          <a:stretch>
            <a:fillRect/>
          </a:stretch>
        </p:blipFill>
        <p:spPr>
          <a:xfrm>
            <a:off x="7599440" y="2222499"/>
            <a:ext cx="4042157" cy="28068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929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ym typeface="Symbol" panose="05050102010706020507" pitchFamily="18" charset="2"/>
              </a:rPr>
              <a:t> </a:t>
            </a:r>
            <a:r>
              <a:rPr lang="en-US" altLang="zh-CN" sz="2800" dirty="0">
                <a:sym typeface="Symbol" panose="05050102010706020507" pitchFamily="18" charset="2"/>
              </a:rPr>
              <a:t>Percentage of Chinese supporting</a:t>
            </a:r>
            <a:endParaRPr lang="zh-CN" altLang="en-US" sz="28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8" t="4990" r="7908" b="2929"/>
          <a:stretch>
            <a:fillRect/>
          </a:stretch>
        </p:blipFill>
        <p:spPr>
          <a:xfrm>
            <a:off x="132522" y="1777167"/>
            <a:ext cx="11926956" cy="47157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3B62C5D-CDDA-42FF-9A7D-693839DD52BC}"/>
              </a:ext>
            </a:extLst>
          </p:cNvPr>
          <p:cNvCxnSpPr/>
          <p:nvPr/>
        </p:nvCxnSpPr>
        <p:spPr>
          <a:xfrm>
            <a:off x="1182029" y="2642839"/>
            <a:ext cx="10560205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503103"/>
            <a:ext cx="7127929" cy="851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>
                <a:sym typeface="Symbol" panose="05050102010706020507" pitchFamily="18" charset="2"/>
              </a:rPr>
              <a:t> </a:t>
            </a:r>
            <a:r>
              <a:rPr lang="en-US" altLang="zh-CN" sz="3200" dirty="0"/>
              <a:t>Word Cloud about Popular Games</a:t>
            </a:r>
          </a:p>
          <a:p>
            <a:pPr marL="0" indent="0">
              <a:buNone/>
            </a:pPr>
            <a:endParaRPr lang="zh-CN" altLang="en-US" sz="3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940" y="1199515"/>
            <a:ext cx="7310120" cy="52216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Summary</a:t>
            </a:r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</a:t>
            </a:r>
            <a:endParaRPr lang="en-US" altLang="zh-CN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1248" y="2430043"/>
            <a:ext cx="3412219" cy="3383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Symbol" panose="05050102010706020507" pitchFamily="18" charset="2"/>
              </a:rPr>
              <a:t>Group 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800" dirty="0">
              <a:sym typeface="Symbol" panose="05050102010706020507" pitchFamily="18" charset="2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Symbol" panose="05050102010706020507" pitchFamily="18" charset="2"/>
              </a:rPr>
              <a:t>Chen Tianhao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Symbol" panose="05050102010706020507" pitchFamily="18" charset="2"/>
              </a:rPr>
              <a:t>Li Yufei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Symbol" panose="05050102010706020507" pitchFamily="18" charset="2"/>
              </a:rPr>
              <a:t>Xia Liang</a:t>
            </a:r>
            <a:endParaRPr lang="en-US" altLang="zh-CN" sz="2800" dirty="0"/>
          </a:p>
        </p:txBody>
      </p:sp>
      <p:pic>
        <p:nvPicPr>
          <p:cNvPr id="8" name="Graphic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1284" y="630936"/>
            <a:ext cx="5495544" cy="54955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574" y="3520000"/>
            <a:ext cx="5046196" cy="17958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Have you ever heard these games ?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03" y="968991"/>
            <a:ext cx="2711277" cy="2223248"/>
          </a:xfrm>
          <a:prstGeom prst="rect">
            <a:avLst/>
          </a:prstGeom>
        </p:spPr>
      </p:pic>
      <p:sp>
        <p:nvSpPr>
          <p:cNvPr id="20" name="Freeform: Shap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 flipV="1">
            <a:off x="1791963" y="451044"/>
            <a:ext cx="2308583" cy="2741196"/>
          </a:xfrm>
          <a:custGeom>
            <a:avLst/>
            <a:gdLst>
              <a:gd name="connsiteX0" fmla="*/ 2308583 w 2308583"/>
              <a:gd name="connsiteY0" fmla="*/ 2741196 h 2741196"/>
              <a:gd name="connsiteX1" fmla="*/ 462 w 2308583"/>
              <a:gd name="connsiteY1" fmla="*/ 2741196 h 2741196"/>
              <a:gd name="connsiteX2" fmla="*/ 0 w 2308583"/>
              <a:gd name="connsiteY2" fmla="*/ 2469337 h 2741196"/>
              <a:gd name="connsiteX3" fmla="*/ 2022607 w 2308583"/>
              <a:gd name="connsiteY3" fmla="*/ 2470269 h 2741196"/>
              <a:gd name="connsiteX4" fmla="*/ 2022607 w 2308583"/>
              <a:gd name="connsiteY4" fmla="*/ 0 h 2741196"/>
              <a:gd name="connsiteX5" fmla="*/ 2308583 w 2308583"/>
              <a:gd name="connsiteY5" fmla="*/ 0 h 274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2741196">
                <a:moveTo>
                  <a:pt x="2308583" y="2741196"/>
                </a:moveTo>
                <a:lnTo>
                  <a:pt x="462" y="2741196"/>
                </a:lnTo>
                <a:cubicBezTo>
                  <a:pt x="-462" y="2647366"/>
                  <a:pt x="923" y="2563167"/>
                  <a:pt x="0" y="2469337"/>
                </a:cubicBezTo>
                <a:lnTo>
                  <a:pt x="2022607" y="2470269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 w="0">
            <a:noFill/>
            <a:prstDash val="solid"/>
            <a:round/>
          </a:ln>
        </p:spPr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603" y="725195"/>
            <a:ext cx="3868173" cy="217584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92"/>
          <a:stretch>
            <a:fillRect/>
          </a:stretch>
        </p:blipFill>
        <p:spPr>
          <a:xfrm>
            <a:off x="8604600" y="893928"/>
            <a:ext cx="2588612" cy="1864207"/>
          </a:xfrm>
          <a:prstGeom prst="rect">
            <a:avLst/>
          </a:prstGeom>
        </p:spPr>
      </p:pic>
      <p:sp>
        <p:nvSpPr>
          <p:cNvPr id="22" name="Freeform: Shap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 flipV="1">
            <a:off x="9466977" y="434000"/>
            <a:ext cx="2308583" cy="1114404"/>
          </a:xfrm>
          <a:custGeom>
            <a:avLst/>
            <a:gdLst>
              <a:gd name="connsiteX0" fmla="*/ 462 w 2308583"/>
              <a:gd name="connsiteY0" fmla="*/ 1114404 h 1114404"/>
              <a:gd name="connsiteX1" fmla="*/ 2308583 w 2308583"/>
              <a:gd name="connsiteY1" fmla="*/ 1114404 h 1114404"/>
              <a:gd name="connsiteX2" fmla="*/ 2308583 w 2308583"/>
              <a:gd name="connsiteY2" fmla="*/ 0 h 1114404"/>
              <a:gd name="connsiteX3" fmla="*/ 2022607 w 2308583"/>
              <a:gd name="connsiteY3" fmla="*/ 0 h 1114404"/>
              <a:gd name="connsiteX4" fmla="*/ 2022607 w 2308583"/>
              <a:gd name="connsiteY4" fmla="*/ 843477 h 1114404"/>
              <a:gd name="connsiteX5" fmla="*/ 0 w 2308583"/>
              <a:gd name="connsiteY5" fmla="*/ 842545 h 1114404"/>
              <a:gd name="connsiteX6" fmla="*/ 462 w 2308583"/>
              <a:gd name="connsiteY6" fmla="*/ 1114404 h 111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8583" h="1114404">
                <a:moveTo>
                  <a:pt x="462" y="1114404"/>
                </a:moveTo>
                <a:lnTo>
                  <a:pt x="2308583" y="1114404"/>
                </a:lnTo>
                <a:lnTo>
                  <a:pt x="2308583" y="0"/>
                </a:lnTo>
                <a:lnTo>
                  <a:pt x="2022607" y="0"/>
                </a:lnTo>
                <a:lnTo>
                  <a:pt x="2022607" y="843477"/>
                </a:lnTo>
                <a:lnTo>
                  <a:pt x="0" y="842545"/>
                </a:lnTo>
                <a:cubicBezTo>
                  <a:pt x="923" y="936375"/>
                  <a:pt x="-462" y="1020574"/>
                  <a:pt x="462" y="1114404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 w="0">
            <a:noFill/>
            <a:prstDash val="solid"/>
            <a:round/>
          </a:ln>
        </p:spPr>
      </p:sp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914400" y="5377218"/>
            <a:ext cx="438775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51" y="3647851"/>
            <a:ext cx="1978925" cy="1978925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34072" y="3022979"/>
            <a:ext cx="2722728" cy="2722728"/>
          </a:xfrm>
          <a:prstGeom prst="rect">
            <a:avLst/>
          </a:prstGeom>
        </p:spPr>
      </p:pic>
      <p:sp>
        <p:nvSpPr>
          <p:cNvPr id="26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 flipH="1">
            <a:off x="8476833" y="2919002"/>
            <a:ext cx="2525072" cy="3398994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 w="0">
            <a:noFill/>
            <a:prstDash val="solid"/>
            <a:round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Source &amp; Introduction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388173"/>
            <a:ext cx="418212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·"/>
            </a:pPr>
            <a:r>
              <a:rPr lang="en-US" altLang="zh-CN" sz="2000" dirty="0">
                <a:sym typeface="Symbol" panose="05050102010706020507" pitchFamily="18" charset="2"/>
              </a:rPr>
              <a:t>Kaggle</a:t>
            </a:r>
          </a:p>
          <a:p>
            <a:pPr marL="285750" indent="-285750">
              <a:buFont typeface="Symbol" panose="05050102010706020507" pitchFamily="18" charset="2"/>
              <a:buChar char="·"/>
            </a:pPr>
            <a:endParaRPr lang="en-US" altLang="zh-CN" sz="2000" dirty="0">
              <a:sym typeface="Symbol" panose="05050102010706020507" pitchFamily="18" charset="2"/>
            </a:endParaRPr>
          </a:p>
          <a:p>
            <a:pPr marL="285750" indent="-285750">
              <a:buFont typeface="Symbol" panose="05050102010706020507" pitchFamily="18" charset="2"/>
              <a:buChar char="·"/>
            </a:pPr>
            <a:endParaRPr lang="en-US" altLang="zh-CN" sz="2000" dirty="0">
              <a:sym typeface="Symbol" panose="05050102010706020507" pitchFamily="18" charset="2"/>
            </a:endParaRPr>
          </a:p>
          <a:p>
            <a:pPr marL="285750" indent="-285750">
              <a:buFont typeface="Symbol" panose="05050102010706020507" pitchFamily="18" charset="2"/>
              <a:buChar char="·"/>
            </a:pPr>
            <a:r>
              <a:rPr lang="en-US" altLang="zh-CN" sz="2000" dirty="0"/>
              <a:t>Steam and SteamSpy APIs</a:t>
            </a:r>
          </a:p>
          <a:p>
            <a:pPr marL="285750" indent="-285750">
              <a:buFont typeface="Symbol" panose="05050102010706020507" pitchFamily="18" charset="2"/>
              <a:buChar char="·"/>
            </a:pPr>
            <a:endParaRPr lang="en-US" altLang="zh-CN" sz="2000" dirty="0"/>
          </a:p>
          <a:p>
            <a:pPr marL="285750" indent="-285750">
              <a:buFont typeface="Symbol" panose="05050102010706020507" pitchFamily="18" charset="2"/>
              <a:buChar char="·"/>
            </a:pPr>
            <a:endParaRPr lang="en-US" altLang="zh-CN" sz="2000" dirty="0"/>
          </a:p>
          <a:p>
            <a:pPr marL="285750" indent="-285750">
              <a:buFont typeface="Symbol" panose="05050102010706020507" pitchFamily="18" charset="2"/>
              <a:buChar char="·"/>
            </a:pPr>
            <a:r>
              <a:rPr lang="en-US" altLang="zh-CN" sz="2000" dirty="0"/>
              <a:t>Three files, 289MB,</a:t>
            </a:r>
            <a:r>
              <a:rPr lang="zh-CN" altLang="en-US" sz="2000" dirty="0"/>
              <a:t> </a:t>
            </a:r>
            <a:r>
              <a:rPr lang="en-US" altLang="zh-CN" sz="2000" dirty="0"/>
              <a:t>59 columns</a:t>
            </a:r>
          </a:p>
          <a:p>
            <a:pPr marL="285750" indent="-285750">
              <a:buFont typeface="Symbol" panose="05050102010706020507" pitchFamily="18" charset="2"/>
              <a:buChar char="·"/>
            </a:pPr>
            <a:endParaRPr lang="en-US" altLang="zh-CN" sz="2000" dirty="0"/>
          </a:p>
          <a:p>
            <a:pPr marL="285750" indent="-285750">
              <a:buFont typeface="Symbol" panose="05050102010706020507" pitchFamily="18" charset="2"/>
              <a:buChar char="·"/>
            </a:pPr>
            <a:endParaRPr lang="en-US" altLang="zh-CN" sz="2000" dirty="0"/>
          </a:p>
          <a:p>
            <a:pPr marL="285750" indent="-285750">
              <a:buFont typeface="Symbol" panose="05050102010706020507" pitchFamily="18" charset="2"/>
              <a:buChar char="·"/>
            </a:pPr>
            <a:r>
              <a:rPr lang="en-US" altLang="zh-CN" sz="2000" dirty="0"/>
              <a:t> Most data from 2006.01 to 2019.07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775" y="2058035"/>
            <a:ext cx="5911850" cy="202057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4" b="22508"/>
          <a:stretch>
            <a:fillRect/>
          </a:stretch>
        </p:blipFill>
        <p:spPr>
          <a:xfrm>
            <a:off x="4930140" y="4388485"/>
            <a:ext cx="5912485" cy="147764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Our Work</a:t>
            </a:r>
            <a:endParaRPr lang="zh-CN" altLang="en-US">
              <a:solidFill>
                <a:srgbClr val="FFFFFF"/>
              </a:solidFill>
            </a:endParaRPr>
          </a:p>
        </p:txBody>
      </p:sp>
      <p:graphicFrame>
        <p:nvGraphicFramePr>
          <p:cNvPr id="23" name="内容占位符 2"/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Cleaning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Symbol" panose="05050102010706020507" pitchFamily="18" charset="2"/>
              <a:buChar char="·"/>
            </a:pPr>
            <a:r>
              <a:rPr lang="en-US" altLang="zh-CN" dirty="0">
                <a:sym typeface="Symbol" panose="05050102010706020507" pitchFamily="18" charset="2"/>
              </a:rPr>
              <a:t> Delete columns with URLs, lots of Nan and unclear text</a:t>
            </a:r>
          </a:p>
          <a:p>
            <a:pPr>
              <a:buFont typeface="Symbol" panose="05050102010706020507" pitchFamily="18" charset="2"/>
              <a:buChar char="·"/>
            </a:pPr>
            <a:endParaRPr lang="en-US" altLang="zh-CN" dirty="0">
              <a:sym typeface="Symbol" panose="05050102010706020507" pitchFamily="18" charset="2"/>
            </a:endParaRPr>
          </a:p>
          <a:p>
            <a:pPr>
              <a:buFont typeface="Symbol" panose="05050102010706020507" pitchFamily="18" charset="2"/>
              <a:buChar char="·"/>
            </a:pPr>
            <a:endParaRPr lang="en-US" altLang="zh-CN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>
              <a:buFont typeface="Symbol" panose="05050102010706020507" pitchFamily="18" charset="2"/>
              <a:buChar char="·"/>
            </a:pPr>
            <a:r>
              <a:rPr lang="en-US" altLang="zh-CN" dirty="0">
                <a:sym typeface="Symbol" panose="05050102010706020507" pitchFamily="18" charset="2"/>
              </a:rPr>
              <a:t> Merge three files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915" y="2736850"/>
            <a:ext cx="2555875" cy="14198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58"/>
          <a:stretch>
            <a:fillRect/>
          </a:stretch>
        </p:blipFill>
        <p:spPr>
          <a:xfrm>
            <a:off x="4702810" y="2723515"/>
            <a:ext cx="2290445" cy="14357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32"/>
          <a:stretch>
            <a:fillRect/>
          </a:stretch>
        </p:blipFill>
        <p:spPr>
          <a:xfrm>
            <a:off x="4874895" y="4956175"/>
            <a:ext cx="1946275" cy="160655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03"/>
          <a:stretch>
            <a:fillRect/>
          </a:stretch>
        </p:blipFill>
        <p:spPr>
          <a:xfrm>
            <a:off x="7731125" y="2736850"/>
            <a:ext cx="2781935" cy="142811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Further 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01811"/>
            <a:ext cx="10515600" cy="4981575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·"/>
            </a:pPr>
            <a:r>
              <a:rPr lang="en-US" altLang="zh-CN" dirty="0"/>
              <a:t> Extract key information from text</a:t>
            </a:r>
          </a:p>
          <a:p>
            <a:pPr>
              <a:buFont typeface="Symbol" panose="05050102010706020507" pitchFamily="18" charset="2"/>
              <a:buChar char="·"/>
            </a:pPr>
            <a:endParaRPr lang="en-US" altLang="zh-CN" dirty="0"/>
          </a:p>
          <a:p>
            <a:pPr>
              <a:buFont typeface="Symbol" panose="05050102010706020507" pitchFamily="18" charset="2"/>
              <a:buChar char="·"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99715"/>
            <a:ext cx="3787180" cy="237657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125" y="2562701"/>
            <a:ext cx="1435175" cy="34597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箭头: 右 9"/>
          <p:cNvSpPr/>
          <p:nvPr/>
        </p:nvSpPr>
        <p:spPr>
          <a:xfrm>
            <a:off x="5194300" y="3733800"/>
            <a:ext cx="901700" cy="558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034" y="2562701"/>
            <a:ext cx="1596466" cy="3501493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AAEE012-38D5-4FB3-9ED2-CF92B081545E}"/>
              </a:ext>
            </a:extLst>
          </p:cNvPr>
          <p:cNvSpPr/>
          <p:nvPr/>
        </p:nvSpPr>
        <p:spPr>
          <a:xfrm>
            <a:off x="2118732" y="3512634"/>
            <a:ext cx="468351" cy="3902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0A55DB-5F56-4C74-873C-034553C71192}"/>
              </a:ext>
            </a:extLst>
          </p:cNvPr>
          <p:cNvSpPr/>
          <p:nvPr/>
        </p:nvSpPr>
        <p:spPr>
          <a:xfrm>
            <a:off x="2821259" y="4181708"/>
            <a:ext cx="1657814" cy="414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Further 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Generate new sub-tables and then merge with the main table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5"/>
          <a:stretch>
            <a:fillRect/>
          </a:stretch>
        </p:blipFill>
        <p:spPr>
          <a:xfrm>
            <a:off x="1031875" y="3011170"/>
            <a:ext cx="1296670" cy="208089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5"/>
          <a:stretch>
            <a:fillRect/>
          </a:stretch>
        </p:blipFill>
        <p:spPr>
          <a:xfrm>
            <a:off x="3741420" y="2969260"/>
            <a:ext cx="7821295" cy="21647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箭头: 右 9"/>
          <p:cNvSpPr/>
          <p:nvPr/>
        </p:nvSpPr>
        <p:spPr>
          <a:xfrm>
            <a:off x="2579370" y="3721735"/>
            <a:ext cx="901700" cy="558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0728" y="1288368"/>
            <a:ext cx="10506456" cy="862136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Further Processing</a:t>
            </a:r>
            <a:endParaRPr lang="zh-CN" altLang="en-US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5953" y="2899927"/>
            <a:ext cx="1045159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 fontScale="92500" lnSpcReduction="10000"/>
          </a:bodyPr>
          <a:lstStyle/>
          <a:p>
            <a:pPr>
              <a:buFont typeface="Symbol" panose="05050102010706020507" pitchFamily="18" charset="2"/>
              <a:buChar char="·"/>
            </a:pPr>
            <a:r>
              <a:rPr lang="en-US" altLang="zh-CN" sz="2400" dirty="0"/>
              <a:t> Convert data types</a:t>
            </a:r>
          </a:p>
          <a:p>
            <a:pPr>
              <a:buFont typeface="Symbol" panose="05050102010706020507" pitchFamily="18" charset="2"/>
              <a:buChar char="·"/>
            </a:pPr>
            <a:endParaRPr lang="en-US" altLang="zh-CN" sz="2400" dirty="0"/>
          </a:p>
          <a:p>
            <a:pPr>
              <a:buFont typeface="Symbol" panose="05050102010706020507" pitchFamily="18" charset="2"/>
              <a:buChar char="·"/>
            </a:pPr>
            <a:r>
              <a:rPr lang="en-US" altLang="zh-CN" sz="2400" dirty="0"/>
              <a:t> Delete unreasonable values</a:t>
            </a:r>
          </a:p>
          <a:p>
            <a:pPr>
              <a:buFont typeface="Symbol" panose="05050102010706020507" pitchFamily="18" charset="2"/>
              <a:buChar char="·"/>
            </a:pPr>
            <a:endParaRPr lang="en-US" altLang="zh-CN" sz="2400" dirty="0"/>
          </a:p>
          <a:p>
            <a:pPr>
              <a:buFont typeface="Symbol" panose="05050102010706020507" pitchFamily="18" charset="2"/>
              <a:buChar char="·"/>
            </a:pPr>
            <a:r>
              <a:rPr lang="en-US" altLang="zh-CN" sz="2400" dirty="0"/>
              <a:t> Fill Nan values</a:t>
            </a:r>
          </a:p>
          <a:p>
            <a:pPr marL="0" indent="0">
              <a:buNone/>
            </a:pPr>
            <a:endParaRPr lang="en-US" altLang="zh-CN" sz="2400" dirty="0"/>
          </a:p>
          <a:p>
            <a:pPr>
              <a:buFont typeface="Symbol" panose="05050102010706020507" pitchFamily="18" charset="2"/>
              <a:buChar char="·"/>
            </a:pPr>
            <a:r>
              <a:rPr lang="en-US" altLang="zh-CN" sz="2400" dirty="0"/>
              <a:t> Rename and resort columns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and Visualization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757</Words>
  <Application>Microsoft Office PowerPoint</Application>
  <PresentationFormat>宽屏</PresentationFormat>
  <Paragraphs>152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Arial</vt:lpstr>
      <vt:lpstr>Calibri</vt:lpstr>
      <vt:lpstr>Symbol</vt:lpstr>
      <vt:lpstr>Office 主题​​</vt:lpstr>
      <vt:lpstr>Steam Data</vt:lpstr>
      <vt:lpstr>Have you ever heard these games ?</vt:lpstr>
      <vt:lpstr>Data Source &amp; Introduction</vt:lpstr>
      <vt:lpstr>Our Work</vt:lpstr>
      <vt:lpstr>Cleaning Data</vt:lpstr>
      <vt:lpstr>Further Processing</vt:lpstr>
      <vt:lpstr>Further Processing</vt:lpstr>
      <vt:lpstr>Further Processing</vt:lpstr>
      <vt:lpstr>Analysis and Visualization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 Percentage of Chinese supporting</vt:lpstr>
      <vt:lpstr>PowerPoint 演示文稿</vt:lpstr>
      <vt:lpstr>Summary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Steam Data</dc:title>
  <dc:creator>Fei, Li Yufei</dc:creator>
  <cp:lastModifiedBy>Alexia</cp:lastModifiedBy>
  <cp:revision>68</cp:revision>
  <dcterms:created xsi:type="dcterms:W3CDTF">2019-12-16T05:41:00Z</dcterms:created>
  <dcterms:modified xsi:type="dcterms:W3CDTF">2019-12-16T17:10:49Z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