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/>
    <p:restoredTop sz="94694"/>
  </p:normalViewPr>
  <p:slideViewPr>
    <p:cSldViewPr snapToGrid="0">
      <p:cViewPr>
        <p:scale>
          <a:sx n="110" d="100"/>
          <a:sy n="110" d="100"/>
        </p:scale>
        <p:origin x="-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327F1-EEF4-874B-98DC-2A5FE7F8E62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D1DEA-B81C-C74F-840B-A32211F62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85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Execute commands from clients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D1DEA-B81C-C74F-840B-A32211F62DF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98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D1DEA-B81C-C74F-840B-A32211F62DF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50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C44-D8B0-72B1-952E-5DA37102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4062E2-B657-CE54-F08E-F163065F4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EF901-0869-0B91-D25D-660FE49D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4A897-CDED-BD81-E61C-B9317DAE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02D4B-D6ED-CFF3-9A4C-9304B5E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8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593A-B49A-4F8E-73BF-7B045E89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7D732-DE5F-3654-6B56-3992A134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63A34-8B01-752B-E445-8ACC499B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D2D53-A4B2-88B4-89BE-BA68D6FC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1EFBB-2C2B-9C04-2B82-04A896CA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0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C53B6-C92A-AB27-99F9-666D0F39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E70B0E-4B9A-287A-4D97-3762CF961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55B29-087B-972E-38C6-CA9CD48D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8FDEC-0D1F-57C1-71D6-2048CD3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017EA-B489-CC0B-D116-6478BE2F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0DC8D-E1FE-51F4-7779-B092A9E0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EE99-0723-AB37-3776-EDF16A23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86647-EE5D-5D1F-63FB-3FED3367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7CB5C-6CAF-E74D-0DFB-7A11C5E2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FB9C5-829C-40A1-B356-EEBAF858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94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2216E-311A-E016-733E-1F14FE78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9C71D-90AA-44FB-1A57-23114C7C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E323A-B185-085D-CF1A-2BB4D97D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7AB7B-A623-F992-2A66-0AAB0CCA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C244F-3DB8-686D-AE2E-7F87909A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67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97506-79DC-2C4E-664C-C72C93B5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B7764-1B75-67F6-C208-6222D9743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01F675-2887-FBF6-57FA-F9D70290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79BD2-8945-CF23-3063-390FA237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29E1F-CA6E-AB18-177C-E89A2E89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D0853E-884D-23D8-2EB0-F3ED5B45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53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648D7-AFA9-39E9-27F3-97B2B44D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44077-54EA-26CA-1EBB-44F7B914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89CBB-A74A-5413-A3D1-3822BCEE7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EBE249-995E-58DA-334A-E9FEDABFB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66EDF3-AF45-0802-0F1D-C5C0A963D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EAC6EB-C27C-44D6-045D-DBBF619E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0F068C-8FAF-2E8E-C480-C312124A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25E09B-37B6-A1E2-86D0-4F2496CF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1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676BF-66C0-1DAC-A444-7171FED7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117040-AFA6-E14B-A74E-129BED70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F577D-8DFE-C770-643E-5C80C3C2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F56B37-1405-A33D-6F51-31C35DE5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0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EA3280-83B5-1EE3-961A-058B2641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EFBD8D-DD39-1669-FE8D-0C269B67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F89C6-7823-6C1D-43A8-D0FC02E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1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E9983-179B-3317-D3FB-80AE0264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1FA72-179F-9165-89AD-25D3C80E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F59066-AC58-A804-B7F9-06B9421EF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B56F3-148D-D4D1-337B-E40044B7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C41AF2-8236-49F6-F692-AFAB2F69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8C174-BBB5-6E7F-D2A0-BB9F192E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86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38753-F487-6594-73F6-9DA03185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795D0C-27B8-4ED5-2D3A-22386756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561B2-18B8-8F0E-DF90-8FAC2B62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B7536-509A-A498-243F-9129DF7A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7D29D-7F60-2B8C-9BBA-F3BC2748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F09B5-4723-9F9B-6198-9A020678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32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CB8718-6D1C-A2BB-D93C-00557237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A996E-4FE7-0E5E-6CD5-F1BBFA58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C7869-154A-BB26-B517-1DE4EAB60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5AEB-B70C-5C49-AA42-AAD9BD194E64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C05F6-C642-0ECB-2D12-39F68342B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15A8E-543C-5108-F0BC-1236AF54C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3649D-9A4E-6F44-A0AD-A5996D7500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290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0AD56D0-EFA5-C2C3-4B5C-138BF486776F}"/>
              </a:ext>
            </a:extLst>
          </p:cNvPr>
          <p:cNvSpPr/>
          <p:nvPr/>
        </p:nvSpPr>
        <p:spPr>
          <a:xfrm>
            <a:off x="1181127" y="70694"/>
            <a:ext cx="10656646" cy="6209014"/>
          </a:xfrm>
          <a:prstGeom prst="roundRect">
            <a:avLst>
              <a:gd name="adj" fmla="val 27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F48ECB-D374-662B-A69B-232C1699F9B6}"/>
              </a:ext>
            </a:extLst>
          </p:cNvPr>
          <p:cNvSpPr txBox="1"/>
          <p:nvPr/>
        </p:nvSpPr>
        <p:spPr>
          <a:xfrm>
            <a:off x="1200568" y="589864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RaftStorage</a:t>
            </a:r>
            <a:endParaRPr kumimoji="1" lang="zh-CN" altLang="en-US" dirty="0"/>
          </a:p>
        </p:txBody>
      </p: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4BE8A8D7-B291-475D-4267-B156A597C48A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2325129" y="585333"/>
            <a:ext cx="727164" cy="71308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AA99128-531F-EDEB-C514-A5C1F40CC8D8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4390768" y="586381"/>
            <a:ext cx="727165" cy="7109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C035FADE-A01F-7D91-B244-E541F3564EED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7880205" y="585609"/>
            <a:ext cx="727165" cy="71253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7AEBEA16-D3D6-0BEE-8046-A4DB7BBB042B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9945845" y="586102"/>
            <a:ext cx="727165" cy="711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73C000E9-09F3-C677-0D07-1949F4273134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16200000" flipH="1">
            <a:off x="4930770" y="350543"/>
            <a:ext cx="398968" cy="2816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58887F2D-FEA7-65FF-36CB-72F52A67280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7708170" y="389542"/>
            <a:ext cx="398968" cy="27384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5C88506F-AEC5-A67D-6B29-A160CCAFAD7F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rot="5400000">
            <a:off x="5846345" y="2294458"/>
            <a:ext cx="520740" cy="8634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076CBC41-2719-4D3D-028B-A9F7968A5383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rot="16200000" flipH="1">
            <a:off x="6690146" y="2314133"/>
            <a:ext cx="520740" cy="82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608854C-FB9E-6A9B-81A3-5CB3DF2059D9}"/>
              </a:ext>
            </a:extLst>
          </p:cNvPr>
          <p:cNvGrpSpPr/>
          <p:nvPr/>
        </p:nvGrpSpPr>
        <p:grpSpPr>
          <a:xfrm>
            <a:off x="1655367" y="70693"/>
            <a:ext cx="9686633" cy="2806291"/>
            <a:chOff x="1212914" y="70693"/>
            <a:chExt cx="9686633" cy="2806291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CB8B752-85E3-31A9-656C-CA5303466F2F}"/>
                </a:ext>
              </a:extLst>
            </p:cNvPr>
            <p:cNvGrpSpPr/>
            <p:nvPr/>
          </p:nvGrpSpPr>
          <p:grpSpPr>
            <a:xfrm>
              <a:off x="1212914" y="70693"/>
              <a:ext cx="9686633" cy="1488565"/>
              <a:chOff x="2396357" y="935420"/>
              <a:chExt cx="6277359" cy="1060357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28C5495E-0148-F7A7-A8DA-DBA93324250C}"/>
                  </a:ext>
                </a:extLst>
              </p:cNvPr>
              <p:cNvGrpSpPr/>
              <p:nvPr/>
            </p:nvGrpSpPr>
            <p:grpSpPr>
              <a:xfrm>
                <a:off x="2396357" y="935420"/>
                <a:ext cx="2677247" cy="361582"/>
                <a:chOff x="2396357" y="935420"/>
                <a:chExt cx="2677247" cy="361582"/>
              </a:xfrm>
              <a:solidFill>
                <a:schemeClr val="accent5"/>
              </a:solidFill>
            </p:grpSpPr>
            <p:sp>
              <p:nvSpPr>
                <p:cNvPr id="8" name="圆角矩形 7">
                  <a:extLst>
                    <a:ext uri="{FF2B5EF4-FFF2-40B4-BE49-F238E27FC236}">
                      <a16:creationId xmlns:a16="http://schemas.microsoft.com/office/drawing/2014/main" id="{2DB93FA8-B37E-BE76-91C8-C0242025D4AC}"/>
                    </a:ext>
                  </a:extLst>
                </p:cNvPr>
                <p:cNvSpPr/>
                <p:nvPr/>
              </p:nvSpPr>
              <p:spPr>
                <a:xfrm>
                  <a:off x="2396357" y="935421"/>
                  <a:ext cx="877192" cy="361581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/>
                    <a:t>RawGet</a:t>
                  </a:r>
                  <a:endParaRPr kumimoji="1" lang="en-US" altLang="zh-CN" dirty="0"/>
                </a:p>
              </p:txBody>
            </p:sp>
            <p:sp>
              <p:nvSpPr>
                <p:cNvPr id="9" name="圆角矩形 8">
                  <a:extLst>
                    <a:ext uri="{FF2B5EF4-FFF2-40B4-BE49-F238E27FC236}">
                      <a16:creationId xmlns:a16="http://schemas.microsoft.com/office/drawing/2014/main" id="{8B80B5B7-E9B6-87FC-F657-917306FAE014}"/>
                    </a:ext>
                  </a:extLst>
                </p:cNvPr>
                <p:cNvSpPr/>
                <p:nvPr/>
              </p:nvSpPr>
              <p:spPr>
                <a:xfrm>
                  <a:off x="4196412" y="935420"/>
                  <a:ext cx="877192" cy="361581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/>
                    <a:t>RawScan</a:t>
                  </a:r>
                  <a:endParaRPr kumimoji="1" lang="en-US" altLang="zh-CN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811667C-9447-E20B-D3DA-D156043FDD3D}"/>
                  </a:ext>
                </a:extLst>
              </p:cNvPr>
              <p:cNvGrpSpPr/>
              <p:nvPr/>
            </p:nvGrpSpPr>
            <p:grpSpPr>
              <a:xfrm>
                <a:off x="5996468" y="935420"/>
                <a:ext cx="2677248" cy="361581"/>
                <a:chOff x="5996468" y="935420"/>
                <a:chExt cx="2677248" cy="361581"/>
              </a:xfrm>
              <a:solidFill>
                <a:schemeClr val="accent5"/>
              </a:solidFill>
            </p:grpSpPr>
            <p:sp>
              <p:nvSpPr>
                <p:cNvPr id="7" name="圆角矩形 6">
                  <a:extLst>
                    <a:ext uri="{FF2B5EF4-FFF2-40B4-BE49-F238E27FC236}">
                      <a16:creationId xmlns:a16="http://schemas.microsoft.com/office/drawing/2014/main" id="{2B3E07A1-3D99-AD4B-6D66-8664FC5BDEE3}"/>
                    </a:ext>
                  </a:extLst>
                </p:cNvPr>
                <p:cNvSpPr/>
                <p:nvPr/>
              </p:nvSpPr>
              <p:spPr>
                <a:xfrm>
                  <a:off x="5996468" y="935420"/>
                  <a:ext cx="877192" cy="361581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/>
                    <a:t>RawDelete</a:t>
                  </a:r>
                  <a:endParaRPr kumimoji="1" lang="en-US" altLang="zh-CN" dirty="0"/>
                </a:p>
              </p:txBody>
            </p:sp>
            <p:sp>
              <p:nvSpPr>
                <p:cNvPr id="10" name="圆角矩形 9">
                  <a:extLst>
                    <a:ext uri="{FF2B5EF4-FFF2-40B4-BE49-F238E27FC236}">
                      <a16:creationId xmlns:a16="http://schemas.microsoft.com/office/drawing/2014/main" id="{1B0AEFA5-FB51-0C62-A5B4-D3C8B096B730}"/>
                    </a:ext>
                  </a:extLst>
                </p:cNvPr>
                <p:cNvSpPr/>
                <p:nvPr/>
              </p:nvSpPr>
              <p:spPr>
                <a:xfrm>
                  <a:off x="7796524" y="935420"/>
                  <a:ext cx="877192" cy="361581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/>
                    <a:t>RawPut</a:t>
                  </a:r>
                  <a:endParaRPr kumimoji="1" lang="en-US" altLang="zh-CN" dirty="0"/>
                </a:p>
              </p:txBody>
            </p:sp>
          </p:grp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FB6ACD33-C737-E170-BDE3-15DAA4BE993F}"/>
                  </a:ext>
                </a:extLst>
              </p:cNvPr>
              <p:cNvSpPr/>
              <p:nvPr/>
            </p:nvSpPr>
            <p:spPr>
              <a:xfrm>
                <a:off x="3297064" y="1634196"/>
                <a:ext cx="877192" cy="361581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Reader</a:t>
                </a:r>
              </a:p>
            </p:txBody>
          </p:sp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3B7B1FCE-AB75-4F7D-859E-1D51E40B2481}"/>
                  </a:ext>
                </a:extLst>
              </p:cNvPr>
              <p:cNvSpPr/>
              <p:nvPr/>
            </p:nvSpPr>
            <p:spPr>
              <a:xfrm>
                <a:off x="6896815" y="1634196"/>
                <a:ext cx="877192" cy="361581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Write</a:t>
                </a:r>
              </a:p>
            </p:txBody>
          </p:sp>
        </p:grp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15FDFD6-EB5B-38A8-ABBD-95A5EF8DCC59}"/>
                </a:ext>
              </a:extLst>
            </p:cNvPr>
            <p:cNvSpPr/>
            <p:nvPr/>
          </p:nvSpPr>
          <p:spPr>
            <a:xfrm>
              <a:off x="5419200" y="1958226"/>
              <a:ext cx="1353600" cy="50760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RaftRouter</a:t>
              </a:r>
              <a:endParaRPr kumimoji="1" lang="en-US" altLang="zh-CN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011A0CE-947E-B82C-A907-FDACD846EFDE}"/>
                </a:ext>
              </a:extLst>
            </p:cNvPr>
            <p:cNvSpPr txBox="1"/>
            <p:nvPr/>
          </p:nvSpPr>
          <p:spPr>
            <a:xfrm>
              <a:off x="5310003" y="982947"/>
              <a:ext cx="172515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MsgRaftCmd</a:t>
              </a:r>
              <a:r>
                <a:rPr kumimoji="1" lang="en-US" altLang="zh-CN" sz="1400" dirty="0"/>
                <a:t>:</a:t>
              </a:r>
            </a:p>
            <a:p>
              <a:r>
                <a:rPr kumimoji="1" lang="en-US" altLang="zh-CN" sz="1400" dirty="0"/>
                <a:t>     </a:t>
              </a:r>
              <a:r>
                <a:rPr kumimoji="1" lang="en-US" altLang="zh-CN" sz="1400" dirty="0" err="1"/>
                <a:t>RaftCmdRequest</a:t>
              </a:r>
              <a:endParaRPr kumimoji="1" lang="en-US" altLang="zh-CN" sz="1400" dirty="0"/>
            </a:p>
            <a:p>
              <a:r>
                <a:rPr kumimoji="1" lang="en-US" altLang="zh-CN" sz="1400" dirty="0"/>
                <a:t>     Callback</a:t>
              </a:r>
              <a:endParaRPr kumimoji="1" lang="zh-CN" altLang="en-US" sz="14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310EA14-D72B-F7E4-B238-F9D1788E49D7}"/>
                </a:ext>
              </a:extLst>
            </p:cNvPr>
            <p:cNvSpPr txBox="1"/>
            <p:nvPr/>
          </p:nvSpPr>
          <p:spPr>
            <a:xfrm>
              <a:off x="6770886" y="2138320"/>
              <a:ext cx="194957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Msg:</a:t>
              </a:r>
            </a:p>
            <a:p>
              <a:r>
                <a:rPr kumimoji="1" lang="en-US" altLang="zh-CN" sz="1400" dirty="0"/>
                <a:t>     Type, </a:t>
              </a:r>
              <a:r>
                <a:rPr kumimoji="1" lang="en-US" altLang="zh-CN" sz="1400" dirty="0" err="1"/>
                <a:t>RegionID</a:t>
              </a:r>
              <a:endParaRPr kumimoji="1" lang="en-US" altLang="zh-CN" sz="1400" dirty="0"/>
            </a:p>
            <a:p>
              <a:r>
                <a:rPr kumimoji="1" lang="en-US" altLang="zh-CN" sz="1400" dirty="0"/>
                <a:t>     Data (</a:t>
              </a:r>
              <a:r>
                <a:rPr kumimoji="1" lang="en-US" altLang="zh-CN" sz="1400" dirty="0" err="1"/>
                <a:t>MsgRaftCmd</a:t>
              </a:r>
              <a:r>
                <a:rPr kumimoji="1" lang="en-US" altLang="zh-CN" sz="1400" dirty="0"/>
                <a:t>)</a:t>
              </a:r>
              <a:endParaRPr kumimoji="1" lang="zh-CN" altLang="en-US" sz="1400" dirty="0"/>
            </a:p>
          </p:txBody>
        </p:sp>
      </p:grp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BE5D879B-E760-54D0-344E-2EBEEAED8890}"/>
              </a:ext>
            </a:extLst>
          </p:cNvPr>
          <p:cNvSpPr/>
          <p:nvPr/>
        </p:nvSpPr>
        <p:spPr>
          <a:xfrm>
            <a:off x="3045253" y="2613816"/>
            <a:ext cx="8556811" cy="3457800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17A5BF-D2FF-8325-A27A-A9A53C709698}"/>
              </a:ext>
            </a:extLst>
          </p:cNvPr>
          <p:cNvSpPr txBox="1"/>
          <p:nvPr/>
        </p:nvSpPr>
        <p:spPr>
          <a:xfrm>
            <a:off x="3063938" y="262408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RaftStore</a:t>
            </a:r>
            <a:endParaRPr kumimoji="1" lang="zh-CN" alt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C498B495-CAF5-9E32-78A5-6242A80A8D4E}"/>
              </a:ext>
            </a:extLst>
          </p:cNvPr>
          <p:cNvSpPr/>
          <p:nvPr/>
        </p:nvSpPr>
        <p:spPr>
          <a:xfrm>
            <a:off x="4927790" y="2986566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StoreWorker</a:t>
            </a:r>
            <a:endParaRPr kumimoji="1" lang="en-US" altLang="zh-CN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AE5594E-4DDE-D69B-7FA0-20AC992D53C5}"/>
              </a:ext>
            </a:extLst>
          </p:cNvPr>
          <p:cNvSpPr/>
          <p:nvPr/>
        </p:nvSpPr>
        <p:spPr>
          <a:xfrm>
            <a:off x="6615393" y="2986566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RaftWorker</a:t>
            </a:r>
            <a:endParaRPr kumimoji="1" lang="en-US" altLang="zh-CN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BBEBE5BB-3279-93EF-CDE5-B44C7F8E8717}"/>
              </a:ext>
            </a:extLst>
          </p:cNvPr>
          <p:cNvSpPr/>
          <p:nvPr/>
        </p:nvSpPr>
        <p:spPr>
          <a:xfrm>
            <a:off x="3235098" y="3668784"/>
            <a:ext cx="6876405" cy="2206269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C343E7E8-F52B-ED4C-331F-8138F5705B3D}"/>
              </a:ext>
            </a:extLst>
          </p:cNvPr>
          <p:cNvSpPr/>
          <p:nvPr/>
        </p:nvSpPr>
        <p:spPr>
          <a:xfrm>
            <a:off x="4811093" y="3860687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RaftGroup</a:t>
            </a:r>
            <a:endParaRPr kumimoji="1" lang="en-US" altLang="zh-CN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B9A1A6F-D6AE-86C1-8567-0A0DDB2D9AD6}"/>
              </a:ext>
            </a:extLst>
          </p:cNvPr>
          <p:cNvSpPr/>
          <p:nvPr/>
        </p:nvSpPr>
        <p:spPr>
          <a:xfrm>
            <a:off x="8018471" y="3799384"/>
            <a:ext cx="1903744" cy="6213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peerMsgHandler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HandleMsg</a:t>
            </a:r>
            <a:endParaRPr kumimoji="1" lang="en-US" altLang="zh-CN" dirty="0"/>
          </a:p>
        </p:txBody>
      </p: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7BF2B4B2-86C6-76A6-72BD-F9FB165FE2F6}"/>
              </a:ext>
            </a:extLst>
          </p:cNvPr>
          <p:cNvCxnSpPr>
            <a:cxnSpLocks/>
            <a:stCxn id="25" idx="3"/>
            <a:endCxn id="6" idx="0"/>
          </p:cNvCxnSpPr>
          <p:nvPr/>
        </p:nvCxnSpPr>
        <p:spPr>
          <a:xfrm>
            <a:off x="8109765" y="3240366"/>
            <a:ext cx="860578" cy="5590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6D6E65A6-0FF2-66FD-A4AB-FB43B7BB85B4}"/>
              </a:ext>
            </a:extLst>
          </p:cNvPr>
          <p:cNvSpPr/>
          <p:nvPr/>
        </p:nvSpPr>
        <p:spPr>
          <a:xfrm>
            <a:off x="8001864" y="5141152"/>
            <a:ext cx="1939864" cy="6213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peerMsgHandler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HandleRaftReady</a:t>
            </a:r>
            <a:endParaRPr kumimoji="1" lang="en-US" altLang="zh-CN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6FBFD51-F68F-9D2F-7B53-6CE575E6D17E}"/>
              </a:ext>
            </a:extLst>
          </p:cNvPr>
          <p:cNvSpPr txBox="1"/>
          <p:nvPr/>
        </p:nvSpPr>
        <p:spPr>
          <a:xfrm>
            <a:off x="6439912" y="3805722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RaftCmdRequest</a:t>
            </a:r>
            <a:endParaRPr kumimoji="1" lang="zh-CN" altLang="en-US" sz="14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1DA8D054-0819-7768-8735-1A5B98EFC25F}"/>
              </a:ext>
            </a:extLst>
          </p:cNvPr>
          <p:cNvCxnSpPr>
            <a:cxnSpLocks/>
            <a:stCxn id="82" idx="3"/>
            <a:endCxn id="34" idx="0"/>
          </p:cNvCxnSpPr>
          <p:nvPr/>
        </p:nvCxnSpPr>
        <p:spPr>
          <a:xfrm>
            <a:off x="6305465" y="4114487"/>
            <a:ext cx="2666331" cy="1026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E43859-7526-12B8-D98E-26A4FCA598E5}"/>
              </a:ext>
            </a:extLst>
          </p:cNvPr>
          <p:cNvSpPr txBox="1"/>
          <p:nvPr/>
        </p:nvSpPr>
        <p:spPr>
          <a:xfrm rot="1260000">
            <a:off x="7243682" y="427924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Ready</a:t>
            </a:r>
            <a:endParaRPr kumimoji="1" lang="zh-CN" altLang="en-US" sz="1400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6FC1CAA3-8CD4-FC69-4CC7-38E8C2DA974E}"/>
              </a:ext>
            </a:extLst>
          </p:cNvPr>
          <p:cNvSpPr/>
          <p:nvPr/>
        </p:nvSpPr>
        <p:spPr>
          <a:xfrm>
            <a:off x="3404392" y="4474770"/>
            <a:ext cx="3113092" cy="1326341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A0E876CB-4533-C1ED-4FC5-B4F0859E13F7}"/>
              </a:ext>
            </a:extLst>
          </p:cNvPr>
          <p:cNvSpPr/>
          <p:nvPr/>
        </p:nvSpPr>
        <p:spPr>
          <a:xfrm>
            <a:off x="4811093" y="4591874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RaftDB</a:t>
            </a:r>
            <a:endParaRPr kumimoji="1" lang="en-US" altLang="zh-CN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72241585-A396-CDC2-5049-C1B56F9CD7A3}"/>
              </a:ext>
            </a:extLst>
          </p:cNvPr>
          <p:cNvSpPr/>
          <p:nvPr/>
        </p:nvSpPr>
        <p:spPr>
          <a:xfrm>
            <a:off x="4811093" y="5200996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KVDB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A1EAA2E-3A2F-C6CF-FF6C-2D4CD200FBCD}"/>
              </a:ext>
            </a:extLst>
          </p:cNvPr>
          <p:cNvSpPr txBox="1"/>
          <p:nvPr/>
        </p:nvSpPr>
        <p:spPr>
          <a:xfrm>
            <a:off x="3240080" y="366447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Peer1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FB5610B-333B-A0B3-C01A-7EB21F27B930}"/>
              </a:ext>
            </a:extLst>
          </p:cNvPr>
          <p:cNvSpPr txBox="1"/>
          <p:nvPr/>
        </p:nvSpPr>
        <p:spPr>
          <a:xfrm>
            <a:off x="3416674" y="448063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PeerStorage</a:t>
            </a:r>
            <a:endParaRPr kumimoji="1" lang="zh-CN" altLang="en-US" dirty="0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26A8CE54-4011-2D6B-4DE0-C4A70BDFECD5}"/>
              </a:ext>
            </a:extLst>
          </p:cNvPr>
          <p:cNvCxnSpPr>
            <a:cxnSpLocks/>
            <a:stCxn id="34" idx="1"/>
            <a:endCxn id="58" idx="3"/>
          </p:cNvCxnSpPr>
          <p:nvPr/>
        </p:nvCxnSpPr>
        <p:spPr>
          <a:xfrm flipH="1" flipV="1">
            <a:off x="6305465" y="4845674"/>
            <a:ext cx="1696399" cy="60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B9590BB3-3925-6FD0-AD0B-3D26ED3E1CF3}"/>
              </a:ext>
            </a:extLst>
          </p:cNvPr>
          <p:cNvCxnSpPr>
            <a:cxnSpLocks/>
            <a:stCxn id="34" idx="1"/>
            <a:endCxn id="60" idx="3"/>
          </p:cNvCxnSpPr>
          <p:nvPr/>
        </p:nvCxnSpPr>
        <p:spPr>
          <a:xfrm flipH="1">
            <a:off x="6305465" y="5451837"/>
            <a:ext cx="1696399" cy="2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7CE958B-C824-4408-21B3-75E28D6A00FD}"/>
              </a:ext>
            </a:extLst>
          </p:cNvPr>
          <p:cNvSpPr txBox="1"/>
          <p:nvPr/>
        </p:nvSpPr>
        <p:spPr>
          <a:xfrm rot="1200000">
            <a:off x="6760804" y="4652055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Raft entries</a:t>
            </a:r>
          </a:p>
          <a:p>
            <a:r>
              <a:rPr kumimoji="1" lang="en-US" altLang="zh-CN" sz="1400" dirty="0"/>
              <a:t>snapshot</a:t>
            </a:r>
            <a:endParaRPr kumimoji="1" lang="zh-CN" altLang="en-US" sz="1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2FF46E7-26C6-C348-3CA1-8AA213F181C9}"/>
              </a:ext>
            </a:extLst>
          </p:cNvPr>
          <p:cNvSpPr txBox="1"/>
          <p:nvPr/>
        </p:nvSpPr>
        <p:spPr>
          <a:xfrm>
            <a:off x="6570166" y="5467341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Commit entries</a:t>
            </a:r>
            <a:endParaRPr kumimoji="1" lang="zh-CN" altLang="en-US" sz="1400" dirty="0"/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C252C513-8E3A-CFA5-A969-10AD0D639F70}"/>
              </a:ext>
            </a:extLst>
          </p:cNvPr>
          <p:cNvSpPr/>
          <p:nvPr/>
        </p:nvSpPr>
        <p:spPr>
          <a:xfrm>
            <a:off x="10264345" y="3659252"/>
            <a:ext cx="746529" cy="2215802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F38B346-E771-17A3-19DA-2611613849E7}"/>
              </a:ext>
            </a:extLst>
          </p:cNvPr>
          <p:cNvSpPr txBox="1"/>
          <p:nvPr/>
        </p:nvSpPr>
        <p:spPr>
          <a:xfrm>
            <a:off x="10261951" y="365925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Peer2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F3D97D0-5563-2385-7258-36353798EBD9}"/>
              </a:ext>
            </a:extLst>
          </p:cNvPr>
          <p:cNvSpPr txBox="1"/>
          <p:nvPr/>
        </p:nvSpPr>
        <p:spPr>
          <a:xfrm>
            <a:off x="11067147" y="4491806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…</a:t>
            </a:r>
            <a:endParaRPr kumimoji="1" lang="zh-CN" altLang="en-US" sz="3200" dirty="0"/>
          </a:p>
        </p:txBody>
      </p: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5902DAE2-D4A0-5C51-9986-2EA73BFAB75D}"/>
              </a:ext>
            </a:extLst>
          </p:cNvPr>
          <p:cNvCxnSpPr>
            <a:cxnSpLocks/>
            <a:stCxn id="6" idx="1"/>
            <a:endCxn id="82" idx="3"/>
          </p:cNvCxnSpPr>
          <p:nvPr/>
        </p:nvCxnSpPr>
        <p:spPr>
          <a:xfrm flipH="1">
            <a:off x="6305465" y="4110069"/>
            <a:ext cx="1713006" cy="44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6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0AD56D0-EFA5-C2C3-4B5C-138BF486776F}"/>
              </a:ext>
            </a:extLst>
          </p:cNvPr>
          <p:cNvSpPr/>
          <p:nvPr/>
        </p:nvSpPr>
        <p:spPr>
          <a:xfrm>
            <a:off x="306361" y="70693"/>
            <a:ext cx="11531411" cy="6596325"/>
          </a:xfrm>
          <a:prstGeom prst="roundRect">
            <a:avLst>
              <a:gd name="adj" fmla="val 27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F48ECB-D374-662B-A69B-232C1699F9B6}"/>
              </a:ext>
            </a:extLst>
          </p:cNvPr>
          <p:cNvSpPr txBox="1"/>
          <p:nvPr/>
        </p:nvSpPr>
        <p:spPr>
          <a:xfrm>
            <a:off x="306361" y="7069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RaftStorage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715FDFD6-EB5B-38A8-ABBD-95A5EF8DCC59}"/>
              </a:ext>
            </a:extLst>
          </p:cNvPr>
          <p:cNvSpPr/>
          <p:nvPr/>
        </p:nvSpPr>
        <p:spPr>
          <a:xfrm>
            <a:off x="8269191" y="1224000"/>
            <a:ext cx="1353600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RaftRouter</a:t>
            </a:r>
            <a:endParaRPr kumimoji="1" lang="en-US" altLang="zh-CN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BE5D879B-E760-54D0-344E-2EBEEAED8890}"/>
              </a:ext>
            </a:extLst>
          </p:cNvPr>
          <p:cNvSpPr/>
          <p:nvPr/>
        </p:nvSpPr>
        <p:spPr>
          <a:xfrm>
            <a:off x="491613" y="2103726"/>
            <a:ext cx="11110452" cy="4364963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17A5BF-D2FF-8325-A27A-A9A53C709698}"/>
              </a:ext>
            </a:extLst>
          </p:cNvPr>
          <p:cNvSpPr txBox="1"/>
          <p:nvPr/>
        </p:nvSpPr>
        <p:spPr>
          <a:xfrm>
            <a:off x="491613" y="2116101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RaftStore</a:t>
            </a:r>
            <a:endParaRPr kumimoji="1"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AE5594E-4DDE-D69B-7FA0-20AC992D53C5}"/>
              </a:ext>
            </a:extLst>
          </p:cNvPr>
          <p:cNvSpPr/>
          <p:nvPr/>
        </p:nvSpPr>
        <p:spPr>
          <a:xfrm>
            <a:off x="8200889" y="2220879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RaftWorker</a:t>
            </a:r>
            <a:endParaRPr kumimoji="1" lang="en-US" altLang="zh-CN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BBEBE5BB-3279-93EF-CDE5-B44C7F8E8717}"/>
              </a:ext>
            </a:extLst>
          </p:cNvPr>
          <p:cNvSpPr/>
          <p:nvPr/>
        </p:nvSpPr>
        <p:spPr>
          <a:xfrm>
            <a:off x="3235098" y="2997442"/>
            <a:ext cx="6876405" cy="3286047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C343E7E8-F52B-ED4C-331F-8138F5705B3D}"/>
              </a:ext>
            </a:extLst>
          </p:cNvPr>
          <p:cNvSpPr/>
          <p:nvPr/>
        </p:nvSpPr>
        <p:spPr>
          <a:xfrm>
            <a:off x="6214696" y="4957372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RaftGroup</a:t>
            </a:r>
            <a:endParaRPr kumimoji="1" lang="en-US" altLang="zh-CN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B9A1A6F-D6AE-86C1-8567-0A0DDB2D9AD6}"/>
              </a:ext>
            </a:extLst>
          </p:cNvPr>
          <p:cNvSpPr/>
          <p:nvPr/>
        </p:nvSpPr>
        <p:spPr>
          <a:xfrm>
            <a:off x="7998919" y="3163839"/>
            <a:ext cx="1903744" cy="6213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peerMsgHandler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HandleMsg</a:t>
            </a:r>
            <a:endParaRPr kumimoji="1" lang="en-US" altLang="zh-CN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6D6E65A6-0FF2-66FD-A4AB-FB43B7BB85B4}"/>
              </a:ext>
            </a:extLst>
          </p:cNvPr>
          <p:cNvSpPr/>
          <p:nvPr/>
        </p:nvSpPr>
        <p:spPr>
          <a:xfrm>
            <a:off x="5991950" y="3150730"/>
            <a:ext cx="1939864" cy="62137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peerMsgHandler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HandleRaftReady</a:t>
            </a:r>
            <a:endParaRPr kumimoji="1" lang="en-US" altLang="zh-CN" dirty="0"/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6FC1CAA3-8CD4-FC69-4CC7-38E8C2DA974E}"/>
              </a:ext>
            </a:extLst>
          </p:cNvPr>
          <p:cNvSpPr/>
          <p:nvPr/>
        </p:nvSpPr>
        <p:spPr>
          <a:xfrm>
            <a:off x="3397551" y="3059665"/>
            <a:ext cx="2072674" cy="3049372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72241585-A396-CDC2-5049-C1B56F9CD7A3}"/>
              </a:ext>
            </a:extLst>
          </p:cNvPr>
          <p:cNvSpPr/>
          <p:nvPr/>
        </p:nvSpPr>
        <p:spPr>
          <a:xfrm>
            <a:off x="3675495" y="4032255"/>
            <a:ext cx="1494372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KVDB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A1EAA2E-3A2F-C6CF-FF6C-2D4CD200FBCD}"/>
              </a:ext>
            </a:extLst>
          </p:cNvPr>
          <p:cNvSpPr txBox="1"/>
          <p:nvPr/>
        </p:nvSpPr>
        <p:spPr>
          <a:xfrm>
            <a:off x="9362580" y="591201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Peer1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FB5610B-333B-A0B3-C01A-7EB21F27B930}"/>
              </a:ext>
            </a:extLst>
          </p:cNvPr>
          <p:cNvSpPr txBox="1"/>
          <p:nvPr/>
        </p:nvSpPr>
        <p:spPr>
          <a:xfrm>
            <a:off x="3421409" y="5727345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PeerStorage</a:t>
            </a:r>
            <a:endParaRPr kumimoji="1" lang="zh-CN" altLang="en-US" dirty="0"/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C252C513-8E3A-CFA5-A969-10AD0D639F70}"/>
              </a:ext>
            </a:extLst>
          </p:cNvPr>
          <p:cNvSpPr/>
          <p:nvPr/>
        </p:nvSpPr>
        <p:spPr>
          <a:xfrm>
            <a:off x="10264345" y="2987909"/>
            <a:ext cx="746529" cy="3295580"/>
          </a:xfrm>
          <a:prstGeom prst="roundRect">
            <a:avLst>
              <a:gd name="adj" fmla="val 51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F38B346-E771-17A3-19DA-2611613849E7}"/>
              </a:ext>
            </a:extLst>
          </p:cNvPr>
          <p:cNvSpPr txBox="1"/>
          <p:nvPr/>
        </p:nvSpPr>
        <p:spPr>
          <a:xfrm>
            <a:off x="10261951" y="298790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Peer2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F3D97D0-5563-2385-7258-36353798EBD9}"/>
              </a:ext>
            </a:extLst>
          </p:cNvPr>
          <p:cNvSpPr txBox="1"/>
          <p:nvPr/>
        </p:nvSpPr>
        <p:spPr>
          <a:xfrm>
            <a:off x="11067147" y="3820464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…</a:t>
            </a:r>
            <a:endParaRPr kumimoji="1" lang="zh-CN" altLang="en-US" sz="3200" dirty="0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184F7F52-DEE8-2B5E-F0AF-EBB00F7EBF5A}"/>
              </a:ext>
            </a:extLst>
          </p:cNvPr>
          <p:cNvSpPr/>
          <p:nvPr/>
        </p:nvSpPr>
        <p:spPr>
          <a:xfrm>
            <a:off x="654167" y="4032255"/>
            <a:ext cx="1988214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regionWorker</a:t>
            </a:r>
            <a:endParaRPr kumimoji="1" lang="en-US" altLang="zh-CN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DC59093-C265-7952-A54E-047AB76D64C6}"/>
              </a:ext>
            </a:extLst>
          </p:cNvPr>
          <p:cNvSpPr txBox="1"/>
          <p:nvPr/>
        </p:nvSpPr>
        <p:spPr>
          <a:xfrm>
            <a:off x="6391340" y="1476526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MsgTypeTick</a:t>
            </a:r>
            <a:endParaRPr kumimoji="1" lang="zh-CN" altLang="en-US" sz="1400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85F82461-DE14-2EEE-0E60-341B7885EC99}"/>
              </a:ext>
            </a:extLst>
          </p:cNvPr>
          <p:cNvSpPr/>
          <p:nvPr/>
        </p:nvSpPr>
        <p:spPr>
          <a:xfrm>
            <a:off x="6120997" y="1222726"/>
            <a:ext cx="1681770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resolveRunner</a:t>
            </a:r>
            <a:endParaRPr kumimoji="1" lang="en-US" altLang="zh-CN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B8D675E-A6D8-B042-E142-7CA1E28FD459}"/>
              </a:ext>
            </a:extLst>
          </p:cNvPr>
          <p:cNvSpPr txBox="1"/>
          <p:nvPr/>
        </p:nvSpPr>
        <p:spPr>
          <a:xfrm>
            <a:off x="7269923" y="4139713"/>
            <a:ext cx="77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Msgs</a:t>
            </a:r>
            <a:r>
              <a:rPr kumimoji="1" lang="en-US" altLang="zh-CN" sz="1400" dirty="0"/>
              <a:t> to sent</a:t>
            </a:r>
            <a:endParaRPr kumimoji="1" lang="zh-CN" altLang="en-US" sz="1400" dirty="0"/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E893C738-38AB-59ED-D9FE-04C61C0E4FB2}"/>
              </a:ext>
            </a:extLst>
          </p:cNvPr>
          <p:cNvCxnSpPr>
            <a:cxnSpLocks/>
            <a:stCxn id="34" idx="0"/>
            <a:endCxn id="54" idx="2"/>
          </p:cNvCxnSpPr>
          <p:nvPr/>
        </p:nvCxnSpPr>
        <p:spPr>
          <a:xfrm flipV="1">
            <a:off x="6961882" y="1730326"/>
            <a:ext cx="0" cy="1420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8805A47B-E648-3909-7A73-AF881956F919}"/>
              </a:ext>
            </a:extLst>
          </p:cNvPr>
          <p:cNvCxnSpPr>
            <a:cxnSpLocks/>
            <a:stCxn id="54" idx="0"/>
            <a:endCxn id="17" idx="2"/>
          </p:cNvCxnSpPr>
          <p:nvPr/>
        </p:nvCxnSpPr>
        <p:spPr>
          <a:xfrm flipV="1">
            <a:off x="6961882" y="896911"/>
            <a:ext cx="996229" cy="32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D4355B43-B67F-604F-E684-1EF1BC5E0D0D}"/>
              </a:ext>
            </a:extLst>
          </p:cNvPr>
          <p:cNvCxnSpPr>
            <a:cxnSpLocks/>
            <a:stCxn id="54" idx="0"/>
            <a:endCxn id="91" idx="2"/>
          </p:cNvCxnSpPr>
          <p:nvPr/>
        </p:nvCxnSpPr>
        <p:spPr>
          <a:xfrm flipH="1" flipV="1">
            <a:off x="5844141" y="896911"/>
            <a:ext cx="1117741" cy="325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C91D926-8D1F-CB8B-BA65-A2F3691A2A45}"/>
              </a:ext>
            </a:extLst>
          </p:cNvPr>
          <p:cNvSpPr txBox="1"/>
          <p:nvPr/>
        </p:nvSpPr>
        <p:spPr>
          <a:xfrm>
            <a:off x="7484892" y="9691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Snapshot</a:t>
            </a:r>
            <a:endParaRPr kumimoji="1" lang="zh-CN" altLang="en-US" sz="1400" dirty="0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D235AC8-67D6-2335-AFD9-8D3D27B7A362}"/>
              </a:ext>
            </a:extLst>
          </p:cNvPr>
          <p:cNvSpPr/>
          <p:nvPr/>
        </p:nvSpPr>
        <p:spPr>
          <a:xfrm>
            <a:off x="5003256" y="389311"/>
            <a:ext cx="1681770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raftClient</a:t>
            </a:r>
            <a:endParaRPr kumimoji="1" lang="en-US" altLang="zh-CN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01B3D3D-B46E-42FA-48FE-3CC12A65117A}"/>
              </a:ext>
            </a:extLst>
          </p:cNvPr>
          <p:cNvSpPr/>
          <p:nvPr/>
        </p:nvSpPr>
        <p:spPr>
          <a:xfrm>
            <a:off x="7117226" y="389311"/>
            <a:ext cx="1681770" cy="5076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snapRunner</a:t>
            </a:r>
            <a:endParaRPr kumimoji="1" lang="en-US" altLang="zh-CN" dirty="0"/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8016E3D5-4F4A-E792-90C6-58D89467A423}"/>
              </a:ext>
            </a:extLst>
          </p:cNvPr>
          <p:cNvGrpSpPr/>
          <p:nvPr/>
        </p:nvGrpSpPr>
        <p:grpSpPr>
          <a:xfrm>
            <a:off x="6926978" y="-314852"/>
            <a:ext cx="2039750" cy="691941"/>
            <a:chOff x="6926978" y="-303277"/>
            <a:chExt cx="2039750" cy="691941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A9DBDD3-CB9A-50AE-FD21-B993346D1CA8}"/>
                </a:ext>
              </a:extLst>
            </p:cNvPr>
            <p:cNvSpPr txBox="1"/>
            <p:nvPr/>
          </p:nvSpPr>
          <p:spPr>
            <a:xfrm>
              <a:off x="6926978" y="68552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Send</a:t>
              </a:r>
              <a:endParaRPr kumimoji="1" lang="zh-CN" altLang="en-US" sz="1400" dirty="0"/>
            </a:p>
          </p:txBody>
        </p: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1EA9D560-97F4-60F3-47BB-16237EF5949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7508014" y="-303277"/>
              <a:ext cx="0" cy="6896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48E35A0-0235-2E85-396C-B156A2302BE5}"/>
                </a:ext>
              </a:extLst>
            </p:cNvPr>
            <p:cNvCxnSpPr>
              <a:cxnSpLocks/>
            </p:cNvCxnSpPr>
            <p:nvPr/>
          </p:nvCxnSpPr>
          <p:spPr>
            <a:xfrm>
              <a:off x="8408208" y="-302536"/>
              <a:ext cx="0" cy="69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6FD9AF2-0AC5-5570-B23E-08CE599A17E1}"/>
                </a:ext>
              </a:extLst>
            </p:cNvPr>
            <p:cNvSpPr txBox="1"/>
            <p:nvPr/>
          </p:nvSpPr>
          <p:spPr>
            <a:xfrm>
              <a:off x="8419783" y="64682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Recv</a:t>
              </a:r>
              <a:endParaRPr kumimoji="1" lang="zh-CN" altLang="en-US" sz="1400" dirty="0"/>
            </a:p>
          </p:txBody>
        </p:sp>
      </p:grp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7358707F-1166-DDA9-0EA0-B1ADAEA2C187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>
            <a:off x="8798996" y="643111"/>
            <a:ext cx="146995" cy="5808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852059D-DF16-DCC4-5110-B700EE50017F}"/>
              </a:ext>
            </a:extLst>
          </p:cNvPr>
          <p:cNvSpPr txBox="1"/>
          <p:nvPr/>
        </p:nvSpPr>
        <p:spPr>
          <a:xfrm>
            <a:off x="8957093" y="1741735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MsgTypeRaftMessage</a:t>
            </a:r>
            <a:endParaRPr kumimoji="1" lang="zh-CN" altLang="en-US" sz="14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AABEE9D-250E-84F5-1120-6EAC3A51E002}"/>
              </a:ext>
            </a:extLst>
          </p:cNvPr>
          <p:cNvSpPr txBox="1"/>
          <p:nvPr/>
        </p:nvSpPr>
        <p:spPr>
          <a:xfrm>
            <a:off x="8943112" y="740612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RaftMessage</a:t>
            </a:r>
            <a:endParaRPr kumimoji="1" lang="zh-CN" altLang="en-US" sz="14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6FDBAD5-6B82-01E6-A407-951520F519AF}"/>
              </a:ext>
            </a:extLst>
          </p:cNvPr>
          <p:cNvSpPr txBox="1"/>
          <p:nvPr/>
        </p:nvSpPr>
        <p:spPr>
          <a:xfrm>
            <a:off x="8943112" y="2727932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MsgTypeRaftMessage</a:t>
            </a:r>
            <a:endParaRPr kumimoji="1" lang="zh-CN" altLang="en-US" sz="1400" dirty="0"/>
          </a:p>
        </p:txBody>
      </p: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108875DE-B5F0-1747-958F-7D82E89BF3E5}"/>
              </a:ext>
            </a:extLst>
          </p:cNvPr>
          <p:cNvCxnSpPr>
            <a:cxnSpLocks/>
            <a:stCxn id="6" idx="2"/>
            <a:endCxn id="82" idx="3"/>
          </p:cNvCxnSpPr>
          <p:nvPr/>
        </p:nvCxnSpPr>
        <p:spPr>
          <a:xfrm flipH="1">
            <a:off x="7709068" y="3785209"/>
            <a:ext cx="1241723" cy="1425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7B25BAD-8E42-86C7-0AB8-E954C7B8930C}"/>
              </a:ext>
            </a:extLst>
          </p:cNvPr>
          <p:cNvSpPr txBox="1"/>
          <p:nvPr/>
        </p:nvSpPr>
        <p:spPr>
          <a:xfrm rot="18660000">
            <a:off x="8146106" y="430064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Message</a:t>
            </a:r>
            <a:endParaRPr kumimoji="1" lang="zh-CN" altLang="en-US" sz="1400" dirty="0"/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6E3B1552-969C-8456-4D83-3F67CBC5668B}"/>
              </a:ext>
            </a:extLst>
          </p:cNvPr>
          <p:cNvGrpSpPr/>
          <p:nvPr/>
        </p:nvGrpSpPr>
        <p:grpSpPr>
          <a:xfrm>
            <a:off x="6655527" y="3772100"/>
            <a:ext cx="605685" cy="1185272"/>
            <a:chOff x="4221258" y="3853126"/>
            <a:chExt cx="605685" cy="682218"/>
          </a:xfrm>
        </p:grpSpPr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CF7808E4-1FB9-C4F6-0CC1-906C96810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6943" y="3853126"/>
              <a:ext cx="0" cy="6822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箭头连接符 172">
              <a:extLst>
                <a:ext uri="{FF2B5EF4-FFF2-40B4-BE49-F238E27FC236}">
                  <a16:creationId xmlns:a16="http://schemas.microsoft.com/office/drawing/2014/main" id="{5143A251-852B-BA72-CD0F-8E14ABC0C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1258" y="3853126"/>
              <a:ext cx="0" cy="6822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21B8817-B9FC-5987-8971-84DA1E4BC31D}"/>
              </a:ext>
            </a:extLst>
          </p:cNvPr>
          <p:cNvSpPr txBox="1"/>
          <p:nvPr/>
        </p:nvSpPr>
        <p:spPr>
          <a:xfrm>
            <a:off x="5742078" y="4145376"/>
            <a:ext cx="92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 dirty="0"/>
              <a:t>Snapshot to apply</a:t>
            </a:r>
            <a:endParaRPr kumimoji="1" lang="zh-CN" altLang="en-US" sz="1400" dirty="0"/>
          </a:p>
        </p:txBody>
      </p: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E567B7DC-6A43-EE80-9B01-07BDDD86242B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8945991" y="1731600"/>
            <a:ext cx="2084" cy="489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F6521F97-A263-6FCE-2CD2-03E9FBC840F2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8948075" y="2728479"/>
            <a:ext cx="2716" cy="435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圆角矩形 194">
            <a:extLst>
              <a:ext uri="{FF2B5EF4-FFF2-40B4-BE49-F238E27FC236}">
                <a16:creationId xmlns:a16="http://schemas.microsoft.com/office/drawing/2014/main" id="{9E6C2785-D4E7-71CF-29C0-41DCB2F81A65}"/>
              </a:ext>
            </a:extLst>
          </p:cNvPr>
          <p:cNvSpPr/>
          <p:nvPr/>
        </p:nvSpPr>
        <p:spPr>
          <a:xfrm>
            <a:off x="3496044" y="3210705"/>
            <a:ext cx="1875688" cy="507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SaveReadyState</a:t>
            </a:r>
            <a:endParaRPr kumimoji="1" lang="en-US" altLang="zh-CN" dirty="0"/>
          </a:p>
        </p:txBody>
      </p:sp>
      <p:cxnSp>
        <p:nvCxnSpPr>
          <p:cNvPr id="196" name="直线箭头连接符 195">
            <a:extLst>
              <a:ext uri="{FF2B5EF4-FFF2-40B4-BE49-F238E27FC236}">
                <a16:creationId xmlns:a16="http://schemas.microsoft.com/office/drawing/2014/main" id="{DFE851E5-AB9B-5C5A-7955-461AC5C1E8FE}"/>
              </a:ext>
            </a:extLst>
          </p:cNvPr>
          <p:cNvCxnSpPr>
            <a:cxnSpLocks/>
            <a:stCxn id="34" idx="1"/>
            <a:endCxn id="195" idx="3"/>
          </p:cNvCxnSpPr>
          <p:nvPr/>
        </p:nvCxnSpPr>
        <p:spPr>
          <a:xfrm flipH="1">
            <a:off x="5371732" y="3461415"/>
            <a:ext cx="620218" cy="3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D5578C6-0F49-7DA3-6B2D-5AFB1B181FA5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2642381" y="3649679"/>
            <a:ext cx="853614" cy="636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46DAD0ED-C3EF-8119-17F1-5E5BB6066EE3}"/>
              </a:ext>
            </a:extLst>
          </p:cNvPr>
          <p:cNvCxnSpPr>
            <a:cxnSpLocks/>
            <a:stCxn id="102" idx="3"/>
            <a:endCxn id="60" idx="1"/>
          </p:cNvCxnSpPr>
          <p:nvPr/>
        </p:nvCxnSpPr>
        <p:spPr>
          <a:xfrm>
            <a:off x="2642381" y="4286055"/>
            <a:ext cx="10331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E5E6FAA-9B96-018C-5823-4197FCA479E8}"/>
              </a:ext>
            </a:extLst>
          </p:cNvPr>
          <p:cNvSpPr txBox="1"/>
          <p:nvPr/>
        </p:nvSpPr>
        <p:spPr>
          <a:xfrm rot="19380000">
            <a:off x="2488194" y="370243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RegionTaskApply</a:t>
            </a:r>
            <a:endParaRPr kumimoji="1" lang="zh-CN" altLang="en-US" sz="1000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74828188-AA4E-0CC2-9033-9D3B2BD72A8C}"/>
              </a:ext>
            </a:extLst>
          </p:cNvPr>
          <p:cNvSpPr txBox="1"/>
          <p:nvPr/>
        </p:nvSpPr>
        <p:spPr>
          <a:xfrm>
            <a:off x="5385712" y="3217265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Snapshot</a:t>
            </a:r>
            <a:endParaRPr kumimoji="1" lang="zh-CN" altLang="en-US" sz="1000" dirty="0"/>
          </a:p>
        </p:txBody>
      </p:sp>
      <p:sp>
        <p:nvSpPr>
          <p:cNvPr id="213" name="圆角矩形 212">
            <a:extLst>
              <a:ext uri="{FF2B5EF4-FFF2-40B4-BE49-F238E27FC236}">
                <a16:creationId xmlns:a16="http://schemas.microsoft.com/office/drawing/2014/main" id="{C291B1BF-B4E3-BB65-FA65-3342B4D7C02E}"/>
              </a:ext>
            </a:extLst>
          </p:cNvPr>
          <p:cNvSpPr/>
          <p:nvPr/>
        </p:nvSpPr>
        <p:spPr>
          <a:xfrm>
            <a:off x="3496044" y="4961426"/>
            <a:ext cx="1875688" cy="507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Snapshot</a:t>
            </a:r>
          </a:p>
        </p:txBody>
      </p: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2968D417-B9AC-068F-5DB2-0CA396DD6F50}"/>
              </a:ext>
            </a:extLst>
          </p:cNvPr>
          <p:cNvCxnSpPr>
            <a:cxnSpLocks/>
            <a:stCxn id="213" idx="3"/>
            <a:endCxn id="82" idx="1"/>
          </p:cNvCxnSpPr>
          <p:nvPr/>
        </p:nvCxnSpPr>
        <p:spPr>
          <a:xfrm flipV="1">
            <a:off x="5371732" y="5211172"/>
            <a:ext cx="842964" cy="40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DA4DAEE4-D84D-5D4A-67F2-96ABF6F1A67C}"/>
              </a:ext>
            </a:extLst>
          </p:cNvPr>
          <p:cNvCxnSpPr>
            <a:cxnSpLocks/>
            <a:stCxn id="213" idx="1"/>
            <a:endCxn id="102" idx="3"/>
          </p:cNvCxnSpPr>
          <p:nvPr/>
        </p:nvCxnSpPr>
        <p:spPr>
          <a:xfrm flipH="1" flipV="1">
            <a:off x="2642381" y="4286055"/>
            <a:ext cx="853663" cy="9291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5EAE48A7-E5CA-30D2-0ED1-8ECD9CF2C8EF}"/>
              </a:ext>
            </a:extLst>
          </p:cNvPr>
          <p:cNvSpPr txBox="1"/>
          <p:nvPr/>
        </p:nvSpPr>
        <p:spPr>
          <a:xfrm rot="2880000">
            <a:off x="2420729" y="4678092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/>
              <a:t>RegionTaskGen</a:t>
            </a:r>
            <a:endParaRPr kumimoji="1" lang="zh-CN" altLang="en-US" sz="1000" dirty="0"/>
          </a:p>
        </p:txBody>
      </p:sp>
      <p:cxnSp>
        <p:nvCxnSpPr>
          <p:cNvPr id="227" name="肘形连接符 226">
            <a:extLst>
              <a:ext uri="{FF2B5EF4-FFF2-40B4-BE49-F238E27FC236}">
                <a16:creationId xmlns:a16="http://schemas.microsoft.com/office/drawing/2014/main" id="{1BC06660-A525-FFA3-BA79-D99D858A26CB}"/>
              </a:ext>
            </a:extLst>
          </p:cNvPr>
          <p:cNvCxnSpPr>
            <a:cxnSpLocks/>
            <a:stCxn id="102" idx="2"/>
            <a:endCxn id="213" idx="1"/>
          </p:cNvCxnSpPr>
          <p:nvPr/>
        </p:nvCxnSpPr>
        <p:spPr>
          <a:xfrm rot="16200000" flipH="1">
            <a:off x="2234474" y="3953655"/>
            <a:ext cx="675371" cy="184777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609DB6E-03FE-092D-95EC-ABE061A1C5DB}"/>
              </a:ext>
            </a:extLst>
          </p:cNvPr>
          <p:cNvSpPr txBox="1"/>
          <p:nvPr/>
        </p:nvSpPr>
        <p:spPr>
          <a:xfrm>
            <a:off x="739268" y="45431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400" dirty="0"/>
              <a:t>Snapshot</a:t>
            </a:r>
            <a:endParaRPr kumimoji="1"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A74F602-D909-1A4C-1520-017D466140BE}"/>
              </a:ext>
            </a:extLst>
          </p:cNvPr>
          <p:cNvSpPr txBox="1"/>
          <p:nvPr/>
        </p:nvSpPr>
        <p:spPr>
          <a:xfrm>
            <a:off x="5400915" y="5219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400" dirty="0"/>
              <a:t>Snapshot</a:t>
            </a:r>
            <a:endParaRPr kumimoji="1" lang="zh-CN" altLang="en-US" sz="1400" dirty="0"/>
          </a:p>
        </p:txBody>
      </p:sp>
      <p:cxnSp>
        <p:nvCxnSpPr>
          <p:cNvPr id="238" name="肘形连接符 237">
            <a:extLst>
              <a:ext uri="{FF2B5EF4-FFF2-40B4-BE49-F238E27FC236}">
                <a16:creationId xmlns:a16="http://schemas.microsoft.com/office/drawing/2014/main" id="{B6CDE4E1-3D4E-BF63-C928-93D1A8E8612C}"/>
              </a:ext>
            </a:extLst>
          </p:cNvPr>
          <p:cNvCxnSpPr>
            <a:cxnSpLocks/>
            <a:stCxn id="82" idx="2"/>
            <a:endCxn id="213" idx="2"/>
          </p:cNvCxnSpPr>
          <p:nvPr/>
        </p:nvCxnSpPr>
        <p:spPr>
          <a:xfrm rot="5400000">
            <a:off x="5695858" y="4203002"/>
            <a:ext cx="4054" cy="2527994"/>
          </a:xfrm>
          <a:prstGeom prst="bentConnector3">
            <a:avLst>
              <a:gd name="adj1" fmla="val 573887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12621681-B17F-54BC-A90E-13E12AD312C7}"/>
              </a:ext>
            </a:extLst>
          </p:cNvPr>
          <p:cNvSpPr txBox="1"/>
          <p:nvPr/>
        </p:nvSpPr>
        <p:spPr>
          <a:xfrm>
            <a:off x="5475957" y="5709119"/>
            <a:ext cx="1556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400" dirty="0"/>
              <a:t>Request snapshot</a:t>
            </a:r>
            <a:endParaRPr kumimoji="1"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0D95F93D-AAA1-DD88-08E5-8F361E8A1C9E}"/>
              </a:ext>
            </a:extLst>
          </p:cNvPr>
          <p:cNvSpPr txBox="1"/>
          <p:nvPr/>
        </p:nvSpPr>
        <p:spPr>
          <a:xfrm>
            <a:off x="5101893" y="91291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Ordinary </a:t>
            </a:r>
            <a:r>
              <a:rPr kumimoji="1" lang="en-US" altLang="zh-CN" sz="1400" dirty="0" err="1"/>
              <a:t>msgs</a:t>
            </a:r>
            <a:endParaRPr kumimoji="1" lang="zh-CN" altLang="en-US" sz="1400" dirty="0"/>
          </a:p>
        </p:txBody>
      </p: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E9D6C8DA-6CF7-7B4D-1C7F-5AA87DB31BB0}"/>
              </a:ext>
            </a:extLst>
          </p:cNvPr>
          <p:cNvGrpSpPr/>
          <p:nvPr/>
        </p:nvGrpSpPr>
        <p:grpSpPr>
          <a:xfrm>
            <a:off x="4773339" y="-312698"/>
            <a:ext cx="2039750" cy="691941"/>
            <a:chOff x="6926978" y="-303277"/>
            <a:chExt cx="2039750" cy="691941"/>
          </a:xfrm>
        </p:grpSpPr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97D19FAF-8973-BF08-B6ED-31EBC5FD2E96}"/>
                </a:ext>
              </a:extLst>
            </p:cNvPr>
            <p:cNvSpPr txBox="1"/>
            <p:nvPr/>
          </p:nvSpPr>
          <p:spPr>
            <a:xfrm>
              <a:off x="6926978" y="68552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Send</a:t>
              </a:r>
              <a:endParaRPr kumimoji="1" lang="zh-CN" altLang="en-US" sz="1400" dirty="0"/>
            </a:p>
          </p:txBody>
        </p:sp>
        <p:cxnSp>
          <p:nvCxnSpPr>
            <p:cNvPr id="245" name="直线箭头连接符 244">
              <a:extLst>
                <a:ext uri="{FF2B5EF4-FFF2-40B4-BE49-F238E27FC236}">
                  <a16:creationId xmlns:a16="http://schemas.microsoft.com/office/drawing/2014/main" id="{126349A3-ADD3-5FA3-CC82-E29F43E62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8014" y="-303277"/>
              <a:ext cx="0" cy="6896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箭头连接符 245">
              <a:extLst>
                <a:ext uri="{FF2B5EF4-FFF2-40B4-BE49-F238E27FC236}">
                  <a16:creationId xmlns:a16="http://schemas.microsoft.com/office/drawing/2014/main" id="{98C89A82-96BD-4684-2FA0-F21A9F778B52}"/>
                </a:ext>
              </a:extLst>
            </p:cNvPr>
            <p:cNvCxnSpPr>
              <a:cxnSpLocks/>
            </p:cNvCxnSpPr>
            <p:nvPr/>
          </p:nvCxnSpPr>
          <p:spPr>
            <a:xfrm>
              <a:off x="8408208" y="-302536"/>
              <a:ext cx="0" cy="69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D9333A40-6015-A18D-F733-72D2F8403FFA}"/>
                </a:ext>
              </a:extLst>
            </p:cNvPr>
            <p:cNvSpPr txBox="1"/>
            <p:nvPr/>
          </p:nvSpPr>
          <p:spPr>
            <a:xfrm>
              <a:off x="8419783" y="64682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/>
                <a:t>Recv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420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101</Words>
  <Application>Microsoft Macintosh PowerPoint</Application>
  <PresentationFormat>宽屏</PresentationFormat>
  <Paragraphs>71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dcterms:created xsi:type="dcterms:W3CDTF">2023-12-03T04:15:50Z</dcterms:created>
  <dcterms:modified xsi:type="dcterms:W3CDTF">2023-12-09T08:56:41Z</dcterms:modified>
</cp:coreProperties>
</file>