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2" r:id="rId3"/>
    <p:sldId id="278" r:id="rId4"/>
    <p:sldId id="260" r:id="rId5"/>
    <p:sldId id="283" r:id="rId6"/>
    <p:sldId id="297" r:id="rId7"/>
    <p:sldId id="300" r:id="rId8"/>
    <p:sldId id="301" r:id="rId9"/>
    <p:sldId id="292" r:id="rId10"/>
    <p:sldId id="299" r:id="rId11"/>
    <p:sldId id="288" r:id="rId12"/>
    <p:sldId id="293" r:id="rId13"/>
    <p:sldId id="298" r:id="rId14"/>
    <p:sldId id="294" r:id="rId15"/>
    <p:sldId id="295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9D1"/>
    <a:srgbClr val="00B3E0"/>
    <a:srgbClr val="74D608"/>
    <a:srgbClr val="00C6FF"/>
    <a:srgbClr val="49D155"/>
    <a:srgbClr val="04E786"/>
    <a:srgbClr val="89B143"/>
    <a:srgbClr val="797979"/>
    <a:srgbClr val="60606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3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90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E4D90-A5D9-4DC9-AEBA-AEBB507539C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D77749-CFA9-4D84-B1A7-BC8BAC4F2972}">
      <dgm:prSet phldrT="[文本]" custT="1"/>
      <dgm:spPr/>
      <dgm:t>
        <a:bodyPr/>
        <a:lstStyle/>
        <a:p>
          <a:r>
            <a:rPr lang="zh-CN" altLang="en-US" sz="2100" dirty="0">
              <a:ea typeface="思源黑体 CN" panose="020B0500000000000000"/>
            </a:rPr>
            <a:t>串口问题</a:t>
          </a:r>
        </a:p>
      </dgm:t>
    </dgm:pt>
    <dgm:pt modelId="{B4A9865D-8E96-4162-A0C2-49BF6A8720BD}" type="parTrans" cxnId="{3EAC5F49-DE26-4B3D-BF2E-9FFC33ED875C}">
      <dgm:prSet/>
      <dgm:spPr/>
      <dgm:t>
        <a:bodyPr/>
        <a:lstStyle/>
        <a:p>
          <a:endParaRPr lang="zh-CN" altLang="en-US"/>
        </a:p>
      </dgm:t>
    </dgm:pt>
    <dgm:pt modelId="{42F05676-710C-4F67-BA16-635A4895FD57}" type="sibTrans" cxnId="{3EAC5F49-DE26-4B3D-BF2E-9FFC33ED875C}">
      <dgm:prSet/>
      <dgm:spPr/>
      <dgm:t>
        <a:bodyPr/>
        <a:lstStyle/>
        <a:p>
          <a:endParaRPr lang="zh-CN" altLang="en-US"/>
        </a:p>
      </dgm:t>
    </dgm:pt>
    <dgm:pt modelId="{320A3ED4-2467-4C15-B143-5B97456BDC4D}">
      <dgm:prSet phldrT="[文本]"/>
      <dgm:spPr/>
      <dgm:t>
        <a:bodyPr/>
        <a:lstStyle/>
        <a:p>
          <a:r>
            <a:rPr lang="zh-CN" altLang="en-US" dirty="0">
              <a:ea typeface="思源黑体 CN" panose="020B0500000000000000"/>
            </a:rPr>
            <a:t>我们在开发</a:t>
          </a:r>
          <a:r>
            <a:rPr lang="en-US" altLang="zh-CN" dirty="0">
              <a:ea typeface="思源黑体 CN" panose="020B0500000000000000"/>
            </a:rPr>
            <a:t>CD01</a:t>
          </a:r>
          <a:r>
            <a:rPr lang="zh-CN" altLang="en-US" dirty="0">
              <a:ea typeface="思源黑体 CN" panose="020B0500000000000000"/>
            </a:rPr>
            <a:t>设备驱动的时候发现设备节点</a:t>
          </a:r>
          <a:r>
            <a:rPr lang="en-US" altLang="zh-CN" dirty="0">
              <a:ea typeface="思源黑体 CN" panose="020B0500000000000000"/>
            </a:rPr>
            <a:t>/dev/ttyUSB0</a:t>
          </a:r>
          <a:r>
            <a:rPr lang="zh-CN" altLang="en-US" dirty="0">
              <a:ea typeface="思源黑体 CN" panose="020B0500000000000000"/>
            </a:rPr>
            <a:t>的权限只运行</a:t>
          </a:r>
          <a:r>
            <a:rPr lang="en-US" altLang="zh-CN" dirty="0">
              <a:ea typeface="思源黑体 CN" panose="020B0500000000000000"/>
            </a:rPr>
            <a:t>root</a:t>
          </a:r>
          <a:r>
            <a:rPr lang="zh-CN" altLang="en-US" dirty="0">
              <a:ea typeface="思源黑体 CN" panose="020B0500000000000000"/>
            </a:rPr>
            <a:t>权限和对应的</a:t>
          </a:r>
          <a:r>
            <a:rPr lang="en-US" altLang="zh-CN" dirty="0">
              <a:ea typeface="思源黑体 CN" panose="020B0500000000000000"/>
            </a:rPr>
            <a:t>group</a:t>
          </a:r>
          <a:r>
            <a:rPr lang="zh-CN" altLang="en-US" dirty="0">
              <a:ea typeface="思源黑体 CN" panose="020B0500000000000000"/>
            </a:rPr>
            <a:t>用户才能访问到，而我们自己写的</a:t>
          </a:r>
          <a:r>
            <a:rPr lang="en-US" altLang="zh-CN" dirty="0">
              <a:ea typeface="思源黑体 CN" panose="020B0500000000000000"/>
            </a:rPr>
            <a:t>NAPI</a:t>
          </a:r>
          <a:r>
            <a:rPr lang="zh-CN" altLang="en-US" dirty="0">
              <a:ea typeface="思源黑体 CN" panose="020B0500000000000000"/>
            </a:rPr>
            <a:t>服务无法访问到这个节点，我们就需要借助</a:t>
          </a:r>
          <a:r>
            <a:rPr lang="en-US" altLang="zh-CN" dirty="0" err="1">
              <a:ea typeface="思源黑体 CN" panose="020B0500000000000000"/>
            </a:rPr>
            <a:t>udev</a:t>
          </a:r>
          <a:r>
            <a:rPr lang="zh-CN" altLang="en-US" dirty="0">
              <a:ea typeface="思源黑体 CN" panose="020B0500000000000000"/>
            </a:rPr>
            <a:t>配置文件来生成对应权限的设备节点，</a:t>
          </a:r>
          <a:r>
            <a:rPr lang="en-US" altLang="zh-CN" dirty="0">
              <a:ea typeface="思源黑体 CN" panose="020B0500000000000000"/>
            </a:rPr>
            <a:t> </a:t>
          </a:r>
          <a:r>
            <a:rPr lang="zh-CN" altLang="en-US" dirty="0">
              <a:ea typeface="思源黑体 CN" panose="020B0500000000000000"/>
            </a:rPr>
            <a:t>首先第一步，我们需要找到设备节点对于生成的位置，然后添加对应的规则来改变设备节点的权限。</a:t>
          </a:r>
        </a:p>
      </dgm:t>
    </dgm:pt>
    <dgm:pt modelId="{FB9CA68F-080E-479D-9ACC-7634E6B3BE6C}" type="parTrans" cxnId="{E29B7A11-9F45-49A0-92EB-BCC32BB027F2}">
      <dgm:prSet/>
      <dgm:spPr/>
      <dgm:t>
        <a:bodyPr/>
        <a:lstStyle/>
        <a:p>
          <a:endParaRPr lang="zh-CN" altLang="en-US"/>
        </a:p>
      </dgm:t>
    </dgm:pt>
    <dgm:pt modelId="{7A03FD58-E0C4-4F2D-8266-E88C28F0999D}" type="sibTrans" cxnId="{E29B7A11-9F45-49A0-92EB-BCC32BB027F2}">
      <dgm:prSet/>
      <dgm:spPr/>
      <dgm:t>
        <a:bodyPr/>
        <a:lstStyle/>
        <a:p>
          <a:endParaRPr lang="zh-CN" altLang="en-US"/>
        </a:p>
      </dgm:t>
    </dgm:pt>
    <dgm:pt modelId="{62417034-417F-46E9-B62D-943C3D10D611}">
      <dgm:prSet phldrT="[文本]" custT="1"/>
      <dgm:spPr/>
      <dgm:t>
        <a:bodyPr/>
        <a:lstStyle/>
        <a:p>
          <a:r>
            <a:rPr lang="zh-CN" altLang="en-US" sz="2100" dirty="0">
              <a:ea typeface="思源黑体 CN" panose="020B0500000000000000"/>
            </a:rPr>
            <a:t>解决方案</a:t>
          </a:r>
          <a:endParaRPr lang="en-US" altLang="zh-CN" sz="2100" dirty="0">
            <a:ea typeface="思源黑体 CN" panose="020B0500000000000000"/>
          </a:endParaRPr>
        </a:p>
      </dgm:t>
    </dgm:pt>
    <dgm:pt modelId="{79BD667E-D3AC-488F-AE19-DBC2BAE4E7C2}" type="parTrans" cxnId="{2784D469-B38B-4C3F-B8A0-3123C748B819}">
      <dgm:prSet/>
      <dgm:spPr/>
      <dgm:t>
        <a:bodyPr/>
        <a:lstStyle/>
        <a:p>
          <a:endParaRPr lang="zh-CN" altLang="en-US"/>
        </a:p>
      </dgm:t>
    </dgm:pt>
    <dgm:pt modelId="{62B304A4-681E-47B4-B61B-148EC7E422C2}" type="sibTrans" cxnId="{2784D469-B38B-4C3F-B8A0-3123C748B819}">
      <dgm:prSet/>
      <dgm:spPr/>
      <dgm:t>
        <a:bodyPr/>
        <a:lstStyle/>
        <a:p>
          <a:endParaRPr lang="zh-CN" altLang="en-US"/>
        </a:p>
      </dgm:t>
    </dgm:pt>
    <dgm:pt modelId="{C250FE19-3DB3-4546-95F5-E391F1B198A2}">
      <dgm:prSet phldrT="[文本]" custT="1"/>
      <dgm:spPr/>
      <dgm:t>
        <a:bodyPr/>
        <a:lstStyle/>
        <a:p>
          <a:r>
            <a:rPr lang="en-US" altLang="zh-CN" sz="1600" dirty="0">
              <a:ea typeface="思源黑体 CN" panose="020B0500000000000000"/>
            </a:rPr>
            <a:t>foundation/</a:t>
          </a:r>
          <a:r>
            <a:rPr lang="en-US" altLang="zh-CN" sz="1600" dirty="0" err="1">
              <a:ea typeface="思源黑体 CN" panose="020B0500000000000000"/>
            </a:rPr>
            <a:t>multimodalinput</a:t>
          </a:r>
          <a:r>
            <a:rPr lang="en-US" altLang="zh-CN" sz="1600" dirty="0">
              <a:ea typeface="思源黑体 CN" panose="020B0500000000000000"/>
            </a:rPr>
            <a:t>/input/patch/</a:t>
          </a:r>
          <a:r>
            <a:rPr lang="en-US" altLang="zh-CN" sz="1600" dirty="0" err="1">
              <a:ea typeface="思源黑体 CN" panose="020B0500000000000000"/>
            </a:rPr>
            <a:t>prebuild_eudev</a:t>
          </a:r>
          <a:r>
            <a:rPr lang="en-US" altLang="zh-CN" sz="1600" dirty="0">
              <a:ea typeface="思源黑体 CN" panose="020B0500000000000000"/>
            </a:rPr>
            <a:t>/</a:t>
          </a:r>
          <a:r>
            <a:rPr lang="en-US" altLang="zh-CN" sz="1600" dirty="0" err="1">
              <a:ea typeface="思源黑体 CN" panose="020B0500000000000000"/>
            </a:rPr>
            <a:t>rules.d</a:t>
          </a:r>
          <a:r>
            <a:rPr lang="en-US" altLang="zh-CN" sz="1600" dirty="0">
              <a:ea typeface="思源黑体 CN" panose="020B0500000000000000"/>
            </a:rPr>
            <a:t>/40-usb_modeswitch.rules</a:t>
          </a:r>
          <a:endParaRPr lang="zh-CN" altLang="en-US" sz="1600" dirty="0">
            <a:ea typeface="思源黑体 CN" panose="020B0500000000000000"/>
          </a:endParaRPr>
        </a:p>
      </dgm:t>
    </dgm:pt>
    <dgm:pt modelId="{FFC30CB6-B165-47DB-A48A-D12803A8DC91}" type="parTrans" cxnId="{35D64D3D-F3D5-4372-A105-FBB0C1C55568}">
      <dgm:prSet/>
      <dgm:spPr/>
      <dgm:t>
        <a:bodyPr/>
        <a:lstStyle/>
        <a:p>
          <a:endParaRPr lang="zh-CN" altLang="en-US"/>
        </a:p>
      </dgm:t>
    </dgm:pt>
    <dgm:pt modelId="{289CA6B9-0F87-4CDC-98CB-935FDE2E6C5E}" type="sibTrans" cxnId="{35D64D3D-F3D5-4372-A105-FBB0C1C55568}">
      <dgm:prSet/>
      <dgm:spPr/>
      <dgm:t>
        <a:bodyPr/>
        <a:lstStyle/>
        <a:p>
          <a:endParaRPr lang="zh-CN" altLang="en-US"/>
        </a:p>
      </dgm:t>
    </dgm:pt>
    <dgm:pt modelId="{A59E1293-D62E-4A59-9FA2-52E29CAC877C}">
      <dgm:prSet/>
      <dgm:spPr/>
      <dgm:t>
        <a:bodyPr/>
        <a:lstStyle/>
        <a:p>
          <a:endParaRPr lang="en-US" altLang="zh-CN" dirty="0"/>
        </a:p>
      </dgm:t>
    </dgm:pt>
    <dgm:pt modelId="{112B37D9-4019-40BD-BEE1-7497C3B3CBD0}" type="parTrans" cxnId="{0EF43DD2-3B8A-42CB-9E7D-2DCE430268F5}">
      <dgm:prSet/>
      <dgm:spPr/>
      <dgm:t>
        <a:bodyPr/>
        <a:lstStyle/>
        <a:p>
          <a:endParaRPr lang="zh-CN" altLang="en-US"/>
        </a:p>
      </dgm:t>
    </dgm:pt>
    <dgm:pt modelId="{EDCFDFD8-E57B-475F-91C9-014DA5CA027C}" type="sibTrans" cxnId="{0EF43DD2-3B8A-42CB-9E7D-2DCE430268F5}">
      <dgm:prSet/>
      <dgm:spPr/>
      <dgm:t>
        <a:bodyPr/>
        <a:lstStyle/>
        <a:p>
          <a:endParaRPr lang="zh-CN" altLang="en-US"/>
        </a:p>
      </dgm:t>
    </dgm:pt>
    <dgm:pt modelId="{2BD864F0-9FF5-47C9-94EF-EC508565A464}">
      <dgm:prSet custT="1"/>
      <dgm:spPr/>
      <dgm:t>
        <a:bodyPr/>
        <a:lstStyle/>
        <a:p>
          <a:r>
            <a:rPr lang="zh-CN" altLang="en-US" sz="1600" dirty="0">
              <a:ea typeface="思源黑体 CN" panose="020B0500000000000000"/>
            </a:rPr>
            <a:t>在</a:t>
          </a:r>
          <a:r>
            <a:rPr lang="en-US" altLang="zh-CN" sz="1600" dirty="0">
              <a:ea typeface="思源黑体 CN" panose="020B0500000000000000"/>
            </a:rPr>
            <a:t>KERNEL==“</a:t>
          </a:r>
          <a:r>
            <a:rPr lang="en-US" altLang="zh-CN" sz="1600" dirty="0" err="1">
              <a:ea typeface="思源黑体 CN" panose="020B0500000000000000"/>
            </a:rPr>
            <a:t>ttyUSB</a:t>
          </a:r>
          <a:r>
            <a:rPr lang="en-US" altLang="zh-CN" sz="1600" dirty="0">
              <a:ea typeface="思源黑体 CN" panose="020B0500000000000000"/>
            </a:rPr>
            <a:t>*”, ATTRS{</a:t>
          </a:r>
          <a:r>
            <a:rPr lang="en-US" altLang="zh-CN" sz="1600" dirty="0" err="1">
              <a:ea typeface="思源黑体 CN" panose="020B0500000000000000"/>
            </a:rPr>
            <a:t>bNumConfigurations</a:t>
          </a:r>
          <a:r>
            <a:rPr lang="en-US" altLang="zh-CN" sz="1600" dirty="0">
              <a:ea typeface="思源黑体 CN" panose="020B0500000000000000"/>
            </a:rPr>
            <a:t>}==“*”,</a:t>
          </a:r>
          <a:r>
            <a:rPr lang="zh-CN" altLang="en-US" sz="1600" dirty="0">
              <a:ea typeface="思源黑体 CN" panose="020B0500000000000000"/>
            </a:rPr>
            <a:t>后面添加</a:t>
          </a:r>
          <a:endParaRPr lang="en-US" altLang="zh-CN" sz="1600" dirty="0">
            <a:ea typeface="思源黑体 CN" panose="020B0500000000000000"/>
          </a:endParaRPr>
        </a:p>
      </dgm:t>
    </dgm:pt>
    <dgm:pt modelId="{FD6B3211-D0CE-4740-AC07-2BC5EDC69D4A}" type="parTrans" cxnId="{493D71ED-E2CC-402A-BDAD-494D18CA0460}">
      <dgm:prSet/>
      <dgm:spPr/>
      <dgm:t>
        <a:bodyPr/>
        <a:lstStyle/>
        <a:p>
          <a:endParaRPr lang="zh-CN" altLang="en-US"/>
        </a:p>
      </dgm:t>
    </dgm:pt>
    <dgm:pt modelId="{110AB70C-23CA-45E1-8C2B-596394EC8DBF}" type="sibTrans" cxnId="{493D71ED-E2CC-402A-BDAD-494D18CA0460}">
      <dgm:prSet/>
      <dgm:spPr/>
      <dgm:t>
        <a:bodyPr/>
        <a:lstStyle/>
        <a:p>
          <a:endParaRPr lang="zh-CN" altLang="en-US"/>
        </a:p>
      </dgm:t>
    </dgm:pt>
    <dgm:pt modelId="{3A8103C2-E7C6-4AA7-87D7-077A7C89166C}">
      <dgm:prSet custT="1"/>
      <dgm:spPr/>
      <dgm:t>
        <a:bodyPr/>
        <a:lstStyle/>
        <a:p>
          <a:r>
            <a:rPr lang="en-US" altLang="zh-CN" sz="1600" dirty="0">
              <a:ea typeface="思源黑体 CN" panose="020B0500000000000000"/>
            </a:rPr>
            <a:t>KERNEL=="</a:t>
          </a:r>
          <a:r>
            <a:rPr lang="en-US" altLang="zh-CN" sz="1600" dirty="0" err="1">
              <a:ea typeface="思源黑体 CN" panose="020B0500000000000000"/>
            </a:rPr>
            <a:t>ttyUSB</a:t>
          </a:r>
          <a:r>
            <a:rPr lang="en-US" altLang="zh-CN" sz="1600" dirty="0">
              <a:ea typeface="思源黑体 CN" panose="020B0500000000000000"/>
            </a:rPr>
            <a:t>*", MODE="0777" </a:t>
          </a:r>
        </a:p>
      </dgm:t>
    </dgm:pt>
    <dgm:pt modelId="{5E412704-62B4-4A4B-A718-EB6187E02D8C}" type="parTrans" cxnId="{F4AAFACC-A685-438E-ABA6-2A8EF3CF1EC2}">
      <dgm:prSet/>
      <dgm:spPr/>
      <dgm:t>
        <a:bodyPr/>
        <a:lstStyle/>
        <a:p>
          <a:endParaRPr lang="zh-CN" altLang="en-US"/>
        </a:p>
      </dgm:t>
    </dgm:pt>
    <dgm:pt modelId="{9D2E29AF-BFE4-4799-AAF3-7EC69386B8A7}" type="sibTrans" cxnId="{F4AAFACC-A685-438E-ABA6-2A8EF3CF1EC2}">
      <dgm:prSet/>
      <dgm:spPr/>
      <dgm:t>
        <a:bodyPr/>
        <a:lstStyle/>
        <a:p>
          <a:endParaRPr lang="zh-CN" altLang="en-US"/>
        </a:p>
      </dgm:t>
    </dgm:pt>
    <dgm:pt modelId="{196DB2CC-68BF-4344-8B41-FEFB54BA9949}" type="pres">
      <dgm:prSet presAssocID="{17AE4D90-A5D9-4DC9-AEBA-AEBB507539C5}" presName="Name0" presStyleCnt="0">
        <dgm:presLayoutVars>
          <dgm:dir/>
          <dgm:animLvl val="lvl"/>
          <dgm:resizeHandles val="exact"/>
        </dgm:presLayoutVars>
      </dgm:prSet>
      <dgm:spPr/>
    </dgm:pt>
    <dgm:pt modelId="{4E11494A-7A22-49CE-83F6-B534ED417E6B}" type="pres">
      <dgm:prSet presAssocID="{C5D77749-CFA9-4D84-B1A7-BC8BAC4F2972}" presName="linNode" presStyleCnt="0"/>
      <dgm:spPr/>
    </dgm:pt>
    <dgm:pt modelId="{5D482637-8912-4DFD-8875-F7319D71B628}" type="pres">
      <dgm:prSet presAssocID="{C5D77749-CFA9-4D84-B1A7-BC8BAC4F2972}" presName="parentText" presStyleLbl="node1" presStyleIdx="0" presStyleCnt="2" custScaleX="45100">
        <dgm:presLayoutVars>
          <dgm:chMax val="1"/>
          <dgm:bulletEnabled val="1"/>
        </dgm:presLayoutVars>
      </dgm:prSet>
      <dgm:spPr/>
    </dgm:pt>
    <dgm:pt modelId="{C934AA23-75C3-4204-990A-C897AB5BB10A}" type="pres">
      <dgm:prSet presAssocID="{C5D77749-CFA9-4D84-B1A7-BC8BAC4F2972}" presName="descendantText" presStyleLbl="alignAccFollowNode1" presStyleIdx="0" presStyleCnt="2">
        <dgm:presLayoutVars>
          <dgm:bulletEnabled val="1"/>
        </dgm:presLayoutVars>
      </dgm:prSet>
      <dgm:spPr/>
    </dgm:pt>
    <dgm:pt modelId="{C47C4B28-9892-4F96-9E67-5A7141213094}" type="pres">
      <dgm:prSet presAssocID="{42F05676-710C-4F67-BA16-635A4895FD57}" presName="sp" presStyleCnt="0"/>
      <dgm:spPr/>
    </dgm:pt>
    <dgm:pt modelId="{A52EE40C-99E2-4F7A-BAC3-F529E3881BA2}" type="pres">
      <dgm:prSet presAssocID="{62417034-417F-46E9-B62D-943C3D10D611}" presName="linNode" presStyleCnt="0"/>
      <dgm:spPr/>
    </dgm:pt>
    <dgm:pt modelId="{828C2D89-E1C4-4F17-8BEE-F4904343275D}" type="pres">
      <dgm:prSet presAssocID="{62417034-417F-46E9-B62D-943C3D10D611}" presName="parentText" presStyleLbl="node1" presStyleIdx="1" presStyleCnt="2" custScaleX="45100">
        <dgm:presLayoutVars>
          <dgm:chMax val="1"/>
          <dgm:bulletEnabled val="1"/>
        </dgm:presLayoutVars>
      </dgm:prSet>
      <dgm:spPr/>
    </dgm:pt>
    <dgm:pt modelId="{97F41E63-3F9F-4CBF-800E-C2F76BEA116A}" type="pres">
      <dgm:prSet presAssocID="{62417034-417F-46E9-B62D-943C3D10D61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29B7A11-9F45-49A0-92EB-BCC32BB027F2}" srcId="{C5D77749-CFA9-4D84-B1A7-BC8BAC4F2972}" destId="{320A3ED4-2467-4C15-B143-5B97456BDC4D}" srcOrd="0" destOrd="0" parTransId="{FB9CA68F-080E-479D-9ACC-7634E6B3BE6C}" sibTransId="{7A03FD58-E0C4-4F2D-8266-E88C28F0999D}"/>
    <dgm:cxn modelId="{F0CC9935-8E8C-499D-87D2-4C3FA4B58ECB}" type="presOf" srcId="{17AE4D90-A5D9-4DC9-AEBA-AEBB507539C5}" destId="{196DB2CC-68BF-4344-8B41-FEFB54BA9949}" srcOrd="0" destOrd="0" presId="urn:microsoft.com/office/officeart/2005/8/layout/vList5"/>
    <dgm:cxn modelId="{35D64D3D-F3D5-4372-A105-FBB0C1C55568}" srcId="{62417034-417F-46E9-B62D-943C3D10D611}" destId="{C250FE19-3DB3-4546-95F5-E391F1B198A2}" srcOrd="0" destOrd="0" parTransId="{FFC30CB6-B165-47DB-A48A-D12803A8DC91}" sibTransId="{289CA6B9-0F87-4CDC-98CB-935FDE2E6C5E}"/>
    <dgm:cxn modelId="{03812561-E245-472C-883E-AF46CDAA3D49}" type="presOf" srcId="{2BD864F0-9FF5-47C9-94EF-EC508565A464}" destId="{97F41E63-3F9F-4CBF-800E-C2F76BEA116A}" srcOrd="0" destOrd="1" presId="urn:microsoft.com/office/officeart/2005/8/layout/vList5"/>
    <dgm:cxn modelId="{3EAC5F49-DE26-4B3D-BF2E-9FFC33ED875C}" srcId="{17AE4D90-A5D9-4DC9-AEBA-AEBB507539C5}" destId="{C5D77749-CFA9-4D84-B1A7-BC8BAC4F2972}" srcOrd="0" destOrd="0" parTransId="{B4A9865D-8E96-4162-A0C2-49BF6A8720BD}" sibTransId="{42F05676-710C-4F67-BA16-635A4895FD57}"/>
    <dgm:cxn modelId="{2784D469-B38B-4C3F-B8A0-3123C748B819}" srcId="{17AE4D90-A5D9-4DC9-AEBA-AEBB507539C5}" destId="{62417034-417F-46E9-B62D-943C3D10D611}" srcOrd="1" destOrd="0" parTransId="{79BD667E-D3AC-488F-AE19-DBC2BAE4E7C2}" sibTransId="{62B304A4-681E-47B4-B61B-148EC7E422C2}"/>
    <dgm:cxn modelId="{50A94B6E-99F9-446F-BADD-88668D594936}" type="presOf" srcId="{320A3ED4-2467-4C15-B143-5B97456BDC4D}" destId="{C934AA23-75C3-4204-990A-C897AB5BB10A}" srcOrd="0" destOrd="0" presId="urn:microsoft.com/office/officeart/2005/8/layout/vList5"/>
    <dgm:cxn modelId="{EA80ED53-79D4-4ADD-8620-B623F4E0F9CA}" type="presOf" srcId="{C5D77749-CFA9-4D84-B1A7-BC8BAC4F2972}" destId="{5D482637-8912-4DFD-8875-F7319D71B628}" srcOrd="0" destOrd="0" presId="urn:microsoft.com/office/officeart/2005/8/layout/vList5"/>
    <dgm:cxn modelId="{10CCD392-04A3-4437-946D-4D3492E9A543}" type="presOf" srcId="{A59E1293-D62E-4A59-9FA2-52E29CAC877C}" destId="{C934AA23-75C3-4204-990A-C897AB5BB10A}" srcOrd="0" destOrd="1" presId="urn:microsoft.com/office/officeart/2005/8/layout/vList5"/>
    <dgm:cxn modelId="{F4AAFACC-A685-438E-ABA6-2A8EF3CF1EC2}" srcId="{62417034-417F-46E9-B62D-943C3D10D611}" destId="{3A8103C2-E7C6-4AA7-87D7-077A7C89166C}" srcOrd="2" destOrd="0" parTransId="{5E412704-62B4-4A4B-A718-EB6187E02D8C}" sibTransId="{9D2E29AF-BFE4-4799-AAF3-7EC69386B8A7}"/>
    <dgm:cxn modelId="{12581BCE-F39C-48CF-96EE-899F673D6414}" type="presOf" srcId="{62417034-417F-46E9-B62D-943C3D10D611}" destId="{828C2D89-E1C4-4F17-8BEE-F4904343275D}" srcOrd="0" destOrd="0" presId="urn:microsoft.com/office/officeart/2005/8/layout/vList5"/>
    <dgm:cxn modelId="{0EF43DD2-3B8A-42CB-9E7D-2DCE430268F5}" srcId="{C5D77749-CFA9-4D84-B1A7-BC8BAC4F2972}" destId="{A59E1293-D62E-4A59-9FA2-52E29CAC877C}" srcOrd="1" destOrd="0" parTransId="{112B37D9-4019-40BD-BEE1-7497C3B3CBD0}" sibTransId="{EDCFDFD8-E57B-475F-91C9-014DA5CA027C}"/>
    <dgm:cxn modelId="{3CEB03EB-5406-4F97-9AC0-2EFE32FA8246}" type="presOf" srcId="{3A8103C2-E7C6-4AA7-87D7-077A7C89166C}" destId="{97F41E63-3F9F-4CBF-800E-C2F76BEA116A}" srcOrd="0" destOrd="2" presId="urn:microsoft.com/office/officeart/2005/8/layout/vList5"/>
    <dgm:cxn modelId="{493D71ED-E2CC-402A-BDAD-494D18CA0460}" srcId="{62417034-417F-46E9-B62D-943C3D10D611}" destId="{2BD864F0-9FF5-47C9-94EF-EC508565A464}" srcOrd="1" destOrd="0" parTransId="{FD6B3211-D0CE-4740-AC07-2BC5EDC69D4A}" sibTransId="{110AB70C-23CA-45E1-8C2B-596394EC8DBF}"/>
    <dgm:cxn modelId="{4A6967F5-CBBB-4B4F-8A4D-A9100470EDD0}" type="presOf" srcId="{C250FE19-3DB3-4546-95F5-E391F1B198A2}" destId="{97F41E63-3F9F-4CBF-800E-C2F76BEA116A}" srcOrd="0" destOrd="0" presId="urn:microsoft.com/office/officeart/2005/8/layout/vList5"/>
    <dgm:cxn modelId="{B43F4149-29E2-4CF9-8BFC-C3EB33788677}" type="presParOf" srcId="{196DB2CC-68BF-4344-8B41-FEFB54BA9949}" destId="{4E11494A-7A22-49CE-83F6-B534ED417E6B}" srcOrd="0" destOrd="0" presId="urn:microsoft.com/office/officeart/2005/8/layout/vList5"/>
    <dgm:cxn modelId="{1A9DA600-7D62-4D62-AB64-2B2CC0F22A72}" type="presParOf" srcId="{4E11494A-7A22-49CE-83F6-B534ED417E6B}" destId="{5D482637-8912-4DFD-8875-F7319D71B628}" srcOrd="0" destOrd="0" presId="urn:microsoft.com/office/officeart/2005/8/layout/vList5"/>
    <dgm:cxn modelId="{232D23C1-B57D-47E2-B9C5-04F4C523677F}" type="presParOf" srcId="{4E11494A-7A22-49CE-83F6-B534ED417E6B}" destId="{C934AA23-75C3-4204-990A-C897AB5BB10A}" srcOrd="1" destOrd="0" presId="urn:microsoft.com/office/officeart/2005/8/layout/vList5"/>
    <dgm:cxn modelId="{853EB20B-B780-48F3-AFB0-54644C860DCC}" type="presParOf" srcId="{196DB2CC-68BF-4344-8B41-FEFB54BA9949}" destId="{C47C4B28-9892-4F96-9E67-5A7141213094}" srcOrd="1" destOrd="0" presId="urn:microsoft.com/office/officeart/2005/8/layout/vList5"/>
    <dgm:cxn modelId="{4C9732BF-37F5-4194-83A1-11A8771D1E2A}" type="presParOf" srcId="{196DB2CC-68BF-4344-8B41-FEFB54BA9949}" destId="{A52EE40C-99E2-4F7A-BAC3-F529E3881BA2}" srcOrd="2" destOrd="0" presId="urn:microsoft.com/office/officeart/2005/8/layout/vList5"/>
    <dgm:cxn modelId="{6A1D1C86-D406-4D59-B3CE-D51110979EEF}" type="presParOf" srcId="{A52EE40C-99E2-4F7A-BAC3-F529E3881BA2}" destId="{828C2D89-E1C4-4F17-8BEE-F4904343275D}" srcOrd="0" destOrd="0" presId="urn:microsoft.com/office/officeart/2005/8/layout/vList5"/>
    <dgm:cxn modelId="{4F111DA7-D3EB-4D9D-9C65-FB512D1C756C}" type="presParOf" srcId="{A52EE40C-99E2-4F7A-BAC3-F529E3881BA2}" destId="{97F41E63-3F9F-4CBF-800E-C2F76BEA116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4AA23-75C3-4204-990A-C897AB5BB10A}">
      <dsp:nvSpPr>
        <dsp:cNvPr id="0" name=""/>
        <dsp:cNvSpPr/>
      </dsp:nvSpPr>
      <dsp:spPr>
        <a:xfrm rot="5400000">
          <a:off x="5449437" y="-2305344"/>
          <a:ext cx="1987643" cy="7095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ea typeface="思源黑体 CN" panose="020B0500000000000000"/>
            </a:rPr>
            <a:t>我们在开发</a:t>
          </a:r>
          <a:r>
            <a:rPr lang="en-US" altLang="zh-CN" sz="1500" kern="1200" dirty="0">
              <a:ea typeface="思源黑体 CN" panose="020B0500000000000000"/>
            </a:rPr>
            <a:t>CD01</a:t>
          </a:r>
          <a:r>
            <a:rPr lang="zh-CN" altLang="en-US" sz="1500" kern="1200" dirty="0">
              <a:ea typeface="思源黑体 CN" panose="020B0500000000000000"/>
            </a:rPr>
            <a:t>设备驱动的时候发现设备节点</a:t>
          </a:r>
          <a:r>
            <a:rPr lang="en-US" altLang="zh-CN" sz="1500" kern="1200" dirty="0">
              <a:ea typeface="思源黑体 CN" panose="020B0500000000000000"/>
            </a:rPr>
            <a:t>/dev/ttyUSB0</a:t>
          </a:r>
          <a:r>
            <a:rPr lang="zh-CN" altLang="en-US" sz="1500" kern="1200" dirty="0">
              <a:ea typeface="思源黑体 CN" panose="020B0500000000000000"/>
            </a:rPr>
            <a:t>的权限只运行</a:t>
          </a:r>
          <a:r>
            <a:rPr lang="en-US" altLang="zh-CN" sz="1500" kern="1200" dirty="0">
              <a:ea typeface="思源黑体 CN" panose="020B0500000000000000"/>
            </a:rPr>
            <a:t>root</a:t>
          </a:r>
          <a:r>
            <a:rPr lang="zh-CN" altLang="en-US" sz="1500" kern="1200" dirty="0">
              <a:ea typeface="思源黑体 CN" panose="020B0500000000000000"/>
            </a:rPr>
            <a:t>权限和对应的</a:t>
          </a:r>
          <a:r>
            <a:rPr lang="en-US" altLang="zh-CN" sz="1500" kern="1200" dirty="0">
              <a:ea typeface="思源黑体 CN" panose="020B0500000000000000"/>
            </a:rPr>
            <a:t>group</a:t>
          </a:r>
          <a:r>
            <a:rPr lang="zh-CN" altLang="en-US" sz="1500" kern="1200" dirty="0">
              <a:ea typeface="思源黑体 CN" panose="020B0500000000000000"/>
            </a:rPr>
            <a:t>用户才能访问到，而我们自己写的</a:t>
          </a:r>
          <a:r>
            <a:rPr lang="en-US" altLang="zh-CN" sz="1500" kern="1200" dirty="0">
              <a:ea typeface="思源黑体 CN" panose="020B0500000000000000"/>
            </a:rPr>
            <a:t>NAPI</a:t>
          </a:r>
          <a:r>
            <a:rPr lang="zh-CN" altLang="en-US" sz="1500" kern="1200" dirty="0">
              <a:ea typeface="思源黑体 CN" panose="020B0500000000000000"/>
            </a:rPr>
            <a:t>服务无法访问到这个节点，我们就需要借助</a:t>
          </a:r>
          <a:r>
            <a:rPr lang="en-US" altLang="zh-CN" sz="1500" kern="1200" dirty="0" err="1">
              <a:ea typeface="思源黑体 CN" panose="020B0500000000000000"/>
            </a:rPr>
            <a:t>udev</a:t>
          </a:r>
          <a:r>
            <a:rPr lang="zh-CN" altLang="en-US" sz="1500" kern="1200" dirty="0">
              <a:ea typeface="思源黑体 CN" panose="020B0500000000000000"/>
            </a:rPr>
            <a:t>配置文件来生成对应权限的设备节点，</a:t>
          </a:r>
          <a:r>
            <a:rPr lang="en-US" altLang="zh-CN" sz="1500" kern="1200" dirty="0">
              <a:ea typeface="思源黑体 CN" panose="020B0500000000000000"/>
            </a:rPr>
            <a:t> </a:t>
          </a:r>
          <a:r>
            <a:rPr lang="zh-CN" altLang="en-US" sz="1500" kern="1200" dirty="0">
              <a:ea typeface="思源黑体 CN" panose="020B0500000000000000"/>
            </a:rPr>
            <a:t>首先第一步，我们需要找到设备节点对于生成的位置，然后添加对应的规则来改变设备节点的权限。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1500" kern="1200" dirty="0"/>
        </a:p>
      </dsp:txBody>
      <dsp:txXfrm rot="-5400000">
        <a:off x="2895575" y="345547"/>
        <a:ext cx="6998339" cy="1793585"/>
      </dsp:txXfrm>
    </dsp:sp>
    <dsp:sp modelId="{5D482637-8912-4DFD-8875-F7319D71B628}">
      <dsp:nvSpPr>
        <dsp:cNvPr id="0" name=""/>
        <dsp:cNvSpPr/>
      </dsp:nvSpPr>
      <dsp:spPr>
        <a:xfrm>
          <a:off x="1095569" y="62"/>
          <a:ext cx="1800006" cy="2484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ea typeface="思源黑体 CN" panose="020B0500000000000000"/>
            </a:rPr>
            <a:t>串口问题</a:t>
          </a:r>
        </a:p>
      </dsp:txBody>
      <dsp:txXfrm>
        <a:off x="1183438" y="87931"/>
        <a:ext cx="1624268" cy="2308816"/>
      </dsp:txXfrm>
    </dsp:sp>
    <dsp:sp modelId="{97F41E63-3F9F-4CBF-800E-C2F76BEA116A}">
      <dsp:nvSpPr>
        <dsp:cNvPr id="0" name=""/>
        <dsp:cNvSpPr/>
      </dsp:nvSpPr>
      <dsp:spPr>
        <a:xfrm rot="5400000">
          <a:off x="5449437" y="303437"/>
          <a:ext cx="1987643" cy="7095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>
              <a:ea typeface="思源黑体 CN" panose="020B0500000000000000"/>
            </a:rPr>
            <a:t>foundation/</a:t>
          </a:r>
          <a:r>
            <a:rPr lang="en-US" altLang="zh-CN" sz="1600" kern="1200" dirty="0" err="1">
              <a:ea typeface="思源黑体 CN" panose="020B0500000000000000"/>
            </a:rPr>
            <a:t>multimodalinput</a:t>
          </a:r>
          <a:r>
            <a:rPr lang="en-US" altLang="zh-CN" sz="1600" kern="1200" dirty="0">
              <a:ea typeface="思源黑体 CN" panose="020B0500000000000000"/>
            </a:rPr>
            <a:t>/input/patch/</a:t>
          </a:r>
          <a:r>
            <a:rPr lang="en-US" altLang="zh-CN" sz="1600" kern="1200" dirty="0" err="1">
              <a:ea typeface="思源黑体 CN" panose="020B0500000000000000"/>
            </a:rPr>
            <a:t>prebuild_eudev</a:t>
          </a:r>
          <a:r>
            <a:rPr lang="en-US" altLang="zh-CN" sz="1600" kern="1200" dirty="0">
              <a:ea typeface="思源黑体 CN" panose="020B0500000000000000"/>
            </a:rPr>
            <a:t>/</a:t>
          </a:r>
          <a:r>
            <a:rPr lang="en-US" altLang="zh-CN" sz="1600" kern="1200" dirty="0" err="1">
              <a:ea typeface="思源黑体 CN" panose="020B0500000000000000"/>
            </a:rPr>
            <a:t>rules.d</a:t>
          </a:r>
          <a:r>
            <a:rPr lang="en-US" altLang="zh-CN" sz="1600" kern="1200" dirty="0">
              <a:ea typeface="思源黑体 CN" panose="020B0500000000000000"/>
            </a:rPr>
            <a:t>/40-usb_modeswitch.rules</a:t>
          </a:r>
          <a:endParaRPr lang="zh-CN" altLang="en-US" sz="1600" kern="1200" dirty="0">
            <a:ea typeface="思源黑体 CN" panose="020B050000000000000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ea typeface="思源黑体 CN" panose="020B0500000000000000"/>
            </a:rPr>
            <a:t>在</a:t>
          </a:r>
          <a:r>
            <a:rPr lang="en-US" altLang="zh-CN" sz="1600" kern="1200" dirty="0">
              <a:ea typeface="思源黑体 CN" panose="020B0500000000000000"/>
            </a:rPr>
            <a:t>KERNEL==“</a:t>
          </a:r>
          <a:r>
            <a:rPr lang="en-US" altLang="zh-CN" sz="1600" kern="1200" dirty="0" err="1">
              <a:ea typeface="思源黑体 CN" panose="020B0500000000000000"/>
            </a:rPr>
            <a:t>ttyUSB</a:t>
          </a:r>
          <a:r>
            <a:rPr lang="en-US" altLang="zh-CN" sz="1600" kern="1200" dirty="0">
              <a:ea typeface="思源黑体 CN" panose="020B0500000000000000"/>
            </a:rPr>
            <a:t>*”, ATTRS{</a:t>
          </a:r>
          <a:r>
            <a:rPr lang="en-US" altLang="zh-CN" sz="1600" kern="1200" dirty="0" err="1">
              <a:ea typeface="思源黑体 CN" panose="020B0500000000000000"/>
            </a:rPr>
            <a:t>bNumConfigurations</a:t>
          </a:r>
          <a:r>
            <a:rPr lang="en-US" altLang="zh-CN" sz="1600" kern="1200" dirty="0">
              <a:ea typeface="思源黑体 CN" panose="020B0500000000000000"/>
            </a:rPr>
            <a:t>}==“*”,</a:t>
          </a:r>
          <a:r>
            <a:rPr lang="zh-CN" altLang="en-US" sz="1600" kern="1200" dirty="0">
              <a:ea typeface="思源黑体 CN" panose="020B0500000000000000"/>
            </a:rPr>
            <a:t>后面添加</a:t>
          </a:r>
          <a:endParaRPr lang="en-US" altLang="zh-CN" sz="1600" kern="1200" dirty="0">
            <a:ea typeface="思源黑体 CN" panose="020B050000000000000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>
              <a:ea typeface="思源黑体 CN" panose="020B0500000000000000"/>
            </a:rPr>
            <a:t>KERNEL=="</a:t>
          </a:r>
          <a:r>
            <a:rPr lang="en-US" altLang="zh-CN" sz="1600" kern="1200" dirty="0" err="1">
              <a:ea typeface="思源黑体 CN" panose="020B0500000000000000"/>
            </a:rPr>
            <a:t>ttyUSB</a:t>
          </a:r>
          <a:r>
            <a:rPr lang="en-US" altLang="zh-CN" sz="1600" kern="1200" dirty="0">
              <a:ea typeface="思源黑体 CN" panose="020B0500000000000000"/>
            </a:rPr>
            <a:t>*", MODE="0777" </a:t>
          </a:r>
        </a:p>
      </dsp:txBody>
      <dsp:txXfrm rot="-5400000">
        <a:off x="2895575" y="2954329"/>
        <a:ext cx="6998339" cy="1793585"/>
      </dsp:txXfrm>
    </dsp:sp>
    <dsp:sp modelId="{828C2D89-E1C4-4F17-8BEE-F4904343275D}">
      <dsp:nvSpPr>
        <dsp:cNvPr id="0" name=""/>
        <dsp:cNvSpPr/>
      </dsp:nvSpPr>
      <dsp:spPr>
        <a:xfrm>
          <a:off x="1095569" y="2608844"/>
          <a:ext cx="1800006" cy="2484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ea typeface="思源黑体 CN" panose="020B0500000000000000"/>
            </a:rPr>
            <a:t>解决方案</a:t>
          </a:r>
          <a:endParaRPr lang="en-US" altLang="zh-CN" sz="2100" kern="1200" dirty="0">
            <a:ea typeface="思源黑体 CN" panose="020B0500000000000000"/>
          </a:endParaRPr>
        </a:p>
      </dsp:txBody>
      <dsp:txXfrm>
        <a:off x="1183438" y="2696713"/>
        <a:ext cx="1624268" cy="2308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2584F1-439B-6F44-8F1F-E7D0202A2E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0F8FD4-16A7-A24A-BDAA-89BA8F9CB3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50C4-7C8E-4845-9685-8FFFC7D1D19A}" type="datetimeFigureOut">
              <a:rPr kumimoji="1" lang="zh-CN" altLang="en-US" smtClean="0"/>
              <a:t>2023/4/7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89AB49-724A-3941-A37D-80861F2BA0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3622FF-8833-D74D-AC98-287806D3B0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1173D-681C-D74E-B395-B929B8D166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4548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95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图片包含 图形用户界面&#10;&#10;描述已自动生成">
            <a:extLst>
              <a:ext uri="{FF2B5EF4-FFF2-40B4-BE49-F238E27FC236}">
                <a16:creationId xmlns:a16="http://schemas.microsoft.com/office/drawing/2014/main" id="{5502597B-5CAD-55DF-D012-C62C22840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2107"/>
            <a:ext cx="12291335" cy="693828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E4705DF-D823-B955-873B-481A320E8FB3}"/>
              </a:ext>
            </a:extLst>
          </p:cNvPr>
          <p:cNvSpPr/>
          <p:nvPr userDrawn="1"/>
        </p:nvSpPr>
        <p:spPr>
          <a:xfrm>
            <a:off x="328209" y="0"/>
            <a:ext cx="4942390" cy="290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A08E109-43C0-1E95-F69D-CCF0D33CFA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277" y="552050"/>
            <a:ext cx="2577367" cy="5704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背景图案&#10;&#10;描述已自动生成">
            <a:extLst>
              <a:ext uri="{FF2B5EF4-FFF2-40B4-BE49-F238E27FC236}">
                <a16:creationId xmlns:a16="http://schemas.microsoft.com/office/drawing/2014/main" id="{9D6391EC-C2C2-E07E-0CEB-73CA88310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204"/>
            <a:ext cx="12285407" cy="693493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9061A4D-8C00-1191-0B21-CEEB8795664E}"/>
              </a:ext>
            </a:extLst>
          </p:cNvPr>
          <p:cNvSpPr/>
          <p:nvPr userDrawn="1"/>
        </p:nvSpPr>
        <p:spPr>
          <a:xfrm>
            <a:off x="277792" y="162046"/>
            <a:ext cx="3310360" cy="1018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2851EE-8B36-BD6D-EA3F-D612D7680A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277" y="552050"/>
            <a:ext cx="2577367" cy="5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5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EC5E8D8-A5BA-58D3-EBF7-AFAC76112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802" y="331064"/>
            <a:ext cx="2141100" cy="4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1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3218BE-9FA5-C0D3-B003-F40182A20E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4000"/>
          </a:blip>
          <a:stretch>
            <a:fillRect/>
          </a:stretch>
        </p:blipFill>
        <p:spPr>
          <a:xfrm rot="16487369">
            <a:off x="11313808" y="6095042"/>
            <a:ext cx="733612" cy="7336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D524515-65BD-83A8-F931-993AF8A5FC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9000"/>
          </a:blip>
          <a:srcRect t="14841"/>
          <a:stretch/>
        </p:blipFill>
        <p:spPr>
          <a:xfrm rot="16200000">
            <a:off x="554551" y="-576346"/>
            <a:ext cx="736027" cy="184512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A4716A-ABF3-8090-C998-EE3EE30FF4EA}"/>
              </a:ext>
            </a:extLst>
          </p:cNvPr>
          <p:cNvSpPr/>
          <p:nvPr userDrawn="1"/>
        </p:nvSpPr>
        <p:spPr>
          <a:xfrm>
            <a:off x="9438635" y="6269172"/>
            <a:ext cx="24993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200" spc="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开源正当时 共赢新未来</a:t>
            </a:r>
            <a:endParaRPr lang="en-US" altLang="zh-CN" sz="1200" spc="2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2AC75F-8BF8-365D-070D-CE69BD0160BF}"/>
              </a:ext>
            </a:extLst>
          </p:cNvPr>
          <p:cNvSpPr/>
          <p:nvPr userDrawn="1"/>
        </p:nvSpPr>
        <p:spPr>
          <a:xfrm>
            <a:off x="9102619" y="6502405"/>
            <a:ext cx="31461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" altLang="zh-CN" sz="700" spc="50" baseline="0" dirty="0" err="1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OpenHarmony</a:t>
            </a:r>
            <a:r>
              <a:rPr lang="en" altLang="zh-CN" sz="700" spc="50" baseline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is On</a:t>
            </a:r>
            <a:r>
              <a:rPr lang="zh-CN" altLang="en" sz="700" spc="50" baseline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，</a:t>
            </a:r>
            <a:r>
              <a:rPr lang="en" altLang="zh-CN" sz="700" spc="50" baseline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Future is Coming</a:t>
            </a:r>
            <a:endParaRPr lang="en-US" altLang="zh-CN" sz="700" spc="50" baseline="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3F3BC34-C8AB-0B3F-0E8B-95944A3043A4}"/>
              </a:ext>
            </a:extLst>
          </p:cNvPr>
          <p:cNvCxnSpPr>
            <a:cxnSpLocks/>
          </p:cNvCxnSpPr>
          <p:nvPr userDrawn="1"/>
        </p:nvCxnSpPr>
        <p:spPr>
          <a:xfrm>
            <a:off x="9527075" y="6515224"/>
            <a:ext cx="129673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E013D2E-B977-BD45-6256-93AC7505167F}"/>
              </a:ext>
            </a:extLst>
          </p:cNvPr>
          <p:cNvCxnSpPr>
            <a:cxnSpLocks/>
          </p:cNvCxnSpPr>
          <p:nvPr userDrawn="1"/>
        </p:nvCxnSpPr>
        <p:spPr>
          <a:xfrm>
            <a:off x="11680615" y="6515224"/>
            <a:ext cx="129673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BACE648C-831D-6D5F-6882-EB08580A0E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44802" y="331064"/>
            <a:ext cx="2141100" cy="4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7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背景图案&#10;&#10;描述已自动生成">
            <a:extLst>
              <a:ext uri="{FF2B5EF4-FFF2-40B4-BE49-F238E27FC236}">
                <a16:creationId xmlns:a16="http://schemas.microsoft.com/office/drawing/2014/main" id="{9D6391EC-C2C2-E07E-0CEB-73CA88310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204"/>
            <a:ext cx="12285407" cy="693493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9061A4D-8C00-1191-0B21-CEEB8795664E}"/>
              </a:ext>
            </a:extLst>
          </p:cNvPr>
          <p:cNvSpPr/>
          <p:nvPr userDrawn="1"/>
        </p:nvSpPr>
        <p:spPr>
          <a:xfrm>
            <a:off x="277792" y="162046"/>
            <a:ext cx="3310360" cy="1018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72E1EF-C73F-8A7E-B404-04F4D5E3D8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4287" y="474562"/>
            <a:ext cx="2243701" cy="4723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78CCDE2-9ABA-B957-B5F3-CB70A72AAF69}"/>
              </a:ext>
            </a:extLst>
          </p:cNvPr>
          <p:cNvSpPr/>
          <p:nvPr userDrawn="1"/>
        </p:nvSpPr>
        <p:spPr>
          <a:xfrm>
            <a:off x="5497975" y="5440101"/>
            <a:ext cx="2476982" cy="1484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88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aike.baidu.com/item/%E7%83%AD%E6%8F%92%E6%8B%94/203637?fromModule=lemma_inlink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27A0C1D-0D49-BD15-C233-7B89FAE0ADC7}"/>
              </a:ext>
            </a:extLst>
          </p:cNvPr>
          <p:cNvSpPr/>
          <p:nvPr/>
        </p:nvSpPr>
        <p:spPr>
          <a:xfrm>
            <a:off x="615561" y="2810319"/>
            <a:ext cx="8273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zh-CN" altLang="en-US" sz="5400" b="1" spc="3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" panose="020B0500000000000000" pitchFamily="34" charset="-122"/>
              </a:rPr>
              <a:t>开源正当时 共赢新未来</a:t>
            </a:r>
            <a:endParaRPr lang="en-US" altLang="zh-CN" sz="5400" b="1" spc="3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" panose="020B05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3CCCC4-401C-DEA3-40CD-21D1FE4DD450}"/>
              </a:ext>
            </a:extLst>
          </p:cNvPr>
          <p:cNvSpPr/>
          <p:nvPr/>
        </p:nvSpPr>
        <p:spPr>
          <a:xfrm>
            <a:off x="615562" y="3847120"/>
            <a:ext cx="6085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" altLang="zh-CN" sz="2000" spc="100" dirty="0" err="1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OpenHarmony</a:t>
            </a:r>
            <a:r>
              <a:rPr lang="en" altLang="zh-CN" sz="2000" spc="100" dirty="0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is On</a:t>
            </a:r>
            <a:r>
              <a:rPr lang="zh-CN" altLang="en" sz="2000" spc="100" dirty="0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，</a:t>
            </a:r>
            <a:r>
              <a:rPr lang="en" altLang="zh-CN" sz="2000" spc="100" dirty="0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Future is Coming</a:t>
            </a:r>
            <a:endParaRPr lang="en-US" altLang="zh-CN" sz="2000" spc="100" dirty="0"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45F14A-FC7C-2B50-8234-787FA9C3D545}"/>
              </a:ext>
            </a:extLst>
          </p:cNvPr>
          <p:cNvSpPr/>
          <p:nvPr/>
        </p:nvSpPr>
        <p:spPr>
          <a:xfrm>
            <a:off x="615561" y="4849624"/>
            <a:ext cx="1513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dirty="0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4.20</a:t>
            </a:r>
            <a:r>
              <a:rPr lang="zh-CN" altLang="en-US" dirty="0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｜ 北京</a:t>
            </a:r>
            <a:endParaRPr lang="en-US" altLang="zh-CN" dirty="0"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1FD712-ECFF-3EB0-9BC4-5D2A76BE90E9}"/>
              </a:ext>
            </a:extLst>
          </p:cNvPr>
          <p:cNvSpPr/>
          <p:nvPr/>
        </p:nvSpPr>
        <p:spPr>
          <a:xfrm>
            <a:off x="615560" y="1899965"/>
            <a:ext cx="82731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2500" b="1" spc="1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" panose="020B0500000000000000" pitchFamily="34" charset="-122"/>
              </a:rPr>
              <a:t>OpenHarmony</a:t>
            </a:r>
            <a:r>
              <a:rPr lang="zh-CN" altLang="en-US" sz="2500" b="1" spc="1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" panose="020B0500000000000000" pitchFamily="34" charset="-122"/>
              </a:rPr>
              <a:t> 开发者大会 </a:t>
            </a:r>
            <a:r>
              <a:rPr lang="en-US" altLang="zh-CN" sz="2500" b="1" spc="1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" panose="020B0500000000000000" pitchFamily="34" charset="-122"/>
              </a:rPr>
              <a:t>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bkqsimg.ikafan.com/upload/4b/d1/4bd125cc1d8ca4331d7f2122c3843da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26" y="1369569"/>
            <a:ext cx="69151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028BA1-CA9F-1F69-9CAD-159F6CAD7E23}"/>
              </a:ext>
            </a:extLst>
          </p:cNvPr>
          <p:cNvSpPr txBox="1"/>
          <p:nvPr/>
        </p:nvSpPr>
        <p:spPr>
          <a:xfrm>
            <a:off x="273704" y="3637281"/>
            <a:ext cx="11481416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ea typeface="思源黑体 CN" panose="020B0500000000000000"/>
              </a:rPr>
              <a:t>2</a:t>
            </a:r>
            <a:r>
              <a:rPr lang="zh-CN" altLang="en-US" dirty="0">
                <a:ea typeface="思源黑体 CN" panose="020B0500000000000000"/>
              </a:rPr>
              <a:t>）关闭方法</a:t>
            </a:r>
            <a:endParaRPr lang="en-US" altLang="zh-CN" dirty="0">
              <a:ea typeface="思源黑体 CN" panose="020B0500000000000000"/>
            </a:endParaRPr>
          </a:p>
          <a:p>
            <a:r>
              <a:rPr lang="zh-CN" altLang="en-US" dirty="0">
                <a:ea typeface="思源黑体 CN" panose="020B0500000000000000"/>
              </a:rPr>
              <a:t>将模式设置成</a:t>
            </a:r>
            <a:r>
              <a:rPr lang="en-US" altLang="zh-CN" dirty="0">
                <a:ea typeface="思源黑体 CN" panose="020B0500000000000000"/>
              </a:rPr>
              <a:t>Permissive</a:t>
            </a:r>
            <a:r>
              <a:rPr lang="zh-CN" altLang="en-US" dirty="0">
                <a:ea typeface="思源黑体 CN" panose="020B0500000000000000"/>
              </a:rPr>
              <a:t>模式，这样我们可以根据</a:t>
            </a:r>
            <a:r>
              <a:rPr lang="en-US" altLang="zh-CN" dirty="0">
                <a:ea typeface="思源黑体 CN" panose="020B0500000000000000"/>
              </a:rPr>
              <a:t>kernel</a:t>
            </a:r>
            <a:r>
              <a:rPr lang="zh-CN" altLang="en-US" dirty="0">
                <a:ea typeface="思源黑体 CN" panose="020B0500000000000000"/>
              </a:rPr>
              <a:t>日志中的报错日志来添加对应的规则，直至最后将模式设置成</a:t>
            </a:r>
            <a:r>
              <a:rPr lang="en-US" altLang="zh-CN" dirty="0">
                <a:ea typeface="思源黑体 CN" panose="020B0500000000000000"/>
              </a:rPr>
              <a:t>Enforcing</a:t>
            </a:r>
            <a:r>
              <a:rPr lang="zh-CN" altLang="en-US" dirty="0">
                <a:ea typeface="思源黑体 CN" panose="020B0500000000000000"/>
              </a:rPr>
              <a:t>模式</a:t>
            </a:r>
            <a:endParaRPr lang="en-US" altLang="zh-CN" dirty="0">
              <a:ea typeface="思源黑体 CN" panose="020B0500000000000000"/>
            </a:endParaRPr>
          </a:p>
          <a:p>
            <a:r>
              <a:rPr lang="en-US" altLang="zh-CN" dirty="0"/>
              <a:t>base/security/</a:t>
            </a:r>
            <a:r>
              <a:rPr lang="en-US" altLang="zh-CN" dirty="0" err="1"/>
              <a:t>selinux</a:t>
            </a:r>
            <a:r>
              <a:rPr lang="en-US" altLang="zh-CN" dirty="0"/>
              <a:t>/</a:t>
            </a:r>
            <a:r>
              <a:rPr lang="en-US" altLang="zh-CN" dirty="0" err="1"/>
              <a:t>selinux.gni</a:t>
            </a:r>
            <a:endParaRPr lang="en-US" altLang="zh-CN" dirty="0"/>
          </a:p>
          <a:p>
            <a:r>
              <a:rPr lang="en-US" altLang="zh-CN" dirty="0" err="1"/>
              <a:t>declare_args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selinux_enforce</a:t>
            </a:r>
            <a:r>
              <a:rPr lang="en-US" altLang="zh-CN" dirty="0"/>
              <a:t> = false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FE6611-2C07-47EA-10FD-E3863CA2278C}"/>
              </a:ext>
            </a:extLst>
          </p:cNvPr>
          <p:cNvSpPr txBox="1"/>
          <p:nvPr/>
        </p:nvSpPr>
        <p:spPr>
          <a:xfrm>
            <a:off x="551306" y="510128"/>
            <a:ext cx="10659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kern="0" dirty="0" err="1">
                <a:solidFill>
                  <a:srgbClr val="080808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Seliunx</a:t>
            </a:r>
            <a:r>
              <a:rPr lang="zh-CN" altLang="en-US" sz="3200" kern="0" dirty="0">
                <a:solidFill>
                  <a:srgbClr val="080808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工作模式以及关闭方法</a:t>
            </a:r>
            <a:endParaRPr lang="en-US" altLang="zh-CN" sz="3200" kern="0" dirty="0">
              <a:solidFill>
                <a:srgbClr val="080808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  <a:p>
            <a:pPr lvl="0">
              <a:lnSpc>
                <a:spcPct val="150000"/>
              </a:lnSpc>
              <a:defRPr/>
            </a:pPr>
            <a:endParaRPr lang="en-US" altLang="zh-CN" sz="3200" kern="0" dirty="0">
              <a:solidFill>
                <a:srgbClr val="080808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52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FE6611-2C07-47EA-10FD-E3863CA2278C}"/>
              </a:ext>
            </a:extLst>
          </p:cNvPr>
          <p:cNvSpPr txBox="1"/>
          <p:nvPr/>
        </p:nvSpPr>
        <p:spPr>
          <a:xfrm>
            <a:off x="602106" y="215488"/>
            <a:ext cx="10659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kern="0" dirty="0">
                <a:solidFill>
                  <a:srgbClr val="080808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自建</a:t>
            </a:r>
            <a:r>
              <a:rPr lang="en-US" altLang="zh-CN" sz="3200" kern="0" dirty="0">
                <a:solidFill>
                  <a:srgbClr val="080808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SA</a:t>
            </a:r>
            <a:r>
              <a:rPr lang="zh-CN" altLang="en-US" sz="3200" kern="0" dirty="0">
                <a:solidFill>
                  <a:srgbClr val="080808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服务添加</a:t>
            </a:r>
            <a:r>
              <a:rPr lang="en-US" altLang="zh-CN" sz="3200" kern="0" dirty="0" err="1">
                <a:solidFill>
                  <a:srgbClr val="080808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seliunx</a:t>
            </a:r>
            <a:r>
              <a:rPr lang="zh-CN" altLang="en-US" sz="3200" kern="0" dirty="0">
                <a:solidFill>
                  <a:srgbClr val="080808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权限步骤</a:t>
            </a:r>
            <a:endParaRPr lang="en-US" altLang="zh-CN" sz="3200" kern="0" dirty="0">
              <a:solidFill>
                <a:srgbClr val="080808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  <a:p>
            <a:endParaRPr kumimoji="1" lang="en-US" altLang="zh-CN" sz="3200" b="1" kern="3000" spc="300" dirty="0"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7095" y="1191491"/>
            <a:ext cx="1967345" cy="65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  <a:ea typeface="思源黑体 CN" panose="020B0500000000000000"/>
              </a:rPr>
              <a:t>新建</a:t>
            </a:r>
            <a:r>
              <a:rPr lang="en-US" altLang="zh-CN" kern="0" dirty="0">
                <a:solidFill>
                  <a:schemeClr val="bg1"/>
                </a:solidFill>
                <a:latin typeface="思源黑体 CN" panose="020B0500000000000000" pitchFamily="34" charset="-122"/>
                <a:ea typeface="思源黑体 CN" panose="020B0500000000000000"/>
                <a:sym typeface="思源黑体 CN" panose="020B0500000000000000" pitchFamily="34" charset="-122"/>
              </a:rPr>
              <a:t>SA</a:t>
            </a:r>
            <a:r>
              <a:rPr lang="zh-CN" altLang="en-US" kern="0" dirty="0">
                <a:solidFill>
                  <a:schemeClr val="bg1"/>
                </a:solidFill>
                <a:latin typeface="思源黑体 CN" panose="020B0500000000000000" pitchFamily="34" charset="-122"/>
                <a:ea typeface="思源黑体 CN" panose="020B0500000000000000"/>
                <a:sym typeface="思源黑体 CN" panose="020B0500000000000000" pitchFamily="34" charset="-122"/>
              </a:rPr>
              <a:t>服务</a:t>
            </a:r>
            <a:endParaRPr lang="en-US" altLang="zh-CN" kern="0" dirty="0">
              <a:solidFill>
                <a:schemeClr val="bg1"/>
              </a:solidFill>
              <a:latin typeface="思源黑体 CN" panose="020B0500000000000000" pitchFamily="34" charset="-122"/>
              <a:ea typeface="思源黑体 CN" panose="020B0500000000000000"/>
              <a:sym typeface="思源黑体 CN" panose="020B0500000000000000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16240" y="1182255"/>
            <a:ext cx="1967345" cy="65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 startAt="2"/>
            </a:pPr>
            <a:r>
              <a:rPr lang="zh-CN" altLang="en-US" kern="0" dirty="0">
                <a:solidFill>
                  <a:schemeClr val="bg1"/>
                </a:solidFill>
                <a:ea typeface="思源黑体 CN" panose="020B0500000000000000"/>
              </a:rPr>
              <a:t>添加用户支持</a:t>
            </a:r>
            <a:endParaRPr lang="en-US" altLang="zh-CN" kern="0" dirty="0">
              <a:solidFill>
                <a:schemeClr val="bg1"/>
              </a:solidFill>
              <a:ea typeface="思源黑体 CN" panose="020B050000000000000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569351" y="1191491"/>
            <a:ext cx="2304041" cy="65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kern="0" dirty="0">
                <a:solidFill>
                  <a:schemeClr val="bg1"/>
                </a:solidFill>
                <a:ea typeface="思源黑体 CN" panose="020B0500000000000000"/>
              </a:rPr>
              <a:t>3.SA</a:t>
            </a:r>
            <a:r>
              <a:rPr lang="zh-CN" altLang="en-US" kern="0" dirty="0">
                <a:solidFill>
                  <a:schemeClr val="bg1"/>
                </a:solidFill>
                <a:ea typeface="思源黑体 CN" panose="020B0500000000000000"/>
              </a:rPr>
              <a:t>添加</a:t>
            </a:r>
            <a:r>
              <a:rPr lang="en-US" altLang="zh-CN" kern="0" dirty="0" err="1">
                <a:solidFill>
                  <a:schemeClr val="bg1"/>
                </a:solidFill>
                <a:ea typeface="思源黑体 CN" panose="020B0500000000000000"/>
              </a:rPr>
              <a:t>selinux</a:t>
            </a:r>
            <a:r>
              <a:rPr lang="zh-CN" altLang="en-US" kern="0" dirty="0">
                <a:solidFill>
                  <a:schemeClr val="bg1"/>
                </a:solidFill>
                <a:ea typeface="思源黑体 CN" panose="020B0500000000000000"/>
              </a:rPr>
              <a:t>权限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059159" y="1182255"/>
            <a:ext cx="2403197" cy="65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kern="0" dirty="0">
                <a:solidFill>
                  <a:schemeClr val="bg1"/>
                </a:solidFill>
                <a:ea typeface="思源黑体 CN" panose="020B0500000000000000"/>
              </a:rPr>
              <a:t>4.</a:t>
            </a:r>
            <a:r>
              <a:rPr lang="zh-CN" altLang="en-US" kern="0" dirty="0">
                <a:solidFill>
                  <a:schemeClr val="bg1"/>
                </a:solidFill>
                <a:ea typeface="思源黑体 CN" panose="020B0500000000000000"/>
              </a:rPr>
              <a:t>添加</a:t>
            </a:r>
            <a:r>
              <a:rPr lang="en-US" altLang="zh-CN" kern="0" dirty="0" err="1">
                <a:solidFill>
                  <a:schemeClr val="bg1"/>
                </a:solidFill>
                <a:ea typeface="思源黑体 CN" panose="020B0500000000000000"/>
              </a:rPr>
              <a:t>industrialbus</a:t>
            </a:r>
            <a:r>
              <a:rPr lang="zh-CN" altLang="en-US" kern="0" dirty="0">
                <a:solidFill>
                  <a:schemeClr val="bg1"/>
                </a:solidFill>
                <a:ea typeface="思源黑体 CN" panose="020B0500000000000000"/>
              </a:rPr>
              <a:t>进程的</a:t>
            </a:r>
            <a:r>
              <a:rPr lang="en-US" altLang="zh-CN" kern="0" dirty="0">
                <a:solidFill>
                  <a:schemeClr val="bg1"/>
                </a:solidFill>
                <a:ea typeface="思源黑体 CN" panose="020B0500000000000000"/>
              </a:rPr>
              <a:t>SA</a:t>
            </a:r>
            <a:r>
              <a:rPr lang="zh-CN" altLang="en-US" kern="0" dirty="0">
                <a:solidFill>
                  <a:schemeClr val="bg1"/>
                </a:solidFill>
                <a:ea typeface="思源黑体 CN" panose="020B0500000000000000"/>
              </a:rPr>
              <a:t>访问权限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9609504" y="1182255"/>
            <a:ext cx="2403197" cy="65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5.</a:t>
            </a:r>
            <a:r>
              <a:rPr lang="zh-CN" altLang="en-US" kern="0" dirty="0">
                <a:solidFill>
                  <a:schemeClr val="bg1"/>
                </a:solidFill>
                <a:ea typeface="思源黑体 CN" panose="020B0500000000000000"/>
              </a:rPr>
              <a:t>在</a:t>
            </a:r>
            <a:r>
              <a:rPr lang="en-US" altLang="zh-CN" kern="0" dirty="0">
                <a:solidFill>
                  <a:schemeClr val="bg1"/>
                </a:solidFill>
                <a:ea typeface="思源黑体 CN" panose="020B0500000000000000"/>
              </a:rPr>
              <a:t>shell</a:t>
            </a:r>
            <a:r>
              <a:rPr lang="zh-CN" altLang="en-US" kern="0" dirty="0">
                <a:solidFill>
                  <a:schemeClr val="bg1"/>
                </a:solidFill>
                <a:ea typeface="思源黑体 CN" panose="020B0500000000000000"/>
              </a:rPr>
              <a:t>里访问</a:t>
            </a:r>
            <a:r>
              <a:rPr lang="en-US" altLang="zh-CN" kern="0" dirty="0" err="1">
                <a:solidFill>
                  <a:schemeClr val="bg1"/>
                </a:solidFill>
                <a:ea typeface="思源黑体 CN" panose="020B0500000000000000"/>
              </a:rPr>
              <a:t>industrialbus</a:t>
            </a:r>
            <a:r>
              <a:rPr lang="zh-CN" altLang="en-US" kern="0" dirty="0">
                <a:solidFill>
                  <a:schemeClr val="bg1"/>
                </a:solidFill>
                <a:ea typeface="思源黑体 CN" panose="020B0500000000000000"/>
              </a:rPr>
              <a:t>的</a:t>
            </a:r>
            <a:r>
              <a:rPr lang="en-US" altLang="zh-CN" kern="0" dirty="0">
                <a:solidFill>
                  <a:schemeClr val="bg1"/>
                </a:solidFill>
                <a:ea typeface="思源黑体 CN" panose="020B0500000000000000"/>
              </a:rPr>
              <a:t>SA</a:t>
            </a:r>
            <a:endParaRPr lang="zh-CN" altLang="en-US" kern="0" dirty="0">
              <a:solidFill>
                <a:schemeClr val="bg1"/>
              </a:solidFill>
              <a:ea typeface="思源黑体 CN" panose="020B050000000000000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0914" y="2036617"/>
            <a:ext cx="2050469" cy="4696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foundation/communication/</a:t>
            </a:r>
            <a:r>
              <a:rPr lang="en-US" altLang="zh-CN" sz="1000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industrialbus</a:t>
            </a:r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/</a:t>
            </a:r>
            <a:r>
              <a:rPr lang="en-US" altLang="zh-CN" sz="1000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sa_profile</a:t>
            </a:r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/</a:t>
            </a:r>
            <a:r>
              <a:rPr lang="en-US" altLang="zh-CN" sz="1000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industrialbus.cfg</a:t>
            </a:r>
            <a:endParaRPr lang="en-US" altLang="zh-CN" sz="1000" kern="0" dirty="0">
              <a:solidFill>
                <a:schemeClr val="tx1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  <a:p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   "services" : [{</a:t>
            </a:r>
          </a:p>
          <a:p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       "name" : "</a:t>
            </a:r>
            <a:r>
              <a:rPr lang="en-US" altLang="zh-CN" sz="1000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industrialbus</a:t>
            </a:r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",</a:t>
            </a:r>
          </a:p>
          <a:p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       "path" : ["/system/bin/</a:t>
            </a:r>
            <a:r>
              <a:rPr lang="en-US" altLang="zh-CN" sz="1000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sa_main</a:t>
            </a:r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","/system/profile/industrialbus.xml"],</a:t>
            </a:r>
          </a:p>
          <a:p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       "</a:t>
            </a:r>
            <a:r>
              <a:rPr lang="en-US" altLang="zh-CN" sz="1000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uid</a:t>
            </a:r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" : "</a:t>
            </a:r>
            <a:r>
              <a:rPr lang="en-US" altLang="zh-CN" sz="1000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industrialbus</a:t>
            </a:r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",</a:t>
            </a:r>
          </a:p>
          <a:p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       "</a:t>
            </a:r>
            <a:r>
              <a:rPr lang="en-US" altLang="zh-CN" sz="1000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gid</a:t>
            </a:r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" : ["</a:t>
            </a:r>
            <a:r>
              <a:rPr lang="en-US" altLang="zh-CN" sz="1000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industrialbus</a:t>
            </a:r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", "shell"],</a:t>
            </a:r>
          </a:p>
          <a:p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       "</a:t>
            </a:r>
            <a:r>
              <a:rPr lang="en-US" altLang="zh-CN" sz="1000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ondemand</a:t>
            </a:r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" : true,</a:t>
            </a:r>
          </a:p>
          <a:p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       "</a:t>
            </a:r>
            <a:r>
              <a:rPr lang="en-US" altLang="zh-CN" sz="1000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apl</a:t>
            </a:r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" : "</a:t>
            </a:r>
            <a:r>
              <a:rPr lang="en-US" altLang="zh-CN" sz="1000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system_basic</a:t>
            </a:r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",</a:t>
            </a:r>
          </a:p>
          <a:p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       "jobs" : {</a:t>
            </a:r>
          </a:p>
          <a:p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           "on-start" : "</a:t>
            </a:r>
            <a:r>
              <a:rPr lang="en-US" altLang="zh-CN" sz="1000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services:industrialbus</a:t>
            </a:r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"</a:t>
            </a:r>
          </a:p>
          <a:p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       },</a:t>
            </a:r>
          </a:p>
          <a:p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       "permission" : [</a:t>
            </a:r>
          </a:p>
          <a:p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           "</a:t>
            </a:r>
            <a:r>
              <a:rPr lang="en-US" altLang="zh-CN" sz="1000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ohos.permission.DISTRIBUTED_DATASYNC</a:t>
            </a:r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",</a:t>
            </a:r>
          </a:p>
          <a:p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           "</a:t>
            </a:r>
            <a:r>
              <a:rPr lang="en-US" altLang="zh-CN" sz="1000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ohos.permission.DISTRIBUTED_SOFTBUS_CENTER</a:t>
            </a:r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",</a:t>
            </a:r>
          </a:p>
          <a:p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           "</a:t>
            </a:r>
            <a:r>
              <a:rPr lang="en-US" altLang="zh-CN" sz="1000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ohos.permission.GET_BUNDLE_INFO_PRIVILEGED</a:t>
            </a:r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"</a:t>
            </a:r>
          </a:p>
          <a:p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       ],</a:t>
            </a:r>
          </a:p>
          <a:p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       "</a:t>
            </a:r>
            <a:r>
              <a:rPr lang="en-US" altLang="zh-CN" sz="1000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secon</a:t>
            </a:r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" : "u:r:industrialbus:s0"</a:t>
            </a:r>
          </a:p>
          <a:p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       }</a:t>
            </a:r>
          </a:p>
          <a:p>
            <a:r>
              <a:rPr lang="en-US" altLang="zh-CN" sz="1000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   ]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416240" y="2036617"/>
            <a:ext cx="2050469" cy="4696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#base/startup/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init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/services/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etc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/group</a:t>
            </a:r>
          </a:p>
          <a:p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industrialbus:x:3050:</a:t>
            </a:r>
          </a:p>
          <a:p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#base/startup/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init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/services/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etc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/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passwd</a:t>
            </a:r>
            <a:endParaRPr lang="en-US" altLang="zh-CN" kern="0" dirty="0">
              <a:solidFill>
                <a:schemeClr val="tx1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  <a:p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industrialbus:x:3050:3050:::/bin/false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607115" y="2036617"/>
            <a:ext cx="2050469" cy="4696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#base/startup/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init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/services/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etc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/group</a:t>
            </a:r>
          </a:p>
          <a:p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industrialbus:x:3050:</a:t>
            </a:r>
          </a:p>
          <a:p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#base/startup/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init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/services/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etc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/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passwd</a:t>
            </a:r>
            <a:endParaRPr lang="en-US" altLang="zh-CN" kern="0" dirty="0">
              <a:solidFill>
                <a:schemeClr val="tx1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  <a:p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industrialbus:x:3050:3050:::/bin/false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059159" y="2036617"/>
            <a:ext cx="2403197" cy="4696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base/security/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security_selinux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/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sepolicy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/base/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te</a:t>
            </a:r>
            <a:endParaRPr lang="en-US" altLang="zh-CN" kern="0" dirty="0">
              <a:solidFill>
                <a:schemeClr val="tx1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  <a:p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# </a:t>
            </a:r>
            <a:r>
              <a:rPr lang="zh-CN" altLang="en-US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添加文件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industrialbus.te</a:t>
            </a:r>
            <a:r>
              <a:rPr lang="zh-CN" altLang="en-US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文件</a:t>
            </a:r>
          </a:p>
          <a:p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allow 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industrialbus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sa_param_watcher:samgr_class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{ get };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612714" y="2036617"/>
            <a:ext cx="2403197" cy="4696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base/security/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security_selinux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/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sepolicy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/base/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te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/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sh.te</a:t>
            </a:r>
            <a:endParaRPr lang="en-US" altLang="zh-CN" kern="0" dirty="0">
              <a:solidFill>
                <a:schemeClr val="tx1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  <a:p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allow 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sh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sa_industrialbus_service:samgr_class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{ get };</a:t>
            </a:r>
          </a:p>
          <a:p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llow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sh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sa_industrialbus_service:samgr_class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{ get };</a:t>
            </a:r>
          </a:p>
          <a:p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allow 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industrialbus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sa_param_watcher:samgr_class</a:t>
            </a:r>
            <a:r>
              <a:rPr lang="en-US" altLang="zh-CN" kern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{ get };</a:t>
            </a:r>
          </a:p>
        </p:txBody>
      </p:sp>
    </p:spTree>
    <p:extLst>
      <p:ext uri="{BB962C8B-B14F-4D97-AF65-F5344CB8AC3E}">
        <p14:creationId xmlns:p14="http://schemas.microsoft.com/office/powerpoint/2010/main" val="100870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087" y="2614536"/>
            <a:ext cx="6183108" cy="2646926"/>
          </a:xfrm>
          <a:prstGeom prst="rect">
            <a:avLst/>
          </a:prstGeom>
        </p:spPr>
      </p:pic>
      <p:pic>
        <p:nvPicPr>
          <p:cNvPr id="3074" name="Picture 2" descr="http://qiniu.seaxiang.com/1660033286-k7O3iAc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57" y="2079057"/>
            <a:ext cx="3743325" cy="463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82312" y="788025"/>
            <a:ext cx="11104888" cy="129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思源黑体 CN" panose="020B0500000000000000"/>
              </a:rPr>
              <a:t>沙箱机制</a:t>
            </a:r>
            <a:r>
              <a:rPr lang="en-US" altLang="zh-CN" dirty="0">
                <a:ea typeface="思源黑体 CN" panose="020B0500000000000000"/>
              </a:rPr>
              <a:t>,</a:t>
            </a:r>
            <a:r>
              <a:rPr lang="zh-CN" altLang="en-US" dirty="0">
                <a:ea typeface="思源黑体 CN" panose="020B0500000000000000"/>
              </a:rPr>
              <a:t>增加目录可见性数据访问防线</a:t>
            </a:r>
            <a:r>
              <a:rPr lang="en-US" altLang="zh-CN" dirty="0">
                <a:ea typeface="思源黑体 CN" panose="020B0500000000000000"/>
              </a:rPr>
              <a:t>,</a:t>
            </a:r>
            <a:r>
              <a:rPr lang="zh-CN" altLang="en-US" dirty="0">
                <a:ea typeface="思源黑体 CN" panose="020B0500000000000000"/>
              </a:rPr>
              <a:t>减少了应用数据和用户隐私信息泄露</a:t>
            </a:r>
            <a:r>
              <a:rPr lang="en-US" altLang="zh-CN" dirty="0">
                <a:ea typeface="思源黑体 CN" panose="020B0500000000000000"/>
              </a:rPr>
              <a:t>,</a:t>
            </a:r>
            <a:r>
              <a:rPr lang="zh-CN" altLang="en-US" dirty="0">
                <a:ea typeface="思源黑体 CN" panose="020B0500000000000000"/>
              </a:rPr>
              <a:t>建立了更加严格安全的应用沙盒隔离。启用应用沙箱之后，应用命名空间内无法再访问物理路径下数据目录的访问方式，而是只能通过</a:t>
            </a:r>
            <a:r>
              <a:rPr lang="en-US" altLang="zh-CN" dirty="0">
                <a:ea typeface="思源黑体 CN" panose="020B0500000000000000"/>
              </a:rPr>
              <a:t>context</a:t>
            </a:r>
            <a:r>
              <a:rPr lang="zh-CN" altLang="en-US" dirty="0">
                <a:ea typeface="思源黑体 CN" panose="020B0500000000000000"/>
              </a:rPr>
              <a:t>接口来访问应用的数据目录</a:t>
            </a:r>
          </a:p>
        </p:txBody>
      </p:sp>
      <p:sp>
        <p:nvSpPr>
          <p:cNvPr id="5" name="右箭头 4"/>
          <p:cNvSpPr/>
          <p:nvPr/>
        </p:nvSpPr>
        <p:spPr>
          <a:xfrm>
            <a:off x="4494678" y="40740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9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1028BA1-CA9F-1F69-9CAD-159F6CAD7E23}"/>
              </a:ext>
            </a:extLst>
          </p:cNvPr>
          <p:cNvSpPr txBox="1"/>
          <p:nvPr/>
        </p:nvSpPr>
        <p:spPr>
          <a:xfrm>
            <a:off x="440468" y="1122611"/>
            <a:ext cx="11012621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FE6611-2C07-47EA-10FD-E3863CA2278C}"/>
              </a:ext>
            </a:extLst>
          </p:cNvPr>
          <p:cNvSpPr txBox="1"/>
          <p:nvPr/>
        </p:nvSpPr>
        <p:spPr>
          <a:xfrm>
            <a:off x="551306" y="510128"/>
            <a:ext cx="1065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kern="3000" spc="300" dirty="0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人脸识别文件无法生成问题</a:t>
            </a:r>
            <a:endParaRPr kumimoji="1" lang="en-US" altLang="zh-CN" sz="3200" b="1" kern="3000" spc="300" dirty="0"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2" y="2580097"/>
            <a:ext cx="6918036" cy="96202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081318" y="5224295"/>
            <a:ext cx="6918036" cy="10579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6516" y="1122611"/>
            <a:ext cx="3785958" cy="241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ea typeface="思源黑体 CN" panose="020B0500000000000000"/>
              </a:rPr>
              <a:t>问题一</a:t>
            </a:r>
            <a:r>
              <a:rPr lang="zh-CN" altLang="zh-CN" dirty="0">
                <a:ea typeface="思源黑体 CN" panose="020B0500000000000000"/>
              </a:rPr>
              <a:t>调试中科奥森人脸识别模块，需要将数据模型</a:t>
            </a:r>
            <a:r>
              <a:rPr lang="en-US" altLang="zh-CN" dirty="0" err="1">
                <a:ea typeface="思源黑体 CN" panose="020B0500000000000000"/>
              </a:rPr>
              <a:t>AntiColor.pkg</a:t>
            </a:r>
            <a:r>
              <a:rPr lang="zh-CN" altLang="zh-CN" dirty="0">
                <a:ea typeface="思源黑体 CN" panose="020B0500000000000000"/>
              </a:rPr>
              <a:t>预置在系统中，将</a:t>
            </a:r>
            <a:r>
              <a:rPr lang="en-US" altLang="zh-CN" dirty="0" err="1">
                <a:ea typeface="思源黑体 CN" panose="020B0500000000000000"/>
              </a:rPr>
              <a:t>AntiColor.pkg</a:t>
            </a:r>
            <a:r>
              <a:rPr lang="zh-CN" altLang="zh-CN" dirty="0">
                <a:ea typeface="思源黑体 CN" panose="020B0500000000000000"/>
              </a:rPr>
              <a:t>预置在</a:t>
            </a:r>
            <a:r>
              <a:rPr lang="en-US" altLang="zh-CN" dirty="0">
                <a:ea typeface="思源黑体 CN" panose="020B0500000000000000"/>
              </a:rPr>
              <a:t>/vendor/</a:t>
            </a:r>
            <a:r>
              <a:rPr lang="en-US" altLang="zh-CN" dirty="0" err="1">
                <a:ea typeface="思源黑体 CN" panose="020B0500000000000000"/>
              </a:rPr>
              <a:t>etc</a:t>
            </a:r>
            <a:r>
              <a:rPr lang="en-US" altLang="zh-CN" dirty="0">
                <a:ea typeface="思源黑体 CN" panose="020B0500000000000000"/>
              </a:rPr>
              <a:t>/model</a:t>
            </a:r>
            <a:r>
              <a:rPr lang="zh-CN" altLang="zh-CN" dirty="0">
                <a:ea typeface="思源黑体 CN" panose="020B0500000000000000"/>
              </a:rPr>
              <a:t>下面，调用时，无法读取文件，打开失败。</a:t>
            </a:r>
            <a:endParaRPr lang="en-US" altLang="zh-CN" dirty="0">
              <a:ea typeface="思源黑体 CN" panose="020B050000000000000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81318" y="1126014"/>
            <a:ext cx="6918036" cy="101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ea typeface="思源黑体 CN" panose="020B0500000000000000"/>
              </a:rPr>
              <a:t>解决办法</a:t>
            </a:r>
            <a:r>
              <a:rPr lang="en-US" altLang="zh-CN" dirty="0">
                <a:ea typeface="思源黑体 CN" panose="020B0500000000000000"/>
              </a:rPr>
              <a:t>:</a:t>
            </a:r>
            <a:r>
              <a:rPr lang="zh-CN" altLang="zh-CN" dirty="0">
                <a:ea typeface="思源黑体 CN" panose="020B0500000000000000"/>
              </a:rPr>
              <a:t>配置</a:t>
            </a:r>
            <a:r>
              <a:rPr lang="zh-CN" altLang="en-US" dirty="0">
                <a:ea typeface="思源黑体 CN" panose="020B0500000000000000"/>
              </a:rPr>
              <a:t>沙箱</a:t>
            </a:r>
            <a:r>
              <a:rPr lang="en-US" altLang="zh-CN" dirty="0">
                <a:ea typeface="思源黑体 CN" panose="020B0500000000000000"/>
              </a:rPr>
              <a:t>base/startup/</a:t>
            </a:r>
            <a:r>
              <a:rPr lang="en-US" altLang="zh-CN" dirty="0" err="1">
                <a:ea typeface="思源黑体 CN" panose="020B0500000000000000"/>
              </a:rPr>
              <a:t>appspawn</a:t>
            </a:r>
            <a:r>
              <a:rPr lang="en-US" altLang="zh-CN" dirty="0">
                <a:ea typeface="思源黑体 CN" panose="020B0500000000000000"/>
              </a:rPr>
              <a:t>/</a:t>
            </a:r>
            <a:r>
              <a:rPr lang="en-US" altLang="zh-CN" dirty="0" err="1">
                <a:ea typeface="思源黑体 CN" panose="020B0500000000000000"/>
              </a:rPr>
              <a:t>appdata-sandbox.json</a:t>
            </a:r>
            <a:endParaRPr lang="en-US" altLang="zh-CN" dirty="0">
              <a:ea typeface="思源黑体 CN" panose="020B0500000000000000"/>
            </a:endParaRPr>
          </a:p>
          <a:p>
            <a:r>
              <a:rPr lang="en-US" altLang="zh-CN" dirty="0">
                <a:ea typeface="思源黑体 CN" panose="020B0500000000000000"/>
              </a:rPr>
              <a:t>"</a:t>
            </a:r>
            <a:r>
              <a:rPr lang="en-US" altLang="zh-CN" dirty="0" err="1">
                <a:ea typeface="思源黑体 CN" panose="020B0500000000000000"/>
              </a:rPr>
              <a:t>src</a:t>
            </a:r>
            <a:r>
              <a:rPr lang="en-US" altLang="zh-CN" dirty="0">
                <a:ea typeface="思源黑体 CN" panose="020B0500000000000000"/>
              </a:rPr>
              <a:t>-path" : "/vendor/</a:t>
            </a:r>
            <a:r>
              <a:rPr lang="en-US" altLang="zh-CN" dirty="0" err="1">
                <a:ea typeface="思源黑体 CN" panose="020B0500000000000000"/>
              </a:rPr>
              <a:t>etc</a:t>
            </a:r>
            <a:r>
              <a:rPr lang="en-US" altLang="zh-CN" dirty="0">
                <a:ea typeface="思源黑体 CN" panose="020B0500000000000000"/>
              </a:rPr>
              <a:t>/model",</a:t>
            </a:r>
          </a:p>
          <a:p>
            <a:r>
              <a:rPr lang="en-US" altLang="zh-CN" dirty="0">
                <a:ea typeface="思源黑体 CN" panose="020B0500000000000000"/>
              </a:rPr>
              <a:t>"sandbox-path" : "/vendor/</a:t>
            </a:r>
            <a:r>
              <a:rPr lang="en-US" altLang="zh-CN" dirty="0" err="1">
                <a:ea typeface="思源黑体 CN" panose="020B0500000000000000"/>
              </a:rPr>
              <a:t>etc</a:t>
            </a:r>
            <a:r>
              <a:rPr lang="en-US" altLang="zh-CN" dirty="0">
                <a:ea typeface="思源黑体 CN" panose="020B0500000000000000"/>
              </a:rPr>
              <a:t>/model",</a:t>
            </a:r>
          </a:p>
        </p:txBody>
      </p:sp>
      <p:sp>
        <p:nvSpPr>
          <p:cNvPr id="10" name="右箭头 9"/>
          <p:cNvSpPr/>
          <p:nvPr/>
        </p:nvSpPr>
        <p:spPr>
          <a:xfrm>
            <a:off x="4178664" y="1698667"/>
            <a:ext cx="855154" cy="290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2039" y="4086799"/>
            <a:ext cx="3882149" cy="1666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ea typeface="思源黑体 CN" panose="020B0500000000000000"/>
              </a:rPr>
              <a:t>问题二</a:t>
            </a:r>
            <a:r>
              <a:rPr lang="en-US" altLang="zh-CN" dirty="0">
                <a:ea typeface="思源黑体 CN" panose="020B0500000000000000"/>
              </a:rPr>
              <a:t>:</a:t>
            </a:r>
            <a:r>
              <a:rPr lang="zh-CN" altLang="zh-CN" dirty="0">
                <a:ea typeface="思源黑体 CN" panose="020B0500000000000000"/>
              </a:rPr>
              <a:t>三方应用通过</a:t>
            </a:r>
            <a:r>
              <a:rPr lang="en-US" altLang="zh-CN" dirty="0">
                <a:ea typeface="思源黑体 CN" panose="020B0500000000000000"/>
              </a:rPr>
              <a:t>NAPI</a:t>
            </a:r>
            <a:r>
              <a:rPr lang="zh-CN" altLang="zh-CN" dirty="0">
                <a:ea typeface="思源黑体 CN" panose="020B0500000000000000"/>
              </a:rPr>
              <a:t>接口调用中科奥森人脸识别对两种图片进行比较，无法访问</a:t>
            </a:r>
            <a:r>
              <a:rPr lang="en-US" altLang="zh-CN" dirty="0">
                <a:ea typeface="思源黑体 CN" panose="020B0500000000000000"/>
              </a:rPr>
              <a:t>/data/service/el2/100/</a:t>
            </a:r>
            <a:r>
              <a:rPr lang="en-US" altLang="zh-CN" dirty="0" err="1">
                <a:ea typeface="思源黑体 CN" panose="020B0500000000000000"/>
              </a:rPr>
              <a:t>hmdfs</a:t>
            </a:r>
            <a:r>
              <a:rPr lang="en-US" altLang="zh-CN" dirty="0">
                <a:ea typeface="思源黑体 CN" panose="020B0500000000000000"/>
              </a:rPr>
              <a:t>/account/files/Pictures/Screenshots</a:t>
            </a:r>
            <a:r>
              <a:rPr lang="zh-CN" altLang="zh-CN" dirty="0">
                <a:ea typeface="思源黑体 CN" panose="020B0500000000000000"/>
              </a:rPr>
              <a:t>中的图片</a:t>
            </a:r>
          </a:p>
        </p:txBody>
      </p:sp>
      <p:sp>
        <p:nvSpPr>
          <p:cNvPr id="12" name="矩形 11"/>
          <p:cNvSpPr/>
          <p:nvPr/>
        </p:nvSpPr>
        <p:spPr>
          <a:xfrm>
            <a:off x="5081318" y="3866234"/>
            <a:ext cx="6918036" cy="102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ea typeface="思源黑体 CN" panose="020B0500000000000000"/>
              </a:rPr>
              <a:t>解决办法</a:t>
            </a:r>
            <a:r>
              <a:rPr lang="en-US" altLang="zh-CN" dirty="0">
                <a:ea typeface="思源黑体 CN" panose="020B0500000000000000"/>
              </a:rPr>
              <a:t>:</a:t>
            </a:r>
            <a:r>
              <a:rPr lang="zh-CN" altLang="zh-CN" dirty="0">
                <a:ea typeface="思源黑体 CN" panose="020B0500000000000000"/>
              </a:rPr>
              <a:t>配置</a:t>
            </a:r>
            <a:r>
              <a:rPr lang="zh-CN" altLang="en-US" dirty="0">
                <a:ea typeface="思源黑体 CN" panose="020B0500000000000000"/>
              </a:rPr>
              <a:t>沙箱</a:t>
            </a:r>
            <a:r>
              <a:rPr lang="en-US" altLang="zh-CN" dirty="0">
                <a:ea typeface="思源黑体 CN" panose="020B0500000000000000"/>
              </a:rPr>
              <a:t>base/startup/</a:t>
            </a:r>
            <a:r>
              <a:rPr lang="en-US" altLang="zh-CN" dirty="0" err="1">
                <a:ea typeface="思源黑体 CN" panose="020B0500000000000000"/>
              </a:rPr>
              <a:t>appspawn</a:t>
            </a:r>
            <a:r>
              <a:rPr lang="en-US" altLang="zh-CN" dirty="0">
                <a:ea typeface="思源黑体 CN" panose="020B0500000000000000"/>
              </a:rPr>
              <a:t>/</a:t>
            </a:r>
            <a:r>
              <a:rPr lang="en-US" altLang="zh-CN" dirty="0" err="1">
                <a:ea typeface="思源黑体 CN" panose="020B0500000000000000"/>
              </a:rPr>
              <a:t>appdata-sandbox.json</a:t>
            </a:r>
            <a:endParaRPr lang="en-US" altLang="zh-CN" dirty="0">
              <a:ea typeface="思源黑体 CN" panose="020B050000000000000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187900" y="4293293"/>
            <a:ext cx="855154" cy="290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8054109" y="2171872"/>
            <a:ext cx="147782" cy="404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8128000" y="4901424"/>
            <a:ext cx="197264" cy="324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30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1028BA1-CA9F-1F69-9CAD-159F6CAD7E23}"/>
              </a:ext>
            </a:extLst>
          </p:cNvPr>
          <p:cNvSpPr txBox="1"/>
          <p:nvPr/>
        </p:nvSpPr>
        <p:spPr>
          <a:xfrm>
            <a:off x="440468" y="1122611"/>
            <a:ext cx="11012621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FE6611-2C07-47EA-10FD-E3863CA2278C}"/>
              </a:ext>
            </a:extLst>
          </p:cNvPr>
          <p:cNvSpPr txBox="1"/>
          <p:nvPr/>
        </p:nvSpPr>
        <p:spPr>
          <a:xfrm>
            <a:off x="551306" y="510128"/>
            <a:ext cx="10659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kern="3000" spc="300" dirty="0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人脸识别文件无法生成问题</a:t>
            </a:r>
            <a:endParaRPr kumimoji="1" lang="en-US" altLang="zh-CN" sz="3200" b="1" kern="3000" spc="300" dirty="0"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  <a:p>
            <a:endParaRPr kumimoji="1" lang="en-US" altLang="zh-CN" sz="3200" b="1" kern="3000" spc="300" dirty="0"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60904" y="4145213"/>
            <a:ext cx="8269423" cy="257429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51306" y="1900575"/>
            <a:ext cx="3254076" cy="923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ea typeface="思源黑体 CN" panose="020B0500000000000000"/>
              </a:rPr>
              <a:t>问题三</a:t>
            </a:r>
            <a:r>
              <a:rPr lang="en-US" altLang="zh-CN" dirty="0">
                <a:ea typeface="思源黑体 CN" panose="020B0500000000000000"/>
              </a:rPr>
              <a:t>:</a:t>
            </a:r>
            <a:r>
              <a:rPr lang="zh-CN" altLang="en-US" dirty="0">
                <a:ea typeface="思源黑体 CN" panose="020B0500000000000000"/>
              </a:rPr>
              <a:t>三方应用无法访问多媒体目录文件</a:t>
            </a:r>
            <a:endParaRPr lang="en-US" altLang="zh-CN" dirty="0">
              <a:ea typeface="思源黑体 CN" panose="020B050000000000000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33818" y="1274618"/>
            <a:ext cx="6918036" cy="2181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ea typeface="思源黑体 CN" panose="020B0500000000000000"/>
              </a:rPr>
              <a:t>解决办法</a:t>
            </a:r>
            <a:r>
              <a:rPr lang="en-US" altLang="zh-CN" dirty="0">
                <a:ea typeface="思源黑体 CN" panose="020B0500000000000000"/>
              </a:rPr>
              <a:t>:</a:t>
            </a:r>
            <a:r>
              <a:rPr lang="zh-CN" altLang="zh-CN" dirty="0">
                <a:ea typeface="思源黑体 CN" panose="020B0500000000000000"/>
              </a:rPr>
              <a:t>将三方应用的包名加入</a:t>
            </a:r>
            <a:r>
              <a:rPr lang="en-US" altLang="zh-CN" dirty="0" err="1">
                <a:ea typeface="思源黑体 CN" panose="020B0500000000000000"/>
              </a:rPr>
              <a:t>medialibrary</a:t>
            </a:r>
            <a:r>
              <a:rPr lang="zh-CN" altLang="zh-CN" dirty="0">
                <a:ea typeface="思源黑体 CN" panose="020B0500000000000000"/>
              </a:rPr>
              <a:t>权限组，与</a:t>
            </a:r>
            <a:r>
              <a:rPr lang="en-US" altLang="zh-CN" dirty="0" err="1">
                <a:ea typeface="思源黑体 CN" panose="020B0500000000000000"/>
              </a:rPr>
              <a:t>medialibrary</a:t>
            </a:r>
            <a:r>
              <a:rPr lang="zh-CN" altLang="zh-CN" dirty="0">
                <a:ea typeface="思源黑体 CN" panose="020B0500000000000000"/>
              </a:rPr>
              <a:t>权限保持一致，保证三方应用可以访问</a:t>
            </a:r>
            <a:r>
              <a:rPr lang="en-US" altLang="zh-CN" dirty="0">
                <a:ea typeface="思源黑体 CN" panose="020B0500000000000000"/>
              </a:rPr>
              <a:t>/data/service/el2/100/</a:t>
            </a:r>
            <a:r>
              <a:rPr lang="en-US" altLang="zh-CN" dirty="0" err="1">
                <a:ea typeface="思源黑体 CN" panose="020B0500000000000000"/>
              </a:rPr>
              <a:t>hmdfs</a:t>
            </a:r>
            <a:r>
              <a:rPr lang="en-US" altLang="zh-CN" dirty="0">
                <a:ea typeface="思源黑体 CN" panose="020B0500000000000000"/>
              </a:rPr>
              <a:t>/account/files/Pictures</a:t>
            </a:r>
            <a:r>
              <a:rPr lang="zh-CN" altLang="zh-CN" dirty="0">
                <a:ea typeface="思源黑体 CN" panose="020B0500000000000000"/>
              </a:rPr>
              <a:t>子目录：配置</a:t>
            </a:r>
            <a:r>
              <a:rPr lang="en-US" altLang="zh-CN" dirty="0">
                <a:ea typeface="思源黑体 CN" panose="020B0500000000000000"/>
              </a:rPr>
              <a:t>base/startup/</a:t>
            </a:r>
            <a:r>
              <a:rPr lang="en-US" altLang="zh-CN" dirty="0" err="1">
                <a:ea typeface="思源黑体 CN" panose="020B0500000000000000"/>
              </a:rPr>
              <a:t>appspawn</a:t>
            </a:r>
            <a:r>
              <a:rPr lang="en-US" altLang="zh-CN" dirty="0">
                <a:ea typeface="思源黑体 CN" panose="020B0500000000000000"/>
              </a:rPr>
              <a:t>/standard/</a:t>
            </a:r>
            <a:r>
              <a:rPr lang="en-US" altLang="zh-CN" dirty="0" err="1">
                <a:ea typeface="思源黑体 CN" panose="020B0500000000000000"/>
              </a:rPr>
              <a:t>appspawn_service.c</a:t>
            </a:r>
            <a:r>
              <a:rPr lang="zh-CN" altLang="zh-CN" dirty="0">
                <a:ea typeface="思源黑体 CN" panose="020B0500000000000000"/>
              </a:rPr>
              <a:t>添加三方应用白名单</a:t>
            </a:r>
          </a:p>
        </p:txBody>
      </p:sp>
      <p:sp>
        <p:nvSpPr>
          <p:cNvPr id="4" name="右箭头 3"/>
          <p:cNvSpPr/>
          <p:nvPr/>
        </p:nvSpPr>
        <p:spPr>
          <a:xfrm>
            <a:off x="3805382" y="2281382"/>
            <a:ext cx="1228436" cy="267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6807200" y="3528591"/>
            <a:ext cx="517236" cy="544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93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大会标题Option1 75pt"/>
          <p:cNvSpPr txBox="1"/>
          <p:nvPr/>
        </p:nvSpPr>
        <p:spPr>
          <a:xfrm>
            <a:off x="3268435" y="1608180"/>
            <a:ext cx="5599249" cy="1010917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 anchor="ctr">
            <a:spAutoFit/>
          </a:bodyPr>
          <a:lstStyle>
            <a:lvl1pPr defTabSz="695960">
              <a:lnSpc>
                <a:spcPct val="130000"/>
              </a:lnSpc>
              <a:defRPr sz="7500" b="0" spc="750">
                <a:latin typeface="FZLanTingHeiS-R-GB" panose="02000000000000000000" charset="-122"/>
                <a:ea typeface="FZLanTingHeiS-R-GB" panose="02000000000000000000" charset="-122"/>
                <a:cs typeface="FZLanTingHeiS-R-GB" panose="02000000000000000000" charset="-122"/>
                <a:sym typeface="FZLanTingHeiS-R-GB" panose="02000000000000000000" charset="-122"/>
              </a:defRPr>
            </a:lvl1pPr>
          </a:lstStyle>
          <a:p>
            <a:pPr algn="ctr"/>
            <a:r>
              <a:rPr lang="en-US" altLang="zh-CN" sz="4800" b="1" spc="0" dirty="0">
                <a:latin typeface="思源黑体 CN" panose="020B0500000000000000" pitchFamily="34" charset="-122"/>
                <a:ea typeface="思源黑体 CN" panose="020B0500000000000000" pitchFamily="34" charset="-122"/>
                <a:cs typeface="Arial Regular" panose="020B0704020202090204" charset="0"/>
                <a:sym typeface="思源黑体 CN" panose="020B0500000000000000" pitchFamily="34" charset="-122"/>
              </a:rPr>
              <a:t>THANK YOU</a:t>
            </a:r>
            <a:endParaRPr lang="zh-CN" sz="4800" b="1" spc="0" dirty="0">
              <a:latin typeface="思源黑体 CN" panose="020B0500000000000000" pitchFamily="34" charset="-122"/>
              <a:ea typeface="思源黑体 CN" panose="020B0500000000000000" pitchFamily="34" charset="-122"/>
              <a:cs typeface="Arial Regular" panose="020B0704020202090204" charset="0"/>
              <a:sym typeface="思源黑体 CN" panose="020B0500000000000000" pitchFamily="34" charset="-122"/>
            </a:endParaRPr>
          </a:p>
        </p:txBody>
      </p:sp>
      <p:sp>
        <p:nvSpPr>
          <p:cNvPr id="228" name="更多信息："/>
          <p:cNvSpPr txBox="1"/>
          <p:nvPr/>
        </p:nvSpPr>
        <p:spPr>
          <a:xfrm>
            <a:off x="4072728" y="5385324"/>
            <a:ext cx="3860030" cy="43332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 defTabSz="695960">
              <a:lnSpc>
                <a:spcPct val="130000"/>
              </a:lnSpc>
              <a:defRPr sz="3500" b="0" spc="350">
                <a:latin typeface="FZLanTingHeiS-R-GB" panose="02000000000000000000" charset="-122"/>
                <a:ea typeface="FZLanTingHeiS-R-GB" panose="02000000000000000000" charset="-122"/>
                <a:cs typeface="FZLanTingHeiS-R-GB" panose="02000000000000000000" charset="-122"/>
                <a:sym typeface="FZLanTingHeiS-R-GB" panose="02000000000000000000" charset="-122"/>
              </a:defRPr>
            </a:lvl1pPr>
          </a:lstStyle>
          <a:p>
            <a:pPr algn="ctr"/>
            <a:r>
              <a:rPr lang="en-US" altLang="zh-CN" sz="1600" spc="100" dirty="0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【</a:t>
            </a:r>
            <a:r>
              <a:rPr lang="zh-CN" sz="1600" spc="100" dirty="0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官网网址</a:t>
            </a:r>
            <a:r>
              <a:rPr lang="en-US" altLang="zh-CN" sz="1600" spc="100" dirty="0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】</a:t>
            </a:r>
            <a:r>
              <a:rPr sz="1600" u="sng" spc="100" dirty="0" err="1">
                <a:latin typeface="思源黑体 CN" panose="020B0500000000000000" pitchFamily="34" charset="-122"/>
                <a:ea typeface="思源黑体 CN" panose="020B0500000000000000" pitchFamily="34" charset="-122"/>
                <a:cs typeface="Arial Regular" panose="020B0704020202090204" charset="0"/>
                <a:sym typeface="思源黑体 CN" panose="020B0500000000000000" pitchFamily="34" charset="-122"/>
              </a:rPr>
              <a:t>www.openharmony.cn</a:t>
            </a:r>
            <a:endParaRPr sz="1600" u="sng" spc="100" dirty="0">
              <a:latin typeface="思源黑体 CN" panose="020B0500000000000000" pitchFamily="34" charset="-122"/>
              <a:ea typeface="思源黑体 CN" panose="020B0500000000000000" pitchFamily="34" charset="-122"/>
              <a:cs typeface="Arial Regular" panose="020B0704020202090204" charset="0"/>
              <a:sym typeface="思源黑体 CN" panose="020B0500000000000000" pitchFamily="34" charset="-122"/>
            </a:endParaRPr>
          </a:p>
        </p:txBody>
      </p:sp>
      <p:pic>
        <p:nvPicPr>
          <p:cNvPr id="13" name="图片 12" descr="资源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465" y="2763711"/>
            <a:ext cx="1957070" cy="1986280"/>
          </a:xfrm>
          <a:prstGeom prst="rect">
            <a:avLst/>
          </a:prstGeom>
        </p:spPr>
      </p:pic>
      <p:sp>
        <p:nvSpPr>
          <p:cNvPr id="14" name="更多信息："/>
          <p:cNvSpPr txBox="1"/>
          <p:nvPr/>
        </p:nvSpPr>
        <p:spPr>
          <a:xfrm>
            <a:off x="4891773" y="4923012"/>
            <a:ext cx="2353207" cy="342850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 defTabSz="695960">
              <a:lnSpc>
                <a:spcPct val="130000"/>
              </a:lnSpc>
              <a:defRPr sz="3500" b="0" spc="350">
                <a:latin typeface="FZLanTingHeiS-R-GB" panose="02000000000000000000" charset="-122"/>
                <a:ea typeface="FZLanTingHeiS-R-GB" panose="02000000000000000000" charset="-122"/>
                <a:cs typeface="FZLanTingHeiS-R-GB" panose="02000000000000000000" charset="-122"/>
                <a:sym typeface="FZLanTingHeiS-R-GB" panose="02000000000000000000" charset="-122"/>
              </a:defRPr>
            </a:lvl1pPr>
          </a:lstStyle>
          <a:p>
            <a:pPr algn="ctr"/>
            <a:r>
              <a:rPr sz="11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长按识别二维码</a:t>
            </a:r>
            <a:r>
              <a:rPr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</a:t>
            </a:r>
            <a:r>
              <a:rPr sz="11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关注官方公众号</a:t>
            </a:r>
            <a:endParaRPr sz="1100" spc="100" dirty="0">
              <a:solidFill>
                <a:schemeClr val="tx1">
                  <a:lumMod val="50000"/>
                  <a:lumOff val="50000"/>
                </a:schemeClr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9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27A0C1D-0D49-BD15-C233-7B89FAE0ADC7}"/>
              </a:ext>
            </a:extLst>
          </p:cNvPr>
          <p:cNvSpPr/>
          <p:nvPr/>
        </p:nvSpPr>
        <p:spPr>
          <a:xfrm>
            <a:off x="620115" y="1708353"/>
            <a:ext cx="107746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spc="2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" panose="020B0500000000000000" pitchFamily="34" charset="-122"/>
              </a:rPr>
              <a:t>OpenHarmony</a:t>
            </a:r>
            <a:r>
              <a:rPr lang="zh-CN" altLang="en-US" sz="4800" b="1" spc="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" panose="020B0500000000000000" pitchFamily="34" charset="-122"/>
              </a:rPr>
              <a:t>系统开发常用权限问题分析及解决分享</a:t>
            </a:r>
            <a:endParaRPr lang="en-US" altLang="zh-CN" sz="4800" b="1" spc="2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" panose="020B0500000000000000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790AA82-7968-892A-0FF2-242596ED502E}"/>
              </a:ext>
            </a:extLst>
          </p:cNvPr>
          <p:cNvGrpSpPr/>
          <p:nvPr/>
        </p:nvGrpSpPr>
        <p:grpSpPr>
          <a:xfrm>
            <a:off x="620115" y="3285948"/>
            <a:ext cx="4002724" cy="1491341"/>
            <a:chOff x="6988" y="6411"/>
            <a:chExt cx="6303" cy="2349"/>
          </a:xfrm>
        </p:grpSpPr>
        <p:sp>
          <p:nvSpPr>
            <p:cNvPr id="3" name="姓名 40pt">
              <a:extLst>
                <a:ext uri="{FF2B5EF4-FFF2-40B4-BE49-F238E27FC236}">
                  <a16:creationId xmlns:a16="http://schemas.microsoft.com/office/drawing/2014/main" id="{A3BD7D35-E2C9-7F69-EAE4-CDC562173030}"/>
                </a:ext>
              </a:extLst>
            </p:cNvPr>
            <p:cNvSpPr txBox="1"/>
            <p:nvPr/>
          </p:nvSpPr>
          <p:spPr>
            <a:xfrm>
              <a:off x="9671" y="6524"/>
              <a:ext cx="3584" cy="111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>
              <a:lvl1pPr algn="l" defTabSz="695960">
                <a:lnSpc>
                  <a:spcPct val="130000"/>
                </a:lnSpc>
                <a:defRPr sz="4000" b="0" spc="400">
                  <a:latin typeface="FZLanTingHeiS-R-GB" panose="02000000000000000000" charset="-122"/>
                  <a:ea typeface="FZLanTingHeiS-R-GB" panose="02000000000000000000" charset="-122"/>
                  <a:cs typeface="FZLanTingHeiS-R-GB" panose="02000000000000000000" charset="-122"/>
                  <a:sym typeface="FZLanTingHeiS-R-GB" panose="02000000000000000000" charset="-122"/>
                </a:defRPr>
              </a:lvl1pPr>
            </a:lstStyle>
            <a:p>
              <a:r>
                <a:rPr lang="zh-CN" altLang="en-US" sz="2800" spc="100" dirty="0">
                  <a:latin typeface="思源黑体 CN" panose="020B0500000000000000" pitchFamily="34" charset="-122"/>
                  <a:ea typeface="思源黑体 CN" panose="020B0500000000000000" pitchFamily="34" charset="-122"/>
                  <a:sym typeface="思源黑体 CN" panose="020B0500000000000000" pitchFamily="34" charset="-122"/>
                </a:rPr>
                <a:t>陆道（</a:t>
              </a:r>
              <a:r>
                <a:rPr lang="en-US" sz="2800" spc="100" dirty="0">
                  <a:latin typeface="思源黑体 CN" panose="020B0500000000000000" pitchFamily="34" charset="-122"/>
                  <a:ea typeface="思源黑体 CN" panose="020B0500000000000000" pitchFamily="34" charset="-122"/>
                  <a:sym typeface="思源黑体 CN" panose="020B0500000000000000" pitchFamily="34" charset="-122"/>
                </a:rPr>
                <a:t>28</a:t>
              </a:r>
              <a:r>
                <a:rPr sz="2800" spc="100" dirty="0">
                  <a:latin typeface="思源黑体 CN" panose="020B0500000000000000" pitchFamily="34" charset="-122"/>
                  <a:ea typeface="思源黑体 CN" panose="020B0500000000000000" pitchFamily="34" charset="-122"/>
                  <a:sym typeface="思源黑体 CN" panose="020B0500000000000000" pitchFamily="34" charset="-122"/>
                </a:rPr>
                <a:t>pt</a:t>
              </a:r>
              <a:r>
                <a:rPr lang="zh-CN" altLang="en-US" sz="2800" spc="100" dirty="0">
                  <a:latin typeface="思源黑体 CN" panose="020B0500000000000000" pitchFamily="34" charset="-122"/>
                  <a:ea typeface="思源黑体 CN" panose="020B0500000000000000" pitchFamily="34" charset="-122"/>
                  <a:sym typeface="思源黑体 CN" panose="020B0500000000000000" pitchFamily="34" charset="-122"/>
                </a:rPr>
                <a:t>）</a:t>
              </a:r>
              <a:endParaRPr sz="2800" spc="100" dirty="0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endParaRPr>
            </a:p>
          </p:txBody>
        </p:sp>
        <p:sp>
          <p:nvSpPr>
            <p:cNvPr id="4" name="圆形">
              <a:extLst>
                <a:ext uri="{FF2B5EF4-FFF2-40B4-BE49-F238E27FC236}">
                  <a16:creationId xmlns:a16="http://schemas.microsoft.com/office/drawing/2014/main" id="{9550CC74-6DD1-4430-5BA5-1253A12016B6}"/>
                </a:ext>
              </a:extLst>
            </p:cNvPr>
            <p:cNvSpPr/>
            <p:nvPr/>
          </p:nvSpPr>
          <p:spPr>
            <a:xfrm>
              <a:off x="6988" y="6411"/>
              <a:ext cx="2349" cy="2349"/>
            </a:xfrm>
            <a:prstGeom prst="ellipse">
              <a:avLst/>
            </a:prstGeom>
            <a:solidFill>
              <a:schemeClr val="bg1">
                <a:lumMod val="85000"/>
                <a:alpha val="23000"/>
              </a:schemeClr>
            </a:solidFill>
            <a:ln w="12700">
              <a:noFill/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latin typeface="+mn-lt"/>
                  <a:ea typeface="+mn-ea"/>
                  <a:cs typeface="+mn-cs"/>
                  <a:sym typeface="Helvetica Neue Medium" panose="02000503000000020004"/>
                </a:defRPr>
              </a:pPr>
              <a:endParaRPr sz="2000" dirty="0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endParaRPr>
            </a:p>
          </p:txBody>
        </p:sp>
        <p:sp>
          <p:nvSpPr>
            <p:cNvPr id="5" name="职位/介绍 30pt">
              <a:extLst>
                <a:ext uri="{FF2B5EF4-FFF2-40B4-BE49-F238E27FC236}">
                  <a16:creationId xmlns:a16="http://schemas.microsoft.com/office/drawing/2014/main" id="{9F8D2B00-5D37-C5B2-4CEC-EA2689611998}"/>
                </a:ext>
              </a:extLst>
            </p:cNvPr>
            <p:cNvSpPr txBox="1"/>
            <p:nvPr/>
          </p:nvSpPr>
          <p:spPr>
            <a:xfrm>
              <a:off x="9671" y="7625"/>
              <a:ext cx="3620" cy="857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>
              <a:lvl1pPr algn="l" defTabSz="695960">
                <a:lnSpc>
                  <a:spcPct val="130000"/>
                </a:lnSpc>
                <a:defRPr sz="3000" b="0" spc="300">
                  <a:latin typeface="FZLanTingHeiS-R-GB" panose="02000000000000000000" charset="-122"/>
                  <a:ea typeface="FZLanTingHeiS-R-GB" panose="02000000000000000000" charset="-122"/>
                  <a:cs typeface="FZLanTingHeiS-R-GB" panose="02000000000000000000" charset="-122"/>
                  <a:sym typeface="FZLanTingHeiS-R-GB" panose="02000000000000000000" charset="-122"/>
                </a:defRPr>
              </a:lvl1pPr>
            </a:lstStyle>
            <a:p>
              <a:r>
                <a:rPr lang="zh-CN" altLang="en-US" sz="2000" spc="100" dirty="0">
                  <a:latin typeface="思源黑体 CN" panose="020B0500000000000000" pitchFamily="34" charset="-122"/>
                  <a:ea typeface="思源黑体 CN" panose="020B0500000000000000" pitchFamily="34" charset="-122"/>
                  <a:sym typeface="思源黑体 CN" panose="020B0500000000000000" pitchFamily="34" charset="-122"/>
                </a:rPr>
                <a:t>诚迈高级技术专家</a:t>
              </a:r>
              <a:endParaRPr sz="2000" spc="100" dirty="0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endParaRPr>
            </a:p>
          </p:txBody>
        </p:sp>
        <p:sp>
          <p:nvSpPr>
            <p:cNvPr id="6" name="头像">
              <a:extLst>
                <a:ext uri="{FF2B5EF4-FFF2-40B4-BE49-F238E27FC236}">
                  <a16:creationId xmlns:a16="http://schemas.microsoft.com/office/drawing/2014/main" id="{65AFAADF-954D-61B0-A375-4EFDED86C08C}"/>
                </a:ext>
              </a:extLst>
            </p:cNvPr>
            <p:cNvSpPr txBox="1"/>
            <p:nvPr/>
          </p:nvSpPr>
          <p:spPr>
            <a:xfrm>
              <a:off x="7744" y="7223"/>
              <a:ext cx="873" cy="61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 anchorCtr="0">
              <a:spAutoFit/>
            </a:bodyPr>
            <a:lstStyle>
              <a:lvl1pPr defTabSz="695960">
                <a:lnSpc>
                  <a:spcPct val="130000"/>
                </a:lnSpc>
                <a:defRPr sz="3000" b="0" spc="300">
                  <a:solidFill>
                    <a:srgbClr val="000000"/>
                  </a:solidFill>
                  <a:latin typeface="FZLanTingHeiS-R-GB" panose="02000000000000000000" charset="-122"/>
                  <a:ea typeface="FZLanTingHeiS-R-GB" panose="02000000000000000000" charset="-122"/>
                  <a:cs typeface="FZLanTingHeiS-R-GB" panose="02000000000000000000" charset="-122"/>
                  <a:sym typeface="FZLanTingHeiS-R-GB" panose="02000000000000000000" charset="-122"/>
                </a:defRPr>
              </a:lvl1pPr>
            </a:lstStyle>
            <a:p>
              <a:pPr algn="ctr" fontAlgn="auto">
                <a:lnSpc>
                  <a:spcPct val="100000"/>
                </a:lnSpc>
              </a:pPr>
              <a:r>
                <a:rPr sz="1600" spc="0" dirty="0" err="1">
                  <a:solidFill>
                    <a:schemeClr val="tx1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sym typeface="思源黑体 CN" panose="020B0500000000000000" pitchFamily="34" charset="-122"/>
                </a:rPr>
                <a:t>头像</a:t>
              </a:r>
              <a:endParaRPr sz="2000" spc="0" dirty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95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i$ľíďe">
            <a:extLst>
              <a:ext uri="{FF2B5EF4-FFF2-40B4-BE49-F238E27FC236}">
                <a16:creationId xmlns:a16="http://schemas.microsoft.com/office/drawing/2014/main" id="{E01FB8BA-B453-919D-5417-2A0F464C06B5}"/>
              </a:ext>
            </a:extLst>
          </p:cNvPr>
          <p:cNvGrpSpPr/>
          <p:nvPr/>
        </p:nvGrpSpPr>
        <p:grpSpPr>
          <a:xfrm>
            <a:off x="725680" y="3040627"/>
            <a:ext cx="11050683" cy="2348468"/>
            <a:chOff x="660400" y="3410756"/>
            <a:chExt cx="11050683" cy="2348468"/>
          </a:xfrm>
        </p:grpSpPr>
        <p:cxnSp>
          <p:nvCxnSpPr>
            <p:cNvPr id="27" name="îṥļiḓé">
              <a:extLst>
                <a:ext uri="{FF2B5EF4-FFF2-40B4-BE49-F238E27FC236}">
                  <a16:creationId xmlns:a16="http://schemas.microsoft.com/office/drawing/2014/main" id="{DDB21216-1571-5883-1E35-258267AA8561}"/>
                </a:ext>
              </a:extLst>
            </p:cNvPr>
            <p:cNvCxnSpPr/>
            <p:nvPr/>
          </p:nvCxnSpPr>
          <p:spPr>
            <a:xfrm>
              <a:off x="660400" y="5754029"/>
              <a:ext cx="10872788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lumMod val="50000"/>
                  <a:lumOff val="50000"/>
                  <a:alpha val="27489"/>
                </a:srgbClr>
              </a:solidFill>
              <a:prstDash val="dash"/>
              <a:miter lim="800000"/>
              <a:tailEnd type="none"/>
            </a:ln>
            <a:effectLst/>
          </p:spPr>
        </p:cxnSp>
        <p:grpSp>
          <p:nvGrpSpPr>
            <p:cNvPr id="28" name="ïṥḷïdé">
              <a:extLst>
                <a:ext uri="{FF2B5EF4-FFF2-40B4-BE49-F238E27FC236}">
                  <a16:creationId xmlns:a16="http://schemas.microsoft.com/office/drawing/2014/main" id="{179D976E-B21E-DAC4-7FD0-0B1CAD261D79}"/>
                </a:ext>
              </a:extLst>
            </p:cNvPr>
            <p:cNvGrpSpPr/>
            <p:nvPr/>
          </p:nvGrpSpPr>
          <p:grpSpPr>
            <a:xfrm>
              <a:off x="1058351" y="3410756"/>
              <a:ext cx="5037334" cy="2348468"/>
              <a:chOff x="1058351" y="3410756"/>
              <a:chExt cx="5037334" cy="2348468"/>
            </a:xfrm>
          </p:grpSpPr>
          <p:cxnSp>
            <p:nvCxnSpPr>
              <p:cNvPr id="50" name="îSḷîdè">
                <a:extLst>
                  <a:ext uri="{FF2B5EF4-FFF2-40B4-BE49-F238E27FC236}">
                    <a16:creationId xmlns:a16="http://schemas.microsoft.com/office/drawing/2014/main" id="{6EED4616-3EC8-A0C4-C737-B99A39ED29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7380" y="3810452"/>
                <a:ext cx="0" cy="194877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lumMod val="50000"/>
                    <a:lumOff val="50000"/>
                    <a:alpha val="27489"/>
                  </a:srgbClr>
                </a:solidFill>
                <a:prstDash val="dash"/>
                <a:miter lim="800000"/>
                <a:tailEnd type="none"/>
              </a:ln>
              <a:effectLst/>
            </p:spPr>
          </p:cxnSp>
          <p:sp>
            <p:nvSpPr>
              <p:cNvPr id="51" name="išḷiḍè">
                <a:extLst>
                  <a:ext uri="{FF2B5EF4-FFF2-40B4-BE49-F238E27FC236}">
                    <a16:creationId xmlns:a16="http://schemas.microsoft.com/office/drawing/2014/main" id="{3C1818A1-BF01-DEAF-8528-6555668E681B}"/>
                  </a:ext>
                </a:extLst>
              </p:cNvPr>
              <p:cNvSpPr/>
              <p:nvPr/>
            </p:nvSpPr>
            <p:spPr>
              <a:xfrm>
                <a:off x="1058351" y="3612393"/>
                <a:ext cx="198059" cy="198059"/>
              </a:xfrm>
              <a:prstGeom prst="ellipse">
                <a:avLst/>
              </a:prstGeom>
              <a:solidFill>
                <a:srgbClr val="74D608"/>
              </a:solidFill>
              <a:ln w="57150" cap="rnd" cmpd="sng" algn="ctr">
                <a:noFill/>
                <a:prstDash val="solid"/>
                <a:round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00B3E0"/>
                  </a:solidFill>
                  <a:effectLst/>
                  <a:uLnTx/>
                  <a:uFillTx/>
                  <a:latin typeface="思源黑体 CN" panose="020B0500000000000000" pitchFamily="34" charset="-122"/>
                  <a:ea typeface="思源黑体 CN" panose="020B0500000000000000" pitchFamily="34" charset="-122"/>
                  <a:sym typeface="思源黑体 CN" panose="020B0500000000000000" pitchFamily="34" charset="-122"/>
                </a:endParaRPr>
              </a:p>
            </p:txBody>
          </p:sp>
          <p:grpSp>
            <p:nvGrpSpPr>
              <p:cNvPr id="52" name="íśľiḑé">
                <a:extLst>
                  <a:ext uri="{FF2B5EF4-FFF2-40B4-BE49-F238E27FC236}">
                    <a16:creationId xmlns:a16="http://schemas.microsoft.com/office/drawing/2014/main" id="{0BE0A5A5-CE52-0B6C-2020-7A577D9F06C5}"/>
                  </a:ext>
                </a:extLst>
              </p:cNvPr>
              <p:cNvGrpSpPr/>
              <p:nvPr/>
            </p:nvGrpSpPr>
            <p:grpSpPr>
              <a:xfrm>
                <a:off x="1310153" y="3410756"/>
                <a:ext cx="4785532" cy="1991500"/>
                <a:chOff x="1400465" y="3438451"/>
                <a:chExt cx="4785532" cy="1991500"/>
              </a:xfrm>
            </p:grpSpPr>
            <p:sp>
              <p:nvSpPr>
                <p:cNvPr id="53" name="îSlídé">
                  <a:extLst>
                    <a:ext uri="{FF2B5EF4-FFF2-40B4-BE49-F238E27FC236}">
                      <a16:creationId xmlns:a16="http://schemas.microsoft.com/office/drawing/2014/main" id="{AAB5BA4F-734F-CD01-1E8B-FD0EEBBC6E1D}"/>
                    </a:ext>
                  </a:extLst>
                </p:cNvPr>
                <p:cNvSpPr txBox="1"/>
                <p:nvPr/>
              </p:nvSpPr>
              <p:spPr>
                <a:xfrm>
                  <a:off x="1400465" y="4200870"/>
                  <a:ext cx="2130820" cy="3031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ts val="15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tabLst/>
                    <a:defRPr/>
                  </a:pPr>
                  <a:r>
                    <a:rPr kumimoji="0" lang="zh-CN" altLang="en-US" sz="2000" b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80808"/>
                      </a:solidFill>
                      <a:effectLst/>
                      <a:uLnTx/>
                      <a:uFillTx/>
                      <a:latin typeface="思源黑体 CN" panose="020B0500000000000000" pitchFamily="34" charset="-122"/>
                      <a:ea typeface="思源黑体 CN" panose="020B0500000000000000" pitchFamily="34" charset="-122"/>
                      <a:sym typeface="思源黑体 CN" panose="020B0500000000000000" pitchFamily="34" charset="-122"/>
                    </a:rPr>
                    <a:t>简介</a:t>
                  </a:r>
                  <a:endParaRPr kumimoji="0" lang="en-US" altLang="zh-CN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思源黑体 CN" panose="020B0500000000000000" pitchFamily="34" charset="-122"/>
                    <a:ea typeface="思源黑体 CN" panose="020B0500000000000000" pitchFamily="34" charset="-122"/>
                    <a:sym typeface="思源黑体 CN" panose="020B0500000000000000" pitchFamily="34" charset="-122"/>
                  </a:endParaRPr>
                </a:p>
              </p:txBody>
            </p:sp>
            <p:sp>
              <p:nvSpPr>
                <p:cNvPr id="54" name="îśliḋê">
                  <a:extLst>
                    <a:ext uri="{FF2B5EF4-FFF2-40B4-BE49-F238E27FC236}">
                      <a16:creationId xmlns:a16="http://schemas.microsoft.com/office/drawing/2014/main" id="{52268CEF-01B9-CCAC-1803-63F80B69D92C}"/>
                    </a:ext>
                  </a:extLst>
                </p:cNvPr>
                <p:cNvSpPr txBox="1"/>
                <p:nvPr/>
              </p:nvSpPr>
              <p:spPr>
                <a:xfrm>
                  <a:off x="1400465" y="3438451"/>
                  <a:ext cx="2130820" cy="646331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 anchor="b" anchorCtr="0">
                  <a:spAutoFit/>
                </a:bodyPr>
                <a:lstStyle>
                  <a:defPPr>
                    <a:defRPr lang="zh-CN"/>
                  </a:defPPr>
                  <a:lvl1pPr>
                    <a:defRPr sz="2000" b="1" i="0">
                      <a:gradFill>
                        <a:gsLst>
                          <a:gs pos="0">
                            <a:schemeClr val="accent1">
                              <a:lumMod val="60000"/>
                              <a:lumOff val="40000"/>
                            </a:schemeClr>
                          </a:gs>
                          <a:gs pos="60000">
                            <a:schemeClr val="accent1"/>
                          </a:gs>
                        </a:gsLst>
                        <a:lin ang="2700000" scaled="0"/>
                      </a:gradFill>
                      <a:effectLst>
                        <a:outerShdw blurRad="76200" dist="50800" dir="5400000" algn="ctr" rotWithShape="0">
                          <a:schemeClr val="accent1">
                            <a:alpha val="20000"/>
                          </a:schemeClr>
                        </a:outerShdw>
                      </a:effectLst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tabLst/>
                    <a:defRPr/>
                  </a:pPr>
                  <a:r>
                    <a:rPr kumimoji="0" lang="en-US" altLang="zh-CN" sz="360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80808"/>
                      </a:solidFill>
                      <a:effectLst/>
                      <a:uLnTx/>
                      <a:uFillTx/>
                      <a:latin typeface="思源黑体 CN" panose="020B0500000000000000" pitchFamily="34" charset="-122"/>
                      <a:ea typeface="思源黑体 CN" panose="020B0500000000000000" pitchFamily="34" charset="-122"/>
                      <a:sym typeface="思源黑体 CN" panose="020B0500000000000000" pitchFamily="34" charset="-122"/>
                    </a:rPr>
                    <a:t>01</a:t>
                  </a:r>
                </a:p>
              </p:txBody>
            </p:sp>
            <p:sp>
              <p:nvSpPr>
                <p:cNvPr id="55" name="îS1íḋe">
                  <a:extLst>
                    <a:ext uri="{FF2B5EF4-FFF2-40B4-BE49-F238E27FC236}">
                      <a16:creationId xmlns:a16="http://schemas.microsoft.com/office/drawing/2014/main" id="{E7D5A1F3-6FFD-81C9-AD97-0C9049EF8002}"/>
                    </a:ext>
                  </a:extLst>
                </p:cNvPr>
                <p:cNvSpPr txBox="1"/>
                <p:nvPr/>
              </p:nvSpPr>
              <p:spPr>
                <a:xfrm>
                  <a:off x="1400465" y="4506621"/>
                  <a:ext cx="2130820" cy="3329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200" kern="0" dirty="0">
                      <a:solidFill>
                        <a:srgbClr val="080808"/>
                      </a:solidFill>
                      <a:latin typeface="思源黑体 CN" panose="020B0500000000000000" pitchFamily="34" charset="-122"/>
                      <a:ea typeface="思源黑体 CN" panose="020B0500000000000000" pitchFamily="34" charset="-122"/>
                      <a:sym typeface="思源黑体 CN" panose="020B0500000000000000" pitchFamily="34" charset="-122"/>
                    </a:rPr>
                    <a:t>.</a:t>
                  </a:r>
                </a:p>
              </p:txBody>
            </p:sp>
            <p:sp>
              <p:nvSpPr>
                <p:cNvPr id="58" name="îS1íḋe">
                  <a:extLst>
                    <a:ext uri="{FF2B5EF4-FFF2-40B4-BE49-F238E27FC236}">
                      <a16:creationId xmlns:a16="http://schemas.microsoft.com/office/drawing/2014/main" id="{950F2C2E-67EB-01DD-A08E-5B509D8B77E2}"/>
                    </a:ext>
                  </a:extLst>
                </p:cNvPr>
                <p:cNvSpPr txBox="1"/>
                <p:nvPr/>
              </p:nvSpPr>
              <p:spPr>
                <a:xfrm>
                  <a:off x="4055177" y="4506621"/>
                  <a:ext cx="213082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>
                    <a:lnSpc>
                      <a:spcPct val="150000"/>
                    </a:lnSpc>
                    <a:defRPr/>
                  </a:pPr>
                  <a:r>
                    <a:rPr kumimoji="0" lang="en-US" altLang="zh-CN" sz="120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80808"/>
                      </a:solidFill>
                      <a:effectLst/>
                      <a:uLnTx/>
                      <a:uFillTx/>
                      <a:latin typeface="思源黑体 CN" panose="020B0500000000000000" pitchFamily="34" charset="-122"/>
                      <a:ea typeface="思源黑体 CN" panose="020B0500000000000000" pitchFamily="34" charset="-122"/>
                      <a:sym typeface="思源黑体 CN" panose="020B0500000000000000" pitchFamily="34" charset="-122"/>
                    </a:rPr>
                    <a:t>1. </a:t>
                  </a:r>
                  <a:r>
                    <a:rPr lang="en-US" altLang="zh-CN" sz="1200" kern="0" dirty="0" err="1">
                      <a:solidFill>
                        <a:srgbClr val="080808"/>
                      </a:solidFill>
                      <a:ea typeface="思源黑体 CN" panose="020B0500000000000000"/>
                    </a:rPr>
                    <a:t>udev</a:t>
                  </a:r>
                  <a:r>
                    <a:rPr kumimoji="0" lang="zh-CN" altLang="en-US" sz="120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80808"/>
                      </a:solidFill>
                      <a:effectLst/>
                      <a:uLnTx/>
                      <a:uFillTx/>
                      <a:latin typeface="思源黑体 CN" panose="020B0500000000000000" pitchFamily="34" charset="-122"/>
                      <a:ea typeface="思源黑体 CN" panose="020B0500000000000000" pitchFamily="34" charset="-122"/>
                      <a:sym typeface="思源黑体 CN" panose="020B0500000000000000" pitchFamily="34" charset="-122"/>
                    </a:rPr>
                    <a:t>简介</a:t>
                  </a:r>
                  <a:endParaRPr kumimoji="0" lang="en-US" altLang="zh-CN" sz="1200" u="none" strike="noStrike" kern="0" cap="none" spc="0" normalizeH="0" baseline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思源黑体 CN" panose="020B0500000000000000" pitchFamily="34" charset="-122"/>
                    <a:ea typeface="思源黑体 CN" panose="020B0500000000000000" pitchFamily="34" charset="-122"/>
                    <a:sym typeface="思源黑体 CN" panose="020B0500000000000000" pitchFamily="34" charset="-122"/>
                  </a:endParaRPr>
                </a:p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zh-CN" sz="1200" kern="0" dirty="0">
                      <a:solidFill>
                        <a:srgbClr val="080808"/>
                      </a:solidFill>
                      <a:latin typeface="思源黑体 CN" panose="020B0500000000000000" pitchFamily="34" charset="-122"/>
                      <a:ea typeface="思源黑体 CN" panose="020B0500000000000000" pitchFamily="34" charset="-122"/>
                      <a:sym typeface="思源黑体 CN" panose="020B0500000000000000" pitchFamily="34" charset="-122"/>
                    </a:rPr>
                    <a:t>2. USB</a:t>
                  </a:r>
                  <a:r>
                    <a:rPr lang="zh-CN" altLang="en-US" sz="1200" kern="0" dirty="0">
                      <a:solidFill>
                        <a:srgbClr val="080808"/>
                      </a:solidFill>
                      <a:latin typeface="思源黑体 CN" panose="020B0500000000000000" pitchFamily="34" charset="-122"/>
                      <a:ea typeface="思源黑体 CN" panose="020B0500000000000000" pitchFamily="34" charset="-122"/>
                      <a:sym typeface="思源黑体 CN" panose="020B0500000000000000" pitchFamily="34" charset="-122"/>
                    </a:rPr>
                    <a:t>转串口设备权限问题</a:t>
                  </a:r>
                  <a:endParaRPr lang="en-US" altLang="zh-CN" sz="1200" kern="0" dirty="0">
                    <a:solidFill>
                      <a:srgbClr val="080808"/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sym typeface="思源黑体 CN" panose="020B0500000000000000" pitchFamily="34" charset="-122"/>
                  </a:endParaRPr>
                </a:p>
                <a:p>
                  <a:pPr lvl="0">
                    <a:lnSpc>
                      <a:spcPct val="150000"/>
                    </a:lnSpc>
                    <a:defRPr/>
                  </a:pPr>
                  <a:r>
                    <a:rPr lang="en-US" altLang="zh-CN" sz="1200" kern="0" dirty="0">
                      <a:solidFill>
                        <a:srgbClr val="080808"/>
                      </a:solidFill>
                      <a:latin typeface="思源黑体 CN" panose="020B0500000000000000" pitchFamily="34" charset="-122"/>
                      <a:ea typeface="思源黑体 CN" panose="020B0500000000000000" pitchFamily="34" charset="-122"/>
                      <a:sym typeface="思源黑体 CN" panose="020B0500000000000000" pitchFamily="34" charset="-122"/>
                    </a:rPr>
                    <a:t>3.USB</a:t>
                  </a:r>
                  <a:r>
                    <a:rPr lang="zh-CN" altLang="en-US" sz="1200" kern="0" dirty="0">
                      <a:solidFill>
                        <a:srgbClr val="080808"/>
                      </a:solidFill>
                      <a:latin typeface="思源黑体 CN" panose="020B0500000000000000" pitchFamily="34" charset="-122"/>
                      <a:ea typeface="思源黑体 CN" panose="020B0500000000000000" pitchFamily="34" charset="-122"/>
                      <a:sym typeface="思源黑体 CN" panose="020B0500000000000000" pitchFamily="34" charset="-122"/>
                    </a:rPr>
                    <a:t>指纹权限问题</a:t>
                  </a:r>
                  <a:endParaRPr lang="en-US" altLang="zh-CN" sz="1200" kern="0" dirty="0">
                    <a:solidFill>
                      <a:srgbClr val="080808"/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sym typeface="思源黑体 CN" panose="020B0500000000000000" pitchFamily="34" charset="-122"/>
                  </a:endParaRPr>
                </a:p>
              </p:txBody>
            </p:sp>
          </p:grpSp>
        </p:grpSp>
        <p:grpSp>
          <p:nvGrpSpPr>
            <p:cNvPr id="29" name="ïṩ1iḋe">
              <a:extLst>
                <a:ext uri="{FF2B5EF4-FFF2-40B4-BE49-F238E27FC236}">
                  <a16:creationId xmlns:a16="http://schemas.microsoft.com/office/drawing/2014/main" id="{73201FCD-9D63-84BE-0673-D59A99A74873}"/>
                </a:ext>
              </a:extLst>
            </p:cNvPr>
            <p:cNvGrpSpPr/>
            <p:nvPr/>
          </p:nvGrpSpPr>
          <p:grpSpPr>
            <a:xfrm>
              <a:off x="3708059" y="3413354"/>
              <a:ext cx="2594601" cy="2343273"/>
              <a:chOff x="3603248" y="3410756"/>
              <a:chExt cx="2594601" cy="2343273"/>
            </a:xfrm>
          </p:grpSpPr>
          <p:cxnSp>
            <p:nvCxnSpPr>
              <p:cNvPr id="44" name="íṥ1iḓè">
                <a:extLst>
                  <a:ext uri="{FF2B5EF4-FFF2-40B4-BE49-F238E27FC236}">
                    <a16:creationId xmlns:a16="http://schemas.microsoft.com/office/drawing/2014/main" id="{57FEFF7A-175A-274D-3BF5-8C11B823D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2277" y="3805257"/>
                <a:ext cx="0" cy="194877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lumMod val="50000"/>
                    <a:lumOff val="50000"/>
                    <a:alpha val="27489"/>
                  </a:srgbClr>
                </a:solidFill>
                <a:prstDash val="dash"/>
                <a:miter lim="800000"/>
                <a:tailEnd type="none"/>
              </a:ln>
              <a:effectLst/>
            </p:spPr>
          </p:cxnSp>
          <p:sp>
            <p:nvSpPr>
              <p:cNvPr id="45" name="íṧḻiḍê">
                <a:extLst>
                  <a:ext uri="{FF2B5EF4-FFF2-40B4-BE49-F238E27FC236}">
                    <a16:creationId xmlns:a16="http://schemas.microsoft.com/office/drawing/2014/main" id="{6CEA83E1-5CF0-22B9-95F1-C3271DD1913C}"/>
                  </a:ext>
                </a:extLst>
              </p:cNvPr>
              <p:cNvSpPr/>
              <p:nvPr/>
            </p:nvSpPr>
            <p:spPr>
              <a:xfrm>
                <a:off x="3603248" y="3607198"/>
                <a:ext cx="198059" cy="198059"/>
              </a:xfrm>
              <a:prstGeom prst="ellipse">
                <a:avLst/>
              </a:prstGeom>
              <a:solidFill>
                <a:srgbClr val="74D608"/>
              </a:solidFill>
              <a:ln w="12700" cap="rnd" cmpd="sng" algn="ctr">
                <a:noFill/>
                <a:prstDash val="solid"/>
                <a:round/>
                <a:headEnd/>
                <a:tailEnd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ctr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u="none" strike="noStrike" kern="0" cap="none" spc="0" normalizeH="0" baseline="0" noProof="0">
                  <a:ln>
                    <a:noFill/>
                  </a:ln>
                  <a:solidFill>
                    <a:srgbClr val="00B3E0"/>
                  </a:solidFill>
                  <a:effectLst/>
                  <a:uLnTx/>
                  <a:uFillTx/>
                  <a:latin typeface="思源黑体 CN" panose="020B0500000000000000" pitchFamily="34" charset="-122"/>
                  <a:ea typeface="思源黑体 CN" panose="020B0500000000000000" pitchFamily="34" charset="-122"/>
                  <a:sym typeface="思源黑体 CN" panose="020B0500000000000000" pitchFamily="34" charset="-122"/>
                </a:endParaRPr>
              </a:p>
            </p:txBody>
          </p:sp>
          <p:grpSp>
            <p:nvGrpSpPr>
              <p:cNvPr id="46" name="íśḻidê">
                <a:extLst>
                  <a:ext uri="{FF2B5EF4-FFF2-40B4-BE49-F238E27FC236}">
                    <a16:creationId xmlns:a16="http://schemas.microsoft.com/office/drawing/2014/main" id="{1D1B0DCB-5BE4-040A-2644-93A4236BF75C}"/>
                  </a:ext>
                </a:extLst>
              </p:cNvPr>
              <p:cNvGrpSpPr/>
              <p:nvPr/>
            </p:nvGrpSpPr>
            <p:grpSpPr>
              <a:xfrm>
                <a:off x="3866891" y="3410756"/>
                <a:ext cx="2330958" cy="1047112"/>
                <a:chOff x="1400465" y="3438451"/>
                <a:chExt cx="2330958" cy="1047112"/>
              </a:xfrm>
            </p:grpSpPr>
            <p:sp>
              <p:nvSpPr>
                <p:cNvPr id="47" name="isḷïḑè">
                  <a:extLst>
                    <a:ext uri="{FF2B5EF4-FFF2-40B4-BE49-F238E27FC236}">
                      <a16:creationId xmlns:a16="http://schemas.microsoft.com/office/drawing/2014/main" id="{57FB19CE-AD65-EBC5-4D94-D8475535805D}"/>
                    </a:ext>
                  </a:extLst>
                </p:cNvPr>
                <p:cNvSpPr txBox="1"/>
                <p:nvPr/>
              </p:nvSpPr>
              <p:spPr>
                <a:xfrm>
                  <a:off x="1400465" y="4200870"/>
                  <a:ext cx="2330958" cy="2846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 lvl="0">
                    <a:buSzPct val="25000"/>
                    <a:defRPr/>
                  </a:pPr>
                  <a:r>
                    <a:rPr lang="zh-CN" altLang="en-US" sz="2000" b="1" kern="0" dirty="0">
                      <a:solidFill>
                        <a:srgbClr val="080808"/>
                      </a:solidFill>
                      <a:latin typeface="思源黑体 CN" panose="020B0500000000000000" pitchFamily="34" charset="-122"/>
                      <a:ea typeface="思源黑体 CN" panose="020B0500000000000000" pitchFamily="34" charset="-122"/>
                      <a:sym typeface="思源黑体 CN" panose="020B0500000000000000" pitchFamily="34" charset="-122"/>
                    </a:rPr>
                    <a:t>驱动节点访问权限</a:t>
                  </a:r>
                  <a:endParaRPr kumimoji="0" lang="en-US" altLang="zh-CN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思源黑体 CN" panose="020B0500000000000000" pitchFamily="34" charset="-122"/>
                    <a:ea typeface="思源黑体 CN" panose="020B0500000000000000" pitchFamily="34" charset="-122"/>
                    <a:sym typeface="思源黑体 CN" panose="020B0500000000000000" pitchFamily="34" charset="-122"/>
                  </a:endParaRPr>
                </a:p>
              </p:txBody>
            </p:sp>
            <p:sp>
              <p:nvSpPr>
                <p:cNvPr id="48" name="íš1íḍe">
                  <a:extLst>
                    <a:ext uri="{FF2B5EF4-FFF2-40B4-BE49-F238E27FC236}">
                      <a16:creationId xmlns:a16="http://schemas.microsoft.com/office/drawing/2014/main" id="{E5EDC6F1-FE37-9814-7767-EB633E8AE883}"/>
                    </a:ext>
                  </a:extLst>
                </p:cNvPr>
                <p:cNvSpPr txBox="1"/>
                <p:nvPr/>
              </p:nvSpPr>
              <p:spPr>
                <a:xfrm>
                  <a:off x="1400465" y="3438451"/>
                  <a:ext cx="2130820" cy="646331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 anchor="b" anchorCtr="0">
                  <a:spAutoFit/>
                </a:bodyPr>
                <a:lstStyle>
                  <a:defPPr>
                    <a:defRPr lang="zh-CN"/>
                  </a:defPPr>
                  <a:lvl1pPr>
                    <a:defRPr sz="2000" b="1" i="0">
                      <a:gradFill>
                        <a:gsLst>
                          <a:gs pos="0">
                            <a:schemeClr val="accent1">
                              <a:lumMod val="60000"/>
                              <a:lumOff val="40000"/>
                            </a:schemeClr>
                          </a:gs>
                          <a:gs pos="60000">
                            <a:schemeClr val="accent1"/>
                          </a:gs>
                        </a:gsLst>
                        <a:lin ang="2700000" scaled="0"/>
                      </a:gradFill>
                      <a:effectLst>
                        <a:outerShdw blurRad="76200" dist="50800" dir="5400000" algn="ctr" rotWithShape="0">
                          <a:schemeClr val="accent1">
                            <a:alpha val="20000"/>
                          </a:schemeClr>
                        </a:outerShdw>
                      </a:effectLst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tabLst/>
                    <a:defRPr/>
                  </a:pPr>
                  <a:r>
                    <a:rPr kumimoji="0" lang="en-US" altLang="zh-CN" sz="360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80808"/>
                      </a:solidFill>
                      <a:effectLst/>
                      <a:uLnTx/>
                      <a:uFillTx/>
                      <a:latin typeface="思源黑体 CN" panose="020B0500000000000000" pitchFamily="34" charset="-122"/>
                      <a:ea typeface="思源黑体 CN" panose="020B0500000000000000" pitchFamily="34" charset="-122"/>
                      <a:sym typeface="思源黑体 CN" panose="020B0500000000000000" pitchFamily="34" charset="-122"/>
                    </a:rPr>
                    <a:t>02</a:t>
                  </a:r>
                </a:p>
              </p:txBody>
            </p:sp>
          </p:grpSp>
        </p:grpSp>
        <p:grpSp>
          <p:nvGrpSpPr>
            <p:cNvPr id="30" name="îṥļïḓè">
              <a:extLst>
                <a:ext uri="{FF2B5EF4-FFF2-40B4-BE49-F238E27FC236}">
                  <a16:creationId xmlns:a16="http://schemas.microsoft.com/office/drawing/2014/main" id="{6EC19EC9-6ED8-18B8-F472-644861B1607E}"/>
                </a:ext>
              </a:extLst>
            </p:cNvPr>
            <p:cNvGrpSpPr/>
            <p:nvPr/>
          </p:nvGrpSpPr>
          <p:grpSpPr>
            <a:xfrm>
              <a:off x="6369608" y="3415951"/>
              <a:ext cx="2406306" cy="2338078"/>
              <a:chOff x="6148143" y="3410756"/>
              <a:chExt cx="2406306" cy="2338078"/>
            </a:xfrm>
          </p:grpSpPr>
          <p:cxnSp>
            <p:nvCxnSpPr>
              <p:cNvPr id="38" name="ïṩļiďê">
                <a:extLst>
                  <a:ext uri="{FF2B5EF4-FFF2-40B4-BE49-F238E27FC236}">
                    <a16:creationId xmlns:a16="http://schemas.microsoft.com/office/drawing/2014/main" id="{58007FDF-AA71-9EB2-212D-349D4F9AA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7172" y="3800062"/>
                <a:ext cx="0" cy="194877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lumMod val="50000"/>
                    <a:lumOff val="50000"/>
                    <a:alpha val="27489"/>
                  </a:srgbClr>
                </a:solidFill>
                <a:prstDash val="dash"/>
                <a:miter lim="800000"/>
                <a:tailEnd type="none"/>
              </a:ln>
              <a:effectLst/>
            </p:spPr>
          </p:cxnSp>
          <p:sp>
            <p:nvSpPr>
              <p:cNvPr id="39" name="iṣľide">
                <a:extLst>
                  <a:ext uri="{FF2B5EF4-FFF2-40B4-BE49-F238E27FC236}">
                    <a16:creationId xmlns:a16="http://schemas.microsoft.com/office/drawing/2014/main" id="{39B1EDF2-1772-70E8-B59C-75401CC7BAC4}"/>
                  </a:ext>
                </a:extLst>
              </p:cNvPr>
              <p:cNvSpPr/>
              <p:nvPr/>
            </p:nvSpPr>
            <p:spPr>
              <a:xfrm>
                <a:off x="6148143" y="3602003"/>
                <a:ext cx="198059" cy="198059"/>
              </a:xfrm>
              <a:prstGeom prst="ellipse">
                <a:avLst/>
              </a:prstGeom>
              <a:solidFill>
                <a:srgbClr val="74D608"/>
              </a:solidFill>
              <a:ln w="57150" cap="rnd" cmpd="sng" algn="ctr">
                <a:noFill/>
                <a:prstDash val="solid"/>
                <a:round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u="none" strike="noStrike" kern="0" cap="none" spc="0" normalizeH="0" baseline="0" noProof="0">
                  <a:ln>
                    <a:noFill/>
                  </a:ln>
                  <a:solidFill>
                    <a:srgbClr val="00B3E0"/>
                  </a:solidFill>
                  <a:effectLst/>
                  <a:uLnTx/>
                  <a:uFillTx/>
                  <a:latin typeface="思源黑体 CN" panose="020B0500000000000000" pitchFamily="34" charset="-122"/>
                  <a:ea typeface="思源黑体 CN" panose="020B0500000000000000" pitchFamily="34" charset="-122"/>
                  <a:sym typeface="思源黑体 CN" panose="020B0500000000000000" pitchFamily="34" charset="-122"/>
                </a:endParaRPr>
              </a:p>
            </p:txBody>
          </p:sp>
          <p:grpSp>
            <p:nvGrpSpPr>
              <p:cNvPr id="40" name="íṥḻîḓê">
                <a:extLst>
                  <a:ext uri="{FF2B5EF4-FFF2-40B4-BE49-F238E27FC236}">
                    <a16:creationId xmlns:a16="http://schemas.microsoft.com/office/drawing/2014/main" id="{0F37727E-8714-44A8-7A87-12BD25AC12F6}"/>
                  </a:ext>
                </a:extLst>
              </p:cNvPr>
              <p:cNvGrpSpPr/>
              <p:nvPr/>
            </p:nvGrpSpPr>
            <p:grpSpPr>
              <a:xfrm>
                <a:off x="6423629" y="3410756"/>
                <a:ext cx="2130820" cy="1058462"/>
                <a:chOff x="1400465" y="3438451"/>
                <a:chExt cx="2130820" cy="1058462"/>
              </a:xfrm>
            </p:grpSpPr>
            <p:sp>
              <p:nvSpPr>
                <p:cNvPr id="41" name="íşľîḍê">
                  <a:extLst>
                    <a:ext uri="{FF2B5EF4-FFF2-40B4-BE49-F238E27FC236}">
                      <a16:creationId xmlns:a16="http://schemas.microsoft.com/office/drawing/2014/main" id="{DCBC078C-AA25-ADBE-0B98-2CAAE7FBC49F}"/>
                    </a:ext>
                  </a:extLst>
                </p:cNvPr>
                <p:cNvSpPr txBox="1"/>
                <p:nvPr/>
              </p:nvSpPr>
              <p:spPr>
                <a:xfrm>
                  <a:off x="1400465" y="4200870"/>
                  <a:ext cx="2130820" cy="296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 lvl="0">
                    <a:buSzPct val="25000"/>
                    <a:defRPr/>
                  </a:pPr>
                  <a:r>
                    <a:rPr lang="en-US" altLang="zh-CN" sz="2000" b="1" kern="0" dirty="0" err="1">
                      <a:solidFill>
                        <a:srgbClr val="080808"/>
                      </a:solidFill>
                      <a:latin typeface="思源黑体 CN" panose="020B0500000000000000" pitchFamily="34" charset="-122"/>
                      <a:ea typeface="思源黑体 CN" panose="020B0500000000000000" pitchFamily="34" charset="-122"/>
                      <a:sym typeface="思源黑体 CN" panose="020B0500000000000000" pitchFamily="34" charset="-122"/>
                    </a:rPr>
                    <a:t>selinux</a:t>
                  </a:r>
                  <a:r>
                    <a:rPr lang="zh-CN" altLang="en-US" sz="2000" b="1" kern="0" dirty="0">
                      <a:solidFill>
                        <a:srgbClr val="080808"/>
                      </a:solidFill>
                      <a:latin typeface="思源黑体 CN" panose="020B0500000000000000" pitchFamily="34" charset="-122"/>
                      <a:ea typeface="思源黑体 CN" panose="020B0500000000000000" pitchFamily="34" charset="-122"/>
                      <a:sym typeface="思源黑体 CN" panose="020B0500000000000000" pitchFamily="34" charset="-122"/>
                    </a:rPr>
                    <a:t>权限配置</a:t>
                  </a:r>
                  <a:endParaRPr kumimoji="0" lang="en-US" altLang="zh-CN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思源黑体 CN" panose="020B0500000000000000" pitchFamily="34" charset="-122"/>
                    <a:ea typeface="思源黑体 CN" panose="020B0500000000000000" pitchFamily="34" charset="-122"/>
                    <a:sym typeface="思源黑体 CN" panose="020B0500000000000000" pitchFamily="34" charset="-122"/>
                  </a:endParaRPr>
                </a:p>
              </p:txBody>
            </p:sp>
            <p:sp>
              <p:nvSpPr>
                <p:cNvPr id="42" name="iṡľíḍè">
                  <a:extLst>
                    <a:ext uri="{FF2B5EF4-FFF2-40B4-BE49-F238E27FC236}">
                      <a16:creationId xmlns:a16="http://schemas.microsoft.com/office/drawing/2014/main" id="{3801B73A-F1FC-BD31-A576-6EDE31EFBA5A}"/>
                    </a:ext>
                  </a:extLst>
                </p:cNvPr>
                <p:cNvSpPr txBox="1"/>
                <p:nvPr/>
              </p:nvSpPr>
              <p:spPr>
                <a:xfrm>
                  <a:off x="1400465" y="3438451"/>
                  <a:ext cx="2130820" cy="646331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 anchor="b" anchorCtr="0">
                  <a:spAutoFit/>
                </a:bodyPr>
                <a:lstStyle>
                  <a:defPPr>
                    <a:defRPr lang="zh-CN"/>
                  </a:defPPr>
                  <a:lvl1pPr>
                    <a:defRPr sz="2000" b="1" i="0">
                      <a:gradFill>
                        <a:gsLst>
                          <a:gs pos="0">
                            <a:schemeClr val="accent1">
                              <a:lumMod val="60000"/>
                              <a:lumOff val="40000"/>
                            </a:schemeClr>
                          </a:gs>
                          <a:gs pos="60000">
                            <a:schemeClr val="accent1"/>
                          </a:gs>
                        </a:gsLst>
                        <a:lin ang="2700000" scaled="0"/>
                      </a:gradFill>
                      <a:effectLst>
                        <a:outerShdw blurRad="76200" dist="50800" dir="5400000" algn="ctr" rotWithShape="0">
                          <a:schemeClr val="accent1">
                            <a:alpha val="20000"/>
                          </a:schemeClr>
                        </a:outerShdw>
                      </a:effectLst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tabLst/>
                    <a:defRPr/>
                  </a:pPr>
                  <a:r>
                    <a:rPr kumimoji="0" lang="en-US" altLang="zh-CN" sz="360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80808"/>
                      </a:solidFill>
                      <a:effectLst/>
                      <a:uLnTx/>
                      <a:uFillTx/>
                      <a:latin typeface="思源黑体 CN" panose="020B0500000000000000" pitchFamily="34" charset="-122"/>
                      <a:ea typeface="思源黑体 CN" panose="020B0500000000000000" pitchFamily="34" charset="-122"/>
                      <a:sym typeface="思源黑体 CN" panose="020B0500000000000000" pitchFamily="34" charset="-122"/>
                    </a:rPr>
                    <a:t>03</a:t>
                  </a:r>
                </a:p>
              </p:txBody>
            </p:sp>
          </p:grpSp>
        </p:grpSp>
        <p:grpSp>
          <p:nvGrpSpPr>
            <p:cNvPr id="31" name="îśḻiḋé">
              <a:extLst>
                <a:ext uri="{FF2B5EF4-FFF2-40B4-BE49-F238E27FC236}">
                  <a16:creationId xmlns:a16="http://schemas.microsoft.com/office/drawing/2014/main" id="{663A010C-4EAF-0EF2-C649-BF45CBF0A693}"/>
                </a:ext>
              </a:extLst>
            </p:cNvPr>
            <p:cNvGrpSpPr/>
            <p:nvPr/>
          </p:nvGrpSpPr>
          <p:grpSpPr>
            <a:xfrm>
              <a:off x="9042999" y="3418549"/>
              <a:ext cx="2668084" cy="2332883"/>
              <a:chOff x="8693040" y="3410756"/>
              <a:chExt cx="2668084" cy="2332883"/>
            </a:xfrm>
          </p:grpSpPr>
          <p:cxnSp>
            <p:nvCxnSpPr>
              <p:cNvPr id="32" name="îṡlïḓè">
                <a:extLst>
                  <a:ext uri="{FF2B5EF4-FFF2-40B4-BE49-F238E27FC236}">
                    <a16:creationId xmlns:a16="http://schemas.microsoft.com/office/drawing/2014/main" id="{DBF9CA5D-EAC3-2DAC-8A9D-858618DB8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2069" y="3794867"/>
                <a:ext cx="0" cy="194877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lumMod val="50000"/>
                    <a:lumOff val="50000"/>
                    <a:alpha val="27489"/>
                  </a:srgbClr>
                </a:solidFill>
                <a:prstDash val="dash"/>
                <a:miter lim="800000"/>
                <a:tailEnd type="none"/>
              </a:ln>
              <a:effectLst/>
            </p:spPr>
          </p:cxnSp>
          <p:sp>
            <p:nvSpPr>
              <p:cNvPr id="33" name="îSḷîḍê">
                <a:extLst>
                  <a:ext uri="{FF2B5EF4-FFF2-40B4-BE49-F238E27FC236}">
                    <a16:creationId xmlns:a16="http://schemas.microsoft.com/office/drawing/2014/main" id="{377C5A99-A454-AC48-F9A1-71A79F0F81CF}"/>
                  </a:ext>
                </a:extLst>
              </p:cNvPr>
              <p:cNvSpPr/>
              <p:nvPr/>
            </p:nvSpPr>
            <p:spPr>
              <a:xfrm>
                <a:off x="8693040" y="3596808"/>
                <a:ext cx="198059" cy="198059"/>
              </a:xfrm>
              <a:prstGeom prst="ellipse">
                <a:avLst/>
              </a:prstGeom>
              <a:solidFill>
                <a:srgbClr val="74D608"/>
              </a:solidFill>
              <a:ln w="57150" cap="rnd" cmpd="sng" algn="ctr">
                <a:noFill/>
                <a:prstDash val="solid"/>
                <a:round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u="none" strike="noStrike" kern="0" cap="none" spc="0" normalizeH="0" baseline="0" noProof="0">
                  <a:ln>
                    <a:noFill/>
                  </a:ln>
                  <a:solidFill>
                    <a:srgbClr val="00B3E0"/>
                  </a:solidFill>
                  <a:effectLst/>
                  <a:uLnTx/>
                  <a:uFillTx/>
                  <a:latin typeface="思源黑体 CN" panose="020B0500000000000000" pitchFamily="34" charset="-122"/>
                  <a:ea typeface="思源黑体 CN" panose="020B0500000000000000" pitchFamily="34" charset="-122"/>
                  <a:sym typeface="思源黑体 CN" panose="020B0500000000000000" pitchFamily="34" charset="-122"/>
                </a:endParaRPr>
              </a:p>
            </p:txBody>
          </p:sp>
          <p:grpSp>
            <p:nvGrpSpPr>
              <p:cNvPr id="34" name="iś1îdé">
                <a:extLst>
                  <a:ext uri="{FF2B5EF4-FFF2-40B4-BE49-F238E27FC236}">
                    <a16:creationId xmlns:a16="http://schemas.microsoft.com/office/drawing/2014/main" id="{43DB7602-49FF-5F4E-7565-494AA93E96E6}"/>
                  </a:ext>
                </a:extLst>
              </p:cNvPr>
              <p:cNvGrpSpPr/>
              <p:nvPr/>
            </p:nvGrpSpPr>
            <p:grpSpPr>
              <a:xfrm>
                <a:off x="8980365" y="3410756"/>
                <a:ext cx="2380759" cy="1047112"/>
                <a:chOff x="1400464" y="3438451"/>
                <a:chExt cx="2380759" cy="1047112"/>
              </a:xfrm>
            </p:grpSpPr>
            <p:sp>
              <p:nvSpPr>
                <p:cNvPr id="35" name="îṣlïďê">
                  <a:extLst>
                    <a:ext uri="{FF2B5EF4-FFF2-40B4-BE49-F238E27FC236}">
                      <a16:creationId xmlns:a16="http://schemas.microsoft.com/office/drawing/2014/main" id="{82E19DB3-6751-4DD5-3ED9-A08BDE30B453}"/>
                    </a:ext>
                  </a:extLst>
                </p:cNvPr>
                <p:cNvSpPr txBox="1"/>
                <p:nvPr/>
              </p:nvSpPr>
              <p:spPr>
                <a:xfrm>
                  <a:off x="1400464" y="4200870"/>
                  <a:ext cx="2380759" cy="2846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 lvl="0">
                    <a:buSzPct val="25000"/>
                    <a:defRPr/>
                  </a:pPr>
                  <a:r>
                    <a:rPr lang="zh-CN" altLang="en-US" sz="2000" b="1" kern="0" dirty="0">
                      <a:solidFill>
                        <a:srgbClr val="080808"/>
                      </a:solidFill>
                      <a:latin typeface="思源黑体 CN" panose="020B0500000000000000" pitchFamily="34" charset="-122"/>
                      <a:ea typeface="思源黑体 CN" panose="020B0500000000000000" pitchFamily="34" charset="-122"/>
                      <a:sym typeface="思源黑体 CN" panose="020B0500000000000000" pitchFamily="34" charset="-122"/>
                    </a:rPr>
                    <a:t>沙箱机制权限配置</a:t>
                  </a:r>
                  <a:endParaRPr kumimoji="0" lang="en-US" altLang="zh-CN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思源黑体 CN" panose="020B0500000000000000" pitchFamily="34" charset="-122"/>
                    <a:ea typeface="思源黑体 CN" panose="020B0500000000000000" pitchFamily="34" charset="-122"/>
                    <a:sym typeface="思源黑体 CN" panose="020B0500000000000000" pitchFamily="34" charset="-122"/>
                  </a:endParaRPr>
                </a:p>
              </p:txBody>
            </p:sp>
            <p:sp>
              <p:nvSpPr>
                <p:cNvPr id="36" name="ï$ļïďè">
                  <a:extLst>
                    <a:ext uri="{FF2B5EF4-FFF2-40B4-BE49-F238E27FC236}">
                      <a16:creationId xmlns:a16="http://schemas.microsoft.com/office/drawing/2014/main" id="{BD4481AF-13F2-0D54-7D3C-FA3033C54256}"/>
                    </a:ext>
                  </a:extLst>
                </p:cNvPr>
                <p:cNvSpPr txBox="1"/>
                <p:nvPr/>
              </p:nvSpPr>
              <p:spPr>
                <a:xfrm>
                  <a:off x="1400465" y="3438451"/>
                  <a:ext cx="2130820" cy="646331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 anchor="b" anchorCtr="0">
                  <a:spAutoFit/>
                </a:bodyPr>
                <a:lstStyle>
                  <a:defPPr>
                    <a:defRPr lang="zh-CN"/>
                  </a:defPPr>
                  <a:lvl1pPr>
                    <a:defRPr sz="2000" b="1" i="0">
                      <a:gradFill>
                        <a:gsLst>
                          <a:gs pos="0">
                            <a:schemeClr val="accent1">
                              <a:lumMod val="60000"/>
                              <a:lumOff val="40000"/>
                            </a:schemeClr>
                          </a:gs>
                          <a:gs pos="60000">
                            <a:schemeClr val="accent1"/>
                          </a:gs>
                        </a:gsLst>
                        <a:lin ang="2700000" scaled="0"/>
                      </a:gradFill>
                      <a:effectLst>
                        <a:outerShdw blurRad="76200" dist="50800" dir="5400000" algn="ctr" rotWithShape="0">
                          <a:schemeClr val="accent1">
                            <a:alpha val="20000"/>
                          </a:schemeClr>
                        </a:outerShdw>
                      </a:effectLst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tabLst/>
                    <a:defRPr/>
                  </a:pPr>
                  <a:r>
                    <a:rPr kumimoji="0" lang="en-US" altLang="zh-CN" sz="360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80808"/>
                      </a:solidFill>
                      <a:effectLst/>
                      <a:uLnTx/>
                      <a:uFillTx/>
                      <a:latin typeface="思源黑体 CN" panose="020B0500000000000000" pitchFamily="34" charset="-122"/>
                      <a:ea typeface="思源黑体 CN" panose="020B0500000000000000" pitchFamily="34" charset="-122"/>
                      <a:sym typeface="思源黑体 CN" panose="020B0500000000000000" pitchFamily="34" charset="-122"/>
                    </a:rPr>
                    <a:t>04</a:t>
                  </a:r>
                </a:p>
              </p:txBody>
            </p:sp>
          </p:grpSp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262E6D1-0586-F972-9F22-8BD8ECFDDF7D}"/>
              </a:ext>
            </a:extLst>
          </p:cNvPr>
          <p:cNvGrpSpPr/>
          <p:nvPr/>
        </p:nvGrpSpPr>
        <p:grpSpPr>
          <a:xfrm>
            <a:off x="725681" y="1562595"/>
            <a:ext cx="3941972" cy="1015663"/>
            <a:chOff x="725681" y="1102611"/>
            <a:chExt cx="3941972" cy="1015663"/>
          </a:xfrm>
        </p:grpSpPr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5A4F5A45-9034-2633-5F86-703F95108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25681" y="1122280"/>
              <a:ext cx="985898" cy="985898"/>
            </a:xfrm>
            <a:prstGeom prst="rect">
              <a:avLst/>
            </a:prstGeom>
          </p:spPr>
        </p:pic>
        <p:sp>
          <p:nvSpPr>
            <p:cNvPr id="56" name="îśḷiďè">
              <a:extLst>
                <a:ext uri="{FF2B5EF4-FFF2-40B4-BE49-F238E27FC236}">
                  <a16:creationId xmlns:a16="http://schemas.microsoft.com/office/drawing/2014/main" id="{7A37E944-5C1F-7D44-CAB4-9FF93AAC1619}"/>
                </a:ext>
              </a:extLst>
            </p:cNvPr>
            <p:cNvSpPr txBox="1"/>
            <p:nvPr/>
          </p:nvSpPr>
          <p:spPr>
            <a:xfrm>
              <a:off x="2673753" y="1618879"/>
              <a:ext cx="19939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spAutoFit/>
            </a:bodyPr>
            <a:lstStyle/>
            <a:p>
              <a:pPr defTabSz="913765">
                <a:buSzPct val="25000"/>
                <a:defRPr/>
              </a:pPr>
              <a:r>
                <a:rPr lang="en-US" altLang="zh-CN" sz="2400" b="1" dirty="0">
                  <a:solidFill>
                    <a:srgbClr val="080808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sym typeface="思源黑体 CN" panose="020B0500000000000000" pitchFamily="34" charset="-122"/>
                </a:rPr>
                <a:t>Contents</a:t>
              </a:r>
              <a:endParaRPr lang="en-US" sz="2400" b="1" dirty="0">
                <a:solidFill>
                  <a:srgbClr val="080808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endParaRPr>
            </a:p>
          </p:txBody>
        </p:sp>
        <p:sp>
          <p:nvSpPr>
            <p:cNvPr id="57" name="iSlíḓé">
              <a:extLst>
                <a:ext uri="{FF2B5EF4-FFF2-40B4-BE49-F238E27FC236}">
                  <a16:creationId xmlns:a16="http://schemas.microsoft.com/office/drawing/2014/main" id="{54E516A9-D4A2-37C8-FD72-4F438AAC2673}"/>
                </a:ext>
              </a:extLst>
            </p:cNvPr>
            <p:cNvSpPr txBox="1"/>
            <p:nvPr/>
          </p:nvSpPr>
          <p:spPr>
            <a:xfrm>
              <a:off x="943836" y="1102611"/>
              <a:ext cx="249713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spAutoFit/>
            </a:bodyPr>
            <a:lstStyle/>
            <a:p>
              <a:pPr defTabSz="913765">
                <a:buSzPct val="25000"/>
                <a:defRPr/>
              </a:pPr>
              <a:r>
                <a:rPr lang="zh-CN" altLang="en-US" sz="6000" b="1" dirty="0">
                  <a:latin typeface="思源黑体 CN" panose="020B0500000000000000" pitchFamily="34" charset="-122"/>
                  <a:ea typeface="思源黑体 CN" panose="020B0500000000000000" pitchFamily="34" charset="-122"/>
                  <a:sym typeface="思源黑体 CN" panose="020B0500000000000000" pitchFamily="34" charset="-122"/>
                </a:rPr>
                <a:t>目录</a:t>
              </a:r>
              <a:endParaRPr lang="en-US" sz="6000" b="1" dirty="0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endParaRPr>
            </a:p>
          </p:txBody>
        </p:sp>
      </p:grpSp>
      <p:sp>
        <p:nvSpPr>
          <p:cNvPr id="59" name="îS1íḋe">
            <a:extLst>
              <a:ext uri="{FF2B5EF4-FFF2-40B4-BE49-F238E27FC236}">
                <a16:creationId xmlns:a16="http://schemas.microsoft.com/office/drawing/2014/main" id="{2C93D883-1776-E142-0C28-60F328B4245E}"/>
              </a:ext>
            </a:extLst>
          </p:cNvPr>
          <p:cNvSpPr txBox="1"/>
          <p:nvPr/>
        </p:nvSpPr>
        <p:spPr>
          <a:xfrm>
            <a:off x="6722214" y="4111970"/>
            <a:ext cx="229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 marL="228600" lvl="0" indent="-228600">
              <a:lnSpc>
                <a:spcPct val="150000"/>
              </a:lnSpc>
              <a:buAutoNum type="arabicPeriod"/>
              <a:defRPr/>
            </a:pPr>
            <a:r>
              <a:rPr lang="en-US" altLang="zh-CN" sz="1200" kern="0" dirty="0" err="1">
                <a:solidFill>
                  <a:srgbClr val="080808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Seliunx</a:t>
            </a:r>
            <a:r>
              <a:rPr lang="zh-CN" altLang="en-US" sz="1200" kern="0" dirty="0">
                <a:solidFill>
                  <a:srgbClr val="080808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介绍</a:t>
            </a:r>
            <a:endParaRPr lang="en-US" altLang="zh-CN" sz="1200" kern="0" dirty="0">
              <a:solidFill>
                <a:srgbClr val="080808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200" kern="0" dirty="0">
                <a:solidFill>
                  <a:srgbClr val="080808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自建</a:t>
            </a:r>
            <a:r>
              <a:rPr lang="en-US" altLang="zh-CN" sz="1200" kern="0" dirty="0">
                <a:solidFill>
                  <a:srgbClr val="080808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SA</a:t>
            </a:r>
            <a:r>
              <a:rPr lang="zh-CN" altLang="en-US" sz="1200" kern="0" dirty="0">
                <a:solidFill>
                  <a:srgbClr val="080808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服务的</a:t>
            </a:r>
            <a:r>
              <a:rPr lang="en-US" altLang="zh-CN" sz="1200" kern="0" dirty="0" err="1">
                <a:solidFill>
                  <a:srgbClr val="080808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seliunx</a:t>
            </a:r>
            <a:r>
              <a:rPr lang="zh-CN" altLang="en-US" sz="1200" kern="0" dirty="0">
                <a:solidFill>
                  <a:srgbClr val="080808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权限问题</a:t>
            </a:r>
            <a:endParaRPr lang="en-US" altLang="zh-CN" sz="1200" kern="0" dirty="0">
              <a:solidFill>
                <a:srgbClr val="080808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sp>
        <p:nvSpPr>
          <p:cNvPr id="60" name="îS1íḋe">
            <a:extLst>
              <a:ext uri="{FF2B5EF4-FFF2-40B4-BE49-F238E27FC236}">
                <a16:creationId xmlns:a16="http://schemas.microsoft.com/office/drawing/2014/main" id="{ADF5B555-591D-64EF-ADC0-4A8293F66456}"/>
              </a:ext>
            </a:extLst>
          </p:cNvPr>
          <p:cNvSpPr txBox="1"/>
          <p:nvPr/>
        </p:nvSpPr>
        <p:spPr>
          <a:xfrm>
            <a:off x="9407607" y="4111970"/>
            <a:ext cx="213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 marL="228600" lvl="0" indent="-228600">
              <a:lnSpc>
                <a:spcPct val="150000"/>
              </a:lnSpc>
              <a:buAutoNum type="arabicPeriod"/>
              <a:defRPr/>
            </a:pPr>
            <a:r>
              <a:rPr lang="zh-CN" altLang="en-US" sz="1200" kern="0" dirty="0">
                <a:solidFill>
                  <a:srgbClr val="080808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沙箱机制介绍</a:t>
            </a:r>
            <a:endParaRPr kumimoji="0" lang="en-US" altLang="zh-CN" sz="120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rgbClr val="080808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2.</a:t>
            </a:r>
            <a:r>
              <a:rPr lang="zh-CN" altLang="en-US" sz="1200" kern="0" dirty="0">
                <a:solidFill>
                  <a:srgbClr val="080808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人脸识别文件无法生成问题</a:t>
            </a:r>
            <a:r>
              <a:rPr kumimoji="0" lang="en-US" altLang="zh-CN" sz="120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.</a:t>
            </a: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4F581822-CC52-EF0C-C0B2-0BD10A661D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1000"/>
          </a:blip>
          <a:srcRect r="43313"/>
          <a:stretch/>
        </p:blipFill>
        <p:spPr>
          <a:xfrm rot="5400000">
            <a:off x="10355710" y="5046551"/>
            <a:ext cx="595015" cy="30898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0455F0-9B54-B252-6340-04647492FFBA}"/>
              </a:ext>
            </a:extLst>
          </p:cNvPr>
          <p:cNvSpPr txBox="1"/>
          <p:nvPr/>
        </p:nvSpPr>
        <p:spPr>
          <a:xfrm>
            <a:off x="551306" y="1214971"/>
            <a:ext cx="5800725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kern="3000" dirty="0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权限问题是我们开发者在开发过程中必须要面对的一个问题，也是作为新加入的开发者感觉到十分头疼的问题。其中包含的问题也非常多，我就我们项目开发过程中经常遇到的问题为例，为大家讲解我们分析问题的思路以及解决办法。</a:t>
            </a:r>
            <a:endParaRPr kumimoji="1" lang="en-US" altLang="zh-CN" sz="1600" kern="3000" dirty="0"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D2CC5A-4F3C-0F27-33BF-1033B559560D}"/>
              </a:ext>
            </a:extLst>
          </p:cNvPr>
          <p:cNvSpPr txBox="1"/>
          <p:nvPr/>
        </p:nvSpPr>
        <p:spPr>
          <a:xfrm>
            <a:off x="551306" y="630196"/>
            <a:ext cx="1065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kern="3000" spc="3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" panose="020B0500000000000000" pitchFamily="34" charset="-122"/>
              </a:rPr>
              <a:t>简介</a:t>
            </a:r>
            <a:endParaRPr kumimoji="1" lang="en-US" altLang="zh-CN" sz="3200" b="1" kern="3000" spc="3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" panose="020B0500000000000000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1028BA1-CA9F-1F69-9CAD-159F6CAD7E23}"/>
              </a:ext>
            </a:extLst>
          </p:cNvPr>
          <p:cNvSpPr txBox="1"/>
          <p:nvPr/>
        </p:nvSpPr>
        <p:spPr>
          <a:xfrm>
            <a:off x="440468" y="1122611"/>
            <a:ext cx="11012621" cy="60478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en-US" altLang="zh-CN" dirty="0">
                <a:ea typeface="思源黑体 CN" panose="020B0500000000000000"/>
              </a:rPr>
              <a:t>1. </a:t>
            </a:r>
            <a:r>
              <a:rPr lang="en-US" altLang="zh-CN" dirty="0" err="1">
                <a:ea typeface="思源黑体 CN" panose="020B0500000000000000"/>
              </a:rPr>
              <a:t>udev</a:t>
            </a:r>
            <a:r>
              <a:rPr lang="zh-CN" altLang="en-US" dirty="0">
                <a:ea typeface="思源黑体 CN" panose="020B0500000000000000"/>
              </a:rPr>
              <a:t>为用户空间和设备驱动之间架设了一个桥梁，它主要的功能是管理</a:t>
            </a:r>
            <a:r>
              <a:rPr lang="en-US" altLang="zh-CN" dirty="0">
                <a:ea typeface="思源黑体 CN" panose="020B0500000000000000"/>
              </a:rPr>
              <a:t>/dev</a:t>
            </a:r>
            <a:r>
              <a:rPr lang="zh-CN" altLang="en-US" dirty="0">
                <a:ea typeface="思源黑体 CN" panose="020B0500000000000000"/>
              </a:rPr>
              <a:t>目录底下的设备节点。它同时也用来接替</a:t>
            </a:r>
            <a:r>
              <a:rPr lang="en-US" altLang="zh-CN" dirty="0" err="1">
                <a:ea typeface="思源黑体 CN" panose="020B0500000000000000"/>
              </a:rPr>
              <a:t>devfs</a:t>
            </a:r>
            <a:r>
              <a:rPr lang="zh-CN" altLang="en-US" dirty="0">
                <a:ea typeface="思源黑体 CN" panose="020B0500000000000000"/>
              </a:rPr>
              <a:t>及</a:t>
            </a:r>
            <a:r>
              <a:rPr lang="zh-CN" altLang="en-US" dirty="0">
                <a:ea typeface="思源黑体 CN" panose="020B0500000000000000"/>
                <a:hlinkClick r:id="rId2"/>
              </a:rPr>
              <a:t>热插拔</a:t>
            </a:r>
            <a:r>
              <a:rPr lang="zh-CN" altLang="en-US" dirty="0">
                <a:ea typeface="思源黑体 CN" panose="020B0500000000000000"/>
              </a:rPr>
              <a:t>的功能，这意味着它要在添加</a:t>
            </a:r>
            <a:r>
              <a:rPr lang="en-US" altLang="zh-CN" dirty="0">
                <a:ea typeface="思源黑体 CN" panose="020B0500000000000000"/>
              </a:rPr>
              <a:t>/</a:t>
            </a:r>
            <a:r>
              <a:rPr lang="zh-CN" altLang="en-US" dirty="0">
                <a:ea typeface="思源黑体 CN" panose="020B0500000000000000"/>
              </a:rPr>
              <a:t>删除硬件时处理</a:t>
            </a:r>
            <a:r>
              <a:rPr lang="en-US" altLang="zh-CN" dirty="0">
                <a:ea typeface="思源黑体 CN" panose="020B0500000000000000"/>
              </a:rPr>
              <a:t>/dev</a:t>
            </a:r>
            <a:r>
              <a:rPr lang="zh-CN" altLang="en-US" dirty="0">
                <a:ea typeface="思源黑体 CN" panose="020B0500000000000000"/>
              </a:rPr>
              <a:t>目录以及所有用户空间的行为。</a:t>
            </a:r>
            <a:endParaRPr lang="en-US" altLang="zh-CN" dirty="0">
              <a:ea typeface="思源黑体 CN" panose="020B0500000000000000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ea typeface="思源黑体 CN" panose="020B0500000000000000"/>
              </a:rPr>
              <a:t>2.udev</a:t>
            </a:r>
            <a:r>
              <a:rPr lang="zh-CN" altLang="en-US" dirty="0">
                <a:ea typeface="思源黑体 CN" panose="020B0500000000000000"/>
              </a:rPr>
              <a:t>工作流程</a:t>
            </a:r>
            <a:endParaRPr lang="en-US" altLang="zh-CN" dirty="0">
              <a:ea typeface="思源黑体 CN" panose="020B0500000000000000"/>
            </a:endParaRPr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endParaRPr lang="en-US" altLang="zh-CN" dirty="0">
              <a:ea typeface="思源黑体 CN" panose="020B0500000000000000"/>
            </a:endParaRPr>
          </a:p>
          <a:p>
            <a:r>
              <a:rPr lang="en-US" altLang="zh-CN" dirty="0">
                <a:ea typeface="思源黑体 CN" panose="020B0500000000000000"/>
              </a:rPr>
              <a:t>3.Openharmony</a:t>
            </a:r>
            <a:r>
              <a:rPr lang="zh-CN" altLang="en-US" dirty="0">
                <a:ea typeface="思源黑体 CN" panose="020B0500000000000000"/>
              </a:rPr>
              <a:t>的规则源文件是放在</a:t>
            </a:r>
            <a:r>
              <a:rPr lang="en-US" altLang="zh-CN" dirty="0">
                <a:ea typeface="思源黑体 CN" panose="020B0500000000000000"/>
              </a:rPr>
              <a:t>foundation/</a:t>
            </a:r>
            <a:r>
              <a:rPr lang="en-US" altLang="zh-CN" dirty="0" err="1">
                <a:ea typeface="思源黑体 CN" panose="020B0500000000000000"/>
              </a:rPr>
              <a:t>multimodalinput</a:t>
            </a:r>
            <a:r>
              <a:rPr lang="en-US" altLang="zh-CN" dirty="0">
                <a:ea typeface="思源黑体 CN" panose="020B0500000000000000"/>
              </a:rPr>
              <a:t>/input/patch/</a:t>
            </a:r>
            <a:r>
              <a:rPr lang="en-US" altLang="zh-CN" dirty="0" err="1">
                <a:ea typeface="思源黑体 CN" panose="020B0500000000000000"/>
              </a:rPr>
              <a:t>prebuild_eudev</a:t>
            </a:r>
            <a:r>
              <a:rPr lang="en-US" altLang="zh-CN" dirty="0">
                <a:ea typeface="思源黑体 CN" panose="020B0500000000000000"/>
              </a:rPr>
              <a:t>/</a:t>
            </a:r>
            <a:r>
              <a:rPr lang="en-US" altLang="zh-CN" dirty="0" err="1">
                <a:ea typeface="思源黑体 CN" panose="020B0500000000000000"/>
              </a:rPr>
              <a:t>rules.d</a:t>
            </a:r>
            <a:r>
              <a:rPr lang="en-US" altLang="zh-CN" dirty="0">
                <a:ea typeface="思源黑体 CN" panose="020B0500000000000000"/>
              </a:rPr>
              <a:t>/</a:t>
            </a:r>
            <a:r>
              <a:rPr lang="zh-CN" altLang="en-US" dirty="0">
                <a:ea typeface="思源黑体 CN" panose="020B0500000000000000"/>
              </a:rPr>
              <a:t>目录中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FE6611-2C07-47EA-10FD-E3863CA2278C}"/>
              </a:ext>
            </a:extLst>
          </p:cNvPr>
          <p:cNvSpPr txBox="1"/>
          <p:nvPr/>
        </p:nvSpPr>
        <p:spPr>
          <a:xfrm>
            <a:off x="551306" y="510128"/>
            <a:ext cx="10659238" cy="750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dirty="0" err="1"/>
              <a:t>udev</a:t>
            </a:r>
            <a:r>
              <a:rPr lang="zh-CN" altLang="en-US" sz="3200" kern="0" dirty="0">
                <a:solidFill>
                  <a:srgbClr val="080808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简介</a:t>
            </a:r>
            <a:endParaRPr lang="en-US" altLang="zh-CN" sz="3200" kern="0" dirty="0">
              <a:solidFill>
                <a:srgbClr val="080808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pic>
        <p:nvPicPr>
          <p:cNvPr id="3079" name="Picture 7" descr="https://img-blog.csdnimg.cn/img_convert/2dc51365ef12a659ff3d092e8ef0f4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049" y="2327605"/>
            <a:ext cx="5340062" cy="399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16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FE6611-2C07-47EA-10FD-E3863CA2278C}"/>
              </a:ext>
            </a:extLst>
          </p:cNvPr>
          <p:cNvSpPr txBox="1"/>
          <p:nvPr/>
        </p:nvSpPr>
        <p:spPr>
          <a:xfrm>
            <a:off x="551306" y="510128"/>
            <a:ext cx="1065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kern="3000" spc="300" dirty="0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USB</a:t>
            </a:r>
            <a:r>
              <a:rPr kumimoji="1" lang="zh-CN" altLang="en-US" sz="3200" b="1" kern="3000" spc="300" dirty="0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转串口设备权限问题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408291389"/>
              </p:ext>
            </p:extLst>
          </p:nvPr>
        </p:nvGraphicFramePr>
        <p:xfrm>
          <a:off x="337668" y="1327659"/>
          <a:ext cx="11086513" cy="5093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55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FE6611-2C07-47EA-10FD-E3863CA2278C}"/>
              </a:ext>
            </a:extLst>
          </p:cNvPr>
          <p:cNvSpPr txBox="1"/>
          <p:nvPr/>
        </p:nvSpPr>
        <p:spPr>
          <a:xfrm>
            <a:off x="551306" y="510128"/>
            <a:ext cx="1065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kern="3000" spc="300" dirty="0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USB</a:t>
            </a:r>
            <a:r>
              <a:rPr kumimoji="1" lang="zh-CN" altLang="en-US" sz="3200" b="1" kern="3000" spc="300" dirty="0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指纹权限问题</a:t>
            </a:r>
            <a:endParaRPr kumimoji="1" lang="en-US" altLang="zh-CN" sz="3200" b="1" kern="3000" spc="300" dirty="0"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7359" y="3029527"/>
            <a:ext cx="9622312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endParaRPr lang="en-US" altLang="zh-CN" sz="2000" dirty="0">
              <a:ea typeface="思源黑体 CN" panose="020B0500000000000000"/>
            </a:endParaRPr>
          </a:p>
          <a:p>
            <a:pPr lvl="0"/>
            <a:r>
              <a:rPr lang="zh-CN" altLang="zh-CN" sz="2000" dirty="0">
                <a:ea typeface="思源黑体 CN" panose="020B0500000000000000"/>
              </a:rPr>
              <a:t>调试纹宁</a:t>
            </a:r>
            <a:r>
              <a:rPr lang="en-US" altLang="zh-CN" sz="2000" dirty="0">
                <a:ea typeface="思源黑体 CN" panose="020B0500000000000000"/>
              </a:rPr>
              <a:t>USB</a:t>
            </a:r>
            <a:r>
              <a:rPr lang="zh-CN" altLang="zh-CN" sz="2000" dirty="0">
                <a:ea typeface="思源黑体 CN" panose="020B0500000000000000"/>
              </a:rPr>
              <a:t>指纹模块，上层通过</a:t>
            </a:r>
            <a:r>
              <a:rPr lang="en-US" altLang="zh-CN" sz="2000" dirty="0">
                <a:ea typeface="思源黑体 CN" panose="020B0500000000000000"/>
              </a:rPr>
              <a:t>NAPI</a:t>
            </a:r>
            <a:r>
              <a:rPr lang="zh-CN" altLang="zh-CN" sz="2000" dirty="0">
                <a:ea typeface="思源黑体 CN" panose="020B0500000000000000"/>
              </a:rPr>
              <a:t>接口打开</a:t>
            </a:r>
            <a:r>
              <a:rPr lang="en-US" altLang="zh-CN" sz="2000" dirty="0">
                <a:ea typeface="思源黑体 CN" panose="020B0500000000000000"/>
              </a:rPr>
              <a:t>USB</a:t>
            </a:r>
            <a:r>
              <a:rPr lang="zh-CN" altLang="zh-CN" sz="2000" dirty="0">
                <a:ea typeface="思源黑体 CN" panose="020B0500000000000000"/>
              </a:rPr>
              <a:t>设备出错，没有权限。由于</a:t>
            </a:r>
            <a:r>
              <a:rPr lang="en-US" altLang="zh-CN" sz="2000" dirty="0">
                <a:ea typeface="思源黑体 CN" panose="020B0500000000000000"/>
              </a:rPr>
              <a:t>USB</a:t>
            </a:r>
            <a:r>
              <a:rPr lang="zh-CN" altLang="zh-CN" sz="2000" dirty="0">
                <a:ea typeface="思源黑体 CN" panose="020B0500000000000000"/>
              </a:rPr>
              <a:t>设</a:t>
            </a:r>
            <a:endParaRPr lang="en-US" altLang="zh-CN" sz="2000" dirty="0">
              <a:ea typeface="思源黑体 CN" panose="020B0500000000000000"/>
            </a:endParaRPr>
          </a:p>
          <a:p>
            <a:pPr lvl="0"/>
            <a:endParaRPr lang="en-US" altLang="zh-CN" sz="2000" dirty="0">
              <a:ea typeface="思源黑体 CN" panose="020B0500000000000000"/>
            </a:endParaRPr>
          </a:p>
          <a:p>
            <a:pPr lvl="0"/>
            <a:r>
              <a:rPr lang="zh-CN" altLang="zh-CN" sz="2000" dirty="0">
                <a:ea typeface="思源黑体 CN" panose="020B0500000000000000"/>
              </a:rPr>
              <a:t>备是热插拔设备，解决该问题分为两种情况：开机以后插入</a:t>
            </a:r>
            <a:r>
              <a:rPr lang="en-US" altLang="zh-CN" sz="2000" dirty="0">
                <a:ea typeface="思源黑体 CN" panose="020B0500000000000000"/>
              </a:rPr>
              <a:t>USB</a:t>
            </a:r>
            <a:r>
              <a:rPr lang="zh-CN" altLang="zh-CN" sz="2000" dirty="0">
                <a:ea typeface="思源黑体 CN" panose="020B0500000000000000"/>
              </a:rPr>
              <a:t>指纹模块和插着</a:t>
            </a:r>
            <a:r>
              <a:rPr lang="en-US" altLang="zh-CN" sz="2000" dirty="0">
                <a:ea typeface="思源黑体 CN" panose="020B0500000000000000"/>
              </a:rPr>
              <a:t>USB</a:t>
            </a:r>
          </a:p>
          <a:p>
            <a:pPr lvl="0"/>
            <a:endParaRPr lang="en-US" altLang="zh-CN" sz="2000" dirty="0">
              <a:ea typeface="思源黑体 CN" panose="020B0500000000000000"/>
            </a:endParaRPr>
          </a:p>
          <a:p>
            <a:pPr lvl="0"/>
            <a:r>
              <a:rPr lang="zh-CN" altLang="zh-CN" sz="2000" dirty="0">
                <a:ea typeface="思源黑体 CN" panose="020B0500000000000000"/>
              </a:rPr>
              <a:t>指纹模块开机</a:t>
            </a:r>
            <a:r>
              <a:rPr lang="zh-CN" altLang="en-US" sz="2000" dirty="0">
                <a:ea typeface="思源黑体 CN" panose="020B0500000000000000"/>
              </a:rPr>
              <a:t>。</a:t>
            </a:r>
            <a:endParaRPr lang="en-US" altLang="zh-CN" sz="2000" dirty="0">
              <a:ea typeface="思源黑体 CN" panose="020B0500000000000000"/>
            </a:endParaRPr>
          </a:p>
          <a:p>
            <a:pPr lvl="0"/>
            <a:endParaRPr lang="zh-CN" altLang="en-US" sz="2000" dirty="0">
              <a:ea typeface="思源黑体 CN" panose="020B050000000000000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34474" y="1579417"/>
            <a:ext cx="1791853" cy="655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ea typeface="思源黑体 CN" panose="020B0500000000000000"/>
              </a:rPr>
              <a:t>指纹问题</a:t>
            </a:r>
          </a:p>
        </p:txBody>
      </p:sp>
    </p:spTree>
    <p:extLst>
      <p:ext uri="{BB962C8B-B14F-4D97-AF65-F5344CB8AC3E}">
        <p14:creationId xmlns:p14="http://schemas.microsoft.com/office/powerpoint/2010/main" val="302776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FE6611-2C07-47EA-10FD-E3863CA2278C}"/>
              </a:ext>
            </a:extLst>
          </p:cNvPr>
          <p:cNvSpPr txBox="1"/>
          <p:nvPr/>
        </p:nvSpPr>
        <p:spPr>
          <a:xfrm>
            <a:off x="551306" y="510128"/>
            <a:ext cx="1065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kern="3000" spc="300" dirty="0">
                <a:latin typeface="思源黑体 CN" panose="020B0500000000000000" pitchFamily="34" charset="-122"/>
                <a:ea typeface="思源黑体 CN" panose="020B0500000000000000"/>
                <a:sym typeface="思源黑体 CN" panose="020B0500000000000000" pitchFamily="34" charset="-122"/>
              </a:rPr>
              <a:t>USB</a:t>
            </a:r>
            <a:r>
              <a:rPr kumimoji="1" lang="zh-CN" altLang="en-US" sz="3200" b="1" kern="3000" spc="300" dirty="0">
                <a:latin typeface="思源黑体 CN" panose="020B0500000000000000" pitchFamily="34" charset="-122"/>
                <a:ea typeface="思源黑体 CN" panose="020B0500000000000000"/>
                <a:sym typeface="思源黑体 CN" panose="020B0500000000000000" pitchFamily="34" charset="-122"/>
              </a:rPr>
              <a:t>指纹权限问题</a:t>
            </a:r>
            <a:endParaRPr kumimoji="1" lang="en-US" altLang="zh-CN" sz="3200" b="1" kern="3000" spc="300" dirty="0">
              <a:latin typeface="思源黑体 CN" panose="020B0500000000000000" pitchFamily="34" charset="-122"/>
              <a:ea typeface="思源黑体 CN" panose="020B0500000000000000"/>
              <a:sym typeface="思源黑体 CN" panose="020B05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64329" y="1270394"/>
            <a:ext cx="10021455" cy="550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000" dirty="0">
                <a:ea typeface="思源黑体 CN" panose="020B0500000000000000"/>
                <a:sym typeface="思源黑体 CN" panose="020B0500000000000000" pitchFamily="34" charset="-122"/>
              </a:rPr>
              <a:t>1</a:t>
            </a:r>
            <a:r>
              <a:rPr lang="zh-CN" altLang="zh-CN" sz="1600" dirty="0">
                <a:ea typeface="思源黑体 CN" panose="020B0500000000000000"/>
              </a:rPr>
              <a:t>通过</a:t>
            </a:r>
            <a:r>
              <a:rPr lang="en-US" altLang="zh-CN" sz="1600" dirty="0">
                <a:ea typeface="思源黑体 CN" panose="020B0500000000000000"/>
              </a:rPr>
              <a:t>Log</a:t>
            </a:r>
            <a:r>
              <a:rPr lang="zh-CN" altLang="zh-CN" sz="1600" dirty="0">
                <a:ea typeface="思源黑体 CN" panose="020B0500000000000000"/>
              </a:rPr>
              <a:t>，获取纹宁指纹模块的</a:t>
            </a:r>
            <a:r>
              <a:rPr lang="en-US" altLang="zh-CN" sz="1600" dirty="0" err="1">
                <a:ea typeface="思源黑体 CN" panose="020B0500000000000000"/>
              </a:rPr>
              <a:t>idVendor</a:t>
            </a:r>
            <a:r>
              <a:rPr lang="zh-CN" altLang="zh-CN" sz="1600" dirty="0">
                <a:ea typeface="思源黑体 CN" panose="020B0500000000000000"/>
              </a:rPr>
              <a:t>和</a:t>
            </a:r>
            <a:r>
              <a:rPr lang="en-US" altLang="zh-CN" sz="1600" dirty="0" err="1">
                <a:ea typeface="思源黑体 CN" panose="020B0500000000000000"/>
              </a:rPr>
              <a:t>idProduct</a:t>
            </a:r>
            <a:r>
              <a:rPr lang="zh-CN" altLang="zh-CN" sz="1600" dirty="0">
                <a:ea typeface="思源黑体 CN" panose="020B0500000000000000"/>
              </a:rPr>
              <a:t>。</a:t>
            </a:r>
            <a:endParaRPr lang="zh-CN" altLang="en-US" sz="1600" dirty="0">
              <a:ea typeface="思源黑体 CN" panose="020B0500000000000000"/>
            </a:endParaRPr>
          </a:p>
          <a:p>
            <a:pPr lvl="0"/>
            <a:r>
              <a:rPr kumimoji="1" lang="en-US" altLang="zh-CN" sz="1600" dirty="0">
                <a:latin typeface="思源黑体 CN" panose="020B0500000000000000" pitchFamily="34" charset="-122"/>
                <a:ea typeface="思源黑体 CN" panose="020B0500000000000000"/>
                <a:sym typeface="思源黑体 CN" panose="020B0500000000000000" pitchFamily="34" charset="-122"/>
              </a:rPr>
              <a:t>2.</a:t>
            </a:r>
            <a:r>
              <a:rPr lang="zh-CN" altLang="zh-CN" sz="1600" dirty="0">
                <a:ea typeface="思源黑体 CN" panose="020B0500000000000000"/>
              </a:rPr>
              <a:t>开机以后，插入</a:t>
            </a:r>
            <a:r>
              <a:rPr lang="en-US" altLang="zh-CN" sz="1600" dirty="0">
                <a:ea typeface="思源黑体 CN" panose="020B0500000000000000"/>
              </a:rPr>
              <a:t>USB</a:t>
            </a:r>
            <a:r>
              <a:rPr lang="zh-CN" altLang="zh-CN" sz="1600" dirty="0">
                <a:ea typeface="思源黑体 CN" panose="020B0500000000000000"/>
              </a:rPr>
              <a:t>指纹模块，上层</a:t>
            </a:r>
            <a:r>
              <a:rPr lang="en-US" altLang="zh-CN" sz="1600" dirty="0">
                <a:ea typeface="思源黑体 CN" panose="020B0500000000000000"/>
              </a:rPr>
              <a:t>APP</a:t>
            </a:r>
            <a:r>
              <a:rPr lang="zh-CN" altLang="zh-CN" sz="1600" dirty="0">
                <a:ea typeface="思源黑体 CN" panose="020B0500000000000000"/>
              </a:rPr>
              <a:t>无法打开设备，应用层无法获取打开</a:t>
            </a:r>
            <a:r>
              <a:rPr lang="en-US" altLang="zh-CN" sz="1600" dirty="0">
                <a:ea typeface="思源黑体 CN" panose="020B0500000000000000"/>
              </a:rPr>
              <a:t>USB</a:t>
            </a:r>
            <a:r>
              <a:rPr lang="zh-CN" altLang="zh-CN" sz="1600" dirty="0">
                <a:ea typeface="思源黑体 CN" panose="020B0500000000000000"/>
              </a:rPr>
              <a:t>设备权限。</a:t>
            </a:r>
          </a:p>
          <a:p>
            <a:pPr lvl="0"/>
            <a:r>
              <a:rPr lang="zh-CN" altLang="zh-CN" sz="1600" dirty="0">
                <a:ea typeface="思源黑体 CN" panose="020B0500000000000000"/>
              </a:rPr>
              <a:t>在</a:t>
            </a:r>
            <a:r>
              <a:rPr lang="en-US" altLang="zh-CN" sz="1600" dirty="0">
                <a:ea typeface="思源黑体 CN" panose="020B0500000000000000"/>
              </a:rPr>
              <a:t>foundation\</a:t>
            </a:r>
            <a:r>
              <a:rPr lang="en-US" altLang="zh-CN" sz="1600" dirty="0" err="1">
                <a:ea typeface="思源黑体 CN" panose="020B0500000000000000"/>
              </a:rPr>
              <a:t>multimodalinput</a:t>
            </a:r>
            <a:r>
              <a:rPr lang="en-US" altLang="zh-CN" sz="1600" dirty="0">
                <a:ea typeface="思源黑体 CN" panose="020B0500000000000000"/>
              </a:rPr>
              <a:t>\input\patch\</a:t>
            </a:r>
            <a:r>
              <a:rPr lang="en-US" altLang="zh-CN" sz="1600" dirty="0" err="1">
                <a:ea typeface="思源黑体 CN" panose="020B0500000000000000"/>
              </a:rPr>
              <a:t>prebuild_eudev</a:t>
            </a:r>
            <a:r>
              <a:rPr lang="en-US" altLang="zh-CN" sz="1600" dirty="0">
                <a:ea typeface="思源黑体 CN" panose="020B0500000000000000"/>
              </a:rPr>
              <a:t>\</a:t>
            </a:r>
            <a:r>
              <a:rPr lang="en-US" altLang="zh-CN" sz="1600" dirty="0" err="1">
                <a:ea typeface="思源黑体 CN" panose="020B0500000000000000"/>
              </a:rPr>
              <a:t>rules.d</a:t>
            </a:r>
            <a:r>
              <a:rPr lang="en-US" altLang="zh-CN" sz="1600" dirty="0">
                <a:ea typeface="思源黑体 CN" panose="020B0500000000000000"/>
              </a:rPr>
              <a:t>\60-libfprint-2.rules</a:t>
            </a:r>
            <a:r>
              <a:rPr lang="zh-CN" altLang="zh-CN" sz="1600" dirty="0">
                <a:ea typeface="思源黑体 CN" panose="020B0500000000000000"/>
              </a:rPr>
              <a:t>中添加：</a:t>
            </a:r>
          </a:p>
          <a:p>
            <a:pPr lvl="0"/>
            <a:r>
              <a:rPr lang="en-US" altLang="zh-CN" sz="1600" dirty="0">
                <a:ea typeface="思源黑体 CN" panose="020B0500000000000000"/>
              </a:rPr>
              <a:t>SUBSYSTEM=="</a:t>
            </a:r>
            <a:r>
              <a:rPr lang="en-US" altLang="zh-CN" sz="1600" dirty="0" err="1">
                <a:ea typeface="思源黑体 CN" panose="020B0500000000000000"/>
              </a:rPr>
              <a:t>usb</a:t>
            </a:r>
            <a:r>
              <a:rPr lang="en-US" altLang="zh-CN" sz="1600" dirty="0">
                <a:ea typeface="思源黑体 CN" panose="020B0500000000000000"/>
              </a:rPr>
              <a:t>", ATTRS{</a:t>
            </a:r>
            <a:r>
              <a:rPr lang="en-US" altLang="zh-CN" sz="1600" dirty="0" err="1">
                <a:ea typeface="思源黑体 CN" panose="020B0500000000000000"/>
              </a:rPr>
              <a:t>idVendor</a:t>
            </a:r>
            <a:r>
              <a:rPr lang="en-US" altLang="zh-CN" sz="1600" dirty="0">
                <a:ea typeface="思源黑体 CN" panose="020B0500000000000000"/>
              </a:rPr>
              <a:t>}=="22bc", ATTRS{</a:t>
            </a:r>
            <a:r>
              <a:rPr lang="en-US" altLang="zh-CN" sz="1600" dirty="0" err="1">
                <a:ea typeface="思源黑体 CN" panose="020B0500000000000000"/>
              </a:rPr>
              <a:t>idProduct</a:t>
            </a:r>
            <a:r>
              <a:rPr lang="en-US" altLang="zh-CN" sz="1600" dirty="0">
                <a:ea typeface="思源黑体 CN" panose="020B0500000000000000"/>
              </a:rPr>
              <a:t>}=="2009", MODE="0777"</a:t>
            </a:r>
            <a:endParaRPr lang="zh-CN" altLang="zh-CN" sz="1600" dirty="0">
              <a:ea typeface="思源黑体 CN" panose="020B0500000000000000"/>
            </a:endParaRPr>
          </a:p>
          <a:p>
            <a:pPr lvl="0"/>
            <a:r>
              <a:rPr kumimoji="1" lang="en-US" altLang="zh-CN" sz="1600" dirty="0">
                <a:latin typeface="思源黑体 CN" panose="020B0500000000000000" pitchFamily="34" charset="-122"/>
                <a:ea typeface="思源黑体 CN" panose="020B0500000000000000"/>
                <a:sym typeface="思源黑体 CN" panose="020B0500000000000000" pitchFamily="34" charset="-122"/>
              </a:rPr>
              <a:t>3.</a:t>
            </a:r>
            <a:r>
              <a:rPr lang="zh-CN" altLang="zh-CN" sz="1600" dirty="0">
                <a:ea typeface="思源黑体 CN" panose="020B0500000000000000"/>
              </a:rPr>
              <a:t>插着</a:t>
            </a:r>
            <a:r>
              <a:rPr lang="en-US" altLang="zh-CN" sz="1600" dirty="0">
                <a:ea typeface="思源黑体 CN" panose="020B0500000000000000"/>
              </a:rPr>
              <a:t>USB</a:t>
            </a:r>
            <a:r>
              <a:rPr lang="zh-CN" altLang="zh-CN" sz="1600" dirty="0">
                <a:ea typeface="思源黑体 CN" panose="020B0500000000000000"/>
              </a:rPr>
              <a:t>指纹模块再开机，应用层无法获取打开</a:t>
            </a:r>
            <a:r>
              <a:rPr lang="en-US" altLang="zh-CN" sz="1600" dirty="0">
                <a:ea typeface="思源黑体 CN" panose="020B0500000000000000"/>
              </a:rPr>
              <a:t>USB</a:t>
            </a:r>
            <a:r>
              <a:rPr lang="zh-CN" altLang="zh-CN" sz="1600" dirty="0">
                <a:ea typeface="思源黑体 CN" panose="020B0500000000000000"/>
              </a:rPr>
              <a:t>设备的权限。</a:t>
            </a:r>
            <a:endParaRPr lang="en-US" altLang="zh-CN" sz="1600" dirty="0">
              <a:ea typeface="思源黑体 CN" panose="020B0500000000000000"/>
            </a:endParaRPr>
          </a:p>
          <a:p>
            <a:pPr lvl="0"/>
            <a:r>
              <a:rPr lang="zh-CN" altLang="zh-CN" sz="1600" dirty="0">
                <a:ea typeface="思源黑体 CN" panose="020B0500000000000000"/>
              </a:rPr>
              <a:t>通过在系统里预置一个</a:t>
            </a:r>
            <a:r>
              <a:rPr lang="en-US" altLang="zh-CN" sz="1600" dirty="0">
                <a:ea typeface="思源黑体 CN" panose="020B0500000000000000"/>
              </a:rPr>
              <a:t>shell</a:t>
            </a:r>
            <a:r>
              <a:rPr lang="zh-CN" altLang="zh-CN" sz="1600" dirty="0">
                <a:ea typeface="思源黑体 CN" panose="020B0500000000000000"/>
              </a:rPr>
              <a:t>脚本，在脚本中修改</a:t>
            </a:r>
            <a:r>
              <a:rPr lang="en-US" altLang="zh-CN" sz="1600" dirty="0">
                <a:ea typeface="思源黑体 CN" panose="020B0500000000000000"/>
              </a:rPr>
              <a:t>USB</a:t>
            </a:r>
            <a:r>
              <a:rPr lang="zh-CN" altLang="zh-CN" sz="1600" dirty="0">
                <a:ea typeface="思源黑体 CN" panose="020B0500000000000000"/>
              </a:rPr>
              <a:t>设备的权限，开机以后由</a:t>
            </a:r>
            <a:r>
              <a:rPr lang="en-US" altLang="zh-CN" sz="1600" dirty="0">
                <a:ea typeface="思源黑体 CN" panose="020B0500000000000000"/>
              </a:rPr>
              <a:t>USB </a:t>
            </a:r>
            <a:r>
              <a:rPr lang="en-US" altLang="zh-CN" sz="1600" dirty="0" err="1">
                <a:ea typeface="思源黑体 CN" panose="020B0500000000000000"/>
              </a:rPr>
              <a:t>sevice</a:t>
            </a:r>
            <a:r>
              <a:rPr lang="zh-CN" altLang="zh-CN" sz="1600" dirty="0">
                <a:ea typeface="思源黑体 CN" panose="020B0500000000000000"/>
              </a:rPr>
              <a:t>去执行一次该脚本，解决</a:t>
            </a:r>
            <a:r>
              <a:rPr lang="en-US" altLang="zh-CN" sz="1600" dirty="0">
                <a:ea typeface="思源黑体 CN" panose="020B0500000000000000"/>
              </a:rPr>
              <a:t>USB</a:t>
            </a:r>
            <a:r>
              <a:rPr lang="zh-CN" altLang="zh-CN" sz="1600" dirty="0">
                <a:ea typeface="思源黑体 CN" panose="020B0500000000000000"/>
              </a:rPr>
              <a:t>设备权限的问题。</a:t>
            </a:r>
            <a:endParaRPr lang="en-US" altLang="zh-CN" sz="1600" dirty="0">
              <a:ea typeface="思源黑体 CN" panose="020B0500000000000000"/>
            </a:endParaRPr>
          </a:p>
          <a:p>
            <a:pPr lvl="0"/>
            <a:r>
              <a:rPr lang="en-US" altLang="zh-CN" sz="1600" dirty="0">
                <a:ea typeface="思源黑体 CN" panose="020B0500000000000000"/>
              </a:rPr>
              <a:t>  1</a:t>
            </a:r>
            <a:r>
              <a:rPr lang="zh-CN" altLang="en-US" sz="1600" dirty="0">
                <a:ea typeface="思源黑体 CN" panose="020B0500000000000000"/>
              </a:rPr>
              <a:t>）</a:t>
            </a:r>
            <a:r>
              <a:rPr lang="zh-CN" altLang="zh-CN" sz="1600" dirty="0">
                <a:ea typeface="思源黑体 CN" panose="020B0500000000000000"/>
              </a:rPr>
              <a:t>在</a:t>
            </a:r>
            <a:r>
              <a:rPr lang="en-US" altLang="zh-CN" sz="1600" dirty="0">
                <a:ea typeface="思源黑体 CN" panose="020B0500000000000000"/>
              </a:rPr>
              <a:t>/base/</a:t>
            </a:r>
            <a:r>
              <a:rPr lang="en-US" altLang="zh-CN" sz="1600" dirty="0" err="1">
                <a:ea typeface="思源黑体 CN" panose="020B0500000000000000"/>
              </a:rPr>
              <a:t>usb</a:t>
            </a:r>
            <a:r>
              <a:rPr lang="en-US" altLang="zh-CN" sz="1600" dirty="0">
                <a:ea typeface="思源黑体 CN" panose="020B0500000000000000"/>
              </a:rPr>
              <a:t>/</a:t>
            </a:r>
            <a:r>
              <a:rPr lang="en-US" altLang="zh-CN" sz="1600" dirty="0" err="1">
                <a:ea typeface="思源黑体 CN" panose="020B0500000000000000"/>
              </a:rPr>
              <a:t>usb_manager</a:t>
            </a:r>
            <a:r>
              <a:rPr lang="en-US" altLang="zh-CN" sz="1600" dirty="0">
                <a:ea typeface="思源黑体 CN" panose="020B0500000000000000"/>
              </a:rPr>
              <a:t>/</a:t>
            </a:r>
            <a:r>
              <a:rPr lang="en-US" altLang="zh-CN" sz="1600" dirty="0" err="1">
                <a:ea typeface="思源黑体 CN" panose="020B0500000000000000"/>
              </a:rPr>
              <a:t>bundle.json</a:t>
            </a:r>
            <a:r>
              <a:rPr lang="zh-CN" altLang="zh-CN" sz="1600" dirty="0">
                <a:ea typeface="思源黑体 CN" panose="020B0500000000000000"/>
              </a:rPr>
              <a:t>中添加</a:t>
            </a:r>
            <a:endParaRPr lang="en-US" altLang="zh-CN" sz="1600" dirty="0">
              <a:ea typeface="思源黑体 CN" panose="020B0500000000000000"/>
            </a:endParaRPr>
          </a:p>
          <a:p>
            <a:pPr lvl="0"/>
            <a:r>
              <a:rPr lang="en-US" altLang="zh-CN" sz="1600" dirty="0">
                <a:ea typeface="思源黑体 CN" panose="020B0500000000000000"/>
              </a:rPr>
              <a:t>"//base/</a:t>
            </a:r>
            <a:r>
              <a:rPr lang="en-US" altLang="zh-CN" sz="1600" dirty="0" err="1">
                <a:ea typeface="思源黑体 CN" panose="020B0500000000000000"/>
              </a:rPr>
              <a:t>usb</a:t>
            </a:r>
            <a:r>
              <a:rPr lang="en-US" altLang="zh-CN" sz="1600" dirty="0">
                <a:ea typeface="思源黑体 CN" panose="020B0500000000000000"/>
              </a:rPr>
              <a:t>/</a:t>
            </a:r>
            <a:r>
              <a:rPr lang="en-US" altLang="zh-CN" sz="1600" dirty="0" err="1">
                <a:ea typeface="思源黑体 CN" panose="020B0500000000000000"/>
              </a:rPr>
              <a:t>usb_manager</a:t>
            </a:r>
            <a:r>
              <a:rPr lang="en-US" altLang="zh-CN" sz="1600" dirty="0">
                <a:ea typeface="思源黑体 CN" panose="020B0500000000000000"/>
              </a:rPr>
              <a:t>/</a:t>
            </a:r>
            <a:r>
              <a:rPr lang="en-US" altLang="zh-CN" sz="1600" dirty="0" err="1">
                <a:ea typeface="思源黑体 CN" panose="020B0500000000000000"/>
              </a:rPr>
              <a:t>services:usbchmod</a:t>
            </a:r>
            <a:r>
              <a:rPr lang="en-US" altLang="zh-CN" sz="1600" dirty="0">
                <a:ea typeface="思源黑体 CN" panose="020B0500000000000000"/>
              </a:rPr>
              <a:t>“</a:t>
            </a:r>
          </a:p>
          <a:p>
            <a:pPr lvl="0"/>
            <a:r>
              <a:rPr lang="en-US" altLang="zh-CN" sz="1600" dirty="0">
                <a:ea typeface="思源黑体 CN" panose="020B0500000000000000"/>
              </a:rPr>
              <a:t>  2</a:t>
            </a:r>
            <a:r>
              <a:rPr lang="zh-CN" altLang="en-US" sz="1600" dirty="0">
                <a:ea typeface="思源黑体 CN" panose="020B0500000000000000"/>
              </a:rPr>
              <a:t>）</a:t>
            </a:r>
            <a:r>
              <a:rPr lang="zh-CN" altLang="zh-CN" sz="1600" dirty="0">
                <a:ea typeface="思源黑体 CN" panose="020B0500000000000000"/>
              </a:rPr>
              <a:t>在</a:t>
            </a:r>
            <a:r>
              <a:rPr lang="en-US" altLang="zh-CN" sz="1600" dirty="0">
                <a:ea typeface="思源黑体 CN" panose="020B0500000000000000"/>
              </a:rPr>
              <a:t>/base/usb/usb_manager/services/BUILD.gn</a:t>
            </a:r>
            <a:r>
              <a:rPr lang="zh-CN" altLang="zh-CN" sz="1600" dirty="0">
                <a:ea typeface="思源黑体 CN" panose="020B0500000000000000"/>
              </a:rPr>
              <a:t>中添加</a:t>
            </a:r>
          </a:p>
          <a:p>
            <a:pPr lvl="0"/>
            <a:r>
              <a:rPr lang="en-US" altLang="zh-CN" sz="1600" dirty="0" err="1">
                <a:ea typeface="思源黑体 CN" panose="020B0500000000000000"/>
              </a:rPr>
              <a:t>ohos_prebuilt_executable</a:t>
            </a:r>
            <a:r>
              <a:rPr lang="en-US" altLang="zh-CN" sz="1600" dirty="0">
                <a:ea typeface="思源黑体 CN" panose="020B0500000000000000"/>
              </a:rPr>
              <a:t>("</a:t>
            </a:r>
            <a:r>
              <a:rPr lang="en-US" altLang="zh-CN" sz="1600" dirty="0" err="1">
                <a:ea typeface="思源黑体 CN" panose="020B0500000000000000"/>
              </a:rPr>
              <a:t>usbchmod</a:t>
            </a:r>
            <a:r>
              <a:rPr lang="en-US" altLang="zh-CN" sz="1600" dirty="0">
                <a:ea typeface="思源黑体 CN" panose="020B0500000000000000"/>
              </a:rPr>
              <a:t>") {</a:t>
            </a:r>
            <a:endParaRPr lang="zh-CN" altLang="zh-CN" sz="1600" dirty="0">
              <a:ea typeface="思源黑体 CN" panose="020B0500000000000000"/>
            </a:endParaRPr>
          </a:p>
          <a:p>
            <a:pPr lvl="0"/>
            <a:r>
              <a:rPr lang="en-US" altLang="zh-CN" sz="1600" dirty="0">
                <a:ea typeface="思源黑体 CN" panose="020B0500000000000000"/>
              </a:rPr>
              <a:t>source = "</a:t>
            </a:r>
            <a:r>
              <a:rPr lang="en-US" altLang="zh-CN" sz="1600" dirty="0" err="1">
                <a:ea typeface="思源黑体 CN" panose="020B0500000000000000"/>
              </a:rPr>
              <a:t>usbchmod</a:t>
            </a:r>
            <a:r>
              <a:rPr lang="en-US" altLang="zh-CN" sz="1600" dirty="0">
                <a:ea typeface="思源黑体 CN" panose="020B0500000000000000"/>
              </a:rPr>
              <a:t>"</a:t>
            </a:r>
            <a:endParaRPr lang="zh-CN" altLang="zh-CN" sz="1600" dirty="0">
              <a:ea typeface="思源黑体 CN" panose="020B0500000000000000"/>
            </a:endParaRPr>
          </a:p>
          <a:p>
            <a:pPr lvl="0"/>
            <a:r>
              <a:rPr lang="en-US" altLang="zh-CN" sz="1600" dirty="0" err="1">
                <a:ea typeface="思源黑体 CN" panose="020B0500000000000000"/>
              </a:rPr>
              <a:t>install_images</a:t>
            </a:r>
            <a:r>
              <a:rPr lang="en-US" altLang="zh-CN" sz="1600" dirty="0">
                <a:ea typeface="思源黑体 CN" panose="020B0500000000000000"/>
              </a:rPr>
              <a:t> = [ "system" ]</a:t>
            </a:r>
            <a:endParaRPr lang="zh-CN" altLang="zh-CN" sz="1600" dirty="0">
              <a:ea typeface="思源黑体 CN" panose="020B0500000000000000"/>
            </a:endParaRPr>
          </a:p>
          <a:p>
            <a:pPr lvl="0"/>
            <a:r>
              <a:rPr lang="en-US" altLang="zh-CN" sz="1600" dirty="0" err="1">
                <a:ea typeface="思源黑体 CN" panose="020B0500000000000000"/>
              </a:rPr>
              <a:t>install_enable</a:t>
            </a:r>
            <a:r>
              <a:rPr lang="en-US" altLang="zh-CN" sz="1600" dirty="0">
                <a:ea typeface="思源黑体 CN" panose="020B0500000000000000"/>
              </a:rPr>
              <a:t> = true</a:t>
            </a:r>
            <a:endParaRPr lang="zh-CN" altLang="zh-CN" sz="1600" dirty="0">
              <a:ea typeface="思源黑体 CN" panose="020B0500000000000000"/>
            </a:endParaRPr>
          </a:p>
          <a:p>
            <a:pPr lvl="0"/>
            <a:r>
              <a:rPr lang="en-US" altLang="zh-CN" sz="1600" dirty="0" err="1">
                <a:ea typeface="思源黑体 CN" panose="020B0500000000000000"/>
              </a:rPr>
              <a:t>part_name</a:t>
            </a:r>
            <a:r>
              <a:rPr lang="en-US" altLang="zh-CN" sz="1600" dirty="0">
                <a:ea typeface="思源黑体 CN" panose="020B0500000000000000"/>
              </a:rPr>
              <a:t> = "</a:t>
            </a:r>
            <a:r>
              <a:rPr lang="en-US" altLang="zh-CN" sz="1600" dirty="0" err="1">
                <a:ea typeface="思源黑体 CN" panose="020B0500000000000000"/>
              </a:rPr>
              <a:t>usb_manager</a:t>
            </a:r>
            <a:r>
              <a:rPr lang="en-US" altLang="zh-CN" sz="1600" dirty="0">
                <a:ea typeface="思源黑体 CN" panose="020B0500000000000000"/>
              </a:rPr>
              <a:t>"</a:t>
            </a:r>
            <a:endParaRPr lang="zh-CN" altLang="zh-CN" sz="1600" dirty="0">
              <a:ea typeface="思源黑体 CN" panose="020B0500000000000000"/>
            </a:endParaRPr>
          </a:p>
          <a:p>
            <a:pPr lvl="0"/>
            <a:r>
              <a:rPr lang="en-US" altLang="zh-CN" sz="1600" dirty="0">
                <a:ea typeface="思源黑体 CN" panose="020B0500000000000000"/>
              </a:rPr>
              <a:t>}</a:t>
            </a:r>
            <a:endParaRPr lang="zh-CN" altLang="zh-CN" sz="1600" dirty="0">
              <a:ea typeface="思源黑体 CN" panose="020B0500000000000000"/>
            </a:endParaRPr>
          </a:p>
          <a:p>
            <a:pPr lvl="0"/>
            <a:r>
              <a:rPr lang="en-US" altLang="zh-CN" sz="1600" dirty="0">
                <a:ea typeface="思源黑体 CN" panose="020B0500000000000000"/>
              </a:rPr>
              <a:t>  3</a:t>
            </a:r>
            <a:r>
              <a:rPr lang="zh-CN" altLang="en-US" sz="1600" dirty="0">
                <a:ea typeface="思源黑体 CN" panose="020B0500000000000000"/>
              </a:rPr>
              <a:t>）</a:t>
            </a:r>
            <a:r>
              <a:rPr lang="zh-CN" altLang="zh-CN" sz="1600" dirty="0">
                <a:ea typeface="思源黑体 CN" panose="020B0500000000000000"/>
              </a:rPr>
              <a:t>在</a:t>
            </a:r>
            <a:r>
              <a:rPr lang="en-US" altLang="zh-CN" sz="1600" dirty="0">
                <a:ea typeface="思源黑体 CN" panose="020B0500000000000000"/>
              </a:rPr>
              <a:t>/base/</a:t>
            </a:r>
            <a:r>
              <a:rPr lang="en-US" altLang="zh-CN" sz="1600" dirty="0" err="1">
                <a:ea typeface="思源黑体 CN" panose="020B0500000000000000"/>
              </a:rPr>
              <a:t>usb</a:t>
            </a:r>
            <a:r>
              <a:rPr lang="en-US" altLang="zh-CN" sz="1600" dirty="0">
                <a:ea typeface="思源黑体 CN" panose="020B0500000000000000"/>
              </a:rPr>
              <a:t>/</a:t>
            </a:r>
            <a:r>
              <a:rPr lang="en-US" altLang="zh-CN" sz="1600" dirty="0" err="1">
                <a:ea typeface="思源黑体 CN" panose="020B0500000000000000"/>
              </a:rPr>
              <a:t>usb_manager</a:t>
            </a:r>
            <a:r>
              <a:rPr lang="en-US" altLang="zh-CN" sz="1600" dirty="0">
                <a:ea typeface="思源黑体 CN" panose="020B0500000000000000"/>
              </a:rPr>
              <a:t>/services/</a:t>
            </a:r>
            <a:r>
              <a:rPr lang="en-US" altLang="zh-CN" sz="1600" dirty="0" err="1">
                <a:ea typeface="思源黑体 CN" panose="020B0500000000000000"/>
              </a:rPr>
              <a:t>usb_service.cfg</a:t>
            </a:r>
            <a:r>
              <a:rPr lang="zh-CN" altLang="zh-CN" sz="1600" dirty="0">
                <a:ea typeface="思源黑体 CN" panose="020B0500000000000000"/>
              </a:rPr>
              <a:t>中添加</a:t>
            </a:r>
            <a:r>
              <a:rPr lang="en-US" altLang="zh-CN" sz="1600" dirty="0" err="1">
                <a:ea typeface="思源黑体 CN" panose="020B0500000000000000"/>
              </a:rPr>
              <a:t>usbchmod</a:t>
            </a:r>
            <a:r>
              <a:rPr lang="zh-CN" altLang="en-US" sz="1600" dirty="0">
                <a:ea typeface="思源黑体 CN" panose="020B0500000000000000"/>
              </a:rPr>
              <a:t>启动服务</a:t>
            </a:r>
            <a:endParaRPr lang="en-US" altLang="zh-CN" sz="1600" dirty="0">
              <a:ea typeface="思源黑体 CN" panose="020B0500000000000000"/>
            </a:endParaRPr>
          </a:p>
          <a:p>
            <a:pPr lvl="0"/>
            <a:r>
              <a:rPr lang="en-US" altLang="zh-CN" sz="1600" dirty="0">
                <a:ea typeface="思源黑体 CN" panose="020B0500000000000000"/>
              </a:rPr>
              <a:t>  4</a:t>
            </a:r>
            <a:r>
              <a:rPr lang="zh-CN" altLang="en-US" sz="1600" dirty="0">
                <a:ea typeface="思源黑体 CN" panose="020B0500000000000000"/>
              </a:rPr>
              <a:t>）</a:t>
            </a:r>
            <a:r>
              <a:rPr lang="zh-CN" altLang="zh-CN" sz="1600" dirty="0">
                <a:ea typeface="思源黑体 CN" panose="020B0500000000000000"/>
              </a:rPr>
              <a:t>在</a:t>
            </a:r>
            <a:r>
              <a:rPr lang="en-US" altLang="zh-CN" sz="1600" dirty="0">
                <a:ea typeface="思源黑体 CN" panose="020B0500000000000000"/>
              </a:rPr>
              <a:t>/base/</a:t>
            </a:r>
            <a:r>
              <a:rPr lang="en-US" altLang="zh-CN" sz="1600" dirty="0" err="1">
                <a:ea typeface="思源黑体 CN" panose="020B0500000000000000"/>
              </a:rPr>
              <a:t>usb</a:t>
            </a:r>
            <a:r>
              <a:rPr lang="en-US" altLang="zh-CN" sz="1600" dirty="0">
                <a:ea typeface="思源黑体 CN" panose="020B0500000000000000"/>
              </a:rPr>
              <a:t>/</a:t>
            </a:r>
            <a:r>
              <a:rPr lang="en-US" altLang="zh-CN" sz="1600" dirty="0" err="1">
                <a:ea typeface="思源黑体 CN" panose="020B0500000000000000"/>
              </a:rPr>
              <a:t>usb_manager</a:t>
            </a:r>
            <a:r>
              <a:rPr lang="en-US" altLang="zh-CN" sz="1600" dirty="0">
                <a:ea typeface="思源黑体 CN" panose="020B0500000000000000"/>
              </a:rPr>
              <a:t>/services</a:t>
            </a:r>
            <a:r>
              <a:rPr lang="zh-CN" altLang="zh-CN" sz="1600" dirty="0">
                <a:ea typeface="思源黑体 CN" panose="020B0500000000000000"/>
              </a:rPr>
              <a:t>目录下添加文件</a:t>
            </a:r>
            <a:r>
              <a:rPr lang="en-US" altLang="zh-CN" sz="1600" dirty="0" err="1">
                <a:ea typeface="思源黑体 CN" panose="020B0500000000000000"/>
              </a:rPr>
              <a:t>usbchmod</a:t>
            </a:r>
            <a:endParaRPr lang="zh-CN" altLang="zh-CN" sz="1600" dirty="0">
              <a:ea typeface="思源黑体 CN" panose="020B0500000000000000"/>
            </a:endParaRPr>
          </a:p>
          <a:p>
            <a:pPr lvl="0"/>
            <a:r>
              <a:rPr lang="en-US" altLang="zh-CN" sz="1600" dirty="0" err="1">
                <a:ea typeface="思源黑体 CN" panose="020B0500000000000000"/>
              </a:rPr>
              <a:t>usbchmod</a:t>
            </a:r>
            <a:r>
              <a:rPr lang="zh-CN" altLang="zh-CN" sz="1600" dirty="0">
                <a:ea typeface="思源黑体 CN" panose="020B0500000000000000"/>
              </a:rPr>
              <a:t>文件内容如下：</a:t>
            </a:r>
          </a:p>
          <a:p>
            <a:pPr lvl="0"/>
            <a:r>
              <a:rPr lang="en-US" altLang="zh-CN" sz="1600" dirty="0">
                <a:ea typeface="思源黑体 CN" panose="020B0500000000000000"/>
              </a:rPr>
              <a:t>#!/bin/bash</a:t>
            </a:r>
            <a:endParaRPr lang="zh-CN" altLang="zh-CN" sz="1600" dirty="0">
              <a:ea typeface="思源黑体 CN" panose="020B0500000000000000"/>
            </a:endParaRPr>
          </a:p>
          <a:p>
            <a:pPr lvl="0"/>
            <a:r>
              <a:rPr lang="en-US" altLang="zh-CN" sz="1600" dirty="0" err="1">
                <a:ea typeface="思源黑体 CN" panose="020B0500000000000000"/>
              </a:rPr>
              <a:t>chmod</a:t>
            </a:r>
            <a:r>
              <a:rPr lang="en-US" altLang="zh-CN" sz="1600" dirty="0">
                <a:ea typeface="思源黑体 CN" panose="020B0500000000000000"/>
              </a:rPr>
              <a:t> -R 0777 /dev/bus/</a:t>
            </a:r>
            <a:r>
              <a:rPr lang="en-US" altLang="zh-CN" sz="1600" dirty="0" err="1">
                <a:ea typeface="思源黑体 CN" panose="020B0500000000000000"/>
              </a:rPr>
              <a:t>usb</a:t>
            </a:r>
            <a:r>
              <a:rPr lang="en-US" altLang="zh-CN" sz="1600" dirty="0">
                <a:ea typeface="思源黑体 CN" panose="020B0500000000000000"/>
              </a:rPr>
              <a:t>/*</a:t>
            </a:r>
            <a:endParaRPr lang="zh-CN" altLang="zh-CN" sz="1600" dirty="0">
              <a:ea typeface="思源黑体 CN" panose="020B0500000000000000"/>
            </a:endParaRPr>
          </a:p>
        </p:txBody>
      </p:sp>
      <p:sp>
        <p:nvSpPr>
          <p:cNvPr id="5" name="圆角矩形 4"/>
          <p:cNvSpPr/>
          <p:nvPr/>
        </p:nvSpPr>
        <p:spPr>
          <a:xfrm rot="16200000" flipV="1">
            <a:off x="-16729" y="3500581"/>
            <a:ext cx="1791853" cy="655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ea typeface="思源黑体 CN" panose="020B0500000000000000"/>
              </a:rPr>
              <a:t>解决方案</a:t>
            </a:r>
          </a:p>
        </p:txBody>
      </p:sp>
      <p:sp>
        <p:nvSpPr>
          <p:cNvPr id="7" name="流程图: 摘录 6"/>
          <p:cNvSpPr/>
          <p:nvPr/>
        </p:nvSpPr>
        <p:spPr>
          <a:xfrm rot="5400000">
            <a:off x="1470423" y="3529879"/>
            <a:ext cx="325335" cy="465821"/>
          </a:xfrm>
          <a:prstGeom prst="flowChartExtra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5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1028BA1-CA9F-1F69-9CAD-159F6CAD7E23}"/>
              </a:ext>
            </a:extLst>
          </p:cNvPr>
          <p:cNvSpPr txBox="1"/>
          <p:nvPr/>
        </p:nvSpPr>
        <p:spPr>
          <a:xfrm>
            <a:off x="263544" y="3856574"/>
            <a:ext cx="110126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FE6611-2C07-47EA-10FD-E3863CA2278C}"/>
              </a:ext>
            </a:extLst>
          </p:cNvPr>
          <p:cNvSpPr txBox="1"/>
          <p:nvPr/>
        </p:nvSpPr>
        <p:spPr>
          <a:xfrm>
            <a:off x="551306" y="510128"/>
            <a:ext cx="10659238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kern="0" dirty="0" err="1">
                <a:solidFill>
                  <a:srgbClr val="080808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Seliunx</a:t>
            </a:r>
            <a:r>
              <a:rPr lang="zh-CN" altLang="en-US" sz="3200" kern="0" dirty="0">
                <a:solidFill>
                  <a:srgbClr val="080808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架构</a:t>
            </a:r>
            <a:endParaRPr lang="en-US" altLang="zh-CN" sz="3200" kern="0" dirty="0">
              <a:solidFill>
                <a:srgbClr val="080808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pic>
        <p:nvPicPr>
          <p:cNvPr id="1028" name="Picture 4" descr="https://img-blog.csdn.net/20130819105233687?watermark/2/text/aHR0cDovL2Jsb2cuY3Nkbi5uZXQvTXlBcnJvdw=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5" y="1614198"/>
            <a:ext cx="6182003" cy="412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6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1499</Words>
  <Application>Microsoft Office PowerPoint</Application>
  <PresentationFormat>宽屏</PresentationFormat>
  <Paragraphs>165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Microsoft YaHei Light</vt:lpstr>
      <vt:lpstr>等线</vt:lpstr>
      <vt:lpstr>思源黑体 CN</vt:lpstr>
      <vt:lpstr>思源黑体 CN Medium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hoperun</dc:creator>
  <cp:lastModifiedBy>fan jinyu</cp:lastModifiedBy>
  <cp:revision>91</cp:revision>
  <dcterms:created xsi:type="dcterms:W3CDTF">2021-12-17T09:30:05Z</dcterms:created>
  <dcterms:modified xsi:type="dcterms:W3CDTF">2023-04-07T09:05:37Z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  <property fmtid="{D5CDD505-2E9C-101B-9397-08002B2CF9AE}" pid="3" name="_readonly">
    <vt:lpwstr/>
  </property>
  <property fmtid="{D5CDD505-2E9C-101B-9397-08002B2CF9AE}" pid="4" name="_change">
    <vt:lpwstr/>
  </property>
  <property fmtid="{D5CDD505-2E9C-101B-9397-08002B2CF9AE}" pid="5" name="_full-control">
    <vt:lpwstr/>
  </property>
  <property fmtid="{D5CDD505-2E9C-101B-9397-08002B2CF9AE}" pid="6" name="sflag">
    <vt:lpwstr>1638265092</vt:lpwstr>
  </property>
  <property fmtid="{D5CDD505-2E9C-101B-9397-08002B2CF9AE}" pid="7" name="_2015_ms_pID_725343">
    <vt:lpwstr>(3)k7y4uxurHL2vRKtJ2z1Yuku370gV6cb9u/q48B3xDBR06FHNzvtWCr/L04QpaSAFwSdyQQWr
61d8iplJOrBFs8+SjHxeljcEmD/oL47y9wQBjFpio/KqPUZqlGjrcbWDuX6nPtMorU/pTLZJ
VVptoqSZUDW8nvInlbK/2/pDqosdxCyXlNZAZ2XRJbDp/MfuBDFz2i+daUMDlnL6dCZ8fGbm
W2YaaBHlpYVymBZnmX</vt:lpwstr>
  </property>
  <property fmtid="{D5CDD505-2E9C-101B-9397-08002B2CF9AE}" pid="8" name="_2015_ms_pID_7253431">
    <vt:lpwstr>rNQDAl7HNrUqts3r7atqWV/rdDWOQxwXTmlMjAEQd5xNr2rKGnb1Mr
uXVreMnsHcpRWTSF9ALAp+SfAUqHv39BNeTW/mi3pe03Lu1mAyr9s8e4GUDEIN9ubUYJ2F+r
De5sadG8dc0yTJsGyx48rSRAfm4e4Gjh0fhygywwRsOo4mCRf2oqFj2EFcKe5/JhVsNteOK5
QdlaWhxQ1r36KHQUkENsKeZkwSvK7pPqsNjy</vt:lpwstr>
  </property>
  <property fmtid="{D5CDD505-2E9C-101B-9397-08002B2CF9AE}" pid="9" name="_2015_ms_pID_7253432">
    <vt:lpwstr>zA==</vt:lpwstr>
  </property>
</Properties>
</file>