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32400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7" y="-965"/>
      </p:cViewPr>
      <p:guideLst>
        <p:guide orient="horz" pos="10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6175D-A11E-453E-969A-00154F280FDD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408113" y="685800"/>
            <a:ext cx="96742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801F6-00C3-44B1-90AC-EF67285760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92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408113" y="685800"/>
            <a:ext cx="9674226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01F6-00C3-44B1-90AC-EF67285760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98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06528"/>
            <a:ext cx="7772400" cy="694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1836051"/>
            <a:ext cx="6400800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29756"/>
            <a:ext cx="2057400" cy="27645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9756"/>
            <a:ext cx="6019800" cy="27645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2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2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082058"/>
            <a:ext cx="7772400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373289"/>
            <a:ext cx="7772400" cy="7087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7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756023"/>
            <a:ext cx="4038600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756023"/>
            <a:ext cx="4038600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85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725271"/>
            <a:ext cx="4040188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027528"/>
            <a:ext cx="4040188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1" y="725271"/>
            <a:ext cx="4041775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1" y="1027528"/>
            <a:ext cx="4041775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05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6" y="129004"/>
            <a:ext cx="3008313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29004"/>
            <a:ext cx="5111750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6" y="678020"/>
            <a:ext cx="3008313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2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2268064"/>
            <a:ext cx="5486400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289509"/>
            <a:ext cx="5486400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2535821"/>
            <a:ext cx="5486400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6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29754"/>
            <a:ext cx="8229600" cy="54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756023"/>
            <a:ext cx="8229600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3003083"/>
            <a:ext cx="2133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5F64-071A-40C5-8C33-F0D50C621FA3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3003083"/>
            <a:ext cx="2895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3003083"/>
            <a:ext cx="2133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AE1B-B057-49B0-B744-9366E5EAC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2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/>
          <p:cNvCxnSpPr/>
          <p:nvPr/>
        </p:nvCxnSpPr>
        <p:spPr>
          <a:xfrm>
            <a:off x="5493598" y="3129180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569440" y="3204220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27206" r="413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59" r="50826"/>
          <a:stretch/>
        </p:blipFill>
        <p:spPr>
          <a:xfrm>
            <a:off x="2145504" y="107876"/>
            <a:ext cx="1645920" cy="324036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147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78"/>
          <a:stretch/>
        </p:blipFill>
        <p:spPr>
          <a:xfrm>
            <a:off x="5601888" y="64324"/>
            <a:ext cx="1544118" cy="3240360"/>
          </a:xfrm>
          <a:prstGeom prst="rect">
            <a:avLst/>
          </a:prstGeom>
        </p:spPr>
      </p:pic>
      <p:cxnSp>
        <p:nvCxnSpPr>
          <p:cNvPr id="26" name="直線コネクタ 25"/>
          <p:cNvCxnSpPr/>
          <p:nvPr/>
        </p:nvCxnSpPr>
        <p:spPr>
          <a:xfrm>
            <a:off x="5493598" y="78490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569440" y="395907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857472" y="395908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7005766" y="107412"/>
            <a:ext cx="0" cy="301016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</Words>
  <Application>Microsoft Office PowerPoint</Application>
  <PresentationFormat>ユーザー設定</PresentationFormat>
  <Paragraphs>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ksd</dc:creator>
  <cp:lastModifiedBy>ksd</cp:lastModifiedBy>
  <cp:revision>5</cp:revision>
  <dcterms:created xsi:type="dcterms:W3CDTF">2015-02-16T08:51:48Z</dcterms:created>
  <dcterms:modified xsi:type="dcterms:W3CDTF">2015-02-16T13:01:16Z</dcterms:modified>
</cp:coreProperties>
</file>