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2" r:id="rId2"/>
    <p:sldId id="271" r:id="rId3"/>
    <p:sldId id="436" r:id="rId4"/>
    <p:sldId id="437" r:id="rId5"/>
    <p:sldId id="440" r:id="rId6"/>
    <p:sldId id="276" r:id="rId7"/>
    <p:sldId id="277" r:id="rId8"/>
    <p:sldId id="448" r:id="rId9"/>
    <p:sldId id="278" r:id="rId10"/>
    <p:sldId id="450" r:id="rId11"/>
    <p:sldId id="280" r:id="rId12"/>
    <p:sldId id="282" r:id="rId13"/>
    <p:sldId id="283" r:id="rId14"/>
    <p:sldId id="316" r:id="rId15"/>
    <p:sldId id="438" r:id="rId16"/>
    <p:sldId id="285" r:id="rId17"/>
    <p:sldId id="286" r:id="rId18"/>
    <p:sldId id="441" r:id="rId19"/>
    <p:sldId id="309" r:id="rId20"/>
    <p:sldId id="449" r:id="rId21"/>
    <p:sldId id="442" r:id="rId22"/>
    <p:sldId id="443" r:id="rId23"/>
    <p:sldId id="312" r:id="rId24"/>
    <p:sldId id="313" r:id="rId25"/>
    <p:sldId id="445" r:id="rId26"/>
    <p:sldId id="317" r:id="rId27"/>
    <p:sldId id="439" r:id="rId28"/>
    <p:sldId id="444" r:id="rId29"/>
    <p:sldId id="328" r:id="rId30"/>
    <p:sldId id="320" r:id="rId31"/>
    <p:sldId id="446" r:id="rId32"/>
    <p:sldId id="447" r:id="rId33"/>
    <p:sldId id="322" r:id="rId34"/>
    <p:sldId id="323" r:id="rId35"/>
    <p:sldId id="324" r:id="rId36"/>
    <p:sldId id="325" r:id="rId37"/>
    <p:sldId id="401" r:id="rId38"/>
    <p:sldId id="327" r:id="rId39"/>
    <p:sldId id="451" r:id="rId40"/>
    <p:sldId id="260" r:id="rId41"/>
    <p:sldId id="453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 autoAdjust="0"/>
    <p:restoredTop sz="92296" autoAdjust="0"/>
  </p:normalViewPr>
  <p:slideViewPr>
    <p:cSldViewPr>
      <p:cViewPr varScale="1">
        <p:scale>
          <a:sx n="90" d="100"/>
          <a:sy n="90" d="100"/>
        </p:scale>
        <p:origin x="1068" y="90"/>
      </p:cViewPr>
      <p:guideLst>
        <p:guide orient="horz" pos="5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3216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61211-82D4-47D7-B257-2C286F8135C1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0AE38D5-51CB-42A3-84B8-AC9D1C025E52}">
      <dgm:prSet phldrT="[文本]" custT="1"/>
      <dgm:spPr/>
      <dgm:t>
        <a:bodyPr anchor="t"/>
        <a:lstStyle/>
        <a:p>
          <a:r>
            <a:rPr lang="en-US" altLang="zh-CN" sz="2400" dirty="0"/>
            <a:t>Execute context</a:t>
          </a:r>
          <a:endParaRPr lang="zh-CN" altLang="en-US" sz="2400" dirty="0"/>
        </a:p>
      </dgm:t>
    </dgm:pt>
    <dgm:pt modelId="{B79FCCC3-9251-45B8-8CFE-122E7E56CE37}" type="parTrans" cxnId="{0984EFC3-4BFE-40B0-8AF7-47C80FB1109F}">
      <dgm:prSet/>
      <dgm:spPr/>
      <dgm:t>
        <a:bodyPr/>
        <a:lstStyle/>
        <a:p>
          <a:endParaRPr lang="zh-CN" altLang="en-US"/>
        </a:p>
      </dgm:t>
    </dgm:pt>
    <dgm:pt modelId="{63F5356D-12C7-4D46-B812-6354B84F2409}" type="sibTrans" cxnId="{0984EFC3-4BFE-40B0-8AF7-47C80FB1109F}">
      <dgm:prSet/>
      <dgm:spPr/>
      <dgm:t>
        <a:bodyPr/>
        <a:lstStyle/>
        <a:p>
          <a:endParaRPr lang="zh-CN" altLang="en-US"/>
        </a:p>
      </dgm:t>
    </dgm:pt>
    <dgm:pt modelId="{1F4487CF-CFF9-4BC2-AB38-79F5AA0B44AB}" type="pres">
      <dgm:prSet presAssocID="{17861211-82D4-47D7-B257-2C286F8135C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AF9454-39AE-42B9-BA77-1AB0007FEA05}" type="pres">
      <dgm:prSet presAssocID="{90AE38D5-51CB-42A3-84B8-AC9D1C025E52}" presName="compNode" presStyleCnt="0"/>
      <dgm:spPr/>
    </dgm:pt>
    <dgm:pt modelId="{7EFE1E2B-711A-46C6-B2D6-BA1A7B07DC88}" type="pres">
      <dgm:prSet presAssocID="{90AE38D5-51CB-42A3-84B8-AC9D1C025E52}" presName="aNode" presStyleLbl="bgShp" presStyleIdx="0" presStyleCnt="1" custLinFactNeighborX="-16251"/>
      <dgm:spPr/>
      <dgm:t>
        <a:bodyPr/>
        <a:lstStyle/>
        <a:p>
          <a:endParaRPr lang="zh-CN" altLang="en-US"/>
        </a:p>
      </dgm:t>
    </dgm:pt>
    <dgm:pt modelId="{6E31FF34-0BD3-4320-A0EB-78E2124F4B5E}" type="pres">
      <dgm:prSet presAssocID="{90AE38D5-51CB-42A3-84B8-AC9D1C025E5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22E2609-D4BB-47E6-9354-7C0977DC6F10}" type="pres">
      <dgm:prSet presAssocID="{90AE38D5-51CB-42A3-84B8-AC9D1C025E52}" presName="compChildNode" presStyleCnt="0"/>
      <dgm:spPr/>
    </dgm:pt>
    <dgm:pt modelId="{F2A610ED-2611-47EB-83ED-B4B4022ECC13}" type="pres">
      <dgm:prSet presAssocID="{90AE38D5-51CB-42A3-84B8-AC9D1C025E52}" presName="theInnerList" presStyleCnt="0"/>
      <dgm:spPr/>
    </dgm:pt>
  </dgm:ptLst>
  <dgm:cxnLst>
    <dgm:cxn modelId="{09CD87B7-66C4-4DC8-B7EC-3DCB30BB7A37}" type="presOf" srcId="{90AE38D5-51CB-42A3-84B8-AC9D1C025E52}" destId="{7EFE1E2B-711A-46C6-B2D6-BA1A7B07DC88}" srcOrd="0" destOrd="0" presId="urn:microsoft.com/office/officeart/2005/8/layout/lProcess2"/>
    <dgm:cxn modelId="{00075958-0BE5-4CF2-8C4C-5728D9AFDBB1}" type="presOf" srcId="{17861211-82D4-47D7-B257-2C286F8135C1}" destId="{1F4487CF-CFF9-4BC2-AB38-79F5AA0B44AB}" srcOrd="0" destOrd="0" presId="urn:microsoft.com/office/officeart/2005/8/layout/lProcess2"/>
    <dgm:cxn modelId="{0984EFC3-4BFE-40B0-8AF7-47C80FB1109F}" srcId="{17861211-82D4-47D7-B257-2C286F8135C1}" destId="{90AE38D5-51CB-42A3-84B8-AC9D1C025E52}" srcOrd="0" destOrd="0" parTransId="{B79FCCC3-9251-45B8-8CFE-122E7E56CE37}" sibTransId="{63F5356D-12C7-4D46-B812-6354B84F2409}"/>
    <dgm:cxn modelId="{B50EF211-B99C-4C8F-A528-61A35FE2E563}" type="presOf" srcId="{90AE38D5-51CB-42A3-84B8-AC9D1C025E52}" destId="{6E31FF34-0BD3-4320-A0EB-78E2124F4B5E}" srcOrd="1" destOrd="0" presId="urn:microsoft.com/office/officeart/2005/8/layout/lProcess2"/>
    <dgm:cxn modelId="{9F5E68B1-095F-4437-BCF0-0D6859EC41D4}" type="presParOf" srcId="{1F4487CF-CFF9-4BC2-AB38-79F5AA0B44AB}" destId="{BDAF9454-39AE-42B9-BA77-1AB0007FEA05}" srcOrd="0" destOrd="0" presId="urn:microsoft.com/office/officeart/2005/8/layout/lProcess2"/>
    <dgm:cxn modelId="{11F7819B-2358-4EB0-A06D-939931FB9DCE}" type="presParOf" srcId="{BDAF9454-39AE-42B9-BA77-1AB0007FEA05}" destId="{7EFE1E2B-711A-46C6-B2D6-BA1A7B07DC88}" srcOrd="0" destOrd="0" presId="urn:microsoft.com/office/officeart/2005/8/layout/lProcess2"/>
    <dgm:cxn modelId="{09617A16-B5C7-49B0-A0C4-C63109C31062}" type="presParOf" srcId="{BDAF9454-39AE-42B9-BA77-1AB0007FEA05}" destId="{6E31FF34-0BD3-4320-A0EB-78E2124F4B5E}" srcOrd="1" destOrd="0" presId="urn:microsoft.com/office/officeart/2005/8/layout/lProcess2"/>
    <dgm:cxn modelId="{8443287B-37B3-43CD-B3E0-EA27DF74FF44}" type="presParOf" srcId="{BDAF9454-39AE-42B9-BA77-1AB0007FEA05}" destId="{A22E2609-D4BB-47E6-9354-7C0977DC6F10}" srcOrd="2" destOrd="0" presId="urn:microsoft.com/office/officeart/2005/8/layout/lProcess2"/>
    <dgm:cxn modelId="{669692CE-8814-4E87-9F09-F3EEBB038B6E}" type="presParOf" srcId="{A22E2609-D4BB-47E6-9354-7C0977DC6F10}" destId="{F2A610ED-2611-47EB-83ED-B4B4022ECC1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1DD54-F799-40AC-98ED-E50F74D6C8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150C65-5A3F-4CD3-9A7A-B68CACB53B2B}">
      <dgm:prSet phldrT="[文本]" custT="1"/>
      <dgm:spPr/>
      <dgm:t>
        <a:bodyPr/>
        <a:lstStyle/>
        <a:p>
          <a:r>
            <a:rPr lang="en-US" altLang="zh-CN" sz="2800" dirty="0"/>
            <a:t>global context</a:t>
          </a:r>
          <a:endParaRPr lang="zh-CN" altLang="en-US" sz="2800" dirty="0"/>
        </a:p>
      </dgm:t>
    </dgm:pt>
    <dgm:pt modelId="{73D26FE1-8846-44B7-94B4-EC49F8EB51A1}" type="parTrans" cxnId="{1B8FC5A1-FA60-4D23-98CC-86D3C886D5F3}">
      <dgm:prSet/>
      <dgm:spPr/>
      <dgm:t>
        <a:bodyPr/>
        <a:lstStyle/>
        <a:p>
          <a:endParaRPr lang="zh-CN" altLang="en-US"/>
        </a:p>
      </dgm:t>
    </dgm:pt>
    <dgm:pt modelId="{4A3F638A-767C-40DA-B59E-24DD4907F433}" type="sibTrans" cxnId="{1B8FC5A1-FA60-4D23-98CC-86D3C886D5F3}">
      <dgm:prSet/>
      <dgm:spPr/>
      <dgm:t>
        <a:bodyPr/>
        <a:lstStyle/>
        <a:p>
          <a:endParaRPr lang="zh-CN" altLang="en-US"/>
        </a:p>
      </dgm:t>
    </dgm:pt>
    <dgm:pt modelId="{F510932D-DC72-4039-BC70-94C4A38A6548}">
      <dgm:prSet phldrT="[文本]" custT="1"/>
      <dgm:spPr/>
      <dgm:t>
        <a:bodyPr/>
        <a:lstStyle/>
        <a:p>
          <a:r>
            <a:rPr lang="en-US" altLang="zh-CN" sz="2800" dirty="0"/>
            <a:t>function context</a:t>
          </a:r>
          <a:endParaRPr lang="zh-CN" altLang="en-US" sz="2800" dirty="0"/>
        </a:p>
      </dgm:t>
    </dgm:pt>
    <dgm:pt modelId="{432AF24A-C887-4292-A0E7-C00DAA67B501}" type="parTrans" cxnId="{EFA085B1-A6B0-4C42-B251-323265945455}">
      <dgm:prSet/>
      <dgm:spPr/>
      <dgm:t>
        <a:bodyPr/>
        <a:lstStyle/>
        <a:p>
          <a:endParaRPr lang="zh-CN" altLang="en-US"/>
        </a:p>
      </dgm:t>
    </dgm:pt>
    <dgm:pt modelId="{C034686F-27B6-4FE0-BAE0-E1F447F821B4}" type="sibTrans" cxnId="{EFA085B1-A6B0-4C42-B251-323265945455}">
      <dgm:prSet/>
      <dgm:spPr/>
      <dgm:t>
        <a:bodyPr/>
        <a:lstStyle/>
        <a:p>
          <a:endParaRPr lang="zh-CN" altLang="en-US"/>
        </a:p>
      </dgm:t>
    </dgm:pt>
    <dgm:pt modelId="{DDD08730-6044-434B-BBC9-0D22E16B1E2D}" type="pres">
      <dgm:prSet presAssocID="{9651DD54-F799-40AC-98ED-E50F74D6C8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1F89F3-6DBC-4B86-BFBE-ED58813A6ECD}" type="pres">
      <dgm:prSet presAssocID="{16150C65-5A3F-4CD3-9A7A-B68CACB53B2B}" presName="circle1" presStyleLbl="node1" presStyleIdx="0" presStyleCnt="2"/>
      <dgm:spPr>
        <a:solidFill>
          <a:schemeClr val="tx2">
            <a:lumMod val="60000"/>
            <a:lumOff val="40000"/>
          </a:schemeClr>
        </a:solidFill>
      </dgm:spPr>
    </dgm:pt>
    <dgm:pt modelId="{A8309B07-4155-4FA4-9F33-77F5F3F1CAD0}" type="pres">
      <dgm:prSet presAssocID="{16150C65-5A3F-4CD3-9A7A-B68CACB53B2B}" presName="space" presStyleCnt="0"/>
      <dgm:spPr/>
    </dgm:pt>
    <dgm:pt modelId="{5BF2B1B1-D42A-49CE-AEE6-D651D55DBDE5}" type="pres">
      <dgm:prSet presAssocID="{16150C65-5A3F-4CD3-9A7A-B68CACB53B2B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94FC8C42-87B2-450D-A5C3-3ACD6D2F7A1E}" type="pres">
      <dgm:prSet presAssocID="{F510932D-DC72-4039-BC70-94C4A38A6548}" presName="vertSpace2" presStyleLbl="node1" presStyleIdx="0" presStyleCnt="2"/>
      <dgm:spPr/>
    </dgm:pt>
    <dgm:pt modelId="{F685951A-E123-4E1C-BD8B-7CC481BFCA39}" type="pres">
      <dgm:prSet presAssocID="{F510932D-DC72-4039-BC70-94C4A38A6548}" presName="circle2" presStyleLbl="node1" presStyleIdx="1" presStyleCnt="2"/>
      <dgm:spPr>
        <a:solidFill>
          <a:schemeClr val="tx2">
            <a:lumMod val="60000"/>
            <a:lumOff val="40000"/>
          </a:schemeClr>
        </a:solidFill>
      </dgm:spPr>
    </dgm:pt>
    <dgm:pt modelId="{8602902D-5446-4711-A226-D18132888617}" type="pres">
      <dgm:prSet presAssocID="{F510932D-DC72-4039-BC70-94C4A38A6548}" presName="rect2" presStyleLbl="alignAcc1" presStyleIdx="1" presStyleCnt="2" custScaleY="112732" custLinFactNeighborY="3582"/>
      <dgm:spPr/>
      <dgm:t>
        <a:bodyPr/>
        <a:lstStyle/>
        <a:p>
          <a:endParaRPr lang="zh-CN" altLang="en-US"/>
        </a:p>
      </dgm:t>
    </dgm:pt>
    <dgm:pt modelId="{5EB624DB-1E04-42D6-9FFF-5752C8669847}" type="pres">
      <dgm:prSet presAssocID="{16150C65-5A3F-4CD3-9A7A-B68CACB53B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7984C-C83F-4DC7-A60E-415AAB3BFF2D}" type="pres">
      <dgm:prSet presAssocID="{F510932D-DC72-4039-BC70-94C4A38A6548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216450-345B-4E77-9449-378F5F489559}" type="presOf" srcId="{16150C65-5A3F-4CD3-9A7A-B68CACB53B2B}" destId="{5BF2B1B1-D42A-49CE-AEE6-D651D55DBDE5}" srcOrd="0" destOrd="0" presId="urn:microsoft.com/office/officeart/2005/8/layout/target3"/>
    <dgm:cxn modelId="{70EBABAC-77F4-44CC-AFFB-F23049B2A7DA}" type="presOf" srcId="{F510932D-DC72-4039-BC70-94C4A38A6548}" destId="{A9B7984C-C83F-4DC7-A60E-415AAB3BFF2D}" srcOrd="1" destOrd="0" presId="urn:microsoft.com/office/officeart/2005/8/layout/target3"/>
    <dgm:cxn modelId="{3089E947-1CB1-40E7-8BE8-AD721C29CBC6}" type="presOf" srcId="{16150C65-5A3F-4CD3-9A7A-B68CACB53B2B}" destId="{5EB624DB-1E04-42D6-9FFF-5752C8669847}" srcOrd="1" destOrd="0" presId="urn:microsoft.com/office/officeart/2005/8/layout/target3"/>
    <dgm:cxn modelId="{1B8FC5A1-FA60-4D23-98CC-86D3C886D5F3}" srcId="{9651DD54-F799-40AC-98ED-E50F74D6C8B2}" destId="{16150C65-5A3F-4CD3-9A7A-B68CACB53B2B}" srcOrd="0" destOrd="0" parTransId="{73D26FE1-8846-44B7-94B4-EC49F8EB51A1}" sibTransId="{4A3F638A-767C-40DA-B59E-24DD4907F433}"/>
    <dgm:cxn modelId="{B98DA095-88E8-4FC1-941D-A1D416186AC7}" type="presOf" srcId="{F510932D-DC72-4039-BC70-94C4A38A6548}" destId="{8602902D-5446-4711-A226-D18132888617}" srcOrd="0" destOrd="0" presId="urn:microsoft.com/office/officeart/2005/8/layout/target3"/>
    <dgm:cxn modelId="{BBC1B0C5-5655-4313-860E-CFAD883A5409}" type="presOf" srcId="{9651DD54-F799-40AC-98ED-E50F74D6C8B2}" destId="{DDD08730-6044-434B-BBC9-0D22E16B1E2D}" srcOrd="0" destOrd="0" presId="urn:microsoft.com/office/officeart/2005/8/layout/target3"/>
    <dgm:cxn modelId="{EFA085B1-A6B0-4C42-B251-323265945455}" srcId="{9651DD54-F799-40AC-98ED-E50F74D6C8B2}" destId="{F510932D-DC72-4039-BC70-94C4A38A6548}" srcOrd="1" destOrd="0" parTransId="{432AF24A-C887-4292-A0E7-C00DAA67B501}" sibTransId="{C034686F-27B6-4FE0-BAE0-E1F447F821B4}"/>
    <dgm:cxn modelId="{17BD9BF3-9646-42AB-89C0-407A6E205CFF}" type="presParOf" srcId="{DDD08730-6044-434B-BBC9-0D22E16B1E2D}" destId="{E91F89F3-6DBC-4B86-BFBE-ED58813A6ECD}" srcOrd="0" destOrd="0" presId="urn:microsoft.com/office/officeart/2005/8/layout/target3"/>
    <dgm:cxn modelId="{BBF54F85-D0ED-4B2E-8D6D-C063F4B387A3}" type="presParOf" srcId="{DDD08730-6044-434B-BBC9-0D22E16B1E2D}" destId="{A8309B07-4155-4FA4-9F33-77F5F3F1CAD0}" srcOrd="1" destOrd="0" presId="urn:microsoft.com/office/officeart/2005/8/layout/target3"/>
    <dgm:cxn modelId="{D0FA36C9-4E68-48B2-989B-6FED4B6360EC}" type="presParOf" srcId="{DDD08730-6044-434B-BBC9-0D22E16B1E2D}" destId="{5BF2B1B1-D42A-49CE-AEE6-D651D55DBDE5}" srcOrd="2" destOrd="0" presId="urn:microsoft.com/office/officeart/2005/8/layout/target3"/>
    <dgm:cxn modelId="{1905294C-B02F-4410-ADC3-26AD3B57C21A}" type="presParOf" srcId="{DDD08730-6044-434B-BBC9-0D22E16B1E2D}" destId="{94FC8C42-87B2-450D-A5C3-3ACD6D2F7A1E}" srcOrd="3" destOrd="0" presId="urn:microsoft.com/office/officeart/2005/8/layout/target3"/>
    <dgm:cxn modelId="{C8F46DE1-A6D3-4EA5-A0B8-A40371838F70}" type="presParOf" srcId="{DDD08730-6044-434B-BBC9-0D22E16B1E2D}" destId="{F685951A-E123-4E1C-BD8B-7CC481BFCA39}" srcOrd="4" destOrd="0" presId="urn:microsoft.com/office/officeart/2005/8/layout/target3"/>
    <dgm:cxn modelId="{EB811F67-E244-4C17-A484-3E2F754B0459}" type="presParOf" srcId="{DDD08730-6044-434B-BBC9-0D22E16B1E2D}" destId="{8602902D-5446-4711-A226-D18132888617}" srcOrd="5" destOrd="0" presId="urn:microsoft.com/office/officeart/2005/8/layout/target3"/>
    <dgm:cxn modelId="{513189F7-DFD6-426A-B4B4-1AE910B74803}" type="presParOf" srcId="{DDD08730-6044-434B-BBC9-0D22E16B1E2D}" destId="{5EB624DB-1E04-42D6-9FFF-5752C8669847}" srcOrd="6" destOrd="0" presId="urn:microsoft.com/office/officeart/2005/8/layout/target3"/>
    <dgm:cxn modelId="{AA8F670B-D259-475A-81C4-939EFBB7763E}" type="presParOf" srcId="{DDD08730-6044-434B-BBC9-0D22E16B1E2D}" destId="{A9B7984C-C83F-4DC7-A60E-415AAB3BFF2D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1E2B-711A-46C6-B2D6-BA1A7B07DC88}">
      <dsp:nvSpPr>
        <dsp:cNvPr id="0" name=""/>
        <dsp:cNvSpPr/>
      </dsp:nvSpPr>
      <dsp:spPr>
        <a:xfrm>
          <a:off x="0" y="0"/>
          <a:ext cx="2658628" cy="33609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Execute context</a:t>
          </a:r>
          <a:endParaRPr lang="zh-CN" altLang="en-US" sz="2400" kern="1200" dirty="0"/>
        </a:p>
      </dsp:txBody>
      <dsp:txXfrm>
        <a:off x="0" y="0"/>
        <a:ext cx="2658628" cy="1008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F89F3-6DBC-4B86-BFBE-ED58813A6ECD}">
      <dsp:nvSpPr>
        <dsp:cNvPr id="0" name=""/>
        <dsp:cNvSpPr/>
      </dsp:nvSpPr>
      <dsp:spPr>
        <a:xfrm>
          <a:off x="0" y="15474"/>
          <a:ext cx="2253343" cy="2253343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2B1B1-D42A-49CE-AEE6-D651D55DBDE5}">
      <dsp:nvSpPr>
        <dsp:cNvPr id="0" name=""/>
        <dsp:cNvSpPr/>
      </dsp:nvSpPr>
      <dsp:spPr>
        <a:xfrm>
          <a:off x="1126671" y="15474"/>
          <a:ext cx="2628901" cy="22533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/>
            <a:t>global context</a:t>
          </a:r>
          <a:endParaRPr lang="zh-CN" altLang="en-US" sz="2800" kern="1200" dirty="0"/>
        </a:p>
      </dsp:txBody>
      <dsp:txXfrm>
        <a:off x="1126671" y="15474"/>
        <a:ext cx="2628901" cy="1070338"/>
      </dsp:txXfrm>
    </dsp:sp>
    <dsp:sp modelId="{F685951A-E123-4E1C-BD8B-7CC481BFCA39}">
      <dsp:nvSpPr>
        <dsp:cNvPr id="0" name=""/>
        <dsp:cNvSpPr/>
      </dsp:nvSpPr>
      <dsp:spPr>
        <a:xfrm>
          <a:off x="591502" y="1085812"/>
          <a:ext cx="1070338" cy="1070338"/>
        </a:xfrm>
        <a:prstGeom prst="pie">
          <a:avLst>
            <a:gd name="adj1" fmla="val 5400000"/>
            <a:gd name="adj2" fmla="val 1620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902D-5446-4711-A226-D18132888617}">
      <dsp:nvSpPr>
        <dsp:cNvPr id="0" name=""/>
        <dsp:cNvSpPr/>
      </dsp:nvSpPr>
      <dsp:spPr>
        <a:xfrm>
          <a:off x="1126671" y="1056014"/>
          <a:ext cx="2628901" cy="1206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/>
            <a:t>function context</a:t>
          </a:r>
          <a:endParaRPr lang="zh-CN" altLang="en-US" sz="2800" kern="1200" dirty="0"/>
        </a:p>
      </dsp:txBody>
      <dsp:txXfrm>
        <a:off x="1126671" y="1056014"/>
        <a:ext cx="2628901" cy="1206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引擎内部会记住上一轮循环的值，初始化本轮的变量</a:t>
            </a:r>
            <a:r>
              <a:rPr lang="en" altLang="zh-CN" dirty="0" err="1"/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时，就在上一轮循环的基础上进行计算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6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7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全局执行上下文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这是默认或者说基础的上下文，任何不在函数内部的代码都在全局上下文中。它会执行两件事：创建一个全局的 </a:t>
            </a:r>
            <a:r>
              <a:rPr lang="en" altLang="zh-CN" dirty="0"/>
              <a:t>window </a:t>
            </a:r>
            <a:r>
              <a:rPr lang="zh-CN" altLang="en-US" dirty="0"/>
              <a:t>对象（浏览器的情况下），并且设置 </a:t>
            </a:r>
            <a:r>
              <a:rPr lang="en" altLang="zh-CN" dirty="0"/>
              <a:t>this </a:t>
            </a:r>
            <a:r>
              <a:rPr lang="zh-CN" altLang="en-US" dirty="0"/>
              <a:t>的值等于这个全局对象。一个程序中只会有一个全局执行上下文。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函数执行上下文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每当一个函数被调用时</a:t>
            </a:r>
            <a:r>
              <a:rPr lang="en-US" altLang="zh-CN" dirty="0"/>
              <a:t>, </a:t>
            </a:r>
            <a:r>
              <a:rPr lang="zh-CN" altLang="en-US" dirty="0"/>
              <a:t>都会为该函数创建一个新的上下文。每个函数都有它自己的执行上下文，不过是在函数被调用时创建的。函数上下文可以有任意多个。每当一个新的执行上下文被创建，它会按定义的顺序执行一系列步骤。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9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object)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是在进入任何执行上下文之前就已经创建了的对象；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这个对象只存在一份，它的属性在程序中任何地方都可以访问，全局对象的周期终止于程序退出那一刻生命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变量对象是与执行上下文相关的数据作用域。它是一个与上下文相关的特殊对象，其中存储了在上下文中定义的变量和函数声明。也就是说，一般</a:t>
            </a:r>
            <a:r>
              <a:rPr lang="en-US" altLang="zh-CN" dirty="0"/>
              <a:t>VO</a:t>
            </a:r>
            <a:r>
              <a:rPr lang="zh-CN" altLang="en-US" dirty="0"/>
              <a:t>中会包含以下信息：</a:t>
            </a:r>
          </a:p>
          <a:p>
            <a:pPr marL="0" indent="0">
              <a:buFont typeface="+mj-lt"/>
              <a:buNone/>
            </a:pPr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, Variable Declaration);</a:t>
            </a:r>
          </a:p>
          <a:p>
            <a:pPr marL="0" indent="0">
              <a:buFont typeface="+mj-lt"/>
              <a:buNone/>
            </a:pPr>
            <a:r>
              <a:rPr lang="zh-CN" altLang="en-US" dirty="0"/>
              <a:t>函数声明 </a:t>
            </a:r>
            <a:r>
              <a:rPr lang="en-US" altLang="zh-CN" dirty="0"/>
              <a:t>(Function Declaration, FD);</a:t>
            </a:r>
          </a:p>
          <a:p>
            <a:pPr marL="0" indent="0">
              <a:buFont typeface="+mj-lt"/>
              <a:buNone/>
            </a:pPr>
            <a:r>
              <a:rPr lang="zh-CN" altLang="en-US" dirty="0"/>
              <a:t>函数的形参</a:t>
            </a:r>
          </a:p>
          <a:p>
            <a:pPr marL="0" indent="0">
              <a:buFont typeface="+mj-lt"/>
              <a:buNone/>
            </a:pPr>
            <a:r>
              <a:rPr lang="zh-CN" altLang="en-US" dirty="0"/>
              <a:t>当</a:t>
            </a:r>
            <a:r>
              <a:rPr lang="en-US" altLang="zh-CN" dirty="0"/>
              <a:t>JavaScript</a:t>
            </a:r>
            <a:r>
              <a:rPr lang="zh-CN" altLang="en-US" dirty="0"/>
              <a:t>代码运行中，如果试图寻找一个变量的时候，就会首先查找</a:t>
            </a:r>
            <a:r>
              <a:rPr lang="en-US" altLang="zh-CN" dirty="0"/>
              <a:t>VO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7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变量对象是在函数被调用，但是函数尚未执行的时刻被创建的，这个创建变量对象的过程实际就是函数内数据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函数参数、内部变量、内部函数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初始化的过程。</a:t>
            </a:r>
            <a:endParaRPr kumimoji="1" lang="en-US" altLang="zh-CN" dirty="0"/>
          </a:p>
          <a:p>
            <a:r>
              <a:rPr kumimoji="1" lang="zh-CN" altLang="en-US" dirty="0"/>
              <a:t>内部函数声明优先级最高</a:t>
            </a:r>
            <a:endParaRPr kumimoji="1" lang="en-US" altLang="zh-CN" dirty="0"/>
          </a:p>
          <a:p>
            <a:r>
              <a:rPr kumimoji="1" lang="zh-CN" altLang="en-US" dirty="0"/>
              <a:t>其次函数参数</a:t>
            </a:r>
            <a:endParaRPr kumimoji="1" lang="en-US" altLang="zh-CN" dirty="0"/>
          </a:p>
          <a:p>
            <a:r>
              <a:rPr kumimoji="1" lang="zh-CN" altLang="en-US" dirty="0"/>
              <a:t>最后变量声明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73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代码在环境中执行时；会创建变量对象的作用域链；保证对执行环境有权访问的所有变量和函数的有序访问；作用域链的前端；始终是当前执行代码所在环境的变量对象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48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3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函数在执行时，每遇到一个变量，都会去执行期上下文的作用域链的顶部，执行函数的激活对象开始向下搜索，如果在第一个作用域链（即，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Object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对象）中找到了，那么就返回这个变量。如果没有找到，那么继续向下查找，直到找到为止。如果在整个执行期上下文中都没有找到这个变量，在这种情况下，该变量被认为是未定义的。这也就是为什么函数可以访问全局变量，当局部变量和全局变量同名时，会使用局部变量而不使用全局变量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引擎第一次遇到你的脚本时，它会创建一个全局的执行上下文并且压入当前执行栈。每当引擎遇到一个函数调用，它会为该函数创建一个新的执行上下文并压入栈的顶部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引擎会执行那些执行上下文位于栈顶的函数。当该函数执行结束时，执行上下文从栈中弹出，控制流程到达当前栈中的下一个上下文。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7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87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3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37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87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1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1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2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变量包括</a:t>
            </a:r>
            <a:r>
              <a:rPr lang="en-US" altLang="zh-CN" sz="1200" dirty="0"/>
              <a:t>: </a:t>
            </a:r>
            <a:r>
              <a:rPr lang="en" altLang="zh-CN" sz="1200" dirty="0"/>
              <a:t>string</a:t>
            </a:r>
            <a:r>
              <a:rPr lang="zh-CN" altLang="en-US" sz="1200" dirty="0"/>
              <a:t>、</a:t>
            </a:r>
            <a:r>
              <a:rPr lang="en" altLang="zh-CN" sz="1200" dirty="0"/>
              <a:t>number</a:t>
            </a:r>
            <a:r>
              <a:rPr lang="zh-CN" altLang="en-US" sz="1200" dirty="0"/>
              <a:t>、</a:t>
            </a:r>
            <a:r>
              <a:rPr lang="en" altLang="zh-CN" sz="1200" dirty="0"/>
              <a:t>Boolean</a:t>
            </a:r>
            <a:r>
              <a:rPr lang="zh-CN" altLang="en-US" sz="1200" dirty="0"/>
              <a:t>、</a:t>
            </a:r>
            <a:r>
              <a:rPr lang="en" altLang="zh-CN" sz="1200" dirty="0"/>
              <a:t> null</a:t>
            </a:r>
            <a:r>
              <a:rPr lang="zh-CN" altLang="en-US" sz="1200" dirty="0"/>
              <a:t>、</a:t>
            </a:r>
            <a:r>
              <a:rPr lang="en" altLang="zh-CN" sz="1200" dirty="0"/>
              <a:t> undefined</a:t>
            </a:r>
            <a:r>
              <a:rPr lang="zh-CN" altLang="en-US" sz="1200" dirty="0"/>
              <a:t>、</a:t>
            </a:r>
            <a:r>
              <a:rPr lang="en" altLang="zh-CN" sz="1200" dirty="0"/>
              <a:t>object</a:t>
            </a:r>
          </a:p>
          <a:p>
            <a:r>
              <a:rPr lang="zh-CN" altLang="en-US" sz="1200" dirty="0"/>
              <a:t>函数</a:t>
            </a:r>
            <a:r>
              <a:rPr lang="en-US" altLang="zh-CN" sz="1200" dirty="0"/>
              <a:t>: </a:t>
            </a:r>
            <a:r>
              <a:rPr lang="zh-CN" altLang="en-US" sz="1200" dirty="0"/>
              <a:t>是</a:t>
            </a:r>
            <a:r>
              <a:rPr lang="en" altLang="zh-CN" sz="1200" dirty="0"/>
              <a:t>Function</a:t>
            </a:r>
            <a:r>
              <a:rPr lang="zh-CN" altLang="en-US" sz="1200" dirty="0"/>
              <a:t>型的</a:t>
            </a:r>
            <a:r>
              <a:rPr lang="en" altLang="zh-CN" sz="1200" dirty="0"/>
              <a:t>object</a:t>
            </a:r>
            <a:r>
              <a:rPr lang="zh-CN" altLang="en" sz="1200" dirty="0"/>
              <a:t>，</a:t>
            </a:r>
            <a:r>
              <a:rPr lang="zh-CN" altLang="en-US" sz="1200" dirty="0"/>
              <a:t>由多条语句组成，接受参数并返回值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6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拥有全局作用域的变量和对象可以在代码的任何地方访问到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局部作用域和全局作用域相反，局部作用域一般只能在固定代码片段内可以访问到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函数作用域：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不同函数中可以定义同名变量，因为这些变量在在不同的函数中，拥有不同的作用域。彼此之间是不能访问的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变量提升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4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没有块作用域的问题：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、内层变量可能会覆盖外层变量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用来计数的循环变量泄露为全局变量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7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引擎内部会记住上一轮循环的值，初始化本轮的变量</a:t>
            </a:r>
            <a:r>
              <a:rPr lang="en" altLang="zh-CN" dirty="0" err="1"/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时，就在上一轮循环的基础上进行计算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1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D255769-41DC-F446-8E68-39CDC6B60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" y="0"/>
            <a:ext cx="9141862" cy="51435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1491630"/>
            <a:ext cx="8856984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2291916"/>
            <a:ext cx="8712968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8032720-3F8B-6F41-BEDC-5970A8BE61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" y="0"/>
            <a:ext cx="9141862" cy="5143500"/>
          </a:xfrm>
          <a:prstGeom prst="rect">
            <a:avLst/>
          </a:prstGeom>
        </p:spPr>
      </p:pic>
      <p:sp>
        <p:nvSpPr>
          <p:cNvPr id="7" name="标题 9">
            <a:extLst>
              <a:ext uri="{FF2B5EF4-FFF2-40B4-BE49-F238E27FC236}">
                <a16:creationId xmlns:a16="http://schemas.microsoft.com/office/drawing/2014/main" xmlns="" id="{1D988EE4-0738-054E-A6D3-7DF969217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1491630"/>
            <a:ext cx="8856984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4BDEB96F-5169-104F-B620-B7B873C1B6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1520" y="2291916"/>
            <a:ext cx="8712968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  <p:extLst>
      <p:ext uri="{BB962C8B-B14F-4D97-AF65-F5344CB8AC3E}">
        <p14:creationId xmlns:p14="http://schemas.microsoft.com/office/powerpoint/2010/main" val="41575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915566"/>
            <a:ext cx="842493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xmlns="" id="{DD4FDEE5-6788-1F40-8F18-77B35F119C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9" t="86399" r="3515" b="5201"/>
          <a:stretch/>
        </p:blipFill>
        <p:spPr>
          <a:xfrm>
            <a:off x="7740352" y="4443958"/>
            <a:ext cx="1080120" cy="432048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3325C1AA-3760-674C-AB57-D73ECDC308FA}"/>
              </a:ext>
            </a:extLst>
          </p:cNvPr>
          <p:cNvCxnSpPr>
            <a:cxnSpLocks/>
          </p:cNvCxnSpPr>
          <p:nvPr userDrawn="1"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38B0920-107A-F14E-B5C8-A2A2A0830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A411647-7E78-FD4E-8ED8-8E097D8C92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528" y="915566"/>
            <a:ext cx="842493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B3DEE3-19CD-D548-AAED-B7D80363FC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5" t="86399" r="4315" b="5201"/>
          <a:stretch/>
        </p:blipFill>
        <p:spPr>
          <a:xfrm>
            <a:off x="7812359" y="4443958"/>
            <a:ext cx="936105" cy="432048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89A21C7A-8CB9-8548-8868-0BCA76DE42B5}"/>
              </a:ext>
            </a:extLst>
          </p:cNvPr>
          <p:cNvCxnSpPr>
            <a:cxnSpLocks/>
          </p:cNvCxnSpPr>
          <p:nvPr userDrawn="1"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C918DE-1243-3647-BA10-CC96904A1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80964D-4A87-164C-A020-19652A3E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6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9" r:id="rId5"/>
    <p:sldLayoutId id="2147483662" r:id="rId6"/>
    <p:sldLayoutId id="214748366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png;base64,iVBORw0KGgoAAAANSUhEUgAAASwAAAE7CAIAAADozCsBAAAIsElEQVR42u3dy3LaQBAFUP7/p52tq4iFAHX3ndG5q1QihOZxRmgaO48fERnNQxeIQCgCoYhAKAKhiEAoAqGIQCgCoYhAKAKhiEAoAqGIQCgC4fPRo7nqej7sqbLzzPZYZ290vnvaXIUQQgghhBBCCCGEEEIIIYQQQgghhHA/hIX7to0dnTbtruJUd0zaFebPVQghhBBCCCGEEEIIIYQQQgghhBBCCO+AsHMzfXaSzZY6Zs+c32NpcxVCCCGEEEIIIYQQQgghhBBCCCGEEEII2xoWMsmuasXsVn5nK2YLJBBCCCGEEEIIIYQQQgghhBBCCCGEEEJ4N4SzdB9h6eyftBIXhBBCCCGEEEIIIYQQQgghhBBCCCGEEFZvuK+4dZ6/ld95nrQSTv5chRBCCCGEEEIIIYQQQgghhBBCCCGEcD+Es1vnjnFMZuEHQsc4BkIIHQMhhI5xDIQQOgZCCB3jmP0QpuXy7gh599nSQudEvIrT2tMYQgghhBBCCCGEEEIIIYQQQgghhBDCXRDOlh/SBuwRlrTFZY/eiCtRQAghhBBCCCGEEEIIIYQQQgghhBBCWICwDsZVLK+65rrJWteKzmtOG4v8GwaEEEIIIYQQQgghhBBCCCGEEEIIIYSrI+wcnhU3nfO34GcLSLPLzU9qIIQQQgghhBBCCCGEEEIIIYQQQgghvBXC/Ak0u8E9O4FmC1Fpi2bDeEEIIYQQQgghhBBCCCGEEEIIIYQQQrgEws7t7Flgda2ou560MkZ+UaezCAchhBBCCCGEEEIIIYQQQgghhBBCCOF+COsmdB2MtG36FRegtCJT2ihDCCGEEEIIIYQQQgghhBBCCCGEEEJ4B4R1XZa2LZ5WJOhsachWfkNGrhlCCCGEEEIIIYQQQgghhBBCCCGEEMIlEK7Y9bPA9lhKZmdCXa92ljoghBBCCCGEEEIIIYQQQgghhBBCCCFcHWHnReeXQ646Jq1/OtvVSbdz3CGEEEIIIYQQQgghhBBCCCGEEEIIIYQwk+4emV0009qePxYQQgghhBBCCCGEEEIIIYQQQgghhBDuh3DF0kLau3cWANIKLXXp7I0vWwohhBBCCCGEEEIIIYQQQgghhBBCCOGiCDvLD7Ob8mnv3jnFZ5ek2eWvYSwghBBCCCGEEEIIIYQQQgghhBBCCCG8FcJHY/LBp/XPipM+f7ZACCGEEEIIIYQQQgghhBBCCCGEEEK4OsLZMsZsyeSqAUvrn/xxX3H+QAghhBBCCCGEEEIIIYQQQgghhBBCuB/Cug3lugk9WyToLPN0tuKzPrzqVZ3HNBQtIIQQQgghhBBCCCGEEEIIIYQQQggh3BhhXTMeZUkrY8wyqGtpfomiYT5DCCGEEEIIIYQQQgghhBBCCCGEEEK4BMLOokXnZnrnREzL7GKX34cQQgghhBBCCCGEEEIIIYQQQgghhBBCeO2ErjtPWkenFRtmyxj5C9DI0g8hhBBCCCGEEEIIIYQQQgghhBBCCOESCDsvsa5bOydZ53IzW0D6GU1nuy7vDQghhBBCCCGEEEIIIYQQQgghhBBCCJdAmFY2uIpT/nk6Cy2dZ54t/Mz2GIQQQgghhBBCCCGEEEIIIYQQQgghhPshzC9RzBYS6soPs+AfYens1W8RQQghhBBCCCGEEEIIIYQQQgghhBBCuALCusbPFgnqEM72xmxxKG3ZSrvNQAghhBBCCCGEEEIIIYQQQgghhBBCuBbCtOlSt3U+u3F/n4WsbmlbCDyEEEIIIYQQQgghhBBCCCGEEEIIIYQ3R5g2gdKmwmyxIW286nqjji6EEEIIIYQQQgghhBBCCCGEEEIIIYQQ9k+p/CJBZys6F6nOfq67ZnVCCCGEEEIIIYQQQgghhBBCCCGEEEII1+WUNhUaBrVhGd2D5ewVQgghhBBCCCGEEEIIIYQQQgghhBBCuBbC/EGdpTI78Cv2ameZZ3a8IIQQQgghhBBCCCGEEEIIIYQQQggh3A9hZ9Gic9rVwehM57RLK02l3VQghBBCCCGEEEIIIYQQQgghhBBCCCFcHWHaFnznwM+WOjqhpo1pZ/+MlF4ghBBCCCGEEEIIIYQQQgghhBBCCCFcAmFa6jpodlBnl5LOXp0tSMwuZBBCCCGEEEIIIYQQQgghhBBCCCGEEK6F8DGaziJK3ab8HmfOL0SlLUAQQgghhBBCCCGEEEIIIYQQQgghhBDuhzCt/NBZJEhbSjr7sI5lJ5WQkhKEEEIIIYQQQgghhBBCCCGEEEIIIYTbIJzdYu4cjNlN+dnN/bqldrYPR25FEEIIIYQQQgghhBBCCCGEEEIIIYQQQlj0Xvlb8LPb/Z3L3x5jCiGEEEIIIYQQQgghhBBCCCGEEEIIIYSrlCjqBn7FrfPOSdZJrnNBvL5OAyGEEEIIIYQQQgghhBBCCCGEEEII4S4I6zbl07by04oWneWQFVtad3v48gohhBBCCCGEEEIIIYQQQgghhBBCCCFcFGFn0vB0Dmpnb9T1z4rgG94dQgghhBBCCCGEEEIIIYQQQgghhBDCJRCKyPXVOF0gAqEIhCICoQiEIgKhCIQiAqEIhCICoQiEIgKhCIRyWRd/9C373686PsPzv37zvf7Hw5SAEMJfP1Dz+wx/neckwpM/iQMhhDsjfGngJYz/ens+28sfeDuQBiGEt7sT/nXXOo/wr8+u5++cZ14lEC5p78zPX7+F8OVz48sX/vWoCSGE7oQ/7/4+hTN3xfNPjxBCCOEnd8Izt7iTGzMQQrg/wr+2TN5FeOb4t+RDCOFdHg4/uBP+F8azz//yPn7fM59LBcJbCDz+6Hgs5OQv2ztZooAQwp35ffB9l5N/+e6T5MGHYQgh3P+Z8OTj2fHO51tPjF9ukwqEd0R4zOxlyf68Jd+YgfCmCN/6BfIHf375jHfmg6vvjkJ4I35v3ZSe6xkHD4dv/U8JJ+VDCOG9Pot+9pJv/l+XojMLhCIL5x/Vmv4Upd59QA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4488433" cy="448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5536" y="263495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《JavaScript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作用域与闭包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热聊扫码签到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107"/>
            <a:ext cx="2857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9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6EA9EC-DFC4-5345-AE14-46E37E8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-let</a:t>
            </a:r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CC2818-C77F-6C40-AB77-24156BD78C73}"/>
              </a:ext>
            </a:extLst>
          </p:cNvPr>
          <p:cNvSpPr txBox="1"/>
          <p:nvPr/>
        </p:nvSpPr>
        <p:spPr>
          <a:xfrm>
            <a:off x="323528" y="1059582"/>
            <a:ext cx="3546574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i </a:t>
            </a:r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 i </a:t>
            </a:r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 i</a:t>
            </a:r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 { </a:t>
            </a:r>
          </a:p>
          <a:p>
            <a:pPr lvl="2"/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nn-NO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(i); </a:t>
            </a:r>
          </a:p>
          <a:p>
            <a:pPr lvl="1"/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nn-NO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nn-NO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E4297DC-4343-FC42-B704-EC38E8B318C3}"/>
              </a:ext>
            </a:extLst>
          </p:cNvPr>
          <p:cNvSpPr/>
          <p:nvPr/>
        </p:nvSpPr>
        <p:spPr>
          <a:xfrm>
            <a:off x="4175448" y="1068393"/>
            <a:ext cx="4968552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E0D561"/>
                </a:solidFill>
                <a:latin typeface="Menlo-Regular" panose="020B0609030804020204" pitchFamily="49" charset="0"/>
              </a:rPr>
              <a:t>'use strict’</a:t>
            </a: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_loop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_loop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i="1" dirty="0">
                <a:solidFill>
                  <a:srgbClr val="FA8419"/>
                </a:solidFill>
                <a:latin typeface="Menlo-Italic" panose="020B0609030804020204" pitchFamily="49" charset="0"/>
              </a:rPr>
              <a:t>_</a:t>
            </a:r>
            <a:r>
              <a:rPr lang="en" altLang="zh-CN" sz="1600" i="1" dirty="0" err="1">
                <a:solidFill>
                  <a:srgbClr val="FA8419"/>
                </a:solidFill>
                <a:latin typeface="Menlo-Italic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 </a:t>
            </a:r>
          </a:p>
          <a:p>
            <a:pPr lvl="1"/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setTimeout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() {    </a:t>
            </a:r>
          </a:p>
          <a:p>
            <a:pPr lvl="2"/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(_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); </a:t>
            </a:r>
          </a:p>
          <a:p>
            <a:pPr lvl="1"/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},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</a:t>
            </a:r>
          </a:p>
          <a:p>
            <a:endParaRPr lang="en" altLang="zh-CN" sz="1600" dirty="0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for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(</a:t>
            </a:r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_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; _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&lt;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; _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++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){</a:t>
            </a:r>
          </a:p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   </a:t>
            </a:r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_loop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(_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endParaRPr lang="en" altLang="zh-CN" sz="1600" dirty="0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endParaRPr lang="zh-CN" altLang="en-US" sz="1600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xmlns="" id="{726BFCD9-3DB9-C342-9DA4-6E3F868CCAA8}"/>
              </a:ext>
            </a:extLst>
          </p:cNvPr>
          <p:cNvSpPr txBox="1"/>
          <p:nvPr/>
        </p:nvSpPr>
        <p:spPr>
          <a:xfrm>
            <a:off x="312228" y="2787774"/>
            <a:ext cx="3546574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i </a:t>
            </a:r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 i </a:t>
            </a:r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 i</a:t>
            </a:r>
            <a:r>
              <a:rPr lang="nn-NO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 { </a:t>
            </a:r>
          </a:p>
          <a:p>
            <a:pPr lvl="2"/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nn-NO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(i); </a:t>
            </a:r>
          </a:p>
          <a:p>
            <a:pPr lvl="1"/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nn-NO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nn-NO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nn-NO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nn-NO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3601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CF43B5-CD4D-C14D-8849-E2B5E12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-let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89179C-32A0-C54D-8ED9-1DD955CB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941347"/>
            <a:ext cx="4297411" cy="10081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循环变量是一个父作用域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循环体内部是子作用域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27FA150-ECED-8E4F-A419-B576F4DC1ADF}"/>
              </a:ext>
            </a:extLst>
          </p:cNvPr>
          <p:cNvSpPr/>
          <p:nvPr/>
        </p:nvSpPr>
        <p:spPr>
          <a:xfrm>
            <a:off x="300459" y="1059581"/>
            <a:ext cx="424847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for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(</a:t>
            </a:r>
            <a:r>
              <a:rPr lang="en" altLang="zh-CN" i="1" dirty="0">
                <a:solidFill>
                  <a:srgbClr val="58D1EB"/>
                </a:solidFill>
                <a:latin typeface="Menlo-Italic" panose="020B0609030804020204" pitchFamily="49" charset="0"/>
              </a:rPr>
              <a:t>let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9D65FF"/>
                </a:solidFill>
                <a:latin typeface="Menlo-Regular" panose="020B0609030804020204" pitchFamily="49" charset="0"/>
              </a:rPr>
              <a:t>0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&lt;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9D65FF"/>
                </a:solidFill>
                <a:latin typeface="Menlo-Regular" panose="020B0609030804020204" pitchFamily="49" charset="0"/>
              </a:rPr>
              <a:t>3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++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 {   </a:t>
            </a:r>
            <a:r>
              <a:rPr lang="en" altLang="zh-CN" i="1" dirty="0">
                <a:solidFill>
                  <a:srgbClr val="58D1EB"/>
                </a:solidFill>
                <a:latin typeface="Menlo-Italic" panose="020B0609030804020204" pitchFamily="49" charset="0"/>
              </a:rPr>
              <a:t>let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E0D561"/>
                </a:solidFill>
                <a:latin typeface="Menlo-Regular" panose="020B0609030804020204" pitchFamily="49" charset="0"/>
              </a:rPr>
              <a:t>'</a:t>
            </a:r>
            <a:r>
              <a:rPr lang="en" altLang="zh-CN" dirty="0" err="1">
                <a:solidFill>
                  <a:srgbClr val="E0D561"/>
                </a:solidFill>
                <a:latin typeface="Menlo-Regular" panose="020B0609030804020204" pitchFamily="49" charset="0"/>
              </a:rPr>
              <a:t>abc</a:t>
            </a:r>
            <a:r>
              <a:rPr lang="en" altLang="zh-CN" dirty="0">
                <a:solidFill>
                  <a:srgbClr val="E0D561"/>
                </a:solidFill>
                <a:latin typeface="Menlo-Regular" panose="020B0609030804020204" pitchFamily="49" charset="0"/>
              </a:rPr>
              <a:t>’;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 </a:t>
            </a:r>
          </a:p>
          <a:p>
            <a:r>
              <a:rPr lang="en" altLang="zh-CN" i="1" dirty="0">
                <a:solidFill>
                  <a:srgbClr val="58D1EB"/>
                </a:solidFill>
                <a:latin typeface="Menlo-Italic" panose="020B0609030804020204" pitchFamily="49" charset="0"/>
              </a:rPr>
              <a:t>   </a:t>
            </a:r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}</a:t>
            </a:r>
          </a:p>
          <a:p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625E4C"/>
                </a:solidFill>
                <a:latin typeface="Menlo-Regular" panose="020B0609030804020204" pitchFamily="49" charset="0"/>
              </a:rPr>
              <a:t>// </a:t>
            </a:r>
            <a:r>
              <a:rPr lang="en" altLang="zh-CN" dirty="0" err="1">
                <a:solidFill>
                  <a:srgbClr val="625E4C"/>
                </a:solidFill>
                <a:latin typeface="Menlo-Regular" panose="020B0609030804020204" pitchFamily="49" charset="0"/>
              </a:rPr>
              <a:t>abc</a:t>
            </a:r>
            <a:endParaRPr lang="en" altLang="zh-CN" dirty="0">
              <a:solidFill>
                <a:srgbClr val="625E4C"/>
              </a:solidFill>
              <a:latin typeface="Menlo-Regular" panose="020B0609030804020204" pitchFamily="49" charset="0"/>
            </a:endParaRPr>
          </a:p>
          <a:p>
            <a:r>
              <a:rPr lang="en" altLang="zh-CN" dirty="0">
                <a:solidFill>
                  <a:srgbClr val="625E4C"/>
                </a:solidFill>
                <a:latin typeface="Menlo-Regular" panose="020B0609030804020204" pitchFamily="49" charset="0"/>
              </a:rPr>
              <a:t>// </a:t>
            </a:r>
            <a:r>
              <a:rPr lang="en" altLang="zh-CN" dirty="0" err="1">
                <a:solidFill>
                  <a:srgbClr val="625E4C"/>
                </a:solidFill>
                <a:latin typeface="Menlo-Regular" panose="020B0609030804020204" pitchFamily="49" charset="0"/>
              </a:rPr>
              <a:t>abc</a:t>
            </a:r>
            <a:endParaRPr lang="en" altLang="zh-CN" dirty="0">
              <a:solidFill>
                <a:srgbClr val="625E4C"/>
              </a:solidFill>
              <a:latin typeface="Menlo-Regular" panose="020B0609030804020204" pitchFamily="49" charset="0"/>
            </a:endParaRPr>
          </a:p>
          <a:p>
            <a:r>
              <a:rPr lang="en" altLang="zh-CN" dirty="0">
                <a:solidFill>
                  <a:srgbClr val="625E4C"/>
                </a:solidFill>
                <a:latin typeface="Menlo-Regular" panose="020B0609030804020204" pitchFamily="49" charset="0"/>
              </a:rPr>
              <a:t>// </a:t>
            </a:r>
            <a:r>
              <a:rPr lang="en" altLang="zh-CN" dirty="0" err="1">
                <a:solidFill>
                  <a:srgbClr val="625E4C"/>
                </a:solidFill>
                <a:latin typeface="Menlo-Regular" panose="020B0609030804020204" pitchFamily="49" charset="0"/>
              </a:rPr>
              <a:t>abc</a:t>
            </a:r>
            <a:endParaRPr lang="en" altLang="zh-CN" dirty="0">
              <a:solidFill>
                <a:srgbClr val="625E4C"/>
              </a:solidFill>
              <a:latin typeface="Menlo-Regular" panose="020B0609030804020204" pitchFamily="49" charset="0"/>
            </a:endParaRPr>
          </a:p>
          <a:p>
            <a:r>
              <a:rPr lang="en" altLang="zh-CN" dirty="0">
                <a:solidFill>
                  <a:srgbClr val="625E4C"/>
                </a:solidFill>
                <a:latin typeface="Menlo-Regular" panose="020B0609030804020204" pitchFamily="49" charset="0"/>
              </a:rPr>
              <a:t>// i is not defined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472E5FF-3D50-DC45-B1FA-90C4645DDC88}"/>
              </a:ext>
            </a:extLst>
          </p:cNvPr>
          <p:cNvSpPr/>
          <p:nvPr/>
        </p:nvSpPr>
        <p:spPr>
          <a:xfrm>
            <a:off x="4652412" y="1059582"/>
            <a:ext cx="43204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E0D561"/>
                </a:solidFill>
                <a:latin typeface="Menlo-Regular" panose="020B0609030804020204" pitchFamily="49" charset="0"/>
              </a:rPr>
              <a:t>"use strict"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for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(</a:t>
            </a:r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9D65FF"/>
                </a:solidFill>
                <a:latin typeface="Menlo-Regular" panose="020B0609030804020204" pitchFamily="49" charset="0"/>
              </a:rPr>
              <a:t>0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&lt;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9D65FF"/>
                </a:solidFill>
                <a:latin typeface="Menlo-Regular" panose="020B0609030804020204" pitchFamily="49" charset="0"/>
              </a:rPr>
              <a:t>3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 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++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 {</a:t>
            </a:r>
          </a:p>
          <a:p>
            <a:r>
              <a:rPr lang="en" altLang="zh-CN" i="1" dirty="0">
                <a:solidFill>
                  <a:srgbClr val="F6F6EF"/>
                </a:solidFill>
                <a:latin typeface="Menlo-Regular" panose="020B0609030804020204" pitchFamily="49" charset="0"/>
              </a:rPr>
              <a:t>    </a:t>
            </a:r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_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E0D561"/>
                </a:solidFill>
                <a:latin typeface="Menlo-Regular" panose="020B0609030804020204" pitchFamily="49" charset="0"/>
              </a:rPr>
              <a:t>'</a:t>
            </a:r>
            <a:r>
              <a:rPr lang="en" altLang="zh-CN" dirty="0" err="1">
                <a:solidFill>
                  <a:srgbClr val="E0D561"/>
                </a:solidFill>
                <a:latin typeface="Menlo-Regular" panose="020B0609030804020204" pitchFamily="49" charset="0"/>
              </a:rPr>
              <a:t>abc</a:t>
            </a:r>
            <a:r>
              <a:rPr lang="en" altLang="zh-CN" dirty="0">
                <a:solidFill>
                  <a:srgbClr val="E0D561"/>
                </a:solidFill>
                <a:latin typeface="Menlo-Regular" panose="020B0609030804020204" pitchFamily="49" charset="0"/>
              </a:rPr>
              <a:t>'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  </a:t>
            </a:r>
          </a:p>
          <a:p>
            <a:r>
              <a:rPr lang="en" altLang="zh-CN" i="1" dirty="0">
                <a:solidFill>
                  <a:srgbClr val="58D1EB"/>
                </a:solidFill>
                <a:latin typeface="Menlo-Italic" panose="020B0609030804020204" pitchFamily="49" charset="0"/>
              </a:rPr>
              <a:t>    </a:t>
            </a:r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(_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i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endParaRPr lang="en" altLang="zh-CN" dirty="0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endParaRPr lang="en" altLang="zh-CN" dirty="0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902525-D4FE-1644-916A-6E052C17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</a:t>
            </a:r>
            <a:r>
              <a:rPr kumimoji="1" lang="zh-CN" altLang="en-US" dirty="0"/>
              <a:t>块级作用域与函数声明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6295A6-A23B-E741-A028-FBAD91EA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936104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ES5 </a:t>
            </a:r>
            <a:r>
              <a:rPr lang="zh-CN" altLang="en-US" dirty="0"/>
              <a:t>规定，函数只能在顶层作用域和函数作用域之中声明，不能在块级作用域声明。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B92A3F9-465A-394F-BD20-BE63F245237F}"/>
              </a:ext>
            </a:extLst>
          </p:cNvPr>
          <p:cNvSpPr/>
          <p:nvPr/>
        </p:nvSpPr>
        <p:spPr>
          <a:xfrm>
            <a:off x="296104" y="170765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e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ES6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引入了块级作用域，明确允许在块级作用域之中声明函数。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434A302-A0E6-C042-B383-6AAC65DE8CA8}"/>
              </a:ext>
            </a:extLst>
          </p:cNvPr>
          <p:cNvSpPr/>
          <p:nvPr/>
        </p:nvSpPr>
        <p:spPr>
          <a:xfrm>
            <a:off x="395536" y="2499742"/>
            <a:ext cx="4808264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() {  </a:t>
            </a:r>
          </a:p>
          <a:p>
            <a:pPr lvl="1"/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(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false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 {</a:t>
            </a:r>
          </a:p>
          <a:p>
            <a:pPr lvl="2"/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() {      </a:t>
            </a:r>
          </a:p>
          <a:p>
            <a:pPr lvl="3"/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E0D561"/>
                </a:solidFill>
                <a:latin typeface="Menlo-Regular" panose="020B0609030804020204" pitchFamily="49" charset="0"/>
              </a:rPr>
              <a:t>‘I am inside!’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</a:t>
            </a:r>
          </a:p>
          <a:p>
            <a:pPr lvl="2"/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  </a:t>
            </a:r>
          </a:p>
          <a:p>
            <a:pPr lvl="1"/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  </a:t>
            </a:r>
          </a:p>
          <a:p>
            <a:pPr lvl="1"/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})()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362A69B9-6FD3-184E-BE9C-38481BF8EEA0}"/>
              </a:ext>
            </a:extLst>
          </p:cNvPr>
          <p:cNvGrpSpPr/>
          <p:nvPr/>
        </p:nvGrpSpPr>
        <p:grpSpPr>
          <a:xfrm>
            <a:off x="5651520" y="2521228"/>
            <a:ext cx="3456984" cy="830997"/>
            <a:chOff x="5651520" y="2521228"/>
            <a:chExt cx="3456984" cy="8309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96816AA7-CD93-2445-AB51-2B40CFBB9D16}"/>
                </a:ext>
              </a:extLst>
            </p:cNvPr>
            <p:cNvSpPr/>
            <p:nvPr/>
          </p:nvSpPr>
          <p:spPr>
            <a:xfrm>
              <a:off x="5651520" y="2521228"/>
              <a:ext cx="2736904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CN" sz="1600" dirty="0">
                  <a:solidFill>
                    <a:srgbClr val="F6F6EF"/>
                  </a:solidFill>
                  <a:latin typeface="Menlo-Regular" panose="020B0609030804020204" pitchFamily="49" charset="0"/>
                </a:rPr>
                <a:t> </a:t>
              </a:r>
            </a:p>
            <a:p>
              <a:r>
                <a:rPr lang="en" altLang="zh-CN" sz="1600" dirty="0">
                  <a:solidFill>
                    <a:srgbClr val="E0D561"/>
                  </a:solidFill>
                  <a:latin typeface="Menlo-Regular" panose="020B0609030804020204" pitchFamily="49" charset="0"/>
                </a:rPr>
                <a:t>I am inside!</a:t>
              </a:r>
            </a:p>
            <a:p>
              <a:endPara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1B89BBD1-ADD2-144D-B5BD-331A42F80461}"/>
                </a:ext>
              </a:extLst>
            </p:cNvPr>
            <p:cNvSpPr txBox="1"/>
            <p:nvPr/>
          </p:nvSpPr>
          <p:spPr>
            <a:xfrm>
              <a:off x="8460432" y="25212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ES5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F087EF7-1BD3-6D4E-AC31-BC471AF9B96A}"/>
              </a:ext>
            </a:extLst>
          </p:cNvPr>
          <p:cNvGrpSpPr/>
          <p:nvPr/>
        </p:nvGrpSpPr>
        <p:grpSpPr>
          <a:xfrm>
            <a:off x="5651520" y="3685972"/>
            <a:ext cx="3479831" cy="830997"/>
            <a:chOff x="5651520" y="3685972"/>
            <a:chExt cx="3479831" cy="8309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DC8757EC-C8E2-AF41-8828-211F9799CA27}"/>
                </a:ext>
              </a:extLst>
            </p:cNvPr>
            <p:cNvSpPr/>
            <p:nvPr/>
          </p:nvSpPr>
          <p:spPr>
            <a:xfrm>
              <a:off x="5651520" y="3685972"/>
              <a:ext cx="2736904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CN" sz="1600" dirty="0">
                  <a:solidFill>
                    <a:srgbClr val="F6F6EF"/>
                  </a:solidFill>
                  <a:latin typeface="Menlo-Regular" panose="020B0609030804020204" pitchFamily="49" charset="0"/>
                </a:rPr>
                <a:t> </a:t>
              </a:r>
            </a:p>
            <a:p>
              <a:r>
                <a:rPr lang="en" altLang="zh-CN" sz="1600" dirty="0">
                  <a:solidFill>
                    <a:srgbClr val="F6F6EF"/>
                  </a:solidFill>
                  <a:latin typeface="Menlo-Regular" panose="020B0609030804020204" pitchFamily="49" charset="0"/>
                </a:rPr>
                <a:t>Uncaught </a:t>
              </a:r>
              <a:r>
                <a:rPr lang="en" altLang="zh-CN" sz="1600" dirty="0" err="1">
                  <a:solidFill>
                    <a:srgbClr val="F6F6EF"/>
                  </a:solidFill>
                  <a:latin typeface="Menlo-Regular" panose="020B0609030804020204" pitchFamily="49" charset="0"/>
                </a:rPr>
                <a:t>TypeError</a:t>
              </a:r>
              <a:r>
                <a:rPr lang="en" altLang="zh-CN" sz="1600" dirty="0">
                  <a:solidFill>
                    <a:srgbClr val="F6F6EF"/>
                  </a:solidFill>
                  <a:latin typeface="Menlo-Regular" panose="020B0609030804020204" pitchFamily="49" charset="0"/>
                </a:rPr>
                <a:t>: f is not a function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43180B1D-1A3B-0748-8D18-55F0CBE97B1F}"/>
                </a:ext>
              </a:extLst>
            </p:cNvPr>
            <p:cNvSpPr txBox="1"/>
            <p:nvPr/>
          </p:nvSpPr>
          <p:spPr>
            <a:xfrm>
              <a:off x="8483279" y="37076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ES6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2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B5731-B67A-8049-816F-BC35D6C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</a:t>
            </a:r>
            <a:r>
              <a:rPr kumimoji="1" lang="zh-CN" altLang="en-US" dirty="0"/>
              <a:t>块级作用域与函数声明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B88259-045B-B44E-A367-2E0C9CCE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8640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允许在块级作用域内声明函数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函数声明类似于</a:t>
            </a:r>
            <a:r>
              <a:rPr lang="en" altLang="zh-CN" sz="2000" dirty="0" err="1"/>
              <a:t>var</a:t>
            </a:r>
            <a:r>
              <a:rPr lang="zh-CN" altLang="en" sz="2000" dirty="0"/>
              <a:t>，</a:t>
            </a:r>
            <a:r>
              <a:rPr lang="zh-CN" altLang="en-US" sz="2000" dirty="0"/>
              <a:t>即会提升到全局作用域或函数作用域的头部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0C78EAB-6ED5-0B4C-915B-D2535931526F}"/>
              </a:ext>
            </a:extLst>
          </p:cNvPr>
          <p:cNvSpPr/>
          <p:nvPr/>
        </p:nvSpPr>
        <p:spPr>
          <a:xfrm>
            <a:off x="467544" y="1965927"/>
            <a:ext cx="4376804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() {  </a:t>
            </a:r>
          </a:p>
          <a:p>
            <a:pPr lvl="1"/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f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undefined</a:t>
            </a:r>
            <a:endParaRPr lang="en" altLang="zh-CN" sz="1600" dirty="0">
              <a:solidFill>
                <a:srgbClr val="F6F6EF"/>
              </a:solidFill>
              <a:latin typeface="Menlo-Regular" panose="020B0609030804020204" pitchFamily="49" charset="0"/>
            </a:endParaRPr>
          </a:p>
          <a:p>
            <a:pPr lvl="1"/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(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false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 {    </a:t>
            </a:r>
          </a:p>
          <a:p>
            <a:pPr lvl="2"/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() { </a:t>
            </a:r>
          </a:p>
          <a:p>
            <a:pPr lvl="3"/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E0D561"/>
                </a:solidFill>
                <a:latin typeface="Menlo-Regular" panose="020B0609030804020204" pitchFamily="49" charset="0"/>
              </a:rPr>
              <a:t>‘inside!’</a:t>
            </a:r>
            <a:r>
              <a:rPr lang="en-US" altLang="zh-CN" sz="1600" dirty="0">
                <a:solidFill>
                  <a:srgbClr val="E0D561"/>
                </a:solidFill>
                <a:latin typeface="Menlo-Regular" panose="020B0609030804020204" pitchFamily="49" charset="0"/>
              </a:rPr>
              <a:t>)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</a:p>
          <a:p>
            <a:pPr lvl="2"/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  </a:t>
            </a:r>
          </a:p>
          <a:p>
            <a:pPr lvl="1"/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  </a:t>
            </a:r>
          </a:p>
          <a:p>
            <a:pPr lvl="1"/>
            <a:r>
              <a:rPr lang="en" altLang="zh-CN" sz="1600" dirty="0">
                <a:solidFill>
                  <a:srgbClr val="98E024"/>
                </a:solidFill>
                <a:latin typeface="Menlo-Regular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}())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31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FD6ED-9989-7A4D-A18C-2F579CE8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BC4494-0AE3-F442-9D6D-4E1D94EC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25" y="3308079"/>
            <a:ext cx="8424936" cy="1800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词法作用域（静态作用域）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即指其在预编译的阶段就可以决定变量的作用域，函数执行的时候都创建自己的执行环境，与作用域关联起来。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词法作用域的变量作用域在定义的时候指定，与代码执行无关。</a:t>
            </a:r>
            <a:r>
              <a:rPr lang="en-US" altLang="zh-CN" sz="2000" dirty="0"/>
              <a:t>JS</a:t>
            </a:r>
            <a:r>
              <a:rPr lang="zh-CN" altLang="en-US" sz="2000" dirty="0"/>
              <a:t>是静态作用域。</a:t>
            </a:r>
            <a:endParaRPr lang="en-US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DDB07D-E5DD-A541-A905-A2B7AB76A16C}"/>
              </a:ext>
            </a:extLst>
          </p:cNvPr>
          <p:cNvSpPr txBox="1"/>
          <p:nvPr/>
        </p:nvSpPr>
        <p:spPr>
          <a:xfrm>
            <a:off x="2695285" y="849648"/>
            <a:ext cx="3744416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C4122"/>
                </a:solidFill>
              </a:defRPr>
            </a:lvl1pPr>
          </a:lstStyle>
          <a:p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(x);//10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bar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1EE0DC9-838C-47A0-B78C-D856789AA467}"/>
              </a:ext>
            </a:extLst>
          </p:cNvPr>
          <p:cNvGrpSpPr/>
          <p:nvPr/>
        </p:nvGrpSpPr>
        <p:grpSpPr>
          <a:xfrm>
            <a:off x="1376684" y="1491923"/>
            <a:ext cx="1827164" cy="921405"/>
            <a:chOff x="2915816" y="1491923"/>
            <a:chExt cx="1827164" cy="921405"/>
          </a:xfrm>
        </p:grpSpPr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xmlns="" id="{F97B80BB-D91E-4C0F-94CD-36817D04E8E3}"/>
                </a:ext>
              </a:extLst>
            </p:cNvPr>
            <p:cNvSpPr txBox="1"/>
            <p:nvPr/>
          </p:nvSpPr>
          <p:spPr>
            <a:xfrm>
              <a:off x="2989359" y="2205579"/>
              <a:ext cx="1038747" cy="20774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执行上下文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1EC4C52-B094-4FDF-8C25-84A46FDF008B}"/>
                </a:ext>
              </a:extLst>
            </p:cNvPr>
            <p:cNvSpPr/>
            <p:nvPr/>
          </p:nvSpPr>
          <p:spPr>
            <a:xfrm>
              <a:off x="2915816" y="1491923"/>
              <a:ext cx="1827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微软雅黑" pitchFamily="34" charset="-122"/>
                </a:rPr>
                <a:t>02</a:t>
              </a:r>
              <a:endPara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endParaRPr>
            </a:p>
          </p:txBody>
        </p:sp>
      </p:grpSp>
      <p:sp>
        <p:nvSpPr>
          <p:cNvPr id="15" name="矩形 16">
            <a:extLst>
              <a:ext uri="{FF2B5EF4-FFF2-40B4-BE49-F238E27FC236}">
                <a16:creationId xmlns:a16="http://schemas.microsoft.com/office/drawing/2014/main" xmlns="" id="{3C5E3574-890F-4FEC-B1D0-1048236C436A}"/>
              </a:ext>
            </a:extLst>
          </p:cNvPr>
          <p:cNvSpPr/>
          <p:nvPr/>
        </p:nvSpPr>
        <p:spPr>
          <a:xfrm>
            <a:off x="1187624" y="671130"/>
            <a:ext cx="7956376" cy="4475462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" fmla="*/ 0 w 6918835"/>
              <a:gd name="connsiteY0" fmla="*/ 3891845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A8E07917-D8A9-4DBF-BC0E-262356EEB15D}"/>
              </a:ext>
            </a:extLst>
          </p:cNvPr>
          <p:cNvSpPr/>
          <p:nvPr/>
        </p:nvSpPr>
        <p:spPr>
          <a:xfrm rot="19844542">
            <a:off x="5466951" y="1791021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6BF86272-CDD0-41E3-8B92-05745026B9CC}"/>
              </a:ext>
            </a:extLst>
          </p:cNvPr>
          <p:cNvSpPr/>
          <p:nvPr/>
        </p:nvSpPr>
        <p:spPr>
          <a:xfrm rot="19844542">
            <a:off x="6756188" y="43376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37415C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692A1313-7D52-4D84-9C78-AADB594D694D}"/>
              </a:ext>
            </a:extLst>
          </p:cNvPr>
          <p:cNvSpPr/>
          <p:nvPr/>
        </p:nvSpPr>
        <p:spPr>
          <a:xfrm rot="19844542">
            <a:off x="5745440" y="554089"/>
            <a:ext cx="3900511" cy="605252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6431B9-0354-9C4B-BB8B-F18C78BD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执行上下文概述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A2A4C9-3C30-F34E-BB03-CEDD043E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59" y="793283"/>
            <a:ext cx="8424936" cy="1224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执行上下文：程序执行的环境中可以访问哪些变量和函数，一段程序可以分为多段上下文，每段都会绑定一个变量对象、创建作用域链并确定</a:t>
            </a:r>
            <a:r>
              <a:rPr lang="en-US" altLang="zh-CN" dirty="0"/>
              <a:t>this</a:t>
            </a:r>
            <a:r>
              <a:rPr lang="zh-CN" altLang="en-US" dirty="0"/>
              <a:t>的值。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47BC4FF-79B3-D042-B657-914B228E71E8}"/>
              </a:ext>
            </a:extLst>
          </p:cNvPr>
          <p:cNvGrpSpPr/>
          <p:nvPr/>
        </p:nvGrpSpPr>
        <p:grpSpPr>
          <a:xfrm>
            <a:off x="4656615" y="1731060"/>
            <a:ext cx="3798149" cy="3360970"/>
            <a:chOff x="4656615" y="1731060"/>
            <a:chExt cx="3798149" cy="3360970"/>
          </a:xfrm>
        </p:grpSpPr>
        <p:sp>
          <p:nvSpPr>
            <p:cNvPr id="4" name="右箭头 3">
              <a:extLst>
                <a:ext uri="{FF2B5EF4-FFF2-40B4-BE49-F238E27FC236}">
                  <a16:creationId xmlns:a16="http://schemas.microsoft.com/office/drawing/2014/main" xmlns="" id="{80993C07-19A0-C64D-BDC6-E99DBA69F8B2}"/>
                </a:ext>
              </a:extLst>
            </p:cNvPr>
            <p:cNvSpPr/>
            <p:nvPr/>
          </p:nvSpPr>
          <p:spPr>
            <a:xfrm>
              <a:off x="4656615" y="3057276"/>
              <a:ext cx="655675" cy="59513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50E41DE8-9502-8B41-87AD-C2D164CE0536}"/>
                </a:ext>
              </a:extLst>
            </p:cNvPr>
            <p:cNvGrpSpPr/>
            <p:nvPr/>
          </p:nvGrpSpPr>
          <p:grpSpPr>
            <a:xfrm>
              <a:off x="5796136" y="1731060"/>
              <a:ext cx="2658628" cy="3360970"/>
              <a:chOff x="6228184" y="1731060"/>
              <a:chExt cx="2658628" cy="3360970"/>
            </a:xfrm>
          </p:grpSpPr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xmlns="" id="{5B99FB54-3B09-EB4B-B71C-51D4FD139A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967474"/>
                  </p:ext>
                </p:extLst>
              </p:nvPr>
            </p:nvGraphicFramePr>
            <p:xfrm>
              <a:off x="6228184" y="1731060"/>
              <a:ext cx="2658628" cy="33609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xmlns="" id="{1B5FD46F-D677-C04F-BACC-B522C237ABC9}"/>
                  </a:ext>
                </a:extLst>
              </p:cNvPr>
              <p:cNvGrpSpPr/>
              <p:nvPr/>
            </p:nvGrpSpPr>
            <p:grpSpPr>
              <a:xfrm>
                <a:off x="6598810" y="2211710"/>
                <a:ext cx="2141451" cy="833059"/>
                <a:chOff x="404740" y="-1426538"/>
                <a:chExt cx="3027931" cy="1636980"/>
              </a:xfrm>
            </p:grpSpPr>
            <p:sp>
              <p:nvSpPr>
                <p:cNvPr id="14" name="圆角矩形 13">
                  <a:extLst>
                    <a:ext uri="{FF2B5EF4-FFF2-40B4-BE49-F238E27FC236}">
                      <a16:creationId xmlns:a16="http://schemas.microsoft.com/office/drawing/2014/main" xmlns="" id="{6DC4F2C8-806B-FB45-AB1D-3B7594F80DFC}"/>
                    </a:ext>
                  </a:extLst>
                </p:cNvPr>
                <p:cNvSpPr/>
                <p:nvPr/>
              </p:nvSpPr>
              <p:spPr>
                <a:xfrm>
                  <a:off x="404740" y="-1426538"/>
                  <a:ext cx="3007360" cy="163698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sp>
            <p:sp>
              <p:nvSpPr>
                <p:cNvPr id="15" name="圆角矩形 4">
                  <a:extLst>
                    <a:ext uri="{FF2B5EF4-FFF2-40B4-BE49-F238E27FC236}">
                      <a16:creationId xmlns:a16="http://schemas.microsoft.com/office/drawing/2014/main" xmlns="" id="{9F9B3C43-56C0-B344-8434-750184B6C609}"/>
                    </a:ext>
                  </a:extLst>
                </p:cNvPr>
                <p:cNvSpPr/>
                <p:nvPr/>
              </p:nvSpPr>
              <p:spPr>
                <a:xfrm>
                  <a:off x="474703" y="-1388147"/>
                  <a:ext cx="2957968" cy="158758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3020" tIns="24765" rIns="33020" bIns="24765" numCol="1" spcCol="1270" anchor="ctr" anchorCtr="0">
                  <a:noAutofit/>
                </a:bodyPr>
                <a:lstStyle/>
                <a:p>
                  <a:pPr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400" dirty="0"/>
                    <a:t>s</a:t>
                  </a:r>
                  <a:r>
                    <a:rPr lang="en-US" altLang="zh-CN" sz="2400" kern="1200" dirty="0"/>
                    <a:t>cope chain </a:t>
                  </a:r>
                  <a:endParaRPr lang="zh-CN" altLang="en-US" sz="2400" kern="1200" dirty="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ACE92C98-CFEE-3949-A266-C4B0E0883699}"/>
                  </a:ext>
                </a:extLst>
              </p:cNvPr>
              <p:cNvGrpSpPr/>
              <p:nvPr/>
            </p:nvGrpSpPr>
            <p:grpSpPr>
              <a:xfrm>
                <a:off x="6588224" y="4057399"/>
                <a:ext cx="2126902" cy="837377"/>
                <a:chOff x="375919" y="986117"/>
                <a:chExt cx="3007360" cy="1636981"/>
              </a:xfrm>
            </p:grpSpPr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xmlns="" id="{9915934F-10A0-B148-A469-6CCDE30D4688}"/>
                    </a:ext>
                  </a:extLst>
                </p:cNvPr>
                <p:cNvSpPr/>
                <p:nvPr/>
              </p:nvSpPr>
              <p:spPr>
                <a:xfrm>
                  <a:off x="375919" y="986117"/>
                  <a:ext cx="3007360" cy="163698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sp>
            <p:sp>
              <p:nvSpPr>
                <p:cNvPr id="13" name="圆角矩形 4">
                  <a:extLst>
                    <a:ext uri="{FF2B5EF4-FFF2-40B4-BE49-F238E27FC236}">
                      <a16:creationId xmlns:a16="http://schemas.microsoft.com/office/drawing/2014/main" xmlns="" id="{1AD87C82-8D92-A840-97A7-F078BE4AEB22}"/>
                    </a:ext>
                  </a:extLst>
                </p:cNvPr>
                <p:cNvSpPr/>
                <p:nvPr/>
              </p:nvSpPr>
              <p:spPr>
                <a:xfrm>
                  <a:off x="425311" y="1035509"/>
                  <a:ext cx="2908576" cy="158758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3020" tIns="24765" rIns="33020" bIns="24765" numCol="1" spcCol="1270" anchor="ctr" anchorCtr="0">
                  <a:noAutofit/>
                </a:bodyPr>
                <a:lstStyle/>
                <a:p>
                  <a:pPr lvl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400" dirty="0"/>
                    <a:t>t</a:t>
                  </a:r>
                  <a:r>
                    <a:rPr lang="en-US" altLang="zh-CN" sz="2400" kern="1200" dirty="0"/>
                    <a:t>his</a:t>
                  </a:r>
                  <a:endParaRPr lang="zh-CN" altLang="en-US" sz="2400" kern="1200" dirty="0"/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="" id="{AD6E5BF1-03DD-764B-8F8C-1E5421F1E4BE}"/>
                  </a:ext>
                </a:extLst>
              </p:cNvPr>
              <p:cNvGrpSpPr/>
              <p:nvPr/>
            </p:nvGrpSpPr>
            <p:grpSpPr>
              <a:xfrm>
                <a:off x="6603656" y="2819050"/>
                <a:ext cx="2097442" cy="1138208"/>
                <a:chOff x="-1469707" y="1035509"/>
                <a:chExt cx="4837569" cy="2564433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xmlns="" id="{315EFA38-A781-8E44-A885-4977CD27357F}"/>
                    </a:ext>
                  </a:extLst>
                </p:cNvPr>
                <p:cNvSpPr/>
                <p:nvPr/>
              </p:nvSpPr>
              <p:spPr>
                <a:xfrm>
                  <a:off x="-1469707" y="1725215"/>
                  <a:ext cx="4837569" cy="187472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r>
                    <a:rPr lang="en-US" altLang="zh-CN" sz="2400" dirty="0"/>
                    <a:t>variable object</a:t>
                  </a:r>
                  <a:endParaRPr lang="zh-CN" altLang="en-US" sz="2400" dirty="0"/>
                </a:p>
              </p:txBody>
            </p:sp>
            <p:sp>
              <p:nvSpPr>
                <p:cNvPr id="11" name="圆角矩形 4">
                  <a:extLst>
                    <a:ext uri="{FF2B5EF4-FFF2-40B4-BE49-F238E27FC236}">
                      <a16:creationId xmlns:a16="http://schemas.microsoft.com/office/drawing/2014/main" xmlns="" id="{9D5E8052-8B3D-0B48-8CD6-39C512750D56}"/>
                    </a:ext>
                  </a:extLst>
                </p:cNvPr>
                <p:cNvSpPr/>
                <p:nvPr/>
              </p:nvSpPr>
              <p:spPr>
                <a:xfrm>
                  <a:off x="425311" y="1035509"/>
                  <a:ext cx="2908576" cy="158758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3020" tIns="24765" rIns="33020" bIns="24765" numCol="1" spcCol="1270" anchor="ctr" anchorCtr="0">
                  <a:noAutofit/>
                </a:bodyPr>
                <a:lstStyle/>
                <a:p>
                  <a:pPr lvl="0" algn="l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300" kern="1200" dirty="0"/>
                </a:p>
              </p:txBody>
            </p:sp>
          </p:grpSp>
        </p:grpSp>
      </p:grp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xmlns="" id="{48DE3650-4AE4-FA47-807C-2DF704F37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622152"/>
              </p:ext>
            </p:extLst>
          </p:nvPr>
        </p:nvGraphicFramePr>
        <p:xfrm>
          <a:off x="407250" y="2385426"/>
          <a:ext cx="3755573" cy="2284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449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C8EE6B-F86E-6747-8CDF-961CBD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变量对象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3B78F3AA-9EA1-A342-AB54-C18B55D7D450}"/>
              </a:ext>
            </a:extLst>
          </p:cNvPr>
          <p:cNvGrpSpPr/>
          <p:nvPr/>
        </p:nvGrpSpPr>
        <p:grpSpPr>
          <a:xfrm>
            <a:off x="4350067" y="1304925"/>
            <a:ext cx="3912536" cy="2533650"/>
            <a:chOff x="4350067" y="1304925"/>
            <a:chExt cx="3912536" cy="2533650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xmlns="" id="{D6B84CDA-8714-2643-8A93-B6FC42A50738}"/>
                </a:ext>
              </a:extLst>
            </p:cNvPr>
            <p:cNvSpPr/>
            <p:nvPr/>
          </p:nvSpPr>
          <p:spPr>
            <a:xfrm>
              <a:off x="4350067" y="1304925"/>
              <a:ext cx="2339642" cy="2533650"/>
            </a:xfrm>
            <a:custGeom>
              <a:avLst/>
              <a:gdLst>
                <a:gd name="connsiteX0" fmla="*/ 1689100 w 3119522"/>
                <a:gd name="connsiteY0" fmla="*/ 0 h 3378200"/>
                <a:gd name="connsiteX1" fmla="*/ 3089728 w 3119522"/>
                <a:gd name="connsiteY1" fmla="*/ 744708 h 3378200"/>
                <a:gd name="connsiteX2" fmla="*/ 3119522 w 3119522"/>
                <a:gd name="connsiteY2" fmla="*/ 793750 h 3378200"/>
                <a:gd name="connsiteX3" fmla="*/ 2303088 w 3119522"/>
                <a:gd name="connsiteY3" fmla="*/ 793750 h 3378200"/>
                <a:gd name="connsiteX4" fmla="*/ 2296249 w 3119522"/>
                <a:gd name="connsiteY4" fmla="*/ 788636 h 3378200"/>
                <a:gd name="connsiteX5" fmla="*/ 1689100 w 3119522"/>
                <a:gd name="connsiteY5" fmla="*/ 603178 h 3378200"/>
                <a:gd name="connsiteX6" fmla="*/ 603178 w 3119522"/>
                <a:gd name="connsiteY6" fmla="*/ 1689100 h 3378200"/>
                <a:gd name="connsiteX7" fmla="*/ 1689100 w 3119522"/>
                <a:gd name="connsiteY7" fmla="*/ 2775022 h 3378200"/>
                <a:gd name="connsiteX8" fmla="*/ 2296249 w 3119522"/>
                <a:gd name="connsiteY8" fmla="*/ 2589564 h 3378200"/>
                <a:gd name="connsiteX9" fmla="*/ 2303088 w 3119522"/>
                <a:gd name="connsiteY9" fmla="*/ 2584450 h 3378200"/>
                <a:gd name="connsiteX10" fmla="*/ 3119522 w 3119522"/>
                <a:gd name="connsiteY10" fmla="*/ 2584450 h 3378200"/>
                <a:gd name="connsiteX11" fmla="*/ 3089728 w 3119522"/>
                <a:gd name="connsiteY11" fmla="*/ 2633492 h 3378200"/>
                <a:gd name="connsiteX12" fmla="*/ 1689100 w 3119522"/>
                <a:gd name="connsiteY12" fmla="*/ 3378200 h 3378200"/>
                <a:gd name="connsiteX13" fmla="*/ 0 w 3119522"/>
                <a:gd name="connsiteY13" fmla="*/ 1689100 h 3378200"/>
                <a:gd name="connsiteX14" fmla="*/ 1689100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689100" y="0"/>
                  </a:moveTo>
                  <a:cubicBezTo>
                    <a:pt x="2272140" y="0"/>
                    <a:pt x="2786185" y="295405"/>
                    <a:pt x="3089728" y="744708"/>
                  </a:cubicBezTo>
                  <a:lnTo>
                    <a:pt x="3119522" y="793750"/>
                  </a:lnTo>
                  <a:lnTo>
                    <a:pt x="2303088" y="793750"/>
                  </a:lnTo>
                  <a:lnTo>
                    <a:pt x="2296249" y="788636"/>
                  </a:lnTo>
                  <a:cubicBezTo>
                    <a:pt x="2122935" y="671548"/>
                    <a:pt x="1914002" y="603178"/>
                    <a:pt x="1689100" y="603178"/>
                  </a:cubicBezTo>
                  <a:cubicBezTo>
                    <a:pt x="1089362" y="603178"/>
                    <a:pt x="603178" y="1089362"/>
                    <a:pt x="603178" y="1689100"/>
                  </a:cubicBezTo>
                  <a:cubicBezTo>
                    <a:pt x="603178" y="2288838"/>
                    <a:pt x="1089362" y="2775022"/>
                    <a:pt x="1689100" y="2775022"/>
                  </a:cubicBezTo>
                  <a:cubicBezTo>
                    <a:pt x="1914002" y="2775022"/>
                    <a:pt x="2122935" y="2706653"/>
                    <a:pt x="2296249" y="2589564"/>
                  </a:cubicBezTo>
                  <a:lnTo>
                    <a:pt x="2303088" y="2584450"/>
                  </a:lnTo>
                  <a:lnTo>
                    <a:pt x="3119522" y="2584450"/>
                  </a:lnTo>
                  <a:lnTo>
                    <a:pt x="3089728" y="2633492"/>
                  </a:lnTo>
                  <a:cubicBezTo>
                    <a:pt x="2786185" y="3082796"/>
                    <a:pt x="2272140" y="3378200"/>
                    <a:pt x="1689100" y="3378200"/>
                  </a:cubicBezTo>
                  <a:cubicBezTo>
                    <a:pt x="756236" y="3378200"/>
                    <a:pt x="0" y="2621964"/>
                    <a:pt x="0" y="1689100"/>
                  </a:cubicBezTo>
                  <a:cubicBezTo>
                    <a:pt x="0" y="756236"/>
                    <a:pt x="756236" y="0"/>
                    <a:pt x="1689100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xmlns="" id="{BA7D2B8D-C309-904A-89D4-A8718BC3E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774" y="2093576"/>
              <a:ext cx="726992" cy="91626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xmlns="" id="{03AB46AB-6EC7-114E-B6DB-7199708FE0D9}"/>
                </a:ext>
              </a:extLst>
            </p:cNvPr>
            <p:cNvSpPr txBox="1"/>
            <p:nvPr/>
          </p:nvSpPr>
          <p:spPr>
            <a:xfrm>
              <a:off x="6419606" y="2466078"/>
              <a:ext cx="1842997" cy="68173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 dirty="0"/>
                <a:t>函数声明</a:t>
              </a:r>
              <a:endParaRPr lang="en-US" altLang="zh-CN" sz="1050" dirty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 dirty="0"/>
                <a:t>函数参数</a:t>
              </a:r>
              <a:endParaRPr lang="en-US" altLang="zh-CN" sz="1050" dirty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 dirty="0"/>
                <a:t>变量声明</a:t>
              </a:r>
              <a:endParaRPr lang="en-US" altLang="zh-CN" sz="1050" dirty="0"/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xmlns="" id="{4D9E2782-CA70-2440-9C0A-B683B7417116}"/>
                </a:ext>
              </a:extLst>
            </p:cNvPr>
            <p:cNvSpPr/>
            <p:nvPr/>
          </p:nvSpPr>
          <p:spPr>
            <a:xfrm>
              <a:off x="6419606" y="2235254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函数上下文变量对象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785A6CCA-8228-FC45-B16C-A80FBA4547F6}"/>
              </a:ext>
            </a:extLst>
          </p:cNvPr>
          <p:cNvGrpSpPr/>
          <p:nvPr/>
        </p:nvGrpSpPr>
        <p:grpSpPr>
          <a:xfrm>
            <a:off x="945474" y="1304925"/>
            <a:ext cx="3857983" cy="2533650"/>
            <a:chOff x="945474" y="1304925"/>
            <a:chExt cx="3857983" cy="2533650"/>
          </a:xfrm>
        </p:grpSpPr>
        <p:sp>
          <p:nvSpPr>
            <p:cNvPr id="41" name="Freeform: Shape 7">
              <a:extLst>
                <a:ext uri="{FF2B5EF4-FFF2-40B4-BE49-F238E27FC236}">
                  <a16:creationId xmlns:a16="http://schemas.microsoft.com/office/drawing/2014/main" xmlns="" id="{2E10DF43-4816-294A-A3DD-BD5F183C5827}"/>
                </a:ext>
              </a:extLst>
            </p:cNvPr>
            <p:cNvSpPr/>
            <p:nvPr/>
          </p:nvSpPr>
          <p:spPr>
            <a:xfrm>
              <a:off x="2463815" y="1304925"/>
              <a:ext cx="2339642" cy="2533650"/>
            </a:xfrm>
            <a:custGeom>
              <a:avLst/>
              <a:gdLst>
                <a:gd name="connsiteX0" fmla="*/ 1430422 w 3119522"/>
                <a:gd name="connsiteY0" fmla="*/ 0 h 3378200"/>
                <a:gd name="connsiteX1" fmla="*/ 3119522 w 3119522"/>
                <a:gd name="connsiteY1" fmla="*/ 1689100 h 3378200"/>
                <a:gd name="connsiteX2" fmla="*/ 1430422 w 3119522"/>
                <a:gd name="connsiteY2" fmla="*/ 3378200 h 3378200"/>
                <a:gd name="connsiteX3" fmla="*/ 29794 w 3119522"/>
                <a:gd name="connsiteY3" fmla="*/ 2633492 h 3378200"/>
                <a:gd name="connsiteX4" fmla="*/ 0 w 3119522"/>
                <a:gd name="connsiteY4" fmla="*/ 2584450 h 3378200"/>
                <a:gd name="connsiteX5" fmla="*/ 816434 w 3119522"/>
                <a:gd name="connsiteY5" fmla="*/ 2584450 h 3378200"/>
                <a:gd name="connsiteX6" fmla="*/ 823273 w 3119522"/>
                <a:gd name="connsiteY6" fmla="*/ 2589564 h 3378200"/>
                <a:gd name="connsiteX7" fmla="*/ 1430422 w 3119522"/>
                <a:gd name="connsiteY7" fmla="*/ 2775022 h 3378200"/>
                <a:gd name="connsiteX8" fmla="*/ 2516344 w 3119522"/>
                <a:gd name="connsiteY8" fmla="*/ 1689100 h 3378200"/>
                <a:gd name="connsiteX9" fmla="*/ 1430422 w 3119522"/>
                <a:gd name="connsiteY9" fmla="*/ 603178 h 3378200"/>
                <a:gd name="connsiteX10" fmla="*/ 823273 w 3119522"/>
                <a:gd name="connsiteY10" fmla="*/ 788636 h 3378200"/>
                <a:gd name="connsiteX11" fmla="*/ 816434 w 3119522"/>
                <a:gd name="connsiteY11" fmla="*/ 793750 h 3378200"/>
                <a:gd name="connsiteX12" fmla="*/ 0 w 3119522"/>
                <a:gd name="connsiteY12" fmla="*/ 793750 h 3378200"/>
                <a:gd name="connsiteX13" fmla="*/ 29794 w 3119522"/>
                <a:gd name="connsiteY13" fmla="*/ 744708 h 3378200"/>
                <a:gd name="connsiteX14" fmla="*/ 1430422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430422" y="0"/>
                  </a:moveTo>
                  <a:cubicBezTo>
                    <a:pt x="2363286" y="0"/>
                    <a:pt x="3119522" y="756236"/>
                    <a:pt x="3119522" y="1689100"/>
                  </a:cubicBezTo>
                  <a:cubicBezTo>
                    <a:pt x="3119522" y="2621964"/>
                    <a:pt x="2363286" y="3378200"/>
                    <a:pt x="1430422" y="3378200"/>
                  </a:cubicBezTo>
                  <a:cubicBezTo>
                    <a:pt x="847382" y="3378200"/>
                    <a:pt x="333337" y="3082796"/>
                    <a:pt x="29794" y="2633492"/>
                  </a:cubicBezTo>
                  <a:lnTo>
                    <a:pt x="0" y="2584450"/>
                  </a:lnTo>
                  <a:lnTo>
                    <a:pt x="816434" y="2584450"/>
                  </a:lnTo>
                  <a:lnTo>
                    <a:pt x="823273" y="2589564"/>
                  </a:lnTo>
                  <a:cubicBezTo>
                    <a:pt x="996587" y="2706653"/>
                    <a:pt x="1205520" y="2775022"/>
                    <a:pt x="1430422" y="2775022"/>
                  </a:cubicBezTo>
                  <a:cubicBezTo>
                    <a:pt x="2030160" y="2775022"/>
                    <a:pt x="2516344" y="2288838"/>
                    <a:pt x="2516344" y="1689100"/>
                  </a:cubicBezTo>
                  <a:cubicBezTo>
                    <a:pt x="2516344" y="1089362"/>
                    <a:pt x="2030160" y="603178"/>
                    <a:pt x="1430422" y="603178"/>
                  </a:cubicBezTo>
                  <a:cubicBezTo>
                    <a:pt x="1205520" y="603178"/>
                    <a:pt x="996587" y="671547"/>
                    <a:pt x="823273" y="788636"/>
                  </a:cubicBezTo>
                  <a:lnTo>
                    <a:pt x="816434" y="793750"/>
                  </a:lnTo>
                  <a:lnTo>
                    <a:pt x="0" y="793750"/>
                  </a:lnTo>
                  <a:lnTo>
                    <a:pt x="29794" y="744708"/>
                  </a:lnTo>
                  <a:cubicBezTo>
                    <a:pt x="333337" y="295405"/>
                    <a:pt x="847382" y="0"/>
                    <a:pt x="1430422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9">
              <a:extLst>
                <a:ext uri="{FF2B5EF4-FFF2-40B4-BE49-F238E27FC236}">
                  <a16:creationId xmlns:a16="http://schemas.microsoft.com/office/drawing/2014/main" xmlns="" id="{888A5688-7CE4-D548-9F26-0EEAB1AFA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456" y="2142091"/>
              <a:ext cx="804353" cy="789248"/>
            </a:xfrm>
            <a:custGeom>
              <a:avLst/>
              <a:gdLst>
                <a:gd name="connsiteX0" fmla="*/ 44450 w 338138"/>
                <a:gd name="connsiteY0" fmla="*/ 285750 h 331788"/>
                <a:gd name="connsiteX1" fmla="*/ 293688 w 338138"/>
                <a:gd name="connsiteY1" fmla="*/ 285750 h 331788"/>
                <a:gd name="connsiteX2" fmla="*/ 246464 w 338138"/>
                <a:gd name="connsiteY2" fmla="*/ 331788 h 331788"/>
                <a:gd name="connsiteX3" fmla="*/ 91674 w 338138"/>
                <a:gd name="connsiteY3" fmla="*/ 331788 h 331788"/>
                <a:gd name="connsiteX4" fmla="*/ 44450 w 338138"/>
                <a:gd name="connsiteY4" fmla="*/ 285750 h 331788"/>
                <a:gd name="connsiteX5" fmla="*/ 27738 w 338138"/>
                <a:gd name="connsiteY5" fmla="*/ 139700 h 331788"/>
                <a:gd name="connsiteX6" fmla="*/ 79251 w 338138"/>
                <a:gd name="connsiteY6" fmla="*/ 169963 h 331788"/>
                <a:gd name="connsiteX7" fmla="*/ 87176 w 338138"/>
                <a:gd name="connsiteY7" fmla="*/ 169963 h 331788"/>
                <a:gd name="connsiteX8" fmla="*/ 87176 w 338138"/>
                <a:gd name="connsiteY8" fmla="*/ 204173 h 331788"/>
                <a:gd name="connsiteX9" fmla="*/ 99064 w 338138"/>
                <a:gd name="connsiteY9" fmla="*/ 216014 h 331788"/>
                <a:gd name="connsiteX10" fmla="*/ 110951 w 338138"/>
                <a:gd name="connsiteY10" fmla="*/ 204173 h 331788"/>
                <a:gd name="connsiteX11" fmla="*/ 110951 w 338138"/>
                <a:gd name="connsiteY11" fmla="*/ 169963 h 331788"/>
                <a:gd name="connsiteX12" fmla="*/ 227187 w 338138"/>
                <a:gd name="connsiteY12" fmla="*/ 169963 h 331788"/>
                <a:gd name="connsiteX13" fmla="*/ 227187 w 338138"/>
                <a:gd name="connsiteY13" fmla="*/ 204173 h 331788"/>
                <a:gd name="connsiteX14" fmla="*/ 239074 w 338138"/>
                <a:gd name="connsiteY14" fmla="*/ 216014 h 331788"/>
                <a:gd name="connsiteX15" fmla="*/ 250962 w 338138"/>
                <a:gd name="connsiteY15" fmla="*/ 204173 h 331788"/>
                <a:gd name="connsiteX16" fmla="*/ 250962 w 338138"/>
                <a:gd name="connsiteY16" fmla="*/ 169963 h 331788"/>
                <a:gd name="connsiteX17" fmla="*/ 258887 w 338138"/>
                <a:gd name="connsiteY17" fmla="*/ 169963 h 331788"/>
                <a:gd name="connsiteX18" fmla="*/ 310400 w 338138"/>
                <a:gd name="connsiteY18" fmla="*/ 139700 h 331788"/>
                <a:gd name="connsiteX19" fmla="*/ 338138 w 338138"/>
                <a:gd name="connsiteY19" fmla="*/ 183120 h 331788"/>
                <a:gd name="connsiteX20" fmla="*/ 338138 w 338138"/>
                <a:gd name="connsiteY20" fmla="*/ 239698 h 331788"/>
                <a:gd name="connsiteX21" fmla="*/ 294550 w 338138"/>
                <a:gd name="connsiteY21" fmla="*/ 285750 h 331788"/>
                <a:gd name="connsiteX22" fmla="*/ 294550 w 338138"/>
                <a:gd name="connsiteY22" fmla="*/ 263382 h 331788"/>
                <a:gd name="connsiteX23" fmla="*/ 43588 w 338138"/>
                <a:gd name="connsiteY23" fmla="*/ 263382 h 331788"/>
                <a:gd name="connsiteX24" fmla="*/ 43588 w 338138"/>
                <a:gd name="connsiteY24" fmla="*/ 285750 h 331788"/>
                <a:gd name="connsiteX25" fmla="*/ 0 w 338138"/>
                <a:gd name="connsiteY25" fmla="*/ 239698 h 331788"/>
                <a:gd name="connsiteX26" fmla="*/ 0 w 338138"/>
                <a:gd name="connsiteY26" fmla="*/ 183120 h 331788"/>
                <a:gd name="connsiteX27" fmla="*/ 27738 w 338138"/>
                <a:gd name="connsiteY27" fmla="*/ 139700 h 331788"/>
                <a:gd name="connsiteX28" fmla="*/ 169070 w 338138"/>
                <a:gd name="connsiteY28" fmla="*/ 22225 h 331788"/>
                <a:gd name="connsiteX29" fmla="*/ 153988 w 338138"/>
                <a:gd name="connsiteY29" fmla="*/ 38100 h 331788"/>
                <a:gd name="connsiteX30" fmla="*/ 184151 w 338138"/>
                <a:gd name="connsiteY30" fmla="*/ 38100 h 331788"/>
                <a:gd name="connsiteX31" fmla="*/ 169070 w 338138"/>
                <a:gd name="connsiteY31" fmla="*/ 22225 h 331788"/>
                <a:gd name="connsiteX32" fmla="*/ 169069 w 338138"/>
                <a:gd name="connsiteY32" fmla="*/ 0 h 331788"/>
                <a:gd name="connsiteX33" fmla="*/ 200552 w 338138"/>
                <a:gd name="connsiteY33" fmla="*/ 15818 h 331788"/>
                <a:gd name="connsiteX34" fmla="*/ 208422 w 338138"/>
                <a:gd name="connsiteY34" fmla="*/ 38228 h 331788"/>
                <a:gd name="connsiteX35" fmla="*/ 258270 w 338138"/>
                <a:gd name="connsiteY35" fmla="*/ 38228 h 331788"/>
                <a:gd name="connsiteX36" fmla="*/ 293688 w 338138"/>
                <a:gd name="connsiteY36" fmla="*/ 73819 h 331788"/>
                <a:gd name="connsiteX37" fmla="*/ 293688 w 338138"/>
                <a:gd name="connsiteY37" fmla="*/ 112047 h 331788"/>
                <a:gd name="connsiteX38" fmla="*/ 258270 w 338138"/>
                <a:gd name="connsiteY38" fmla="*/ 147638 h 331788"/>
                <a:gd name="connsiteX39" fmla="*/ 250399 w 338138"/>
                <a:gd name="connsiteY39" fmla="*/ 147638 h 331788"/>
                <a:gd name="connsiteX40" fmla="*/ 250399 w 338138"/>
                <a:gd name="connsiteY40" fmla="*/ 102819 h 331788"/>
                <a:gd name="connsiteX41" fmla="*/ 238593 w 338138"/>
                <a:gd name="connsiteY41" fmla="*/ 90956 h 331788"/>
                <a:gd name="connsiteX42" fmla="*/ 226787 w 338138"/>
                <a:gd name="connsiteY42" fmla="*/ 102819 h 331788"/>
                <a:gd name="connsiteX43" fmla="*/ 226787 w 338138"/>
                <a:gd name="connsiteY43" fmla="*/ 147638 h 331788"/>
                <a:gd name="connsiteX44" fmla="*/ 111351 w 338138"/>
                <a:gd name="connsiteY44" fmla="*/ 147638 h 331788"/>
                <a:gd name="connsiteX45" fmla="*/ 111351 w 338138"/>
                <a:gd name="connsiteY45" fmla="*/ 102819 h 331788"/>
                <a:gd name="connsiteX46" fmla="*/ 99545 w 338138"/>
                <a:gd name="connsiteY46" fmla="*/ 90956 h 331788"/>
                <a:gd name="connsiteX47" fmla="*/ 87739 w 338138"/>
                <a:gd name="connsiteY47" fmla="*/ 102819 h 331788"/>
                <a:gd name="connsiteX48" fmla="*/ 87739 w 338138"/>
                <a:gd name="connsiteY48" fmla="*/ 147638 h 331788"/>
                <a:gd name="connsiteX49" fmla="*/ 79868 w 338138"/>
                <a:gd name="connsiteY49" fmla="*/ 147638 h 331788"/>
                <a:gd name="connsiteX50" fmla="*/ 44450 w 338138"/>
                <a:gd name="connsiteY50" fmla="*/ 112047 h 331788"/>
                <a:gd name="connsiteX51" fmla="*/ 44450 w 338138"/>
                <a:gd name="connsiteY51" fmla="*/ 73819 h 331788"/>
                <a:gd name="connsiteX52" fmla="*/ 79868 w 338138"/>
                <a:gd name="connsiteY52" fmla="*/ 38228 h 331788"/>
                <a:gd name="connsiteX53" fmla="*/ 131027 w 338138"/>
                <a:gd name="connsiteY53" fmla="*/ 38228 h 331788"/>
                <a:gd name="connsiteX54" fmla="*/ 138898 w 338138"/>
                <a:gd name="connsiteY54" fmla="*/ 15818 h 331788"/>
                <a:gd name="connsiteX55" fmla="*/ 169069 w 338138"/>
                <a:gd name="connsiteY5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8138" h="331788">
                  <a:moveTo>
                    <a:pt x="44450" y="285750"/>
                  </a:moveTo>
                  <a:cubicBezTo>
                    <a:pt x="44450" y="285750"/>
                    <a:pt x="44450" y="285750"/>
                    <a:pt x="293688" y="285750"/>
                  </a:cubicBezTo>
                  <a:cubicBezTo>
                    <a:pt x="292376" y="312057"/>
                    <a:pt x="272700" y="331788"/>
                    <a:pt x="246464" y="331788"/>
                  </a:cubicBezTo>
                  <a:cubicBezTo>
                    <a:pt x="246464" y="331788"/>
                    <a:pt x="246464" y="331788"/>
                    <a:pt x="91674" y="331788"/>
                  </a:cubicBezTo>
                  <a:cubicBezTo>
                    <a:pt x="66750" y="331788"/>
                    <a:pt x="45762" y="312057"/>
                    <a:pt x="44450" y="285750"/>
                  </a:cubicBezTo>
                  <a:close/>
                  <a:moveTo>
                    <a:pt x="27738" y="139700"/>
                  </a:moveTo>
                  <a:cubicBezTo>
                    <a:pt x="38305" y="158121"/>
                    <a:pt x="58117" y="169963"/>
                    <a:pt x="79251" y="169963"/>
                  </a:cubicBezTo>
                  <a:cubicBezTo>
                    <a:pt x="79251" y="169963"/>
                    <a:pt x="79251" y="169963"/>
                    <a:pt x="87176" y="169963"/>
                  </a:cubicBezTo>
                  <a:cubicBezTo>
                    <a:pt x="87176" y="169963"/>
                    <a:pt x="87176" y="169963"/>
                    <a:pt x="87176" y="204173"/>
                  </a:cubicBezTo>
                  <a:cubicBezTo>
                    <a:pt x="87176" y="210751"/>
                    <a:pt x="92460" y="216014"/>
                    <a:pt x="99064" y="216014"/>
                  </a:cubicBezTo>
                  <a:cubicBezTo>
                    <a:pt x="105668" y="216014"/>
                    <a:pt x="110951" y="210751"/>
                    <a:pt x="110951" y="204173"/>
                  </a:cubicBezTo>
                  <a:cubicBezTo>
                    <a:pt x="110951" y="204173"/>
                    <a:pt x="110951" y="204173"/>
                    <a:pt x="110951" y="169963"/>
                  </a:cubicBezTo>
                  <a:cubicBezTo>
                    <a:pt x="110951" y="169963"/>
                    <a:pt x="110951" y="169963"/>
                    <a:pt x="227187" y="169963"/>
                  </a:cubicBezTo>
                  <a:cubicBezTo>
                    <a:pt x="227187" y="169963"/>
                    <a:pt x="227187" y="169963"/>
                    <a:pt x="227187" y="204173"/>
                  </a:cubicBezTo>
                  <a:cubicBezTo>
                    <a:pt x="227187" y="210751"/>
                    <a:pt x="232470" y="216014"/>
                    <a:pt x="239074" y="216014"/>
                  </a:cubicBezTo>
                  <a:cubicBezTo>
                    <a:pt x="245678" y="216014"/>
                    <a:pt x="250962" y="210751"/>
                    <a:pt x="250962" y="204173"/>
                  </a:cubicBezTo>
                  <a:cubicBezTo>
                    <a:pt x="250962" y="204173"/>
                    <a:pt x="250962" y="204173"/>
                    <a:pt x="250962" y="169963"/>
                  </a:cubicBezTo>
                  <a:cubicBezTo>
                    <a:pt x="250962" y="169963"/>
                    <a:pt x="250962" y="169963"/>
                    <a:pt x="258887" y="169963"/>
                  </a:cubicBezTo>
                  <a:cubicBezTo>
                    <a:pt x="281341" y="169963"/>
                    <a:pt x="299833" y="158121"/>
                    <a:pt x="310400" y="139700"/>
                  </a:cubicBezTo>
                  <a:cubicBezTo>
                    <a:pt x="326250" y="146279"/>
                    <a:pt x="338138" y="163384"/>
                    <a:pt x="338138" y="183120"/>
                  </a:cubicBezTo>
                  <a:cubicBezTo>
                    <a:pt x="338138" y="183120"/>
                    <a:pt x="338138" y="183120"/>
                    <a:pt x="338138" y="239698"/>
                  </a:cubicBezTo>
                  <a:cubicBezTo>
                    <a:pt x="338138" y="264698"/>
                    <a:pt x="319646" y="285750"/>
                    <a:pt x="294550" y="285750"/>
                  </a:cubicBezTo>
                  <a:cubicBezTo>
                    <a:pt x="294550" y="285750"/>
                    <a:pt x="294550" y="285750"/>
                    <a:pt x="294550" y="263382"/>
                  </a:cubicBezTo>
                  <a:cubicBezTo>
                    <a:pt x="294550" y="263382"/>
                    <a:pt x="294550" y="263382"/>
                    <a:pt x="43588" y="263382"/>
                  </a:cubicBezTo>
                  <a:cubicBezTo>
                    <a:pt x="43588" y="263382"/>
                    <a:pt x="43588" y="263382"/>
                    <a:pt x="43588" y="285750"/>
                  </a:cubicBezTo>
                  <a:cubicBezTo>
                    <a:pt x="19813" y="285750"/>
                    <a:pt x="0" y="264698"/>
                    <a:pt x="0" y="239698"/>
                  </a:cubicBezTo>
                  <a:cubicBezTo>
                    <a:pt x="0" y="239698"/>
                    <a:pt x="0" y="239698"/>
                    <a:pt x="0" y="183120"/>
                  </a:cubicBezTo>
                  <a:cubicBezTo>
                    <a:pt x="0" y="163384"/>
                    <a:pt x="11888" y="146279"/>
                    <a:pt x="27738" y="139700"/>
                  </a:cubicBezTo>
                  <a:close/>
                  <a:moveTo>
                    <a:pt x="169070" y="22225"/>
                  </a:moveTo>
                  <a:cubicBezTo>
                    <a:pt x="161529" y="22225"/>
                    <a:pt x="153988" y="30163"/>
                    <a:pt x="153988" y="38100"/>
                  </a:cubicBezTo>
                  <a:cubicBezTo>
                    <a:pt x="153988" y="38100"/>
                    <a:pt x="153988" y="38100"/>
                    <a:pt x="184151" y="38100"/>
                  </a:cubicBezTo>
                  <a:cubicBezTo>
                    <a:pt x="184151" y="30163"/>
                    <a:pt x="177867" y="22225"/>
                    <a:pt x="169070" y="22225"/>
                  </a:cubicBezTo>
                  <a:close/>
                  <a:moveTo>
                    <a:pt x="169069" y="0"/>
                  </a:moveTo>
                  <a:cubicBezTo>
                    <a:pt x="182187" y="0"/>
                    <a:pt x="193993" y="6591"/>
                    <a:pt x="200552" y="15818"/>
                  </a:cubicBezTo>
                  <a:cubicBezTo>
                    <a:pt x="205799" y="22409"/>
                    <a:pt x="208422" y="30319"/>
                    <a:pt x="208422" y="38228"/>
                  </a:cubicBezTo>
                  <a:cubicBezTo>
                    <a:pt x="208422" y="38228"/>
                    <a:pt x="208422" y="38228"/>
                    <a:pt x="258270" y="38228"/>
                  </a:cubicBezTo>
                  <a:cubicBezTo>
                    <a:pt x="277947" y="38228"/>
                    <a:pt x="293688" y="55364"/>
                    <a:pt x="293688" y="73819"/>
                  </a:cubicBezTo>
                  <a:cubicBezTo>
                    <a:pt x="293688" y="73819"/>
                    <a:pt x="293688" y="73819"/>
                    <a:pt x="293688" y="112047"/>
                  </a:cubicBezTo>
                  <a:cubicBezTo>
                    <a:pt x="293688" y="130501"/>
                    <a:pt x="277947" y="147638"/>
                    <a:pt x="258270" y="147638"/>
                  </a:cubicBezTo>
                  <a:cubicBezTo>
                    <a:pt x="258270" y="147638"/>
                    <a:pt x="258270" y="147638"/>
                    <a:pt x="250399" y="147638"/>
                  </a:cubicBezTo>
                  <a:cubicBezTo>
                    <a:pt x="250399" y="147638"/>
                    <a:pt x="250399" y="147638"/>
                    <a:pt x="250399" y="102819"/>
                  </a:cubicBezTo>
                  <a:cubicBezTo>
                    <a:pt x="250399" y="96228"/>
                    <a:pt x="245152" y="90956"/>
                    <a:pt x="238593" y="90956"/>
                  </a:cubicBezTo>
                  <a:cubicBezTo>
                    <a:pt x="232034" y="90956"/>
                    <a:pt x="226787" y="96228"/>
                    <a:pt x="226787" y="102819"/>
                  </a:cubicBezTo>
                  <a:cubicBezTo>
                    <a:pt x="226787" y="102819"/>
                    <a:pt x="226787" y="102819"/>
                    <a:pt x="226787" y="147638"/>
                  </a:cubicBezTo>
                  <a:cubicBezTo>
                    <a:pt x="226787" y="147638"/>
                    <a:pt x="226787" y="147638"/>
                    <a:pt x="111351" y="147638"/>
                  </a:cubicBezTo>
                  <a:cubicBezTo>
                    <a:pt x="111351" y="147638"/>
                    <a:pt x="111351" y="147638"/>
                    <a:pt x="111351" y="102819"/>
                  </a:cubicBezTo>
                  <a:cubicBezTo>
                    <a:pt x="111351" y="96228"/>
                    <a:pt x="106104" y="90956"/>
                    <a:pt x="99545" y="90956"/>
                  </a:cubicBezTo>
                  <a:cubicBezTo>
                    <a:pt x="92986" y="90956"/>
                    <a:pt x="87739" y="96228"/>
                    <a:pt x="87739" y="102819"/>
                  </a:cubicBezTo>
                  <a:cubicBezTo>
                    <a:pt x="87739" y="102819"/>
                    <a:pt x="87739" y="102819"/>
                    <a:pt x="87739" y="147638"/>
                  </a:cubicBezTo>
                  <a:cubicBezTo>
                    <a:pt x="87739" y="147638"/>
                    <a:pt x="87739" y="147638"/>
                    <a:pt x="79868" y="147638"/>
                  </a:cubicBezTo>
                  <a:cubicBezTo>
                    <a:pt x="61503" y="147638"/>
                    <a:pt x="44450" y="130501"/>
                    <a:pt x="44450" y="112047"/>
                  </a:cubicBezTo>
                  <a:cubicBezTo>
                    <a:pt x="44450" y="112047"/>
                    <a:pt x="44450" y="112047"/>
                    <a:pt x="44450" y="73819"/>
                  </a:cubicBezTo>
                  <a:cubicBezTo>
                    <a:pt x="44450" y="55364"/>
                    <a:pt x="61503" y="38228"/>
                    <a:pt x="79868" y="38228"/>
                  </a:cubicBezTo>
                  <a:cubicBezTo>
                    <a:pt x="79868" y="38228"/>
                    <a:pt x="79868" y="38228"/>
                    <a:pt x="131027" y="38228"/>
                  </a:cubicBezTo>
                  <a:cubicBezTo>
                    <a:pt x="131027" y="30319"/>
                    <a:pt x="133651" y="22409"/>
                    <a:pt x="138898" y="15818"/>
                  </a:cubicBezTo>
                  <a:cubicBezTo>
                    <a:pt x="145457" y="6591"/>
                    <a:pt x="157263" y="0"/>
                    <a:pt x="16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TextBox 10">
              <a:extLst>
                <a:ext uri="{FF2B5EF4-FFF2-40B4-BE49-F238E27FC236}">
                  <a16:creationId xmlns:a16="http://schemas.microsoft.com/office/drawing/2014/main" xmlns="" id="{B0C57AC7-68B7-5D41-AA0F-08E89766804A}"/>
                </a:ext>
              </a:extLst>
            </p:cNvPr>
            <p:cNvSpPr txBox="1"/>
            <p:nvPr/>
          </p:nvSpPr>
          <p:spPr>
            <a:xfrm>
              <a:off x="945474" y="2466078"/>
              <a:ext cx="1805711" cy="44216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en-US" altLang="zh-CN" sz="1050" dirty="0"/>
                <a:t>Global  VO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=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window</a:t>
              </a:r>
              <a:r>
                <a:rPr lang="zh-CN" altLang="en-US" sz="1050" dirty="0"/>
                <a:t>对象</a:t>
              </a:r>
            </a:p>
          </p:txBody>
        </p:sp>
        <p:sp>
          <p:nvSpPr>
            <p:cNvPr id="44" name="Rectangle 11">
              <a:extLst>
                <a:ext uri="{FF2B5EF4-FFF2-40B4-BE49-F238E27FC236}">
                  <a16:creationId xmlns:a16="http://schemas.microsoft.com/office/drawing/2014/main" xmlns="" id="{025F52CA-6989-4640-9279-9B432430CBE5}"/>
                </a:ext>
              </a:extLst>
            </p:cNvPr>
            <p:cNvSpPr/>
            <p:nvPr/>
          </p:nvSpPr>
          <p:spPr>
            <a:xfrm>
              <a:off x="945474" y="2235254"/>
              <a:ext cx="1805711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全局上下文变量对象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6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BA4365-1A71-3C4A-9303-AEF84CCC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变量对象图例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6EBDE0B-28D3-D74F-AF58-72D3D6F40A45}"/>
              </a:ext>
            </a:extLst>
          </p:cNvPr>
          <p:cNvSpPr txBox="1"/>
          <p:nvPr/>
        </p:nvSpPr>
        <p:spPr>
          <a:xfrm>
            <a:off x="323528" y="1619295"/>
            <a:ext cx="2629821" cy="27930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5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3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6E22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6E22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() {};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13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1350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CN" sz="1350" dirty="0">
              <a:solidFill>
                <a:schemeClr val="bg1"/>
              </a:solidFill>
            </a:endParaRPr>
          </a:p>
          <a:p>
            <a:endParaRPr lang="en-US" altLang="zh-CN" sz="1350" dirty="0">
              <a:solidFill>
                <a:schemeClr val="bg1"/>
              </a:solidFill>
            </a:endParaRPr>
          </a:p>
          <a:p>
            <a:endParaRPr lang="en-US" altLang="zh-CN" sz="1350" dirty="0">
              <a:solidFill>
                <a:schemeClr val="bg1"/>
              </a:solidFill>
            </a:endParaRPr>
          </a:p>
          <a:p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F25C5A3-9F7F-2E40-A041-81DC56051CED}"/>
              </a:ext>
            </a:extLst>
          </p:cNvPr>
          <p:cNvSpPr txBox="1"/>
          <p:nvPr/>
        </p:nvSpPr>
        <p:spPr>
          <a:xfrm>
            <a:off x="3046985" y="1619295"/>
            <a:ext cx="2986804" cy="27930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Variable </a:t>
            </a:r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arguments: {</a:t>
            </a:r>
          </a:p>
          <a:p>
            <a:pPr lvl="2"/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length: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a: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b: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undefined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c: reference to </a:t>
            </a:r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6E22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(){},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d: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undefined</a:t>
            </a:r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DF9BE51-EFD0-D949-8422-22CCB9F6B631}"/>
              </a:ext>
            </a:extLst>
          </p:cNvPr>
          <p:cNvSpPr txBox="1"/>
          <p:nvPr/>
        </p:nvSpPr>
        <p:spPr>
          <a:xfrm>
            <a:off x="6120679" y="1619295"/>
            <a:ext cx="2915817" cy="27930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Variable </a:t>
            </a:r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arguments: {</a:t>
            </a:r>
          </a:p>
          <a:p>
            <a:pPr lvl="2"/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length: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a: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b: </a:t>
            </a:r>
            <a:r>
              <a:rPr lang="en-US" altLang="zh-CN" sz="135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c: reference to </a:t>
            </a:r>
            <a:r>
              <a:rPr lang="en-US" altLang="zh-CN" sz="13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A6E22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(){},</a:t>
            </a:r>
          </a:p>
          <a:p>
            <a:pPr lvl="1"/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d: reference to </a:t>
            </a:r>
            <a:r>
              <a:rPr lang="en-US" altLang="zh-CN" sz="1350" dirty="0" err="1">
                <a:solidFill>
                  <a:srgbClr val="F8F8F2"/>
                </a:solidFill>
                <a:latin typeface="Consolas" panose="020B0609020204030204" pitchFamily="49" charset="0"/>
              </a:rPr>
              <a:t>FunctionExpression</a:t>
            </a:r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E6DB74"/>
                </a:solidFill>
                <a:latin typeface="Consolas" panose="020B0609020204030204" pitchFamily="49" charset="0"/>
              </a:rPr>
              <a:t>"d"</a:t>
            </a:r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3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35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1B175E8-DA93-8042-B000-BA1BC8E7594B}"/>
              </a:ext>
            </a:extLst>
          </p:cNvPr>
          <p:cNvGrpSpPr/>
          <p:nvPr/>
        </p:nvGrpSpPr>
        <p:grpSpPr>
          <a:xfrm>
            <a:off x="323528" y="915566"/>
            <a:ext cx="8424936" cy="629845"/>
            <a:chOff x="323528" y="915566"/>
            <a:chExt cx="8424936" cy="629845"/>
          </a:xfrm>
        </p:grpSpPr>
        <p:sp>
          <p:nvSpPr>
            <p:cNvPr id="9" name="TextBox 26">
              <a:extLst>
                <a:ext uri="{FF2B5EF4-FFF2-40B4-BE49-F238E27FC236}">
                  <a16:creationId xmlns:a16="http://schemas.microsoft.com/office/drawing/2014/main" xmlns="" id="{7363AEDB-A2E7-944F-925B-4F97816602D9}"/>
                </a:ext>
              </a:extLst>
            </p:cNvPr>
            <p:cNvSpPr txBox="1"/>
            <p:nvPr/>
          </p:nvSpPr>
          <p:spPr>
            <a:xfrm>
              <a:off x="323528" y="915566"/>
              <a:ext cx="2035578" cy="6298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none" lIns="182880" tIns="91440" rIns="182880" bIns="91440" anchor="ctr" anchorCtr="0">
              <a:normAutofit/>
            </a:bodyPr>
            <a:lstStyle/>
            <a:p>
              <a:pPr marL="429816" algn="r"/>
              <a:r>
                <a:rPr lang="zh-CN" altLang="en-US" sz="16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开始执行</a:t>
              </a:r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xmlns="" id="{264E63C4-E35A-E044-BCD9-DF9AE2700B59}"/>
                </a:ext>
              </a:extLst>
            </p:cNvPr>
            <p:cNvSpPr txBox="1"/>
            <p:nvPr/>
          </p:nvSpPr>
          <p:spPr>
            <a:xfrm>
              <a:off x="3377143" y="915566"/>
              <a:ext cx="2035578" cy="6298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none" lIns="182880" tIns="91440" rIns="182880" bIns="91440" anchor="ctr" anchorCtr="0">
              <a:normAutofit/>
            </a:bodyPr>
            <a:lstStyle/>
            <a:p>
              <a:pPr marL="429816" algn="r"/>
              <a:r>
                <a:rPr lang="zh-CN" altLang="en-US" sz="16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进入上下文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xmlns="" id="{99489230-34B2-9C42-B367-CBB9B083DC67}"/>
                </a:ext>
              </a:extLst>
            </p:cNvPr>
            <p:cNvSpPr txBox="1"/>
            <p:nvPr/>
          </p:nvSpPr>
          <p:spPr>
            <a:xfrm>
              <a:off x="6712886" y="915567"/>
              <a:ext cx="2035578" cy="6298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none" lIns="182880" tIns="91440" rIns="182880" bIns="91440" anchor="ctr" anchorCtr="0">
              <a:normAutofit/>
            </a:bodyPr>
            <a:lstStyle/>
            <a:p>
              <a:pPr marL="429816" algn="r"/>
              <a:r>
                <a:rPr lang="zh-CN" altLang="en-US" sz="16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执行完成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5426BE4B-69B3-A44B-9189-7FF44FF7E937}"/>
                </a:ext>
              </a:extLst>
            </p:cNvPr>
            <p:cNvGrpSpPr/>
            <p:nvPr/>
          </p:nvGrpSpPr>
          <p:grpSpPr>
            <a:xfrm>
              <a:off x="360993" y="945241"/>
              <a:ext cx="6959523" cy="572944"/>
              <a:chOff x="360993" y="945241"/>
              <a:chExt cx="6959523" cy="572944"/>
            </a:xfrm>
          </p:grpSpPr>
          <p:sp>
            <p:nvSpPr>
              <p:cNvPr id="8" name="Arrow: Right 25">
                <a:extLst>
                  <a:ext uri="{FF2B5EF4-FFF2-40B4-BE49-F238E27FC236}">
                    <a16:creationId xmlns:a16="http://schemas.microsoft.com/office/drawing/2014/main" xmlns="" id="{063956F0-945A-BF4B-87EB-8E7CBF3083F0}"/>
                  </a:ext>
                </a:extLst>
              </p:cNvPr>
              <p:cNvSpPr/>
              <p:nvPr/>
            </p:nvSpPr>
            <p:spPr>
              <a:xfrm>
                <a:off x="2486857" y="1110700"/>
                <a:ext cx="818939" cy="227089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Oval 27">
                <a:extLst>
                  <a:ext uri="{FF2B5EF4-FFF2-40B4-BE49-F238E27FC236}">
                    <a16:creationId xmlns:a16="http://schemas.microsoft.com/office/drawing/2014/main" xmlns="" id="{301086D0-421F-864F-BE2D-FDA48FD1C4D9}"/>
                  </a:ext>
                </a:extLst>
              </p:cNvPr>
              <p:cNvSpPr/>
              <p:nvPr/>
            </p:nvSpPr>
            <p:spPr>
              <a:xfrm>
                <a:off x="360993" y="945241"/>
                <a:ext cx="570497" cy="570497"/>
              </a:xfrm>
              <a:prstGeom prst="ellipse">
                <a:avLst/>
              </a:prstGeom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350">
                    <a:solidFill>
                      <a:schemeClr val="tx1"/>
                    </a:solidFill>
                  </a:rPr>
                  <a:t>01</a:t>
                </a:r>
              </a:p>
            </p:txBody>
          </p:sp>
          <p:sp>
            <p:nvSpPr>
              <p:cNvPr id="11" name="Arrow: Right 29">
                <a:extLst>
                  <a:ext uri="{FF2B5EF4-FFF2-40B4-BE49-F238E27FC236}">
                    <a16:creationId xmlns:a16="http://schemas.microsoft.com/office/drawing/2014/main" xmlns="" id="{8EB66200-3E05-E843-B9BB-219449A4B370}"/>
                  </a:ext>
                </a:extLst>
              </p:cNvPr>
              <p:cNvSpPr/>
              <p:nvPr/>
            </p:nvSpPr>
            <p:spPr>
              <a:xfrm>
                <a:off x="5587535" y="1110700"/>
                <a:ext cx="843223" cy="227089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31">
                <a:extLst>
                  <a:ext uri="{FF2B5EF4-FFF2-40B4-BE49-F238E27FC236}">
                    <a16:creationId xmlns:a16="http://schemas.microsoft.com/office/drawing/2014/main" xmlns="" id="{1E217D73-6043-B14B-81CD-6D264B33B2DC}"/>
                  </a:ext>
                </a:extLst>
              </p:cNvPr>
              <p:cNvSpPr/>
              <p:nvPr/>
            </p:nvSpPr>
            <p:spPr>
              <a:xfrm>
                <a:off x="3414608" y="945241"/>
                <a:ext cx="570497" cy="570497"/>
              </a:xfrm>
              <a:prstGeom prst="ellipse">
                <a:avLst/>
              </a:prstGeom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02</a:t>
                </a:r>
              </a:p>
            </p:txBody>
          </p:sp>
          <p:sp>
            <p:nvSpPr>
              <p:cNvPr id="16" name="Oval 31">
                <a:extLst>
                  <a:ext uri="{FF2B5EF4-FFF2-40B4-BE49-F238E27FC236}">
                    <a16:creationId xmlns:a16="http://schemas.microsoft.com/office/drawing/2014/main" xmlns="" id="{E8A50F18-F9CF-E24D-8BC3-9636A25648B2}"/>
                  </a:ext>
                </a:extLst>
              </p:cNvPr>
              <p:cNvSpPr/>
              <p:nvPr/>
            </p:nvSpPr>
            <p:spPr>
              <a:xfrm>
                <a:off x="6750019" y="947688"/>
                <a:ext cx="570497" cy="570497"/>
              </a:xfrm>
              <a:prstGeom prst="ellipse">
                <a:avLst/>
              </a:prstGeom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350" dirty="0">
                    <a:solidFill>
                      <a:schemeClr val="tx1"/>
                    </a:solidFill>
                  </a:rPr>
                  <a:t>3</a:t>
                </a: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65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066D0C-1BBE-D749-8C34-D478FFA8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指针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653700F7-CCF1-7442-AFDB-D472D88E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856511"/>
            <a:ext cx="8229600" cy="949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zh-CN" dirty="0"/>
              <a:t>是在运行时进行绑定的，并不是在编写时绑定，它的</a:t>
            </a:r>
            <a:r>
              <a:rPr lang="zh-CN" altLang="en-US" dirty="0"/>
              <a:t>值</a:t>
            </a:r>
            <a:r>
              <a:rPr lang="zh-CN" altLang="zh-CN" dirty="0"/>
              <a:t>取决于函数调用时的各种条件。</a:t>
            </a:r>
            <a:r>
              <a:rPr lang="en-US" altLang="zh-CN" dirty="0"/>
              <a:t>this</a:t>
            </a:r>
            <a:r>
              <a:rPr lang="zh-CN" altLang="zh-CN" dirty="0"/>
              <a:t>的绑定和函数声明的位置没有任何关系，只取决于函数的调用位置（也就是函数的调用方式）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DE8A1C0-B8BC-2740-B002-81185461EA7C}"/>
              </a:ext>
            </a:extLst>
          </p:cNvPr>
          <p:cNvGrpSpPr/>
          <p:nvPr/>
        </p:nvGrpSpPr>
        <p:grpSpPr>
          <a:xfrm>
            <a:off x="621401" y="1935526"/>
            <a:ext cx="1934375" cy="3221600"/>
            <a:chOff x="457201" y="1935526"/>
            <a:chExt cx="1934375" cy="3221600"/>
          </a:xfrm>
        </p:grpSpPr>
        <p:sp>
          <p:nvSpPr>
            <p:cNvPr id="6" name="内容占位符 1">
              <a:extLst>
                <a:ext uri="{FF2B5EF4-FFF2-40B4-BE49-F238E27FC236}">
                  <a16:creationId xmlns:a16="http://schemas.microsoft.com/office/drawing/2014/main" xmlns="" id="{C1DCA974-C641-9947-98E6-28DE92F3E9B5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2291790"/>
              <a:ext cx="1924664" cy="2865336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05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a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E6DB74"/>
                  </a:solidFill>
                  <a:latin typeface="Consolas" panose="020B0609020204030204" pitchFamily="49" charset="0"/>
                </a:rPr>
                <a:t>"foo"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(){</a:t>
              </a:r>
            </a:p>
            <a:p>
              <a:pPr marL="342900" lvl="1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50" dirty="0">
                  <a:solidFill>
                    <a:srgbClr val="66D9EF"/>
                  </a:solidFill>
                  <a:latin typeface="Consolas" panose="020B0609020204030204" pitchFamily="49" charset="0"/>
                </a:rPr>
                <a:t>log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50" dirty="0" err="1">
                  <a:solidFill>
                    <a:srgbClr val="FD971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.a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();  </a:t>
              </a:r>
              <a:r>
                <a:rPr lang="en-US" altLang="zh-CN" sz="1050" dirty="0">
                  <a:solidFill>
                    <a:srgbClr val="75715E"/>
                  </a:solidFill>
                  <a:latin typeface="Consolas" panose="020B0609020204030204" pitchFamily="49" charset="0"/>
                </a:rPr>
                <a:t>// "foo"</a:t>
              </a:r>
              <a:endParaRPr lang="en-US" altLang="zh-CN" sz="105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zh-CN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</a:br>
              <a:endPara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endParaRPr lang="zh-CN" altLang="en-US" sz="18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C8656C4-9BB0-4047-BE9A-EB2973797C9B}"/>
                </a:ext>
              </a:extLst>
            </p:cNvPr>
            <p:cNvSpPr/>
            <p:nvPr/>
          </p:nvSpPr>
          <p:spPr>
            <a:xfrm>
              <a:off x="464711" y="1935526"/>
              <a:ext cx="1926865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默认绑定</a:t>
              </a:r>
              <a:endParaRPr lang="en-US" altLang="zh-CN" sz="2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3D10933-ADE0-EF4B-884F-4EFF0519DA7B}"/>
              </a:ext>
            </a:extLst>
          </p:cNvPr>
          <p:cNvGrpSpPr/>
          <p:nvPr/>
        </p:nvGrpSpPr>
        <p:grpSpPr>
          <a:xfrm>
            <a:off x="3492042" y="1927889"/>
            <a:ext cx="1872046" cy="3229237"/>
            <a:chOff x="2449232" y="1927889"/>
            <a:chExt cx="1872046" cy="3229237"/>
          </a:xfrm>
        </p:grpSpPr>
        <p:sp>
          <p:nvSpPr>
            <p:cNvPr id="7" name="内容占位符 1">
              <a:extLst>
                <a:ext uri="{FF2B5EF4-FFF2-40B4-BE49-F238E27FC236}">
                  <a16:creationId xmlns:a16="http://schemas.microsoft.com/office/drawing/2014/main" xmlns="" id="{7D976F02-0EA8-D04D-B830-D41521EC357C}"/>
                </a:ext>
              </a:extLst>
            </p:cNvPr>
            <p:cNvSpPr txBox="1">
              <a:spLocks/>
            </p:cNvSpPr>
            <p:nvPr/>
          </p:nvSpPr>
          <p:spPr>
            <a:xfrm>
              <a:off x="2459292" y="2291790"/>
              <a:ext cx="1861986" cy="2865336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68580" tIns="34290" rIns="68580" bIns="3429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(){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    console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50" dirty="0">
                  <a:solidFill>
                    <a:srgbClr val="66D9EF"/>
                  </a:solidFill>
                  <a:latin typeface="Consolas" panose="020B0609020204030204" pitchFamily="49" charset="0"/>
                </a:rPr>
                <a:t>log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50" dirty="0" err="1">
                  <a:solidFill>
                    <a:srgbClr val="FD971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.a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obj1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   a : </a:t>
              </a:r>
              <a:r>
                <a:rPr lang="en-US" altLang="zh-CN" sz="1050" dirty="0">
                  <a:solidFill>
                    <a:srgbClr val="AE81FF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   foo : foo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obj2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   a : </a:t>
              </a:r>
              <a:r>
                <a:rPr lang="en-US" altLang="zh-CN" sz="1050" dirty="0">
                  <a:solidFill>
                    <a:srgbClr val="AE81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   obj1 : obj1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obj2.obj1.</a:t>
              </a: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(); </a:t>
              </a:r>
              <a:r>
                <a:rPr lang="en-US" altLang="zh-CN" sz="1050" dirty="0">
                  <a:solidFill>
                    <a:srgbClr val="75715E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050" dirty="0">
                  <a:solidFill>
                    <a:srgbClr val="75715E"/>
                  </a:solidFill>
                  <a:latin typeface="Consolas" panose="020B0609020204030204" pitchFamily="49" charset="0"/>
                </a:rPr>
                <a:t>结果：</a:t>
              </a:r>
              <a:r>
                <a:rPr lang="en-US" altLang="zh-CN" sz="1050" dirty="0">
                  <a:solidFill>
                    <a:srgbClr val="75715E"/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05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None/>
              </a:pPr>
              <a:endParaRPr lang="zh-CN" altLang="en-US" sz="1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1D3F4B3-6F1C-1242-A0B6-821525D14871}"/>
                </a:ext>
              </a:extLst>
            </p:cNvPr>
            <p:cNvSpPr/>
            <p:nvPr/>
          </p:nvSpPr>
          <p:spPr>
            <a:xfrm>
              <a:off x="2449232" y="1927889"/>
              <a:ext cx="1864249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隐式绑定</a:t>
              </a:r>
              <a:endParaRPr lang="en-US" altLang="zh-CN" sz="2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43E1339-8F5D-EC48-8B02-C396AAAF8830}"/>
              </a:ext>
            </a:extLst>
          </p:cNvPr>
          <p:cNvGrpSpPr/>
          <p:nvPr/>
        </p:nvGrpSpPr>
        <p:grpSpPr>
          <a:xfrm>
            <a:off x="6441944" y="1935526"/>
            <a:ext cx="1946480" cy="3228512"/>
            <a:chOff x="4398706" y="1935526"/>
            <a:chExt cx="1946480" cy="3228512"/>
          </a:xfrm>
        </p:grpSpPr>
        <p:sp>
          <p:nvSpPr>
            <p:cNvPr id="8" name="内容占位符 1">
              <a:extLst>
                <a:ext uri="{FF2B5EF4-FFF2-40B4-BE49-F238E27FC236}">
                  <a16:creationId xmlns:a16="http://schemas.microsoft.com/office/drawing/2014/main" xmlns="" id="{9E7D8990-172E-0048-AE60-C14FBD63E8E3}"/>
                </a:ext>
              </a:extLst>
            </p:cNvPr>
            <p:cNvSpPr txBox="1">
              <a:spLocks/>
            </p:cNvSpPr>
            <p:nvPr/>
          </p:nvSpPr>
          <p:spPr>
            <a:xfrm>
              <a:off x="4398706" y="2298702"/>
              <a:ext cx="1939414" cy="2865336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(){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    console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50" dirty="0">
                  <a:solidFill>
                    <a:srgbClr val="66D9EF"/>
                  </a:solidFill>
                  <a:latin typeface="Consolas" panose="020B0609020204030204" pitchFamily="49" charset="0"/>
                </a:rPr>
                <a:t>log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50" dirty="0" err="1">
                  <a:solidFill>
                    <a:srgbClr val="FD971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.a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obj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 a:</a:t>
              </a:r>
              <a:r>
                <a:rPr lang="en-US" altLang="zh-CN" sz="1050" dirty="0">
                  <a:solidFill>
                    <a:srgbClr val="AE81FF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};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bar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(){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foo.</a:t>
              </a:r>
              <a:r>
                <a:rPr lang="en-US" altLang="zh-CN" sz="1050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call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obj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};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bar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(); </a:t>
              </a:r>
              <a:r>
                <a:rPr lang="en-US" altLang="zh-CN" sz="1050" dirty="0">
                  <a:solidFill>
                    <a:srgbClr val="75715E"/>
                  </a:solidFill>
                  <a:latin typeface="Consolas" panose="020B0609020204030204" pitchFamily="49" charset="0"/>
                </a:rPr>
                <a:t>//2</a:t>
              </a:r>
              <a:endParaRPr lang="en-US" altLang="zh-CN" sz="105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ABD3A3F4-55D7-DB44-A14B-F1CB5E763E7B}"/>
                </a:ext>
              </a:extLst>
            </p:cNvPr>
            <p:cNvSpPr/>
            <p:nvPr/>
          </p:nvSpPr>
          <p:spPr>
            <a:xfrm>
              <a:off x="4405771" y="1935526"/>
              <a:ext cx="1939415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显示绑定</a:t>
              </a:r>
              <a:endParaRPr lang="en-US" altLang="zh-CN" sz="2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7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A56893-3C90-CE4B-BB22-A32128AF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 作用域与闭包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9A3A256-EF2C-1445-8C20-C951B4925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后台开发部</a:t>
            </a:r>
            <a:r>
              <a:rPr kumimoji="1" lang="en-US" altLang="zh-CN" dirty="0"/>
              <a:t>-</a:t>
            </a:r>
            <a:r>
              <a:rPr kumimoji="1" lang="zh-CN" altLang="en-US" dirty="0"/>
              <a:t>乐高前端</a:t>
            </a:r>
            <a:r>
              <a:rPr kumimoji="1" lang="en-US" altLang="zh-CN" dirty="0"/>
              <a:t>-</a:t>
            </a:r>
            <a:r>
              <a:rPr kumimoji="1" lang="zh-CN" altLang="en-US" dirty="0"/>
              <a:t>刘立国</a:t>
            </a:r>
          </a:p>
        </p:txBody>
      </p:sp>
    </p:spTree>
    <p:extLst>
      <p:ext uri="{BB962C8B-B14F-4D97-AF65-F5344CB8AC3E}">
        <p14:creationId xmlns:p14="http://schemas.microsoft.com/office/powerpoint/2010/main" val="153502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066D0C-1BBE-D749-8C34-D478FFA8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指针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835BDFA4-3C4D-494C-BFAD-1B5B14232952}"/>
              </a:ext>
            </a:extLst>
          </p:cNvPr>
          <p:cNvGrpSpPr/>
          <p:nvPr/>
        </p:nvGrpSpPr>
        <p:grpSpPr>
          <a:xfrm>
            <a:off x="18728" y="1347614"/>
            <a:ext cx="1656184" cy="3229237"/>
            <a:chOff x="6504038" y="1927889"/>
            <a:chExt cx="1792564" cy="3229237"/>
          </a:xfrm>
        </p:grpSpPr>
        <p:sp>
          <p:nvSpPr>
            <p:cNvPr id="9" name="内容占位符 1">
              <a:extLst>
                <a:ext uri="{FF2B5EF4-FFF2-40B4-BE49-F238E27FC236}">
                  <a16:creationId xmlns:a16="http://schemas.microsoft.com/office/drawing/2014/main" xmlns="" id="{83F556CF-34EC-764A-A3DF-8DDE79600585}"/>
                </a:ext>
              </a:extLst>
            </p:cNvPr>
            <p:cNvSpPr txBox="1">
              <a:spLocks/>
            </p:cNvSpPr>
            <p:nvPr/>
          </p:nvSpPr>
          <p:spPr>
            <a:xfrm>
              <a:off x="6504038" y="2291790"/>
              <a:ext cx="1792564" cy="2865336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05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name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‘global’;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D971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sz="1050" dirty="0" err="1">
                  <a:solidFill>
                    <a:srgbClr val="FD971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.name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1;</a:t>
              </a:r>
            </a:p>
            <a:p>
              <a:pPr marL="0" indent="0">
                <a:buNone/>
              </a:pP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US" altLang="zh-CN" sz="105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f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F92672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u="sng" dirty="0">
                  <a:solidFill>
                    <a:srgbClr val="A6E22E"/>
                  </a:solidFill>
                  <a:latin typeface="Consolas" panose="020B0609020204030204" pitchFamily="49" charset="0"/>
                </a:rPr>
                <a:t>Foo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None/>
              </a:pPr>
              <a:r>
                <a:rPr lang="en-US" altLang="zh-CN" sz="105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f.name</a:t>
              </a:r>
              <a:r>
                <a:rPr lang="en-US" altLang="zh-CN" sz="105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50" dirty="0">
                  <a:solidFill>
                    <a:srgbClr val="75715E"/>
                  </a:solidFill>
                  <a:latin typeface="Consolas" panose="020B0609020204030204" pitchFamily="49" charset="0"/>
                </a:rPr>
                <a:t>//1</a:t>
              </a:r>
              <a:endParaRPr lang="en-US" altLang="zh-CN" sz="105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73FB4F13-ED19-914E-970E-340489744EA0}"/>
                </a:ext>
              </a:extLst>
            </p:cNvPr>
            <p:cNvSpPr/>
            <p:nvPr/>
          </p:nvSpPr>
          <p:spPr>
            <a:xfrm>
              <a:off x="6504038" y="1927889"/>
              <a:ext cx="1732268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zh-CN" sz="2200" dirty="0">
                  <a:latin typeface="微软雅黑" pitchFamily="34" charset="-122"/>
                  <a:ea typeface="微软雅黑" pitchFamily="34" charset="-122"/>
                </a:rPr>
                <a:t>new</a:t>
              </a:r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绑定</a:t>
              </a:r>
              <a:endParaRPr lang="en-US" altLang="zh-CN" sz="2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5F280FD-3973-7A4A-BDB5-4D7AF82CC6AB}"/>
              </a:ext>
            </a:extLst>
          </p:cNvPr>
          <p:cNvGrpSpPr/>
          <p:nvPr/>
        </p:nvGrpSpPr>
        <p:grpSpPr>
          <a:xfrm>
            <a:off x="1763687" y="1347614"/>
            <a:ext cx="3888432" cy="3202415"/>
            <a:chOff x="2705893" y="1347614"/>
            <a:chExt cx="3888432" cy="32024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B724C057-3F83-5A49-AC07-F140D6465836}"/>
                </a:ext>
              </a:extLst>
            </p:cNvPr>
            <p:cNvSpPr/>
            <p:nvPr/>
          </p:nvSpPr>
          <p:spPr>
            <a:xfrm>
              <a:off x="2849910" y="1347614"/>
              <a:ext cx="2254137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事件绑定</a:t>
              </a:r>
              <a:endParaRPr lang="en-US" altLang="zh-CN" sz="2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61CD244E-4556-DC48-A12F-EDDF66A5AEF6}"/>
                </a:ext>
              </a:extLst>
            </p:cNvPr>
            <p:cNvSpPr/>
            <p:nvPr/>
          </p:nvSpPr>
          <p:spPr>
            <a:xfrm>
              <a:off x="2705893" y="1710790"/>
              <a:ext cx="3888432" cy="283923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&lt;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div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A6E22E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E6DB74"/>
                  </a:solidFill>
                  <a:latin typeface="Menlo" panose="020B0609030804020204" pitchFamily="49" charset="0"/>
                </a:rPr>
                <a:t>"sample"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&gt;Click Me&lt;/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div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&gt;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&lt;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script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A6E22E"/>
                  </a:solidFill>
                  <a:latin typeface="Menlo" panose="020B0609030804020204" pitchFamily="49" charset="0"/>
                </a:rPr>
                <a:t>type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E6DB74"/>
                  </a:solidFill>
                  <a:latin typeface="Menlo" panose="020B0609030804020204" pitchFamily="49" charset="0"/>
                </a:rPr>
                <a:t>"text/</a:t>
              </a:r>
              <a:r>
                <a:rPr lang="en" altLang="zh-CN" sz="1050" dirty="0" err="1">
                  <a:solidFill>
                    <a:srgbClr val="E6DB74"/>
                  </a:solidFill>
                  <a:latin typeface="Menlo" panose="020B0609030804020204" pitchFamily="49" charset="0"/>
                </a:rPr>
                <a:t>javascript</a:t>
              </a:r>
              <a:r>
                <a:rPr lang="en" altLang="zh-CN" sz="1050" dirty="0">
                  <a:solidFill>
                    <a:srgbClr val="E6DB74"/>
                  </a:solidFill>
                  <a:latin typeface="Menlo" panose="020B0609030804020204" pitchFamily="49" charset="0"/>
                </a:rPr>
                <a:t>"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&gt;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</a:t>
              </a:r>
              <a:r>
                <a:rPr lang="en" altLang="zh-CN" sz="1050" i="1" dirty="0">
                  <a:solidFill>
                    <a:srgbClr val="66D9EF"/>
                  </a:solidFill>
                  <a:latin typeface="Menlo" panose="020B0609030804020204" pitchFamily="49" charset="0"/>
                </a:rPr>
                <a:t>function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A6E22E"/>
                  </a:solidFill>
                  <a:latin typeface="Menlo" panose="020B0609030804020204" pitchFamily="49" charset="0"/>
                </a:rPr>
                <a:t>click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(){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  </a:t>
              </a:r>
              <a:r>
                <a:rPr lang="en" altLang="zh-CN" sz="1050" i="1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console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CN" sz="1050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log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CN" sz="1050" dirty="0">
                  <a:solidFill>
                    <a:srgbClr val="FD971F"/>
                  </a:solidFill>
                  <a:latin typeface="Menlo" panose="020B0609030804020204" pitchFamily="49" charset="0"/>
                </a:rPr>
                <a:t>this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}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</a:t>
              </a:r>
              <a:r>
                <a:rPr lang="en" altLang="zh-CN" sz="1050" i="1" dirty="0">
                  <a:solidFill>
                    <a:srgbClr val="66D9EF"/>
                  </a:solidFill>
                  <a:latin typeface="Menlo" panose="020B0609030804020204" pitchFamily="49" charset="0"/>
                </a:rPr>
                <a:t>let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dom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document.</a:t>
              </a:r>
              <a:r>
                <a:rPr lang="en" altLang="zh-CN" sz="1050" dirty="0" err="1">
                  <a:solidFill>
                    <a:srgbClr val="A6E22E"/>
                  </a:solidFill>
                  <a:latin typeface="Menlo" panose="020B0609030804020204" pitchFamily="49" charset="0"/>
                </a:rPr>
                <a:t>querySelector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CN" sz="1050" dirty="0">
                  <a:solidFill>
                    <a:srgbClr val="E6DB74"/>
                  </a:solidFill>
                  <a:latin typeface="Menlo" panose="020B0609030804020204" pitchFamily="49" charset="0"/>
                </a:rPr>
                <a:t>'#sample'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dom.onclick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click;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&lt;/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script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&gt;</a:t>
              </a:r>
            </a:p>
            <a:p>
              <a:endParaRPr lang="en" altLang="zh-CN" sz="1050" b="0" dirty="0">
                <a:solidFill>
                  <a:srgbClr val="F8F8F2"/>
                </a:solidFill>
                <a:effectLst/>
                <a:latin typeface="Menlo" panose="020B0609030804020204" pitchFamily="49" charset="0"/>
              </a:endParaRPr>
            </a:p>
            <a:p>
              <a:endParaRPr lang="en" altLang="zh-CN" sz="1050" dirty="0">
                <a:solidFill>
                  <a:srgbClr val="F8F8F2"/>
                </a:solidFill>
                <a:latin typeface="Menlo" panose="020B0609030804020204" pitchFamily="49" charset="0"/>
              </a:endParaRPr>
            </a:p>
            <a:p>
              <a:endParaRPr lang="en" altLang="zh-CN" sz="1050" b="0" dirty="0">
                <a:solidFill>
                  <a:srgbClr val="F8F8F2"/>
                </a:solidFill>
                <a:effectLst/>
                <a:latin typeface="Menlo" panose="020B0609030804020204" pitchFamily="49" charset="0"/>
              </a:endParaRPr>
            </a:p>
            <a:p>
              <a:endParaRPr lang="en" altLang="zh-CN" sz="1050" dirty="0">
                <a:solidFill>
                  <a:srgbClr val="F8F8F2"/>
                </a:solidFill>
                <a:latin typeface="Menlo" panose="020B0609030804020204" pitchFamily="49" charset="0"/>
              </a:endParaRPr>
            </a:p>
            <a:p>
              <a:endParaRPr lang="en" altLang="zh-CN" sz="1050" b="0" dirty="0">
                <a:solidFill>
                  <a:srgbClr val="F8F8F2"/>
                </a:solidFill>
                <a:effectLst/>
                <a:latin typeface="Menlo" panose="020B0609030804020204" pitchFamily="49" charset="0"/>
              </a:endParaRPr>
            </a:p>
            <a:p>
              <a:endParaRPr lang="en" altLang="zh-CN" sz="1050" dirty="0">
                <a:solidFill>
                  <a:srgbClr val="F8F8F2"/>
                </a:solidFill>
                <a:latin typeface="Menlo" panose="020B0609030804020204" pitchFamily="49" charset="0"/>
              </a:endParaRPr>
            </a:p>
            <a:p>
              <a:endParaRPr lang="en" altLang="zh-CN" sz="1050" b="0" dirty="0">
                <a:solidFill>
                  <a:srgbClr val="F8F8F2"/>
                </a:solidFill>
                <a:effectLst/>
                <a:latin typeface="Menlo" panose="020B0609030804020204" pitchFamily="49" charset="0"/>
              </a:endParaRPr>
            </a:p>
            <a:p>
              <a:endParaRPr lang="en" altLang="zh-CN" sz="1050" dirty="0">
                <a:solidFill>
                  <a:srgbClr val="F8F8F2"/>
                </a:solidFill>
                <a:latin typeface="Menlo" panose="020B0609030804020204" pitchFamily="49" charset="0"/>
              </a:endParaRPr>
            </a:p>
            <a:p>
              <a:endParaRPr lang="en" altLang="zh-CN" sz="1050" b="0" dirty="0">
                <a:solidFill>
                  <a:srgbClr val="F8F8F2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D3A9834-CBB6-2345-9A2B-B8F0367464C2}"/>
              </a:ext>
            </a:extLst>
          </p:cNvPr>
          <p:cNvGrpSpPr/>
          <p:nvPr/>
        </p:nvGrpSpPr>
        <p:grpSpPr>
          <a:xfrm>
            <a:off x="5724128" y="1347614"/>
            <a:ext cx="3379159" cy="3202415"/>
            <a:chOff x="5724128" y="1347614"/>
            <a:chExt cx="3379159" cy="320241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4F170F0C-9C91-F54E-8E25-B33C1C5E7203}"/>
                </a:ext>
              </a:extLst>
            </p:cNvPr>
            <p:cNvSpPr/>
            <p:nvPr/>
          </p:nvSpPr>
          <p:spPr>
            <a:xfrm>
              <a:off x="5724128" y="1347614"/>
              <a:ext cx="2254137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zh-CN" altLang="en-US" sz="2200" dirty="0">
                  <a:latin typeface="微软雅黑" pitchFamily="34" charset="-122"/>
                  <a:ea typeface="微软雅黑" pitchFamily="34" charset="-122"/>
                </a:rPr>
                <a:t>箭头函数</a:t>
              </a:r>
              <a:endParaRPr lang="en-US" altLang="zh-CN" sz="2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99733D2-9D90-ED4A-B94B-3E00C91094FA}"/>
                </a:ext>
              </a:extLst>
            </p:cNvPr>
            <p:cNvSpPr/>
            <p:nvPr/>
          </p:nvSpPr>
          <p:spPr>
            <a:xfrm>
              <a:off x="5737167" y="1710790"/>
              <a:ext cx="3366120" cy="283923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CN" sz="1050" i="1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var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radius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AE81FF"/>
                  </a:solidFill>
                  <a:latin typeface="Menlo" panose="020B0609030804020204" pitchFamily="49" charset="0"/>
                </a:rPr>
                <a:t>2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sz="1050" i="1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var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circle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{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radius: </a:t>
              </a:r>
              <a:r>
                <a:rPr lang="en" altLang="zh-CN" sz="1050" dirty="0">
                  <a:solidFill>
                    <a:srgbClr val="AE81FF"/>
                  </a:solidFill>
                  <a:latin typeface="Menlo" panose="020B0609030804020204" pitchFamily="49" charset="0"/>
                </a:rPr>
                <a:t>10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</a:t>
              </a:r>
              <a:r>
                <a:rPr lang="en" altLang="zh-CN" sz="1050" dirty="0" err="1">
                  <a:solidFill>
                    <a:srgbClr val="A6E22E"/>
                  </a:solidFill>
                  <a:latin typeface="Menlo" panose="020B0609030804020204" pitchFamily="49" charset="0"/>
                </a:rPr>
                <a:t>outerDiameter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() {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    </a:t>
              </a:r>
              <a:r>
                <a:rPr lang="en" altLang="zh-CN" sz="1050" i="1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var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 err="1">
                  <a:solidFill>
                    <a:srgbClr val="A6E22E"/>
                  </a:solidFill>
                  <a:latin typeface="Menlo" panose="020B0609030804020204" pitchFamily="49" charset="0"/>
                </a:rPr>
                <a:t>innerDiameter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() </a:t>
              </a:r>
              <a:r>
                <a:rPr lang="en" altLang="zh-CN" sz="1050" i="1" dirty="0">
                  <a:solidFill>
                    <a:srgbClr val="66D9EF"/>
                  </a:solidFill>
                  <a:latin typeface="Menlo" panose="020B0609030804020204" pitchFamily="49" charset="0"/>
                </a:rPr>
                <a:t>=&gt;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{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        </a:t>
              </a:r>
              <a:r>
                <a:rPr lang="en" altLang="zh-CN" sz="1050" i="1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console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CN" sz="1050" dirty="0" err="1">
                  <a:solidFill>
                    <a:srgbClr val="66D9EF"/>
                  </a:solidFill>
                  <a:latin typeface="Menlo" panose="020B0609030804020204" pitchFamily="49" charset="0"/>
                </a:rPr>
                <a:t>log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CN" sz="1050" dirty="0">
                  <a:solidFill>
                    <a:srgbClr val="AE81FF"/>
                  </a:solidFill>
                  <a:latin typeface="Menlo" panose="020B0609030804020204" pitchFamily="49" charset="0"/>
                </a:rPr>
                <a:t>2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*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 err="1">
                  <a:solidFill>
                    <a:srgbClr val="FD971F"/>
                  </a:solidFill>
                  <a:latin typeface="Menlo" panose="020B0609030804020204" pitchFamily="49" charset="0"/>
                </a:rPr>
                <a:t>this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.radius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    };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    </a:t>
              </a:r>
              <a:r>
                <a:rPr lang="en" altLang="zh-CN" sz="1050" dirty="0" err="1">
                  <a:solidFill>
                    <a:srgbClr val="A6E22E"/>
                  </a:solidFill>
                  <a:latin typeface="Menlo" panose="020B0609030804020204" pitchFamily="49" charset="0"/>
                </a:rPr>
                <a:t>innerDiameter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();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 }</a:t>
              </a:r>
            </a:p>
            <a:p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};</a:t>
              </a:r>
            </a:p>
            <a:p>
              <a:r>
                <a:rPr lang="en" altLang="zh-CN" sz="1050" i="1" dirty="0">
                  <a:solidFill>
                    <a:srgbClr val="66D9EF"/>
                  </a:solidFill>
                  <a:latin typeface="Menlo" panose="020B0609030804020204" pitchFamily="49" charset="0"/>
                </a:rPr>
                <a:t>let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outer </a:t>
              </a:r>
              <a:r>
                <a:rPr lang="en" altLang="zh-CN" sz="1050" dirty="0">
                  <a:solidFill>
                    <a:srgbClr val="F92672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 </a:t>
              </a:r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circle.outerDiameter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sz="1050" dirty="0">
                  <a:solidFill>
                    <a:srgbClr val="A6E22E"/>
                  </a:solidFill>
                  <a:latin typeface="Menlo" panose="020B0609030804020204" pitchFamily="49" charset="0"/>
                </a:rPr>
                <a:t>outer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() </a:t>
              </a:r>
              <a:r>
                <a:rPr lang="en" altLang="zh-CN" sz="1050" dirty="0">
                  <a:solidFill>
                    <a:srgbClr val="75715E"/>
                  </a:solidFill>
                  <a:latin typeface="Menlo" panose="020B0609030804020204" pitchFamily="49" charset="0"/>
                </a:rPr>
                <a:t>//4</a:t>
              </a:r>
              <a:endParaRPr lang="en" altLang="zh-CN" sz="1050" dirty="0">
                <a:solidFill>
                  <a:srgbClr val="F8F8F2"/>
                </a:solidFill>
                <a:latin typeface="Menlo" panose="020B0609030804020204" pitchFamily="49" charset="0"/>
              </a:endParaRPr>
            </a:p>
            <a:p>
              <a:r>
                <a:rPr lang="en" altLang="zh-CN" sz="1050" dirty="0" err="1">
                  <a:solidFill>
                    <a:srgbClr val="F8F8F2"/>
                  </a:solidFill>
                  <a:latin typeface="Menlo" panose="020B0609030804020204" pitchFamily="49" charset="0"/>
                </a:rPr>
                <a:t>circle.</a:t>
              </a:r>
              <a:r>
                <a:rPr lang="en" altLang="zh-CN" sz="1050" dirty="0" err="1">
                  <a:solidFill>
                    <a:srgbClr val="A6E22E"/>
                  </a:solidFill>
                  <a:latin typeface="Menlo" panose="020B0609030804020204" pitchFamily="49" charset="0"/>
                </a:rPr>
                <a:t>outerDiameter</a:t>
              </a:r>
              <a:r>
                <a:rPr lang="en" altLang="zh-CN" sz="1050" dirty="0">
                  <a:solidFill>
                    <a:srgbClr val="F8F8F2"/>
                  </a:solidFill>
                  <a:latin typeface="Menlo" panose="020B0609030804020204" pitchFamily="49" charset="0"/>
                </a:rPr>
                <a:t>(); </a:t>
              </a:r>
              <a:r>
                <a:rPr lang="en" altLang="zh-CN" sz="1050" dirty="0">
                  <a:solidFill>
                    <a:srgbClr val="75715E"/>
                  </a:solidFill>
                  <a:latin typeface="Menlo" panose="020B0609030804020204" pitchFamily="49" charset="0"/>
                </a:rPr>
                <a:t>// 20</a:t>
              </a:r>
            </a:p>
            <a:p>
              <a:endParaRPr lang="en" altLang="zh-CN" sz="1050" b="0" dirty="0">
                <a:solidFill>
                  <a:srgbClr val="75715E"/>
                </a:solidFill>
                <a:effectLst/>
                <a:latin typeface="Menlo" panose="020B0609030804020204" pitchFamily="49" charset="0"/>
              </a:endParaRPr>
            </a:p>
            <a:p>
              <a:endParaRPr lang="en" altLang="zh-CN" sz="1050" dirty="0">
                <a:solidFill>
                  <a:srgbClr val="75715E"/>
                </a:solidFill>
                <a:latin typeface="Menlo" panose="020B0609030804020204" pitchFamily="49" charset="0"/>
              </a:endParaRPr>
            </a:p>
            <a:p>
              <a:endParaRPr lang="en" altLang="zh-CN" sz="1050" b="0" dirty="0">
                <a:solidFill>
                  <a:srgbClr val="75715E"/>
                </a:solidFill>
                <a:effectLst/>
                <a:latin typeface="Menlo" panose="020B0609030804020204" pitchFamily="49" charset="0"/>
              </a:endParaRPr>
            </a:p>
            <a:p>
              <a:endParaRPr lang="en" altLang="zh-CN" sz="1050" b="0" dirty="0">
                <a:solidFill>
                  <a:srgbClr val="F8F8F2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0B3762-34C0-A44D-98B7-A102FB8F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作用域链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BF21766-5537-9A4A-8E5D-39402EA1D718}"/>
              </a:ext>
            </a:extLst>
          </p:cNvPr>
          <p:cNvSpPr/>
          <p:nvPr/>
        </p:nvSpPr>
        <p:spPr>
          <a:xfrm>
            <a:off x="4533882" y="1329612"/>
            <a:ext cx="34289" cy="2997333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74119F9B-1B47-D649-904F-934C53978455}"/>
              </a:ext>
            </a:extLst>
          </p:cNvPr>
          <p:cNvGrpSpPr/>
          <p:nvPr/>
        </p:nvGrpSpPr>
        <p:grpSpPr>
          <a:xfrm>
            <a:off x="3298950" y="1404254"/>
            <a:ext cx="909546" cy="925862"/>
            <a:chOff x="4816253" y="1456171"/>
            <a:chExt cx="1212728" cy="1234483"/>
          </a:xfrm>
        </p:grpSpPr>
        <p:sp>
          <p:nvSpPr>
            <p:cNvPr id="11" name="对角圆角矩形 26">
              <a:extLst>
                <a:ext uri="{FF2B5EF4-FFF2-40B4-BE49-F238E27FC236}">
                  <a16:creationId xmlns:a16="http://schemas.microsoft.com/office/drawing/2014/main" xmlns="" id="{1B5C2CF1-098D-3047-9127-ACD995120901}"/>
                </a:ext>
              </a:extLst>
            </p:cNvPr>
            <p:cNvSpPr/>
            <p:nvPr/>
          </p:nvSpPr>
          <p:spPr>
            <a:xfrm rot="16200000">
              <a:off x="4805375" y="1467049"/>
              <a:ext cx="1234483" cy="1212728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对角圆角矩形 27">
              <a:extLst>
                <a:ext uri="{FF2B5EF4-FFF2-40B4-BE49-F238E27FC236}">
                  <a16:creationId xmlns:a16="http://schemas.microsoft.com/office/drawing/2014/main" xmlns="" id="{B096623B-D818-B44C-A1AD-C362329880B5}"/>
                </a:ext>
              </a:extLst>
            </p:cNvPr>
            <p:cNvSpPr/>
            <p:nvPr/>
          </p:nvSpPr>
          <p:spPr>
            <a:xfrm rot="16200000">
              <a:off x="4916607" y="1564059"/>
              <a:ext cx="1034918" cy="1016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任意多边形 28">
              <a:extLst>
                <a:ext uri="{FF2B5EF4-FFF2-40B4-BE49-F238E27FC236}">
                  <a16:creationId xmlns:a16="http://schemas.microsoft.com/office/drawing/2014/main" xmlns="" id="{BAF78B3F-1173-C249-8A36-FDF766874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981" y="1792284"/>
              <a:ext cx="393853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9F70041-29FF-2D45-9D69-6839EDC65F21}"/>
              </a:ext>
            </a:extLst>
          </p:cNvPr>
          <p:cNvSpPr/>
          <p:nvPr/>
        </p:nvSpPr>
        <p:spPr>
          <a:xfrm>
            <a:off x="0" y="1455200"/>
            <a:ext cx="3288181" cy="558487"/>
          </a:xfrm>
          <a:prstGeom prst="rect">
            <a:avLst/>
          </a:prstGeom>
        </p:spPr>
        <p:txBody>
          <a:bodyPr wrap="square" lIns="0" tIns="0" rIns="360000" bIns="0" anchor="ctr" anchorCtr="0">
            <a:noAutofit/>
          </a:bodyPr>
          <a:lstStyle/>
          <a:p>
            <a:pPr lvl="0" algn="r"/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作用域链是在解析函数中标饰符时所能访问到的对象列表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6ACD3B9-95F7-9D4B-B459-990EF15A2157}"/>
              </a:ext>
            </a:extLst>
          </p:cNvPr>
          <p:cNvGrpSpPr/>
          <p:nvPr/>
        </p:nvGrpSpPr>
        <p:grpSpPr>
          <a:xfrm>
            <a:off x="4904986" y="2394451"/>
            <a:ext cx="909546" cy="925862"/>
            <a:chOff x="6129344" y="2728516"/>
            <a:chExt cx="1212728" cy="1234483"/>
          </a:xfrm>
        </p:grpSpPr>
        <p:sp>
          <p:nvSpPr>
            <p:cNvPr id="19" name="对角圆角矩形 23">
              <a:extLst>
                <a:ext uri="{FF2B5EF4-FFF2-40B4-BE49-F238E27FC236}">
                  <a16:creationId xmlns:a16="http://schemas.microsoft.com/office/drawing/2014/main" xmlns="" id="{5CC3FA12-91E1-2344-A705-EA47A452D9D6}"/>
                </a:ext>
              </a:extLst>
            </p:cNvPr>
            <p:cNvSpPr/>
            <p:nvPr/>
          </p:nvSpPr>
          <p:spPr>
            <a:xfrm rot="16200000">
              <a:off x="6118466" y="2739394"/>
              <a:ext cx="1234483" cy="1212728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对角圆角矩形 24">
              <a:extLst>
                <a:ext uri="{FF2B5EF4-FFF2-40B4-BE49-F238E27FC236}">
                  <a16:creationId xmlns:a16="http://schemas.microsoft.com/office/drawing/2014/main" xmlns="" id="{A5722498-FED7-7040-8112-9978968AD852}"/>
                </a:ext>
              </a:extLst>
            </p:cNvPr>
            <p:cNvSpPr/>
            <p:nvPr/>
          </p:nvSpPr>
          <p:spPr>
            <a:xfrm rot="16200000">
              <a:off x="6229698" y="2836404"/>
              <a:ext cx="1034918" cy="1016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任意多边形 25">
              <a:extLst>
                <a:ext uri="{FF2B5EF4-FFF2-40B4-BE49-F238E27FC236}">
                  <a16:creationId xmlns:a16="http://schemas.microsoft.com/office/drawing/2014/main" xmlns="" id="{7047011F-1AA6-3C4B-B09F-4C0AE979CA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3991" y="3036256"/>
              <a:ext cx="353336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F5936DA-9A3A-3149-B4E8-F699A35781E0}"/>
              </a:ext>
            </a:extLst>
          </p:cNvPr>
          <p:cNvSpPr/>
          <p:nvPr/>
        </p:nvSpPr>
        <p:spPr>
          <a:xfrm>
            <a:off x="5814532" y="2521304"/>
            <a:ext cx="3221964" cy="549826"/>
          </a:xfrm>
          <a:prstGeom prst="rect">
            <a:avLst/>
          </a:prstGeom>
        </p:spPr>
        <p:txBody>
          <a:bodyPr wrap="square" lIns="360000" tIns="0" rIns="216000" bIns="0" anchor="ctr" anchorCtr="0">
            <a:noAutofit/>
          </a:bodyPr>
          <a:lstStyle/>
          <a:p>
            <a:pPr lvl="0"/>
            <a:r>
              <a:rPr lang="zh-CN" altLang="en-US" sz="16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当函数执行时会创建活动对象，该对象放到作用域链最顶端。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DDF5B76E-4E09-874B-9E63-DA6C10606AB5}"/>
              </a:ext>
            </a:extLst>
          </p:cNvPr>
          <p:cNvGrpSpPr/>
          <p:nvPr/>
        </p:nvGrpSpPr>
        <p:grpSpPr>
          <a:xfrm>
            <a:off x="3331957" y="3327834"/>
            <a:ext cx="876538" cy="892262"/>
            <a:chOff x="4852515" y="3535572"/>
            <a:chExt cx="1168717" cy="1189683"/>
          </a:xfrm>
        </p:grpSpPr>
        <p:sp>
          <p:nvSpPr>
            <p:cNvPr id="27" name="对角圆角矩形 29">
              <a:extLst>
                <a:ext uri="{FF2B5EF4-FFF2-40B4-BE49-F238E27FC236}">
                  <a16:creationId xmlns:a16="http://schemas.microsoft.com/office/drawing/2014/main" xmlns="" id="{85712CB7-70CD-DB40-A363-7F7E0B6E1EE6}"/>
                </a:ext>
              </a:extLst>
            </p:cNvPr>
            <p:cNvSpPr/>
            <p:nvPr/>
          </p:nvSpPr>
          <p:spPr>
            <a:xfrm rot="16200000">
              <a:off x="4842032" y="3546055"/>
              <a:ext cx="1189683" cy="1168717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对角圆角矩形 30">
              <a:extLst>
                <a:ext uri="{FF2B5EF4-FFF2-40B4-BE49-F238E27FC236}">
                  <a16:creationId xmlns:a16="http://schemas.microsoft.com/office/drawing/2014/main" xmlns="" id="{30AEB4E2-489C-2545-B815-D969F0F0A19C}"/>
                </a:ext>
              </a:extLst>
            </p:cNvPr>
            <p:cNvSpPr/>
            <p:nvPr/>
          </p:nvSpPr>
          <p:spPr>
            <a:xfrm rot="16200000">
              <a:off x="4949228" y="3639545"/>
              <a:ext cx="997360" cy="97978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任意多边形 31">
              <a:extLst>
                <a:ext uri="{FF2B5EF4-FFF2-40B4-BE49-F238E27FC236}">
                  <a16:creationId xmlns:a16="http://schemas.microsoft.com/office/drawing/2014/main" xmlns="" id="{5A934992-B3BD-0941-9B0E-3AC48EB23BA5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200395" y="3857401"/>
              <a:ext cx="444440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79F4A3AF-9F80-1948-8B54-62545C678CD7}"/>
              </a:ext>
            </a:extLst>
          </p:cNvPr>
          <p:cNvSpPr/>
          <p:nvPr/>
        </p:nvSpPr>
        <p:spPr>
          <a:xfrm>
            <a:off x="0" y="3383031"/>
            <a:ext cx="3299352" cy="428295"/>
          </a:xfrm>
          <a:prstGeom prst="rect">
            <a:avLst/>
          </a:prstGeom>
        </p:spPr>
        <p:txBody>
          <a:bodyPr wrap="square" lIns="0" tIns="0" rIns="360000" bIns="0" anchor="ctr" anchorCtr="0">
            <a:noAutofit/>
          </a:bodyPr>
          <a:lstStyle/>
          <a:p>
            <a:pPr lvl="0" algn="r"/>
            <a:r>
              <a:rPr lang="zh-CN" altLang="en-US" sz="16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函数在定义就有一个</a:t>
            </a:r>
            <a:r>
              <a:rPr lang="en-US" altLang="zh-CN" sz="1600" b="1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[[scope]]</a:t>
            </a:r>
            <a:r>
              <a:rPr lang="zh-CN" altLang="en-US" sz="16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属性，与定义时作用域链关联</a:t>
            </a:r>
          </a:p>
        </p:txBody>
      </p:sp>
    </p:spTree>
    <p:extLst>
      <p:ext uri="{BB962C8B-B14F-4D97-AF65-F5344CB8AC3E}">
        <p14:creationId xmlns:p14="http://schemas.microsoft.com/office/powerpoint/2010/main" val="2404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9D5B46-09CB-DE4D-BF7C-3FCD8AA0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作用域链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093F0052-D6B2-124B-8B26-14B579F0C106}"/>
              </a:ext>
            </a:extLst>
          </p:cNvPr>
          <p:cNvGrpSpPr/>
          <p:nvPr/>
        </p:nvGrpSpPr>
        <p:grpSpPr>
          <a:xfrm>
            <a:off x="821532" y="1275606"/>
            <a:ext cx="7666107" cy="1782999"/>
            <a:chOff x="1095376" y="1700809"/>
            <a:chExt cx="10221476" cy="2377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549E11BF-F8B1-2A45-BCC9-04DEE5988E72}"/>
                </a:ext>
              </a:extLst>
            </p:cNvPr>
            <p:cNvGrpSpPr/>
            <p:nvPr/>
          </p:nvGrpSpPr>
          <p:grpSpPr>
            <a:xfrm>
              <a:off x="1095376" y="1700809"/>
              <a:ext cx="10221476" cy="2377332"/>
              <a:chOff x="588348" y="1686422"/>
              <a:chExt cx="11235532" cy="2613181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D66D5EE5-929D-744F-AB2D-3891E11584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8348" y="1700810"/>
                <a:ext cx="2503215" cy="2520001"/>
                <a:chOff x="1983909" y="2663640"/>
                <a:chExt cx="1657350" cy="1668463"/>
              </a:xfrm>
              <a:solidFill>
                <a:schemeClr val="accent1"/>
              </a:solidFill>
            </p:grpSpPr>
            <p:sp>
              <p:nvSpPr>
                <p:cNvPr id="31" name="任意多边形: 形状 42">
                  <a:extLst>
                    <a:ext uri="{FF2B5EF4-FFF2-40B4-BE49-F238E27FC236}">
                      <a16:creationId xmlns:a16="http://schemas.microsoft.com/office/drawing/2014/main" xmlns="" id="{734BBE70-63EC-B241-9234-D93B3B739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909" y="3062103"/>
                  <a:ext cx="1216025" cy="1270000"/>
                </a:xfrm>
                <a:custGeom>
                  <a:avLst/>
                  <a:gdLst>
                    <a:gd name="T0" fmla="*/ 71 w 540"/>
                    <a:gd name="T1" fmla="*/ 536 h 564"/>
                    <a:gd name="T2" fmla="*/ 24 w 540"/>
                    <a:gd name="T3" fmla="*/ 488 h 564"/>
                    <a:gd name="T4" fmla="*/ 24 w 540"/>
                    <a:gd name="T5" fmla="*/ 0 h 564"/>
                    <a:gd name="T6" fmla="*/ 0 w 540"/>
                    <a:gd name="T7" fmla="*/ 0 h 564"/>
                    <a:gd name="T8" fmla="*/ 0 w 540"/>
                    <a:gd name="T9" fmla="*/ 489 h 564"/>
                    <a:gd name="T10" fmla="*/ 72 w 540"/>
                    <a:gd name="T11" fmla="*/ 564 h 564"/>
                    <a:gd name="T12" fmla="*/ 540 w 540"/>
                    <a:gd name="T13" fmla="*/ 564 h 564"/>
                    <a:gd name="T14" fmla="*/ 540 w 540"/>
                    <a:gd name="T15" fmla="*/ 536 h 564"/>
                    <a:gd name="T16" fmla="*/ 71 w 540"/>
                    <a:gd name="T17" fmla="*/ 53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0" h="564">
                      <a:moveTo>
                        <a:pt x="71" y="536"/>
                      </a:moveTo>
                      <a:cubicBezTo>
                        <a:pt x="44" y="536"/>
                        <a:pt x="24" y="515"/>
                        <a:pt x="24" y="488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29"/>
                        <a:pt x="32" y="564"/>
                        <a:pt x="72" y="564"/>
                      </a:cubicBezTo>
                      <a:cubicBezTo>
                        <a:pt x="540" y="564"/>
                        <a:pt x="540" y="564"/>
                        <a:pt x="540" y="564"/>
                      </a:cubicBezTo>
                      <a:cubicBezTo>
                        <a:pt x="540" y="536"/>
                        <a:pt x="540" y="536"/>
                        <a:pt x="540" y="536"/>
                      </a:cubicBezTo>
                      <a:lnTo>
                        <a:pt x="71" y="5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" name="任意多边形: 形状 43">
                  <a:extLst>
                    <a:ext uri="{FF2B5EF4-FFF2-40B4-BE49-F238E27FC236}">
                      <a16:creationId xmlns:a16="http://schemas.microsoft.com/office/drawing/2014/main" xmlns="" id="{671DF035-3DB2-C94F-BDA5-9C8B2A3A1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3171" y="2674753"/>
                  <a:ext cx="1208088" cy="1243013"/>
                </a:xfrm>
                <a:custGeom>
                  <a:avLst/>
                  <a:gdLst>
                    <a:gd name="T0" fmla="*/ 461 w 536"/>
                    <a:gd name="T1" fmla="*/ 24 h 552"/>
                    <a:gd name="T2" fmla="*/ 508 w 536"/>
                    <a:gd name="T3" fmla="*/ 70 h 552"/>
                    <a:gd name="T4" fmla="*/ 508 w 536"/>
                    <a:gd name="T5" fmla="*/ 552 h 552"/>
                    <a:gd name="T6" fmla="*/ 536 w 536"/>
                    <a:gd name="T7" fmla="*/ 552 h 552"/>
                    <a:gd name="T8" fmla="*/ 536 w 536"/>
                    <a:gd name="T9" fmla="*/ 72 h 552"/>
                    <a:gd name="T10" fmla="*/ 462 w 536"/>
                    <a:gd name="T11" fmla="*/ 0 h 552"/>
                    <a:gd name="T12" fmla="*/ 0 w 536"/>
                    <a:gd name="T13" fmla="*/ 0 h 552"/>
                    <a:gd name="T14" fmla="*/ 0 w 536"/>
                    <a:gd name="T15" fmla="*/ 24 h 552"/>
                    <a:gd name="T16" fmla="*/ 461 w 536"/>
                    <a:gd name="T17" fmla="*/ 24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552">
                      <a:moveTo>
                        <a:pt x="461" y="24"/>
                      </a:moveTo>
                      <a:cubicBezTo>
                        <a:pt x="488" y="24"/>
                        <a:pt x="508" y="44"/>
                        <a:pt x="508" y="70"/>
                      </a:cubicBezTo>
                      <a:cubicBezTo>
                        <a:pt x="508" y="552"/>
                        <a:pt x="508" y="552"/>
                        <a:pt x="508" y="552"/>
                      </a:cubicBezTo>
                      <a:cubicBezTo>
                        <a:pt x="536" y="552"/>
                        <a:pt x="536" y="552"/>
                        <a:pt x="536" y="552"/>
                      </a:cubicBezTo>
                      <a:cubicBezTo>
                        <a:pt x="536" y="72"/>
                        <a:pt x="536" y="72"/>
                        <a:pt x="536" y="72"/>
                      </a:cubicBezTo>
                      <a:cubicBezTo>
                        <a:pt x="536" y="32"/>
                        <a:pt x="502" y="0"/>
                        <a:pt x="46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461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3" name="任意多边形: 形状 44">
                  <a:extLst>
                    <a:ext uri="{FF2B5EF4-FFF2-40B4-BE49-F238E27FC236}">
                      <a16:creationId xmlns:a16="http://schemas.microsoft.com/office/drawing/2014/main" xmlns="" id="{A753157B-D0E9-B348-9A3A-D321872A0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7721" y="4006665"/>
                  <a:ext cx="358775" cy="315913"/>
                </a:xfrm>
                <a:custGeom>
                  <a:avLst/>
                  <a:gdLst>
                    <a:gd name="T0" fmla="*/ 43 w 159"/>
                    <a:gd name="T1" fmla="*/ 69 h 140"/>
                    <a:gd name="T2" fmla="*/ 34 w 159"/>
                    <a:gd name="T3" fmla="*/ 61 h 140"/>
                    <a:gd name="T4" fmla="*/ 24 w 159"/>
                    <a:gd name="T5" fmla="*/ 61 h 140"/>
                    <a:gd name="T6" fmla="*/ 7 w 159"/>
                    <a:gd name="T7" fmla="*/ 52 h 140"/>
                    <a:gd name="T8" fmla="*/ 0 w 159"/>
                    <a:gd name="T9" fmla="*/ 32 h 140"/>
                    <a:gd name="T10" fmla="*/ 10 w 159"/>
                    <a:gd name="T11" fmla="*/ 9 h 140"/>
                    <a:gd name="T12" fmla="*/ 34 w 159"/>
                    <a:gd name="T13" fmla="*/ 0 h 140"/>
                    <a:gd name="T14" fmla="*/ 61 w 159"/>
                    <a:gd name="T15" fmla="*/ 13 h 140"/>
                    <a:gd name="T16" fmla="*/ 72 w 159"/>
                    <a:gd name="T17" fmla="*/ 47 h 140"/>
                    <a:gd name="T18" fmla="*/ 42 w 159"/>
                    <a:gd name="T19" fmla="*/ 126 h 140"/>
                    <a:gd name="T20" fmla="*/ 23 w 159"/>
                    <a:gd name="T21" fmla="*/ 140 h 140"/>
                    <a:gd name="T22" fmla="*/ 13 w 159"/>
                    <a:gd name="T23" fmla="*/ 131 h 140"/>
                    <a:gd name="T24" fmla="*/ 18 w 159"/>
                    <a:gd name="T25" fmla="*/ 120 h 140"/>
                    <a:gd name="T26" fmla="*/ 36 w 159"/>
                    <a:gd name="T27" fmla="*/ 92 h 140"/>
                    <a:gd name="T28" fmla="*/ 43 w 159"/>
                    <a:gd name="T29" fmla="*/ 69 h 140"/>
                    <a:gd name="T30" fmla="*/ 130 w 159"/>
                    <a:gd name="T31" fmla="*/ 69 h 140"/>
                    <a:gd name="T32" fmla="*/ 121 w 159"/>
                    <a:gd name="T33" fmla="*/ 61 h 140"/>
                    <a:gd name="T34" fmla="*/ 112 w 159"/>
                    <a:gd name="T35" fmla="*/ 61 h 140"/>
                    <a:gd name="T36" fmla="*/ 94 w 159"/>
                    <a:gd name="T37" fmla="*/ 52 h 140"/>
                    <a:gd name="T38" fmla="*/ 87 w 159"/>
                    <a:gd name="T39" fmla="*/ 32 h 140"/>
                    <a:gd name="T40" fmla="*/ 96 w 159"/>
                    <a:gd name="T41" fmla="*/ 9 h 140"/>
                    <a:gd name="T42" fmla="*/ 120 w 159"/>
                    <a:gd name="T43" fmla="*/ 0 h 140"/>
                    <a:gd name="T44" fmla="*/ 148 w 159"/>
                    <a:gd name="T45" fmla="*/ 13 h 140"/>
                    <a:gd name="T46" fmla="*/ 159 w 159"/>
                    <a:gd name="T47" fmla="*/ 47 h 140"/>
                    <a:gd name="T48" fmla="*/ 129 w 159"/>
                    <a:gd name="T49" fmla="*/ 126 h 140"/>
                    <a:gd name="T50" fmla="*/ 109 w 159"/>
                    <a:gd name="T51" fmla="*/ 140 h 140"/>
                    <a:gd name="T52" fmla="*/ 100 w 159"/>
                    <a:gd name="T53" fmla="*/ 131 h 140"/>
                    <a:gd name="T54" fmla="*/ 106 w 159"/>
                    <a:gd name="T55" fmla="*/ 120 h 140"/>
                    <a:gd name="T56" fmla="*/ 122 w 159"/>
                    <a:gd name="T57" fmla="*/ 92 h 140"/>
                    <a:gd name="T58" fmla="*/ 130 w 159"/>
                    <a:gd name="T59" fmla="*/ 6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9" h="140">
                      <a:moveTo>
                        <a:pt x="43" y="69"/>
                      </a:moveTo>
                      <a:cubicBezTo>
                        <a:pt x="43" y="64"/>
                        <a:pt x="40" y="61"/>
                        <a:pt x="34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cubicBezTo>
                        <a:pt x="18" y="60"/>
                        <a:pt x="12" y="57"/>
                        <a:pt x="7" y="52"/>
                      </a:cubicBezTo>
                      <a:cubicBezTo>
                        <a:pt x="2" y="46"/>
                        <a:pt x="0" y="40"/>
                        <a:pt x="0" y="32"/>
                      </a:cubicBezTo>
                      <a:cubicBezTo>
                        <a:pt x="0" y="23"/>
                        <a:pt x="3" y="15"/>
                        <a:pt x="10" y="9"/>
                      </a:cubicBezTo>
                      <a:cubicBezTo>
                        <a:pt x="16" y="3"/>
                        <a:pt x="24" y="0"/>
                        <a:pt x="34" y="0"/>
                      </a:cubicBezTo>
                      <a:cubicBezTo>
                        <a:pt x="44" y="0"/>
                        <a:pt x="54" y="4"/>
                        <a:pt x="61" y="13"/>
                      </a:cubicBezTo>
                      <a:cubicBezTo>
                        <a:pt x="68" y="22"/>
                        <a:pt x="72" y="33"/>
                        <a:pt x="72" y="47"/>
                      </a:cubicBezTo>
                      <a:cubicBezTo>
                        <a:pt x="72" y="73"/>
                        <a:pt x="62" y="99"/>
                        <a:pt x="42" y="126"/>
                      </a:cubicBezTo>
                      <a:cubicBezTo>
                        <a:pt x="34" y="136"/>
                        <a:pt x="28" y="140"/>
                        <a:pt x="23" y="140"/>
                      </a:cubicBezTo>
                      <a:cubicBezTo>
                        <a:pt x="16" y="140"/>
                        <a:pt x="13" y="137"/>
                        <a:pt x="13" y="131"/>
                      </a:cubicBezTo>
                      <a:cubicBezTo>
                        <a:pt x="13" y="128"/>
                        <a:pt x="15" y="125"/>
                        <a:pt x="18" y="120"/>
                      </a:cubicBezTo>
                      <a:cubicBezTo>
                        <a:pt x="25" y="112"/>
                        <a:pt x="30" y="103"/>
                        <a:pt x="36" y="92"/>
                      </a:cubicBezTo>
                      <a:cubicBezTo>
                        <a:pt x="41" y="82"/>
                        <a:pt x="43" y="74"/>
                        <a:pt x="43" y="69"/>
                      </a:cubicBezTo>
                      <a:close/>
                      <a:moveTo>
                        <a:pt x="130" y="69"/>
                      </a:moveTo>
                      <a:cubicBezTo>
                        <a:pt x="130" y="64"/>
                        <a:pt x="127" y="61"/>
                        <a:pt x="121" y="61"/>
                      </a:cubicBezTo>
                      <a:cubicBezTo>
                        <a:pt x="112" y="61"/>
                        <a:pt x="112" y="61"/>
                        <a:pt x="112" y="61"/>
                      </a:cubicBezTo>
                      <a:cubicBezTo>
                        <a:pt x="105" y="60"/>
                        <a:pt x="99" y="57"/>
                        <a:pt x="94" y="52"/>
                      </a:cubicBezTo>
                      <a:cubicBezTo>
                        <a:pt x="89" y="46"/>
                        <a:pt x="87" y="40"/>
                        <a:pt x="87" y="32"/>
                      </a:cubicBezTo>
                      <a:cubicBezTo>
                        <a:pt x="87" y="23"/>
                        <a:pt x="90" y="15"/>
                        <a:pt x="96" y="9"/>
                      </a:cubicBezTo>
                      <a:cubicBezTo>
                        <a:pt x="103" y="3"/>
                        <a:pt x="111" y="0"/>
                        <a:pt x="120" y="0"/>
                      </a:cubicBezTo>
                      <a:cubicBezTo>
                        <a:pt x="132" y="0"/>
                        <a:pt x="141" y="4"/>
                        <a:pt x="148" y="13"/>
                      </a:cubicBezTo>
                      <a:cubicBezTo>
                        <a:pt x="155" y="22"/>
                        <a:pt x="159" y="33"/>
                        <a:pt x="159" y="47"/>
                      </a:cubicBezTo>
                      <a:cubicBezTo>
                        <a:pt x="159" y="73"/>
                        <a:pt x="149" y="99"/>
                        <a:pt x="129" y="126"/>
                      </a:cubicBezTo>
                      <a:cubicBezTo>
                        <a:pt x="121" y="136"/>
                        <a:pt x="115" y="140"/>
                        <a:pt x="109" y="140"/>
                      </a:cubicBezTo>
                      <a:cubicBezTo>
                        <a:pt x="103" y="140"/>
                        <a:pt x="100" y="137"/>
                        <a:pt x="100" y="131"/>
                      </a:cubicBezTo>
                      <a:cubicBezTo>
                        <a:pt x="100" y="128"/>
                        <a:pt x="102" y="125"/>
                        <a:pt x="106" y="120"/>
                      </a:cubicBezTo>
                      <a:cubicBezTo>
                        <a:pt x="112" y="112"/>
                        <a:pt x="117" y="103"/>
                        <a:pt x="122" y="92"/>
                      </a:cubicBezTo>
                      <a:cubicBezTo>
                        <a:pt x="127" y="82"/>
                        <a:pt x="130" y="74"/>
                        <a:pt x="13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4" name="任意多边形: 形状 45">
                  <a:extLst>
                    <a:ext uri="{FF2B5EF4-FFF2-40B4-BE49-F238E27FC236}">
                      <a16:creationId xmlns:a16="http://schemas.microsoft.com/office/drawing/2014/main" xmlns="" id="{6B85598F-7F7F-6D4B-B420-1A3A51F52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909" y="2663640"/>
                  <a:ext cx="355600" cy="317500"/>
                </a:xfrm>
                <a:custGeom>
                  <a:avLst/>
                  <a:gdLst>
                    <a:gd name="T0" fmla="*/ 115 w 158"/>
                    <a:gd name="T1" fmla="*/ 72 h 141"/>
                    <a:gd name="T2" fmla="*/ 124 w 158"/>
                    <a:gd name="T3" fmla="*/ 80 h 141"/>
                    <a:gd name="T4" fmla="*/ 134 w 158"/>
                    <a:gd name="T5" fmla="*/ 80 h 141"/>
                    <a:gd name="T6" fmla="*/ 151 w 158"/>
                    <a:gd name="T7" fmla="*/ 89 h 141"/>
                    <a:gd name="T8" fmla="*/ 158 w 158"/>
                    <a:gd name="T9" fmla="*/ 109 h 141"/>
                    <a:gd name="T10" fmla="*/ 149 w 158"/>
                    <a:gd name="T11" fmla="*/ 132 h 141"/>
                    <a:gd name="T12" fmla="*/ 125 w 158"/>
                    <a:gd name="T13" fmla="*/ 141 h 141"/>
                    <a:gd name="T14" fmla="*/ 98 w 158"/>
                    <a:gd name="T15" fmla="*/ 128 h 141"/>
                    <a:gd name="T16" fmla="*/ 87 w 158"/>
                    <a:gd name="T17" fmla="*/ 94 h 141"/>
                    <a:gd name="T18" fmla="*/ 117 w 158"/>
                    <a:gd name="T19" fmla="*/ 15 h 141"/>
                    <a:gd name="T20" fmla="*/ 136 w 158"/>
                    <a:gd name="T21" fmla="*/ 0 h 141"/>
                    <a:gd name="T22" fmla="*/ 145 w 158"/>
                    <a:gd name="T23" fmla="*/ 10 h 141"/>
                    <a:gd name="T24" fmla="*/ 140 w 158"/>
                    <a:gd name="T25" fmla="*/ 21 h 141"/>
                    <a:gd name="T26" fmla="*/ 123 w 158"/>
                    <a:gd name="T27" fmla="*/ 48 h 141"/>
                    <a:gd name="T28" fmla="*/ 115 w 158"/>
                    <a:gd name="T29" fmla="*/ 72 h 141"/>
                    <a:gd name="T30" fmla="*/ 28 w 158"/>
                    <a:gd name="T31" fmla="*/ 72 h 141"/>
                    <a:gd name="T32" fmla="*/ 37 w 158"/>
                    <a:gd name="T33" fmla="*/ 80 h 141"/>
                    <a:gd name="T34" fmla="*/ 47 w 158"/>
                    <a:gd name="T35" fmla="*/ 80 h 141"/>
                    <a:gd name="T36" fmla="*/ 64 w 158"/>
                    <a:gd name="T37" fmla="*/ 89 h 141"/>
                    <a:gd name="T38" fmla="*/ 72 w 158"/>
                    <a:gd name="T39" fmla="*/ 109 h 141"/>
                    <a:gd name="T40" fmla="*/ 62 w 158"/>
                    <a:gd name="T41" fmla="*/ 132 h 141"/>
                    <a:gd name="T42" fmla="*/ 38 w 158"/>
                    <a:gd name="T43" fmla="*/ 141 h 141"/>
                    <a:gd name="T44" fmla="*/ 10 w 158"/>
                    <a:gd name="T45" fmla="*/ 128 h 141"/>
                    <a:gd name="T46" fmla="*/ 0 w 158"/>
                    <a:gd name="T47" fmla="*/ 94 h 141"/>
                    <a:gd name="T48" fmla="*/ 30 w 158"/>
                    <a:gd name="T49" fmla="*/ 15 h 141"/>
                    <a:gd name="T50" fmla="*/ 49 w 158"/>
                    <a:gd name="T51" fmla="*/ 0 h 141"/>
                    <a:gd name="T52" fmla="*/ 58 w 158"/>
                    <a:gd name="T53" fmla="*/ 10 h 141"/>
                    <a:gd name="T54" fmla="*/ 53 w 158"/>
                    <a:gd name="T55" fmla="*/ 21 h 141"/>
                    <a:gd name="T56" fmla="*/ 36 w 158"/>
                    <a:gd name="T57" fmla="*/ 48 h 141"/>
                    <a:gd name="T58" fmla="*/ 28 w 158"/>
                    <a:gd name="T59" fmla="*/ 72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8" h="141">
                      <a:moveTo>
                        <a:pt x="115" y="72"/>
                      </a:moveTo>
                      <a:cubicBezTo>
                        <a:pt x="115" y="77"/>
                        <a:pt x="118" y="80"/>
                        <a:pt x="124" y="80"/>
                      </a:cubicBezTo>
                      <a:cubicBezTo>
                        <a:pt x="134" y="80"/>
                        <a:pt x="134" y="80"/>
                        <a:pt x="134" y="80"/>
                      </a:cubicBezTo>
                      <a:cubicBezTo>
                        <a:pt x="140" y="80"/>
                        <a:pt x="146" y="83"/>
                        <a:pt x="151" y="89"/>
                      </a:cubicBezTo>
                      <a:cubicBezTo>
                        <a:pt x="156" y="95"/>
                        <a:pt x="158" y="101"/>
                        <a:pt x="158" y="109"/>
                      </a:cubicBezTo>
                      <a:cubicBezTo>
                        <a:pt x="158" y="118"/>
                        <a:pt x="155" y="126"/>
                        <a:pt x="149" y="132"/>
                      </a:cubicBezTo>
                      <a:cubicBezTo>
                        <a:pt x="142" y="138"/>
                        <a:pt x="134" y="141"/>
                        <a:pt x="125" y="141"/>
                      </a:cubicBezTo>
                      <a:cubicBezTo>
                        <a:pt x="114" y="141"/>
                        <a:pt x="105" y="137"/>
                        <a:pt x="98" y="128"/>
                      </a:cubicBezTo>
                      <a:cubicBezTo>
                        <a:pt x="90" y="119"/>
                        <a:pt x="87" y="108"/>
                        <a:pt x="87" y="94"/>
                      </a:cubicBezTo>
                      <a:cubicBezTo>
                        <a:pt x="87" y="68"/>
                        <a:pt x="97" y="42"/>
                        <a:pt x="117" y="15"/>
                      </a:cubicBezTo>
                      <a:cubicBezTo>
                        <a:pt x="124" y="5"/>
                        <a:pt x="130" y="0"/>
                        <a:pt x="136" y="0"/>
                      </a:cubicBezTo>
                      <a:cubicBezTo>
                        <a:pt x="142" y="0"/>
                        <a:pt x="145" y="4"/>
                        <a:pt x="145" y="10"/>
                      </a:cubicBezTo>
                      <a:cubicBezTo>
                        <a:pt x="145" y="13"/>
                        <a:pt x="144" y="16"/>
                        <a:pt x="140" y="21"/>
                      </a:cubicBezTo>
                      <a:cubicBezTo>
                        <a:pt x="134" y="29"/>
                        <a:pt x="128" y="38"/>
                        <a:pt x="123" y="48"/>
                      </a:cubicBezTo>
                      <a:cubicBezTo>
                        <a:pt x="118" y="59"/>
                        <a:pt x="115" y="67"/>
                        <a:pt x="115" y="72"/>
                      </a:cubicBezTo>
                      <a:close/>
                      <a:moveTo>
                        <a:pt x="28" y="72"/>
                      </a:moveTo>
                      <a:cubicBezTo>
                        <a:pt x="28" y="77"/>
                        <a:pt x="31" y="80"/>
                        <a:pt x="37" y="80"/>
                      </a:cubicBezTo>
                      <a:cubicBezTo>
                        <a:pt x="47" y="80"/>
                        <a:pt x="47" y="80"/>
                        <a:pt x="47" y="80"/>
                      </a:cubicBezTo>
                      <a:cubicBezTo>
                        <a:pt x="53" y="80"/>
                        <a:pt x="59" y="83"/>
                        <a:pt x="64" y="89"/>
                      </a:cubicBezTo>
                      <a:cubicBezTo>
                        <a:pt x="69" y="95"/>
                        <a:pt x="72" y="101"/>
                        <a:pt x="72" y="109"/>
                      </a:cubicBezTo>
                      <a:cubicBezTo>
                        <a:pt x="72" y="118"/>
                        <a:pt x="68" y="126"/>
                        <a:pt x="62" y="132"/>
                      </a:cubicBezTo>
                      <a:cubicBezTo>
                        <a:pt x="56" y="138"/>
                        <a:pt x="48" y="141"/>
                        <a:pt x="38" y="141"/>
                      </a:cubicBezTo>
                      <a:cubicBezTo>
                        <a:pt x="27" y="141"/>
                        <a:pt x="18" y="137"/>
                        <a:pt x="10" y="128"/>
                      </a:cubicBezTo>
                      <a:cubicBezTo>
                        <a:pt x="3" y="119"/>
                        <a:pt x="0" y="108"/>
                        <a:pt x="0" y="94"/>
                      </a:cubicBezTo>
                      <a:cubicBezTo>
                        <a:pt x="0" y="68"/>
                        <a:pt x="10" y="42"/>
                        <a:pt x="30" y="15"/>
                      </a:cubicBezTo>
                      <a:cubicBezTo>
                        <a:pt x="37" y="5"/>
                        <a:pt x="44" y="0"/>
                        <a:pt x="49" y="0"/>
                      </a:cubicBezTo>
                      <a:cubicBezTo>
                        <a:pt x="55" y="0"/>
                        <a:pt x="58" y="4"/>
                        <a:pt x="58" y="10"/>
                      </a:cubicBezTo>
                      <a:cubicBezTo>
                        <a:pt x="58" y="13"/>
                        <a:pt x="56" y="16"/>
                        <a:pt x="53" y="21"/>
                      </a:cubicBezTo>
                      <a:cubicBezTo>
                        <a:pt x="47" y="29"/>
                        <a:pt x="41" y="38"/>
                        <a:pt x="36" y="48"/>
                      </a:cubicBezTo>
                      <a:cubicBezTo>
                        <a:pt x="31" y="59"/>
                        <a:pt x="28" y="67"/>
                        <a:pt x="28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7DD077EF-F781-0D4B-B9FE-6A934747B7C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90079" y="1686422"/>
                <a:ext cx="2515318" cy="2520000"/>
                <a:chOff x="4052421" y="2654115"/>
                <a:chExt cx="1704976" cy="1708150"/>
              </a:xfrm>
              <a:solidFill>
                <a:schemeClr val="accent2"/>
              </a:solidFill>
            </p:grpSpPr>
            <p:sp>
              <p:nvSpPr>
                <p:cNvPr id="27" name="任意多边形: 形状 38">
                  <a:extLst>
                    <a:ext uri="{FF2B5EF4-FFF2-40B4-BE49-F238E27FC236}">
                      <a16:creationId xmlns:a16="http://schemas.microsoft.com/office/drawing/2014/main" xmlns="" id="{C33ED9A8-62C2-084E-B0A3-CA5A952ED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2421" y="2735078"/>
                  <a:ext cx="471488" cy="1528763"/>
                </a:xfrm>
                <a:custGeom>
                  <a:avLst/>
                  <a:gdLst>
                    <a:gd name="T0" fmla="*/ 25 w 209"/>
                    <a:gd name="T1" fmla="*/ 340 h 679"/>
                    <a:gd name="T2" fmla="*/ 209 w 209"/>
                    <a:gd name="T3" fmla="*/ 29 h 679"/>
                    <a:gd name="T4" fmla="*/ 209 w 209"/>
                    <a:gd name="T5" fmla="*/ 0 h 679"/>
                    <a:gd name="T6" fmla="*/ 0 w 209"/>
                    <a:gd name="T7" fmla="*/ 340 h 679"/>
                    <a:gd name="T8" fmla="*/ 209 w 209"/>
                    <a:gd name="T9" fmla="*/ 679 h 679"/>
                    <a:gd name="T10" fmla="*/ 209 w 209"/>
                    <a:gd name="T11" fmla="*/ 651 h 679"/>
                    <a:gd name="T12" fmla="*/ 25 w 209"/>
                    <a:gd name="T13" fmla="*/ 340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79">
                      <a:moveTo>
                        <a:pt x="25" y="340"/>
                      </a:moveTo>
                      <a:cubicBezTo>
                        <a:pt x="25" y="206"/>
                        <a:pt x="97" y="89"/>
                        <a:pt x="209" y="29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85" y="63"/>
                        <a:pt x="0" y="192"/>
                        <a:pt x="0" y="340"/>
                      </a:cubicBezTo>
                      <a:cubicBezTo>
                        <a:pt x="0" y="488"/>
                        <a:pt x="85" y="617"/>
                        <a:pt x="209" y="679"/>
                      </a:cubicBezTo>
                      <a:cubicBezTo>
                        <a:pt x="209" y="651"/>
                        <a:pt x="209" y="651"/>
                        <a:pt x="209" y="651"/>
                      </a:cubicBezTo>
                      <a:cubicBezTo>
                        <a:pt x="97" y="590"/>
                        <a:pt x="25" y="474"/>
                        <a:pt x="25" y="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任意多边形: 形状 39">
                  <a:extLst>
                    <a:ext uri="{FF2B5EF4-FFF2-40B4-BE49-F238E27FC236}">
                      <a16:creationId xmlns:a16="http://schemas.microsoft.com/office/drawing/2014/main" xmlns="" id="{4BDD681E-3DF5-034E-BFCF-987430D86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0034" y="2728728"/>
                  <a:ext cx="487363" cy="1544638"/>
                </a:xfrm>
                <a:custGeom>
                  <a:avLst/>
                  <a:gdLst>
                    <a:gd name="T0" fmla="*/ 216 w 216"/>
                    <a:gd name="T1" fmla="*/ 343 h 686"/>
                    <a:gd name="T2" fmla="*/ 0 w 216"/>
                    <a:gd name="T3" fmla="*/ 0 h 686"/>
                    <a:gd name="T4" fmla="*/ 0 w 216"/>
                    <a:gd name="T5" fmla="*/ 28 h 686"/>
                    <a:gd name="T6" fmla="*/ 191 w 216"/>
                    <a:gd name="T7" fmla="*/ 343 h 686"/>
                    <a:gd name="T8" fmla="*/ 0 w 216"/>
                    <a:gd name="T9" fmla="*/ 657 h 686"/>
                    <a:gd name="T10" fmla="*/ 0 w 216"/>
                    <a:gd name="T11" fmla="*/ 686 h 686"/>
                    <a:gd name="T12" fmla="*/ 216 w 216"/>
                    <a:gd name="T13" fmla="*/ 343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686">
                      <a:moveTo>
                        <a:pt x="216" y="343"/>
                      </a:moveTo>
                      <a:cubicBezTo>
                        <a:pt x="216" y="192"/>
                        <a:pt x="128" y="62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16" y="88"/>
                        <a:pt x="191" y="206"/>
                        <a:pt x="191" y="343"/>
                      </a:cubicBezTo>
                      <a:cubicBezTo>
                        <a:pt x="191" y="479"/>
                        <a:pt x="116" y="598"/>
                        <a:pt x="0" y="657"/>
                      </a:cubicBezTo>
                      <a:cubicBezTo>
                        <a:pt x="0" y="686"/>
                        <a:pt x="0" y="686"/>
                        <a:pt x="0" y="686"/>
                      </a:cubicBezTo>
                      <a:cubicBezTo>
                        <a:pt x="128" y="624"/>
                        <a:pt x="216" y="494"/>
                        <a:pt x="216" y="3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任意多边形: 形状 40">
                  <a:extLst>
                    <a:ext uri="{FF2B5EF4-FFF2-40B4-BE49-F238E27FC236}">
                      <a16:creationId xmlns:a16="http://schemas.microsoft.com/office/drawing/2014/main" xmlns="" id="{21A614AC-3CE8-2345-80E0-6945F89516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196" y="4057465"/>
                  <a:ext cx="463550" cy="304800"/>
                </a:xfrm>
                <a:custGeom>
                  <a:avLst/>
                  <a:gdLst>
                    <a:gd name="T0" fmla="*/ 0 w 206"/>
                    <a:gd name="T1" fmla="*/ 43 h 136"/>
                    <a:gd name="T2" fmla="*/ 43 w 206"/>
                    <a:gd name="T3" fmla="*/ 0 h 136"/>
                    <a:gd name="T4" fmla="*/ 88 w 206"/>
                    <a:gd name="T5" fmla="*/ 49 h 136"/>
                    <a:gd name="T6" fmla="*/ 21 w 206"/>
                    <a:gd name="T7" fmla="*/ 136 h 136"/>
                    <a:gd name="T8" fmla="*/ 16 w 206"/>
                    <a:gd name="T9" fmla="*/ 128 h 136"/>
                    <a:gd name="T10" fmla="*/ 65 w 206"/>
                    <a:gd name="T11" fmla="*/ 78 h 136"/>
                    <a:gd name="T12" fmla="*/ 40 w 206"/>
                    <a:gd name="T13" fmla="*/ 87 h 136"/>
                    <a:gd name="T14" fmla="*/ 0 w 206"/>
                    <a:gd name="T15" fmla="*/ 43 h 136"/>
                    <a:gd name="T16" fmla="*/ 118 w 206"/>
                    <a:gd name="T17" fmla="*/ 43 h 136"/>
                    <a:gd name="T18" fmla="*/ 161 w 206"/>
                    <a:gd name="T19" fmla="*/ 0 h 136"/>
                    <a:gd name="T20" fmla="*/ 206 w 206"/>
                    <a:gd name="T21" fmla="*/ 49 h 136"/>
                    <a:gd name="T22" fmla="*/ 140 w 206"/>
                    <a:gd name="T23" fmla="*/ 136 h 136"/>
                    <a:gd name="T24" fmla="*/ 135 w 206"/>
                    <a:gd name="T25" fmla="*/ 128 h 136"/>
                    <a:gd name="T26" fmla="*/ 183 w 206"/>
                    <a:gd name="T27" fmla="*/ 78 h 136"/>
                    <a:gd name="T28" fmla="*/ 158 w 206"/>
                    <a:gd name="T29" fmla="*/ 87 h 136"/>
                    <a:gd name="T30" fmla="*/ 118 w 206"/>
                    <a:gd name="T31" fmla="*/ 43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6" h="136">
                      <a:moveTo>
                        <a:pt x="0" y="43"/>
                      </a:moveTo>
                      <a:cubicBezTo>
                        <a:pt x="0" y="15"/>
                        <a:pt x="25" y="0"/>
                        <a:pt x="43" y="0"/>
                      </a:cubicBezTo>
                      <a:cubicBezTo>
                        <a:pt x="61" y="0"/>
                        <a:pt x="88" y="17"/>
                        <a:pt x="88" y="49"/>
                      </a:cubicBezTo>
                      <a:cubicBezTo>
                        <a:pt x="88" y="98"/>
                        <a:pt x="49" y="133"/>
                        <a:pt x="21" y="136"/>
                      </a:cubicBezTo>
                      <a:cubicBezTo>
                        <a:pt x="19" y="133"/>
                        <a:pt x="16" y="128"/>
                        <a:pt x="16" y="128"/>
                      </a:cubicBezTo>
                      <a:cubicBezTo>
                        <a:pt x="29" y="123"/>
                        <a:pt x="63" y="99"/>
                        <a:pt x="65" y="78"/>
                      </a:cubicBezTo>
                      <a:cubicBezTo>
                        <a:pt x="55" y="84"/>
                        <a:pt x="51" y="87"/>
                        <a:pt x="40" y="87"/>
                      </a:cubicBezTo>
                      <a:cubicBezTo>
                        <a:pt x="16" y="87"/>
                        <a:pt x="0" y="65"/>
                        <a:pt x="0" y="43"/>
                      </a:cubicBezTo>
                      <a:close/>
                      <a:moveTo>
                        <a:pt x="118" y="43"/>
                      </a:moveTo>
                      <a:cubicBezTo>
                        <a:pt x="118" y="15"/>
                        <a:pt x="144" y="0"/>
                        <a:pt x="161" y="0"/>
                      </a:cubicBezTo>
                      <a:cubicBezTo>
                        <a:pt x="179" y="0"/>
                        <a:pt x="206" y="17"/>
                        <a:pt x="206" y="49"/>
                      </a:cubicBezTo>
                      <a:cubicBezTo>
                        <a:pt x="206" y="98"/>
                        <a:pt x="167" y="133"/>
                        <a:pt x="140" y="136"/>
                      </a:cubicBezTo>
                      <a:cubicBezTo>
                        <a:pt x="138" y="133"/>
                        <a:pt x="135" y="128"/>
                        <a:pt x="135" y="128"/>
                      </a:cubicBezTo>
                      <a:cubicBezTo>
                        <a:pt x="147" y="123"/>
                        <a:pt x="181" y="99"/>
                        <a:pt x="183" y="78"/>
                      </a:cubicBezTo>
                      <a:cubicBezTo>
                        <a:pt x="174" y="84"/>
                        <a:pt x="170" y="87"/>
                        <a:pt x="158" y="87"/>
                      </a:cubicBezTo>
                      <a:cubicBezTo>
                        <a:pt x="135" y="87"/>
                        <a:pt x="118" y="65"/>
                        <a:pt x="118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0" name="任意多边形: 形状 41">
                  <a:extLst>
                    <a:ext uri="{FF2B5EF4-FFF2-40B4-BE49-F238E27FC236}">
                      <a16:creationId xmlns:a16="http://schemas.microsoft.com/office/drawing/2014/main" xmlns="" id="{B9A70E57-5ED3-7C4F-AABD-601F5C396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196" y="2654115"/>
                  <a:ext cx="463550" cy="307975"/>
                </a:xfrm>
                <a:custGeom>
                  <a:avLst/>
                  <a:gdLst>
                    <a:gd name="T0" fmla="*/ 206 w 206"/>
                    <a:gd name="T1" fmla="*/ 94 h 137"/>
                    <a:gd name="T2" fmla="*/ 163 w 206"/>
                    <a:gd name="T3" fmla="*/ 137 h 137"/>
                    <a:gd name="T4" fmla="*/ 118 w 206"/>
                    <a:gd name="T5" fmla="*/ 88 h 137"/>
                    <a:gd name="T6" fmla="*/ 185 w 206"/>
                    <a:gd name="T7" fmla="*/ 0 h 137"/>
                    <a:gd name="T8" fmla="*/ 190 w 206"/>
                    <a:gd name="T9" fmla="*/ 9 h 137"/>
                    <a:gd name="T10" fmla="*/ 141 w 206"/>
                    <a:gd name="T11" fmla="*/ 59 h 137"/>
                    <a:gd name="T12" fmla="*/ 166 w 206"/>
                    <a:gd name="T13" fmla="*/ 50 h 137"/>
                    <a:gd name="T14" fmla="*/ 206 w 206"/>
                    <a:gd name="T15" fmla="*/ 94 h 137"/>
                    <a:gd name="T16" fmla="*/ 88 w 206"/>
                    <a:gd name="T17" fmla="*/ 94 h 137"/>
                    <a:gd name="T18" fmla="*/ 45 w 206"/>
                    <a:gd name="T19" fmla="*/ 137 h 137"/>
                    <a:gd name="T20" fmla="*/ 0 w 206"/>
                    <a:gd name="T21" fmla="*/ 88 h 137"/>
                    <a:gd name="T22" fmla="*/ 67 w 206"/>
                    <a:gd name="T23" fmla="*/ 0 h 137"/>
                    <a:gd name="T24" fmla="*/ 71 w 206"/>
                    <a:gd name="T25" fmla="*/ 9 h 137"/>
                    <a:gd name="T26" fmla="*/ 23 w 206"/>
                    <a:gd name="T27" fmla="*/ 59 h 137"/>
                    <a:gd name="T28" fmla="*/ 48 w 206"/>
                    <a:gd name="T29" fmla="*/ 50 h 137"/>
                    <a:gd name="T30" fmla="*/ 88 w 206"/>
                    <a:gd name="T31" fmla="*/ 94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6" h="137">
                      <a:moveTo>
                        <a:pt x="206" y="94"/>
                      </a:moveTo>
                      <a:cubicBezTo>
                        <a:pt x="206" y="122"/>
                        <a:pt x="181" y="137"/>
                        <a:pt x="163" y="137"/>
                      </a:cubicBezTo>
                      <a:cubicBezTo>
                        <a:pt x="145" y="137"/>
                        <a:pt x="118" y="119"/>
                        <a:pt x="118" y="88"/>
                      </a:cubicBezTo>
                      <a:cubicBezTo>
                        <a:pt x="118" y="39"/>
                        <a:pt x="157" y="4"/>
                        <a:pt x="185" y="0"/>
                      </a:cubicBezTo>
                      <a:cubicBezTo>
                        <a:pt x="187" y="4"/>
                        <a:pt x="190" y="9"/>
                        <a:pt x="190" y="9"/>
                      </a:cubicBezTo>
                      <a:cubicBezTo>
                        <a:pt x="177" y="14"/>
                        <a:pt x="143" y="38"/>
                        <a:pt x="141" y="59"/>
                      </a:cubicBezTo>
                      <a:cubicBezTo>
                        <a:pt x="151" y="53"/>
                        <a:pt x="155" y="50"/>
                        <a:pt x="166" y="50"/>
                      </a:cubicBezTo>
                      <a:cubicBezTo>
                        <a:pt x="190" y="50"/>
                        <a:pt x="206" y="72"/>
                        <a:pt x="206" y="94"/>
                      </a:cubicBezTo>
                      <a:close/>
                      <a:moveTo>
                        <a:pt x="88" y="94"/>
                      </a:moveTo>
                      <a:cubicBezTo>
                        <a:pt x="88" y="122"/>
                        <a:pt x="62" y="137"/>
                        <a:pt x="45" y="137"/>
                      </a:cubicBezTo>
                      <a:cubicBezTo>
                        <a:pt x="27" y="137"/>
                        <a:pt x="0" y="119"/>
                        <a:pt x="0" y="88"/>
                      </a:cubicBezTo>
                      <a:cubicBezTo>
                        <a:pt x="0" y="39"/>
                        <a:pt x="39" y="4"/>
                        <a:pt x="67" y="0"/>
                      </a:cubicBezTo>
                      <a:cubicBezTo>
                        <a:pt x="69" y="4"/>
                        <a:pt x="71" y="9"/>
                        <a:pt x="71" y="9"/>
                      </a:cubicBezTo>
                      <a:cubicBezTo>
                        <a:pt x="59" y="14"/>
                        <a:pt x="25" y="38"/>
                        <a:pt x="23" y="59"/>
                      </a:cubicBezTo>
                      <a:cubicBezTo>
                        <a:pt x="32" y="53"/>
                        <a:pt x="36" y="50"/>
                        <a:pt x="48" y="50"/>
                      </a:cubicBezTo>
                      <a:cubicBezTo>
                        <a:pt x="71" y="50"/>
                        <a:pt x="88" y="72"/>
                        <a:pt x="88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xmlns="" id="{21B0AFD3-4C07-D04C-9316-87FF07BB5A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11765" y="1717593"/>
                <a:ext cx="2529257" cy="2520000"/>
                <a:chOff x="6281271" y="2603315"/>
                <a:chExt cx="1735138" cy="1728788"/>
              </a:xfrm>
              <a:solidFill>
                <a:schemeClr val="accent3"/>
              </a:solidFill>
            </p:grpSpPr>
            <p:sp>
              <p:nvSpPr>
                <p:cNvPr id="23" name="任意多边形: 形状 34">
                  <a:extLst>
                    <a:ext uri="{FF2B5EF4-FFF2-40B4-BE49-F238E27FC236}">
                      <a16:creationId xmlns:a16="http://schemas.microsoft.com/office/drawing/2014/main" xmlns="" id="{985972D7-D5F4-8F4F-804A-BDB5A53F0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6671" y="3062103"/>
                  <a:ext cx="1214438" cy="1270000"/>
                </a:xfrm>
                <a:custGeom>
                  <a:avLst/>
                  <a:gdLst>
                    <a:gd name="T0" fmla="*/ 71 w 540"/>
                    <a:gd name="T1" fmla="*/ 536 h 564"/>
                    <a:gd name="T2" fmla="*/ 24 w 540"/>
                    <a:gd name="T3" fmla="*/ 488 h 564"/>
                    <a:gd name="T4" fmla="*/ 24 w 540"/>
                    <a:gd name="T5" fmla="*/ 0 h 564"/>
                    <a:gd name="T6" fmla="*/ 0 w 540"/>
                    <a:gd name="T7" fmla="*/ 0 h 564"/>
                    <a:gd name="T8" fmla="*/ 0 w 540"/>
                    <a:gd name="T9" fmla="*/ 489 h 564"/>
                    <a:gd name="T10" fmla="*/ 72 w 540"/>
                    <a:gd name="T11" fmla="*/ 564 h 564"/>
                    <a:gd name="T12" fmla="*/ 540 w 540"/>
                    <a:gd name="T13" fmla="*/ 564 h 564"/>
                    <a:gd name="T14" fmla="*/ 540 w 540"/>
                    <a:gd name="T15" fmla="*/ 536 h 564"/>
                    <a:gd name="T16" fmla="*/ 71 w 540"/>
                    <a:gd name="T17" fmla="*/ 53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0" h="564">
                      <a:moveTo>
                        <a:pt x="71" y="536"/>
                      </a:moveTo>
                      <a:cubicBezTo>
                        <a:pt x="44" y="536"/>
                        <a:pt x="24" y="515"/>
                        <a:pt x="24" y="488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529"/>
                        <a:pt x="32" y="564"/>
                        <a:pt x="72" y="564"/>
                      </a:cubicBezTo>
                      <a:cubicBezTo>
                        <a:pt x="540" y="564"/>
                        <a:pt x="540" y="564"/>
                        <a:pt x="540" y="564"/>
                      </a:cubicBezTo>
                      <a:cubicBezTo>
                        <a:pt x="540" y="536"/>
                        <a:pt x="540" y="536"/>
                        <a:pt x="540" y="536"/>
                      </a:cubicBezTo>
                      <a:lnTo>
                        <a:pt x="71" y="5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4" name="任意多边形: 形状 35">
                  <a:extLst>
                    <a:ext uri="{FF2B5EF4-FFF2-40B4-BE49-F238E27FC236}">
                      <a16:creationId xmlns:a16="http://schemas.microsoft.com/office/drawing/2014/main" xmlns="" id="{33C151D5-C2E5-7D4C-86BF-2A309A2089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5934" y="2674753"/>
                  <a:ext cx="1206500" cy="1243013"/>
                </a:xfrm>
                <a:custGeom>
                  <a:avLst/>
                  <a:gdLst>
                    <a:gd name="T0" fmla="*/ 461 w 536"/>
                    <a:gd name="T1" fmla="*/ 24 h 552"/>
                    <a:gd name="T2" fmla="*/ 508 w 536"/>
                    <a:gd name="T3" fmla="*/ 70 h 552"/>
                    <a:gd name="T4" fmla="*/ 508 w 536"/>
                    <a:gd name="T5" fmla="*/ 552 h 552"/>
                    <a:gd name="T6" fmla="*/ 536 w 536"/>
                    <a:gd name="T7" fmla="*/ 552 h 552"/>
                    <a:gd name="T8" fmla="*/ 536 w 536"/>
                    <a:gd name="T9" fmla="*/ 72 h 552"/>
                    <a:gd name="T10" fmla="*/ 462 w 536"/>
                    <a:gd name="T11" fmla="*/ 0 h 552"/>
                    <a:gd name="T12" fmla="*/ 0 w 536"/>
                    <a:gd name="T13" fmla="*/ 0 h 552"/>
                    <a:gd name="T14" fmla="*/ 0 w 536"/>
                    <a:gd name="T15" fmla="*/ 24 h 552"/>
                    <a:gd name="T16" fmla="*/ 461 w 536"/>
                    <a:gd name="T17" fmla="*/ 24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552">
                      <a:moveTo>
                        <a:pt x="461" y="24"/>
                      </a:moveTo>
                      <a:cubicBezTo>
                        <a:pt x="488" y="24"/>
                        <a:pt x="508" y="44"/>
                        <a:pt x="508" y="70"/>
                      </a:cubicBezTo>
                      <a:cubicBezTo>
                        <a:pt x="508" y="552"/>
                        <a:pt x="508" y="552"/>
                        <a:pt x="508" y="552"/>
                      </a:cubicBezTo>
                      <a:cubicBezTo>
                        <a:pt x="536" y="552"/>
                        <a:pt x="536" y="552"/>
                        <a:pt x="536" y="552"/>
                      </a:cubicBezTo>
                      <a:cubicBezTo>
                        <a:pt x="536" y="72"/>
                        <a:pt x="536" y="72"/>
                        <a:pt x="536" y="72"/>
                      </a:cubicBezTo>
                      <a:cubicBezTo>
                        <a:pt x="536" y="32"/>
                        <a:pt x="502" y="0"/>
                        <a:pt x="46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461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5" name="任意多边形: 形状 36">
                  <a:extLst>
                    <a:ext uri="{FF2B5EF4-FFF2-40B4-BE49-F238E27FC236}">
                      <a16:creationId xmlns:a16="http://schemas.microsoft.com/office/drawing/2014/main" xmlns="" id="{843C98D0-E1E7-804D-87C1-4192330FE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1271" y="2603315"/>
                  <a:ext cx="315913" cy="265113"/>
                </a:xfrm>
                <a:custGeom>
                  <a:avLst/>
                  <a:gdLst>
                    <a:gd name="T0" fmla="*/ 68 w 140"/>
                    <a:gd name="T1" fmla="*/ 4 h 118"/>
                    <a:gd name="T2" fmla="*/ 80 w 140"/>
                    <a:gd name="T3" fmla="*/ 0 h 118"/>
                    <a:gd name="T4" fmla="*/ 95 w 140"/>
                    <a:gd name="T5" fmla="*/ 7 h 118"/>
                    <a:gd name="T6" fmla="*/ 107 w 140"/>
                    <a:gd name="T7" fmla="*/ 20 h 118"/>
                    <a:gd name="T8" fmla="*/ 127 w 140"/>
                    <a:gd name="T9" fmla="*/ 62 h 118"/>
                    <a:gd name="T10" fmla="*/ 140 w 140"/>
                    <a:gd name="T11" fmla="*/ 106 h 118"/>
                    <a:gd name="T12" fmla="*/ 132 w 140"/>
                    <a:gd name="T13" fmla="*/ 113 h 118"/>
                    <a:gd name="T14" fmla="*/ 125 w 140"/>
                    <a:gd name="T15" fmla="*/ 118 h 118"/>
                    <a:gd name="T16" fmla="*/ 123 w 140"/>
                    <a:gd name="T17" fmla="*/ 118 h 118"/>
                    <a:gd name="T18" fmla="*/ 121 w 140"/>
                    <a:gd name="T19" fmla="*/ 118 h 118"/>
                    <a:gd name="T20" fmla="*/ 85 w 140"/>
                    <a:gd name="T21" fmla="*/ 63 h 118"/>
                    <a:gd name="T22" fmla="*/ 78 w 140"/>
                    <a:gd name="T23" fmla="*/ 53 h 118"/>
                    <a:gd name="T24" fmla="*/ 72 w 140"/>
                    <a:gd name="T25" fmla="*/ 43 h 118"/>
                    <a:gd name="T26" fmla="*/ 63 w 140"/>
                    <a:gd name="T27" fmla="*/ 16 h 118"/>
                    <a:gd name="T28" fmla="*/ 68 w 140"/>
                    <a:gd name="T29" fmla="*/ 4 h 118"/>
                    <a:gd name="T30" fmla="*/ 5 w 140"/>
                    <a:gd name="T31" fmla="*/ 4 h 118"/>
                    <a:gd name="T32" fmla="*/ 17 w 140"/>
                    <a:gd name="T33" fmla="*/ 0 h 118"/>
                    <a:gd name="T34" fmla="*/ 32 w 140"/>
                    <a:gd name="T35" fmla="*/ 7 h 118"/>
                    <a:gd name="T36" fmla="*/ 45 w 140"/>
                    <a:gd name="T37" fmla="*/ 20 h 118"/>
                    <a:gd name="T38" fmla="*/ 64 w 140"/>
                    <a:gd name="T39" fmla="*/ 62 h 118"/>
                    <a:gd name="T40" fmla="*/ 77 w 140"/>
                    <a:gd name="T41" fmla="*/ 106 h 118"/>
                    <a:gd name="T42" fmla="*/ 69 w 140"/>
                    <a:gd name="T43" fmla="*/ 113 h 118"/>
                    <a:gd name="T44" fmla="*/ 61 w 140"/>
                    <a:gd name="T45" fmla="*/ 118 h 118"/>
                    <a:gd name="T46" fmla="*/ 59 w 140"/>
                    <a:gd name="T47" fmla="*/ 118 h 118"/>
                    <a:gd name="T48" fmla="*/ 57 w 140"/>
                    <a:gd name="T49" fmla="*/ 118 h 118"/>
                    <a:gd name="T50" fmla="*/ 22 w 140"/>
                    <a:gd name="T51" fmla="*/ 63 h 118"/>
                    <a:gd name="T52" fmla="*/ 15 w 140"/>
                    <a:gd name="T53" fmla="*/ 53 h 118"/>
                    <a:gd name="T54" fmla="*/ 8 w 140"/>
                    <a:gd name="T55" fmla="*/ 43 h 118"/>
                    <a:gd name="T56" fmla="*/ 0 w 140"/>
                    <a:gd name="T57" fmla="*/ 16 h 118"/>
                    <a:gd name="T58" fmla="*/ 5 w 140"/>
                    <a:gd name="T59" fmla="*/ 4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0" h="118">
                      <a:moveTo>
                        <a:pt x="68" y="4"/>
                      </a:moveTo>
                      <a:cubicBezTo>
                        <a:pt x="72" y="1"/>
                        <a:pt x="76" y="0"/>
                        <a:pt x="80" y="0"/>
                      </a:cubicBezTo>
                      <a:cubicBezTo>
                        <a:pt x="84" y="0"/>
                        <a:pt x="89" y="2"/>
                        <a:pt x="95" y="7"/>
                      </a:cubicBezTo>
                      <a:cubicBezTo>
                        <a:pt x="101" y="12"/>
                        <a:pt x="105" y="16"/>
                        <a:pt x="107" y="20"/>
                      </a:cubicBezTo>
                      <a:cubicBezTo>
                        <a:pt x="115" y="32"/>
                        <a:pt x="121" y="45"/>
                        <a:pt x="127" y="62"/>
                      </a:cubicBezTo>
                      <a:cubicBezTo>
                        <a:pt x="133" y="78"/>
                        <a:pt x="137" y="93"/>
                        <a:pt x="140" y="106"/>
                      </a:cubicBezTo>
                      <a:cubicBezTo>
                        <a:pt x="139" y="107"/>
                        <a:pt x="136" y="109"/>
                        <a:pt x="132" y="113"/>
                      </a:cubicBezTo>
                      <a:cubicBezTo>
                        <a:pt x="128" y="117"/>
                        <a:pt x="126" y="118"/>
                        <a:pt x="125" y="118"/>
                      </a:cubicBezTo>
                      <a:cubicBezTo>
                        <a:pt x="124" y="118"/>
                        <a:pt x="123" y="118"/>
                        <a:pt x="123" y="118"/>
                      </a:cubicBezTo>
                      <a:cubicBezTo>
                        <a:pt x="122" y="118"/>
                        <a:pt x="121" y="118"/>
                        <a:pt x="121" y="118"/>
                      </a:cubicBezTo>
                      <a:cubicBezTo>
                        <a:pt x="108" y="101"/>
                        <a:pt x="96" y="83"/>
                        <a:pt x="85" y="63"/>
                      </a:cubicBezTo>
                      <a:cubicBezTo>
                        <a:pt x="83" y="60"/>
                        <a:pt x="81" y="56"/>
                        <a:pt x="78" y="53"/>
                      </a:cubicBezTo>
                      <a:cubicBezTo>
                        <a:pt x="76" y="50"/>
                        <a:pt x="74" y="46"/>
                        <a:pt x="72" y="43"/>
                      </a:cubicBezTo>
                      <a:cubicBezTo>
                        <a:pt x="66" y="35"/>
                        <a:pt x="63" y="25"/>
                        <a:pt x="63" y="16"/>
                      </a:cubicBezTo>
                      <a:cubicBezTo>
                        <a:pt x="63" y="11"/>
                        <a:pt x="65" y="7"/>
                        <a:pt x="68" y="4"/>
                      </a:cubicBezTo>
                      <a:close/>
                      <a:moveTo>
                        <a:pt x="5" y="4"/>
                      </a:moveTo>
                      <a:cubicBezTo>
                        <a:pt x="8" y="1"/>
                        <a:pt x="12" y="0"/>
                        <a:pt x="17" y="0"/>
                      </a:cubicBezTo>
                      <a:cubicBezTo>
                        <a:pt x="22" y="0"/>
                        <a:pt x="27" y="2"/>
                        <a:pt x="32" y="7"/>
                      </a:cubicBezTo>
                      <a:cubicBezTo>
                        <a:pt x="38" y="12"/>
                        <a:pt x="42" y="16"/>
                        <a:pt x="45" y="20"/>
                      </a:cubicBezTo>
                      <a:cubicBezTo>
                        <a:pt x="52" y="32"/>
                        <a:pt x="58" y="45"/>
                        <a:pt x="64" y="62"/>
                      </a:cubicBezTo>
                      <a:cubicBezTo>
                        <a:pt x="70" y="78"/>
                        <a:pt x="74" y="93"/>
                        <a:pt x="77" y="106"/>
                      </a:cubicBezTo>
                      <a:cubicBezTo>
                        <a:pt x="76" y="107"/>
                        <a:pt x="73" y="109"/>
                        <a:pt x="69" y="113"/>
                      </a:cubicBezTo>
                      <a:cubicBezTo>
                        <a:pt x="65" y="117"/>
                        <a:pt x="63" y="118"/>
                        <a:pt x="61" y="118"/>
                      </a:cubicBezTo>
                      <a:cubicBezTo>
                        <a:pt x="61" y="118"/>
                        <a:pt x="60" y="118"/>
                        <a:pt x="59" y="118"/>
                      </a:cubicBezTo>
                      <a:cubicBezTo>
                        <a:pt x="58" y="118"/>
                        <a:pt x="58" y="118"/>
                        <a:pt x="57" y="118"/>
                      </a:cubicBezTo>
                      <a:cubicBezTo>
                        <a:pt x="44" y="101"/>
                        <a:pt x="32" y="83"/>
                        <a:pt x="22" y="63"/>
                      </a:cubicBezTo>
                      <a:cubicBezTo>
                        <a:pt x="20" y="60"/>
                        <a:pt x="17" y="56"/>
                        <a:pt x="15" y="53"/>
                      </a:cubicBezTo>
                      <a:cubicBezTo>
                        <a:pt x="13" y="50"/>
                        <a:pt x="11" y="46"/>
                        <a:pt x="8" y="43"/>
                      </a:cubicBezTo>
                      <a:cubicBezTo>
                        <a:pt x="3" y="35"/>
                        <a:pt x="0" y="25"/>
                        <a:pt x="0" y="16"/>
                      </a:cubicBezTo>
                      <a:cubicBezTo>
                        <a:pt x="0" y="11"/>
                        <a:pt x="2" y="7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任意多边形: 形状 37">
                  <a:extLst>
                    <a:ext uri="{FF2B5EF4-FFF2-40B4-BE49-F238E27FC236}">
                      <a16:creationId xmlns:a16="http://schemas.microsoft.com/office/drawing/2014/main" xmlns="" id="{DC4704FA-6707-1141-BA38-3E144FDAD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2084" y="4057465"/>
                  <a:ext cx="314325" cy="266700"/>
                </a:xfrm>
                <a:custGeom>
                  <a:avLst/>
                  <a:gdLst>
                    <a:gd name="T0" fmla="*/ 72 w 140"/>
                    <a:gd name="T1" fmla="*/ 114 h 119"/>
                    <a:gd name="T2" fmla="*/ 60 w 140"/>
                    <a:gd name="T3" fmla="*/ 119 h 119"/>
                    <a:gd name="T4" fmla="*/ 45 w 140"/>
                    <a:gd name="T5" fmla="*/ 112 h 119"/>
                    <a:gd name="T6" fmla="*/ 32 w 140"/>
                    <a:gd name="T7" fmla="*/ 99 h 119"/>
                    <a:gd name="T8" fmla="*/ 13 w 140"/>
                    <a:gd name="T9" fmla="*/ 57 h 119"/>
                    <a:gd name="T10" fmla="*/ 0 w 140"/>
                    <a:gd name="T11" fmla="*/ 13 h 119"/>
                    <a:gd name="T12" fmla="*/ 8 w 140"/>
                    <a:gd name="T13" fmla="*/ 6 h 119"/>
                    <a:gd name="T14" fmla="*/ 15 w 140"/>
                    <a:gd name="T15" fmla="*/ 0 h 119"/>
                    <a:gd name="T16" fmla="*/ 17 w 140"/>
                    <a:gd name="T17" fmla="*/ 1 h 119"/>
                    <a:gd name="T18" fmla="*/ 19 w 140"/>
                    <a:gd name="T19" fmla="*/ 1 h 119"/>
                    <a:gd name="T20" fmla="*/ 55 w 140"/>
                    <a:gd name="T21" fmla="*/ 55 h 119"/>
                    <a:gd name="T22" fmla="*/ 61 w 140"/>
                    <a:gd name="T23" fmla="*/ 66 h 119"/>
                    <a:gd name="T24" fmla="*/ 68 w 140"/>
                    <a:gd name="T25" fmla="*/ 75 h 119"/>
                    <a:gd name="T26" fmla="*/ 77 w 140"/>
                    <a:gd name="T27" fmla="*/ 103 h 119"/>
                    <a:gd name="T28" fmla="*/ 72 w 140"/>
                    <a:gd name="T29" fmla="*/ 114 h 119"/>
                    <a:gd name="T30" fmla="*/ 135 w 140"/>
                    <a:gd name="T31" fmla="*/ 114 h 119"/>
                    <a:gd name="T32" fmla="*/ 123 w 140"/>
                    <a:gd name="T33" fmla="*/ 119 h 119"/>
                    <a:gd name="T34" fmla="*/ 108 w 140"/>
                    <a:gd name="T35" fmla="*/ 112 h 119"/>
                    <a:gd name="T36" fmla="*/ 95 w 140"/>
                    <a:gd name="T37" fmla="*/ 99 h 119"/>
                    <a:gd name="T38" fmla="*/ 76 w 140"/>
                    <a:gd name="T39" fmla="*/ 57 h 119"/>
                    <a:gd name="T40" fmla="*/ 63 w 140"/>
                    <a:gd name="T41" fmla="*/ 13 h 119"/>
                    <a:gd name="T42" fmla="*/ 71 w 140"/>
                    <a:gd name="T43" fmla="*/ 6 h 119"/>
                    <a:gd name="T44" fmla="*/ 79 w 140"/>
                    <a:gd name="T45" fmla="*/ 0 h 119"/>
                    <a:gd name="T46" fmla="*/ 81 w 140"/>
                    <a:gd name="T47" fmla="*/ 1 h 119"/>
                    <a:gd name="T48" fmla="*/ 83 w 140"/>
                    <a:gd name="T49" fmla="*/ 1 h 119"/>
                    <a:gd name="T50" fmla="*/ 118 w 140"/>
                    <a:gd name="T51" fmla="*/ 55 h 119"/>
                    <a:gd name="T52" fmla="*/ 125 w 140"/>
                    <a:gd name="T53" fmla="*/ 66 h 119"/>
                    <a:gd name="T54" fmla="*/ 132 w 140"/>
                    <a:gd name="T55" fmla="*/ 75 h 119"/>
                    <a:gd name="T56" fmla="*/ 140 w 140"/>
                    <a:gd name="T57" fmla="*/ 103 h 119"/>
                    <a:gd name="T58" fmla="*/ 135 w 140"/>
                    <a:gd name="T59" fmla="*/ 11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0" h="119">
                      <a:moveTo>
                        <a:pt x="72" y="114"/>
                      </a:moveTo>
                      <a:cubicBezTo>
                        <a:pt x="68" y="117"/>
                        <a:pt x="64" y="119"/>
                        <a:pt x="60" y="119"/>
                      </a:cubicBezTo>
                      <a:cubicBezTo>
                        <a:pt x="56" y="119"/>
                        <a:pt x="51" y="116"/>
                        <a:pt x="45" y="112"/>
                      </a:cubicBezTo>
                      <a:cubicBezTo>
                        <a:pt x="39" y="107"/>
                        <a:pt x="35" y="103"/>
                        <a:pt x="32" y="99"/>
                      </a:cubicBezTo>
                      <a:cubicBezTo>
                        <a:pt x="25" y="87"/>
                        <a:pt x="19" y="73"/>
                        <a:pt x="13" y="57"/>
                      </a:cubicBezTo>
                      <a:cubicBezTo>
                        <a:pt x="7" y="41"/>
                        <a:pt x="3" y="26"/>
                        <a:pt x="0" y="13"/>
                      </a:cubicBezTo>
                      <a:cubicBezTo>
                        <a:pt x="1" y="12"/>
                        <a:pt x="4" y="9"/>
                        <a:pt x="8" y="6"/>
                      </a:cubicBezTo>
                      <a:cubicBezTo>
                        <a:pt x="12" y="2"/>
                        <a:pt x="14" y="0"/>
                        <a:pt x="15" y="0"/>
                      </a:cubicBezTo>
                      <a:cubicBezTo>
                        <a:pt x="16" y="0"/>
                        <a:pt x="17" y="0"/>
                        <a:pt x="17" y="1"/>
                      </a:cubicBezTo>
                      <a:cubicBezTo>
                        <a:pt x="18" y="1"/>
                        <a:pt x="19" y="1"/>
                        <a:pt x="19" y="1"/>
                      </a:cubicBezTo>
                      <a:cubicBezTo>
                        <a:pt x="32" y="18"/>
                        <a:pt x="44" y="36"/>
                        <a:pt x="55" y="55"/>
                      </a:cubicBezTo>
                      <a:cubicBezTo>
                        <a:pt x="57" y="59"/>
                        <a:pt x="59" y="62"/>
                        <a:pt x="61" y="66"/>
                      </a:cubicBezTo>
                      <a:cubicBezTo>
                        <a:pt x="64" y="69"/>
                        <a:pt x="66" y="72"/>
                        <a:pt x="68" y="75"/>
                      </a:cubicBezTo>
                      <a:cubicBezTo>
                        <a:pt x="74" y="84"/>
                        <a:pt x="77" y="93"/>
                        <a:pt x="77" y="103"/>
                      </a:cubicBezTo>
                      <a:cubicBezTo>
                        <a:pt x="77" y="108"/>
                        <a:pt x="75" y="112"/>
                        <a:pt x="72" y="114"/>
                      </a:cubicBezTo>
                      <a:close/>
                      <a:moveTo>
                        <a:pt x="135" y="114"/>
                      </a:moveTo>
                      <a:cubicBezTo>
                        <a:pt x="132" y="117"/>
                        <a:pt x="128" y="119"/>
                        <a:pt x="123" y="119"/>
                      </a:cubicBezTo>
                      <a:cubicBezTo>
                        <a:pt x="118" y="119"/>
                        <a:pt x="113" y="116"/>
                        <a:pt x="108" y="112"/>
                      </a:cubicBezTo>
                      <a:cubicBezTo>
                        <a:pt x="102" y="107"/>
                        <a:pt x="98" y="103"/>
                        <a:pt x="95" y="99"/>
                      </a:cubicBezTo>
                      <a:cubicBezTo>
                        <a:pt x="88" y="87"/>
                        <a:pt x="82" y="73"/>
                        <a:pt x="76" y="57"/>
                      </a:cubicBezTo>
                      <a:cubicBezTo>
                        <a:pt x="70" y="41"/>
                        <a:pt x="66" y="26"/>
                        <a:pt x="63" y="13"/>
                      </a:cubicBezTo>
                      <a:cubicBezTo>
                        <a:pt x="64" y="12"/>
                        <a:pt x="67" y="9"/>
                        <a:pt x="71" y="6"/>
                      </a:cubicBezTo>
                      <a:cubicBezTo>
                        <a:pt x="75" y="2"/>
                        <a:pt x="77" y="0"/>
                        <a:pt x="79" y="0"/>
                      </a:cubicBezTo>
                      <a:cubicBezTo>
                        <a:pt x="79" y="0"/>
                        <a:pt x="80" y="0"/>
                        <a:pt x="81" y="1"/>
                      </a:cubicBezTo>
                      <a:cubicBezTo>
                        <a:pt x="82" y="1"/>
                        <a:pt x="82" y="1"/>
                        <a:pt x="83" y="1"/>
                      </a:cubicBezTo>
                      <a:cubicBezTo>
                        <a:pt x="96" y="18"/>
                        <a:pt x="108" y="36"/>
                        <a:pt x="118" y="55"/>
                      </a:cubicBezTo>
                      <a:cubicBezTo>
                        <a:pt x="120" y="59"/>
                        <a:pt x="123" y="62"/>
                        <a:pt x="125" y="66"/>
                      </a:cubicBezTo>
                      <a:cubicBezTo>
                        <a:pt x="127" y="69"/>
                        <a:pt x="129" y="72"/>
                        <a:pt x="132" y="75"/>
                      </a:cubicBezTo>
                      <a:cubicBezTo>
                        <a:pt x="137" y="84"/>
                        <a:pt x="140" y="93"/>
                        <a:pt x="140" y="103"/>
                      </a:cubicBezTo>
                      <a:cubicBezTo>
                        <a:pt x="140" y="108"/>
                        <a:pt x="138" y="112"/>
                        <a:pt x="135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107006-C2CA-1E4F-A682-39F4382A06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17299" y="1779604"/>
                <a:ext cx="2606581" cy="2519999"/>
                <a:chOff x="7437438" y="2481264"/>
                <a:chExt cx="1816100" cy="1755775"/>
              </a:xfrm>
              <a:solidFill>
                <a:schemeClr val="accent4"/>
              </a:solidFill>
            </p:grpSpPr>
            <p:sp>
              <p:nvSpPr>
                <p:cNvPr id="19" name="任意多边形: 形状 30">
                  <a:extLst>
                    <a:ext uri="{FF2B5EF4-FFF2-40B4-BE49-F238E27FC236}">
                      <a16:creationId xmlns:a16="http://schemas.microsoft.com/office/drawing/2014/main" xmlns="" id="{0FE19EBC-5000-1C44-8F4D-FF0CEFF13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9825" y="2525714"/>
                  <a:ext cx="1160463" cy="1252538"/>
                </a:xfrm>
                <a:custGeom>
                  <a:avLst/>
                  <a:gdLst>
                    <a:gd name="T0" fmla="*/ 24 w 516"/>
                    <a:gd name="T1" fmla="*/ 536 h 556"/>
                    <a:gd name="T2" fmla="*/ 24 w 516"/>
                    <a:gd name="T3" fmla="*/ 223 h 556"/>
                    <a:gd name="T4" fmla="*/ 222 w 516"/>
                    <a:gd name="T5" fmla="*/ 24 h 556"/>
                    <a:gd name="T6" fmla="*/ 516 w 516"/>
                    <a:gd name="T7" fmla="*/ 24 h 556"/>
                    <a:gd name="T8" fmla="*/ 516 w 516"/>
                    <a:gd name="T9" fmla="*/ 0 h 556"/>
                    <a:gd name="T10" fmla="*/ 222 w 516"/>
                    <a:gd name="T11" fmla="*/ 0 h 556"/>
                    <a:gd name="T12" fmla="*/ 0 w 516"/>
                    <a:gd name="T13" fmla="*/ 223 h 556"/>
                    <a:gd name="T14" fmla="*/ 0 w 516"/>
                    <a:gd name="T15" fmla="*/ 536 h 556"/>
                    <a:gd name="T16" fmla="*/ 0 w 516"/>
                    <a:gd name="T17" fmla="*/ 556 h 556"/>
                    <a:gd name="T18" fmla="*/ 25 w 516"/>
                    <a:gd name="T19" fmla="*/ 556 h 556"/>
                    <a:gd name="T20" fmla="*/ 24 w 516"/>
                    <a:gd name="T21" fmla="*/ 536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6" h="556">
                      <a:moveTo>
                        <a:pt x="24" y="536"/>
                      </a:moveTo>
                      <a:cubicBezTo>
                        <a:pt x="24" y="223"/>
                        <a:pt x="24" y="223"/>
                        <a:pt x="24" y="223"/>
                      </a:cubicBezTo>
                      <a:cubicBezTo>
                        <a:pt x="24" y="114"/>
                        <a:pt x="113" y="24"/>
                        <a:pt x="222" y="24"/>
                      </a:cubicBezTo>
                      <a:cubicBezTo>
                        <a:pt x="516" y="24"/>
                        <a:pt x="516" y="24"/>
                        <a:pt x="516" y="24"/>
                      </a:cubicBezTo>
                      <a:cubicBezTo>
                        <a:pt x="516" y="0"/>
                        <a:pt x="516" y="0"/>
                        <a:pt x="516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99" y="0"/>
                        <a:pt x="0" y="100"/>
                        <a:pt x="0" y="223"/>
                      </a:cubicBezTo>
                      <a:cubicBezTo>
                        <a:pt x="0" y="536"/>
                        <a:pt x="0" y="536"/>
                        <a:pt x="0" y="536"/>
                      </a:cubicBezTo>
                      <a:cubicBezTo>
                        <a:pt x="0" y="542"/>
                        <a:pt x="0" y="548"/>
                        <a:pt x="0" y="556"/>
                      </a:cubicBezTo>
                      <a:cubicBezTo>
                        <a:pt x="25" y="556"/>
                        <a:pt x="25" y="556"/>
                        <a:pt x="25" y="556"/>
                      </a:cubicBezTo>
                      <a:cubicBezTo>
                        <a:pt x="25" y="548"/>
                        <a:pt x="24" y="542"/>
                        <a:pt x="24" y="5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0" name="任意多边形: 形状 31">
                  <a:extLst>
                    <a:ext uri="{FF2B5EF4-FFF2-40B4-BE49-F238E27FC236}">
                      <a16:creationId xmlns:a16="http://schemas.microsoft.com/office/drawing/2014/main" xmlns="" id="{81E903DF-4F1C-0F4B-83B7-8C3FC1516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6563" y="2986089"/>
                  <a:ext cx="1143000" cy="1250950"/>
                </a:xfrm>
                <a:custGeom>
                  <a:avLst/>
                  <a:gdLst>
                    <a:gd name="T0" fmla="*/ 484 w 508"/>
                    <a:gd name="T1" fmla="*/ 19 h 556"/>
                    <a:gd name="T2" fmla="*/ 484 w 508"/>
                    <a:gd name="T3" fmla="*/ 332 h 556"/>
                    <a:gd name="T4" fmla="*/ 284 w 508"/>
                    <a:gd name="T5" fmla="*/ 532 h 556"/>
                    <a:gd name="T6" fmla="*/ 0 w 508"/>
                    <a:gd name="T7" fmla="*/ 532 h 556"/>
                    <a:gd name="T8" fmla="*/ 0 w 508"/>
                    <a:gd name="T9" fmla="*/ 556 h 556"/>
                    <a:gd name="T10" fmla="*/ 284 w 508"/>
                    <a:gd name="T11" fmla="*/ 556 h 556"/>
                    <a:gd name="T12" fmla="*/ 508 w 508"/>
                    <a:gd name="T13" fmla="*/ 332 h 556"/>
                    <a:gd name="T14" fmla="*/ 508 w 508"/>
                    <a:gd name="T15" fmla="*/ 19 h 556"/>
                    <a:gd name="T16" fmla="*/ 506 w 508"/>
                    <a:gd name="T17" fmla="*/ 0 h 556"/>
                    <a:gd name="T18" fmla="*/ 481 w 508"/>
                    <a:gd name="T19" fmla="*/ 0 h 556"/>
                    <a:gd name="T20" fmla="*/ 484 w 508"/>
                    <a:gd name="T21" fmla="*/ 19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08" h="556">
                      <a:moveTo>
                        <a:pt x="484" y="19"/>
                      </a:moveTo>
                      <a:cubicBezTo>
                        <a:pt x="484" y="332"/>
                        <a:pt x="484" y="332"/>
                        <a:pt x="484" y="332"/>
                      </a:cubicBezTo>
                      <a:cubicBezTo>
                        <a:pt x="484" y="441"/>
                        <a:pt x="393" y="532"/>
                        <a:pt x="284" y="532"/>
                      </a:cubicBezTo>
                      <a:cubicBezTo>
                        <a:pt x="0" y="532"/>
                        <a:pt x="0" y="532"/>
                        <a:pt x="0" y="532"/>
                      </a:cubicBezTo>
                      <a:cubicBezTo>
                        <a:pt x="0" y="556"/>
                        <a:pt x="0" y="556"/>
                        <a:pt x="0" y="556"/>
                      </a:cubicBezTo>
                      <a:cubicBezTo>
                        <a:pt x="284" y="556"/>
                        <a:pt x="284" y="556"/>
                        <a:pt x="284" y="556"/>
                      </a:cubicBezTo>
                      <a:cubicBezTo>
                        <a:pt x="407" y="556"/>
                        <a:pt x="508" y="455"/>
                        <a:pt x="508" y="332"/>
                      </a:cubicBezTo>
                      <a:cubicBezTo>
                        <a:pt x="508" y="19"/>
                        <a:pt x="508" y="19"/>
                        <a:pt x="508" y="19"/>
                      </a:cubicBezTo>
                      <a:cubicBezTo>
                        <a:pt x="508" y="12"/>
                        <a:pt x="507" y="8"/>
                        <a:pt x="506" y="0"/>
                      </a:cubicBezTo>
                      <a:cubicBezTo>
                        <a:pt x="481" y="0"/>
                        <a:pt x="481" y="0"/>
                        <a:pt x="481" y="0"/>
                      </a:cubicBezTo>
                      <a:cubicBezTo>
                        <a:pt x="481" y="8"/>
                        <a:pt x="484" y="12"/>
                        <a:pt x="484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任意多边形: 形状 32">
                  <a:extLst>
                    <a:ext uri="{FF2B5EF4-FFF2-40B4-BE49-F238E27FC236}">
                      <a16:creationId xmlns:a16="http://schemas.microsoft.com/office/drawing/2014/main" xmlns="" id="{2310058F-5D43-9047-8290-F2CABCDED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8875" y="2481264"/>
                  <a:ext cx="474663" cy="360363"/>
                </a:xfrm>
                <a:custGeom>
                  <a:avLst/>
                  <a:gdLst>
                    <a:gd name="T0" fmla="*/ 98 w 211"/>
                    <a:gd name="T1" fmla="*/ 38 h 160"/>
                    <a:gd name="T2" fmla="*/ 62 w 211"/>
                    <a:gd name="T3" fmla="*/ 122 h 160"/>
                    <a:gd name="T4" fmla="*/ 9 w 211"/>
                    <a:gd name="T5" fmla="*/ 160 h 160"/>
                    <a:gd name="T6" fmla="*/ 0 w 211"/>
                    <a:gd name="T7" fmla="*/ 156 h 160"/>
                    <a:gd name="T8" fmla="*/ 12 w 211"/>
                    <a:gd name="T9" fmla="*/ 143 h 160"/>
                    <a:gd name="T10" fmla="*/ 26 w 211"/>
                    <a:gd name="T11" fmla="*/ 127 h 160"/>
                    <a:gd name="T12" fmla="*/ 49 w 211"/>
                    <a:gd name="T13" fmla="*/ 84 h 160"/>
                    <a:gd name="T14" fmla="*/ 34 w 211"/>
                    <a:gd name="T15" fmla="*/ 53 h 160"/>
                    <a:gd name="T16" fmla="*/ 19 w 211"/>
                    <a:gd name="T17" fmla="*/ 33 h 160"/>
                    <a:gd name="T18" fmla="*/ 51 w 211"/>
                    <a:gd name="T19" fmla="*/ 0 h 160"/>
                    <a:gd name="T20" fmla="*/ 83 w 211"/>
                    <a:gd name="T21" fmla="*/ 11 h 160"/>
                    <a:gd name="T22" fmla="*/ 98 w 211"/>
                    <a:gd name="T23" fmla="*/ 38 h 160"/>
                    <a:gd name="T24" fmla="*/ 211 w 211"/>
                    <a:gd name="T25" fmla="*/ 38 h 160"/>
                    <a:gd name="T26" fmla="*/ 175 w 211"/>
                    <a:gd name="T27" fmla="*/ 122 h 160"/>
                    <a:gd name="T28" fmla="*/ 127 w 211"/>
                    <a:gd name="T29" fmla="*/ 160 h 160"/>
                    <a:gd name="T30" fmla="*/ 114 w 211"/>
                    <a:gd name="T31" fmla="*/ 157 h 160"/>
                    <a:gd name="T32" fmla="*/ 138 w 211"/>
                    <a:gd name="T33" fmla="*/ 127 h 160"/>
                    <a:gd name="T34" fmla="*/ 162 w 211"/>
                    <a:gd name="T35" fmla="*/ 83 h 160"/>
                    <a:gd name="T36" fmla="*/ 147 w 211"/>
                    <a:gd name="T37" fmla="*/ 53 h 160"/>
                    <a:gd name="T38" fmla="*/ 132 w 211"/>
                    <a:gd name="T39" fmla="*/ 33 h 160"/>
                    <a:gd name="T40" fmla="*/ 165 w 211"/>
                    <a:gd name="T41" fmla="*/ 0 h 160"/>
                    <a:gd name="T42" fmla="*/ 197 w 211"/>
                    <a:gd name="T43" fmla="*/ 11 h 160"/>
                    <a:gd name="T44" fmla="*/ 211 w 211"/>
                    <a:gd name="T45" fmla="*/ 3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1" h="160">
                      <a:moveTo>
                        <a:pt x="98" y="38"/>
                      </a:moveTo>
                      <a:cubicBezTo>
                        <a:pt x="98" y="69"/>
                        <a:pt x="86" y="97"/>
                        <a:pt x="62" y="122"/>
                      </a:cubicBezTo>
                      <a:cubicBezTo>
                        <a:pt x="38" y="147"/>
                        <a:pt x="20" y="160"/>
                        <a:pt x="9" y="160"/>
                      </a:cubicBezTo>
                      <a:cubicBezTo>
                        <a:pt x="3" y="160"/>
                        <a:pt x="0" y="158"/>
                        <a:pt x="0" y="156"/>
                      </a:cubicBezTo>
                      <a:cubicBezTo>
                        <a:pt x="3" y="153"/>
                        <a:pt x="7" y="148"/>
                        <a:pt x="12" y="143"/>
                      </a:cubicBezTo>
                      <a:cubicBezTo>
                        <a:pt x="16" y="138"/>
                        <a:pt x="21" y="132"/>
                        <a:pt x="26" y="127"/>
                      </a:cubicBezTo>
                      <a:cubicBezTo>
                        <a:pt x="41" y="110"/>
                        <a:pt x="49" y="96"/>
                        <a:pt x="49" y="84"/>
                      </a:cubicBezTo>
                      <a:cubicBezTo>
                        <a:pt x="49" y="73"/>
                        <a:pt x="44" y="62"/>
                        <a:pt x="34" y="53"/>
                      </a:cubicBezTo>
                      <a:cubicBezTo>
                        <a:pt x="24" y="44"/>
                        <a:pt x="19" y="38"/>
                        <a:pt x="19" y="33"/>
                      </a:cubicBezTo>
                      <a:cubicBezTo>
                        <a:pt x="19" y="11"/>
                        <a:pt x="30" y="0"/>
                        <a:pt x="51" y="0"/>
                      </a:cubicBezTo>
                      <a:cubicBezTo>
                        <a:pt x="62" y="0"/>
                        <a:pt x="73" y="4"/>
                        <a:pt x="83" y="11"/>
                      </a:cubicBezTo>
                      <a:cubicBezTo>
                        <a:pt x="93" y="18"/>
                        <a:pt x="98" y="27"/>
                        <a:pt x="98" y="38"/>
                      </a:cubicBezTo>
                      <a:close/>
                      <a:moveTo>
                        <a:pt x="211" y="38"/>
                      </a:moveTo>
                      <a:cubicBezTo>
                        <a:pt x="211" y="69"/>
                        <a:pt x="199" y="97"/>
                        <a:pt x="175" y="122"/>
                      </a:cubicBezTo>
                      <a:cubicBezTo>
                        <a:pt x="151" y="147"/>
                        <a:pt x="135" y="160"/>
                        <a:pt x="127" y="160"/>
                      </a:cubicBezTo>
                      <a:cubicBezTo>
                        <a:pt x="118" y="160"/>
                        <a:pt x="114" y="159"/>
                        <a:pt x="114" y="157"/>
                      </a:cubicBezTo>
                      <a:cubicBezTo>
                        <a:pt x="114" y="155"/>
                        <a:pt x="122" y="145"/>
                        <a:pt x="138" y="127"/>
                      </a:cubicBezTo>
                      <a:cubicBezTo>
                        <a:pt x="154" y="108"/>
                        <a:pt x="162" y="94"/>
                        <a:pt x="162" y="83"/>
                      </a:cubicBezTo>
                      <a:cubicBezTo>
                        <a:pt x="162" y="72"/>
                        <a:pt x="157" y="62"/>
                        <a:pt x="147" y="53"/>
                      </a:cubicBezTo>
                      <a:cubicBezTo>
                        <a:pt x="137" y="44"/>
                        <a:pt x="132" y="38"/>
                        <a:pt x="132" y="33"/>
                      </a:cubicBezTo>
                      <a:cubicBezTo>
                        <a:pt x="132" y="11"/>
                        <a:pt x="143" y="0"/>
                        <a:pt x="165" y="0"/>
                      </a:cubicBezTo>
                      <a:cubicBezTo>
                        <a:pt x="176" y="0"/>
                        <a:pt x="187" y="4"/>
                        <a:pt x="197" y="11"/>
                      </a:cubicBezTo>
                      <a:cubicBezTo>
                        <a:pt x="206" y="18"/>
                        <a:pt x="211" y="27"/>
                        <a:pt x="211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任意多边形: 形状 33">
                  <a:extLst>
                    <a:ext uri="{FF2B5EF4-FFF2-40B4-BE49-F238E27FC236}">
                      <a16:creationId xmlns:a16="http://schemas.microsoft.com/office/drawing/2014/main" xmlns="" id="{7F3DCD30-E29E-3340-95E0-6DA90C5D2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7438" y="3859214"/>
                  <a:ext cx="477838" cy="360363"/>
                </a:xfrm>
                <a:custGeom>
                  <a:avLst/>
                  <a:gdLst>
                    <a:gd name="T0" fmla="*/ 113 w 212"/>
                    <a:gd name="T1" fmla="*/ 122 h 160"/>
                    <a:gd name="T2" fmla="*/ 150 w 212"/>
                    <a:gd name="T3" fmla="*/ 38 h 160"/>
                    <a:gd name="T4" fmla="*/ 203 w 212"/>
                    <a:gd name="T5" fmla="*/ 0 h 160"/>
                    <a:gd name="T6" fmla="*/ 212 w 212"/>
                    <a:gd name="T7" fmla="*/ 4 h 160"/>
                    <a:gd name="T8" fmla="*/ 200 w 212"/>
                    <a:gd name="T9" fmla="*/ 17 h 160"/>
                    <a:gd name="T10" fmla="*/ 186 w 212"/>
                    <a:gd name="T11" fmla="*/ 33 h 160"/>
                    <a:gd name="T12" fmla="*/ 162 w 212"/>
                    <a:gd name="T13" fmla="*/ 76 h 160"/>
                    <a:gd name="T14" fmla="*/ 177 w 212"/>
                    <a:gd name="T15" fmla="*/ 107 h 160"/>
                    <a:gd name="T16" fmla="*/ 193 w 212"/>
                    <a:gd name="T17" fmla="*/ 127 h 160"/>
                    <a:gd name="T18" fmla="*/ 160 w 212"/>
                    <a:gd name="T19" fmla="*/ 160 h 160"/>
                    <a:gd name="T20" fmla="*/ 128 w 212"/>
                    <a:gd name="T21" fmla="*/ 149 h 160"/>
                    <a:gd name="T22" fmla="*/ 113 w 212"/>
                    <a:gd name="T23" fmla="*/ 122 h 160"/>
                    <a:gd name="T24" fmla="*/ 0 w 212"/>
                    <a:gd name="T25" fmla="*/ 122 h 160"/>
                    <a:gd name="T26" fmla="*/ 36 w 212"/>
                    <a:gd name="T27" fmla="*/ 38 h 160"/>
                    <a:gd name="T28" fmla="*/ 85 w 212"/>
                    <a:gd name="T29" fmla="*/ 0 h 160"/>
                    <a:gd name="T30" fmla="*/ 98 w 212"/>
                    <a:gd name="T31" fmla="*/ 3 h 160"/>
                    <a:gd name="T32" fmla="*/ 74 w 212"/>
                    <a:gd name="T33" fmla="*/ 33 h 160"/>
                    <a:gd name="T34" fmla="*/ 50 w 212"/>
                    <a:gd name="T35" fmla="*/ 77 h 160"/>
                    <a:gd name="T36" fmla="*/ 65 w 212"/>
                    <a:gd name="T37" fmla="*/ 107 h 160"/>
                    <a:gd name="T38" fmla="*/ 80 w 212"/>
                    <a:gd name="T39" fmla="*/ 127 h 160"/>
                    <a:gd name="T40" fmla="*/ 46 w 212"/>
                    <a:gd name="T41" fmla="*/ 160 h 160"/>
                    <a:gd name="T42" fmla="*/ 15 w 212"/>
                    <a:gd name="T43" fmla="*/ 149 h 160"/>
                    <a:gd name="T44" fmla="*/ 0 w 212"/>
                    <a:gd name="T45" fmla="*/ 12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2" h="160">
                      <a:moveTo>
                        <a:pt x="113" y="122"/>
                      </a:moveTo>
                      <a:cubicBezTo>
                        <a:pt x="113" y="91"/>
                        <a:pt x="125" y="63"/>
                        <a:pt x="150" y="38"/>
                      </a:cubicBezTo>
                      <a:cubicBezTo>
                        <a:pt x="174" y="13"/>
                        <a:pt x="191" y="0"/>
                        <a:pt x="203" y="0"/>
                      </a:cubicBezTo>
                      <a:cubicBezTo>
                        <a:pt x="209" y="0"/>
                        <a:pt x="212" y="2"/>
                        <a:pt x="212" y="4"/>
                      </a:cubicBezTo>
                      <a:cubicBezTo>
                        <a:pt x="209" y="7"/>
                        <a:pt x="205" y="12"/>
                        <a:pt x="200" y="17"/>
                      </a:cubicBezTo>
                      <a:cubicBezTo>
                        <a:pt x="195" y="22"/>
                        <a:pt x="190" y="28"/>
                        <a:pt x="186" y="33"/>
                      </a:cubicBezTo>
                      <a:cubicBezTo>
                        <a:pt x="170" y="50"/>
                        <a:pt x="162" y="64"/>
                        <a:pt x="162" y="76"/>
                      </a:cubicBezTo>
                      <a:cubicBezTo>
                        <a:pt x="162" y="87"/>
                        <a:pt x="167" y="98"/>
                        <a:pt x="177" y="107"/>
                      </a:cubicBezTo>
                      <a:cubicBezTo>
                        <a:pt x="188" y="115"/>
                        <a:pt x="193" y="122"/>
                        <a:pt x="193" y="127"/>
                      </a:cubicBezTo>
                      <a:cubicBezTo>
                        <a:pt x="193" y="149"/>
                        <a:pt x="182" y="160"/>
                        <a:pt x="160" y="160"/>
                      </a:cubicBezTo>
                      <a:cubicBezTo>
                        <a:pt x="149" y="160"/>
                        <a:pt x="138" y="156"/>
                        <a:pt x="128" y="149"/>
                      </a:cubicBezTo>
                      <a:cubicBezTo>
                        <a:pt x="118" y="142"/>
                        <a:pt x="113" y="133"/>
                        <a:pt x="113" y="122"/>
                      </a:cubicBezTo>
                      <a:close/>
                      <a:moveTo>
                        <a:pt x="0" y="122"/>
                      </a:moveTo>
                      <a:cubicBezTo>
                        <a:pt x="0" y="91"/>
                        <a:pt x="12" y="63"/>
                        <a:pt x="36" y="38"/>
                      </a:cubicBezTo>
                      <a:cubicBezTo>
                        <a:pt x="60" y="13"/>
                        <a:pt x="76" y="0"/>
                        <a:pt x="85" y="0"/>
                      </a:cubicBezTo>
                      <a:cubicBezTo>
                        <a:pt x="93" y="0"/>
                        <a:pt x="98" y="1"/>
                        <a:pt x="98" y="3"/>
                      </a:cubicBezTo>
                      <a:cubicBezTo>
                        <a:pt x="98" y="5"/>
                        <a:pt x="90" y="15"/>
                        <a:pt x="74" y="33"/>
                      </a:cubicBezTo>
                      <a:cubicBezTo>
                        <a:pt x="58" y="52"/>
                        <a:pt x="50" y="66"/>
                        <a:pt x="50" y="77"/>
                      </a:cubicBezTo>
                      <a:cubicBezTo>
                        <a:pt x="50" y="88"/>
                        <a:pt x="55" y="98"/>
                        <a:pt x="65" y="107"/>
                      </a:cubicBezTo>
                      <a:cubicBezTo>
                        <a:pt x="75" y="115"/>
                        <a:pt x="80" y="122"/>
                        <a:pt x="80" y="127"/>
                      </a:cubicBezTo>
                      <a:cubicBezTo>
                        <a:pt x="80" y="149"/>
                        <a:pt x="69" y="160"/>
                        <a:pt x="46" y="160"/>
                      </a:cubicBezTo>
                      <a:cubicBezTo>
                        <a:pt x="35" y="160"/>
                        <a:pt x="25" y="156"/>
                        <a:pt x="15" y="149"/>
                      </a:cubicBezTo>
                      <a:cubicBezTo>
                        <a:pt x="5" y="142"/>
                        <a:pt x="0" y="133"/>
                        <a:pt x="0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C83156B3-CEC3-DB44-A76F-0CC1A7E6FD3A}"/>
                </a:ext>
              </a:extLst>
            </p:cNvPr>
            <p:cNvSpPr/>
            <p:nvPr/>
          </p:nvSpPr>
          <p:spPr>
            <a:xfrm>
              <a:off x="1380389" y="2017222"/>
              <a:ext cx="1763151" cy="16362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25400" tIns="25400" rIns="25400" bIns="25400" anchor="ctr">
              <a:normAutofit/>
            </a:bodyPr>
            <a:lstStyle/>
            <a:p>
              <a:pPr lvl="0"/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作用域链会填入一个全局变量对象，该对象包含了所有全局变量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3AC09287-4A10-BE4B-95DC-DEFEFB051C6C}"/>
                </a:ext>
              </a:extLst>
            </p:cNvPr>
            <p:cNvSpPr/>
            <p:nvPr/>
          </p:nvSpPr>
          <p:spPr>
            <a:xfrm>
              <a:off x="3807272" y="1988841"/>
              <a:ext cx="2041692" cy="16686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72000" tIns="0" rIns="72000" bIns="0" anchor="ctr" anchorCtr="1">
              <a:normAutofit/>
            </a:bodyPr>
            <a:lstStyle/>
            <a:p>
              <a:pPr lvl="0"/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当执行上下文被创建时，它的作用域链初始化为当前运行函数的</a:t>
              </a:r>
              <a:r>
                <a:rPr lang="en-US" altLang="zh-CN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[[Scope]]</a:t>
              </a:r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所包含的对象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D8DD90A-CDA9-3B4C-BEF5-96D13519EDFB}"/>
                </a:ext>
              </a:extLst>
            </p:cNvPr>
            <p:cNvSpPr/>
            <p:nvPr/>
          </p:nvSpPr>
          <p:spPr>
            <a:xfrm>
              <a:off x="6414836" y="1988842"/>
              <a:ext cx="2068808" cy="1885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72000" tIns="72000" rIns="72000" bIns="7200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spc="3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函数执行时创建活动对象，</a:t>
              </a:r>
              <a:r>
                <a:rPr lang="zh-CN" altLang="en-US" sz="11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包含了函数的所有局部变量、命名参数、参数集合，</a:t>
              </a:r>
              <a:r>
                <a:rPr lang="zh-CN" altLang="en-US" sz="1100" spc="3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放到作用域链最顶端，最末端是全局变量对象。</a:t>
              </a:r>
              <a:endPara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C8F8CF2-0D44-824E-82CF-B40E0423AF0B}"/>
                </a:ext>
              </a:extLst>
            </p:cNvPr>
            <p:cNvSpPr/>
            <p:nvPr/>
          </p:nvSpPr>
          <p:spPr>
            <a:xfrm>
              <a:off x="9133495" y="1809472"/>
              <a:ext cx="2047896" cy="21361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6="http://schemas.microsoft.com/office/drawing/2014/main" xmlns:a14="http://schemas.microsoft.com/office/drawing/2010/main" val="1"/>
              </a:ext>
            </a:extLst>
          </p:spPr>
          <p:txBody>
            <a:bodyPr wrap="square" lIns="72000" tIns="72000" rIns="72000" bIns="72000" anchor="ctr" anchorCtr="1">
              <a:normAutofit/>
            </a:bodyPr>
            <a:lstStyle/>
            <a:p>
              <a:pPr lvl="0"/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函数被定义时</a:t>
              </a:r>
              <a:r>
                <a:rPr lang="en-US" altLang="zh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会将它的</a:t>
              </a:r>
              <a:r>
                <a:rPr lang="en-US" altLang="zh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scope chain</a:t>
              </a:r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链接到这个函数对象的</a:t>
              </a:r>
              <a:r>
                <a:rPr lang="en-US" altLang="zh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[[scope]]</a:t>
              </a:r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属性。函数对象的</a:t>
              </a:r>
              <a:r>
                <a:rPr lang="en-US" altLang="zh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[[scope]]</a:t>
              </a:r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属性是在定义的时候决定的</a:t>
              </a:r>
              <a:r>
                <a:rPr lang="en-US" altLang="zh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zh-CN" altLang="en-US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而非调用的时候，它的赋值是在执行时决定的。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4C794311-A77D-354D-B4C9-D9260C9229F2}"/>
              </a:ext>
            </a:extLst>
          </p:cNvPr>
          <p:cNvGrpSpPr/>
          <p:nvPr/>
        </p:nvGrpSpPr>
        <p:grpSpPr>
          <a:xfrm>
            <a:off x="901131" y="3354838"/>
            <a:ext cx="7375569" cy="540000"/>
            <a:chOff x="1486039" y="2960948"/>
            <a:chExt cx="8240257" cy="719999"/>
          </a:xfrm>
        </p:grpSpPr>
        <p:sp>
          <p:nvSpPr>
            <p:cNvPr id="46" name="文本框 59">
              <a:extLst>
                <a:ext uri="{FF2B5EF4-FFF2-40B4-BE49-F238E27FC236}">
                  <a16:creationId xmlns:a16="http://schemas.microsoft.com/office/drawing/2014/main" xmlns="" id="{A291640E-5714-0B4D-9766-7A4D8927DD88}"/>
                </a:ext>
              </a:extLst>
            </p:cNvPr>
            <p:cNvSpPr txBox="1"/>
            <p:nvPr/>
          </p:nvSpPr>
          <p:spPr>
            <a:xfrm>
              <a:off x="1486039" y="2960948"/>
              <a:ext cx="1568600" cy="71999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anchor="ctr">
              <a:normAutofit fontScale="92500" lnSpcReduction="10000"/>
            </a:bodyPr>
            <a:lstStyle/>
            <a:p>
              <a:pPr lvl="0"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函数创建时定义作用域链</a:t>
              </a:r>
            </a:p>
          </p:txBody>
        </p:sp>
        <p:sp>
          <p:nvSpPr>
            <p:cNvPr id="44" name="文本框 57">
              <a:extLst>
                <a:ext uri="{FF2B5EF4-FFF2-40B4-BE49-F238E27FC236}">
                  <a16:creationId xmlns:a16="http://schemas.microsoft.com/office/drawing/2014/main" xmlns="" id="{2991E414-9642-104E-B218-AE89906B914E}"/>
                </a:ext>
              </a:extLst>
            </p:cNvPr>
            <p:cNvSpPr txBox="1"/>
            <p:nvPr/>
          </p:nvSpPr>
          <p:spPr>
            <a:xfrm>
              <a:off x="3709925" y="2960948"/>
              <a:ext cx="1568600" cy="71999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square">
              <a:normAutofit fontScale="92500" lnSpcReduction="10000"/>
            </a:bodyPr>
            <a:lstStyle/>
            <a:p>
              <a:pPr lvl="0"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函数执行时会形成执行上下文</a:t>
              </a:r>
            </a:p>
          </p:txBody>
        </p:sp>
        <p:sp>
          <p:nvSpPr>
            <p:cNvPr id="42" name="文本框 55">
              <a:extLst>
                <a:ext uri="{FF2B5EF4-FFF2-40B4-BE49-F238E27FC236}">
                  <a16:creationId xmlns:a16="http://schemas.microsoft.com/office/drawing/2014/main" xmlns="" id="{284FB144-0BFC-154B-AACC-71E9D97D900F}"/>
                </a:ext>
              </a:extLst>
            </p:cNvPr>
            <p:cNvSpPr txBox="1"/>
            <p:nvPr/>
          </p:nvSpPr>
          <p:spPr>
            <a:xfrm>
              <a:off x="5933809" y="2960948"/>
              <a:ext cx="1694344" cy="71999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square" anchor="ctr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活动对象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(activation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object)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文本框 53">
              <a:extLst>
                <a:ext uri="{FF2B5EF4-FFF2-40B4-BE49-F238E27FC236}">
                  <a16:creationId xmlns:a16="http://schemas.microsoft.com/office/drawing/2014/main" xmlns="" id="{B488A8E2-A325-FF4A-9EAA-DCCC663E0C0D}"/>
                </a:ext>
              </a:extLst>
            </p:cNvPr>
            <p:cNvSpPr txBox="1"/>
            <p:nvPr/>
          </p:nvSpPr>
          <p:spPr>
            <a:xfrm>
              <a:off x="8157696" y="2960948"/>
              <a:ext cx="1568600" cy="71999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square">
              <a:normAutofit fontScale="92500" lnSpcReduction="10000"/>
            </a:bodyPr>
            <a:lstStyle/>
            <a:p>
              <a:pPr lvl="0"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函数定义与执行区别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91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E41313-D42A-C248-90D6-AD22A6D6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执行上下文与作用域链关系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AA2ABA-3A7C-994B-A55A-08703421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40006"/>
            <a:ext cx="8856984" cy="83623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函数调用时会涉及到作用域与执行上下文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执行上下文在运行时确定，随时可能改变；作用域在定义时确定，远不会改变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A6B7F2E-93E5-D743-BA0C-FBE2585BE877}"/>
              </a:ext>
            </a:extLst>
          </p:cNvPr>
          <p:cNvSpPr/>
          <p:nvPr/>
        </p:nvSpPr>
        <p:spPr>
          <a:xfrm>
            <a:off x="0" y="811614"/>
            <a:ext cx="467293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全局作用域，</a:t>
            </a:r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指针指向</a:t>
            </a:r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window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num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函数作用域，基于全局作用域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执行上下文指向</a:t>
            </a:r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this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变量查找从自身变量（活动）对象到全局（通过作用域链）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匿名函数作用域，基于</a:t>
            </a:r>
            <a:r>
              <a:rPr lang="en-US" altLang="zh-CN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num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作用域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执行上下文</a:t>
            </a:r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指向</a:t>
            </a:r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window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变量查找从内向外链式查找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即从自身活动对象到</a:t>
            </a:r>
            <a:r>
              <a:rPr lang="en-US" altLang="zh-CN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num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函数活动对象再到全局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num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生成的以第一个参数为基数的新函数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num5 </a:t>
            </a:r>
            <a:r>
              <a:rPr lang="en-US" altLang="zh-CN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1200" dirty="0">
                <a:solidFill>
                  <a:srgbClr val="75715E"/>
                </a:solidFill>
                <a:latin typeface="Consolas" panose="020B0609020204030204" pitchFamily="49" charset="0"/>
              </a:rPr>
              <a:t>15</a:t>
            </a:r>
            <a:endParaRPr lang="zh-CN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6E22E"/>
                </a:solidFill>
                <a:latin typeface="Consolas" panose="020B0609020204030204" pitchFamily="49" charset="0"/>
              </a:rPr>
              <a:t>num5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  <a:endParaRPr lang="en-US" altLang="zh-C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238BDC2A-A3EB-5A45-90C6-58D94B2F6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28688"/>
              </p:ext>
            </p:extLst>
          </p:nvPr>
        </p:nvGraphicFramePr>
        <p:xfrm>
          <a:off x="4672935" y="815510"/>
          <a:ext cx="2275329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8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66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匿名函数活动对象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35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[b]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35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35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A1DB62CC-7DA6-C842-B44D-95544AED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59733"/>
              </p:ext>
            </p:extLst>
          </p:nvPr>
        </p:nvGraphicFramePr>
        <p:xfrm>
          <a:off x="6961320" y="815510"/>
          <a:ext cx="2227262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499">
                <a:tc gridSpan="2">
                  <a:txBody>
                    <a:bodyPr/>
                    <a:lstStyle/>
                    <a:p>
                      <a:r>
                        <a:rPr lang="en-US" altLang="zh-CN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函数活动对象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499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[a]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499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499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CF72DF2-7F78-7A4A-BC32-43A8BB92B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89480"/>
              </p:ext>
            </p:extLst>
          </p:nvPr>
        </p:nvGraphicFramePr>
        <p:xfrm>
          <a:off x="6948264" y="2189821"/>
          <a:ext cx="2227262" cy="201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3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9848">
                <a:tc gridSpan="2"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848"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84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84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num5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84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84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ED473CC4-81D1-E64B-8F50-B08A53E6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62241"/>
              </p:ext>
            </p:extLst>
          </p:nvPr>
        </p:nvGraphicFramePr>
        <p:xfrm>
          <a:off x="4672934" y="2189821"/>
          <a:ext cx="2275329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9620"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作用域链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62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匿名函数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62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num</a:t>
                      </a:r>
                      <a:r>
                        <a:rPr lang="zh-CN" altLang="en-US" sz="1600" dirty="0"/>
                        <a:t>函数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62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全局对象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1FE3572F-A90E-544A-9DAB-029B003C2475}"/>
              </a:ext>
            </a:extLst>
          </p:cNvPr>
          <p:cNvSpPr txBox="1"/>
          <p:nvPr/>
        </p:nvSpPr>
        <p:spPr>
          <a:xfrm>
            <a:off x="4695202" y="3858602"/>
            <a:ext cx="21790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xmlns="" id="{2FC138FA-18AE-FD4C-B39F-2A9E29885FCD}"/>
              </a:ext>
            </a:extLst>
          </p:cNvPr>
          <p:cNvSpPr/>
          <p:nvPr/>
        </p:nvSpPr>
        <p:spPr>
          <a:xfrm rot="10800000">
            <a:off x="5613273" y="3530941"/>
            <a:ext cx="342900" cy="2540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9D92EE-FBA7-0E45-AC8E-564FBF85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执行上下文与作用域链图例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E7F46BDF-65B5-0748-8DAC-EC0431B5121D}"/>
              </a:ext>
            </a:extLst>
          </p:cNvPr>
          <p:cNvSpPr txBox="1"/>
          <p:nvPr/>
        </p:nvSpPr>
        <p:spPr>
          <a:xfrm>
            <a:off x="323528" y="943514"/>
            <a:ext cx="3470275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C4122"/>
                </a:solidFill>
              </a:defRPr>
            </a:lvl1pPr>
          </a:lstStyle>
          <a:p>
            <a:r>
              <a:rPr lang="pt-BR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pt-BR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pt-BR" altLang="zh-CN" i="1" dirty="0">
                <a:solidFill>
                  <a:srgbClr val="FD971F"/>
                </a:solidFill>
                <a:latin typeface="Consolas" panose="020B0609020204030204" pitchFamily="49" charset="0"/>
              </a:rPr>
              <a:t>num1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pt-BR" altLang="zh-CN" i="1" dirty="0">
                <a:solidFill>
                  <a:srgbClr val="FD971F"/>
                </a:solidFill>
                <a:latin typeface="Consolas" panose="020B0609020204030204" pitchFamily="49" charset="0"/>
              </a:rPr>
              <a:t>num2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pt-BR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num2;</a:t>
            </a:r>
          </a:p>
          <a:p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result </a:t>
            </a:r>
            <a:r>
              <a:rPr lang="pt-BR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pt-BR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pt-BR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pt-BR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pt-BR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E429C427-D3F2-574D-88CC-FFCB8F37E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18273"/>
              </p:ext>
            </p:extLst>
          </p:nvPr>
        </p:nvGraphicFramePr>
        <p:xfrm>
          <a:off x="1558568" y="3291830"/>
          <a:ext cx="1735086" cy="754227"/>
        </p:xfrm>
        <a:graphic>
          <a:graphicData uri="http://schemas.openxmlformats.org/drawingml/2006/table">
            <a:tbl>
              <a:tblPr/>
              <a:tblGrid>
                <a:gridCol w="1233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4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Execution context</a:t>
                      </a:r>
                      <a:endParaRPr lang="zh-CN" alt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Scope chain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1983E0F1-548B-2948-A9D2-99E1FAE9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76501"/>
              </p:ext>
            </p:extLst>
          </p:nvPr>
        </p:nvGraphicFramePr>
        <p:xfrm>
          <a:off x="4437853" y="2941813"/>
          <a:ext cx="1267747" cy="1119987"/>
        </p:xfrm>
        <a:graphic>
          <a:graphicData uri="http://schemas.openxmlformats.org/drawingml/2006/table">
            <a:tbl>
              <a:tblPr/>
              <a:tblGrid>
                <a:gridCol w="806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4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Scope</a:t>
                      </a:r>
                      <a:r>
                        <a:rPr lang="en-US" altLang="zh-CN" sz="16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chain</a:t>
                      </a:r>
                      <a:endParaRPr lang="zh-CN" alt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0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1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xmlns="" id="{0B2A5E60-2323-CC40-8098-EFFBEA12E1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59833" y="3075806"/>
            <a:ext cx="1331051" cy="7920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2CCA7E3F-6574-4648-B9C6-033AB964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28076"/>
              </p:ext>
            </p:extLst>
          </p:nvPr>
        </p:nvGraphicFramePr>
        <p:xfrm>
          <a:off x="6801464" y="1545310"/>
          <a:ext cx="1868745" cy="1394307"/>
        </p:xfrm>
        <a:graphic>
          <a:graphicData uri="http://schemas.openxmlformats.org/drawingml/2006/table">
            <a:tbl>
              <a:tblPr/>
              <a:tblGrid>
                <a:gridCol w="1188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0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4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Activation</a:t>
                      </a:r>
                      <a:r>
                        <a:rPr lang="en-US" altLang="zh-CN" sz="16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object</a:t>
                      </a:r>
                      <a:endParaRPr lang="zh-CN" alt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n>
                            <a:noFill/>
                          </a:ln>
                        </a:rPr>
                        <a:t> arguments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[5,15]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num1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num2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7F51BD78-2239-F24B-A638-ED9704BF2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17164"/>
              </p:ext>
            </p:extLst>
          </p:nvPr>
        </p:nvGraphicFramePr>
        <p:xfrm>
          <a:off x="6822818" y="3579862"/>
          <a:ext cx="1868745" cy="1394307"/>
        </p:xfrm>
        <a:graphic>
          <a:graphicData uri="http://schemas.openxmlformats.org/drawingml/2006/table">
            <a:tbl>
              <a:tblPr/>
              <a:tblGrid>
                <a:gridCol w="767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1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4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Global</a:t>
                      </a:r>
                      <a:r>
                        <a:rPr lang="en-US" altLang="zh-CN" sz="160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object</a:t>
                      </a:r>
                      <a:endParaRPr lang="zh-CN" alt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n>
                            <a:noFill/>
                          </a:ln>
                        </a:rPr>
                        <a:t>add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function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result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undefined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</a:rPr>
                        <a:t>num2</a:t>
                      </a:r>
                      <a:endParaRPr lang="zh-CN" altLang="en-US" sz="16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xmlns="" id="{F9BA8816-761D-464F-A980-6423DD93B251}"/>
              </a:ext>
            </a:extLst>
          </p:cNvPr>
          <p:cNvCxnSpPr>
            <a:cxnSpLocks/>
          </p:cNvCxnSpPr>
          <p:nvPr/>
        </p:nvCxnSpPr>
        <p:spPr>
          <a:xfrm flipH="1">
            <a:off x="5508104" y="3795886"/>
            <a:ext cx="1314714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xmlns="" id="{1B2E4546-59DF-9648-94A6-AE7D96E3B9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10106" y="1765907"/>
            <a:ext cx="1296000" cy="1728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A37CDB-1023-E24D-9F80-46E497FD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执行上下文栈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29CE39-2A98-9E44-A058-0E932461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07554"/>
            <a:ext cx="8424936" cy="79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执行上下文栈</a:t>
            </a:r>
            <a:r>
              <a:rPr kumimoji="1" lang="en-US" altLang="zh-CN" dirty="0"/>
              <a:t>(</a:t>
            </a:r>
            <a:r>
              <a:rPr lang="en" altLang="zh-CN" dirty="0"/>
              <a:t>Execution Context Stack</a:t>
            </a:r>
            <a:r>
              <a:rPr kumimoji="1" lang="en-US" altLang="zh-CN" dirty="0"/>
              <a:t>)</a:t>
            </a:r>
            <a:r>
              <a:rPr lang="zh-CN" altLang="en-US" dirty="0"/>
              <a:t>是一个存储函数调用的栈结构，遵循先进后出的原则。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CF0A4CC-AD74-124A-B088-986BDE594F5F}"/>
              </a:ext>
            </a:extLst>
          </p:cNvPr>
          <p:cNvSpPr/>
          <p:nvPr/>
        </p:nvSpPr>
        <p:spPr>
          <a:xfrm>
            <a:off x="683568" y="1704557"/>
            <a:ext cx="288032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i="1" dirty="0">
                <a:solidFill>
                  <a:srgbClr val="FD971F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b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bar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i="1" dirty="0">
                <a:solidFill>
                  <a:srgbClr val="FD971F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y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(x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y)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bar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))</a:t>
            </a:r>
            <a:endParaRPr lang="en" altLang="zh-CN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AEE53B0-CD55-234A-92C6-BB840B5B4723}"/>
              </a:ext>
            </a:extLst>
          </p:cNvPr>
          <p:cNvSpPr txBox="1"/>
          <p:nvPr/>
        </p:nvSpPr>
        <p:spPr>
          <a:xfrm>
            <a:off x="5436096" y="3549407"/>
            <a:ext cx="1800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bar EC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FDC1099-B12E-E34E-A49D-D2EDF30D5E71}"/>
              </a:ext>
            </a:extLst>
          </p:cNvPr>
          <p:cNvSpPr txBox="1"/>
          <p:nvPr/>
        </p:nvSpPr>
        <p:spPr>
          <a:xfrm>
            <a:off x="5436096" y="3178849"/>
            <a:ext cx="1800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foo EC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C8E03C0F-E6D4-1E42-B933-0E01B668BCDE}"/>
              </a:ext>
            </a:extLst>
          </p:cNvPr>
          <p:cNvGrpSpPr/>
          <p:nvPr/>
        </p:nvGrpSpPr>
        <p:grpSpPr>
          <a:xfrm>
            <a:off x="5436096" y="1734937"/>
            <a:ext cx="1800200" cy="2555587"/>
            <a:chOff x="5436096" y="1734937"/>
            <a:chExt cx="1800200" cy="255558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663B75F6-E8E1-0D42-BB46-5DA6C1CBDA80}"/>
                </a:ext>
              </a:extLst>
            </p:cNvPr>
            <p:cNvSpPr txBox="1"/>
            <p:nvPr/>
          </p:nvSpPr>
          <p:spPr>
            <a:xfrm>
              <a:off x="5436096" y="1734938"/>
              <a:ext cx="1800200" cy="2554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4E925FE9-8BF6-9A43-A208-F75AE6722554}"/>
                </a:ext>
              </a:extLst>
            </p:cNvPr>
            <p:cNvSpPr txBox="1"/>
            <p:nvPr/>
          </p:nvSpPr>
          <p:spPr>
            <a:xfrm>
              <a:off x="5436096" y="3921192"/>
              <a:ext cx="18002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Global Context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307CD47C-9249-4242-B9F6-00945DD3D5CA}"/>
                </a:ext>
              </a:extLst>
            </p:cNvPr>
            <p:cNvSpPr txBox="1"/>
            <p:nvPr/>
          </p:nvSpPr>
          <p:spPr>
            <a:xfrm>
              <a:off x="5436096" y="1734937"/>
              <a:ext cx="18002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ECStack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1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08AF69-15D8-334D-85E6-B9446310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作用域层级调用的例子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9694AF-6F46-9640-B351-C409AF29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DC5C46-0664-394E-ADB1-11AE5580797D}"/>
              </a:ext>
            </a:extLst>
          </p:cNvPr>
          <p:cNvSpPr txBox="1"/>
          <p:nvPr/>
        </p:nvSpPr>
        <p:spPr>
          <a:xfrm>
            <a:off x="296052" y="896183"/>
            <a:ext cx="8452412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zero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75715E"/>
                </a:solidFill>
                <a:latin typeface="Consolas" panose="020B0609020204030204" pitchFamily="49" charset="0"/>
              </a:rPr>
              <a:t>// global scope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currentScope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one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'scope1'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currentScope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</a:p>
          <a:p>
            <a:pPr lvl="2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currentScope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two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'scope2'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currentScope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currentScope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three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'scope3'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currentScope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(zero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one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two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three);</a:t>
            </a:r>
          </a:p>
          <a:p>
            <a:pPr lvl="2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}());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}());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EB521D-611E-8845-907B-28BA11BDC729}"/>
              </a:ext>
            </a:extLst>
          </p:cNvPr>
          <p:cNvSpPr txBox="1"/>
          <p:nvPr/>
        </p:nvSpPr>
        <p:spPr>
          <a:xfrm>
            <a:off x="5796136" y="1059582"/>
            <a:ext cx="2832428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如何让外部也能访问内部？</a:t>
            </a:r>
          </a:p>
        </p:txBody>
      </p:sp>
    </p:spTree>
    <p:extLst>
      <p:ext uri="{BB962C8B-B14F-4D97-AF65-F5344CB8AC3E}">
        <p14:creationId xmlns:p14="http://schemas.microsoft.com/office/powerpoint/2010/main" val="16929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BFAF12EA-78D6-46D1-A707-412AE345E109}"/>
              </a:ext>
            </a:extLst>
          </p:cNvPr>
          <p:cNvGrpSpPr/>
          <p:nvPr/>
        </p:nvGrpSpPr>
        <p:grpSpPr>
          <a:xfrm>
            <a:off x="1376684" y="1491923"/>
            <a:ext cx="1971180" cy="921405"/>
            <a:chOff x="2915816" y="1491923"/>
            <a:chExt cx="1971180" cy="921405"/>
          </a:xfrm>
        </p:grpSpPr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xmlns="" id="{3C736A49-C20D-434B-8994-60FC3AAB49B8}"/>
                </a:ext>
              </a:extLst>
            </p:cNvPr>
            <p:cNvSpPr txBox="1"/>
            <p:nvPr/>
          </p:nvSpPr>
          <p:spPr>
            <a:xfrm>
              <a:off x="2989359" y="2205579"/>
              <a:ext cx="1038747" cy="20774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函数与闭包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70B33A8-C7A7-4F4C-B9ED-679AC3728139}"/>
                </a:ext>
              </a:extLst>
            </p:cNvPr>
            <p:cNvSpPr/>
            <p:nvPr/>
          </p:nvSpPr>
          <p:spPr>
            <a:xfrm>
              <a:off x="2915816" y="1491923"/>
              <a:ext cx="19711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微软雅黑" pitchFamily="34" charset="-122"/>
                </a:rPr>
                <a:t>03</a:t>
              </a:r>
              <a:endPara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endParaRPr>
            </a:p>
          </p:txBody>
        </p:sp>
      </p:grpSp>
      <p:sp>
        <p:nvSpPr>
          <p:cNvPr id="15" name="矩形 16">
            <a:extLst>
              <a:ext uri="{FF2B5EF4-FFF2-40B4-BE49-F238E27FC236}">
                <a16:creationId xmlns:a16="http://schemas.microsoft.com/office/drawing/2014/main" xmlns="" id="{49F6153F-34C8-4C24-849D-1C8EC7C88EB3}"/>
              </a:ext>
            </a:extLst>
          </p:cNvPr>
          <p:cNvSpPr/>
          <p:nvPr/>
        </p:nvSpPr>
        <p:spPr>
          <a:xfrm>
            <a:off x="1187624" y="671130"/>
            <a:ext cx="7956376" cy="4475462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" fmla="*/ 0 w 6918835"/>
              <a:gd name="connsiteY0" fmla="*/ 3891845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0C143847-0324-4D94-A15D-CCD296240923}"/>
              </a:ext>
            </a:extLst>
          </p:cNvPr>
          <p:cNvSpPr/>
          <p:nvPr/>
        </p:nvSpPr>
        <p:spPr>
          <a:xfrm rot="19844542">
            <a:off x="5466951" y="1791021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4B1284F1-7CED-465D-BF9D-1CC264602EDD}"/>
              </a:ext>
            </a:extLst>
          </p:cNvPr>
          <p:cNvSpPr/>
          <p:nvPr/>
        </p:nvSpPr>
        <p:spPr>
          <a:xfrm rot="19844542">
            <a:off x="6756188" y="43376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37415C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F20EEB47-EF82-44BE-82E1-C1CAACED0672}"/>
              </a:ext>
            </a:extLst>
          </p:cNvPr>
          <p:cNvSpPr/>
          <p:nvPr/>
        </p:nvSpPr>
        <p:spPr>
          <a:xfrm rot="19844542">
            <a:off x="5745440" y="554089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76A6D7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3DFE04-23F7-CF4B-A077-3413C0A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函数声明的几种方式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E7CB97C-D485-0A48-923E-937DFEDC20C6}"/>
              </a:ext>
            </a:extLst>
          </p:cNvPr>
          <p:cNvGrpSpPr/>
          <p:nvPr/>
        </p:nvGrpSpPr>
        <p:grpSpPr>
          <a:xfrm>
            <a:off x="2994493" y="1170620"/>
            <a:ext cx="3132349" cy="3104896"/>
            <a:chOff x="2994493" y="1170620"/>
            <a:chExt cx="3132349" cy="3104896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xmlns="" id="{32A48F01-BB65-C94D-BCF4-9C178530E075}"/>
                </a:ext>
              </a:extLst>
            </p:cNvPr>
            <p:cNvGrpSpPr/>
            <p:nvPr/>
          </p:nvGrpSpPr>
          <p:grpSpPr>
            <a:xfrm>
              <a:off x="2994493" y="1170620"/>
              <a:ext cx="3132349" cy="3104896"/>
              <a:chOff x="4007765" y="1772811"/>
              <a:chExt cx="4176465" cy="4139861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xmlns="" id="{131314C0-95AB-2B47-8602-EA3B7E2897EF}"/>
                  </a:ext>
                </a:extLst>
              </p:cNvPr>
              <p:cNvGrpSpPr/>
              <p:nvPr/>
            </p:nvGrpSpPr>
            <p:grpSpPr>
              <a:xfrm>
                <a:off x="4007765" y="1772811"/>
                <a:ext cx="4176465" cy="4139861"/>
                <a:chOff x="3884472" y="2091871"/>
                <a:chExt cx="3113872" cy="3086581"/>
              </a:xfrm>
            </p:grpSpPr>
            <p:grpSp>
              <p:nvGrpSpPr>
                <p:cNvPr id="13" name="Group 9">
                  <a:extLst>
                    <a:ext uri="{FF2B5EF4-FFF2-40B4-BE49-F238E27FC236}">
                      <a16:creationId xmlns:a16="http://schemas.microsoft.com/office/drawing/2014/main" xmlns="" id="{A54E635E-B444-5049-93A8-6E3AFAC0C15A}"/>
                    </a:ext>
                  </a:extLst>
                </p:cNvPr>
                <p:cNvGrpSpPr/>
                <p:nvPr/>
              </p:nvGrpSpPr>
              <p:grpSpPr>
                <a:xfrm rot="2700000">
                  <a:off x="3884473" y="2091871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41" name="Freeform: Shape 37">
                    <a:extLst>
                      <a:ext uri="{FF2B5EF4-FFF2-40B4-BE49-F238E27FC236}">
                        <a16:creationId xmlns:a16="http://schemas.microsoft.com/office/drawing/2014/main" xmlns="" id="{85D2F8B0-9E2D-F74A-A73E-288B95984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Freeform: Shape 38">
                    <a:extLst>
                      <a:ext uri="{FF2B5EF4-FFF2-40B4-BE49-F238E27FC236}">
                        <a16:creationId xmlns:a16="http://schemas.microsoft.com/office/drawing/2014/main" xmlns="" id="{5F533AAC-837F-FA4E-B594-30322D1B4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Freeform: Shape 39">
                    <a:extLst>
                      <a:ext uri="{FF2B5EF4-FFF2-40B4-BE49-F238E27FC236}">
                        <a16:creationId xmlns:a16="http://schemas.microsoft.com/office/drawing/2014/main" xmlns="" id="{FA5D9F29-850B-7140-9163-667EA505F2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Freeform: Shape 40">
                    <a:extLst>
                      <a:ext uri="{FF2B5EF4-FFF2-40B4-BE49-F238E27FC236}">
                        <a16:creationId xmlns:a16="http://schemas.microsoft.com/office/drawing/2014/main" xmlns="" id="{F1829632-6C01-E840-8ED6-A66A3605AE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Freeform: Shape 41">
                    <a:extLst>
                      <a:ext uri="{FF2B5EF4-FFF2-40B4-BE49-F238E27FC236}">
                        <a16:creationId xmlns:a16="http://schemas.microsoft.com/office/drawing/2014/main" xmlns="" id="{33CC494F-AD83-EB45-8534-DB02C3AF8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Freeform: Shape 42">
                    <a:extLst>
                      <a:ext uri="{FF2B5EF4-FFF2-40B4-BE49-F238E27FC236}">
                        <a16:creationId xmlns:a16="http://schemas.microsoft.com/office/drawing/2014/main" xmlns="" id="{6A36CF09-B3BF-2840-A2F4-26C682A5A6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7" name="Freeform: Shape 43">
                    <a:extLst>
                      <a:ext uri="{FF2B5EF4-FFF2-40B4-BE49-F238E27FC236}">
                        <a16:creationId xmlns:a16="http://schemas.microsoft.com/office/drawing/2014/main" xmlns="" id="{E38FA654-4660-0A45-B8B7-5C9F22CBA4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8" name="Freeform: Shape 44">
                    <a:extLst>
                      <a:ext uri="{FF2B5EF4-FFF2-40B4-BE49-F238E27FC236}">
                        <a16:creationId xmlns:a16="http://schemas.microsoft.com/office/drawing/2014/main" xmlns="" id="{0331F6D7-31CA-5749-9DA2-FD569728D5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4" name="Group 10">
                  <a:extLst>
                    <a:ext uri="{FF2B5EF4-FFF2-40B4-BE49-F238E27FC236}">
                      <a16:creationId xmlns:a16="http://schemas.microsoft.com/office/drawing/2014/main" xmlns="" id="{CEC3A0C9-2ACB-4047-A3D3-31354141F6DE}"/>
                    </a:ext>
                  </a:extLst>
                </p:cNvPr>
                <p:cNvGrpSpPr/>
                <p:nvPr/>
              </p:nvGrpSpPr>
              <p:grpSpPr>
                <a:xfrm rot="2700000">
                  <a:off x="3898328" y="3740561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33" name="Freeform: Shape 29">
                    <a:extLst>
                      <a:ext uri="{FF2B5EF4-FFF2-40B4-BE49-F238E27FC236}">
                        <a16:creationId xmlns:a16="http://schemas.microsoft.com/office/drawing/2014/main" xmlns="" id="{B9E8AFCA-E91C-5F44-AFB3-DD78D1E32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Freeform: Shape 30">
                    <a:extLst>
                      <a:ext uri="{FF2B5EF4-FFF2-40B4-BE49-F238E27FC236}">
                        <a16:creationId xmlns:a16="http://schemas.microsoft.com/office/drawing/2014/main" xmlns="" id="{C70BF200-60C9-CD43-8C13-A32FD3597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" name="Freeform: Shape 31">
                    <a:extLst>
                      <a:ext uri="{FF2B5EF4-FFF2-40B4-BE49-F238E27FC236}">
                        <a16:creationId xmlns:a16="http://schemas.microsoft.com/office/drawing/2014/main" xmlns="" id="{1B175E6D-0546-6546-ACD4-112735FB2E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Freeform: Shape 32">
                    <a:extLst>
                      <a:ext uri="{FF2B5EF4-FFF2-40B4-BE49-F238E27FC236}">
                        <a16:creationId xmlns:a16="http://schemas.microsoft.com/office/drawing/2014/main" xmlns="" id="{7380F0F9-353A-0E45-A434-85A00E8C72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Freeform: Shape 33">
                    <a:extLst>
                      <a:ext uri="{FF2B5EF4-FFF2-40B4-BE49-F238E27FC236}">
                        <a16:creationId xmlns:a16="http://schemas.microsoft.com/office/drawing/2014/main" xmlns="" id="{1589AF82-D6F2-124B-8732-A90BF443D3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8" name="Freeform: Shape 34">
                    <a:extLst>
                      <a:ext uri="{FF2B5EF4-FFF2-40B4-BE49-F238E27FC236}">
                        <a16:creationId xmlns:a16="http://schemas.microsoft.com/office/drawing/2014/main" xmlns="" id="{435A53D8-8CD7-6446-A53C-AC4DFF8A98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9" name="Freeform: Shape 35">
                    <a:extLst>
                      <a:ext uri="{FF2B5EF4-FFF2-40B4-BE49-F238E27FC236}">
                        <a16:creationId xmlns:a16="http://schemas.microsoft.com/office/drawing/2014/main" xmlns="" id="{D5804FCB-3AF2-AF45-9CEF-970EFCCA01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Freeform: Shape 36">
                    <a:extLst>
                      <a:ext uri="{FF2B5EF4-FFF2-40B4-BE49-F238E27FC236}">
                        <a16:creationId xmlns:a16="http://schemas.microsoft.com/office/drawing/2014/main" xmlns="" id="{5484F81B-3ABD-F64D-B761-A12377E506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5" name="Group 11">
                  <a:extLst>
                    <a:ext uri="{FF2B5EF4-FFF2-40B4-BE49-F238E27FC236}">
                      <a16:creationId xmlns:a16="http://schemas.microsoft.com/office/drawing/2014/main" xmlns="" id="{7555813F-7AB5-894C-9546-573F21B4A0E3}"/>
                    </a:ext>
                  </a:extLst>
                </p:cNvPr>
                <p:cNvGrpSpPr/>
                <p:nvPr/>
              </p:nvGrpSpPr>
              <p:grpSpPr>
                <a:xfrm rot="2700000">
                  <a:off x="5548682" y="2091870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25" name="Freeform: Shape 21">
                    <a:extLst>
                      <a:ext uri="{FF2B5EF4-FFF2-40B4-BE49-F238E27FC236}">
                        <a16:creationId xmlns:a16="http://schemas.microsoft.com/office/drawing/2014/main" xmlns="" id="{AAEFBC53-8475-8644-ABAA-C915AF3BB1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Freeform: Shape 22">
                    <a:extLst>
                      <a:ext uri="{FF2B5EF4-FFF2-40B4-BE49-F238E27FC236}">
                        <a16:creationId xmlns:a16="http://schemas.microsoft.com/office/drawing/2014/main" xmlns="" id="{BD3E0AAC-2AF7-B549-B318-D03CCD2F96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" name="Freeform: Shape 23">
                    <a:extLst>
                      <a:ext uri="{FF2B5EF4-FFF2-40B4-BE49-F238E27FC236}">
                        <a16:creationId xmlns:a16="http://schemas.microsoft.com/office/drawing/2014/main" xmlns="" id="{C200C02A-D4AB-AE4D-BABD-3F6DDB2CB2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Freeform: Shape 24">
                    <a:extLst>
                      <a:ext uri="{FF2B5EF4-FFF2-40B4-BE49-F238E27FC236}">
                        <a16:creationId xmlns:a16="http://schemas.microsoft.com/office/drawing/2014/main" xmlns="" id="{6B4277C7-EA2F-5548-968E-6A8EBE63DA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Freeform: Shape 25">
                    <a:extLst>
                      <a:ext uri="{FF2B5EF4-FFF2-40B4-BE49-F238E27FC236}">
                        <a16:creationId xmlns:a16="http://schemas.microsoft.com/office/drawing/2014/main" xmlns="" id="{0DEB4360-E80F-ED4D-BD18-47C087C5A7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" name="Freeform: Shape 26">
                    <a:extLst>
                      <a:ext uri="{FF2B5EF4-FFF2-40B4-BE49-F238E27FC236}">
                        <a16:creationId xmlns:a16="http://schemas.microsoft.com/office/drawing/2014/main" xmlns="" id="{764EE6DB-24D7-8E4D-9378-E61CE86120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" name="Freeform: Shape 27">
                    <a:extLst>
                      <a:ext uri="{FF2B5EF4-FFF2-40B4-BE49-F238E27FC236}">
                        <a16:creationId xmlns:a16="http://schemas.microsoft.com/office/drawing/2014/main" xmlns="" id="{EE094809-15BD-7A4F-B5D9-CCDA946164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2" name="Freeform: Shape 28">
                    <a:extLst>
                      <a:ext uri="{FF2B5EF4-FFF2-40B4-BE49-F238E27FC236}">
                        <a16:creationId xmlns:a16="http://schemas.microsoft.com/office/drawing/2014/main" xmlns="" id="{B6C94B0C-60EF-C740-A387-DB472C46C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6" name="Group 12">
                  <a:extLst>
                    <a:ext uri="{FF2B5EF4-FFF2-40B4-BE49-F238E27FC236}">
                      <a16:creationId xmlns:a16="http://schemas.microsoft.com/office/drawing/2014/main" xmlns="" id="{B283320C-0EA9-1243-9533-9F09361A5200}"/>
                    </a:ext>
                  </a:extLst>
                </p:cNvPr>
                <p:cNvGrpSpPr/>
                <p:nvPr/>
              </p:nvGrpSpPr>
              <p:grpSpPr>
                <a:xfrm rot="2700000">
                  <a:off x="5560453" y="3740559"/>
                  <a:ext cx="1437890" cy="1437892"/>
                  <a:chOff x="4748213" y="2079625"/>
                  <a:chExt cx="2695576" cy="2695576"/>
                </a:xfrm>
              </p:grpSpPr>
              <p:sp>
                <p:nvSpPr>
                  <p:cNvPr id="17" name="Freeform: Shape 13">
                    <a:extLst>
                      <a:ext uri="{FF2B5EF4-FFF2-40B4-BE49-F238E27FC236}">
                        <a16:creationId xmlns:a16="http://schemas.microsoft.com/office/drawing/2014/main" xmlns="" id="{57552A88-EF2D-5242-954A-4E955D5D15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2079625"/>
                    <a:ext cx="538163" cy="2695575"/>
                  </a:xfrm>
                  <a:custGeom>
                    <a:avLst/>
                    <a:gdLst>
                      <a:gd name="T0" fmla="*/ 339 w 339"/>
                      <a:gd name="T1" fmla="*/ 1359 h 1698"/>
                      <a:gd name="T2" fmla="*/ 339 w 339"/>
                      <a:gd name="T3" fmla="*/ 339 h 1698"/>
                      <a:gd name="T4" fmla="*/ 0 w 339"/>
                      <a:gd name="T5" fmla="*/ 0 h 1698"/>
                      <a:gd name="T6" fmla="*/ 0 w 339"/>
                      <a:gd name="T7" fmla="*/ 1698 h 1698"/>
                      <a:gd name="T8" fmla="*/ 339 w 339"/>
                      <a:gd name="T9" fmla="*/ 135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339" y="1359"/>
                        </a:moveTo>
                        <a:lnTo>
                          <a:pt x="339" y="339"/>
                        </a:lnTo>
                        <a:lnTo>
                          <a:pt x="0" y="0"/>
                        </a:lnTo>
                        <a:lnTo>
                          <a:pt x="0" y="1698"/>
                        </a:lnTo>
                        <a:lnTo>
                          <a:pt x="339" y="135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Freeform: Shape 14">
                    <a:extLst>
                      <a:ext uri="{FF2B5EF4-FFF2-40B4-BE49-F238E27FC236}">
                        <a16:creationId xmlns:a16="http://schemas.microsoft.com/office/drawing/2014/main" xmlns="" id="{B259D8E2-3898-AB47-B496-DD31099866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5626" y="4067175"/>
                    <a:ext cx="538163" cy="169863"/>
                  </a:xfrm>
                  <a:custGeom>
                    <a:avLst/>
                    <a:gdLst>
                      <a:gd name="T0" fmla="*/ 339 w 339"/>
                      <a:gd name="T1" fmla="*/ 107 h 107"/>
                      <a:gd name="T2" fmla="*/ 0 w 339"/>
                      <a:gd name="T3" fmla="*/ 107 h 107"/>
                      <a:gd name="T4" fmla="*/ 0 w 339"/>
                      <a:gd name="T5" fmla="*/ 0 h 107"/>
                      <a:gd name="T6" fmla="*/ 339 w 339"/>
                      <a:gd name="T7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339" y="107"/>
                        </a:moveTo>
                        <a:lnTo>
                          <a:pt x="0" y="107"/>
                        </a:lnTo>
                        <a:lnTo>
                          <a:pt x="0" y="0"/>
                        </a:lnTo>
                        <a:lnTo>
                          <a:pt x="339" y="10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Freeform: Shape 15">
                    <a:extLst>
                      <a:ext uri="{FF2B5EF4-FFF2-40B4-BE49-F238E27FC236}">
                        <a16:creationId xmlns:a16="http://schemas.microsoft.com/office/drawing/2014/main" xmlns="" id="{F1C476F0-8F78-4C40-946D-E6DC8729F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4237038"/>
                    <a:ext cx="2695575" cy="538163"/>
                  </a:xfrm>
                  <a:custGeom>
                    <a:avLst/>
                    <a:gdLst>
                      <a:gd name="T0" fmla="*/ 0 w 1698"/>
                      <a:gd name="T1" fmla="*/ 0 h 339"/>
                      <a:gd name="T2" fmla="*/ 339 w 1698"/>
                      <a:gd name="T3" fmla="*/ 339 h 339"/>
                      <a:gd name="T4" fmla="*/ 1359 w 1698"/>
                      <a:gd name="T5" fmla="*/ 339 h 339"/>
                      <a:gd name="T6" fmla="*/ 1698 w 1698"/>
                      <a:gd name="T7" fmla="*/ 0 h 339"/>
                      <a:gd name="T8" fmla="*/ 0 w 1698"/>
                      <a:gd name="T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98" h="339">
                        <a:moveTo>
                          <a:pt x="0" y="0"/>
                        </a:moveTo>
                        <a:lnTo>
                          <a:pt x="339" y="339"/>
                        </a:lnTo>
                        <a:lnTo>
                          <a:pt x="1359" y="339"/>
                        </a:lnTo>
                        <a:lnTo>
                          <a:pt x="169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" name="Freeform: Shape 16">
                    <a:extLst>
                      <a:ext uri="{FF2B5EF4-FFF2-40B4-BE49-F238E27FC236}">
                        <a16:creationId xmlns:a16="http://schemas.microsoft.com/office/drawing/2014/main" xmlns="" id="{AE48285C-F08B-5146-B453-13CED9EBA1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6376" y="4237038"/>
                    <a:ext cx="169863" cy="538163"/>
                  </a:xfrm>
                  <a:custGeom>
                    <a:avLst/>
                    <a:gdLst>
                      <a:gd name="T0" fmla="*/ 0 w 107"/>
                      <a:gd name="T1" fmla="*/ 339 h 339"/>
                      <a:gd name="T2" fmla="*/ 0 w 107"/>
                      <a:gd name="T3" fmla="*/ 0 h 339"/>
                      <a:gd name="T4" fmla="*/ 107 w 107"/>
                      <a:gd name="T5" fmla="*/ 0 h 339"/>
                      <a:gd name="T6" fmla="*/ 0 w 107"/>
                      <a:gd name="T7" fmla="*/ 339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0" y="339"/>
                        </a:moveTo>
                        <a:lnTo>
                          <a:pt x="0" y="0"/>
                        </a:lnTo>
                        <a:lnTo>
                          <a:pt x="107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Freeform: Shape 17">
                    <a:extLst>
                      <a:ext uri="{FF2B5EF4-FFF2-40B4-BE49-F238E27FC236}">
                        <a16:creationId xmlns:a16="http://schemas.microsoft.com/office/drawing/2014/main" xmlns="" id="{19794E42-61E3-FA47-9716-DD2A22A19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538163" cy="2695575"/>
                  </a:xfrm>
                  <a:custGeom>
                    <a:avLst/>
                    <a:gdLst>
                      <a:gd name="T0" fmla="*/ 0 w 339"/>
                      <a:gd name="T1" fmla="*/ 339 h 1698"/>
                      <a:gd name="T2" fmla="*/ 0 w 339"/>
                      <a:gd name="T3" fmla="*/ 1359 h 1698"/>
                      <a:gd name="T4" fmla="*/ 339 w 339"/>
                      <a:gd name="T5" fmla="*/ 1698 h 1698"/>
                      <a:gd name="T6" fmla="*/ 339 w 339"/>
                      <a:gd name="T7" fmla="*/ 0 h 1698"/>
                      <a:gd name="T8" fmla="*/ 0 w 339"/>
                      <a:gd name="T9" fmla="*/ 339 h 16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1698">
                        <a:moveTo>
                          <a:pt x="0" y="339"/>
                        </a:moveTo>
                        <a:lnTo>
                          <a:pt x="0" y="1359"/>
                        </a:lnTo>
                        <a:lnTo>
                          <a:pt x="339" y="1698"/>
                        </a:lnTo>
                        <a:lnTo>
                          <a:pt x="339" y="0"/>
                        </a:lnTo>
                        <a:lnTo>
                          <a:pt x="0" y="33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Freeform: Shape 18">
                    <a:extLst>
                      <a:ext uri="{FF2B5EF4-FFF2-40B4-BE49-F238E27FC236}">
                        <a16:creationId xmlns:a16="http://schemas.microsoft.com/office/drawing/2014/main" xmlns="" id="{EFB8F03F-987C-9D48-A195-A6F09236B6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617788"/>
                    <a:ext cx="538163" cy="169863"/>
                  </a:xfrm>
                  <a:custGeom>
                    <a:avLst/>
                    <a:gdLst>
                      <a:gd name="T0" fmla="*/ 0 w 339"/>
                      <a:gd name="T1" fmla="*/ 0 h 107"/>
                      <a:gd name="T2" fmla="*/ 339 w 339"/>
                      <a:gd name="T3" fmla="*/ 0 h 107"/>
                      <a:gd name="T4" fmla="*/ 339 w 339"/>
                      <a:gd name="T5" fmla="*/ 107 h 107"/>
                      <a:gd name="T6" fmla="*/ 0 w 339"/>
                      <a:gd name="T7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9" h="107">
                        <a:moveTo>
                          <a:pt x="0" y="0"/>
                        </a:moveTo>
                        <a:lnTo>
                          <a:pt x="339" y="0"/>
                        </a:lnTo>
                        <a:lnTo>
                          <a:pt x="339" y="1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" name="Freeform: Shape 19">
                    <a:extLst>
                      <a:ext uri="{FF2B5EF4-FFF2-40B4-BE49-F238E27FC236}">
                        <a16:creationId xmlns:a16="http://schemas.microsoft.com/office/drawing/2014/main" xmlns="" id="{D0DA0405-0A0B-974D-B710-C03E5D14D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213" y="2079625"/>
                    <a:ext cx="2157413" cy="538163"/>
                  </a:xfrm>
                  <a:custGeom>
                    <a:avLst/>
                    <a:gdLst>
                      <a:gd name="T0" fmla="*/ 678 w 1359"/>
                      <a:gd name="T1" fmla="*/ 0 h 339"/>
                      <a:gd name="T2" fmla="*/ 339 w 1359"/>
                      <a:gd name="T3" fmla="*/ 0 h 339"/>
                      <a:gd name="T4" fmla="*/ 0 w 1359"/>
                      <a:gd name="T5" fmla="*/ 339 h 339"/>
                      <a:gd name="T6" fmla="*/ 339 w 1359"/>
                      <a:gd name="T7" fmla="*/ 339 h 339"/>
                      <a:gd name="T8" fmla="*/ 678 w 1359"/>
                      <a:gd name="T9" fmla="*/ 339 h 339"/>
                      <a:gd name="T10" fmla="*/ 1359 w 1359"/>
                      <a:gd name="T11" fmla="*/ 339 h 339"/>
                      <a:gd name="T12" fmla="*/ 1359 w 1359"/>
                      <a:gd name="T13" fmla="*/ 0 h 339"/>
                      <a:gd name="T14" fmla="*/ 678 w 1359"/>
                      <a:gd name="T15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59" h="339">
                        <a:moveTo>
                          <a:pt x="678" y="0"/>
                        </a:moveTo>
                        <a:lnTo>
                          <a:pt x="339" y="0"/>
                        </a:lnTo>
                        <a:lnTo>
                          <a:pt x="0" y="339"/>
                        </a:lnTo>
                        <a:lnTo>
                          <a:pt x="339" y="339"/>
                        </a:lnTo>
                        <a:lnTo>
                          <a:pt x="678" y="339"/>
                        </a:lnTo>
                        <a:lnTo>
                          <a:pt x="1359" y="339"/>
                        </a:lnTo>
                        <a:lnTo>
                          <a:pt x="1359" y="0"/>
                        </a:lnTo>
                        <a:lnTo>
                          <a:pt x="67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" name="Freeform: Shape 20">
                    <a:extLst>
                      <a:ext uri="{FF2B5EF4-FFF2-40B4-BE49-F238E27FC236}">
                        <a16:creationId xmlns:a16="http://schemas.microsoft.com/office/drawing/2014/main" xmlns="" id="{C7537E9A-F6BE-5047-93A7-D5CE33CAB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35763" y="2079625"/>
                    <a:ext cx="169863" cy="538163"/>
                  </a:xfrm>
                  <a:custGeom>
                    <a:avLst/>
                    <a:gdLst>
                      <a:gd name="T0" fmla="*/ 107 w 107"/>
                      <a:gd name="T1" fmla="*/ 0 h 339"/>
                      <a:gd name="T2" fmla="*/ 107 w 107"/>
                      <a:gd name="T3" fmla="*/ 339 h 339"/>
                      <a:gd name="T4" fmla="*/ 0 w 107"/>
                      <a:gd name="T5" fmla="*/ 339 h 339"/>
                      <a:gd name="T6" fmla="*/ 107 w 107"/>
                      <a:gd name="T7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7" h="339">
                        <a:moveTo>
                          <a:pt x="107" y="0"/>
                        </a:moveTo>
                        <a:lnTo>
                          <a:pt x="107" y="339"/>
                        </a:lnTo>
                        <a:lnTo>
                          <a:pt x="0" y="339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xmlns="" id="{21B46028-E497-254B-B891-2FFB7BA060AD}"/>
                  </a:ext>
                </a:extLst>
              </p:cNvPr>
              <p:cNvSpPr txBox="1"/>
              <p:nvPr/>
            </p:nvSpPr>
            <p:spPr>
              <a:xfrm>
                <a:off x="4645089" y="2397473"/>
                <a:ext cx="607859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xmlns="" id="{3C1EE5E8-C8E1-9046-9182-668EFBD17178}"/>
                  </a:ext>
                </a:extLst>
              </p:cNvPr>
              <p:cNvSpPr txBox="1"/>
              <p:nvPr/>
            </p:nvSpPr>
            <p:spPr>
              <a:xfrm>
                <a:off x="6825771" y="2358722"/>
                <a:ext cx="663964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1" name="TextBox 7">
                <a:extLst>
                  <a:ext uri="{FF2B5EF4-FFF2-40B4-BE49-F238E27FC236}">
                    <a16:creationId xmlns:a16="http://schemas.microsoft.com/office/drawing/2014/main" xmlns="" id="{51ECD46D-3D30-AF41-93CC-C0D90FF116DD}"/>
                  </a:ext>
                </a:extLst>
              </p:cNvPr>
              <p:cNvSpPr txBox="1"/>
              <p:nvPr/>
            </p:nvSpPr>
            <p:spPr>
              <a:xfrm>
                <a:off x="6857276" y="4579207"/>
                <a:ext cx="662361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xmlns="" id="{77991AB2-3A4C-3146-A39F-C30701F8A731}"/>
                  </a:ext>
                </a:extLst>
              </p:cNvPr>
              <p:cNvSpPr txBox="1"/>
              <p:nvPr/>
            </p:nvSpPr>
            <p:spPr>
              <a:xfrm>
                <a:off x="4671070" y="4641692"/>
                <a:ext cx="676788" cy="646331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7" name="Freeform: Shape 49">
              <a:extLst>
                <a:ext uri="{FF2B5EF4-FFF2-40B4-BE49-F238E27FC236}">
                  <a16:creationId xmlns:a16="http://schemas.microsoft.com/office/drawing/2014/main" xmlns="" id="{CDC28F27-D730-4247-8B9F-79204FD9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809" y="2568149"/>
              <a:ext cx="457647" cy="34343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9" name="Rectangle 51">
            <a:extLst>
              <a:ext uri="{FF2B5EF4-FFF2-40B4-BE49-F238E27FC236}">
                <a16:creationId xmlns:a16="http://schemas.microsoft.com/office/drawing/2014/main" xmlns="" id="{57466093-27C8-A84F-8ED1-F0026494B756}"/>
              </a:ext>
            </a:extLst>
          </p:cNvPr>
          <p:cNvSpPr/>
          <p:nvPr/>
        </p:nvSpPr>
        <p:spPr bwMode="auto">
          <a:xfrm>
            <a:off x="2266027" y="1625191"/>
            <a:ext cx="374516" cy="381201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xmlns="" id="{F6D58B85-F599-274A-96C1-D10D298769D8}"/>
              </a:ext>
            </a:extLst>
          </p:cNvPr>
          <p:cNvSpPr/>
          <p:nvPr/>
        </p:nvSpPr>
        <p:spPr bwMode="auto">
          <a:xfrm>
            <a:off x="6467177" y="1625191"/>
            <a:ext cx="374516" cy="381201"/>
          </a:xfrm>
          <a:prstGeom prst="rect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xmlns="" id="{D83634DF-8946-3643-8277-10F5E1D3511F}"/>
              </a:ext>
            </a:extLst>
          </p:cNvPr>
          <p:cNvSpPr/>
          <p:nvPr/>
        </p:nvSpPr>
        <p:spPr bwMode="auto">
          <a:xfrm>
            <a:off x="2266027" y="3347120"/>
            <a:ext cx="374516" cy="381201"/>
          </a:xfrm>
          <a:prstGeom prst="rect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xmlns="" id="{AEE7B01F-902C-E14D-8E86-1416DAED7C9C}"/>
              </a:ext>
            </a:extLst>
          </p:cNvPr>
          <p:cNvSpPr/>
          <p:nvPr/>
        </p:nvSpPr>
        <p:spPr bwMode="auto">
          <a:xfrm>
            <a:off x="6467177" y="3347120"/>
            <a:ext cx="374516" cy="381201"/>
          </a:xfrm>
          <a:prstGeom prst="rect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grpSp>
        <p:nvGrpSpPr>
          <p:cNvPr id="53" name="Group 55">
            <a:extLst>
              <a:ext uri="{FF2B5EF4-FFF2-40B4-BE49-F238E27FC236}">
                <a16:creationId xmlns:a16="http://schemas.microsoft.com/office/drawing/2014/main" xmlns="" id="{62B06FE4-06AF-1541-BFC0-6D86B563BDA7}"/>
              </a:ext>
            </a:extLst>
          </p:cNvPr>
          <p:cNvGrpSpPr/>
          <p:nvPr/>
        </p:nvGrpSpPr>
        <p:grpSpPr>
          <a:xfrm>
            <a:off x="6841692" y="1584356"/>
            <a:ext cx="1978780" cy="771371"/>
            <a:chOff x="2100456" y="1829593"/>
            <a:chExt cx="2352127" cy="1028494"/>
          </a:xfrm>
        </p:grpSpPr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xmlns="" id="{C5E328C8-B6FE-8F47-BABE-7E55CA6E7B94}"/>
                </a:ext>
              </a:extLst>
            </p:cNvPr>
            <p:cNvSpPr/>
            <p:nvPr/>
          </p:nvSpPr>
          <p:spPr>
            <a:xfrm>
              <a:off x="2100456" y="2137370"/>
              <a:ext cx="2352127" cy="720717"/>
            </a:xfrm>
            <a:prstGeom prst="rect">
              <a:avLst/>
            </a:prstGeom>
          </p:spPr>
          <p:txBody>
            <a:bodyPr wrap="square" lIns="360000" anchor="t" anchorCtr="0">
              <a:normAutofit/>
            </a:bodyPr>
            <a:lstStyle/>
            <a:p>
              <a:pPr lvl="0"/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foo = function() {}; </a:t>
              </a:r>
            </a:p>
            <a:p>
              <a:pPr lvl="0"/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foo = function foo() {}</a:t>
              </a:r>
            </a:p>
          </p:txBody>
        </p:sp>
        <p:sp>
          <p:nvSpPr>
            <p:cNvPr id="55" name="TextBox 57">
              <a:extLst>
                <a:ext uri="{FF2B5EF4-FFF2-40B4-BE49-F238E27FC236}">
                  <a16:creationId xmlns:a16="http://schemas.microsoft.com/office/drawing/2014/main" xmlns="" id="{1131AD22-193E-DE4A-A170-066F4AA8C6F8}"/>
                </a:ext>
              </a:extLst>
            </p:cNvPr>
            <p:cNvSpPr txBox="1"/>
            <p:nvPr/>
          </p:nvSpPr>
          <p:spPr>
            <a:xfrm>
              <a:off x="2104277" y="1829593"/>
              <a:ext cx="1366740" cy="307777"/>
            </a:xfrm>
            <a:prstGeom prst="rect">
              <a:avLst/>
            </a:prstGeom>
            <a:noFill/>
          </p:spPr>
          <p:txBody>
            <a:bodyPr wrap="none" lIns="360000" anchor="b" anchorCtr="0">
              <a:normAutofit fontScale="77500" lnSpcReduction="20000"/>
            </a:bodyPr>
            <a:lstStyle/>
            <a:p>
              <a:r>
                <a:rPr lang="zh-CN" altLang="en-US" sz="1400" b="1" dirty="0">
                  <a:solidFill>
                    <a:schemeClr val="accent4">
                      <a:lumMod val="100000"/>
                    </a:schemeClr>
                  </a:solidFill>
                </a:rPr>
                <a:t>函数表达式</a:t>
              </a:r>
            </a:p>
          </p:txBody>
        </p:sp>
      </p:grpSp>
      <p:grpSp>
        <p:nvGrpSpPr>
          <p:cNvPr id="56" name="Group 58">
            <a:extLst>
              <a:ext uri="{FF2B5EF4-FFF2-40B4-BE49-F238E27FC236}">
                <a16:creationId xmlns:a16="http://schemas.microsoft.com/office/drawing/2014/main" xmlns="" id="{B105CE5B-680D-0B47-9302-B866311F6737}"/>
              </a:ext>
            </a:extLst>
          </p:cNvPr>
          <p:cNvGrpSpPr/>
          <p:nvPr/>
        </p:nvGrpSpPr>
        <p:grpSpPr>
          <a:xfrm>
            <a:off x="425783" y="1609974"/>
            <a:ext cx="1840244" cy="646331"/>
            <a:chOff x="8048478" y="1829593"/>
            <a:chExt cx="2130757" cy="861775"/>
          </a:xfrm>
        </p:grpSpPr>
        <p:sp>
          <p:nvSpPr>
            <p:cNvPr id="57" name="Rectangle 63">
              <a:extLst>
                <a:ext uri="{FF2B5EF4-FFF2-40B4-BE49-F238E27FC236}">
                  <a16:creationId xmlns:a16="http://schemas.microsoft.com/office/drawing/2014/main" xmlns="" id="{56438508-D547-6840-896C-5AD6D40ACBAF}"/>
                </a:ext>
              </a:extLst>
            </p:cNvPr>
            <p:cNvSpPr/>
            <p:nvPr/>
          </p:nvSpPr>
          <p:spPr>
            <a:xfrm>
              <a:off x="8048478" y="2137370"/>
              <a:ext cx="2130757" cy="553998"/>
            </a:xfrm>
            <a:prstGeom prst="rect">
              <a:avLst/>
            </a:prstGeom>
          </p:spPr>
          <p:txBody>
            <a:bodyPr wrap="square" rIns="360000" anchor="t" anchorCtr="0">
              <a:normAutofit/>
            </a:bodyPr>
            <a:lstStyle/>
            <a:p>
              <a:pPr lvl="0" algn="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foo() {}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64">
              <a:extLst>
                <a:ext uri="{FF2B5EF4-FFF2-40B4-BE49-F238E27FC236}">
                  <a16:creationId xmlns:a16="http://schemas.microsoft.com/office/drawing/2014/main" xmlns="" id="{4AD4D3AD-01C1-BD41-95B2-1FF59D8B2344}"/>
                </a:ext>
              </a:extLst>
            </p:cNvPr>
            <p:cNvSpPr txBox="1"/>
            <p:nvPr/>
          </p:nvSpPr>
          <p:spPr>
            <a:xfrm>
              <a:off x="8847919" y="1829593"/>
              <a:ext cx="1331316" cy="307777"/>
            </a:xfrm>
            <a:prstGeom prst="rect">
              <a:avLst/>
            </a:prstGeom>
            <a:noFill/>
          </p:spPr>
          <p:txBody>
            <a:bodyPr wrap="none" rIns="360000" anchor="t" anchorCtr="0">
              <a:normAutofit fontScale="77500" lnSpcReduction="20000"/>
            </a:bodyPr>
            <a:lstStyle/>
            <a:p>
              <a:pPr algn="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定义式声明</a:t>
              </a:r>
            </a:p>
            <a:p>
              <a:pPr algn="r"/>
              <a:endParaRPr lang="zh-CN" altLang="en-US" sz="14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  <p:grpSp>
        <p:nvGrpSpPr>
          <p:cNvPr id="59" name="Group 65">
            <a:extLst>
              <a:ext uri="{FF2B5EF4-FFF2-40B4-BE49-F238E27FC236}">
                <a16:creationId xmlns:a16="http://schemas.microsoft.com/office/drawing/2014/main" xmlns="" id="{2A02D73B-C75F-6A41-905E-A0CC25291076}"/>
              </a:ext>
            </a:extLst>
          </p:cNvPr>
          <p:cNvGrpSpPr/>
          <p:nvPr/>
        </p:nvGrpSpPr>
        <p:grpSpPr>
          <a:xfrm>
            <a:off x="6841692" y="3297454"/>
            <a:ext cx="1792547" cy="714455"/>
            <a:chOff x="2100456" y="1829593"/>
            <a:chExt cx="2130757" cy="952607"/>
          </a:xfrm>
        </p:grpSpPr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xmlns="" id="{FD91A182-F5C5-094B-A227-EC848DD10F5D}"/>
                </a:ext>
              </a:extLst>
            </p:cNvPr>
            <p:cNvSpPr/>
            <p:nvPr/>
          </p:nvSpPr>
          <p:spPr>
            <a:xfrm>
              <a:off x="2100456" y="2137369"/>
              <a:ext cx="2130757" cy="644831"/>
            </a:xfrm>
            <a:prstGeom prst="rect">
              <a:avLst/>
            </a:prstGeom>
          </p:spPr>
          <p:txBody>
            <a:bodyPr wrap="square" lIns="360000" anchor="t" anchorCtr="0">
              <a:normAutofit/>
            </a:bodyPr>
            <a:lstStyle/>
            <a:p>
              <a:pPr lvl="0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(function(){})(); </a:t>
              </a:r>
            </a:p>
            <a:p>
              <a:pPr lvl="0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function(){}();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67">
              <a:extLst>
                <a:ext uri="{FF2B5EF4-FFF2-40B4-BE49-F238E27FC236}">
                  <a16:creationId xmlns:a16="http://schemas.microsoft.com/office/drawing/2014/main" xmlns="" id="{1C534400-5287-6549-B06A-11ED11020368}"/>
                </a:ext>
              </a:extLst>
            </p:cNvPr>
            <p:cNvSpPr txBox="1"/>
            <p:nvPr/>
          </p:nvSpPr>
          <p:spPr>
            <a:xfrm>
              <a:off x="2104277" y="1829593"/>
              <a:ext cx="1366740" cy="307777"/>
            </a:xfrm>
            <a:prstGeom prst="rect">
              <a:avLst/>
            </a:prstGeom>
            <a:noFill/>
          </p:spPr>
          <p:txBody>
            <a:bodyPr wrap="none" lIns="360000" anchor="b" anchorCtr="0">
              <a:normAutofit fontScale="77500" lnSpcReduction="20000"/>
            </a:bodyPr>
            <a:lstStyle/>
            <a:p>
              <a:pPr lvl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立即执行函数表达式</a:t>
              </a:r>
            </a:p>
          </p:txBody>
        </p:sp>
      </p:grpSp>
      <p:grpSp>
        <p:nvGrpSpPr>
          <p:cNvPr id="62" name="Group 68">
            <a:extLst>
              <a:ext uri="{FF2B5EF4-FFF2-40B4-BE49-F238E27FC236}">
                <a16:creationId xmlns:a16="http://schemas.microsoft.com/office/drawing/2014/main" xmlns="" id="{62953B7B-D29B-2543-89A2-24C5C23D1734}"/>
              </a:ext>
            </a:extLst>
          </p:cNvPr>
          <p:cNvGrpSpPr/>
          <p:nvPr/>
        </p:nvGrpSpPr>
        <p:grpSpPr>
          <a:xfrm>
            <a:off x="-36511" y="3309233"/>
            <a:ext cx="2302538" cy="702677"/>
            <a:chOff x="7513203" y="1829593"/>
            <a:chExt cx="2666032" cy="936903"/>
          </a:xfrm>
        </p:grpSpPr>
        <p:sp>
          <p:nvSpPr>
            <p:cNvPr id="63" name="Rectangle 69">
              <a:extLst>
                <a:ext uri="{FF2B5EF4-FFF2-40B4-BE49-F238E27FC236}">
                  <a16:creationId xmlns:a16="http://schemas.microsoft.com/office/drawing/2014/main" xmlns="" id="{01FCCA65-EF48-4740-B235-494729C662E2}"/>
                </a:ext>
              </a:extLst>
            </p:cNvPr>
            <p:cNvSpPr/>
            <p:nvPr/>
          </p:nvSpPr>
          <p:spPr>
            <a:xfrm>
              <a:off x="7513203" y="2137369"/>
              <a:ext cx="2586922" cy="629127"/>
            </a:xfrm>
            <a:prstGeom prst="rect">
              <a:avLst/>
            </a:prstGeom>
          </p:spPr>
          <p:txBody>
            <a:bodyPr wrap="square" rIns="360000" anchor="t" anchorCtr="0">
              <a:normAutofit/>
            </a:bodyPr>
            <a:lstStyle/>
            <a:p>
              <a:pPr lvl="0" algn="r"/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foo = new Function();</a:t>
              </a:r>
            </a:p>
          </p:txBody>
        </p:sp>
        <p:sp>
          <p:nvSpPr>
            <p:cNvPr id="64" name="TextBox 70">
              <a:extLst>
                <a:ext uri="{FF2B5EF4-FFF2-40B4-BE49-F238E27FC236}">
                  <a16:creationId xmlns:a16="http://schemas.microsoft.com/office/drawing/2014/main" xmlns="" id="{8A89F361-1D77-9B42-9DF8-FBC944C3AC44}"/>
                </a:ext>
              </a:extLst>
            </p:cNvPr>
            <p:cNvSpPr txBox="1"/>
            <p:nvPr/>
          </p:nvSpPr>
          <p:spPr>
            <a:xfrm>
              <a:off x="8180207" y="1829593"/>
              <a:ext cx="1999028" cy="307777"/>
            </a:xfrm>
            <a:prstGeom prst="rect">
              <a:avLst/>
            </a:prstGeom>
            <a:noFill/>
          </p:spPr>
          <p:txBody>
            <a:bodyPr wrap="none" rIns="360000" anchor="t" anchorCtr="0">
              <a:normAutofit fontScale="77500" lnSpcReduction="20000"/>
            </a:bodyPr>
            <a:lstStyle/>
            <a:p>
              <a:pPr lvl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表达式构造方式声明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01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3E37E3-D17A-064C-9D7D-D7BCF527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作为值的函数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992AF0-2C6C-FB4E-99C7-BDE1E9C7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13681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中函数名本身就是变量，所以函数可以作为值来使用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函数可以当作参数传递给另一个函数，也可以作为另一个函数的结果返回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C0CE115-2BE0-0443-9251-2B2FB463AA9A}"/>
              </a:ext>
            </a:extLst>
          </p:cNvPr>
          <p:cNvSpPr/>
          <p:nvPr/>
        </p:nvSpPr>
        <p:spPr>
          <a:xfrm>
            <a:off x="539552" y="2283718"/>
            <a:ext cx="597666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add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i="1" dirty="0" err="1">
                <a:solidFill>
                  <a:srgbClr val="FD971F"/>
                </a:solidFill>
                <a:latin typeface="Menlo" panose="020B0609030804020204" pitchFamily="49" charset="0"/>
              </a:rPr>
              <a:t>someFunc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i="1" dirty="0" err="1">
                <a:solidFill>
                  <a:srgbClr val="FD971F"/>
                </a:solidFill>
                <a:latin typeface="Menlo" panose="020B0609030804020204" pitchFamily="49" charset="0"/>
              </a:rPr>
              <a:t>someParam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A6E22E"/>
                </a:solidFill>
                <a:latin typeface="Menlo" panose="020B0609030804020204" pitchFamily="49" charset="0"/>
              </a:rPr>
              <a:t>someFunc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someParam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i="1" dirty="0" err="1">
                <a:solidFill>
                  <a:srgbClr val="FD971F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result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add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(sum,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alert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(result);  </a:t>
            </a:r>
            <a:r>
              <a:rPr lang="en" altLang="zh-CN" dirty="0">
                <a:solidFill>
                  <a:srgbClr val="75715E"/>
                </a:solidFill>
                <a:latin typeface="Menlo" panose="020B0609030804020204" pitchFamily="49" charset="0"/>
              </a:rPr>
              <a:t>//=&gt;8</a:t>
            </a:r>
            <a:endParaRPr lang="en" altLang="zh-CN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7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3"/>
          <p:cNvSpPr/>
          <p:nvPr/>
        </p:nvSpPr>
        <p:spPr bwMode="auto">
          <a:xfrm>
            <a:off x="3050655" y="2710567"/>
            <a:ext cx="648072" cy="648072"/>
          </a:xfrm>
          <a:prstGeom prst="ellipse">
            <a:avLst/>
          </a:prstGeom>
          <a:solidFill>
            <a:srgbClr val="37415C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10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</a:p>
        </p:txBody>
      </p:sp>
      <p:sp>
        <p:nvSpPr>
          <p:cNvPr id="10" name="Oval 4"/>
          <p:cNvSpPr/>
          <p:nvPr/>
        </p:nvSpPr>
        <p:spPr bwMode="auto">
          <a:xfrm>
            <a:off x="3770171" y="3502342"/>
            <a:ext cx="513057" cy="513057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10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</a:p>
        </p:txBody>
      </p:sp>
      <p:sp>
        <p:nvSpPr>
          <p:cNvPr id="11" name="Oval 5"/>
          <p:cNvSpPr/>
          <p:nvPr/>
        </p:nvSpPr>
        <p:spPr bwMode="auto">
          <a:xfrm>
            <a:off x="4394886" y="4190305"/>
            <a:ext cx="405045" cy="405045"/>
          </a:xfrm>
          <a:prstGeom prst="ellipse">
            <a:avLst/>
          </a:prstGeom>
          <a:solidFill>
            <a:srgbClr val="37415C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5035967" y="4191295"/>
            <a:ext cx="1038747" cy="207749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37415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回顾总结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4453452" y="3550504"/>
            <a:ext cx="1038747" cy="207749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函数与闭包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1441" y="2840276"/>
            <a:ext cx="1038747" cy="207749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37415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执行上下文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95736" y="1771378"/>
            <a:ext cx="2048394" cy="837093"/>
            <a:chOff x="1774224" y="1745193"/>
            <a:chExt cx="2048394" cy="837093"/>
          </a:xfrm>
        </p:grpSpPr>
        <p:sp>
          <p:nvSpPr>
            <p:cNvPr id="8" name="Oval 2"/>
            <p:cNvSpPr/>
            <p:nvPr/>
          </p:nvSpPr>
          <p:spPr bwMode="auto">
            <a:xfrm>
              <a:off x="1774224" y="1745193"/>
              <a:ext cx="837093" cy="83709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10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</a:p>
          </p:txBody>
        </p:sp>
        <p:sp>
          <p:nvSpPr>
            <p:cNvPr id="17" name="TextBox 22"/>
            <p:cNvSpPr txBox="1"/>
            <p:nvPr/>
          </p:nvSpPr>
          <p:spPr>
            <a:xfrm>
              <a:off x="2783871" y="1955086"/>
              <a:ext cx="1038747" cy="20774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作用域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CF60BA5F-411D-46FA-8414-A9CADC95AED6}"/>
              </a:ext>
            </a:extLst>
          </p:cNvPr>
          <p:cNvSpPr/>
          <p:nvPr/>
        </p:nvSpPr>
        <p:spPr>
          <a:xfrm>
            <a:off x="-1376273" y="1036187"/>
            <a:ext cx="3766993" cy="7200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272FDC2A-9203-4FF2-A1A3-EA696B933AA8}"/>
              </a:ext>
            </a:extLst>
          </p:cNvPr>
          <p:cNvSpPr/>
          <p:nvPr/>
        </p:nvSpPr>
        <p:spPr>
          <a:xfrm>
            <a:off x="4871823" y="1275606"/>
            <a:ext cx="4380697" cy="216024"/>
          </a:xfrm>
          <a:prstGeom prst="roundRect">
            <a:avLst>
              <a:gd name="adj" fmla="val 50000"/>
            </a:avLst>
          </a:prstGeom>
          <a:solidFill>
            <a:srgbClr val="3741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1"/>
          <p:cNvSpPr/>
          <p:nvPr/>
        </p:nvSpPr>
        <p:spPr bwMode="auto">
          <a:xfrm>
            <a:off x="2227063" y="845451"/>
            <a:ext cx="1647183" cy="999111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squar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5" name="Rectangle 8"/>
          <p:cNvSpPr/>
          <p:nvPr/>
        </p:nvSpPr>
        <p:spPr>
          <a:xfrm>
            <a:off x="3365584" y="1207439"/>
            <a:ext cx="1604693" cy="3775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659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25ED5-F354-8948-9439-142738A2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D1BF2C-1D06-3644-896C-5232F588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13656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闭包是由函数以及创建该函数的词法环境组合而成。在这个词法环境之外调用这个函数时候就会产生闭包。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函数在执行时可以使用函数之外定义的变量，外部环境也可以访问函数内部的变量。</a:t>
            </a:r>
          </a:p>
          <a:p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FB7FF0-84AF-1042-A837-F89174C94AD9}"/>
              </a:ext>
            </a:extLst>
          </p:cNvPr>
          <p:cNvSpPr txBox="1"/>
          <p:nvPr/>
        </p:nvSpPr>
        <p:spPr>
          <a:xfrm>
            <a:off x="550986" y="2286709"/>
            <a:ext cx="3903407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scope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"global scope"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6E22E"/>
                </a:solidFill>
                <a:latin typeface="Consolas" panose="020B0609020204030204" pitchFamily="49" charset="0"/>
              </a:rPr>
              <a:t>checkscope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scope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"local scope"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scope;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A6E22E"/>
                </a:solidFill>
                <a:latin typeface="Consolas" panose="020B0609020204030204" pitchFamily="49" charset="0"/>
              </a:rPr>
              <a:t>checkscope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B0B3565F-FF1E-EC4B-A84B-FAF3F0DFD12F}"/>
              </a:ext>
            </a:extLst>
          </p:cNvPr>
          <p:cNvSpPr txBox="1"/>
          <p:nvPr/>
        </p:nvSpPr>
        <p:spPr>
          <a:xfrm>
            <a:off x="4639093" y="2281178"/>
            <a:ext cx="3903407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scope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"global scope"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6E22E"/>
                </a:solidFill>
                <a:latin typeface="Consolas" panose="020B0609020204030204" pitchFamily="49" charset="0"/>
              </a:rPr>
              <a:t>checkscope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scope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"local scope"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scope;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f;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foo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6E22E"/>
                </a:solidFill>
                <a:latin typeface="Consolas" panose="020B0609020204030204" pitchFamily="49" charset="0"/>
              </a:rPr>
              <a:t>checkscope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EA5013-5CC1-1D44-A3B3-811230A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闭包示例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A0FC570-5E36-CF46-8A6C-181585E00028}"/>
              </a:ext>
            </a:extLst>
          </p:cNvPr>
          <p:cNvSpPr/>
          <p:nvPr/>
        </p:nvSpPr>
        <p:spPr>
          <a:xfrm>
            <a:off x="1259632" y="1131590"/>
            <a:ext cx="6336704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data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[]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(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data[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data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out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  <a:endParaRPr lang="en" altLang="zh-CN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0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EA5013-5CC1-1D44-A3B3-811230A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闭包示例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A0FC570-5E36-CF46-8A6C-181585E00028}"/>
              </a:ext>
            </a:extLst>
          </p:cNvPr>
          <p:cNvSpPr/>
          <p:nvPr/>
        </p:nvSpPr>
        <p:spPr>
          <a:xfrm>
            <a:off x="320917" y="987574"/>
            <a:ext cx="4032448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data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[]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(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data[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data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out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endParaRPr lang="en" altLang="zh-CN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" altLang="zh-CN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17E7195-21C0-1040-AB88-A357746E54DA}"/>
              </a:ext>
            </a:extLst>
          </p:cNvPr>
          <p:cNvSpPr/>
          <p:nvPr/>
        </p:nvSpPr>
        <p:spPr>
          <a:xfrm>
            <a:off x="4536607" y="987574"/>
            <a:ext cx="4224586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data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[]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(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data[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(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i="1" dirty="0" err="1">
                <a:solidFill>
                  <a:srgbClr val="FD971F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){ 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  })(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data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out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out[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]()</a:t>
            </a:r>
          </a:p>
        </p:txBody>
      </p:sp>
    </p:spTree>
    <p:extLst>
      <p:ext uri="{BB962C8B-B14F-4D97-AF65-F5344CB8AC3E}">
        <p14:creationId xmlns:p14="http://schemas.microsoft.com/office/powerpoint/2010/main" val="362479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C28F3-BBF6-8E41-9733-A08FB5C5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C38271-CB81-4E4B-9330-1951A46F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360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代码复用与可扩展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EFD222-C17C-3C41-A35F-7284F1799719}"/>
              </a:ext>
            </a:extLst>
          </p:cNvPr>
          <p:cNvSpPr txBox="1"/>
          <p:nvPr/>
        </p:nvSpPr>
        <p:spPr>
          <a:xfrm>
            <a:off x="406448" y="1341349"/>
            <a:ext cx="4129548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square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cube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biquadrate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A97FB5BF-612E-A04C-97FA-218F1AEF5FDB}"/>
              </a:ext>
            </a:extLst>
          </p:cNvPr>
          <p:cNvSpPr txBox="1"/>
          <p:nvPr/>
        </p:nvSpPr>
        <p:spPr>
          <a:xfrm>
            <a:off x="5004048" y="1341349"/>
            <a:ext cx="3581400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FD971F"/>
                </a:solidFill>
                <a:latin typeface="Consolas" panose="020B0609020204030204" pitchFamily="49" charset="0"/>
              </a:rPr>
              <a:t>power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, power);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square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cube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biquadrate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3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2B1CAD-674A-7149-96AC-2A68C811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8E8289-04F0-4047-A770-125B9528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57606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模拟私有与公开属性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40A016-9791-6E45-99DB-1CA5EE418357}"/>
              </a:ext>
            </a:extLst>
          </p:cNvPr>
          <p:cNvSpPr txBox="1"/>
          <p:nvPr/>
        </p:nvSpPr>
        <p:spPr>
          <a:xfrm>
            <a:off x="395536" y="1419622"/>
            <a:ext cx="5700252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foo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privateVar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E6DB74"/>
                </a:solidFill>
                <a:latin typeface="Consolas" panose="020B0609020204030204" pitchFamily="49" charset="0"/>
              </a:rPr>
              <a:t>privateVar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publicVar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E6DB74"/>
                </a:solidFill>
                <a:latin typeface="Consolas" panose="020B0609020204030204" pitchFamily="49" charset="0"/>
              </a:rPr>
              <a:t>publicVar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6E22E"/>
                </a:solidFill>
                <a:latin typeface="Consolas" panose="020B0609020204030204" pitchFamily="49" charset="0"/>
              </a:rPr>
              <a:t>getPublicVar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publicVar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getPublicVar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getPublicVar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})();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75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8A1123-CACE-9F44-967B-31614355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12BC42-6BC4-3846-8DB9-63C605A5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50405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保存变量的值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544D54-5597-634D-9511-ABF7EA4F1E99}"/>
              </a:ext>
            </a:extLst>
          </p:cNvPr>
          <p:cNvSpPr txBox="1"/>
          <p:nvPr/>
        </p:nvSpPr>
        <p:spPr>
          <a:xfrm>
            <a:off x="3059832" y="915566"/>
            <a:ext cx="4152900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inc1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inc2 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inc1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75715E"/>
                </a:solidFill>
                <a:latin typeface="Consolas" panose="020B0609020204030204" pitchFamily="49" charset="0"/>
              </a:rPr>
              <a:t>// -&gt; 0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inc1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75715E"/>
                </a:solidFill>
                <a:latin typeface="Consolas" panose="020B0609020204030204" pitchFamily="49" charset="0"/>
              </a:rPr>
              <a:t>// -&gt; 1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inc2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75715E"/>
                </a:solidFill>
                <a:latin typeface="Consolas" panose="020B0609020204030204" pitchFamily="49" charset="0"/>
              </a:rPr>
              <a:t>// -&gt; 0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inc1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75715E"/>
                </a:solidFill>
                <a:latin typeface="Consolas" panose="020B0609020204030204" pitchFamily="49" charset="0"/>
              </a:rPr>
              <a:t>// -&gt; 2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A6E22E"/>
                </a:solidFill>
                <a:latin typeface="Consolas" panose="020B0609020204030204" pitchFamily="49" charset="0"/>
              </a:rPr>
              <a:t>inc2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75715E"/>
                </a:solidFill>
                <a:latin typeface="Consolas" panose="020B0609020204030204" pitchFamily="49" charset="0"/>
              </a:rPr>
              <a:t>// -&gt; 1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x; </a:t>
            </a:r>
            <a:r>
              <a:rPr lang="en-US" altLang="zh-CN" sz="1600" dirty="0">
                <a:solidFill>
                  <a:srgbClr val="75715E"/>
                </a:solidFill>
                <a:latin typeface="Consolas" panose="020B0609020204030204" pitchFamily="49" charset="0"/>
              </a:rPr>
              <a:t>// -&gt; 100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0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343BED-E55F-B34D-BB66-6D46A8AA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8428C8-99F0-F142-A01A-20D19C78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09" y="843558"/>
            <a:ext cx="8424936" cy="7200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函数做参数，扩展函数使用范围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函数回调，将函数调用联系起来，得到函数处理后的句柄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CD2AA23-2088-8A45-837E-8C5A7A9537BA}"/>
              </a:ext>
            </a:extLst>
          </p:cNvPr>
          <p:cNvSpPr/>
          <p:nvPr/>
        </p:nvSpPr>
        <p:spPr>
          <a:xfrm>
            <a:off x="179512" y="1534641"/>
            <a:ext cx="5256584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run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min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add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a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b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processor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processor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processor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||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a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b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+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b;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};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processor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(a, b);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add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endParaRPr lang="en" altLang="zh-CN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add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a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b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if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(b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&gt;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min) 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    b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+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b;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})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run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  <a:endParaRPr lang="en" altLang="zh-CN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3DE9E77-05B4-5340-9AE8-B00849CA2B44}"/>
              </a:ext>
            </a:extLst>
          </p:cNvPr>
          <p:cNvSpPr/>
          <p:nvPr/>
        </p:nvSpPr>
        <p:spPr>
          <a:xfrm>
            <a:off x="5652919" y="1534641"/>
            <a:ext cx="316835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run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par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x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f1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x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, 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callback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  x </a:t>
            </a:r>
            <a:r>
              <a:rPr lang="en" altLang="zh-CN" sz="1400" dirty="0">
                <a:solidFill>
                  <a:srgbClr val="F92672"/>
                </a:solidFill>
                <a:latin typeface="Menlo" panose="020B0609030804020204" pitchFamily="49" charset="0"/>
              </a:rPr>
              <a:t>+=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 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callback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(x);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f2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i="1" dirty="0">
                <a:solidFill>
                  <a:srgbClr val="FD971F"/>
                </a:solidFill>
                <a:latin typeface="Menlo" panose="020B0609030804020204" pitchFamily="49" charset="0"/>
              </a:rPr>
              <a:t>x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4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(x, par);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f1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(x, f2);</a:t>
            </a:r>
          </a:p>
          <a:p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dirty="0">
                <a:solidFill>
                  <a:srgbClr val="A6E22E"/>
                </a:solidFill>
                <a:latin typeface="Menlo" panose="020B0609030804020204" pitchFamily="49" charset="0"/>
              </a:rPr>
              <a:t>run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" altLang="zh-CN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endParaRPr lang="en" altLang="zh-CN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" altLang="zh-CN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" altLang="zh-CN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" altLang="zh-CN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70303E9D-C19B-4FD7-AA69-145E41DB587C}"/>
              </a:ext>
            </a:extLst>
          </p:cNvPr>
          <p:cNvGrpSpPr/>
          <p:nvPr/>
        </p:nvGrpSpPr>
        <p:grpSpPr>
          <a:xfrm>
            <a:off x="1376684" y="1491923"/>
            <a:ext cx="1755156" cy="921405"/>
            <a:chOff x="2915816" y="1491923"/>
            <a:chExt cx="1755156" cy="921405"/>
          </a:xfrm>
        </p:grpSpPr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xmlns="" id="{040A85A1-F3B4-4A26-BADA-1C2B81D6955F}"/>
                </a:ext>
              </a:extLst>
            </p:cNvPr>
            <p:cNvSpPr txBox="1"/>
            <p:nvPr/>
          </p:nvSpPr>
          <p:spPr>
            <a:xfrm>
              <a:off x="2989359" y="2205579"/>
              <a:ext cx="1038747" cy="20774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回顾总结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85B8179-6006-49F9-AAA9-BD341DDFE327}"/>
                </a:ext>
              </a:extLst>
            </p:cNvPr>
            <p:cNvSpPr/>
            <p:nvPr/>
          </p:nvSpPr>
          <p:spPr>
            <a:xfrm>
              <a:off x="2915816" y="1491923"/>
              <a:ext cx="17551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微软雅黑" pitchFamily="34" charset="-122"/>
                </a:rPr>
                <a:t>04</a:t>
              </a:r>
              <a:endPara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endParaRPr>
            </a:p>
          </p:txBody>
        </p:sp>
      </p:grpSp>
      <p:sp>
        <p:nvSpPr>
          <p:cNvPr id="15" name="矩形 16">
            <a:extLst>
              <a:ext uri="{FF2B5EF4-FFF2-40B4-BE49-F238E27FC236}">
                <a16:creationId xmlns:a16="http://schemas.microsoft.com/office/drawing/2014/main" xmlns="" id="{DB3A23E3-DF84-4FD7-832E-06C82D19D4C9}"/>
              </a:ext>
            </a:extLst>
          </p:cNvPr>
          <p:cNvSpPr/>
          <p:nvPr/>
        </p:nvSpPr>
        <p:spPr>
          <a:xfrm>
            <a:off x="1187624" y="671130"/>
            <a:ext cx="7956376" cy="4475462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" fmla="*/ 0 w 6918835"/>
              <a:gd name="connsiteY0" fmla="*/ 3891845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2C9FA3D4-3C41-4506-913E-335396B8AA1A}"/>
              </a:ext>
            </a:extLst>
          </p:cNvPr>
          <p:cNvSpPr/>
          <p:nvPr/>
        </p:nvSpPr>
        <p:spPr>
          <a:xfrm rot="19844542">
            <a:off x="5466951" y="1791021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2B632583-27CA-4A27-A76C-0286B6E11A86}"/>
              </a:ext>
            </a:extLst>
          </p:cNvPr>
          <p:cNvSpPr/>
          <p:nvPr/>
        </p:nvSpPr>
        <p:spPr>
          <a:xfrm rot="19844542">
            <a:off x="6756188" y="43376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37415C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B78BAE2B-68D7-4199-AD28-E742C10B6AF7}"/>
              </a:ext>
            </a:extLst>
          </p:cNvPr>
          <p:cNvSpPr/>
          <p:nvPr/>
        </p:nvSpPr>
        <p:spPr>
          <a:xfrm rot="19844542">
            <a:off x="5745440" y="554089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76A6D7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D02A2E-E7D1-C945-91A8-73AFAAF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回顾总结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6E335FA9-F4CA-C54D-B7EC-F632F3F25E88}"/>
              </a:ext>
            </a:extLst>
          </p:cNvPr>
          <p:cNvGrpSpPr/>
          <p:nvPr/>
        </p:nvGrpSpPr>
        <p:grpSpPr>
          <a:xfrm>
            <a:off x="368029" y="1212703"/>
            <a:ext cx="2737258" cy="2718094"/>
            <a:chOff x="490704" y="1616937"/>
            <a:chExt cx="3649677" cy="3624126"/>
          </a:xfrm>
        </p:grpSpPr>
        <p:sp>
          <p:nvSpPr>
            <p:cNvPr id="56" name="任意多边形: 形状 34">
              <a:extLst>
                <a:ext uri="{FF2B5EF4-FFF2-40B4-BE49-F238E27FC236}">
                  <a16:creationId xmlns:a16="http://schemas.microsoft.com/office/drawing/2014/main" xmlns="" id="{3B7D81D0-B200-FE49-8F98-51D6C48C2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04" y="1616937"/>
              <a:ext cx="3649677" cy="3612379"/>
            </a:xfrm>
            <a:custGeom>
              <a:avLst/>
              <a:gdLst>
                <a:gd name="connsiteX0" fmla="*/ 1783869 w 3649677"/>
                <a:gd name="connsiteY0" fmla="*/ 3593844 h 3612379"/>
                <a:gd name="connsiteX1" fmla="*/ 1825598 w 3649677"/>
                <a:gd name="connsiteY1" fmla="*/ 3593844 h 3612379"/>
                <a:gd name="connsiteX2" fmla="*/ 1848780 w 3649677"/>
                <a:gd name="connsiteY2" fmla="*/ 3593844 h 3612379"/>
                <a:gd name="connsiteX3" fmla="*/ 1848780 w 3649677"/>
                <a:gd name="connsiteY3" fmla="*/ 3612379 h 3612379"/>
                <a:gd name="connsiteX4" fmla="*/ 1825598 w 3649677"/>
                <a:gd name="connsiteY4" fmla="*/ 3612379 h 3612379"/>
                <a:gd name="connsiteX5" fmla="*/ 1783869 w 3649677"/>
                <a:gd name="connsiteY5" fmla="*/ 3610062 h 3612379"/>
                <a:gd name="connsiteX6" fmla="*/ 1783869 w 3649677"/>
                <a:gd name="connsiteY6" fmla="*/ 3593844 h 3612379"/>
                <a:gd name="connsiteX7" fmla="*/ 1978603 w 3649677"/>
                <a:gd name="connsiteY7" fmla="*/ 3586893 h 3612379"/>
                <a:gd name="connsiteX8" fmla="*/ 1978603 w 3649677"/>
                <a:gd name="connsiteY8" fmla="*/ 3605429 h 3612379"/>
                <a:gd name="connsiteX9" fmla="*/ 1913692 w 3649677"/>
                <a:gd name="connsiteY9" fmla="*/ 3610062 h 3612379"/>
                <a:gd name="connsiteX10" fmla="*/ 1913692 w 3649677"/>
                <a:gd name="connsiteY10" fmla="*/ 3591527 h 3612379"/>
                <a:gd name="connsiteX11" fmla="*/ 1978603 w 3649677"/>
                <a:gd name="connsiteY11" fmla="*/ 3586893 h 3612379"/>
                <a:gd name="connsiteX12" fmla="*/ 1654047 w 3649677"/>
                <a:gd name="connsiteY12" fmla="*/ 3586893 h 3612379"/>
                <a:gd name="connsiteX13" fmla="*/ 1718958 w 3649677"/>
                <a:gd name="connsiteY13" fmla="*/ 3591527 h 3612379"/>
                <a:gd name="connsiteX14" fmla="*/ 1718958 w 3649677"/>
                <a:gd name="connsiteY14" fmla="*/ 3607745 h 3612379"/>
                <a:gd name="connsiteX15" fmla="*/ 1654047 w 3649677"/>
                <a:gd name="connsiteY15" fmla="*/ 3603112 h 3612379"/>
                <a:gd name="connsiteX16" fmla="*/ 1654047 w 3649677"/>
                <a:gd name="connsiteY16" fmla="*/ 3586893 h 3612379"/>
                <a:gd name="connsiteX17" fmla="*/ 2106107 w 3649677"/>
                <a:gd name="connsiteY17" fmla="*/ 3570675 h 3612379"/>
                <a:gd name="connsiteX18" fmla="*/ 2108425 w 3649677"/>
                <a:gd name="connsiteY18" fmla="*/ 3589210 h 3612379"/>
                <a:gd name="connsiteX19" fmla="*/ 2043514 w 3649677"/>
                <a:gd name="connsiteY19" fmla="*/ 3598478 h 3612379"/>
                <a:gd name="connsiteX20" fmla="*/ 2041196 w 3649677"/>
                <a:gd name="connsiteY20" fmla="*/ 3579943 h 3612379"/>
                <a:gd name="connsiteX21" fmla="*/ 2106107 w 3649677"/>
                <a:gd name="connsiteY21" fmla="*/ 3570675 h 3612379"/>
                <a:gd name="connsiteX22" fmla="*/ 2233611 w 3649677"/>
                <a:gd name="connsiteY22" fmla="*/ 3545190 h 3612379"/>
                <a:gd name="connsiteX23" fmla="*/ 2235929 w 3649677"/>
                <a:gd name="connsiteY23" fmla="*/ 3563725 h 3612379"/>
                <a:gd name="connsiteX24" fmla="*/ 2173336 w 3649677"/>
                <a:gd name="connsiteY24" fmla="*/ 3577626 h 3612379"/>
                <a:gd name="connsiteX25" fmla="*/ 2168699 w 3649677"/>
                <a:gd name="connsiteY25" fmla="*/ 3559091 h 3612379"/>
                <a:gd name="connsiteX26" fmla="*/ 2233611 w 3649677"/>
                <a:gd name="connsiteY26" fmla="*/ 3545190 h 3612379"/>
                <a:gd name="connsiteX27" fmla="*/ 2356478 w 3649677"/>
                <a:gd name="connsiteY27" fmla="*/ 3512753 h 3612379"/>
                <a:gd name="connsiteX28" fmla="*/ 2363433 w 3649677"/>
                <a:gd name="connsiteY28" fmla="*/ 3528971 h 3612379"/>
                <a:gd name="connsiteX29" fmla="*/ 2300840 w 3649677"/>
                <a:gd name="connsiteY29" fmla="*/ 3547506 h 3612379"/>
                <a:gd name="connsiteX30" fmla="*/ 2296203 w 3649677"/>
                <a:gd name="connsiteY30" fmla="*/ 3531288 h 3612379"/>
                <a:gd name="connsiteX31" fmla="*/ 2356478 w 3649677"/>
                <a:gd name="connsiteY31" fmla="*/ 3512753 h 3612379"/>
                <a:gd name="connsiteX32" fmla="*/ 2479346 w 3649677"/>
                <a:gd name="connsiteY32" fmla="*/ 3468732 h 3612379"/>
                <a:gd name="connsiteX33" fmla="*/ 2486300 w 3649677"/>
                <a:gd name="connsiteY33" fmla="*/ 3484951 h 3612379"/>
                <a:gd name="connsiteX34" fmla="*/ 2423707 w 3649677"/>
                <a:gd name="connsiteY34" fmla="*/ 3508119 h 3612379"/>
                <a:gd name="connsiteX35" fmla="*/ 2419071 w 3649677"/>
                <a:gd name="connsiteY35" fmla="*/ 3491901 h 3612379"/>
                <a:gd name="connsiteX36" fmla="*/ 2479346 w 3649677"/>
                <a:gd name="connsiteY36" fmla="*/ 3468732 h 3612379"/>
                <a:gd name="connsiteX37" fmla="*/ 2597576 w 3649677"/>
                <a:gd name="connsiteY37" fmla="*/ 3415444 h 3612379"/>
                <a:gd name="connsiteX38" fmla="*/ 2604531 w 3649677"/>
                <a:gd name="connsiteY38" fmla="*/ 3431662 h 3612379"/>
                <a:gd name="connsiteX39" fmla="*/ 2546575 w 3649677"/>
                <a:gd name="connsiteY39" fmla="*/ 3459465 h 3612379"/>
                <a:gd name="connsiteX40" fmla="*/ 2539620 w 3649677"/>
                <a:gd name="connsiteY40" fmla="*/ 3443247 h 3612379"/>
                <a:gd name="connsiteX41" fmla="*/ 2597576 w 3649677"/>
                <a:gd name="connsiteY41" fmla="*/ 3415444 h 3612379"/>
                <a:gd name="connsiteX42" fmla="*/ 2711171 w 3649677"/>
                <a:gd name="connsiteY42" fmla="*/ 3355205 h 3612379"/>
                <a:gd name="connsiteX43" fmla="*/ 2720444 w 3649677"/>
                <a:gd name="connsiteY43" fmla="*/ 3371423 h 3612379"/>
                <a:gd name="connsiteX44" fmla="*/ 2662488 w 3649677"/>
                <a:gd name="connsiteY44" fmla="*/ 3401543 h 3612379"/>
                <a:gd name="connsiteX45" fmla="*/ 2655533 w 3649677"/>
                <a:gd name="connsiteY45" fmla="*/ 3387641 h 3612379"/>
                <a:gd name="connsiteX46" fmla="*/ 2711171 w 3649677"/>
                <a:gd name="connsiteY46" fmla="*/ 3355205 h 3612379"/>
                <a:gd name="connsiteX47" fmla="*/ 2820129 w 3649677"/>
                <a:gd name="connsiteY47" fmla="*/ 3285698 h 3612379"/>
                <a:gd name="connsiteX48" fmla="*/ 2829402 w 3649677"/>
                <a:gd name="connsiteY48" fmla="*/ 3299600 h 3612379"/>
                <a:gd name="connsiteX49" fmla="*/ 2776082 w 3649677"/>
                <a:gd name="connsiteY49" fmla="*/ 3336670 h 3612379"/>
                <a:gd name="connsiteX50" fmla="*/ 2766809 w 3649677"/>
                <a:gd name="connsiteY50" fmla="*/ 3320452 h 3612379"/>
                <a:gd name="connsiteX51" fmla="*/ 2820129 w 3649677"/>
                <a:gd name="connsiteY51" fmla="*/ 3285698 h 3612379"/>
                <a:gd name="connsiteX52" fmla="*/ 2924450 w 3649677"/>
                <a:gd name="connsiteY52" fmla="*/ 3209241 h 3612379"/>
                <a:gd name="connsiteX53" fmla="*/ 2936042 w 3649677"/>
                <a:gd name="connsiteY53" fmla="*/ 3223142 h 3612379"/>
                <a:gd name="connsiteX54" fmla="*/ 2882722 w 3649677"/>
                <a:gd name="connsiteY54" fmla="*/ 3262529 h 3612379"/>
                <a:gd name="connsiteX55" fmla="*/ 2873449 w 3649677"/>
                <a:gd name="connsiteY55" fmla="*/ 3248628 h 3612379"/>
                <a:gd name="connsiteX56" fmla="*/ 2924450 w 3649677"/>
                <a:gd name="connsiteY56" fmla="*/ 3209241 h 3612379"/>
                <a:gd name="connsiteX57" fmla="*/ 185675 w 3649677"/>
                <a:gd name="connsiteY57" fmla="*/ 1098497 h 3612379"/>
                <a:gd name="connsiteX58" fmla="*/ 204211 w 3649677"/>
                <a:gd name="connsiteY58" fmla="*/ 1144840 h 3612379"/>
                <a:gd name="connsiteX59" fmla="*/ 67509 w 3649677"/>
                <a:gd name="connsiteY59" fmla="*/ 1851574 h 3612379"/>
                <a:gd name="connsiteX60" fmla="*/ 137018 w 3649677"/>
                <a:gd name="connsiteY60" fmla="*/ 2317324 h 3612379"/>
                <a:gd name="connsiteX61" fmla="*/ 716264 w 3649677"/>
                <a:gd name="connsiteY61" fmla="*/ 3188577 h 3612379"/>
                <a:gd name="connsiteX62" fmla="*/ 723215 w 3649677"/>
                <a:gd name="connsiteY62" fmla="*/ 3237237 h 3612379"/>
                <a:gd name="connsiteX63" fmla="*/ 695411 w 3649677"/>
                <a:gd name="connsiteY63" fmla="*/ 3251140 h 3612379"/>
                <a:gd name="connsiteX64" fmla="*/ 674559 w 3649677"/>
                <a:gd name="connsiteY64" fmla="*/ 3241871 h 3612379"/>
                <a:gd name="connsiteX65" fmla="*/ 72143 w 3649677"/>
                <a:gd name="connsiteY65" fmla="*/ 2335861 h 3612379"/>
                <a:gd name="connsiteX66" fmla="*/ 316 w 3649677"/>
                <a:gd name="connsiteY66" fmla="*/ 1851574 h 3612379"/>
                <a:gd name="connsiteX67" fmla="*/ 141652 w 3649677"/>
                <a:gd name="connsiteY67" fmla="*/ 1117034 h 3612379"/>
                <a:gd name="connsiteX68" fmla="*/ 185675 w 3649677"/>
                <a:gd name="connsiteY68" fmla="*/ 1098497 h 3612379"/>
                <a:gd name="connsiteX69" fmla="*/ 266627 w 3649677"/>
                <a:gd name="connsiteY69" fmla="*/ 965648 h 3612379"/>
                <a:gd name="connsiteX70" fmla="*/ 282845 w 3649677"/>
                <a:gd name="connsiteY70" fmla="*/ 974911 h 3612379"/>
                <a:gd name="connsiteX71" fmla="*/ 252725 w 3649677"/>
                <a:gd name="connsiteY71" fmla="*/ 1032807 h 3612379"/>
                <a:gd name="connsiteX72" fmla="*/ 236507 w 3649677"/>
                <a:gd name="connsiteY72" fmla="*/ 1023544 h 3612379"/>
                <a:gd name="connsiteX73" fmla="*/ 266627 w 3649677"/>
                <a:gd name="connsiteY73" fmla="*/ 965648 h 3612379"/>
                <a:gd name="connsiteX74" fmla="*/ 333816 w 3649677"/>
                <a:gd name="connsiteY74" fmla="*/ 854488 h 3612379"/>
                <a:gd name="connsiteX75" fmla="*/ 350034 w 3649677"/>
                <a:gd name="connsiteY75" fmla="*/ 863751 h 3612379"/>
                <a:gd name="connsiteX76" fmla="*/ 315281 w 3649677"/>
                <a:gd name="connsiteY76" fmla="*/ 919331 h 3612379"/>
                <a:gd name="connsiteX77" fmla="*/ 299063 w 3649677"/>
                <a:gd name="connsiteY77" fmla="*/ 910068 h 3612379"/>
                <a:gd name="connsiteX78" fmla="*/ 333816 w 3649677"/>
                <a:gd name="connsiteY78" fmla="*/ 854488 h 3612379"/>
                <a:gd name="connsiteX79" fmla="*/ 410273 w 3649677"/>
                <a:gd name="connsiteY79" fmla="*/ 747960 h 3612379"/>
                <a:gd name="connsiteX80" fmla="*/ 424175 w 3649677"/>
                <a:gd name="connsiteY80" fmla="*/ 759539 h 3612379"/>
                <a:gd name="connsiteX81" fmla="*/ 384788 w 3649677"/>
                <a:gd name="connsiteY81" fmla="*/ 810487 h 3612379"/>
                <a:gd name="connsiteX82" fmla="*/ 370887 w 3649677"/>
                <a:gd name="connsiteY82" fmla="*/ 801224 h 3612379"/>
                <a:gd name="connsiteX83" fmla="*/ 410273 w 3649677"/>
                <a:gd name="connsiteY83" fmla="*/ 747960 h 3612379"/>
                <a:gd name="connsiteX84" fmla="*/ 493681 w 3649677"/>
                <a:gd name="connsiteY84" fmla="*/ 648379 h 3612379"/>
                <a:gd name="connsiteX85" fmla="*/ 505266 w 3649677"/>
                <a:gd name="connsiteY85" fmla="*/ 659959 h 3612379"/>
                <a:gd name="connsiteX86" fmla="*/ 468196 w 3649677"/>
                <a:gd name="connsiteY86" fmla="*/ 703959 h 3612379"/>
                <a:gd name="connsiteX87" fmla="*/ 463562 w 3649677"/>
                <a:gd name="connsiteY87" fmla="*/ 708591 h 3612379"/>
                <a:gd name="connsiteX88" fmla="*/ 449660 w 3649677"/>
                <a:gd name="connsiteY88" fmla="*/ 697012 h 3612379"/>
                <a:gd name="connsiteX89" fmla="*/ 454294 w 3649677"/>
                <a:gd name="connsiteY89" fmla="*/ 692380 h 3612379"/>
                <a:gd name="connsiteX90" fmla="*/ 493681 w 3649677"/>
                <a:gd name="connsiteY90" fmla="*/ 648379 h 3612379"/>
                <a:gd name="connsiteX91" fmla="*/ 584040 w 3649677"/>
                <a:gd name="connsiteY91" fmla="*/ 553430 h 3612379"/>
                <a:gd name="connsiteX92" fmla="*/ 595624 w 3649677"/>
                <a:gd name="connsiteY92" fmla="*/ 567325 h 3612379"/>
                <a:gd name="connsiteX93" fmla="*/ 549287 w 3649677"/>
                <a:gd name="connsiteY93" fmla="*/ 611326 h 3612379"/>
                <a:gd name="connsiteX94" fmla="*/ 537702 w 3649677"/>
                <a:gd name="connsiteY94" fmla="*/ 599747 h 3612379"/>
                <a:gd name="connsiteX95" fmla="*/ 584040 w 3649677"/>
                <a:gd name="connsiteY95" fmla="*/ 553430 h 3612379"/>
                <a:gd name="connsiteX96" fmla="*/ 679032 w 3649677"/>
                <a:gd name="connsiteY96" fmla="*/ 465429 h 3612379"/>
                <a:gd name="connsiteX97" fmla="*/ 690616 w 3649677"/>
                <a:gd name="connsiteY97" fmla="*/ 479324 h 3612379"/>
                <a:gd name="connsiteX98" fmla="*/ 641962 w 3649677"/>
                <a:gd name="connsiteY98" fmla="*/ 523325 h 3612379"/>
                <a:gd name="connsiteX99" fmla="*/ 630377 w 3649677"/>
                <a:gd name="connsiteY99" fmla="*/ 509430 h 3612379"/>
                <a:gd name="connsiteX100" fmla="*/ 679032 w 3649677"/>
                <a:gd name="connsiteY100" fmla="*/ 465429 h 3612379"/>
                <a:gd name="connsiteX101" fmla="*/ 2730567 w 3649677"/>
                <a:gd name="connsiteY101" fmla="*/ 250246 h 3612379"/>
                <a:gd name="connsiteX102" fmla="*/ 2757499 w 3649677"/>
                <a:gd name="connsiteY102" fmla="*/ 254013 h 3612379"/>
                <a:gd name="connsiteX103" fmla="*/ 3267178 w 3649677"/>
                <a:gd name="connsiteY103" fmla="*/ 706037 h 3612379"/>
                <a:gd name="connsiteX104" fmla="*/ 3649438 w 3649677"/>
                <a:gd name="connsiteY104" fmla="*/ 1797848 h 3612379"/>
                <a:gd name="connsiteX105" fmla="*/ 3466417 w 3649677"/>
                <a:gd name="connsiteY105" fmla="*/ 2625399 h 3612379"/>
                <a:gd name="connsiteX106" fmla="*/ 3065623 w 3649677"/>
                <a:gd name="connsiteY106" fmla="*/ 3165509 h 3612379"/>
                <a:gd name="connsiteX107" fmla="*/ 3040139 w 3649677"/>
                <a:gd name="connsiteY107" fmla="*/ 3174781 h 3612379"/>
                <a:gd name="connsiteX108" fmla="*/ 3016972 w 3649677"/>
                <a:gd name="connsiteY108" fmla="*/ 3163191 h 3612379"/>
                <a:gd name="connsiteX109" fmla="*/ 3013603 w 3649677"/>
                <a:gd name="connsiteY109" fmla="*/ 3155326 h 3612379"/>
                <a:gd name="connsiteX110" fmla="*/ 2984725 w 3649677"/>
                <a:gd name="connsiteY110" fmla="*/ 3181439 h 3612379"/>
                <a:gd name="connsiteX111" fmla="*/ 2973134 w 3649677"/>
                <a:gd name="connsiteY111" fmla="*/ 3167537 h 3612379"/>
                <a:gd name="connsiteX112" fmla="*/ 3006567 w 3649677"/>
                <a:gd name="connsiteY112" fmla="*/ 3138897 h 3612379"/>
                <a:gd name="connsiteX113" fmla="*/ 3006547 w 3649677"/>
                <a:gd name="connsiteY113" fmla="*/ 3138851 h 3612379"/>
                <a:gd name="connsiteX114" fmla="*/ 3016972 w 3649677"/>
                <a:gd name="connsiteY114" fmla="*/ 3114511 h 3612379"/>
                <a:gd name="connsiteX115" fmla="*/ 3403865 w 3649677"/>
                <a:gd name="connsiteY115" fmla="*/ 2595264 h 3612379"/>
                <a:gd name="connsiteX116" fmla="*/ 3582253 w 3649677"/>
                <a:gd name="connsiteY116" fmla="*/ 1797848 h 3612379"/>
                <a:gd name="connsiteX117" fmla="*/ 3213894 w 3649677"/>
                <a:gd name="connsiteY117" fmla="*/ 747762 h 3612379"/>
                <a:gd name="connsiteX118" fmla="*/ 2720432 w 3649677"/>
                <a:gd name="connsiteY118" fmla="*/ 311965 h 3612379"/>
                <a:gd name="connsiteX119" fmla="*/ 2719258 w 3649677"/>
                <a:gd name="connsiteY119" fmla="*/ 310391 h 3612379"/>
                <a:gd name="connsiteX120" fmla="*/ 2669321 w 3649677"/>
                <a:gd name="connsiteY120" fmla="*/ 282178 h 3612379"/>
                <a:gd name="connsiteX121" fmla="*/ 2678590 w 3649677"/>
                <a:gd name="connsiteY121" fmla="*/ 268280 h 3612379"/>
                <a:gd name="connsiteX122" fmla="*/ 2706182 w 3649677"/>
                <a:gd name="connsiteY122" fmla="*/ 283869 h 3612379"/>
                <a:gd name="connsiteX123" fmla="*/ 2708848 w 3649677"/>
                <a:gd name="connsiteY123" fmla="*/ 265604 h 3612379"/>
                <a:gd name="connsiteX124" fmla="*/ 2730567 w 3649677"/>
                <a:gd name="connsiteY124" fmla="*/ 250246 h 3612379"/>
                <a:gd name="connsiteX125" fmla="*/ 2560410 w 3649677"/>
                <a:gd name="connsiteY125" fmla="*/ 208057 h 3612379"/>
                <a:gd name="connsiteX126" fmla="*/ 2620659 w 3649677"/>
                <a:gd name="connsiteY126" fmla="*/ 238168 h 3612379"/>
                <a:gd name="connsiteX127" fmla="*/ 2611390 w 3649677"/>
                <a:gd name="connsiteY127" fmla="*/ 252066 h 3612379"/>
                <a:gd name="connsiteX128" fmla="*/ 2553458 w 3649677"/>
                <a:gd name="connsiteY128" fmla="*/ 224270 h 3612379"/>
                <a:gd name="connsiteX129" fmla="*/ 2560410 w 3649677"/>
                <a:gd name="connsiteY129" fmla="*/ 208057 h 3612379"/>
                <a:gd name="connsiteX130" fmla="*/ 2439912 w 3649677"/>
                <a:gd name="connsiteY130" fmla="*/ 159414 h 3612379"/>
                <a:gd name="connsiteX131" fmla="*/ 2500161 w 3649677"/>
                <a:gd name="connsiteY131" fmla="*/ 182577 h 3612379"/>
                <a:gd name="connsiteX132" fmla="*/ 2495527 w 3649677"/>
                <a:gd name="connsiteY132" fmla="*/ 198791 h 3612379"/>
                <a:gd name="connsiteX133" fmla="*/ 2435278 w 3649677"/>
                <a:gd name="connsiteY133" fmla="*/ 175628 h 3612379"/>
                <a:gd name="connsiteX134" fmla="*/ 2439912 w 3649677"/>
                <a:gd name="connsiteY134" fmla="*/ 159414 h 3612379"/>
                <a:gd name="connsiteX135" fmla="*/ 2317098 w 3649677"/>
                <a:gd name="connsiteY135" fmla="*/ 117720 h 3612379"/>
                <a:gd name="connsiteX136" fmla="*/ 2379664 w 3649677"/>
                <a:gd name="connsiteY136" fmla="*/ 138567 h 3612379"/>
                <a:gd name="connsiteX137" fmla="*/ 2372712 w 3649677"/>
                <a:gd name="connsiteY137" fmla="*/ 154781 h 3612379"/>
                <a:gd name="connsiteX138" fmla="*/ 2312463 w 3649677"/>
                <a:gd name="connsiteY138" fmla="*/ 136251 h 3612379"/>
                <a:gd name="connsiteX139" fmla="*/ 2317098 w 3649677"/>
                <a:gd name="connsiteY139" fmla="*/ 117720 h 3612379"/>
                <a:gd name="connsiteX140" fmla="*/ 2189648 w 3649677"/>
                <a:gd name="connsiteY140" fmla="*/ 87609 h 3612379"/>
                <a:gd name="connsiteX141" fmla="*/ 2254532 w 3649677"/>
                <a:gd name="connsiteY141" fmla="*/ 101506 h 3612379"/>
                <a:gd name="connsiteX142" fmla="*/ 2249897 w 3649677"/>
                <a:gd name="connsiteY142" fmla="*/ 120037 h 3612379"/>
                <a:gd name="connsiteX143" fmla="*/ 2185014 w 3649677"/>
                <a:gd name="connsiteY143" fmla="*/ 103823 h 3612379"/>
                <a:gd name="connsiteX144" fmla="*/ 2189648 w 3649677"/>
                <a:gd name="connsiteY144" fmla="*/ 87609 h 3612379"/>
                <a:gd name="connsiteX145" fmla="*/ 2062199 w 3649677"/>
                <a:gd name="connsiteY145" fmla="*/ 64446 h 3612379"/>
                <a:gd name="connsiteX146" fmla="*/ 2124765 w 3649677"/>
                <a:gd name="connsiteY146" fmla="*/ 76027 h 3612379"/>
                <a:gd name="connsiteX147" fmla="*/ 2122448 w 3649677"/>
                <a:gd name="connsiteY147" fmla="*/ 92241 h 3612379"/>
                <a:gd name="connsiteX148" fmla="*/ 2059882 w 3649677"/>
                <a:gd name="connsiteY148" fmla="*/ 82976 h 3612379"/>
                <a:gd name="connsiteX149" fmla="*/ 2062199 w 3649677"/>
                <a:gd name="connsiteY149" fmla="*/ 64446 h 3612379"/>
                <a:gd name="connsiteX150" fmla="*/ 1930115 w 3649677"/>
                <a:gd name="connsiteY150" fmla="*/ 52864 h 3612379"/>
                <a:gd name="connsiteX151" fmla="*/ 1997316 w 3649677"/>
                <a:gd name="connsiteY151" fmla="*/ 57497 h 3612379"/>
                <a:gd name="connsiteX152" fmla="*/ 1994998 w 3649677"/>
                <a:gd name="connsiteY152" fmla="*/ 76027 h 3612379"/>
                <a:gd name="connsiteX153" fmla="*/ 1930115 w 3649677"/>
                <a:gd name="connsiteY153" fmla="*/ 71394 h 3612379"/>
                <a:gd name="connsiteX154" fmla="*/ 1930115 w 3649677"/>
                <a:gd name="connsiteY154" fmla="*/ 52864 h 3612379"/>
                <a:gd name="connsiteX155" fmla="*/ 1796106 w 3649677"/>
                <a:gd name="connsiteY155" fmla="*/ 0 h 3612379"/>
                <a:gd name="connsiteX156" fmla="*/ 1830880 w 3649677"/>
                <a:gd name="connsiteY156" fmla="*/ 32402 h 3612379"/>
                <a:gd name="connsiteX157" fmla="*/ 1798424 w 3649677"/>
                <a:gd name="connsiteY157" fmla="*/ 67119 h 3612379"/>
                <a:gd name="connsiteX158" fmla="*/ 1606008 w 3649677"/>
                <a:gd name="connsiteY158" fmla="*/ 81005 h 3612379"/>
                <a:gd name="connsiteX159" fmla="*/ 801568 w 3649677"/>
                <a:gd name="connsiteY159" fmla="*/ 395768 h 3612379"/>
                <a:gd name="connsiteX160" fmla="*/ 791090 w 3649677"/>
                <a:gd name="connsiteY160" fmla="*/ 398383 h 3612379"/>
                <a:gd name="connsiteX161" fmla="*/ 791401 w 3649677"/>
                <a:gd name="connsiteY161" fmla="*/ 398849 h 3612379"/>
                <a:gd name="connsiteX162" fmla="*/ 792559 w 3649677"/>
                <a:gd name="connsiteY162" fmla="*/ 400586 h 3612379"/>
                <a:gd name="connsiteX163" fmla="*/ 741588 w 3649677"/>
                <a:gd name="connsiteY163" fmla="*/ 439955 h 3612379"/>
                <a:gd name="connsiteX164" fmla="*/ 730003 w 3649677"/>
                <a:gd name="connsiteY164" fmla="*/ 426060 h 3612379"/>
                <a:gd name="connsiteX165" fmla="*/ 772112 w 3649677"/>
                <a:gd name="connsiteY165" fmla="*/ 394951 h 3612379"/>
                <a:gd name="connsiteX166" fmla="*/ 755203 w 3649677"/>
                <a:gd name="connsiteY166" fmla="*/ 386510 h 3612379"/>
                <a:gd name="connsiteX167" fmla="*/ 762157 w 3649677"/>
                <a:gd name="connsiteY167" fmla="*/ 337907 h 3612379"/>
                <a:gd name="connsiteX168" fmla="*/ 1596735 w 3649677"/>
                <a:gd name="connsiteY168" fmla="*/ 13887 h 3612379"/>
                <a:gd name="connsiteX169" fmla="*/ 1796106 w 3649677"/>
                <a:gd name="connsiteY169" fmla="*/ 0 h 361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3649677" h="3612379">
                  <a:moveTo>
                    <a:pt x="1783869" y="3593844"/>
                  </a:moveTo>
                  <a:cubicBezTo>
                    <a:pt x="1797779" y="3593844"/>
                    <a:pt x="1811688" y="3593844"/>
                    <a:pt x="1825598" y="3593844"/>
                  </a:cubicBezTo>
                  <a:cubicBezTo>
                    <a:pt x="1832553" y="3593844"/>
                    <a:pt x="1841826" y="3593844"/>
                    <a:pt x="1848780" y="3593844"/>
                  </a:cubicBezTo>
                  <a:cubicBezTo>
                    <a:pt x="1848780" y="3612379"/>
                    <a:pt x="1848780" y="3612379"/>
                    <a:pt x="1848780" y="3612379"/>
                  </a:cubicBezTo>
                  <a:cubicBezTo>
                    <a:pt x="1841826" y="3612379"/>
                    <a:pt x="1832553" y="3612379"/>
                    <a:pt x="1825598" y="3612379"/>
                  </a:cubicBezTo>
                  <a:cubicBezTo>
                    <a:pt x="1811688" y="3612379"/>
                    <a:pt x="1797779" y="3612379"/>
                    <a:pt x="1783869" y="3610062"/>
                  </a:cubicBezTo>
                  <a:cubicBezTo>
                    <a:pt x="1783869" y="3593844"/>
                    <a:pt x="1783869" y="3593844"/>
                    <a:pt x="1783869" y="3593844"/>
                  </a:cubicBezTo>
                  <a:close/>
                  <a:moveTo>
                    <a:pt x="1978603" y="3586893"/>
                  </a:moveTo>
                  <a:cubicBezTo>
                    <a:pt x="1978603" y="3605429"/>
                    <a:pt x="1978603" y="3605429"/>
                    <a:pt x="1978603" y="3605429"/>
                  </a:cubicBezTo>
                  <a:cubicBezTo>
                    <a:pt x="1957738" y="3607745"/>
                    <a:pt x="1936874" y="3607745"/>
                    <a:pt x="1913692" y="3610062"/>
                  </a:cubicBezTo>
                  <a:cubicBezTo>
                    <a:pt x="1913692" y="3591527"/>
                    <a:pt x="1913692" y="3591527"/>
                    <a:pt x="1913692" y="3591527"/>
                  </a:cubicBezTo>
                  <a:cubicBezTo>
                    <a:pt x="1934556" y="3591527"/>
                    <a:pt x="1955420" y="3589210"/>
                    <a:pt x="1978603" y="3586893"/>
                  </a:cubicBezTo>
                  <a:close/>
                  <a:moveTo>
                    <a:pt x="1654047" y="3586893"/>
                  </a:moveTo>
                  <a:cubicBezTo>
                    <a:pt x="1677230" y="3586893"/>
                    <a:pt x="1698094" y="3589210"/>
                    <a:pt x="1718958" y="3591527"/>
                  </a:cubicBezTo>
                  <a:lnTo>
                    <a:pt x="1718958" y="3607745"/>
                  </a:lnTo>
                  <a:cubicBezTo>
                    <a:pt x="1695776" y="3607745"/>
                    <a:pt x="1674911" y="3605429"/>
                    <a:pt x="1654047" y="3603112"/>
                  </a:cubicBezTo>
                  <a:cubicBezTo>
                    <a:pt x="1654047" y="3586893"/>
                    <a:pt x="1654047" y="3586893"/>
                    <a:pt x="1654047" y="3586893"/>
                  </a:cubicBezTo>
                  <a:close/>
                  <a:moveTo>
                    <a:pt x="2106107" y="3570675"/>
                  </a:moveTo>
                  <a:cubicBezTo>
                    <a:pt x="2108425" y="3589210"/>
                    <a:pt x="2108425" y="3589210"/>
                    <a:pt x="2108425" y="3589210"/>
                  </a:cubicBezTo>
                  <a:cubicBezTo>
                    <a:pt x="2087561" y="3591527"/>
                    <a:pt x="2066696" y="3596161"/>
                    <a:pt x="2043514" y="3598478"/>
                  </a:cubicBezTo>
                  <a:cubicBezTo>
                    <a:pt x="2041196" y="3579943"/>
                    <a:pt x="2041196" y="3579943"/>
                    <a:pt x="2041196" y="3579943"/>
                  </a:cubicBezTo>
                  <a:cubicBezTo>
                    <a:pt x="2064378" y="3577626"/>
                    <a:pt x="2085242" y="3575309"/>
                    <a:pt x="2106107" y="3570675"/>
                  </a:cubicBezTo>
                  <a:close/>
                  <a:moveTo>
                    <a:pt x="2233611" y="3545190"/>
                  </a:moveTo>
                  <a:cubicBezTo>
                    <a:pt x="2235929" y="3563725"/>
                    <a:pt x="2235929" y="3563725"/>
                    <a:pt x="2235929" y="3563725"/>
                  </a:cubicBezTo>
                  <a:cubicBezTo>
                    <a:pt x="2215065" y="3568358"/>
                    <a:pt x="2194200" y="3572992"/>
                    <a:pt x="2173336" y="3577626"/>
                  </a:cubicBezTo>
                  <a:cubicBezTo>
                    <a:pt x="2168699" y="3559091"/>
                    <a:pt x="2168699" y="3559091"/>
                    <a:pt x="2168699" y="3559091"/>
                  </a:cubicBezTo>
                  <a:cubicBezTo>
                    <a:pt x="2191882" y="3556774"/>
                    <a:pt x="2212746" y="3552140"/>
                    <a:pt x="2233611" y="3545190"/>
                  </a:cubicBezTo>
                  <a:close/>
                  <a:moveTo>
                    <a:pt x="2356478" y="3512753"/>
                  </a:moveTo>
                  <a:cubicBezTo>
                    <a:pt x="2363433" y="3528971"/>
                    <a:pt x="2363433" y="3528971"/>
                    <a:pt x="2363433" y="3528971"/>
                  </a:cubicBezTo>
                  <a:cubicBezTo>
                    <a:pt x="2342569" y="3535922"/>
                    <a:pt x="2321704" y="3540556"/>
                    <a:pt x="2300840" y="3547506"/>
                  </a:cubicBezTo>
                  <a:cubicBezTo>
                    <a:pt x="2296203" y="3531288"/>
                    <a:pt x="2296203" y="3531288"/>
                    <a:pt x="2296203" y="3531288"/>
                  </a:cubicBezTo>
                  <a:cubicBezTo>
                    <a:pt x="2317068" y="3524338"/>
                    <a:pt x="2337932" y="3517387"/>
                    <a:pt x="2356478" y="3512753"/>
                  </a:cubicBezTo>
                  <a:close/>
                  <a:moveTo>
                    <a:pt x="2479346" y="3468732"/>
                  </a:moveTo>
                  <a:cubicBezTo>
                    <a:pt x="2486300" y="3484951"/>
                    <a:pt x="2486300" y="3484951"/>
                    <a:pt x="2486300" y="3484951"/>
                  </a:cubicBezTo>
                  <a:cubicBezTo>
                    <a:pt x="2465436" y="3491901"/>
                    <a:pt x="2444572" y="3501169"/>
                    <a:pt x="2423707" y="3508119"/>
                  </a:cubicBezTo>
                  <a:cubicBezTo>
                    <a:pt x="2419071" y="3491901"/>
                    <a:pt x="2419071" y="3491901"/>
                    <a:pt x="2419071" y="3491901"/>
                  </a:cubicBezTo>
                  <a:cubicBezTo>
                    <a:pt x="2439935" y="3484951"/>
                    <a:pt x="2458481" y="3475683"/>
                    <a:pt x="2479346" y="3468732"/>
                  </a:cubicBezTo>
                  <a:close/>
                  <a:moveTo>
                    <a:pt x="2597576" y="3415444"/>
                  </a:moveTo>
                  <a:cubicBezTo>
                    <a:pt x="2604531" y="3431662"/>
                    <a:pt x="2604531" y="3431662"/>
                    <a:pt x="2604531" y="3431662"/>
                  </a:cubicBezTo>
                  <a:cubicBezTo>
                    <a:pt x="2585985" y="3440930"/>
                    <a:pt x="2565121" y="3450197"/>
                    <a:pt x="2546575" y="3459465"/>
                  </a:cubicBezTo>
                  <a:cubicBezTo>
                    <a:pt x="2539620" y="3443247"/>
                    <a:pt x="2539620" y="3443247"/>
                    <a:pt x="2539620" y="3443247"/>
                  </a:cubicBezTo>
                  <a:cubicBezTo>
                    <a:pt x="2558166" y="3433979"/>
                    <a:pt x="2579030" y="3424711"/>
                    <a:pt x="2597576" y="3415444"/>
                  </a:cubicBezTo>
                  <a:close/>
                  <a:moveTo>
                    <a:pt x="2711171" y="3355205"/>
                  </a:moveTo>
                  <a:cubicBezTo>
                    <a:pt x="2720444" y="3371423"/>
                    <a:pt x="2720444" y="3371423"/>
                    <a:pt x="2720444" y="3371423"/>
                  </a:cubicBezTo>
                  <a:cubicBezTo>
                    <a:pt x="2701898" y="3380691"/>
                    <a:pt x="2681034" y="3392275"/>
                    <a:pt x="2662488" y="3401543"/>
                  </a:cubicBezTo>
                  <a:cubicBezTo>
                    <a:pt x="2655533" y="3387641"/>
                    <a:pt x="2655533" y="3387641"/>
                    <a:pt x="2655533" y="3387641"/>
                  </a:cubicBezTo>
                  <a:cubicBezTo>
                    <a:pt x="2674079" y="3376057"/>
                    <a:pt x="2692625" y="3366789"/>
                    <a:pt x="2711171" y="3355205"/>
                  </a:cubicBezTo>
                  <a:close/>
                  <a:moveTo>
                    <a:pt x="2820129" y="3285698"/>
                  </a:moveTo>
                  <a:cubicBezTo>
                    <a:pt x="2829402" y="3299600"/>
                    <a:pt x="2829402" y="3299600"/>
                    <a:pt x="2829402" y="3299600"/>
                  </a:cubicBezTo>
                  <a:cubicBezTo>
                    <a:pt x="2813174" y="3313501"/>
                    <a:pt x="2794628" y="3325085"/>
                    <a:pt x="2776082" y="3336670"/>
                  </a:cubicBezTo>
                  <a:cubicBezTo>
                    <a:pt x="2766809" y="3320452"/>
                    <a:pt x="2766809" y="3320452"/>
                    <a:pt x="2766809" y="3320452"/>
                  </a:cubicBezTo>
                  <a:cubicBezTo>
                    <a:pt x="2785355" y="3311184"/>
                    <a:pt x="2801583" y="3297283"/>
                    <a:pt x="2820129" y="3285698"/>
                  </a:cubicBezTo>
                  <a:close/>
                  <a:moveTo>
                    <a:pt x="2924450" y="3209241"/>
                  </a:moveTo>
                  <a:cubicBezTo>
                    <a:pt x="2936042" y="3223142"/>
                    <a:pt x="2936042" y="3223142"/>
                    <a:pt x="2936042" y="3223142"/>
                  </a:cubicBezTo>
                  <a:cubicBezTo>
                    <a:pt x="2917495" y="3237044"/>
                    <a:pt x="2901268" y="3248628"/>
                    <a:pt x="2882722" y="3262529"/>
                  </a:cubicBezTo>
                  <a:cubicBezTo>
                    <a:pt x="2873449" y="3248628"/>
                    <a:pt x="2873449" y="3248628"/>
                    <a:pt x="2873449" y="3248628"/>
                  </a:cubicBezTo>
                  <a:cubicBezTo>
                    <a:pt x="2889676" y="3234727"/>
                    <a:pt x="2908222" y="3223142"/>
                    <a:pt x="2924450" y="3209241"/>
                  </a:cubicBezTo>
                  <a:close/>
                  <a:moveTo>
                    <a:pt x="185675" y="1098497"/>
                  </a:moveTo>
                  <a:cubicBezTo>
                    <a:pt x="204211" y="1105448"/>
                    <a:pt x="211162" y="1126303"/>
                    <a:pt x="204211" y="1144840"/>
                  </a:cubicBezTo>
                  <a:cubicBezTo>
                    <a:pt x="109215" y="1367287"/>
                    <a:pt x="62875" y="1605955"/>
                    <a:pt x="67509" y="1851574"/>
                  </a:cubicBezTo>
                  <a:cubicBezTo>
                    <a:pt x="69826" y="2009141"/>
                    <a:pt x="92996" y="2166708"/>
                    <a:pt x="137018" y="2317324"/>
                  </a:cubicBezTo>
                  <a:cubicBezTo>
                    <a:pt x="236649" y="2660264"/>
                    <a:pt x="438226" y="2961495"/>
                    <a:pt x="716264" y="3188577"/>
                  </a:cubicBezTo>
                  <a:cubicBezTo>
                    <a:pt x="732483" y="3200163"/>
                    <a:pt x="734800" y="3223334"/>
                    <a:pt x="723215" y="3237237"/>
                  </a:cubicBezTo>
                  <a:cubicBezTo>
                    <a:pt x="716264" y="3246506"/>
                    <a:pt x="704679" y="3251140"/>
                    <a:pt x="695411" y="3251140"/>
                  </a:cubicBezTo>
                  <a:cubicBezTo>
                    <a:pt x="688460" y="3251140"/>
                    <a:pt x="679193" y="3248823"/>
                    <a:pt x="674559" y="3241871"/>
                  </a:cubicBezTo>
                  <a:cubicBezTo>
                    <a:pt x="384936" y="3007838"/>
                    <a:pt x="176407" y="2692704"/>
                    <a:pt x="72143" y="2335861"/>
                  </a:cubicBezTo>
                  <a:cubicBezTo>
                    <a:pt x="25803" y="2180611"/>
                    <a:pt x="2633" y="2018410"/>
                    <a:pt x="316" y="1851574"/>
                  </a:cubicBezTo>
                  <a:cubicBezTo>
                    <a:pt x="-4318" y="1596686"/>
                    <a:pt x="42022" y="1351067"/>
                    <a:pt x="141652" y="1117034"/>
                  </a:cubicBezTo>
                  <a:cubicBezTo>
                    <a:pt x="148603" y="1100814"/>
                    <a:pt x="169456" y="1091545"/>
                    <a:pt x="185675" y="1098497"/>
                  </a:cubicBezTo>
                  <a:close/>
                  <a:moveTo>
                    <a:pt x="266627" y="965648"/>
                  </a:moveTo>
                  <a:cubicBezTo>
                    <a:pt x="282845" y="974911"/>
                    <a:pt x="282845" y="974911"/>
                    <a:pt x="282845" y="974911"/>
                  </a:cubicBezTo>
                  <a:cubicBezTo>
                    <a:pt x="271260" y="993438"/>
                    <a:pt x="261993" y="1011964"/>
                    <a:pt x="252725" y="1032807"/>
                  </a:cubicBezTo>
                  <a:cubicBezTo>
                    <a:pt x="236507" y="1023544"/>
                    <a:pt x="236507" y="1023544"/>
                    <a:pt x="236507" y="1023544"/>
                  </a:cubicBezTo>
                  <a:cubicBezTo>
                    <a:pt x="245775" y="1005017"/>
                    <a:pt x="257359" y="986490"/>
                    <a:pt x="266627" y="965648"/>
                  </a:cubicBezTo>
                  <a:close/>
                  <a:moveTo>
                    <a:pt x="333816" y="854488"/>
                  </a:moveTo>
                  <a:cubicBezTo>
                    <a:pt x="350034" y="863751"/>
                    <a:pt x="350034" y="863751"/>
                    <a:pt x="350034" y="863751"/>
                  </a:cubicBezTo>
                  <a:cubicBezTo>
                    <a:pt x="338450" y="882278"/>
                    <a:pt x="326866" y="900805"/>
                    <a:pt x="315281" y="919331"/>
                  </a:cubicBezTo>
                  <a:cubicBezTo>
                    <a:pt x="299063" y="910068"/>
                    <a:pt x="299063" y="910068"/>
                    <a:pt x="299063" y="910068"/>
                  </a:cubicBezTo>
                  <a:cubicBezTo>
                    <a:pt x="310648" y="891541"/>
                    <a:pt x="322232" y="873015"/>
                    <a:pt x="333816" y="854488"/>
                  </a:cubicBezTo>
                  <a:close/>
                  <a:moveTo>
                    <a:pt x="410273" y="747960"/>
                  </a:moveTo>
                  <a:cubicBezTo>
                    <a:pt x="424175" y="759539"/>
                    <a:pt x="424175" y="759539"/>
                    <a:pt x="424175" y="759539"/>
                  </a:cubicBezTo>
                  <a:cubicBezTo>
                    <a:pt x="410273" y="775750"/>
                    <a:pt x="398689" y="794277"/>
                    <a:pt x="384788" y="810487"/>
                  </a:cubicBezTo>
                  <a:cubicBezTo>
                    <a:pt x="370887" y="801224"/>
                    <a:pt x="370887" y="801224"/>
                    <a:pt x="370887" y="801224"/>
                  </a:cubicBezTo>
                  <a:cubicBezTo>
                    <a:pt x="384788" y="782697"/>
                    <a:pt x="396372" y="766487"/>
                    <a:pt x="410273" y="747960"/>
                  </a:cubicBezTo>
                  <a:close/>
                  <a:moveTo>
                    <a:pt x="493681" y="648379"/>
                  </a:moveTo>
                  <a:cubicBezTo>
                    <a:pt x="505266" y="659959"/>
                    <a:pt x="505266" y="659959"/>
                    <a:pt x="505266" y="659959"/>
                  </a:cubicBezTo>
                  <a:cubicBezTo>
                    <a:pt x="493681" y="673854"/>
                    <a:pt x="482097" y="690064"/>
                    <a:pt x="468196" y="703959"/>
                  </a:cubicBezTo>
                  <a:lnTo>
                    <a:pt x="463562" y="708591"/>
                  </a:lnTo>
                  <a:cubicBezTo>
                    <a:pt x="449660" y="697012"/>
                    <a:pt x="449660" y="697012"/>
                    <a:pt x="449660" y="697012"/>
                  </a:cubicBezTo>
                  <a:cubicBezTo>
                    <a:pt x="454294" y="692380"/>
                    <a:pt x="454294" y="692380"/>
                    <a:pt x="454294" y="692380"/>
                  </a:cubicBezTo>
                  <a:cubicBezTo>
                    <a:pt x="468196" y="678485"/>
                    <a:pt x="479780" y="662274"/>
                    <a:pt x="493681" y="648379"/>
                  </a:cubicBezTo>
                  <a:close/>
                  <a:moveTo>
                    <a:pt x="584040" y="553430"/>
                  </a:moveTo>
                  <a:cubicBezTo>
                    <a:pt x="595624" y="567325"/>
                    <a:pt x="595624" y="567325"/>
                    <a:pt x="595624" y="567325"/>
                  </a:cubicBezTo>
                  <a:cubicBezTo>
                    <a:pt x="579406" y="581220"/>
                    <a:pt x="565505" y="597431"/>
                    <a:pt x="549287" y="611326"/>
                  </a:cubicBezTo>
                  <a:cubicBezTo>
                    <a:pt x="537702" y="599747"/>
                    <a:pt x="537702" y="599747"/>
                    <a:pt x="537702" y="599747"/>
                  </a:cubicBezTo>
                  <a:cubicBezTo>
                    <a:pt x="551603" y="583536"/>
                    <a:pt x="567821" y="569641"/>
                    <a:pt x="584040" y="553430"/>
                  </a:cubicBezTo>
                  <a:close/>
                  <a:moveTo>
                    <a:pt x="679032" y="465429"/>
                  </a:moveTo>
                  <a:cubicBezTo>
                    <a:pt x="690616" y="479324"/>
                    <a:pt x="690616" y="479324"/>
                    <a:pt x="690616" y="479324"/>
                  </a:cubicBezTo>
                  <a:cubicBezTo>
                    <a:pt x="674398" y="493219"/>
                    <a:pt x="658180" y="507114"/>
                    <a:pt x="641962" y="523325"/>
                  </a:cubicBezTo>
                  <a:cubicBezTo>
                    <a:pt x="630377" y="509430"/>
                    <a:pt x="630377" y="509430"/>
                    <a:pt x="630377" y="509430"/>
                  </a:cubicBezTo>
                  <a:cubicBezTo>
                    <a:pt x="646596" y="495535"/>
                    <a:pt x="662814" y="479324"/>
                    <a:pt x="679032" y="465429"/>
                  </a:cubicBezTo>
                  <a:close/>
                  <a:moveTo>
                    <a:pt x="2730567" y="250246"/>
                  </a:moveTo>
                  <a:cubicBezTo>
                    <a:pt x="2739545" y="248218"/>
                    <a:pt x="2749391" y="249377"/>
                    <a:pt x="2757499" y="254013"/>
                  </a:cubicBezTo>
                  <a:cubicBezTo>
                    <a:pt x="2954421" y="372235"/>
                    <a:pt x="3125858" y="525227"/>
                    <a:pt x="3267178" y="706037"/>
                  </a:cubicBezTo>
                  <a:cubicBezTo>
                    <a:pt x="3512751" y="1021294"/>
                    <a:pt x="3642488" y="1399140"/>
                    <a:pt x="3649438" y="1797848"/>
                  </a:cubicBezTo>
                  <a:cubicBezTo>
                    <a:pt x="3654071" y="2087607"/>
                    <a:pt x="3591520" y="2365775"/>
                    <a:pt x="3466417" y="2625399"/>
                  </a:cubicBezTo>
                  <a:cubicBezTo>
                    <a:pt x="3366797" y="2829389"/>
                    <a:pt x="3230111" y="3010198"/>
                    <a:pt x="3065623" y="3165509"/>
                  </a:cubicBezTo>
                  <a:cubicBezTo>
                    <a:pt x="3058673" y="3170145"/>
                    <a:pt x="3049406" y="3174781"/>
                    <a:pt x="3040139" y="3174781"/>
                  </a:cubicBezTo>
                  <a:cubicBezTo>
                    <a:pt x="3030873" y="3174781"/>
                    <a:pt x="3023922" y="3170145"/>
                    <a:pt x="3016972" y="3163191"/>
                  </a:cubicBezTo>
                  <a:lnTo>
                    <a:pt x="3013603" y="3155326"/>
                  </a:lnTo>
                  <a:lnTo>
                    <a:pt x="2984725" y="3181439"/>
                  </a:lnTo>
                  <a:cubicBezTo>
                    <a:pt x="2973134" y="3167537"/>
                    <a:pt x="2973134" y="3167537"/>
                    <a:pt x="2973134" y="3167537"/>
                  </a:cubicBezTo>
                  <a:lnTo>
                    <a:pt x="3006567" y="3138897"/>
                  </a:lnTo>
                  <a:lnTo>
                    <a:pt x="3006547" y="3138851"/>
                  </a:lnTo>
                  <a:cubicBezTo>
                    <a:pt x="3006547" y="3130158"/>
                    <a:pt x="3010022" y="3121465"/>
                    <a:pt x="3016972" y="3114511"/>
                  </a:cubicBezTo>
                  <a:cubicBezTo>
                    <a:pt x="3179143" y="2966155"/>
                    <a:pt x="3308879" y="2792300"/>
                    <a:pt x="3403865" y="2595264"/>
                  </a:cubicBezTo>
                  <a:cubicBezTo>
                    <a:pt x="3526651" y="2344912"/>
                    <a:pt x="3584569" y="2078334"/>
                    <a:pt x="3582253" y="1797848"/>
                  </a:cubicBezTo>
                  <a:cubicBezTo>
                    <a:pt x="3575303" y="1415366"/>
                    <a:pt x="3447883" y="1051429"/>
                    <a:pt x="3213894" y="747762"/>
                  </a:cubicBezTo>
                  <a:cubicBezTo>
                    <a:pt x="3077207" y="573907"/>
                    <a:pt x="2912720" y="425550"/>
                    <a:pt x="2720432" y="311965"/>
                  </a:cubicBezTo>
                  <a:lnTo>
                    <a:pt x="2719258" y="310391"/>
                  </a:lnTo>
                  <a:lnTo>
                    <a:pt x="2669321" y="282178"/>
                  </a:lnTo>
                  <a:cubicBezTo>
                    <a:pt x="2678590" y="268280"/>
                    <a:pt x="2678590" y="268280"/>
                    <a:pt x="2678590" y="268280"/>
                  </a:cubicBezTo>
                  <a:lnTo>
                    <a:pt x="2706182" y="283869"/>
                  </a:lnTo>
                  <a:lnTo>
                    <a:pt x="2708848" y="265604"/>
                  </a:lnTo>
                  <a:cubicBezTo>
                    <a:pt x="2713481" y="257490"/>
                    <a:pt x="2721590" y="252275"/>
                    <a:pt x="2730567" y="250246"/>
                  </a:cubicBezTo>
                  <a:close/>
                  <a:moveTo>
                    <a:pt x="2560410" y="208057"/>
                  </a:moveTo>
                  <a:cubicBezTo>
                    <a:pt x="2581265" y="217321"/>
                    <a:pt x="2599803" y="226587"/>
                    <a:pt x="2620659" y="238168"/>
                  </a:cubicBezTo>
                  <a:lnTo>
                    <a:pt x="2611390" y="252066"/>
                  </a:lnTo>
                  <a:cubicBezTo>
                    <a:pt x="2592852" y="242801"/>
                    <a:pt x="2574313" y="233536"/>
                    <a:pt x="2553458" y="224270"/>
                  </a:cubicBezTo>
                  <a:cubicBezTo>
                    <a:pt x="2560410" y="208057"/>
                    <a:pt x="2560410" y="208057"/>
                    <a:pt x="2560410" y="208057"/>
                  </a:cubicBezTo>
                  <a:close/>
                  <a:moveTo>
                    <a:pt x="2439912" y="159414"/>
                  </a:moveTo>
                  <a:cubicBezTo>
                    <a:pt x="2460768" y="166363"/>
                    <a:pt x="2481623" y="175628"/>
                    <a:pt x="2500161" y="182577"/>
                  </a:cubicBezTo>
                  <a:lnTo>
                    <a:pt x="2495527" y="198791"/>
                  </a:lnTo>
                  <a:cubicBezTo>
                    <a:pt x="2474671" y="191842"/>
                    <a:pt x="2453816" y="182577"/>
                    <a:pt x="2435278" y="175628"/>
                  </a:cubicBezTo>
                  <a:cubicBezTo>
                    <a:pt x="2439912" y="159414"/>
                    <a:pt x="2439912" y="159414"/>
                    <a:pt x="2439912" y="159414"/>
                  </a:cubicBezTo>
                  <a:close/>
                  <a:moveTo>
                    <a:pt x="2317098" y="117720"/>
                  </a:moveTo>
                  <a:cubicBezTo>
                    <a:pt x="2337953" y="124669"/>
                    <a:pt x="2358808" y="131618"/>
                    <a:pt x="2379664" y="138567"/>
                  </a:cubicBezTo>
                  <a:lnTo>
                    <a:pt x="2372712" y="154781"/>
                  </a:lnTo>
                  <a:cubicBezTo>
                    <a:pt x="2351856" y="147832"/>
                    <a:pt x="2333318" y="140883"/>
                    <a:pt x="2312463" y="136251"/>
                  </a:cubicBezTo>
                  <a:cubicBezTo>
                    <a:pt x="2317098" y="117720"/>
                    <a:pt x="2317098" y="117720"/>
                    <a:pt x="2317098" y="117720"/>
                  </a:cubicBezTo>
                  <a:close/>
                  <a:moveTo>
                    <a:pt x="2189648" y="87609"/>
                  </a:moveTo>
                  <a:cubicBezTo>
                    <a:pt x="2210504" y="92241"/>
                    <a:pt x="2231359" y="96874"/>
                    <a:pt x="2254532" y="101506"/>
                  </a:cubicBezTo>
                  <a:lnTo>
                    <a:pt x="2249897" y="120037"/>
                  </a:lnTo>
                  <a:cubicBezTo>
                    <a:pt x="2229042" y="113088"/>
                    <a:pt x="2208186" y="108455"/>
                    <a:pt x="2185014" y="103823"/>
                  </a:cubicBezTo>
                  <a:cubicBezTo>
                    <a:pt x="2189648" y="87609"/>
                    <a:pt x="2189648" y="87609"/>
                    <a:pt x="2189648" y="87609"/>
                  </a:cubicBezTo>
                  <a:close/>
                  <a:moveTo>
                    <a:pt x="2062199" y="64446"/>
                  </a:moveTo>
                  <a:cubicBezTo>
                    <a:pt x="2083054" y="69078"/>
                    <a:pt x="2103910" y="71394"/>
                    <a:pt x="2124765" y="76027"/>
                  </a:cubicBezTo>
                  <a:lnTo>
                    <a:pt x="2122448" y="92241"/>
                  </a:lnTo>
                  <a:cubicBezTo>
                    <a:pt x="2101592" y="89925"/>
                    <a:pt x="2080737" y="85292"/>
                    <a:pt x="2059882" y="82976"/>
                  </a:cubicBezTo>
                  <a:cubicBezTo>
                    <a:pt x="2062199" y="64446"/>
                    <a:pt x="2062199" y="64446"/>
                    <a:pt x="2062199" y="64446"/>
                  </a:cubicBezTo>
                  <a:close/>
                  <a:moveTo>
                    <a:pt x="1930115" y="52864"/>
                  </a:moveTo>
                  <a:cubicBezTo>
                    <a:pt x="1953288" y="55180"/>
                    <a:pt x="1974143" y="55180"/>
                    <a:pt x="1997316" y="57497"/>
                  </a:cubicBezTo>
                  <a:lnTo>
                    <a:pt x="1994998" y="76027"/>
                  </a:lnTo>
                  <a:cubicBezTo>
                    <a:pt x="1974143" y="73711"/>
                    <a:pt x="1950970" y="71394"/>
                    <a:pt x="1930115" y="71394"/>
                  </a:cubicBezTo>
                  <a:cubicBezTo>
                    <a:pt x="1930115" y="52864"/>
                    <a:pt x="1930115" y="52864"/>
                    <a:pt x="1930115" y="52864"/>
                  </a:cubicBezTo>
                  <a:close/>
                  <a:moveTo>
                    <a:pt x="1796106" y="0"/>
                  </a:moveTo>
                  <a:cubicBezTo>
                    <a:pt x="1816970" y="0"/>
                    <a:pt x="1830880" y="13887"/>
                    <a:pt x="1830880" y="32402"/>
                  </a:cubicBezTo>
                  <a:cubicBezTo>
                    <a:pt x="1833198" y="53232"/>
                    <a:pt x="1816970" y="67119"/>
                    <a:pt x="1798424" y="67119"/>
                  </a:cubicBezTo>
                  <a:cubicBezTo>
                    <a:pt x="1733513" y="69433"/>
                    <a:pt x="1668601" y="74062"/>
                    <a:pt x="1606008" y="81005"/>
                  </a:cubicBezTo>
                  <a:cubicBezTo>
                    <a:pt x="1316224" y="118036"/>
                    <a:pt x="1040350" y="224500"/>
                    <a:pt x="801568" y="395768"/>
                  </a:cubicBezTo>
                  <a:lnTo>
                    <a:pt x="791090" y="398383"/>
                  </a:lnTo>
                  <a:lnTo>
                    <a:pt x="791401" y="398849"/>
                  </a:lnTo>
                  <a:cubicBezTo>
                    <a:pt x="792559" y="400586"/>
                    <a:pt x="792559" y="400586"/>
                    <a:pt x="792559" y="400586"/>
                  </a:cubicBezTo>
                  <a:cubicBezTo>
                    <a:pt x="776341" y="412165"/>
                    <a:pt x="757806" y="426060"/>
                    <a:pt x="741588" y="439955"/>
                  </a:cubicBezTo>
                  <a:cubicBezTo>
                    <a:pt x="730003" y="426060"/>
                    <a:pt x="730003" y="426060"/>
                    <a:pt x="730003" y="426060"/>
                  </a:cubicBezTo>
                  <a:lnTo>
                    <a:pt x="772112" y="394951"/>
                  </a:lnTo>
                  <a:lnTo>
                    <a:pt x="755203" y="386510"/>
                  </a:lnTo>
                  <a:cubicBezTo>
                    <a:pt x="743611" y="370309"/>
                    <a:pt x="748248" y="349479"/>
                    <a:pt x="762157" y="337907"/>
                  </a:cubicBezTo>
                  <a:cubicBezTo>
                    <a:pt x="1007894" y="162011"/>
                    <a:pt x="1297678" y="50918"/>
                    <a:pt x="1596735" y="13887"/>
                  </a:cubicBezTo>
                  <a:cubicBezTo>
                    <a:pt x="1663964" y="4629"/>
                    <a:pt x="1731194" y="0"/>
                    <a:pt x="1796106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: 形状 35">
              <a:extLst>
                <a:ext uri="{FF2B5EF4-FFF2-40B4-BE49-F238E27FC236}">
                  <a16:creationId xmlns:a16="http://schemas.microsoft.com/office/drawing/2014/main" xmlns="" id="{69772F8B-08EA-9245-BC97-569F135B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17" y="2601775"/>
              <a:ext cx="400397" cy="166424"/>
            </a:xfrm>
            <a:custGeom>
              <a:avLst/>
              <a:gdLst>
                <a:gd name="T0" fmla="*/ 409 w 409"/>
                <a:gd name="T1" fmla="*/ 135 h 170"/>
                <a:gd name="T2" fmla="*/ 104 w 409"/>
                <a:gd name="T3" fmla="*/ 0 h 170"/>
                <a:gd name="T4" fmla="*/ 0 w 409"/>
                <a:gd name="T5" fmla="*/ 170 h 170"/>
                <a:gd name="T6" fmla="*/ 409 w 409"/>
                <a:gd name="T7" fmla="*/ 13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70">
                  <a:moveTo>
                    <a:pt x="409" y="135"/>
                  </a:moveTo>
                  <a:lnTo>
                    <a:pt x="104" y="0"/>
                  </a:lnTo>
                  <a:lnTo>
                    <a:pt x="0" y="170"/>
                  </a:lnTo>
                  <a:lnTo>
                    <a:pt x="409" y="135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任意多边形: 形状 36">
              <a:extLst>
                <a:ext uri="{FF2B5EF4-FFF2-40B4-BE49-F238E27FC236}">
                  <a16:creationId xmlns:a16="http://schemas.microsoft.com/office/drawing/2014/main" xmlns="" id="{54E628E2-3F04-3D4A-853D-0E419D3F9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077" y="1989923"/>
              <a:ext cx="2819416" cy="3251140"/>
            </a:xfrm>
            <a:custGeom>
              <a:avLst/>
              <a:gdLst>
                <a:gd name="T0" fmla="*/ 609 w 1217"/>
                <a:gd name="T1" fmla="*/ 0 h 1403"/>
                <a:gd name="T2" fmla="*/ 0 w 1217"/>
                <a:gd name="T3" fmla="*/ 609 h 1403"/>
                <a:gd name="T4" fmla="*/ 262 w 1217"/>
                <a:gd name="T5" fmla="*/ 1109 h 1403"/>
                <a:gd name="T6" fmla="*/ 262 w 1217"/>
                <a:gd name="T7" fmla="*/ 1403 h 1403"/>
                <a:gd name="T8" fmla="*/ 539 w 1217"/>
                <a:gd name="T9" fmla="*/ 1213 h 1403"/>
                <a:gd name="T10" fmla="*/ 609 w 1217"/>
                <a:gd name="T11" fmla="*/ 1217 h 1403"/>
                <a:gd name="T12" fmla="*/ 1217 w 1217"/>
                <a:gd name="T13" fmla="*/ 609 h 1403"/>
                <a:gd name="T14" fmla="*/ 609 w 1217"/>
                <a:gd name="T15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403">
                  <a:moveTo>
                    <a:pt x="609" y="0"/>
                  </a:moveTo>
                  <a:cubicBezTo>
                    <a:pt x="272" y="0"/>
                    <a:pt x="0" y="272"/>
                    <a:pt x="0" y="609"/>
                  </a:cubicBezTo>
                  <a:cubicBezTo>
                    <a:pt x="0" y="816"/>
                    <a:pt x="104" y="999"/>
                    <a:pt x="262" y="1109"/>
                  </a:cubicBezTo>
                  <a:cubicBezTo>
                    <a:pt x="262" y="1403"/>
                    <a:pt x="262" y="1403"/>
                    <a:pt x="262" y="1403"/>
                  </a:cubicBezTo>
                  <a:cubicBezTo>
                    <a:pt x="539" y="1213"/>
                    <a:pt x="539" y="1213"/>
                    <a:pt x="539" y="1213"/>
                  </a:cubicBezTo>
                  <a:cubicBezTo>
                    <a:pt x="562" y="1216"/>
                    <a:pt x="585" y="1217"/>
                    <a:pt x="609" y="1217"/>
                  </a:cubicBezTo>
                  <a:cubicBezTo>
                    <a:pt x="945" y="1217"/>
                    <a:pt x="1217" y="945"/>
                    <a:pt x="1217" y="609"/>
                  </a:cubicBezTo>
                  <a:cubicBezTo>
                    <a:pt x="1217" y="272"/>
                    <a:pt x="945" y="0"/>
                    <a:pt x="609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37">
              <a:extLst>
                <a:ext uri="{FF2B5EF4-FFF2-40B4-BE49-F238E27FC236}">
                  <a16:creationId xmlns:a16="http://schemas.microsoft.com/office/drawing/2014/main" xmlns="" id="{118587F3-0824-F046-8655-CC246D73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368" y="4390343"/>
              <a:ext cx="9790" cy="9790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1"/>
                    <a:pt x="0" y="0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: 形状 38">
              <a:extLst>
                <a:ext uri="{FF2B5EF4-FFF2-40B4-BE49-F238E27FC236}">
                  <a16:creationId xmlns:a16="http://schemas.microsoft.com/office/drawing/2014/main" xmlns="" id="{3B5964FF-E264-6A49-AB87-EDAEA5C6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15" y="4265035"/>
              <a:ext cx="428786" cy="135097"/>
            </a:xfrm>
            <a:custGeom>
              <a:avLst/>
              <a:gdLst>
                <a:gd name="T0" fmla="*/ 177 w 185"/>
                <a:gd name="T1" fmla="*/ 0 h 58"/>
                <a:gd name="T2" fmla="*/ 0 w 185"/>
                <a:gd name="T3" fmla="*/ 4 h 58"/>
                <a:gd name="T4" fmla="*/ 3 w 185"/>
                <a:gd name="T5" fmla="*/ 54 h 58"/>
                <a:gd name="T6" fmla="*/ 7 w 185"/>
                <a:gd name="T7" fmla="*/ 58 h 58"/>
                <a:gd name="T8" fmla="*/ 185 w 185"/>
                <a:gd name="T9" fmla="*/ 43 h 58"/>
                <a:gd name="T10" fmla="*/ 177 w 185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58">
                  <a:moveTo>
                    <a:pt x="17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5" y="55"/>
                    <a:pt x="6" y="57"/>
                    <a:pt x="7" y="58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77" y="0"/>
                    <a:pt x="177" y="0"/>
                    <a:pt x="177" y="0"/>
                  </a:cubicBezTo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: 形状 39">
              <a:extLst>
                <a:ext uri="{FF2B5EF4-FFF2-40B4-BE49-F238E27FC236}">
                  <a16:creationId xmlns:a16="http://schemas.microsoft.com/office/drawing/2014/main" xmlns="" id="{4A4A98CA-EC6B-0343-B711-0A8EEDF8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53" y="3007065"/>
              <a:ext cx="2472864" cy="1272655"/>
            </a:xfrm>
            <a:custGeom>
              <a:avLst/>
              <a:gdLst>
                <a:gd name="T0" fmla="*/ 0 w 2400"/>
                <a:gd name="T1" fmla="*/ 15 h 1123"/>
                <a:gd name="T2" fmla="*/ 69 w 2400"/>
                <a:gd name="T3" fmla="*/ 1123 h 1123"/>
                <a:gd name="T4" fmla="*/ 2382 w 2400"/>
                <a:gd name="T5" fmla="*/ 1068 h 1123"/>
                <a:gd name="T6" fmla="*/ 2400 w 2400"/>
                <a:gd name="T7" fmla="*/ 0 h 1123"/>
                <a:gd name="T8" fmla="*/ 0 w 2400"/>
                <a:gd name="T9" fmla="*/ 1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0" h="1123">
                  <a:moveTo>
                    <a:pt x="0" y="15"/>
                  </a:moveTo>
                  <a:lnTo>
                    <a:pt x="69" y="1123"/>
                  </a:lnTo>
                  <a:lnTo>
                    <a:pt x="2382" y="1068"/>
                  </a:lnTo>
                  <a:lnTo>
                    <a:pt x="240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任意多边形: 形状 40">
              <a:extLst>
                <a:ext uri="{FF2B5EF4-FFF2-40B4-BE49-F238E27FC236}">
                  <a16:creationId xmlns:a16="http://schemas.microsoft.com/office/drawing/2014/main" xmlns="" id="{4329CCD1-42FF-784C-99CF-CE2E425DD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53" y="3180343"/>
              <a:ext cx="2349514" cy="1099377"/>
            </a:xfrm>
            <a:custGeom>
              <a:avLst/>
              <a:gdLst>
                <a:gd name="T0" fmla="*/ 0 w 2400"/>
                <a:gd name="T1" fmla="*/ 15 h 1123"/>
                <a:gd name="T2" fmla="*/ 69 w 2400"/>
                <a:gd name="T3" fmla="*/ 1123 h 1123"/>
                <a:gd name="T4" fmla="*/ 2382 w 2400"/>
                <a:gd name="T5" fmla="*/ 1068 h 1123"/>
                <a:gd name="T6" fmla="*/ 2400 w 2400"/>
                <a:gd name="T7" fmla="*/ 0 h 1123"/>
                <a:gd name="T8" fmla="*/ 0 w 2400"/>
                <a:gd name="T9" fmla="*/ 1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0" h="1123">
                  <a:moveTo>
                    <a:pt x="0" y="15"/>
                  </a:moveTo>
                  <a:lnTo>
                    <a:pt x="69" y="1123"/>
                  </a:lnTo>
                  <a:lnTo>
                    <a:pt x="2382" y="1068"/>
                  </a:lnTo>
                  <a:lnTo>
                    <a:pt x="2400" y="0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任意多边形: 形状 41">
              <a:extLst>
                <a:ext uri="{FF2B5EF4-FFF2-40B4-BE49-F238E27FC236}">
                  <a16:creationId xmlns:a16="http://schemas.microsoft.com/office/drawing/2014/main" xmlns="" id="{0C2E0540-54C1-9244-9869-0BD9FD89B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263" y="2861201"/>
              <a:ext cx="1999045" cy="18601"/>
            </a:xfrm>
            <a:custGeom>
              <a:avLst/>
              <a:gdLst>
                <a:gd name="T0" fmla="*/ 2042 w 2042"/>
                <a:gd name="T1" fmla="*/ 16 h 19"/>
                <a:gd name="T2" fmla="*/ 0 w 2042"/>
                <a:gd name="T3" fmla="*/ 19 h 19"/>
                <a:gd name="T4" fmla="*/ 0 w 2042"/>
                <a:gd name="T5" fmla="*/ 5 h 19"/>
                <a:gd name="T6" fmla="*/ 2042 w 2042"/>
                <a:gd name="T7" fmla="*/ 0 h 19"/>
                <a:gd name="T8" fmla="*/ 2042 w 2042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2" h="19">
                  <a:moveTo>
                    <a:pt x="2042" y="16"/>
                  </a:moveTo>
                  <a:lnTo>
                    <a:pt x="0" y="19"/>
                  </a:lnTo>
                  <a:lnTo>
                    <a:pt x="0" y="5"/>
                  </a:lnTo>
                  <a:lnTo>
                    <a:pt x="2042" y="0"/>
                  </a:lnTo>
                  <a:lnTo>
                    <a:pt x="2042" y="16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任意多边形: 形状 42">
              <a:extLst>
                <a:ext uri="{FF2B5EF4-FFF2-40B4-BE49-F238E27FC236}">
                  <a16:creationId xmlns:a16="http://schemas.microsoft.com/office/drawing/2014/main" xmlns="" id="{5E9E5E1B-508C-E146-BD42-ECDB59562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003" y="3690383"/>
              <a:ext cx="576610" cy="640243"/>
            </a:xfrm>
            <a:custGeom>
              <a:avLst/>
              <a:gdLst>
                <a:gd name="T0" fmla="*/ 249 w 249"/>
                <a:gd name="T1" fmla="*/ 0 h 276"/>
                <a:gd name="T2" fmla="*/ 134 w 249"/>
                <a:gd name="T3" fmla="*/ 19 h 276"/>
                <a:gd name="T4" fmla="*/ 0 w 249"/>
                <a:gd name="T5" fmla="*/ 276 h 276"/>
                <a:gd name="T6" fmla="*/ 186 w 249"/>
                <a:gd name="T7" fmla="*/ 232 h 276"/>
                <a:gd name="T8" fmla="*/ 249 w 24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76">
                  <a:moveTo>
                    <a:pt x="249" y="0"/>
                  </a:moveTo>
                  <a:cubicBezTo>
                    <a:pt x="134" y="19"/>
                    <a:pt x="134" y="19"/>
                    <a:pt x="134" y="19"/>
                  </a:cubicBezTo>
                  <a:cubicBezTo>
                    <a:pt x="111" y="116"/>
                    <a:pt x="64" y="204"/>
                    <a:pt x="0" y="276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任意多边形: 形状 43">
              <a:extLst>
                <a:ext uri="{FF2B5EF4-FFF2-40B4-BE49-F238E27FC236}">
                  <a16:creationId xmlns:a16="http://schemas.microsoft.com/office/drawing/2014/main" xmlns="" id="{895D84CC-5020-4747-BA0A-0914F09A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648" y="3776532"/>
              <a:ext cx="1747451" cy="488503"/>
            </a:xfrm>
            <a:custGeom>
              <a:avLst/>
              <a:gdLst>
                <a:gd name="T0" fmla="*/ 1785 w 1785"/>
                <a:gd name="T1" fmla="*/ 0 h 499"/>
                <a:gd name="T2" fmla="*/ 0 w 1785"/>
                <a:gd name="T3" fmla="*/ 286 h 499"/>
                <a:gd name="T4" fmla="*/ 45 w 1785"/>
                <a:gd name="T5" fmla="*/ 499 h 499"/>
                <a:gd name="T6" fmla="*/ 1778 w 1785"/>
                <a:gd name="T7" fmla="*/ 459 h 499"/>
                <a:gd name="T8" fmla="*/ 1782 w 1785"/>
                <a:gd name="T9" fmla="*/ 182 h 499"/>
                <a:gd name="T10" fmla="*/ 1785 w 1785"/>
                <a:gd name="T11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5" h="499">
                  <a:moveTo>
                    <a:pt x="1785" y="0"/>
                  </a:moveTo>
                  <a:lnTo>
                    <a:pt x="0" y="286"/>
                  </a:lnTo>
                  <a:lnTo>
                    <a:pt x="45" y="499"/>
                  </a:lnTo>
                  <a:lnTo>
                    <a:pt x="1778" y="459"/>
                  </a:lnTo>
                  <a:lnTo>
                    <a:pt x="1782" y="182"/>
                  </a:lnTo>
                  <a:lnTo>
                    <a:pt x="17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任意多边形: 形状 44">
              <a:extLst>
                <a:ext uri="{FF2B5EF4-FFF2-40B4-BE49-F238E27FC236}">
                  <a16:creationId xmlns:a16="http://schemas.microsoft.com/office/drawing/2014/main" xmlns="" id="{48400F35-486D-AF4D-8C4B-A511AFC1B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301" y="3734437"/>
              <a:ext cx="1953034" cy="971132"/>
            </a:xfrm>
            <a:custGeom>
              <a:avLst/>
              <a:gdLst>
                <a:gd name="T0" fmla="*/ 843 w 843"/>
                <a:gd name="T1" fmla="*/ 0 h 419"/>
                <a:gd name="T2" fmla="*/ 727 w 843"/>
                <a:gd name="T3" fmla="*/ 18 h 419"/>
                <a:gd name="T4" fmla="*/ 726 w 843"/>
                <a:gd name="T5" fmla="*/ 95 h 419"/>
                <a:gd name="T6" fmla="*/ 724 w 843"/>
                <a:gd name="T7" fmla="*/ 213 h 419"/>
                <a:gd name="T8" fmla="*/ 0 w 843"/>
                <a:gd name="T9" fmla="*/ 272 h 419"/>
                <a:gd name="T10" fmla="*/ 30 w 843"/>
                <a:gd name="T11" fmla="*/ 419 h 419"/>
                <a:gd name="T12" fmla="*/ 709 w 843"/>
                <a:gd name="T13" fmla="*/ 257 h 419"/>
                <a:gd name="T14" fmla="*/ 843 w 843"/>
                <a:gd name="T1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3" h="419">
                  <a:moveTo>
                    <a:pt x="843" y="0"/>
                  </a:moveTo>
                  <a:cubicBezTo>
                    <a:pt x="727" y="18"/>
                    <a:pt x="727" y="18"/>
                    <a:pt x="727" y="18"/>
                  </a:cubicBezTo>
                  <a:cubicBezTo>
                    <a:pt x="726" y="95"/>
                    <a:pt x="726" y="95"/>
                    <a:pt x="726" y="95"/>
                  </a:cubicBezTo>
                  <a:cubicBezTo>
                    <a:pt x="724" y="213"/>
                    <a:pt x="724" y="213"/>
                    <a:pt x="724" y="213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709" y="257"/>
                    <a:pt x="709" y="257"/>
                    <a:pt x="709" y="257"/>
                  </a:cubicBezTo>
                  <a:cubicBezTo>
                    <a:pt x="773" y="185"/>
                    <a:pt x="820" y="97"/>
                    <a:pt x="843" y="0"/>
                  </a:cubicBezTo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文本框 7">
              <a:extLst>
                <a:ext uri="{FF2B5EF4-FFF2-40B4-BE49-F238E27FC236}">
                  <a16:creationId xmlns:a16="http://schemas.microsoft.com/office/drawing/2014/main" xmlns="" id="{A944C323-A5FC-0C45-820B-C791A054C161}"/>
                </a:ext>
              </a:extLst>
            </p:cNvPr>
            <p:cNvSpPr txBox="1"/>
            <p:nvPr/>
          </p:nvSpPr>
          <p:spPr>
            <a:xfrm>
              <a:off x="1328404" y="2458943"/>
              <a:ext cx="1898888" cy="369332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</a:rPr>
                <a:t>作用域</a:t>
              </a:r>
            </a:p>
          </p:txBody>
        </p:sp>
        <p:sp>
          <p:nvSpPr>
            <p:cNvPr id="69" name="文本框 8">
              <a:extLst>
                <a:ext uri="{FF2B5EF4-FFF2-40B4-BE49-F238E27FC236}">
                  <a16:creationId xmlns:a16="http://schemas.microsoft.com/office/drawing/2014/main" xmlns="" id="{09DD6CB9-DF78-C64F-8FAC-0469641B9611}"/>
                </a:ext>
              </a:extLst>
            </p:cNvPr>
            <p:cNvSpPr txBox="1"/>
            <p:nvPr/>
          </p:nvSpPr>
          <p:spPr>
            <a:xfrm>
              <a:off x="1079111" y="3067143"/>
              <a:ext cx="2472864" cy="1146987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全局作用域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函数作用域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块作用域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BDF23CA0-EA02-7D4A-BB23-5881BDCCBFA8}"/>
              </a:ext>
            </a:extLst>
          </p:cNvPr>
          <p:cNvGrpSpPr/>
          <p:nvPr/>
        </p:nvGrpSpPr>
        <p:grpSpPr>
          <a:xfrm>
            <a:off x="3203372" y="1212703"/>
            <a:ext cx="2737258" cy="2718094"/>
            <a:chOff x="4271161" y="1616937"/>
            <a:chExt cx="3649677" cy="3624126"/>
          </a:xfrm>
        </p:grpSpPr>
        <p:sp>
          <p:nvSpPr>
            <p:cNvPr id="71" name="任意多边形: 形状 20">
              <a:extLst>
                <a:ext uri="{FF2B5EF4-FFF2-40B4-BE49-F238E27FC236}">
                  <a16:creationId xmlns:a16="http://schemas.microsoft.com/office/drawing/2014/main" xmlns="" id="{2DFBCCD5-D4C9-9349-A15C-969FDF33D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161" y="1616937"/>
              <a:ext cx="3649677" cy="3612379"/>
            </a:xfrm>
            <a:custGeom>
              <a:avLst/>
              <a:gdLst>
                <a:gd name="connsiteX0" fmla="*/ 1783869 w 3649677"/>
                <a:gd name="connsiteY0" fmla="*/ 3593844 h 3612379"/>
                <a:gd name="connsiteX1" fmla="*/ 1825598 w 3649677"/>
                <a:gd name="connsiteY1" fmla="*/ 3593844 h 3612379"/>
                <a:gd name="connsiteX2" fmla="*/ 1848780 w 3649677"/>
                <a:gd name="connsiteY2" fmla="*/ 3593844 h 3612379"/>
                <a:gd name="connsiteX3" fmla="*/ 1848780 w 3649677"/>
                <a:gd name="connsiteY3" fmla="*/ 3612379 h 3612379"/>
                <a:gd name="connsiteX4" fmla="*/ 1825598 w 3649677"/>
                <a:gd name="connsiteY4" fmla="*/ 3612379 h 3612379"/>
                <a:gd name="connsiteX5" fmla="*/ 1783869 w 3649677"/>
                <a:gd name="connsiteY5" fmla="*/ 3610062 h 3612379"/>
                <a:gd name="connsiteX6" fmla="*/ 1783869 w 3649677"/>
                <a:gd name="connsiteY6" fmla="*/ 3593844 h 3612379"/>
                <a:gd name="connsiteX7" fmla="*/ 1978603 w 3649677"/>
                <a:gd name="connsiteY7" fmla="*/ 3586893 h 3612379"/>
                <a:gd name="connsiteX8" fmla="*/ 1978603 w 3649677"/>
                <a:gd name="connsiteY8" fmla="*/ 3605429 h 3612379"/>
                <a:gd name="connsiteX9" fmla="*/ 1913692 w 3649677"/>
                <a:gd name="connsiteY9" fmla="*/ 3610062 h 3612379"/>
                <a:gd name="connsiteX10" fmla="*/ 1913692 w 3649677"/>
                <a:gd name="connsiteY10" fmla="*/ 3591527 h 3612379"/>
                <a:gd name="connsiteX11" fmla="*/ 1978603 w 3649677"/>
                <a:gd name="connsiteY11" fmla="*/ 3586893 h 3612379"/>
                <a:gd name="connsiteX12" fmla="*/ 1654047 w 3649677"/>
                <a:gd name="connsiteY12" fmla="*/ 3586893 h 3612379"/>
                <a:gd name="connsiteX13" fmla="*/ 1718958 w 3649677"/>
                <a:gd name="connsiteY13" fmla="*/ 3591527 h 3612379"/>
                <a:gd name="connsiteX14" fmla="*/ 1718958 w 3649677"/>
                <a:gd name="connsiteY14" fmla="*/ 3607745 h 3612379"/>
                <a:gd name="connsiteX15" fmla="*/ 1654047 w 3649677"/>
                <a:gd name="connsiteY15" fmla="*/ 3603112 h 3612379"/>
                <a:gd name="connsiteX16" fmla="*/ 1654047 w 3649677"/>
                <a:gd name="connsiteY16" fmla="*/ 3586893 h 3612379"/>
                <a:gd name="connsiteX17" fmla="*/ 2106107 w 3649677"/>
                <a:gd name="connsiteY17" fmla="*/ 3570675 h 3612379"/>
                <a:gd name="connsiteX18" fmla="*/ 2108425 w 3649677"/>
                <a:gd name="connsiteY18" fmla="*/ 3589210 h 3612379"/>
                <a:gd name="connsiteX19" fmla="*/ 2043514 w 3649677"/>
                <a:gd name="connsiteY19" fmla="*/ 3598478 h 3612379"/>
                <a:gd name="connsiteX20" fmla="*/ 2041196 w 3649677"/>
                <a:gd name="connsiteY20" fmla="*/ 3579943 h 3612379"/>
                <a:gd name="connsiteX21" fmla="*/ 2106107 w 3649677"/>
                <a:gd name="connsiteY21" fmla="*/ 3570675 h 3612379"/>
                <a:gd name="connsiteX22" fmla="*/ 2233611 w 3649677"/>
                <a:gd name="connsiteY22" fmla="*/ 3545190 h 3612379"/>
                <a:gd name="connsiteX23" fmla="*/ 2235929 w 3649677"/>
                <a:gd name="connsiteY23" fmla="*/ 3563725 h 3612379"/>
                <a:gd name="connsiteX24" fmla="*/ 2173336 w 3649677"/>
                <a:gd name="connsiteY24" fmla="*/ 3577626 h 3612379"/>
                <a:gd name="connsiteX25" fmla="*/ 2168699 w 3649677"/>
                <a:gd name="connsiteY25" fmla="*/ 3559091 h 3612379"/>
                <a:gd name="connsiteX26" fmla="*/ 2233611 w 3649677"/>
                <a:gd name="connsiteY26" fmla="*/ 3545190 h 3612379"/>
                <a:gd name="connsiteX27" fmla="*/ 2356478 w 3649677"/>
                <a:gd name="connsiteY27" fmla="*/ 3512753 h 3612379"/>
                <a:gd name="connsiteX28" fmla="*/ 2363433 w 3649677"/>
                <a:gd name="connsiteY28" fmla="*/ 3528971 h 3612379"/>
                <a:gd name="connsiteX29" fmla="*/ 2300840 w 3649677"/>
                <a:gd name="connsiteY29" fmla="*/ 3547506 h 3612379"/>
                <a:gd name="connsiteX30" fmla="*/ 2296203 w 3649677"/>
                <a:gd name="connsiteY30" fmla="*/ 3531288 h 3612379"/>
                <a:gd name="connsiteX31" fmla="*/ 2356478 w 3649677"/>
                <a:gd name="connsiteY31" fmla="*/ 3512753 h 3612379"/>
                <a:gd name="connsiteX32" fmla="*/ 2479346 w 3649677"/>
                <a:gd name="connsiteY32" fmla="*/ 3468732 h 3612379"/>
                <a:gd name="connsiteX33" fmla="*/ 2486300 w 3649677"/>
                <a:gd name="connsiteY33" fmla="*/ 3484951 h 3612379"/>
                <a:gd name="connsiteX34" fmla="*/ 2423707 w 3649677"/>
                <a:gd name="connsiteY34" fmla="*/ 3508119 h 3612379"/>
                <a:gd name="connsiteX35" fmla="*/ 2419071 w 3649677"/>
                <a:gd name="connsiteY35" fmla="*/ 3491901 h 3612379"/>
                <a:gd name="connsiteX36" fmla="*/ 2479346 w 3649677"/>
                <a:gd name="connsiteY36" fmla="*/ 3468732 h 3612379"/>
                <a:gd name="connsiteX37" fmla="*/ 2597576 w 3649677"/>
                <a:gd name="connsiteY37" fmla="*/ 3415444 h 3612379"/>
                <a:gd name="connsiteX38" fmla="*/ 2604531 w 3649677"/>
                <a:gd name="connsiteY38" fmla="*/ 3431662 h 3612379"/>
                <a:gd name="connsiteX39" fmla="*/ 2546575 w 3649677"/>
                <a:gd name="connsiteY39" fmla="*/ 3459465 h 3612379"/>
                <a:gd name="connsiteX40" fmla="*/ 2539620 w 3649677"/>
                <a:gd name="connsiteY40" fmla="*/ 3443247 h 3612379"/>
                <a:gd name="connsiteX41" fmla="*/ 2597576 w 3649677"/>
                <a:gd name="connsiteY41" fmla="*/ 3415444 h 3612379"/>
                <a:gd name="connsiteX42" fmla="*/ 2711171 w 3649677"/>
                <a:gd name="connsiteY42" fmla="*/ 3355205 h 3612379"/>
                <a:gd name="connsiteX43" fmla="*/ 2720444 w 3649677"/>
                <a:gd name="connsiteY43" fmla="*/ 3371423 h 3612379"/>
                <a:gd name="connsiteX44" fmla="*/ 2662488 w 3649677"/>
                <a:gd name="connsiteY44" fmla="*/ 3401543 h 3612379"/>
                <a:gd name="connsiteX45" fmla="*/ 2655533 w 3649677"/>
                <a:gd name="connsiteY45" fmla="*/ 3387641 h 3612379"/>
                <a:gd name="connsiteX46" fmla="*/ 2711171 w 3649677"/>
                <a:gd name="connsiteY46" fmla="*/ 3355205 h 3612379"/>
                <a:gd name="connsiteX47" fmla="*/ 2820129 w 3649677"/>
                <a:gd name="connsiteY47" fmla="*/ 3285698 h 3612379"/>
                <a:gd name="connsiteX48" fmla="*/ 2829402 w 3649677"/>
                <a:gd name="connsiteY48" fmla="*/ 3299600 h 3612379"/>
                <a:gd name="connsiteX49" fmla="*/ 2776082 w 3649677"/>
                <a:gd name="connsiteY49" fmla="*/ 3336670 h 3612379"/>
                <a:gd name="connsiteX50" fmla="*/ 2766809 w 3649677"/>
                <a:gd name="connsiteY50" fmla="*/ 3320452 h 3612379"/>
                <a:gd name="connsiteX51" fmla="*/ 2820129 w 3649677"/>
                <a:gd name="connsiteY51" fmla="*/ 3285698 h 3612379"/>
                <a:gd name="connsiteX52" fmla="*/ 2924450 w 3649677"/>
                <a:gd name="connsiteY52" fmla="*/ 3209241 h 3612379"/>
                <a:gd name="connsiteX53" fmla="*/ 2936042 w 3649677"/>
                <a:gd name="connsiteY53" fmla="*/ 3223142 h 3612379"/>
                <a:gd name="connsiteX54" fmla="*/ 2882722 w 3649677"/>
                <a:gd name="connsiteY54" fmla="*/ 3262529 h 3612379"/>
                <a:gd name="connsiteX55" fmla="*/ 2873449 w 3649677"/>
                <a:gd name="connsiteY55" fmla="*/ 3248628 h 3612379"/>
                <a:gd name="connsiteX56" fmla="*/ 2924450 w 3649677"/>
                <a:gd name="connsiteY56" fmla="*/ 3209241 h 3612379"/>
                <a:gd name="connsiteX57" fmla="*/ 185675 w 3649677"/>
                <a:gd name="connsiteY57" fmla="*/ 1098497 h 3612379"/>
                <a:gd name="connsiteX58" fmla="*/ 204211 w 3649677"/>
                <a:gd name="connsiteY58" fmla="*/ 1144840 h 3612379"/>
                <a:gd name="connsiteX59" fmla="*/ 67509 w 3649677"/>
                <a:gd name="connsiteY59" fmla="*/ 1851574 h 3612379"/>
                <a:gd name="connsiteX60" fmla="*/ 137018 w 3649677"/>
                <a:gd name="connsiteY60" fmla="*/ 2317324 h 3612379"/>
                <a:gd name="connsiteX61" fmla="*/ 716264 w 3649677"/>
                <a:gd name="connsiteY61" fmla="*/ 3188577 h 3612379"/>
                <a:gd name="connsiteX62" fmla="*/ 723215 w 3649677"/>
                <a:gd name="connsiteY62" fmla="*/ 3237237 h 3612379"/>
                <a:gd name="connsiteX63" fmla="*/ 695411 w 3649677"/>
                <a:gd name="connsiteY63" fmla="*/ 3251140 h 3612379"/>
                <a:gd name="connsiteX64" fmla="*/ 674559 w 3649677"/>
                <a:gd name="connsiteY64" fmla="*/ 3241871 h 3612379"/>
                <a:gd name="connsiteX65" fmla="*/ 72143 w 3649677"/>
                <a:gd name="connsiteY65" fmla="*/ 2335861 h 3612379"/>
                <a:gd name="connsiteX66" fmla="*/ 316 w 3649677"/>
                <a:gd name="connsiteY66" fmla="*/ 1851574 h 3612379"/>
                <a:gd name="connsiteX67" fmla="*/ 141652 w 3649677"/>
                <a:gd name="connsiteY67" fmla="*/ 1117034 h 3612379"/>
                <a:gd name="connsiteX68" fmla="*/ 185675 w 3649677"/>
                <a:gd name="connsiteY68" fmla="*/ 1098497 h 3612379"/>
                <a:gd name="connsiteX69" fmla="*/ 266627 w 3649677"/>
                <a:gd name="connsiteY69" fmla="*/ 965648 h 3612379"/>
                <a:gd name="connsiteX70" fmla="*/ 282845 w 3649677"/>
                <a:gd name="connsiteY70" fmla="*/ 974911 h 3612379"/>
                <a:gd name="connsiteX71" fmla="*/ 252725 w 3649677"/>
                <a:gd name="connsiteY71" fmla="*/ 1032807 h 3612379"/>
                <a:gd name="connsiteX72" fmla="*/ 236507 w 3649677"/>
                <a:gd name="connsiteY72" fmla="*/ 1023544 h 3612379"/>
                <a:gd name="connsiteX73" fmla="*/ 266627 w 3649677"/>
                <a:gd name="connsiteY73" fmla="*/ 965648 h 3612379"/>
                <a:gd name="connsiteX74" fmla="*/ 333816 w 3649677"/>
                <a:gd name="connsiteY74" fmla="*/ 854488 h 3612379"/>
                <a:gd name="connsiteX75" fmla="*/ 350034 w 3649677"/>
                <a:gd name="connsiteY75" fmla="*/ 863751 h 3612379"/>
                <a:gd name="connsiteX76" fmla="*/ 315281 w 3649677"/>
                <a:gd name="connsiteY76" fmla="*/ 919331 h 3612379"/>
                <a:gd name="connsiteX77" fmla="*/ 299063 w 3649677"/>
                <a:gd name="connsiteY77" fmla="*/ 910068 h 3612379"/>
                <a:gd name="connsiteX78" fmla="*/ 333816 w 3649677"/>
                <a:gd name="connsiteY78" fmla="*/ 854488 h 3612379"/>
                <a:gd name="connsiteX79" fmla="*/ 410273 w 3649677"/>
                <a:gd name="connsiteY79" fmla="*/ 747960 h 3612379"/>
                <a:gd name="connsiteX80" fmla="*/ 424175 w 3649677"/>
                <a:gd name="connsiteY80" fmla="*/ 759539 h 3612379"/>
                <a:gd name="connsiteX81" fmla="*/ 384788 w 3649677"/>
                <a:gd name="connsiteY81" fmla="*/ 810487 h 3612379"/>
                <a:gd name="connsiteX82" fmla="*/ 370887 w 3649677"/>
                <a:gd name="connsiteY82" fmla="*/ 801224 h 3612379"/>
                <a:gd name="connsiteX83" fmla="*/ 410273 w 3649677"/>
                <a:gd name="connsiteY83" fmla="*/ 747960 h 3612379"/>
                <a:gd name="connsiteX84" fmla="*/ 493681 w 3649677"/>
                <a:gd name="connsiteY84" fmla="*/ 648379 h 3612379"/>
                <a:gd name="connsiteX85" fmla="*/ 505266 w 3649677"/>
                <a:gd name="connsiteY85" fmla="*/ 659959 h 3612379"/>
                <a:gd name="connsiteX86" fmla="*/ 468196 w 3649677"/>
                <a:gd name="connsiteY86" fmla="*/ 703959 h 3612379"/>
                <a:gd name="connsiteX87" fmla="*/ 463562 w 3649677"/>
                <a:gd name="connsiteY87" fmla="*/ 708591 h 3612379"/>
                <a:gd name="connsiteX88" fmla="*/ 449660 w 3649677"/>
                <a:gd name="connsiteY88" fmla="*/ 697012 h 3612379"/>
                <a:gd name="connsiteX89" fmla="*/ 454294 w 3649677"/>
                <a:gd name="connsiteY89" fmla="*/ 692380 h 3612379"/>
                <a:gd name="connsiteX90" fmla="*/ 493681 w 3649677"/>
                <a:gd name="connsiteY90" fmla="*/ 648379 h 3612379"/>
                <a:gd name="connsiteX91" fmla="*/ 584040 w 3649677"/>
                <a:gd name="connsiteY91" fmla="*/ 553430 h 3612379"/>
                <a:gd name="connsiteX92" fmla="*/ 595624 w 3649677"/>
                <a:gd name="connsiteY92" fmla="*/ 567325 h 3612379"/>
                <a:gd name="connsiteX93" fmla="*/ 549287 w 3649677"/>
                <a:gd name="connsiteY93" fmla="*/ 611326 h 3612379"/>
                <a:gd name="connsiteX94" fmla="*/ 537702 w 3649677"/>
                <a:gd name="connsiteY94" fmla="*/ 599747 h 3612379"/>
                <a:gd name="connsiteX95" fmla="*/ 584040 w 3649677"/>
                <a:gd name="connsiteY95" fmla="*/ 553430 h 3612379"/>
                <a:gd name="connsiteX96" fmla="*/ 679032 w 3649677"/>
                <a:gd name="connsiteY96" fmla="*/ 465429 h 3612379"/>
                <a:gd name="connsiteX97" fmla="*/ 690616 w 3649677"/>
                <a:gd name="connsiteY97" fmla="*/ 479324 h 3612379"/>
                <a:gd name="connsiteX98" fmla="*/ 641962 w 3649677"/>
                <a:gd name="connsiteY98" fmla="*/ 523325 h 3612379"/>
                <a:gd name="connsiteX99" fmla="*/ 630377 w 3649677"/>
                <a:gd name="connsiteY99" fmla="*/ 509430 h 3612379"/>
                <a:gd name="connsiteX100" fmla="*/ 679032 w 3649677"/>
                <a:gd name="connsiteY100" fmla="*/ 465429 h 3612379"/>
                <a:gd name="connsiteX101" fmla="*/ 2730567 w 3649677"/>
                <a:gd name="connsiteY101" fmla="*/ 250246 h 3612379"/>
                <a:gd name="connsiteX102" fmla="*/ 2757499 w 3649677"/>
                <a:gd name="connsiteY102" fmla="*/ 254013 h 3612379"/>
                <a:gd name="connsiteX103" fmla="*/ 3267178 w 3649677"/>
                <a:gd name="connsiteY103" fmla="*/ 706037 h 3612379"/>
                <a:gd name="connsiteX104" fmla="*/ 3649438 w 3649677"/>
                <a:gd name="connsiteY104" fmla="*/ 1797848 h 3612379"/>
                <a:gd name="connsiteX105" fmla="*/ 3466417 w 3649677"/>
                <a:gd name="connsiteY105" fmla="*/ 2625399 h 3612379"/>
                <a:gd name="connsiteX106" fmla="*/ 3065623 w 3649677"/>
                <a:gd name="connsiteY106" fmla="*/ 3165509 h 3612379"/>
                <a:gd name="connsiteX107" fmla="*/ 3040139 w 3649677"/>
                <a:gd name="connsiteY107" fmla="*/ 3174781 h 3612379"/>
                <a:gd name="connsiteX108" fmla="*/ 3016972 w 3649677"/>
                <a:gd name="connsiteY108" fmla="*/ 3163191 h 3612379"/>
                <a:gd name="connsiteX109" fmla="*/ 3013603 w 3649677"/>
                <a:gd name="connsiteY109" fmla="*/ 3155326 h 3612379"/>
                <a:gd name="connsiteX110" fmla="*/ 2984725 w 3649677"/>
                <a:gd name="connsiteY110" fmla="*/ 3181439 h 3612379"/>
                <a:gd name="connsiteX111" fmla="*/ 2973134 w 3649677"/>
                <a:gd name="connsiteY111" fmla="*/ 3167537 h 3612379"/>
                <a:gd name="connsiteX112" fmla="*/ 3006567 w 3649677"/>
                <a:gd name="connsiteY112" fmla="*/ 3138897 h 3612379"/>
                <a:gd name="connsiteX113" fmla="*/ 3006547 w 3649677"/>
                <a:gd name="connsiteY113" fmla="*/ 3138851 h 3612379"/>
                <a:gd name="connsiteX114" fmla="*/ 3016972 w 3649677"/>
                <a:gd name="connsiteY114" fmla="*/ 3114511 h 3612379"/>
                <a:gd name="connsiteX115" fmla="*/ 3403865 w 3649677"/>
                <a:gd name="connsiteY115" fmla="*/ 2595264 h 3612379"/>
                <a:gd name="connsiteX116" fmla="*/ 3582253 w 3649677"/>
                <a:gd name="connsiteY116" fmla="*/ 1797848 h 3612379"/>
                <a:gd name="connsiteX117" fmla="*/ 3213894 w 3649677"/>
                <a:gd name="connsiteY117" fmla="*/ 747762 h 3612379"/>
                <a:gd name="connsiteX118" fmla="*/ 2720432 w 3649677"/>
                <a:gd name="connsiteY118" fmla="*/ 311965 h 3612379"/>
                <a:gd name="connsiteX119" fmla="*/ 2719258 w 3649677"/>
                <a:gd name="connsiteY119" fmla="*/ 310391 h 3612379"/>
                <a:gd name="connsiteX120" fmla="*/ 2669321 w 3649677"/>
                <a:gd name="connsiteY120" fmla="*/ 282178 h 3612379"/>
                <a:gd name="connsiteX121" fmla="*/ 2678590 w 3649677"/>
                <a:gd name="connsiteY121" fmla="*/ 268280 h 3612379"/>
                <a:gd name="connsiteX122" fmla="*/ 2706182 w 3649677"/>
                <a:gd name="connsiteY122" fmla="*/ 283869 h 3612379"/>
                <a:gd name="connsiteX123" fmla="*/ 2708848 w 3649677"/>
                <a:gd name="connsiteY123" fmla="*/ 265604 h 3612379"/>
                <a:gd name="connsiteX124" fmla="*/ 2730567 w 3649677"/>
                <a:gd name="connsiteY124" fmla="*/ 250246 h 3612379"/>
                <a:gd name="connsiteX125" fmla="*/ 2560410 w 3649677"/>
                <a:gd name="connsiteY125" fmla="*/ 208057 h 3612379"/>
                <a:gd name="connsiteX126" fmla="*/ 2620659 w 3649677"/>
                <a:gd name="connsiteY126" fmla="*/ 238168 h 3612379"/>
                <a:gd name="connsiteX127" fmla="*/ 2611390 w 3649677"/>
                <a:gd name="connsiteY127" fmla="*/ 252066 h 3612379"/>
                <a:gd name="connsiteX128" fmla="*/ 2553458 w 3649677"/>
                <a:gd name="connsiteY128" fmla="*/ 224270 h 3612379"/>
                <a:gd name="connsiteX129" fmla="*/ 2560410 w 3649677"/>
                <a:gd name="connsiteY129" fmla="*/ 208057 h 3612379"/>
                <a:gd name="connsiteX130" fmla="*/ 2439912 w 3649677"/>
                <a:gd name="connsiteY130" fmla="*/ 159414 h 3612379"/>
                <a:gd name="connsiteX131" fmla="*/ 2500161 w 3649677"/>
                <a:gd name="connsiteY131" fmla="*/ 182577 h 3612379"/>
                <a:gd name="connsiteX132" fmla="*/ 2495527 w 3649677"/>
                <a:gd name="connsiteY132" fmla="*/ 198791 h 3612379"/>
                <a:gd name="connsiteX133" fmla="*/ 2435278 w 3649677"/>
                <a:gd name="connsiteY133" fmla="*/ 175628 h 3612379"/>
                <a:gd name="connsiteX134" fmla="*/ 2439912 w 3649677"/>
                <a:gd name="connsiteY134" fmla="*/ 159414 h 3612379"/>
                <a:gd name="connsiteX135" fmla="*/ 2317098 w 3649677"/>
                <a:gd name="connsiteY135" fmla="*/ 117720 h 3612379"/>
                <a:gd name="connsiteX136" fmla="*/ 2379664 w 3649677"/>
                <a:gd name="connsiteY136" fmla="*/ 138567 h 3612379"/>
                <a:gd name="connsiteX137" fmla="*/ 2372712 w 3649677"/>
                <a:gd name="connsiteY137" fmla="*/ 154781 h 3612379"/>
                <a:gd name="connsiteX138" fmla="*/ 2312463 w 3649677"/>
                <a:gd name="connsiteY138" fmla="*/ 136251 h 3612379"/>
                <a:gd name="connsiteX139" fmla="*/ 2317098 w 3649677"/>
                <a:gd name="connsiteY139" fmla="*/ 117720 h 3612379"/>
                <a:gd name="connsiteX140" fmla="*/ 2189648 w 3649677"/>
                <a:gd name="connsiteY140" fmla="*/ 87609 h 3612379"/>
                <a:gd name="connsiteX141" fmla="*/ 2254532 w 3649677"/>
                <a:gd name="connsiteY141" fmla="*/ 101506 h 3612379"/>
                <a:gd name="connsiteX142" fmla="*/ 2249897 w 3649677"/>
                <a:gd name="connsiteY142" fmla="*/ 120037 h 3612379"/>
                <a:gd name="connsiteX143" fmla="*/ 2185014 w 3649677"/>
                <a:gd name="connsiteY143" fmla="*/ 103823 h 3612379"/>
                <a:gd name="connsiteX144" fmla="*/ 2189648 w 3649677"/>
                <a:gd name="connsiteY144" fmla="*/ 87609 h 3612379"/>
                <a:gd name="connsiteX145" fmla="*/ 2062199 w 3649677"/>
                <a:gd name="connsiteY145" fmla="*/ 64446 h 3612379"/>
                <a:gd name="connsiteX146" fmla="*/ 2124765 w 3649677"/>
                <a:gd name="connsiteY146" fmla="*/ 76027 h 3612379"/>
                <a:gd name="connsiteX147" fmla="*/ 2122448 w 3649677"/>
                <a:gd name="connsiteY147" fmla="*/ 92241 h 3612379"/>
                <a:gd name="connsiteX148" fmla="*/ 2059882 w 3649677"/>
                <a:gd name="connsiteY148" fmla="*/ 82976 h 3612379"/>
                <a:gd name="connsiteX149" fmla="*/ 2062199 w 3649677"/>
                <a:gd name="connsiteY149" fmla="*/ 64446 h 3612379"/>
                <a:gd name="connsiteX150" fmla="*/ 1930115 w 3649677"/>
                <a:gd name="connsiteY150" fmla="*/ 52864 h 3612379"/>
                <a:gd name="connsiteX151" fmla="*/ 1997316 w 3649677"/>
                <a:gd name="connsiteY151" fmla="*/ 57497 h 3612379"/>
                <a:gd name="connsiteX152" fmla="*/ 1994998 w 3649677"/>
                <a:gd name="connsiteY152" fmla="*/ 76027 h 3612379"/>
                <a:gd name="connsiteX153" fmla="*/ 1930115 w 3649677"/>
                <a:gd name="connsiteY153" fmla="*/ 71394 h 3612379"/>
                <a:gd name="connsiteX154" fmla="*/ 1930115 w 3649677"/>
                <a:gd name="connsiteY154" fmla="*/ 52864 h 3612379"/>
                <a:gd name="connsiteX155" fmla="*/ 1796106 w 3649677"/>
                <a:gd name="connsiteY155" fmla="*/ 0 h 3612379"/>
                <a:gd name="connsiteX156" fmla="*/ 1830880 w 3649677"/>
                <a:gd name="connsiteY156" fmla="*/ 32402 h 3612379"/>
                <a:gd name="connsiteX157" fmla="*/ 1798424 w 3649677"/>
                <a:gd name="connsiteY157" fmla="*/ 67119 h 3612379"/>
                <a:gd name="connsiteX158" fmla="*/ 1606008 w 3649677"/>
                <a:gd name="connsiteY158" fmla="*/ 81005 h 3612379"/>
                <a:gd name="connsiteX159" fmla="*/ 801568 w 3649677"/>
                <a:gd name="connsiteY159" fmla="*/ 395768 h 3612379"/>
                <a:gd name="connsiteX160" fmla="*/ 791090 w 3649677"/>
                <a:gd name="connsiteY160" fmla="*/ 398383 h 3612379"/>
                <a:gd name="connsiteX161" fmla="*/ 791401 w 3649677"/>
                <a:gd name="connsiteY161" fmla="*/ 398849 h 3612379"/>
                <a:gd name="connsiteX162" fmla="*/ 792559 w 3649677"/>
                <a:gd name="connsiteY162" fmla="*/ 400586 h 3612379"/>
                <a:gd name="connsiteX163" fmla="*/ 741588 w 3649677"/>
                <a:gd name="connsiteY163" fmla="*/ 439955 h 3612379"/>
                <a:gd name="connsiteX164" fmla="*/ 730003 w 3649677"/>
                <a:gd name="connsiteY164" fmla="*/ 426060 h 3612379"/>
                <a:gd name="connsiteX165" fmla="*/ 772112 w 3649677"/>
                <a:gd name="connsiteY165" fmla="*/ 394951 h 3612379"/>
                <a:gd name="connsiteX166" fmla="*/ 755203 w 3649677"/>
                <a:gd name="connsiteY166" fmla="*/ 386510 h 3612379"/>
                <a:gd name="connsiteX167" fmla="*/ 762157 w 3649677"/>
                <a:gd name="connsiteY167" fmla="*/ 337907 h 3612379"/>
                <a:gd name="connsiteX168" fmla="*/ 1596735 w 3649677"/>
                <a:gd name="connsiteY168" fmla="*/ 13887 h 3612379"/>
                <a:gd name="connsiteX169" fmla="*/ 1796106 w 3649677"/>
                <a:gd name="connsiteY169" fmla="*/ 0 h 361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3649677" h="3612379">
                  <a:moveTo>
                    <a:pt x="1783869" y="3593844"/>
                  </a:moveTo>
                  <a:cubicBezTo>
                    <a:pt x="1797779" y="3593844"/>
                    <a:pt x="1811688" y="3593844"/>
                    <a:pt x="1825598" y="3593844"/>
                  </a:cubicBezTo>
                  <a:cubicBezTo>
                    <a:pt x="1832553" y="3593844"/>
                    <a:pt x="1841826" y="3593844"/>
                    <a:pt x="1848780" y="3593844"/>
                  </a:cubicBezTo>
                  <a:cubicBezTo>
                    <a:pt x="1848780" y="3612379"/>
                    <a:pt x="1848780" y="3612379"/>
                    <a:pt x="1848780" y="3612379"/>
                  </a:cubicBezTo>
                  <a:cubicBezTo>
                    <a:pt x="1841826" y="3612379"/>
                    <a:pt x="1832553" y="3612379"/>
                    <a:pt x="1825598" y="3612379"/>
                  </a:cubicBezTo>
                  <a:cubicBezTo>
                    <a:pt x="1811688" y="3612379"/>
                    <a:pt x="1797779" y="3612379"/>
                    <a:pt x="1783869" y="3610062"/>
                  </a:cubicBezTo>
                  <a:cubicBezTo>
                    <a:pt x="1783869" y="3593844"/>
                    <a:pt x="1783869" y="3593844"/>
                    <a:pt x="1783869" y="3593844"/>
                  </a:cubicBezTo>
                  <a:close/>
                  <a:moveTo>
                    <a:pt x="1978603" y="3586893"/>
                  </a:moveTo>
                  <a:cubicBezTo>
                    <a:pt x="1978603" y="3605429"/>
                    <a:pt x="1978603" y="3605429"/>
                    <a:pt x="1978603" y="3605429"/>
                  </a:cubicBezTo>
                  <a:cubicBezTo>
                    <a:pt x="1957738" y="3607745"/>
                    <a:pt x="1936874" y="3607745"/>
                    <a:pt x="1913692" y="3610062"/>
                  </a:cubicBezTo>
                  <a:cubicBezTo>
                    <a:pt x="1913692" y="3591527"/>
                    <a:pt x="1913692" y="3591527"/>
                    <a:pt x="1913692" y="3591527"/>
                  </a:cubicBezTo>
                  <a:cubicBezTo>
                    <a:pt x="1934556" y="3591527"/>
                    <a:pt x="1955420" y="3589210"/>
                    <a:pt x="1978603" y="3586893"/>
                  </a:cubicBezTo>
                  <a:close/>
                  <a:moveTo>
                    <a:pt x="1654047" y="3586893"/>
                  </a:moveTo>
                  <a:cubicBezTo>
                    <a:pt x="1677230" y="3586893"/>
                    <a:pt x="1698094" y="3589210"/>
                    <a:pt x="1718958" y="3591527"/>
                  </a:cubicBezTo>
                  <a:lnTo>
                    <a:pt x="1718958" y="3607745"/>
                  </a:lnTo>
                  <a:cubicBezTo>
                    <a:pt x="1695776" y="3607745"/>
                    <a:pt x="1674911" y="3605429"/>
                    <a:pt x="1654047" y="3603112"/>
                  </a:cubicBezTo>
                  <a:cubicBezTo>
                    <a:pt x="1654047" y="3586893"/>
                    <a:pt x="1654047" y="3586893"/>
                    <a:pt x="1654047" y="3586893"/>
                  </a:cubicBezTo>
                  <a:close/>
                  <a:moveTo>
                    <a:pt x="2106107" y="3570675"/>
                  </a:moveTo>
                  <a:cubicBezTo>
                    <a:pt x="2108425" y="3589210"/>
                    <a:pt x="2108425" y="3589210"/>
                    <a:pt x="2108425" y="3589210"/>
                  </a:cubicBezTo>
                  <a:cubicBezTo>
                    <a:pt x="2087561" y="3591527"/>
                    <a:pt x="2066696" y="3596161"/>
                    <a:pt x="2043514" y="3598478"/>
                  </a:cubicBezTo>
                  <a:cubicBezTo>
                    <a:pt x="2041196" y="3579943"/>
                    <a:pt x="2041196" y="3579943"/>
                    <a:pt x="2041196" y="3579943"/>
                  </a:cubicBezTo>
                  <a:cubicBezTo>
                    <a:pt x="2064378" y="3577626"/>
                    <a:pt x="2085242" y="3575309"/>
                    <a:pt x="2106107" y="3570675"/>
                  </a:cubicBezTo>
                  <a:close/>
                  <a:moveTo>
                    <a:pt x="2233611" y="3545190"/>
                  </a:moveTo>
                  <a:cubicBezTo>
                    <a:pt x="2235929" y="3563725"/>
                    <a:pt x="2235929" y="3563725"/>
                    <a:pt x="2235929" y="3563725"/>
                  </a:cubicBezTo>
                  <a:cubicBezTo>
                    <a:pt x="2215065" y="3568358"/>
                    <a:pt x="2194200" y="3572992"/>
                    <a:pt x="2173336" y="3577626"/>
                  </a:cubicBezTo>
                  <a:cubicBezTo>
                    <a:pt x="2168699" y="3559091"/>
                    <a:pt x="2168699" y="3559091"/>
                    <a:pt x="2168699" y="3559091"/>
                  </a:cubicBezTo>
                  <a:cubicBezTo>
                    <a:pt x="2191882" y="3556774"/>
                    <a:pt x="2212746" y="3552140"/>
                    <a:pt x="2233611" y="3545190"/>
                  </a:cubicBezTo>
                  <a:close/>
                  <a:moveTo>
                    <a:pt x="2356478" y="3512753"/>
                  </a:moveTo>
                  <a:cubicBezTo>
                    <a:pt x="2363433" y="3528971"/>
                    <a:pt x="2363433" y="3528971"/>
                    <a:pt x="2363433" y="3528971"/>
                  </a:cubicBezTo>
                  <a:cubicBezTo>
                    <a:pt x="2342569" y="3535922"/>
                    <a:pt x="2321704" y="3540556"/>
                    <a:pt x="2300840" y="3547506"/>
                  </a:cubicBezTo>
                  <a:cubicBezTo>
                    <a:pt x="2296203" y="3531288"/>
                    <a:pt x="2296203" y="3531288"/>
                    <a:pt x="2296203" y="3531288"/>
                  </a:cubicBezTo>
                  <a:cubicBezTo>
                    <a:pt x="2317068" y="3524338"/>
                    <a:pt x="2337932" y="3517387"/>
                    <a:pt x="2356478" y="3512753"/>
                  </a:cubicBezTo>
                  <a:close/>
                  <a:moveTo>
                    <a:pt x="2479346" y="3468732"/>
                  </a:moveTo>
                  <a:cubicBezTo>
                    <a:pt x="2486300" y="3484951"/>
                    <a:pt x="2486300" y="3484951"/>
                    <a:pt x="2486300" y="3484951"/>
                  </a:cubicBezTo>
                  <a:cubicBezTo>
                    <a:pt x="2465436" y="3491901"/>
                    <a:pt x="2444572" y="3501169"/>
                    <a:pt x="2423707" y="3508119"/>
                  </a:cubicBezTo>
                  <a:cubicBezTo>
                    <a:pt x="2419071" y="3491901"/>
                    <a:pt x="2419071" y="3491901"/>
                    <a:pt x="2419071" y="3491901"/>
                  </a:cubicBezTo>
                  <a:cubicBezTo>
                    <a:pt x="2439935" y="3484951"/>
                    <a:pt x="2458481" y="3475683"/>
                    <a:pt x="2479346" y="3468732"/>
                  </a:cubicBezTo>
                  <a:close/>
                  <a:moveTo>
                    <a:pt x="2597576" y="3415444"/>
                  </a:moveTo>
                  <a:cubicBezTo>
                    <a:pt x="2604531" y="3431662"/>
                    <a:pt x="2604531" y="3431662"/>
                    <a:pt x="2604531" y="3431662"/>
                  </a:cubicBezTo>
                  <a:cubicBezTo>
                    <a:pt x="2585985" y="3440930"/>
                    <a:pt x="2565121" y="3450197"/>
                    <a:pt x="2546575" y="3459465"/>
                  </a:cubicBezTo>
                  <a:cubicBezTo>
                    <a:pt x="2539620" y="3443247"/>
                    <a:pt x="2539620" y="3443247"/>
                    <a:pt x="2539620" y="3443247"/>
                  </a:cubicBezTo>
                  <a:cubicBezTo>
                    <a:pt x="2558166" y="3433979"/>
                    <a:pt x="2579030" y="3424711"/>
                    <a:pt x="2597576" y="3415444"/>
                  </a:cubicBezTo>
                  <a:close/>
                  <a:moveTo>
                    <a:pt x="2711171" y="3355205"/>
                  </a:moveTo>
                  <a:cubicBezTo>
                    <a:pt x="2720444" y="3371423"/>
                    <a:pt x="2720444" y="3371423"/>
                    <a:pt x="2720444" y="3371423"/>
                  </a:cubicBezTo>
                  <a:cubicBezTo>
                    <a:pt x="2701898" y="3380691"/>
                    <a:pt x="2681034" y="3392275"/>
                    <a:pt x="2662488" y="3401543"/>
                  </a:cubicBezTo>
                  <a:cubicBezTo>
                    <a:pt x="2655533" y="3387641"/>
                    <a:pt x="2655533" y="3387641"/>
                    <a:pt x="2655533" y="3387641"/>
                  </a:cubicBezTo>
                  <a:cubicBezTo>
                    <a:pt x="2674079" y="3376057"/>
                    <a:pt x="2692625" y="3366789"/>
                    <a:pt x="2711171" y="3355205"/>
                  </a:cubicBezTo>
                  <a:close/>
                  <a:moveTo>
                    <a:pt x="2820129" y="3285698"/>
                  </a:moveTo>
                  <a:cubicBezTo>
                    <a:pt x="2829402" y="3299600"/>
                    <a:pt x="2829402" y="3299600"/>
                    <a:pt x="2829402" y="3299600"/>
                  </a:cubicBezTo>
                  <a:cubicBezTo>
                    <a:pt x="2813174" y="3313501"/>
                    <a:pt x="2794628" y="3325085"/>
                    <a:pt x="2776082" y="3336670"/>
                  </a:cubicBezTo>
                  <a:cubicBezTo>
                    <a:pt x="2766809" y="3320452"/>
                    <a:pt x="2766809" y="3320452"/>
                    <a:pt x="2766809" y="3320452"/>
                  </a:cubicBezTo>
                  <a:cubicBezTo>
                    <a:pt x="2785355" y="3311184"/>
                    <a:pt x="2801583" y="3297283"/>
                    <a:pt x="2820129" y="3285698"/>
                  </a:cubicBezTo>
                  <a:close/>
                  <a:moveTo>
                    <a:pt x="2924450" y="3209241"/>
                  </a:moveTo>
                  <a:cubicBezTo>
                    <a:pt x="2936042" y="3223142"/>
                    <a:pt x="2936042" y="3223142"/>
                    <a:pt x="2936042" y="3223142"/>
                  </a:cubicBezTo>
                  <a:cubicBezTo>
                    <a:pt x="2917495" y="3237044"/>
                    <a:pt x="2901268" y="3248628"/>
                    <a:pt x="2882722" y="3262529"/>
                  </a:cubicBezTo>
                  <a:cubicBezTo>
                    <a:pt x="2873449" y="3248628"/>
                    <a:pt x="2873449" y="3248628"/>
                    <a:pt x="2873449" y="3248628"/>
                  </a:cubicBezTo>
                  <a:cubicBezTo>
                    <a:pt x="2889676" y="3234727"/>
                    <a:pt x="2908222" y="3223142"/>
                    <a:pt x="2924450" y="3209241"/>
                  </a:cubicBezTo>
                  <a:close/>
                  <a:moveTo>
                    <a:pt x="185675" y="1098497"/>
                  </a:moveTo>
                  <a:cubicBezTo>
                    <a:pt x="204211" y="1105448"/>
                    <a:pt x="211162" y="1126303"/>
                    <a:pt x="204211" y="1144840"/>
                  </a:cubicBezTo>
                  <a:cubicBezTo>
                    <a:pt x="109215" y="1367287"/>
                    <a:pt x="62875" y="1605955"/>
                    <a:pt x="67509" y="1851574"/>
                  </a:cubicBezTo>
                  <a:cubicBezTo>
                    <a:pt x="69826" y="2009141"/>
                    <a:pt x="92996" y="2166708"/>
                    <a:pt x="137018" y="2317324"/>
                  </a:cubicBezTo>
                  <a:cubicBezTo>
                    <a:pt x="236649" y="2660264"/>
                    <a:pt x="438226" y="2961495"/>
                    <a:pt x="716264" y="3188577"/>
                  </a:cubicBezTo>
                  <a:cubicBezTo>
                    <a:pt x="732483" y="3200163"/>
                    <a:pt x="734800" y="3223334"/>
                    <a:pt x="723215" y="3237237"/>
                  </a:cubicBezTo>
                  <a:cubicBezTo>
                    <a:pt x="716264" y="3246506"/>
                    <a:pt x="704679" y="3251140"/>
                    <a:pt x="695411" y="3251140"/>
                  </a:cubicBezTo>
                  <a:cubicBezTo>
                    <a:pt x="688460" y="3251140"/>
                    <a:pt x="679193" y="3248823"/>
                    <a:pt x="674559" y="3241871"/>
                  </a:cubicBezTo>
                  <a:cubicBezTo>
                    <a:pt x="384936" y="3007838"/>
                    <a:pt x="176407" y="2692704"/>
                    <a:pt x="72143" y="2335861"/>
                  </a:cubicBezTo>
                  <a:cubicBezTo>
                    <a:pt x="25803" y="2180611"/>
                    <a:pt x="2633" y="2018410"/>
                    <a:pt x="316" y="1851574"/>
                  </a:cubicBezTo>
                  <a:cubicBezTo>
                    <a:pt x="-4318" y="1596686"/>
                    <a:pt x="42022" y="1351067"/>
                    <a:pt x="141652" y="1117034"/>
                  </a:cubicBezTo>
                  <a:cubicBezTo>
                    <a:pt x="148603" y="1100814"/>
                    <a:pt x="169456" y="1091545"/>
                    <a:pt x="185675" y="1098497"/>
                  </a:cubicBezTo>
                  <a:close/>
                  <a:moveTo>
                    <a:pt x="266627" y="965648"/>
                  </a:moveTo>
                  <a:cubicBezTo>
                    <a:pt x="282845" y="974911"/>
                    <a:pt x="282845" y="974911"/>
                    <a:pt x="282845" y="974911"/>
                  </a:cubicBezTo>
                  <a:cubicBezTo>
                    <a:pt x="271260" y="993438"/>
                    <a:pt x="261993" y="1011964"/>
                    <a:pt x="252725" y="1032807"/>
                  </a:cubicBezTo>
                  <a:cubicBezTo>
                    <a:pt x="236507" y="1023544"/>
                    <a:pt x="236507" y="1023544"/>
                    <a:pt x="236507" y="1023544"/>
                  </a:cubicBezTo>
                  <a:cubicBezTo>
                    <a:pt x="245775" y="1005017"/>
                    <a:pt x="257359" y="986490"/>
                    <a:pt x="266627" y="965648"/>
                  </a:cubicBezTo>
                  <a:close/>
                  <a:moveTo>
                    <a:pt x="333816" y="854488"/>
                  </a:moveTo>
                  <a:cubicBezTo>
                    <a:pt x="350034" y="863751"/>
                    <a:pt x="350034" y="863751"/>
                    <a:pt x="350034" y="863751"/>
                  </a:cubicBezTo>
                  <a:cubicBezTo>
                    <a:pt x="338450" y="882278"/>
                    <a:pt x="326866" y="900805"/>
                    <a:pt x="315281" y="919331"/>
                  </a:cubicBezTo>
                  <a:cubicBezTo>
                    <a:pt x="299063" y="910068"/>
                    <a:pt x="299063" y="910068"/>
                    <a:pt x="299063" y="910068"/>
                  </a:cubicBezTo>
                  <a:cubicBezTo>
                    <a:pt x="310648" y="891541"/>
                    <a:pt x="322232" y="873015"/>
                    <a:pt x="333816" y="854488"/>
                  </a:cubicBezTo>
                  <a:close/>
                  <a:moveTo>
                    <a:pt x="410273" y="747960"/>
                  </a:moveTo>
                  <a:cubicBezTo>
                    <a:pt x="424175" y="759539"/>
                    <a:pt x="424175" y="759539"/>
                    <a:pt x="424175" y="759539"/>
                  </a:cubicBezTo>
                  <a:cubicBezTo>
                    <a:pt x="410273" y="775750"/>
                    <a:pt x="398689" y="794277"/>
                    <a:pt x="384788" y="810487"/>
                  </a:cubicBezTo>
                  <a:cubicBezTo>
                    <a:pt x="370887" y="801224"/>
                    <a:pt x="370887" y="801224"/>
                    <a:pt x="370887" y="801224"/>
                  </a:cubicBezTo>
                  <a:cubicBezTo>
                    <a:pt x="384788" y="782697"/>
                    <a:pt x="396372" y="766487"/>
                    <a:pt x="410273" y="747960"/>
                  </a:cubicBezTo>
                  <a:close/>
                  <a:moveTo>
                    <a:pt x="493681" y="648379"/>
                  </a:moveTo>
                  <a:cubicBezTo>
                    <a:pt x="505266" y="659959"/>
                    <a:pt x="505266" y="659959"/>
                    <a:pt x="505266" y="659959"/>
                  </a:cubicBezTo>
                  <a:cubicBezTo>
                    <a:pt x="493681" y="673854"/>
                    <a:pt x="482097" y="690064"/>
                    <a:pt x="468196" y="703959"/>
                  </a:cubicBezTo>
                  <a:lnTo>
                    <a:pt x="463562" y="708591"/>
                  </a:lnTo>
                  <a:cubicBezTo>
                    <a:pt x="449660" y="697012"/>
                    <a:pt x="449660" y="697012"/>
                    <a:pt x="449660" y="697012"/>
                  </a:cubicBezTo>
                  <a:cubicBezTo>
                    <a:pt x="454294" y="692380"/>
                    <a:pt x="454294" y="692380"/>
                    <a:pt x="454294" y="692380"/>
                  </a:cubicBezTo>
                  <a:cubicBezTo>
                    <a:pt x="468196" y="678485"/>
                    <a:pt x="479780" y="662274"/>
                    <a:pt x="493681" y="648379"/>
                  </a:cubicBezTo>
                  <a:close/>
                  <a:moveTo>
                    <a:pt x="584040" y="553430"/>
                  </a:moveTo>
                  <a:cubicBezTo>
                    <a:pt x="595624" y="567325"/>
                    <a:pt x="595624" y="567325"/>
                    <a:pt x="595624" y="567325"/>
                  </a:cubicBezTo>
                  <a:cubicBezTo>
                    <a:pt x="579406" y="581220"/>
                    <a:pt x="565505" y="597431"/>
                    <a:pt x="549287" y="611326"/>
                  </a:cubicBezTo>
                  <a:cubicBezTo>
                    <a:pt x="537702" y="599747"/>
                    <a:pt x="537702" y="599747"/>
                    <a:pt x="537702" y="599747"/>
                  </a:cubicBezTo>
                  <a:cubicBezTo>
                    <a:pt x="551603" y="583536"/>
                    <a:pt x="567821" y="569641"/>
                    <a:pt x="584040" y="553430"/>
                  </a:cubicBezTo>
                  <a:close/>
                  <a:moveTo>
                    <a:pt x="679032" y="465429"/>
                  </a:moveTo>
                  <a:cubicBezTo>
                    <a:pt x="690616" y="479324"/>
                    <a:pt x="690616" y="479324"/>
                    <a:pt x="690616" y="479324"/>
                  </a:cubicBezTo>
                  <a:cubicBezTo>
                    <a:pt x="674398" y="493219"/>
                    <a:pt x="658180" y="507114"/>
                    <a:pt x="641962" y="523325"/>
                  </a:cubicBezTo>
                  <a:cubicBezTo>
                    <a:pt x="630377" y="509430"/>
                    <a:pt x="630377" y="509430"/>
                    <a:pt x="630377" y="509430"/>
                  </a:cubicBezTo>
                  <a:cubicBezTo>
                    <a:pt x="646596" y="495535"/>
                    <a:pt x="662814" y="479324"/>
                    <a:pt x="679032" y="465429"/>
                  </a:cubicBezTo>
                  <a:close/>
                  <a:moveTo>
                    <a:pt x="2730567" y="250246"/>
                  </a:moveTo>
                  <a:cubicBezTo>
                    <a:pt x="2739545" y="248218"/>
                    <a:pt x="2749391" y="249377"/>
                    <a:pt x="2757499" y="254013"/>
                  </a:cubicBezTo>
                  <a:cubicBezTo>
                    <a:pt x="2954421" y="372235"/>
                    <a:pt x="3125858" y="525227"/>
                    <a:pt x="3267178" y="706037"/>
                  </a:cubicBezTo>
                  <a:cubicBezTo>
                    <a:pt x="3512751" y="1021294"/>
                    <a:pt x="3642488" y="1399140"/>
                    <a:pt x="3649438" y="1797848"/>
                  </a:cubicBezTo>
                  <a:cubicBezTo>
                    <a:pt x="3654071" y="2087607"/>
                    <a:pt x="3591520" y="2365775"/>
                    <a:pt x="3466417" y="2625399"/>
                  </a:cubicBezTo>
                  <a:cubicBezTo>
                    <a:pt x="3366797" y="2829389"/>
                    <a:pt x="3230111" y="3010198"/>
                    <a:pt x="3065623" y="3165509"/>
                  </a:cubicBezTo>
                  <a:cubicBezTo>
                    <a:pt x="3058673" y="3170145"/>
                    <a:pt x="3049406" y="3174781"/>
                    <a:pt x="3040139" y="3174781"/>
                  </a:cubicBezTo>
                  <a:cubicBezTo>
                    <a:pt x="3030873" y="3174781"/>
                    <a:pt x="3023922" y="3170145"/>
                    <a:pt x="3016972" y="3163191"/>
                  </a:cubicBezTo>
                  <a:lnTo>
                    <a:pt x="3013603" y="3155326"/>
                  </a:lnTo>
                  <a:lnTo>
                    <a:pt x="2984725" y="3181439"/>
                  </a:lnTo>
                  <a:cubicBezTo>
                    <a:pt x="2973134" y="3167537"/>
                    <a:pt x="2973134" y="3167537"/>
                    <a:pt x="2973134" y="3167537"/>
                  </a:cubicBezTo>
                  <a:lnTo>
                    <a:pt x="3006567" y="3138897"/>
                  </a:lnTo>
                  <a:lnTo>
                    <a:pt x="3006547" y="3138851"/>
                  </a:lnTo>
                  <a:cubicBezTo>
                    <a:pt x="3006547" y="3130158"/>
                    <a:pt x="3010022" y="3121465"/>
                    <a:pt x="3016972" y="3114511"/>
                  </a:cubicBezTo>
                  <a:cubicBezTo>
                    <a:pt x="3179143" y="2966155"/>
                    <a:pt x="3308879" y="2792300"/>
                    <a:pt x="3403865" y="2595264"/>
                  </a:cubicBezTo>
                  <a:cubicBezTo>
                    <a:pt x="3526651" y="2344912"/>
                    <a:pt x="3584569" y="2078334"/>
                    <a:pt x="3582253" y="1797848"/>
                  </a:cubicBezTo>
                  <a:cubicBezTo>
                    <a:pt x="3575303" y="1415366"/>
                    <a:pt x="3447883" y="1051429"/>
                    <a:pt x="3213894" y="747762"/>
                  </a:cubicBezTo>
                  <a:cubicBezTo>
                    <a:pt x="3077207" y="573907"/>
                    <a:pt x="2912720" y="425550"/>
                    <a:pt x="2720432" y="311965"/>
                  </a:cubicBezTo>
                  <a:lnTo>
                    <a:pt x="2719258" y="310391"/>
                  </a:lnTo>
                  <a:lnTo>
                    <a:pt x="2669321" y="282178"/>
                  </a:lnTo>
                  <a:cubicBezTo>
                    <a:pt x="2678590" y="268280"/>
                    <a:pt x="2678590" y="268280"/>
                    <a:pt x="2678590" y="268280"/>
                  </a:cubicBezTo>
                  <a:lnTo>
                    <a:pt x="2706182" y="283869"/>
                  </a:lnTo>
                  <a:lnTo>
                    <a:pt x="2708848" y="265604"/>
                  </a:lnTo>
                  <a:cubicBezTo>
                    <a:pt x="2713481" y="257490"/>
                    <a:pt x="2721590" y="252275"/>
                    <a:pt x="2730567" y="250246"/>
                  </a:cubicBezTo>
                  <a:close/>
                  <a:moveTo>
                    <a:pt x="2560410" y="208057"/>
                  </a:moveTo>
                  <a:cubicBezTo>
                    <a:pt x="2581265" y="217321"/>
                    <a:pt x="2599803" y="226587"/>
                    <a:pt x="2620659" y="238168"/>
                  </a:cubicBezTo>
                  <a:lnTo>
                    <a:pt x="2611390" y="252066"/>
                  </a:lnTo>
                  <a:cubicBezTo>
                    <a:pt x="2592852" y="242801"/>
                    <a:pt x="2574313" y="233536"/>
                    <a:pt x="2553458" y="224270"/>
                  </a:cubicBezTo>
                  <a:cubicBezTo>
                    <a:pt x="2560410" y="208057"/>
                    <a:pt x="2560410" y="208057"/>
                    <a:pt x="2560410" y="208057"/>
                  </a:cubicBezTo>
                  <a:close/>
                  <a:moveTo>
                    <a:pt x="2439912" y="159414"/>
                  </a:moveTo>
                  <a:cubicBezTo>
                    <a:pt x="2460768" y="166363"/>
                    <a:pt x="2481623" y="175628"/>
                    <a:pt x="2500161" y="182577"/>
                  </a:cubicBezTo>
                  <a:lnTo>
                    <a:pt x="2495527" y="198791"/>
                  </a:lnTo>
                  <a:cubicBezTo>
                    <a:pt x="2474671" y="191842"/>
                    <a:pt x="2453816" y="182577"/>
                    <a:pt x="2435278" y="175628"/>
                  </a:cubicBezTo>
                  <a:cubicBezTo>
                    <a:pt x="2439912" y="159414"/>
                    <a:pt x="2439912" y="159414"/>
                    <a:pt x="2439912" y="159414"/>
                  </a:cubicBezTo>
                  <a:close/>
                  <a:moveTo>
                    <a:pt x="2317098" y="117720"/>
                  </a:moveTo>
                  <a:cubicBezTo>
                    <a:pt x="2337953" y="124669"/>
                    <a:pt x="2358808" y="131618"/>
                    <a:pt x="2379664" y="138567"/>
                  </a:cubicBezTo>
                  <a:lnTo>
                    <a:pt x="2372712" y="154781"/>
                  </a:lnTo>
                  <a:cubicBezTo>
                    <a:pt x="2351856" y="147832"/>
                    <a:pt x="2333318" y="140883"/>
                    <a:pt x="2312463" y="136251"/>
                  </a:cubicBezTo>
                  <a:cubicBezTo>
                    <a:pt x="2317098" y="117720"/>
                    <a:pt x="2317098" y="117720"/>
                    <a:pt x="2317098" y="117720"/>
                  </a:cubicBezTo>
                  <a:close/>
                  <a:moveTo>
                    <a:pt x="2189648" y="87609"/>
                  </a:moveTo>
                  <a:cubicBezTo>
                    <a:pt x="2210504" y="92241"/>
                    <a:pt x="2231359" y="96874"/>
                    <a:pt x="2254532" y="101506"/>
                  </a:cubicBezTo>
                  <a:lnTo>
                    <a:pt x="2249897" y="120037"/>
                  </a:lnTo>
                  <a:cubicBezTo>
                    <a:pt x="2229042" y="113088"/>
                    <a:pt x="2208186" y="108455"/>
                    <a:pt x="2185014" y="103823"/>
                  </a:cubicBezTo>
                  <a:cubicBezTo>
                    <a:pt x="2189648" y="87609"/>
                    <a:pt x="2189648" y="87609"/>
                    <a:pt x="2189648" y="87609"/>
                  </a:cubicBezTo>
                  <a:close/>
                  <a:moveTo>
                    <a:pt x="2062199" y="64446"/>
                  </a:moveTo>
                  <a:cubicBezTo>
                    <a:pt x="2083054" y="69078"/>
                    <a:pt x="2103910" y="71394"/>
                    <a:pt x="2124765" y="76027"/>
                  </a:cubicBezTo>
                  <a:lnTo>
                    <a:pt x="2122448" y="92241"/>
                  </a:lnTo>
                  <a:cubicBezTo>
                    <a:pt x="2101592" y="89925"/>
                    <a:pt x="2080737" y="85292"/>
                    <a:pt x="2059882" y="82976"/>
                  </a:cubicBezTo>
                  <a:cubicBezTo>
                    <a:pt x="2062199" y="64446"/>
                    <a:pt x="2062199" y="64446"/>
                    <a:pt x="2062199" y="64446"/>
                  </a:cubicBezTo>
                  <a:close/>
                  <a:moveTo>
                    <a:pt x="1930115" y="52864"/>
                  </a:moveTo>
                  <a:cubicBezTo>
                    <a:pt x="1953288" y="55180"/>
                    <a:pt x="1974143" y="55180"/>
                    <a:pt x="1997316" y="57497"/>
                  </a:cubicBezTo>
                  <a:lnTo>
                    <a:pt x="1994998" y="76027"/>
                  </a:lnTo>
                  <a:cubicBezTo>
                    <a:pt x="1974143" y="73711"/>
                    <a:pt x="1950970" y="71394"/>
                    <a:pt x="1930115" y="71394"/>
                  </a:cubicBezTo>
                  <a:cubicBezTo>
                    <a:pt x="1930115" y="52864"/>
                    <a:pt x="1930115" y="52864"/>
                    <a:pt x="1930115" y="52864"/>
                  </a:cubicBezTo>
                  <a:close/>
                  <a:moveTo>
                    <a:pt x="1796106" y="0"/>
                  </a:moveTo>
                  <a:cubicBezTo>
                    <a:pt x="1816970" y="0"/>
                    <a:pt x="1830880" y="13887"/>
                    <a:pt x="1830880" y="32402"/>
                  </a:cubicBezTo>
                  <a:cubicBezTo>
                    <a:pt x="1833198" y="53232"/>
                    <a:pt x="1816970" y="67119"/>
                    <a:pt x="1798424" y="67119"/>
                  </a:cubicBezTo>
                  <a:cubicBezTo>
                    <a:pt x="1733513" y="69433"/>
                    <a:pt x="1668601" y="74062"/>
                    <a:pt x="1606008" y="81005"/>
                  </a:cubicBezTo>
                  <a:cubicBezTo>
                    <a:pt x="1316224" y="118036"/>
                    <a:pt x="1040350" y="224500"/>
                    <a:pt x="801568" y="395768"/>
                  </a:cubicBezTo>
                  <a:lnTo>
                    <a:pt x="791090" y="398383"/>
                  </a:lnTo>
                  <a:lnTo>
                    <a:pt x="791401" y="398849"/>
                  </a:lnTo>
                  <a:cubicBezTo>
                    <a:pt x="792559" y="400586"/>
                    <a:pt x="792559" y="400586"/>
                    <a:pt x="792559" y="400586"/>
                  </a:cubicBezTo>
                  <a:cubicBezTo>
                    <a:pt x="776341" y="412165"/>
                    <a:pt x="757806" y="426060"/>
                    <a:pt x="741588" y="439955"/>
                  </a:cubicBezTo>
                  <a:cubicBezTo>
                    <a:pt x="730003" y="426060"/>
                    <a:pt x="730003" y="426060"/>
                    <a:pt x="730003" y="426060"/>
                  </a:cubicBezTo>
                  <a:lnTo>
                    <a:pt x="772112" y="394951"/>
                  </a:lnTo>
                  <a:lnTo>
                    <a:pt x="755203" y="386510"/>
                  </a:lnTo>
                  <a:cubicBezTo>
                    <a:pt x="743611" y="370309"/>
                    <a:pt x="748248" y="349479"/>
                    <a:pt x="762157" y="337907"/>
                  </a:cubicBezTo>
                  <a:cubicBezTo>
                    <a:pt x="1007894" y="162011"/>
                    <a:pt x="1297678" y="50918"/>
                    <a:pt x="1596735" y="13887"/>
                  </a:cubicBezTo>
                  <a:cubicBezTo>
                    <a:pt x="1663964" y="4629"/>
                    <a:pt x="1731194" y="0"/>
                    <a:pt x="1796106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任意多边形: 形状 21">
              <a:extLst>
                <a:ext uri="{FF2B5EF4-FFF2-40B4-BE49-F238E27FC236}">
                  <a16:creationId xmlns:a16="http://schemas.microsoft.com/office/drawing/2014/main" xmlns="" id="{F7C98138-2BC9-DB43-AC61-A3152B980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9674" y="2601775"/>
              <a:ext cx="400397" cy="166424"/>
            </a:xfrm>
            <a:custGeom>
              <a:avLst/>
              <a:gdLst>
                <a:gd name="T0" fmla="*/ 409 w 409"/>
                <a:gd name="T1" fmla="*/ 135 h 170"/>
                <a:gd name="T2" fmla="*/ 104 w 409"/>
                <a:gd name="T3" fmla="*/ 0 h 170"/>
                <a:gd name="T4" fmla="*/ 0 w 409"/>
                <a:gd name="T5" fmla="*/ 170 h 170"/>
                <a:gd name="T6" fmla="*/ 409 w 409"/>
                <a:gd name="T7" fmla="*/ 13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70">
                  <a:moveTo>
                    <a:pt x="409" y="135"/>
                  </a:moveTo>
                  <a:lnTo>
                    <a:pt x="104" y="0"/>
                  </a:lnTo>
                  <a:lnTo>
                    <a:pt x="0" y="170"/>
                  </a:lnTo>
                  <a:lnTo>
                    <a:pt x="409" y="135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: 形状 22">
              <a:extLst>
                <a:ext uri="{FF2B5EF4-FFF2-40B4-BE49-F238E27FC236}">
                  <a16:creationId xmlns:a16="http://schemas.microsoft.com/office/drawing/2014/main" xmlns="" id="{06E5D2A8-0BB3-5349-99F4-FA155F79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534" y="1989923"/>
              <a:ext cx="2819416" cy="3251140"/>
            </a:xfrm>
            <a:custGeom>
              <a:avLst/>
              <a:gdLst>
                <a:gd name="T0" fmla="*/ 609 w 1217"/>
                <a:gd name="T1" fmla="*/ 0 h 1403"/>
                <a:gd name="T2" fmla="*/ 0 w 1217"/>
                <a:gd name="T3" fmla="*/ 609 h 1403"/>
                <a:gd name="T4" fmla="*/ 262 w 1217"/>
                <a:gd name="T5" fmla="*/ 1109 h 1403"/>
                <a:gd name="T6" fmla="*/ 262 w 1217"/>
                <a:gd name="T7" fmla="*/ 1403 h 1403"/>
                <a:gd name="T8" fmla="*/ 539 w 1217"/>
                <a:gd name="T9" fmla="*/ 1213 h 1403"/>
                <a:gd name="T10" fmla="*/ 609 w 1217"/>
                <a:gd name="T11" fmla="*/ 1217 h 1403"/>
                <a:gd name="T12" fmla="*/ 1217 w 1217"/>
                <a:gd name="T13" fmla="*/ 609 h 1403"/>
                <a:gd name="T14" fmla="*/ 609 w 1217"/>
                <a:gd name="T15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403">
                  <a:moveTo>
                    <a:pt x="609" y="0"/>
                  </a:moveTo>
                  <a:cubicBezTo>
                    <a:pt x="272" y="0"/>
                    <a:pt x="0" y="272"/>
                    <a:pt x="0" y="609"/>
                  </a:cubicBezTo>
                  <a:cubicBezTo>
                    <a:pt x="0" y="816"/>
                    <a:pt x="104" y="999"/>
                    <a:pt x="262" y="1109"/>
                  </a:cubicBezTo>
                  <a:cubicBezTo>
                    <a:pt x="262" y="1403"/>
                    <a:pt x="262" y="1403"/>
                    <a:pt x="262" y="1403"/>
                  </a:cubicBezTo>
                  <a:cubicBezTo>
                    <a:pt x="539" y="1213"/>
                    <a:pt x="539" y="1213"/>
                    <a:pt x="539" y="1213"/>
                  </a:cubicBezTo>
                  <a:cubicBezTo>
                    <a:pt x="562" y="1216"/>
                    <a:pt x="585" y="1217"/>
                    <a:pt x="609" y="1217"/>
                  </a:cubicBezTo>
                  <a:cubicBezTo>
                    <a:pt x="945" y="1217"/>
                    <a:pt x="1217" y="945"/>
                    <a:pt x="1217" y="609"/>
                  </a:cubicBezTo>
                  <a:cubicBezTo>
                    <a:pt x="1217" y="272"/>
                    <a:pt x="945" y="0"/>
                    <a:pt x="609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任意多边形: 形状 23">
              <a:extLst>
                <a:ext uri="{FF2B5EF4-FFF2-40B4-BE49-F238E27FC236}">
                  <a16:creationId xmlns:a16="http://schemas.microsoft.com/office/drawing/2014/main" xmlns="" id="{B79BE6FE-AC89-EA4E-87DF-440FE5D7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825" y="4390343"/>
              <a:ext cx="9790" cy="9790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1"/>
                    <a:pt x="0" y="0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任意多边形: 形状 24">
              <a:extLst>
                <a:ext uri="{FF2B5EF4-FFF2-40B4-BE49-F238E27FC236}">
                  <a16:creationId xmlns:a16="http://schemas.microsoft.com/office/drawing/2014/main" xmlns="" id="{DFFEF539-3CF2-DE48-9BFE-02912593D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972" y="4265035"/>
              <a:ext cx="428786" cy="135097"/>
            </a:xfrm>
            <a:custGeom>
              <a:avLst/>
              <a:gdLst>
                <a:gd name="T0" fmla="*/ 177 w 185"/>
                <a:gd name="T1" fmla="*/ 0 h 58"/>
                <a:gd name="T2" fmla="*/ 0 w 185"/>
                <a:gd name="T3" fmla="*/ 4 h 58"/>
                <a:gd name="T4" fmla="*/ 3 w 185"/>
                <a:gd name="T5" fmla="*/ 54 h 58"/>
                <a:gd name="T6" fmla="*/ 7 w 185"/>
                <a:gd name="T7" fmla="*/ 58 h 58"/>
                <a:gd name="T8" fmla="*/ 185 w 185"/>
                <a:gd name="T9" fmla="*/ 43 h 58"/>
                <a:gd name="T10" fmla="*/ 177 w 185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58">
                  <a:moveTo>
                    <a:pt x="17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5" y="55"/>
                    <a:pt x="6" y="57"/>
                    <a:pt x="7" y="58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77" y="0"/>
                    <a:pt x="177" y="0"/>
                    <a:pt x="177" y="0"/>
                  </a:cubicBezTo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: 形状 25">
              <a:extLst>
                <a:ext uri="{FF2B5EF4-FFF2-40B4-BE49-F238E27FC236}">
                  <a16:creationId xmlns:a16="http://schemas.microsoft.com/office/drawing/2014/main" xmlns="" id="{44D114DA-148F-F746-BCD4-BE6B88141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810" y="3007065"/>
              <a:ext cx="2472864" cy="1272655"/>
            </a:xfrm>
            <a:custGeom>
              <a:avLst/>
              <a:gdLst>
                <a:gd name="T0" fmla="*/ 0 w 2400"/>
                <a:gd name="T1" fmla="*/ 15 h 1123"/>
                <a:gd name="T2" fmla="*/ 69 w 2400"/>
                <a:gd name="T3" fmla="*/ 1123 h 1123"/>
                <a:gd name="T4" fmla="*/ 2382 w 2400"/>
                <a:gd name="T5" fmla="*/ 1068 h 1123"/>
                <a:gd name="T6" fmla="*/ 2400 w 2400"/>
                <a:gd name="T7" fmla="*/ 0 h 1123"/>
                <a:gd name="T8" fmla="*/ 0 w 2400"/>
                <a:gd name="T9" fmla="*/ 1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0" h="1123">
                  <a:moveTo>
                    <a:pt x="0" y="15"/>
                  </a:moveTo>
                  <a:lnTo>
                    <a:pt x="69" y="1123"/>
                  </a:lnTo>
                  <a:lnTo>
                    <a:pt x="2382" y="1068"/>
                  </a:lnTo>
                  <a:lnTo>
                    <a:pt x="240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任意多边形: 形状 26">
              <a:extLst>
                <a:ext uri="{FF2B5EF4-FFF2-40B4-BE49-F238E27FC236}">
                  <a16:creationId xmlns:a16="http://schemas.microsoft.com/office/drawing/2014/main" xmlns="" id="{9B1CC475-3943-6349-8E3B-BD33E5762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810" y="3180343"/>
              <a:ext cx="2349514" cy="1099377"/>
            </a:xfrm>
            <a:custGeom>
              <a:avLst/>
              <a:gdLst>
                <a:gd name="T0" fmla="*/ 0 w 2400"/>
                <a:gd name="T1" fmla="*/ 15 h 1123"/>
                <a:gd name="T2" fmla="*/ 69 w 2400"/>
                <a:gd name="T3" fmla="*/ 1123 h 1123"/>
                <a:gd name="T4" fmla="*/ 2382 w 2400"/>
                <a:gd name="T5" fmla="*/ 1068 h 1123"/>
                <a:gd name="T6" fmla="*/ 2400 w 2400"/>
                <a:gd name="T7" fmla="*/ 0 h 1123"/>
                <a:gd name="T8" fmla="*/ 0 w 2400"/>
                <a:gd name="T9" fmla="*/ 1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0" h="1123">
                  <a:moveTo>
                    <a:pt x="0" y="15"/>
                  </a:moveTo>
                  <a:lnTo>
                    <a:pt x="69" y="1123"/>
                  </a:lnTo>
                  <a:lnTo>
                    <a:pt x="2382" y="1068"/>
                  </a:lnTo>
                  <a:lnTo>
                    <a:pt x="2400" y="0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任意多边形: 形状 27">
              <a:extLst>
                <a:ext uri="{FF2B5EF4-FFF2-40B4-BE49-F238E27FC236}">
                  <a16:creationId xmlns:a16="http://schemas.microsoft.com/office/drawing/2014/main" xmlns="" id="{EFB0B9BE-7444-5843-B23E-AEEB71D3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720" y="2861201"/>
              <a:ext cx="1999045" cy="18601"/>
            </a:xfrm>
            <a:custGeom>
              <a:avLst/>
              <a:gdLst>
                <a:gd name="T0" fmla="*/ 2042 w 2042"/>
                <a:gd name="T1" fmla="*/ 16 h 19"/>
                <a:gd name="T2" fmla="*/ 0 w 2042"/>
                <a:gd name="T3" fmla="*/ 19 h 19"/>
                <a:gd name="T4" fmla="*/ 0 w 2042"/>
                <a:gd name="T5" fmla="*/ 5 h 19"/>
                <a:gd name="T6" fmla="*/ 2042 w 2042"/>
                <a:gd name="T7" fmla="*/ 0 h 19"/>
                <a:gd name="T8" fmla="*/ 2042 w 2042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2" h="19">
                  <a:moveTo>
                    <a:pt x="2042" y="16"/>
                  </a:moveTo>
                  <a:lnTo>
                    <a:pt x="0" y="19"/>
                  </a:lnTo>
                  <a:lnTo>
                    <a:pt x="0" y="5"/>
                  </a:lnTo>
                  <a:lnTo>
                    <a:pt x="2042" y="0"/>
                  </a:lnTo>
                  <a:lnTo>
                    <a:pt x="2042" y="16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任意多边形: 形状 28">
              <a:extLst>
                <a:ext uri="{FF2B5EF4-FFF2-40B4-BE49-F238E27FC236}">
                  <a16:creationId xmlns:a16="http://schemas.microsoft.com/office/drawing/2014/main" xmlns="" id="{ADB08F4A-BAA1-184C-B1F8-E3CDAD562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460" y="3690383"/>
              <a:ext cx="576610" cy="640243"/>
            </a:xfrm>
            <a:custGeom>
              <a:avLst/>
              <a:gdLst>
                <a:gd name="T0" fmla="*/ 249 w 249"/>
                <a:gd name="T1" fmla="*/ 0 h 276"/>
                <a:gd name="T2" fmla="*/ 134 w 249"/>
                <a:gd name="T3" fmla="*/ 19 h 276"/>
                <a:gd name="T4" fmla="*/ 0 w 249"/>
                <a:gd name="T5" fmla="*/ 276 h 276"/>
                <a:gd name="T6" fmla="*/ 186 w 249"/>
                <a:gd name="T7" fmla="*/ 232 h 276"/>
                <a:gd name="T8" fmla="*/ 249 w 24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76">
                  <a:moveTo>
                    <a:pt x="249" y="0"/>
                  </a:moveTo>
                  <a:cubicBezTo>
                    <a:pt x="134" y="19"/>
                    <a:pt x="134" y="19"/>
                    <a:pt x="134" y="19"/>
                  </a:cubicBezTo>
                  <a:cubicBezTo>
                    <a:pt x="111" y="116"/>
                    <a:pt x="64" y="204"/>
                    <a:pt x="0" y="276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任意多边形: 形状 29">
              <a:extLst>
                <a:ext uri="{FF2B5EF4-FFF2-40B4-BE49-F238E27FC236}">
                  <a16:creationId xmlns:a16="http://schemas.microsoft.com/office/drawing/2014/main" xmlns="" id="{18AE4327-EB8B-BA43-8BDD-36FFAD126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05" y="3776532"/>
              <a:ext cx="1747451" cy="488503"/>
            </a:xfrm>
            <a:custGeom>
              <a:avLst/>
              <a:gdLst>
                <a:gd name="T0" fmla="*/ 1785 w 1785"/>
                <a:gd name="T1" fmla="*/ 0 h 499"/>
                <a:gd name="T2" fmla="*/ 0 w 1785"/>
                <a:gd name="T3" fmla="*/ 286 h 499"/>
                <a:gd name="T4" fmla="*/ 45 w 1785"/>
                <a:gd name="T5" fmla="*/ 499 h 499"/>
                <a:gd name="T6" fmla="*/ 1778 w 1785"/>
                <a:gd name="T7" fmla="*/ 459 h 499"/>
                <a:gd name="T8" fmla="*/ 1782 w 1785"/>
                <a:gd name="T9" fmla="*/ 182 h 499"/>
                <a:gd name="T10" fmla="*/ 1785 w 1785"/>
                <a:gd name="T11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5" h="499">
                  <a:moveTo>
                    <a:pt x="1785" y="0"/>
                  </a:moveTo>
                  <a:lnTo>
                    <a:pt x="0" y="286"/>
                  </a:lnTo>
                  <a:lnTo>
                    <a:pt x="45" y="499"/>
                  </a:lnTo>
                  <a:lnTo>
                    <a:pt x="1778" y="459"/>
                  </a:lnTo>
                  <a:lnTo>
                    <a:pt x="1782" y="182"/>
                  </a:lnTo>
                  <a:lnTo>
                    <a:pt x="17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任意多边形: 形状 30">
              <a:extLst>
                <a:ext uri="{FF2B5EF4-FFF2-40B4-BE49-F238E27FC236}">
                  <a16:creationId xmlns:a16="http://schemas.microsoft.com/office/drawing/2014/main" xmlns="" id="{F12FAFF0-6C9E-1143-98E3-F9BA62642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58" y="3734437"/>
              <a:ext cx="1953034" cy="971132"/>
            </a:xfrm>
            <a:custGeom>
              <a:avLst/>
              <a:gdLst>
                <a:gd name="T0" fmla="*/ 843 w 843"/>
                <a:gd name="T1" fmla="*/ 0 h 419"/>
                <a:gd name="T2" fmla="*/ 727 w 843"/>
                <a:gd name="T3" fmla="*/ 18 h 419"/>
                <a:gd name="T4" fmla="*/ 726 w 843"/>
                <a:gd name="T5" fmla="*/ 95 h 419"/>
                <a:gd name="T6" fmla="*/ 724 w 843"/>
                <a:gd name="T7" fmla="*/ 213 h 419"/>
                <a:gd name="T8" fmla="*/ 0 w 843"/>
                <a:gd name="T9" fmla="*/ 272 h 419"/>
                <a:gd name="T10" fmla="*/ 30 w 843"/>
                <a:gd name="T11" fmla="*/ 419 h 419"/>
                <a:gd name="T12" fmla="*/ 709 w 843"/>
                <a:gd name="T13" fmla="*/ 257 h 419"/>
                <a:gd name="T14" fmla="*/ 843 w 843"/>
                <a:gd name="T1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3" h="419">
                  <a:moveTo>
                    <a:pt x="843" y="0"/>
                  </a:moveTo>
                  <a:cubicBezTo>
                    <a:pt x="727" y="18"/>
                    <a:pt x="727" y="18"/>
                    <a:pt x="727" y="18"/>
                  </a:cubicBezTo>
                  <a:cubicBezTo>
                    <a:pt x="726" y="95"/>
                    <a:pt x="726" y="95"/>
                    <a:pt x="726" y="95"/>
                  </a:cubicBezTo>
                  <a:cubicBezTo>
                    <a:pt x="724" y="213"/>
                    <a:pt x="724" y="213"/>
                    <a:pt x="724" y="213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709" y="257"/>
                    <a:pt x="709" y="257"/>
                    <a:pt x="709" y="257"/>
                  </a:cubicBezTo>
                  <a:cubicBezTo>
                    <a:pt x="773" y="185"/>
                    <a:pt x="820" y="97"/>
                    <a:pt x="843" y="0"/>
                  </a:cubicBezTo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文本框 101">
              <a:extLst>
                <a:ext uri="{FF2B5EF4-FFF2-40B4-BE49-F238E27FC236}">
                  <a16:creationId xmlns:a16="http://schemas.microsoft.com/office/drawing/2014/main" xmlns="" id="{5B339258-BBB9-9345-A89B-A395007B05B5}"/>
                </a:ext>
              </a:extLst>
            </p:cNvPr>
            <p:cNvSpPr txBox="1"/>
            <p:nvPr/>
          </p:nvSpPr>
          <p:spPr>
            <a:xfrm>
              <a:off x="5113798" y="2458943"/>
              <a:ext cx="1898888" cy="369332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100000"/>
                    </a:schemeClr>
                  </a:solidFill>
                </a:rPr>
                <a:t>执行上下文</a:t>
              </a:r>
            </a:p>
          </p:txBody>
        </p:sp>
        <p:sp>
          <p:nvSpPr>
            <p:cNvPr id="84" name="文本框 103">
              <a:extLst>
                <a:ext uri="{FF2B5EF4-FFF2-40B4-BE49-F238E27FC236}">
                  <a16:creationId xmlns:a16="http://schemas.microsoft.com/office/drawing/2014/main" xmlns="" id="{104C07FF-5E54-EF45-B990-93CA741E880A}"/>
                </a:ext>
              </a:extLst>
            </p:cNvPr>
            <p:cNvSpPr txBox="1"/>
            <p:nvPr/>
          </p:nvSpPr>
          <p:spPr>
            <a:xfrm>
              <a:off x="4803345" y="2958959"/>
              <a:ext cx="2472864" cy="1306076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变量对象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作用域链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this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执行上下文栈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6C52371D-DD08-AB40-9358-7415FD4617DC}"/>
              </a:ext>
            </a:extLst>
          </p:cNvPr>
          <p:cNvGrpSpPr/>
          <p:nvPr/>
        </p:nvGrpSpPr>
        <p:grpSpPr>
          <a:xfrm>
            <a:off x="6038714" y="1212703"/>
            <a:ext cx="2737258" cy="2718094"/>
            <a:chOff x="8051618" y="1616937"/>
            <a:chExt cx="3649677" cy="3624126"/>
          </a:xfrm>
        </p:grpSpPr>
        <p:sp>
          <p:nvSpPr>
            <p:cNvPr id="86" name="任意多边形: 形状 6">
              <a:extLst>
                <a:ext uri="{FF2B5EF4-FFF2-40B4-BE49-F238E27FC236}">
                  <a16:creationId xmlns:a16="http://schemas.microsoft.com/office/drawing/2014/main" xmlns="" id="{7EDD9BDC-BE97-FA4F-9367-E539DE51C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618" y="1616937"/>
              <a:ext cx="3649677" cy="3612379"/>
            </a:xfrm>
            <a:custGeom>
              <a:avLst/>
              <a:gdLst>
                <a:gd name="connsiteX0" fmla="*/ 1783869 w 3649677"/>
                <a:gd name="connsiteY0" fmla="*/ 3593844 h 3612379"/>
                <a:gd name="connsiteX1" fmla="*/ 1825598 w 3649677"/>
                <a:gd name="connsiteY1" fmla="*/ 3593844 h 3612379"/>
                <a:gd name="connsiteX2" fmla="*/ 1848780 w 3649677"/>
                <a:gd name="connsiteY2" fmla="*/ 3593844 h 3612379"/>
                <a:gd name="connsiteX3" fmla="*/ 1848780 w 3649677"/>
                <a:gd name="connsiteY3" fmla="*/ 3612379 h 3612379"/>
                <a:gd name="connsiteX4" fmla="*/ 1825598 w 3649677"/>
                <a:gd name="connsiteY4" fmla="*/ 3612379 h 3612379"/>
                <a:gd name="connsiteX5" fmla="*/ 1783869 w 3649677"/>
                <a:gd name="connsiteY5" fmla="*/ 3610062 h 3612379"/>
                <a:gd name="connsiteX6" fmla="*/ 1783869 w 3649677"/>
                <a:gd name="connsiteY6" fmla="*/ 3593844 h 3612379"/>
                <a:gd name="connsiteX7" fmla="*/ 1978603 w 3649677"/>
                <a:gd name="connsiteY7" fmla="*/ 3586893 h 3612379"/>
                <a:gd name="connsiteX8" fmla="*/ 1978603 w 3649677"/>
                <a:gd name="connsiteY8" fmla="*/ 3605429 h 3612379"/>
                <a:gd name="connsiteX9" fmla="*/ 1913692 w 3649677"/>
                <a:gd name="connsiteY9" fmla="*/ 3610062 h 3612379"/>
                <a:gd name="connsiteX10" fmla="*/ 1913692 w 3649677"/>
                <a:gd name="connsiteY10" fmla="*/ 3591527 h 3612379"/>
                <a:gd name="connsiteX11" fmla="*/ 1978603 w 3649677"/>
                <a:gd name="connsiteY11" fmla="*/ 3586893 h 3612379"/>
                <a:gd name="connsiteX12" fmla="*/ 1654047 w 3649677"/>
                <a:gd name="connsiteY12" fmla="*/ 3586893 h 3612379"/>
                <a:gd name="connsiteX13" fmla="*/ 1718958 w 3649677"/>
                <a:gd name="connsiteY13" fmla="*/ 3591527 h 3612379"/>
                <a:gd name="connsiteX14" fmla="*/ 1718958 w 3649677"/>
                <a:gd name="connsiteY14" fmla="*/ 3607745 h 3612379"/>
                <a:gd name="connsiteX15" fmla="*/ 1654047 w 3649677"/>
                <a:gd name="connsiteY15" fmla="*/ 3603112 h 3612379"/>
                <a:gd name="connsiteX16" fmla="*/ 1654047 w 3649677"/>
                <a:gd name="connsiteY16" fmla="*/ 3586893 h 3612379"/>
                <a:gd name="connsiteX17" fmla="*/ 2106107 w 3649677"/>
                <a:gd name="connsiteY17" fmla="*/ 3570675 h 3612379"/>
                <a:gd name="connsiteX18" fmla="*/ 2108425 w 3649677"/>
                <a:gd name="connsiteY18" fmla="*/ 3589210 h 3612379"/>
                <a:gd name="connsiteX19" fmla="*/ 2043514 w 3649677"/>
                <a:gd name="connsiteY19" fmla="*/ 3598478 h 3612379"/>
                <a:gd name="connsiteX20" fmla="*/ 2041196 w 3649677"/>
                <a:gd name="connsiteY20" fmla="*/ 3579943 h 3612379"/>
                <a:gd name="connsiteX21" fmla="*/ 2106107 w 3649677"/>
                <a:gd name="connsiteY21" fmla="*/ 3570675 h 3612379"/>
                <a:gd name="connsiteX22" fmla="*/ 2233611 w 3649677"/>
                <a:gd name="connsiteY22" fmla="*/ 3545190 h 3612379"/>
                <a:gd name="connsiteX23" fmla="*/ 2235929 w 3649677"/>
                <a:gd name="connsiteY23" fmla="*/ 3563725 h 3612379"/>
                <a:gd name="connsiteX24" fmla="*/ 2173336 w 3649677"/>
                <a:gd name="connsiteY24" fmla="*/ 3577626 h 3612379"/>
                <a:gd name="connsiteX25" fmla="*/ 2168699 w 3649677"/>
                <a:gd name="connsiteY25" fmla="*/ 3559091 h 3612379"/>
                <a:gd name="connsiteX26" fmla="*/ 2233611 w 3649677"/>
                <a:gd name="connsiteY26" fmla="*/ 3545190 h 3612379"/>
                <a:gd name="connsiteX27" fmla="*/ 2356478 w 3649677"/>
                <a:gd name="connsiteY27" fmla="*/ 3512753 h 3612379"/>
                <a:gd name="connsiteX28" fmla="*/ 2363433 w 3649677"/>
                <a:gd name="connsiteY28" fmla="*/ 3528971 h 3612379"/>
                <a:gd name="connsiteX29" fmla="*/ 2300840 w 3649677"/>
                <a:gd name="connsiteY29" fmla="*/ 3547506 h 3612379"/>
                <a:gd name="connsiteX30" fmla="*/ 2296203 w 3649677"/>
                <a:gd name="connsiteY30" fmla="*/ 3531288 h 3612379"/>
                <a:gd name="connsiteX31" fmla="*/ 2356478 w 3649677"/>
                <a:gd name="connsiteY31" fmla="*/ 3512753 h 3612379"/>
                <a:gd name="connsiteX32" fmla="*/ 2479346 w 3649677"/>
                <a:gd name="connsiteY32" fmla="*/ 3468732 h 3612379"/>
                <a:gd name="connsiteX33" fmla="*/ 2486300 w 3649677"/>
                <a:gd name="connsiteY33" fmla="*/ 3484951 h 3612379"/>
                <a:gd name="connsiteX34" fmla="*/ 2423707 w 3649677"/>
                <a:gd name="connsiteY34" fmla="*/ 3508119 h 3612379"/>
                <a:gd name="connsiteX35" fmla="*/ 2419071 w 3649677"/>
                <a:gd name="connsiteY35" fmla="*/ 3491901 h 3612379"/>
                <a:gd name="connsiteX36" fmla="*/ 2479346 w 3649677"/>
                <a:gd name="connsiteY36" fmla="*/ 3468732 h 3612379"/>
                <a:gd name="connsiteX37" fmla="*/ 2597576 w 3649677"/>
                <a:gd name="connsiteY37" fmla="*/ 3415444 h 3612379"/>
                <a:gd name="connsiteX38" fmla="*/ 2604531 w 3649677"/>
                <a:gd name="connsiteY38" fmla="*/ 3431662 h 3612379"/>
                <a:gd name="connsiteX39" fmla="*/ 2546575 w 3649677"/>
                <a:gd name="connsiteY39" fmla="*/ 3459465 h 3612379"/>
                <a:gd name="connsiteX40" fmla="*/ 2539620 w 3649677"/>
                <a:gd name="connsiteY40" fmla="*/ 3443247 h 3612379"/>
                <a:gd name="connsiteX41" fmla="*/ 2597576 w 3649677"/>
                <a:gd name="connsiteY41" fmla="*/ 3415444 h 3612379"/>
                <a:gd name="connsiteX42" fmla="*/ 2711171 w 3649677"/>
                <a:gd name="connsiteY42" fmla="*/ 3355205 h 3612379"/>
                <a:gd name="connsiteX43" fmla="*/ 2720444 w 3649677"/>
                <a:gd name="connsiteY43" fmla="*/ 3371423 h 3612379"/>
                <a:gd name="connsiteX44" fmla="*/ 2662488 w 3649677"/>
                <a:gd name="connsiteY44" fmla="*/ 3401543 h 3612379"/>
                <a:gd name="connsiteX45" fmla="*/ 2655533 w 3649677"/>
                <a:gd name="connsiteY45" fmla="*/ 3387641 h 3612379"/>
                <a:gd name="connsiteX46" fmla="*/ 2711171 w 3649677"/>
                <a:gd name="connsiteY46" fmla="*/ 3355205 h 3612379"/>
                <a:gd name="connsiteX47" fmla="*/ 2820129 w 3649677"/>
                <a:gd name="connsiteY47" fmla="*/ 3285698 h 3612379"/>
                <a:gd name="connsiteX48" fmla="*/ 2829402 w 3649677"/>
                <a:gd name="connsiteY48" fmla="*/ 3299600 h 3612379"/>
                <a:gd name="connsiteX49" fmla="*/ 2776082 w 3649677"/>
                <a:gd name="connsiteY49" fmla="*/ 3336670 h 3612379"/>
                <a:gd name="connsiteX50" fmla="*/ 2766809 w 3649677"/>
                <a:gd name="connsiteY50" fmla="*/ 3320452 h 3612379"/>
                <a:gd name="connsiteX51" fmla="*/ 2820129 w 3649677"/>
                <a:gd name="connsiteY51" fmla="*/ 3285698 h 3612379"/>
                <a:gd name="connsiteX52" fmla="*/ 2924450 w 3649677"/>
                <a:gd name="connsiteY52" fmla="*/ 3209241 h 3612379"/>
                <a:gd name="connsiteX53" fmla="*/ 2936042 w 3649677"/>
                <a:gd name="connsiteY53" fmla="*/ 3223142 h 3612379"/>
                <a:gd name="connsiteX54" fmla="*/ 2882722 w 3649677"/>
                <a:gd name="connsiteY54" fmla="*/ 3262529 h 3612379"/>
                <a:gd name="connsiteX55" fmla="*/ 2873449 w 3649677"/>
                <a:gd name="connsiteY55" fmla="*/ 3248628 h 3612379"/>
                <a:gd name="connsiteX56" fmla="*/ 2924450 w 3649677"/>
                <a:gd name="connsiteY56" fmla="*/ 3209241 h 3612379"/>
                <a:gd name="connsiteX57" fmla="*/ 185675 w 3649677"/>
                <a:gd name="connsiteY57" fmla="*/ 1098497 h 3612379"/>
                <a:gd name="connsiteX58" fmla="*/ 204211 w 3649677"/>
                <a:gd name="connsiteY58" fmla="*/ 1144840 h 3612379"/>
                <a:gd name="connsiteX59" fmla="*/ 67509 w 3649677"/>
                <a:gd name="connsiteY59" fmla="*/ 1851574 h 3612379"/>
                <a:gd name="connsiteX60" fmla="*/ 137018 w 3649677"/>
                <a:gd name="connsiteY60" fmla="*/ 2317324 h 3612379"/>
                <a:gd name="connsiteX61" fmla="*/ 716264 w 3649677"/>
                <a:gd name="connsiteY61" fmla="*/ 3188577 h 3612379"/>
                <a:gd name="connsiteX62" fmla="*/ 723215 w 3649677"/>
                <a:gd name="connsiteY62" fmla="*/ 3237237 h 3612379"/>
                <a:gd name="connsiteX63" fmla="*/ 695411 w 3649677"/>
                <a:gd name="connsiteY63" fmla="*/ 3251140 h 3612379"/>
                <a:gd name="connsiteX64" fmla="*/ 674559 w 3649677"/>
                <a:gd name="connsiteY64" fmla="*/ 3241871 h 3612379"/>
                <a:gd name="connsiteX65" fmla="*/ 72143 w 3649677"/>
                <a:gd name="connsiteY65" fmla="*/ 2335861 h 3612379"/>
                <a:gd name="connsiteX66" fmla="*/ 316 w 3649677"/>
                <a:gd name="connsiteY66" fmla="*/ 1851574 h 3612379"/>
                <a:gd name="connsiteX67" fmla="*/ 141652 w 3649677"/>
                <a:gd name="connsiteY67" fmla="*/ 1117034 h 3612379"/>
                <a:gd name="connsiteX68" fmla="*/ 185675 w 3649677"/>
                <a:gd name="connsiteY68" fmla="*/ 1098497 h 3612379"/>
                <a:gd name="connsiteX69" fmla="*/ 266627 w 3649677"/>
                <a:gd name="connsiteY69" fmla="*/ 965648 h 3612379"/>
                <a:gd name="connsiteX70" fmla="*/ 282845 w 3649677"/>
                <a:gd name="connsiteY70" fmla="*/ 974911 h 3612379"/>
                <a:gd name="connsiteX71" fmla="*/ 252725 w 3649677"/>
                <a:gd name="connsiteY71" fmla="*/ 1032807 h 3612379"/>
                <a:gd name="connsiteX72" fmla="*/ 236507 w 3649677"/>
                <a:gd name="connsiteY72" fmla="*/ 1023544 h 3612379"/>
                <a:gd name="connsiteX73" fmla="*/ 266627 w 3649677"/>
                <a:gd name="connsiteY73" fmla="*/ 965648 h 3612379"/>
                <a:gd name="connsiteX74" fmla="*/ 333816 w 3649677"/>
                <a:gd name="connsiteY74" fmla="*/ 854488 h 3612379"/>
                <a:gd name="connsiteX75" fmla="*/ 350034 w 3649677"/>
                <a:gd name="connsiteY75" fmla="*/ 863751 h 3612379"/>
                <a:gd name="connsiteX76" fmla="*/ 315281 w 3649677"/>
                <a:gd name="connsiteY76" fmla="*/ 919331 h 3612379"/>
                <a:gd name="connsiteX77" fmla="*/ 299063 w 3649677"/>
                <a:gd name="connsiteY77" fmla="*/ 910068 h 3612379"/>
                <a:gd name="connsiteX78" fmla="*/ 333816 w 3649677"/>
                <a:gd name="connsiteY78" fmla="*/ 854488 h 3612379"/>
                <a:gd name="connsiteX79" fmla="*/ 410273 w 3649677"/>
                <a:gd name="connsiteY79" fmla="*/ 747960 h 3612379"/>
                <a:gd name="connsiteX80" fmla="*/ 424175 w 3649677"/>
                <a:gd name="connsiteY80" fmla="*/ 759539 h 3612379"/>
                <a:gd name="connsiteX81" fmla="*/ 384788 w 3649677"/>
                <a:gd name="connsiteY81" fmla="*/ 810487 h 3612379"/>
                <a:gd name="connsiteX82" fmla="*/ 370887 w 3649677"/>
                <a:gd name="connsiteY82" fmla="*/ 801224 h 3612379"/>
                <a:gd name="connsiteX83" fmla="*/ 410273 w 3649677"/>
                <a:gd name="connsiteY83" fmla="*/ 747960 h 3612379"/>
                <a:gd name="connsiteX84" fmla="*/ 493681 w 3649677"/>
                <a:gd name="connsiteY84" fmla="*/ 648379 h 3612379"/>
                <a:gd name="connsiteX85" fmla="*/ 505266 w 3649677"/>
                <a:gd name="connsiteY85" fmla="*/ 659959 h 3612379"/>
                <a:gd name="connsiteX86" fmla="*/ 468196 w 3649677"/>
                <a:gd name="connsiteY86" fmla="*/ 703959 h 3612379"/>
                <a:gd name="connsiteX87" fmla="*/ 463562 w 3649677"/>
                <a:gd name="connsiteY87" fmla="*/ 708591 h 3612379"/>
                <a:gd name="connsiteX88" fmla="*/ 449660 w 3649677"/>
                <a:gd name="connsiteY88" fmla="*/ 697012 h 3612379"/>
                <a:gd name="connsiteX89" fmla="*/ 454294 w 3649677"/>
                <a:gd name="connsiteY89" fmla="*/ 692380 h 3612379"/>
                <a:gd name="connsiteX90" fmla="*/ 493681 w 3649677"/>
                <a:gd name="connsiteY90" fmla="*/ 648379 h 3612379"/>
                <a:gd name="connsiteX91" fmla="*/ 584040 w 3649677"/>
                <a:gd name="connsiteY91" fmla="*/ 553430 h 3612379"/>
                <a:gd name="connsiteX92" fmla="*/ 595624 w 3649677"/>
                <a:gd name="connsiteY92" fmla="*/ 567325 h 3612379"/>
                <a:gd name="connsiteX93" fmla="*/ 549287 w 3649677"/>
                <a:gd name="connsiteY93" fmla="*/ 611326 h 3612379"/>
                <a:gd name="connsiteX94" fmla="*/ 537702 w 3649677"/>
                <a:gd name="connsiteY94" fmla="*/ 599747 h 3612379"/>
                <a:gd name="connsiteX95" fmla="*/ 584040 w 3649677"/>
                <a:gd name="connsiteY95" fmla="*/ 553430 h 3612379"/>
                <a:gd name="connsiteX96" fmla="*/ 679032 w 3649677"/>
                <a:gd name="connsiteY96" fmla="*/ 465429 h 3612379"/>
                <a:gd name="connsiteX97" fmla="*/ 690616 w 3649677"/>
                <a:gd name="connsiteY97" fmla="*/ 479324 h 3612379"/>
                <a:gd name="connsiteX98" fmla="*/ 641962 w 3649677"/>
                <a:gd name="connsiteY98" fmla="*/ 523325 h 3612379"/>
                <a:gd name="connsiteX99" fmla="*/ 630377 w 3649677"/>
                <a:gd name="connsiteY99" fmla="*/ 509430 h 3612379"/>
                <a:gd name="connsiteX100" fmla="*/ 679032 w 3649677"/>
                <a:gd name="connsiteY100" fmla="*/ 465429 h 3612379"/>
                <a:gd name="connsiteX101" fmla="*/ 2730567 w 3649677"/>
                <a:gd name="connsiteY101" fmla="*/ 250246 h 3612379"/>
                <a:gd name="connsiteX102" fmla="*/ 2757499 w 3649677"/>
                <a:gd name="connsiteY102" fmla="*/ 254013 h 3612379"/>
                <a:gd name="connsiteX103" fmla="*/ 3267178 w 3649677"/>
                <a:gd name="connsiteY103" fmla="*/ 706037 h 3612379"/>
                <a:gd name="connsiteX104" fmla="*/ 3649438 w 3649677"/>
                <a:gd name="connsiteY104" fmla="*/ 1797848 h 3612379"/>
                <a:gd name="connsiteX105" fmla="*/ 3466417 w 3649677"/>
                <a:gd name="connsiteY105" fmla="*/ 2625399 h 3612379"/>
                <a:gd name="connsiteX106" fmla="*/ 3065623 w 3649677"/>
                <a:gd name="connsiteY106" fmla="*/ 3165509 h 3612379"/>
                <a:gd name="connsiteX107" fmla="*/ 3040139 w 3649677"/>
                <a:gd name="connsiteY107" fmla="*/ 3174781 h 3612379"/>
                <a:gd name="connsiteX108" fmla="*/ 3016972 w 3649677"/>
                <a:gd name="connsiteY108" fmla="*/ 3163191 h 3612379"/>
                <a:gd name="connsiteX109" fmla="*/ 3013603 w 3649677"/>
                <a:gd name="connsiteY109" fmla="*/ 3155326 h 3612379"/>
                <a:gd name="connsiteX110" fmla="*/ 2984725 w 3649677"/>
                <a:gd name="connsiteY110" fmla="*/ 3181439 h 3612379"/>
                <a:gd name="connsiteX111" fmla="*/ 2973134 w 3649677"/>
                <a:gd name="connsiteY111" fmla="*/ 3167537 h 3612379"/>
                <a:gd name="connsiteX112" fmla="*/ 3006567 w 3649677"/>
                <a:gd name="connsiteY112" fmla="*/ 3138897 h 3612379"/>
                <a:gd name="connsiteX113" fmla="*/ 3006547 w 3649677"/>
                <a:gd name="connsiteY113" fmla="*/ 3138851 h 3612379"/>
                <a:gd name="connsiteX114" fmla="*/ 3016972 w 3649677"/>
                <a:gd name="connsiteY114" fmla="*/ 3114511 h 3612379"/>
                <a:gd name="connsiteX115" fmla="*/ 3403865 w 3649677"/>
                <a:gd name="connsiteY115" fmla="*/ 2595264 h 3612379"/>
                <a:gd name="connsiteX116" fmla="*/ 3582253 w 3649677"/>
                <a:gd name="connsiteY116" fmla="*/ 1797848 h 3612379"/>
                <a:gd name="connsiteX117" fmla="*/ 3213894 w 3649677"/>
                <a:gd name="connsiteY117" fmla="*/ 747762 h 3612379"/>
                <a:gd name="connsiteX118" fmla="*/ 2720432 w 3649677"/>
                <a:gd name="connsiteY118" fmla="*/ 311965 h 3612379"/>
                <a:gd name="connsiteX119" fmla="*/ 2719258 w 3649677"/>
                <a:gd name="connsiteY119" fmla="*/ 310391 h 3612379"/>
                <a:gd name="connsiteX120" fmla="*/ 2669321 w 3649677"/>
                <a:gd name="connsiteY120" fmla="*/ 282178 h 3612379"/>
                <a:gd name="connsiteX121" fmla="*/ 2678590 w 3649677"/>
                <a:gd name="connsiteY121" fmla="*/ 268280 h 3612379"/>
                <a:gd name="connsiteX122" fmla="*/ 2706182 w 3649677"/>
                <a:gd name="connsiteY122" fmla="*/ 283869 h 3612379"/>
                <a:gd name="connsiteX123" fmla="*/ 2708848 w 3649677"/>
                <a:gd name="connsiteY123" fmla="*/ 265604 h 3612379"/>
                <a:gd name="connsiteX124" fmla="*/ 2730567 w 3649677"/>
                <a:gd name="connsiteY124" fmla="*/ 250246 h 3612379"/>
                <a:gd name="connsiteX125" fmla="*/ 2560410 w 3649677"/>
                <a:gd name="connsiteY125" fmla="*/ 208057 h 3612379"/>
                <a:gd name="connsiteX126" fmla="*/ 2620659 w 3649677"/>
                <a:gd name="connsiteY126" fmla="*/ 238168 h 3612379"/>
                <a:gd name="connsiteX127" fmla="*/ 2611390 w 3649677"/>
                <a:gd name="connsiteY127" fmla="*/ 252066 h 3612379"/>
                <a:gd name="connsiteX128" fmla="*/ 2553458 w 3649677"/>
                <a:gd name="connsiteY128" fmla="*/ 224270 h 3612379"/>
                <a:gd name="connsiteX129" fmla="*/ 2560410 w 3649677"/>
                <a:gd name="connsiteY129" fmla="*/ 208057 h 3612379"/>
                <a:gd name="connsiteX130" fmla="*/ 2439912 w 3649677"/>
                <a:gd name="connsiteY130" fmla="*/ 159414 h 3612379"/>
                <a:gd name="connsiteX131" fmla="*/ 2500161 w 3649677"/>
                <a:gd name="connsiteY131" fmla="*/ 182577 h 3612379"/>
                <a:gd name="connsiteX132" fmla="*/ 2495527 w 3649677"/>
                <a:gd name="connsiteY132" fmla="*/ 198791 h 3612379"/>
                <a:gd name="connsiteX133" fmla="*/ 2435278 w 3649677"/>
                <a:gd name="connsiteY133" fmla="*/ 175628 h 3612379"/>
                <a:gd name="connsiteX134" fmla="*/ 2439912 w 3649677"/>
                <a:gd name="connsiteY134" fmla="*/ 159414 h 3612379"/>
                <a:gd name="connsiteX135" fmla="*/ 2317098 w 3649677"/>
                <a:gd name="connsiteY135" fmla="*/ 117720 h 3612379"/>
                <a:gd name="connsiteX136" fmla="*/ 2379664 w 3649677"/>
                <a:gd name="connsiteY136" fmla="*/ 138567 h 3612379"/>
                <a:gd name="connsiteX137" fmla="*/ 2372712 w 3649677"/>
                <a:gd name="connsiteY137" fmla="*/ 154781 h 3612379"/>
                <a:gd name="connsiteX138" fmla="*/ 2312463 w 3649677"/>
                <a:gd name="connsiteY138" fmla="*/ 136251 h 3612379"/>
                <a:gd name="connsiteX139" fmla="*/ 2317098 w 3649677"/>
                <a:gd name="connsiteY139" fmla="*/ 117720 h 3612379"/>
                <a:gd name="connsiteX140" fmla="*/ 2189648 w 3649677"/>
                <a:gd name="connsiteY140" fmla="*/ 87609 h 3612379"/>
                <a:gd name="connsiteX141" fmla="*/ 2254532 w 3649677"/>
                <a:gd name="connsiteY141" fmla="*/ 101506 h 3612379"/>
                <a:gd name="connsiteX142" fmla="*/ 2249897 w 3649677"/>
                <a:gd name="connsiteY142" fmla="*/ 120037 h 3612379"/>
                <a:gd name="connsiteX143" fmla="*/ 2185014 w 3649677"/>
                <a:gd name="connsiteY143" fmla="*/ 103823 h 3612379"/>
                <a:gd name="connsiteX144" fmla="*/ 2189648 w 3649677"/>
                <a:gd name="connsiteY144" fmla="*/ 87609 h 3612379"/>
                <a:gd name="connsiteX145" fmla="*/ 2062199 w 3649677"/>
                <a:gd name="connsiteY145" fmla="*/ 64446 h 3612379"/>
                <a:gd name="connsiteX146" fmla="*/ 2124765 w 3649677"/>
                <a:gd name="connsiteY146" fmla="*/ 76027 h 3612379"/>
                <a:gd name="connsiteX147" fmla="*/ 2122448 w 3649677"/>
                <a:gd name="connsiteY147" fmla="*/ 92241 h 3612379"/>
                <a:gd name="connsiteX148" fmla="*/ 2059882 w 3649677"/>
                <a:gd name="connsiteY148" fmla="*/ 82976 h 3612379"/>
                <a:gd name="connsiteX149" fmla="*/ 2062199 w 3649677"/>
                <a:gd name="connsiteY149" fmla="*/ 64446 h 3612379"/>
                <a:gd name="connsiteX150" fmla="*/ 1930115 w 3649677"/>
                <a:gd name="connsiteY150" fmla="*/ 52864 h 3612379"/>
                <a:gd name="connsiteX151" fmla="*/ 1997316 w 3649677"/>
                <a:gd name="connsiteY151" fmla="*/ 57497 h 3612379"/>
                <a:gd name="connsiteX152" fmla="*/ 1994998 w 3649677"/>
                <a:gd name="connsiteY152" fmla="*/ 76027 h 3612379"/>
                <a:gd name="connsiteX153" fmla="*/ 1930115 w 3649677"/>
                <a:gd name="connsiteY153" fmla="*/ 71394 h 3612379"/>
                <a:gd name="connsiteX154" fmla="*/ 1930115 w 3649677"/>
                <a:gd name="connsiteY154" fmla="*/ 52864 h 3612379"/>
                <a:gd name="connsiteX155" fmla="*/ 1796106 w 3649677"/>
                <a:gd name="connsiteY155" fmla="*/ 0 h 3612379"/>
                <a:gd name="connsiteX156" fmla="*/ 1830880 w 3649677"/>
                <a:gd name="connsiteY156" fmla="*/ 32402 h 3612379"/>
                <a:gd name="connsiteX157" fmla="*/ 1798424 w 3649677"/>
                <a:gd name="connsiteY157" fmla="*/ 67119 h 3612379"/>
                <a:gd name="connsiteX158" fmla="*/ 1606008 w 3649677"/>
                <a:gd name="connsiteY158" fmla="*/ 81005 h 3612379"/>
                <a:gd name="connsiteX159" fmla="*/ 801568 w 3649677"/>
                <a:gd name="connsiteY159" fmla="*/ 395768 h 3612379"/>
                <a:gd name="connsiteX160" fmla="*/ 791090 w 3649677"/>
                <a:gd name="connsiteY160" fmla="*/ 398383 h 3612379"/>
                <a:gd name="connsiteX161" fmla="*/ 791401 w 3649677"/>
                <a:gd name="connsiteY161" fmla="*/ 398849 h 3612379"/>
                <a:gd name="connsiteX162" fmla="*/ 792559 w 3649677"/>
                <a:gd name="connsiteY162" fmla="*/ 400586 h 3612379"/>
                <a:gd name="connsiteX163" fmla="*/ 741588 w 3649677"/>
                <a:gd name="connsiteY163" fmla="*/ 439955 h 3612379"/>
                <a:gd name="connsiteX164" fmla="*/ 730003 w 3649677"/>
                <a:gd name="connsiteY164" fmla="*/ 426060 h 3612379"/>
                <a:gd name="connsiteX165" fmla="*/ 772112 w 3649677"/>
                <a:gd name="connsiteY165" fmla="*/ 394951 h 3612379"/>
                <a:gd name="connsiteX166" fmla="*/ 755203 w 3649677"/>
                <a:gd name="connsiteY166" fmla="*/ 386510 h 3612379"/>
                <a:gd name="connsiteX167" fmla="*/ 762157 w 3649677"/>
                <a:gd name="connsiteY167" fmla="*/ 337907 h 3612379"/>
                <a:gd name="connsiteX168" fmla="*/ 1596735 w 3649677"/>
                <a:gd name="connsiteY168" fmla="*/ 13887 h 3612379"/>
                <a:gd name="connsiteX169" fmla="*/ 1796106 w 3649677"/>
                <a:gd name="connsiteY169" fmla="*/ 0 h 361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3649677" h="3612379">
                  <a:moveTo>
                    <a:pt x="1783869" y="3593844"/>
                  </a:moveTo>
                  <a:cubicBezTo>
                    <a:pt x="1797779" y="3593844"/>
                    <a:pt x="1811688" y="3593844"/>
                    <a:pt x="1825598" y="3593844"/>
                  </a:cubicBezTo>
                  <a:cubicBezTo>
                    <a:pt x="1832553" y="3593844"/>
                    <a:pt x="1841826" y="3593844"/>
                    <a:pt x="1848780" y="3593844"/>
                  </a:cubicBezTo>
                  <a:cubicBezTo>
                    <a:pt x="1848780" y="3612379"/>
                    <a:pt x="1848780" y="3612379"/>
                    <a:pt x="1848780" y="3612379"/>
                  </a:cubicBezTo>
                  <a:cubicBezTo>
                    <a:pt x="1841826" y="3612379"/>
                    <a:pt x="1832553" y="3612379"/>
                    <a:pt x="1825598" y="3612379"/>
                  </a:cubicBezTo>
                  <a:cubicBezTo>
                    <a:pt x="1811688" y="3612379"/>
                    <a:pt x="1797779" y="3612379"/>
                    <a:pt x="1783869" y="3610062"/>
                  </a:cubicBezTo>
                  <a:cubicBezTo>
                    <a:pt x="1783869" y="3593844"/>
                    <a:pt x="1783869" y="3593844"/>
                    <a:pt x="1783869" y="3593844"/>
                  </a:cubicBezTo>
                  <a:close/>
                  <a:moveTo>
                    <a:pt x="1978603" y="3586893"/>
                  </a:moveTo>
                  <a:cubicBezTo>
                    <a:pt x="1978603" y="3605429"/>
                    <a:pt x="1978603" y="3605429"/>
                    <a:pt x="1978603" y="3605429"/>
                  </a:cubicBezTo>
                  <a:cubicBezTo>
                    <a:pt x="1957738" y="3607745"/>
                    <a:pt x="1936874" y="3607745"/>
                    <a:pt x="1913692" y="3610062"/>
                  </a:cubicBezTo>
                  <a:cubicBezTo>
                    <a:pt x="1913692" y="3591527"/>
                    <a:pt x="1913692" y="3591527"/>
                    <a:pt x="1913692" y="3591527"/>
                  </a:cubicBezTo>
                  <a:cubicBezTo>
                    <a:pt x="1934556" y="3591527"/>
                    <a:pt x="1955420" y="3589210"/>
                    <a:pt x="1978603" y="3586893"/>
                  </a:cubicBezTo>
                  <a:close/>
                  <a:moveTo>
                    <a:pt x="1654047" y="3586893"/>
                  </a:moveTo>
                  <a:cubicBezTo>
                    <a:pt x="1677230" y="3586893"/>
                    <a:pt x="1698094" y="3589210"/>
                    <a:pt x="1718958" y="3591527"/>
                  </a:cubicBezTo>
                  <a:lnTo>
                    <a:pt x="1718958" y="3607745"/>
                  </a:lnTo>
                  <a:cubicBezTo>
                    <a:pt x="1695776" y="3607745"/>
                    <a:pt x="1674911" y="3605429"/>
                    <a:pt x="1654047" y="3603112"/>
                  </a:cubicBezTo>
                  <a:cubicBezTo>
                    <a:pt x="1654047" y="3586893"/>
                    <a:pt x="1654047" y="3586893"/>
                    <a:pt x="1654047" y="3586893"/>
                  </a:cubicBezTo>
                  <a:close/>
                  <a:moveTo>
                    <a:pt x="2106107" y="3570675"/>
                  </a:moveTo>
                  <a:cubicBezTo>
                    <a:pt x="2108425" y="3589210"/>
                    <a:pt x="2108425" y="3589210"/>
                    <a:pt x="2108425" y="3589210"/>
                  </a:cubicBezTo>
                  <a:cubicBezTo>
                    <a:pt x="2087561" y="3591527"/>
                    <a:pt x="2066696" y="3596161"/>
                    <a:pt x="2043514" y="3598478"/>
                  </a:cubicBezTo>
                  <a:cubicBezTo>
                    <a:pt x="2041196" y="3579943"/>
                    <a:pt x="2041196" y="3579943"/>
                    <a:pt x="2041196" y="3579943"/>
                  </a:cubicBezTo>
                  <a:cubicBezTo>
                    <a:pt x="2064378" y="3577626"/>
                    <a:pt x="2085242" y="3575309"/>
                    <a:pt x="2106107" y="3570675"/>
                  </a:cubicBezTo>
                  <a:close/>
                  <a:moveTo>
                    <a:pt x="2233611" y="3545190"/>
                  </a:moveTo>
                  <a:cubicBezTo>
                    <a:pt x="2235929" y="3563725"/>
                    <a:pt x="2235929" y="3563725"/>
                    <a:pt x="2235929" y="3563725"/>
                  </a:cubicBezTo>
                  <a:cubicBezTo>
                    <a:pt x="2215065" y="3568358"/>
                    <a:pt x="2194200" y="3572992"/>
                    <a:pt x="2173336" y="3577626"/>
                  </a:cubicBezTo>
                  <a:cubicBezTo>
                    <a:pt x="2168699" y="3559091"/>
                    <a:pt x="2168699" y="3559091"/>
                    <a:pt x="2168699" y="3559091"/>
                  </a:cubicBezTo>
                  <a:cubicBezTo>
                    <a:pt x="2191882" y="3556774"/>
                    <a:pt x="2212746" y="3552140"/>
                    <a:pt x="2233611" y="3545190"/>
                  </a:cubicBezTo>
                  <a:close/>
                  <a:moveTo>
                    <a:pt x="2356478" y="3512753"/>
                  </a:moveTo>
                  <a:cubicBezTo>
                    <a:pt x="2363433" y="3528971"/>
                    <a:pt x="2363433" y="3528971"/>
                    <a:pt x="2363433" y="3528971"/>
                  </a:cubicBezTo>
                  <a:cubicBezTo>
                    <a:pt x="2342569" y="3535922"/>
                    <a:pt x="2321704" y="3540556"/>
                    <a:pt x="2300840" y="3547506"/>
                  </a:cubicBezTo>
                  <a:cubicBezTo>
                    <a:pt x="2296203" y="3531288"/>
                    <a:pt x="2296203" y="3531288"/>
                    <a:pt x="2296203" y="3531288"/>
                  </a:cubicBezTo>
                  <a:cubicBezTo>
                    <a:pt x="2317068" y="3524338"/>
                    <a:pt x="2337932" y="3517387"/>
                    <a:pt x="2356478" y="3512753"/>
                  </a:cubicBezTo>
                  <a:close/>
                  <a:moveTo>
                    <a:pt x="2479346" y="3468732"/>
                  </a:moveTo>
                  <a:cubicBezTo>
                    <a:pt x="2486300" y="3484951"/>
                    <a:pt x="2486300" y="3484951"/>
                    <a:pt x="2486300" y="3484951"/>
                  </a:cubicBezTo>
                  <a:cubicBezTo>
                    <a:pt x="2465436" y="3491901"/>
                    <a:pt x="2444572" y="3501169"/>
                    <a:pt x="2423707" y="3508119"/>
                  </a:cubicBezTo>
                  <a:cubicBezTo>
                    <a:pt x="2419071" y="3491901"/>
                    <a:pt x="2419071" y="3491901"/>
                    <a:pt x="2419071" y="3491901"/>
                  </a:cubicBezTo>
                  <a:cubicBezTo>
                    <a:pt x="2439935" y="3484951"/>
                    <a:pt x="2458481" y="3475683"/>
                    <a:pt x="2479346" y="3468732"/>
                  </a:cubicBezTo>
                  <a:close/>
                  <a:moveTo>
                    <a:pt x="2597576" y="3415444"/>
                  </a:moveTo>
                  <a:cubicBezTo>
                    <a:pt x="2604531" y="3431662"/>
                    <a:pt x="2604531" y="3431662"/>
                    <a:pt x="2604531" y="3431662"/>
                  </a:cubicBezTo>
                  <a:cubicBezTo>
                    <a:pt x="2585985" y="3440930"/>
                    <a:pt x="2565121" y="3450197"/>
                    <a:pt x="2546575" y="3459465"/>
                  </a:cubicBezTo>
                  <a:cubicBezTo>
                    <a:pt x="2539620" y="3443247"/>
                    <a:pt x="2539620" y="3443247"/>
                    <a:pt x="2539620" y="3443247"/>
                  </a:cubicBezTo>
                  <a:cubicBezTo>
                    <a:pt x="2558166" y="3433979"/>
                    <a:pt x="2579030" y="3424711"/>
                    <a:pt x="2597576" y="3415444"/>
                  </a:cubicBezTo>
                  <a:close/>
                  <a:moveTo>
                    <a:pt x="2711171" y="3355205"/>
                  </a:moveTo>
                  <a:cubicBezTo>
                    <a:pt x="2720444" y="3371423"/>
                    <a:pt x="2720444" y="3371423"/>
                    <a:pt x="2720444" y="3371423"/>
                  </a:cubicBezTo>
                  <a:cubicBezTo>
                    <a:pt x="2701898" y="3380691"/>
                    <a:pt x="2681034" y="3392275"/>
                    <a:pt x="2662488" y="3401543"/>
                  </a:cubicBezTo>
                  <a:cubicBezTo>
                    <a:pt x="2655533" y="3387641"/>
                    <a:pt x="2655533" y="3387641"/>
                    <a:pt x="2655533" y="3387641"/>
                  </a:cubicBezTo>
                  <a:cubicBezTo>
                    <a:pt x="2674079" y="3376057"/>
                    <a:pt x="2692625" y="3366789"/>
                    <a:pt x="2711171" y="3355205"/>
                  </a:cubicBezTo>
                  <a:close/>
                  <a:moveTo>
                    <a:pt x="2820129" y="3285698"/>
                  </a:moveTo>
                  <a:cubicBezTo>
                    <a:pt x="2829402" y="3299600"/>
                    <a:pt x="2829402" y="3299600"/>
                    <a:pt x="2829402" y="3299600"/>
                  </a:cubicBezTo>
                  <a:cubicBezTo>
                    <a:pt x="2813174" y="3313501"/>
                    <a:pt x="2794628" y="3325085"/>
                    <a:pt x="2776082" y="3336670"/>
                  </a:cubicBezTo>
                  <a:cubicBezTo>
                    <a:pt x="2766809" y="3320452"/>
                    <a:pt x="2766809" y="3320452"/>
                    <a:pt x="2766809" y="3320452"/>
                  </a:cubicBezTo>
                  <a:cubicBezTo>
                    <a:pt x="2785355" y="3311184"/>
                    <a:pt x="2801583" y="3297283"/>
                    <a:pt x="2820129" y="3285698"/>
                  </a:cubicBezTo>
                  <a:close/>
                  <a:moveTo>
                    <a:pt x="2924450" y="3209241"/>
                  </a:moveTo>
                  <a:cubicBezTo>
                    <a:pt x="2936042" y="3223142"/>
                    <a:pt x="2936042" y="3223142"/>
                    <a:pt x="2936042" y="3223142"/>
                  </a:cubicBezTo>
                  <a:cubicBezTo>
                    <a:pt x="2917495" y="3237044"/>
                    <a:pt x="2901268" y="3248628"/>
                    <a:pt x="2882722" y="3262529"/>
                  </a:cubicBezTo>
                  <a:cubicBezTo>
                    <a:pt x="2873449" y="3248628"/>
                    <a:pt x="2873449" y="3248628"/>
                    <a:pt x="2873449" y="3248628"/>
                  </a:cubicBezTo>
                  <a:cubicBezTo>
                    <a:pt x="2889676" y="3234727"/>
                    <a:pt x="2908222" y="3223142"/>
                    <a:pt x="2924450" y="3209241"/>
                  </a:cubicBezTo>
                  <a:close/>
                  <a:moveTo>
                    <a:pt x="185675" y="1098497"/>
                  </a:moveTo>
                  <a:cubicBezTo>
                    <a:pt x="204211" y="1105448"/>
                    <a:pt x="211162" y="1126303"/>
                    <a:pt x="204211" y="1144840"/>
                  </a:cubicBezTo>
                  <a:cubicBezTo>
                    <a:pt x="109215" y="1367287"/>
                    <a:pt x="62875" y="1605955"/>
                    <a:pt x="67509" y="1851574"/>
                  </a:cubicBezTo>
                  <a:cubicBezTo>
                    <a:pt x="69826" y="2009141"/>
                    <a:pt x="92996" y="2166708"/>
                    <a:pt x="137018" y="2317324"/>
                  </a:cubicBezTo>
                  <a:cubicBezTo>
                    <a:pt x="236649" y="2660264"/>
                    <a:pt x="438226" y="2961495"/>
                    <a:pt x="716264" y="3188577"/>
                  </a:cubicBezTo>
                  <a:cubicBezTo>
                    <a:pt x="732483" y="3200163"/>
                    <a:pt x="734800" y="3223334"/>
                    <a:pt x="723215" y="3237237"/>
                  </a:cubicBezTo>
                  <a:cubicBezTo>
                    <a:pt x="716264" y="3246506"/>
                    <a:pt x="704679" y="3251140"/>
                    <a:pt x="695411" y="3251140"/>
                  </a:cubicBezTo>
                  <a:cubicBezTo>
                    <a:pt x="688460" y="3251140"/>
                    <a:pt x="679193" y="3248823"/>
                    <a:pt x="674559" y="3241871"/>
                  </a:cubicBezTo>
                  <a:cubicBezTo>
                    <a:pt x="384936" y="3007838"/>
                    <a:pt x="176407" y="2692704"/>
                    <a:pt x="72143" y="2335861"/>
                  </a:cubicBezTo>
                  <a:cubicBezTo>
                    <a:pt x="25803" y="2180611"/>
                    <a:pt x="2633" y="2018410"/>
                    <a:pt x="316" y="1851574"/>
                  </a:cubicBezTo>
                  <a:cubicBezTo>
                    <a:pt x="-4318" y="1596686"/>
                    <a:pt x="42022" y="1351067"/>
                    <a:pt x="141652" y="1117034"/>
                  </a:cubicBezTo>
                  <a:cubicBezTo>
                    <a:pt x="148603" y="1100814"/>
                    <a:pt x="169456" y="1091545"/>
                    <a:pt x="185675" y="1098497"/>
                  </a:cubicBezTo>
                  <a:close/>
                  <a:moveTo>
                    <a:pt x="266627" y="965648"/>
                  </a:moveTo>
                  <a:cubicBezTo>
                    <a:pt x="282845" y="974911"/>
                    <a:pt x="282845" y="974911"/>
                    <a:pt x="282845" y="974911"/>
                  </a:cubicBezTo>
                  <a:cubicBezTo>
                    <a:pt x="271260" y="993438"/>
                    <a:pt x="261993" y="1011964"/>
                    <a:pt x="252725" y="1032807"/>
                  </a:cubicBezTo>
                  <a:cubicBezTo>
                    <a:pt x="236507" y="1023544"/>
                    <a:pt x="236507" y="1023544"/>
                    <a:pt x="236507" y="1023544"/>
                  </a:cubicBezTo>
                  <a:cubicBezTo>
                    <a:pt x="245775" y="1005017"/>
                    <a:pt x="257359" y="986490"/>
                    <a:pt x="266627" y="965648"/>
                  </a:cubicBezTo>
                  <a:close/>
                  <a:moveTo>
                    <a:pt x="333816" y="854488"/>
                  </a:moveTo>
                  <a:cubicBezTo>
                    <a:pt x="350034" y="863751"/>
                    <a:pt x="350034" y="863751"/>
                    <a:pt x="350034" y="863751"/>
                  </a:cubicBezTo>
                  <a:cubicBezTo>
                    <a:pt x="338450" y="882278"/>
                    <a:pt x="326866" y="900805"/>
                    <a:pt x="315281" y="919331"/>
                  </a:cubicBezTo>
                  <a:cubicBezTo>
                    <a:pt x="299063" y="910068"/>
                    <a:pt x="299063" y="910068"/>
                    <a:pt x="299063" y="910068"/>
                  </a:cubicBezTo>
                  <a:cubicBezTo>
                    <a:pt x="310648" y="891541"/>
                    <a:pt x="322232" y="873015"/>
                    <a:pt x="333816" y="854488"/>
                  </a:cubicBezTo>
                  <a:close/>
                  <a:moveTo>
                    <a:pt x="410273" y="747960"/>
                  </a:moveTo>
                  <a:cubicBezTo>
                    <a:pt x="424175" y="759539"/>
                    <a:pt x="424175" y="759539"/>
                    <a:pt x="424175" y="759539"/>
                  </a:cubicBezTo>
                  <a:cubicBezTo>
                    <a:pt x="410273" y="775750"/>
                    <a:pt x="398689" y="794277"/>
                    <a:pt x="384788" y="810487"/>
                  </a:cubicBezTo>
                  <a:cubicBezTo>
                    <a:pt x="370887" y="801224"/>
                    <a:pt x="370887" y="801224"/>
                    <a:pt x="370887" y="801224"/>
                  </a:cubicBezTo>
                  <a:cubicBezTo>
                    <a:pt x="384788" y="782697"/>
                    <a:pt x="396372" y="766487"/>
                    <a:pt x="410273" y="747960"/>
                  </a:cubicBezTo>
                  <a:close/>
                  <a:moveTo>
                    <a:pt x="493681" y="648379"/>
                  </a:moveTo>
                  <a:cubicBezTo>
                    <a:pt x="505266" y="659959"/>
                    <a:pt x="505266" y="659959"/>
                    <a:pt x="505266" y="659959"/>
                  </a:cubicBezTo>
                  <a:cubicBezTo>
                    <a:pt x="493681" y="673854"/>
                    <a:pt x="482097" y="690064"/>
                    <a:pt x="468196" y="703959"/>
                  </a:cubicBezTo>
                  <a:lnTo>
                    <a:pt x="463562" y="708591"/>
                  </a:lnTo>
                  <a:cubicBezTo>
                    <a:pt x="449660" y="697012"/>
                    <a:pt x="449660" y="697012"/>
                    <a:pt x="449660" y="697012"/>
                  </a:cubicBezTo>
                  <a:cubicBezTo>
                    <a:pt x="454294" y="692380"/>
                    <a:pt x="454294" y="692380"/>
                    <a:pt x="454294" y="692380"/>
                  </a:cubicBezTo>
                  <a:cubicBezTo>
                    <a:pt x="468196" y="678485"/>
                    <a:pt x="479780" y="662274"/>
                    <a:pt x="493681" y="648379"/>
                  </a:cubicBezTo>
                  <a:close/>
                  <a:moveTo>
                    <a:pt x="584040" y="553430"/>
                  </a:moveTo>
                  <a:cubicBezTo>
                    <a:pt x="595624" y="567325"/>
                    <a:pt x="595624" y="567325"/>
                    <a:pt x="595624" y="567325"/>
                  </a:cubicBezTo>
                  <a:cubicBezTo>
                    <a:pt x="579406" y="581220"/>
                    <a:pt x="565505" y="597431"/>
                    <a:pt x="549287" y="611326"/>
                  </a:cubicBezTo>
                  <a:cubicBezTo>
                    <a:pt x="537702" y="599747"/>
                    <a:pt x="537702" y="599747"/>
                    <a:pt x="537702" y="599747"/>
                  </a:cubicBezTo>
                  <a:cubicBezTo>
                    <a:pt x="551603" y="583536"/>
                    <a:pt x="567821" y="569641"/>
                    <a:pt x="584040" y="553430"/>
                  </a:cubicBezTo>
                  <a:close/>
                  <a:moveTo>
                    <a:pt x="679032" y="465429"/>
                  </a:moveTo>
                  <a:cubicBezTo>
                    <a:pt x="690616" y="479324"/>
                    <a:pt x="690616" y="479324"/>
                    <a:pt x="690616" y="479324"/>
                  </a:cubicBezTo>
                  <a:cubicBezTo>
                    <a:pt x="674398" y="493219"/>
                    <a:pt x="658180" y="507114"/>
                    <a:pt x="641962" y="523325"/>
                  </a:cubicBezTo>
                  <a:cubicBezTo>
                    <a:pt x="630377" y="509430"/>
                    <a:pt x="630377" y="509430"/>
                    <a:pt x="630377" y="509430"/>
                  </a:cubicBezTo>
                  <a:cubicBezTo>
                    <a:pt x="646596" y="495535"/>
                    <a:pt x="662814" y="479324"/>
                    <a:pt x="679032" y="465429"/>
                  </a:cubicBezTo>
                  <a:close/>
                  <a:moveTo>
                    <a:pt x="2730567" y="250246"/>
                  </a:moveTo>
                  <a:cubicBezTo>
                    <a:pt x="2739545" y="248218"/>
                    <a:pt x="2749391" y="249377"/>
                    <a:pt x="2757499" y="254013"/>
                  </a:cubicBezTo>
                  <a:cubicBezTo>
                    <a:pt x="2954421" y="372235"/>
                    <a:pt x="3125858" y="525227"/>
                    <a:pt x="3267178" y="706037"/>
                  </a:cubicBezTo>
                  <a:cubicBezTo>
                    <a:pt x="3512751" y="1021294"/>
                    <a:pt x="3642488" y="1399140"/>
                    <a:pt x="3649438" y="1797848"/>
                  </a:cubicBezTo>
                  <a:cubicBezTo>
                    <a:pt x="3654071" y="2087607"/>
                    <a:pt x="3591520" y="2365775"/>
                    <a:pt x="3466417" y="2625399"/>
                  </a:cubicBezTo>
                  <a:cubicBezTo>
                    <a:pt x="3366797" y="2829389"/>
                    <a:pt x="3230111" y="3010198"/>
                    <a:pt x="3065623" y="3165509"/>
                  </a:cubicBezTo>
                  <a:cubicBezTo>
                    <a:pt x="3058673" y="3170145"/>
                    <a:pt x="3049406" y="3174781"/>
                    <a:pt x="3040139" y="3174781"/>
                  </a:cubicBezTo>
                  <a:cubicBezTo>
                    <a:pt x="3030873" y="3174781"/>
                    <a:pt x="3023922" y="3170145"/>
                    <a:pt x="3016972" y="3163191"/>
                  </a:cubicBezTo>
                  <a:lnTo>
                    <a:pt x="3013603" y="3155326"/>
                  </a:lnTo>
                  <a:lnTo>
                    <a:pt x="2984725" y="3181439"/>
                  </a:lnTo>
                  <a:cubicBezTo>
                    <a:pt x="2973134" y="3167537"/>
                    <a:pt x="2973134" y="3167537"/>
                    <a:pt x="2973134" y="3167537"/>
                  </a:cubicBezTo>
                  <a:lnTo>
                    <a:pt x="3006567" y="3138897"/>
                  </a:lnTo>
                  <a:lnTo>
                    <a:pt x="3006547" y="3138851"/>
                  </a:lnTo>
                  <a:cubicBezTo>
                    <a:pt x="3006547" y="3130158"/>
                    <a:pt x="3010022" y="3121465"/>
                    <a:pt x="3016972" y="3114511"/>
                  </a:cubicBezTo>
                  <a:cubicBezTo>
                    <a:pt x="3179143" y="2966155"/>
                    <a:pt x="3308879" y="2792300"/>
                    <a:pt x="3403865" y="2595264"/>
                  </a:cubicBezTo>
                  <a:cubicBezTo>
                    <a:pt x="3526651" y="2344912"/>
                    <a:pt x="3584569" y="2078334"/>
                    <a:pt x="3582253" y="1797848"/>
                  </a:cubicBezTo>
                  <a:cubicBezTo>
                    <a:pt x="3575303" y="1415366"/>
                    <a:pt x="3447883" y="1051429"/>
                    <a:pt x="3213894" y="747762"/>
                  </a:cubicBezTo>
                  <a:cubicBezTo>
                    <a:pt x="3077207" y="573907"/>
                    <a:pt x="2912720" y="425550"/>
                    <a:pt x="2720432" y="311965"/>
                  </a:cubicBezTo>
                  <a:lnTo>
                    <a:pt x="2719258" y="310391"/>
                  </a:lnTo>
                  <a:lnTo>
                    <a:pt x="2669321" y="282178"/>
                  </a:lnTo>
                  <a:cubicBezTo>
                    <a:pt x="2678590" y="268280"/>
                    <a:pt x="2678590" y="268280"/>
                    <a:pt x="2678590" y="268280"/>
                  </a:cubicBezTo>
                  <a:lnTo>
                    <a:pt x="2706182" y="283869"/>
                  </a:lnTo>
                  <a:lnTo>
                    <a:pt x="2708848" y="265604"/>
                  </a:lnTo>
                  <a:cubicBezTo>
                    <a:pt x="2713481" y="257490"/>
                    <a:pt x="2721590" y="252275"/>
                    <a:pt x="2730567" y="250246"/>
                  </a:cubicBezTo>
                  <a:close/>
                  <a:moveTo>
                    <a:pt x="2560410" y="208057"/>
                  </a:moveTo>
                  <a:cubicBezTo>
                    <a:pt x="2581265" y="217321"/>
                    <a:pt x="2599803" y="226587"/>
                    <a:pt x="2620659" y="238168"/>
                  </a:cubicBezTo>
                  <a:lnTo>
                    <a:pt x="2611390" y="252066"/>
                  </a:lnTo>
                  <a:cubicBezTo>
                    <a:pt x="2592852" y="242801"/>
                    <a:pt x="2574313" y="233536"/>
                    <a:pt x="2553458" y="224270"/>
                  </a:cubicBezTo>
                  <a:cubicBezTo>
                    <a:pt x="2560410" y="208057"/>
                    <a:pt x="2560410" y="208057"/>
                    <a:pt x="2560410" y="208057"/>
                  </a:cubicBezTo>
                  <a:close/>
                  <a:moveTo>
                    <a:pt x="2439912" y="159414"/>
                  </a:moveTo>
                  <a:cubicBezTo>
                    <a:pt x="2460768" y="166363"/>
                    <a:pt x="2481623" y="175628"/>
                    <a:pt x="2500161" y="182577"/>
                  </a:cubicBezTo>
                  <a:lnTo>
                    <a:pt x="2495527" y="198791"/>
                  </a:lnTo>
                  <a:cubicBezTo>
                    <a:pt x="2474671" y="191842"/>
                    <a:pt x="2453816" y="182577"/>
                    <a:pt x="2435278" y="175628"/>
                  </a:cubicBezTo>
                  <a:cubicBezTo>
                    <a:pt x="2439912" y="159414"/>
                    <a:pt x="2439912" y="159414"/>
                    <a:pt x="2439912" y="159414"/>
                  </a:cubicBezTo>
                  <a:close/>
                  <a:moveTo>
                    <a:pt x="2317098" y="117720"/>
                  </a:moveTo>
                  <a:cubicBezTo>
                    <a:pt x="2337953" y="124669"/>
                    <a:pt x="2358808" y="131618"/>
                    <a:pt x="2379664" y="138567"/>
                  </a:cubicBezTo>
                  <a:lnTo>
                    <a:pt x="2372712" y="154781"/>
                  </a:lnTo>
                  <a:cubicBezTo>
                    <a:pt x="2351856" y="147832"/>
                    <a:pt x="2333318" y="140883"/>
                    <a:pt x="2312463" y="136251"/>
                  </a:cubicBezTo>
                  <a:cubicBezTo>
                    <a:pt x="2317098" y="117720"/>
                    <a:pt x="2317098" y="117720"/>
                    <a:pt x="2317098" y="117720"/>
                  </a:cubicBezTo>
                  <a:close/>
                  <a:moveTo>
                    <a:pt x="2189648" y="87609"/>
                  </a:moveTo>
                  <a:cubicBezTo>
                    <a:pt x="2210504" y="92241"/>
                    <a:pt x="2231359" y="96874"/>
                    <a:pt x="2254532" y="101506"/>
                  </a:cubicBezTo>
                  <a:lnTo>
                    <a:pt x="2249897" y="120037"/>
                  </a:lnTo>
                  <a:cubicBezTo>
                    <a:pt x="2229042" y="113088"/>
                    <a:pt x="2208186" y="108455"/>
                    <a:pt x="2185014" y="103823"/>
                  </a:cubicBezTo>
                  <a:cubicBezTo>
                    <a:pt x="2189648" y="87609"/>
                    <a:pt x="2189648" y="87609"/>
                    <a:pt x="2189648" y="87609"/>
                  </a:cubicBezTo>
                  <a:close/>
                  <a:moveTo>
                    <a:pt x="2062199" y="64446"/>
                  </a:moveTo>
                  <a:cubicBezTo>
                    <a:pt x="2083054" y="69078"/>
                    <a:pt x="2103910" y="71394"/>
                    <a:pt x="2124765" y="76027"/>
                  </a:cubicBezTo>
                  <a:lnTo>
                    <a:pt x="2122448" y="92241"/>
                  </a:lnTo>
                  <a:cubicBezTo>
                    <a:pt x="2101592" y="89925"/>
                    <a:pt x="2080737" y="85292"/>
                    <a:pt x="2059882" y="82976"/>
                  </a:cubicBezTo>
                  <a:cubicBezTo>
                    <a:pt x="2062199" y="64446"/>
                    <a:pt x="2062199" y="64446"/>
                    <a:pt x="2062199" y="64446"/>
                  </a:cubicBezTo>
                  <a:close/>
                  <a:moveTo>
                    <a:pt x="1930115" y="52864"/>
                  </a:moveTo>
                  <a:cubicBezTo>
                    <a:pt x="1953288" y="55180"/>
                    <a:pt x="1974143" y="55180"/>
                    <a:pt x="1997316" y="57497"/>
                  </a:cubicBezTo>
                  <a:lnTo>
                    <a:pt x="1994998" y="76027"/>
                  </a:lnTo>
                  <a:cubicBezTo>
                    <a:pt x="1974143" y="73711"/>
                    <a:pt x="1950970" y="71394"/>
                    <a:pt x="1930115" y="71394"/>
                  </a:cubicBezTo>
                  <a:cubicBezTo>
                    <a:pt x="1930115" y="52864"/>
                    <a:pt x="1930115" y="52864"/>
                    <a:pt x="1930115" y="52864"/>
                  </a:cubicBezTo>
                  <a:close/>
                  <a:moveTo>
                    <a:pt x="1796106" y="0"/>
                  </a:moveTo>
                  <a:cubicBezTo>
                    <a:pt x="1816970" y="0"/>
                    <a:pt x="1830880" y="13887"/>
                    <a:pt x="1830880" y="32402"/>
                  </a:cubicBezTo>
                  <a:cubicBezTo>
                    <a:pt x="1833198" y="53232"/>
                    <a:pt x="1816970" y="67119"/>
                    <a:pt x="1798424" y="67119"/>
                  </a:cubicBezTo>
                  <a:cubicBezTo>
                    <a:pt x="1733513" y="69433"/>
                    <a:pt x="1668601" y="74062"/>
                    <a:pt x="1606008" y="81005"/>
                  </a:cubicBezTo>
                  <a:cubicBezTo>
                    <a:pt x="1316224" y="118036"/>
                    <a:pt x="1040350" y="224500"/>
                    <a:pt x="801568" y="395768"/>
                  </a:cubicBezTo>
                  <a:lnTo>
                    <a:pt x="791090" y="398383"/>
                  </a:lnTo>
                  <a:lnTo>
                    <a:pt x="791401" y="398849"/>
                  </a:lnTo>
                  <a:cubicBezTo>
                    <a:pt x="792559" y="400586"/>
                    <a:pt x="792559" y="400586"/>
                    <a:pt x="792559" y="400586"/>
                  </a:cubicBezTo>
                  <a:cubicBezTo>
                    <a:pt x="776341" y="412165"/>
                    <a:pt x="757806" y="426060"/>
                    <a:pt x="741588" y="439955"/>
                  </a:cubicBezTo>
                  <a:cubicBezTo>
                    <a:pt x="730003" y="426060"/>
                    <a:pt x="730003" y="426060"/>
                    <a:pt x="730003" y="426060"/>
                  </a:cubicBezTo>
                  <a:lnTo>
                    <a:pt x="772112" y="394951"/>
                  </a:lnTo>
                  <a:lnTo>
                    <a:pt x="755203" y="386510"/>
                  </a:lnTo>
                  <a:cubicBezTo>
                    <a:pt x="743611" y="370309"/>
                    <a:pt x="748248" y="349479"/>
                    <a:pt x="762157" y="337907"/>
                  </a:cubicBezTo>
                  <a:cubicBezTo>
                    <a:pt x="1007894" y="162011"/>
                    <a:pt x="1297678" y="50918"/>
                    <a:pt x="1596735" y="13887"/>
                  </a:cubicBezTo>
                  <a:cubicBezTo>
                    <a:pt x="1663964" y="4629"/>
                    <a:pt x="1731194" y="0"/>
                    <a:pt x="1796106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任意多边形: 形状 7">
              <a:extLst>
                <a:ext uri="{FF2B5EF4-FFF2-40B4-BE49-F238E27FC236}">
                  <a16:creationId xmlns:a16="http://schemas.microsoft.com/office/drawing/2014/main" xmlns="" id="{86CEE52E-7F7A-3746-BDF8-35F75447E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131" y="2601775"/>
              <a:ext cx="400397" cy="166424"/>
            </a:xfrm>
            <a:custGeom>
              <a:avLst/>
              <a:gdLst>
                <a:gd name="T0" fmla="*/ 409 w 409"/>
                <a:gd name="T1" fmla="*/ 135 h 170"/>
                <a:gd name="T2" fmla="*/ 104 w 409"/>
                <a:gd name="T3" fmla="*/ 0 h 170"/>
                <a:gd name="T4" fmla="*/ 0 w 409"/>
                <a:gd name="T5" fmla="*/ 170 h 170"/>
                <a:gd name="T6" fmla="*/ 409 w 409"/>
                <a:gd name="T7" fmla="*/ 13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70">
                  <a:moveTo>
                    <a:pt x="409" y="135"/>
                  </a:moveTo>
                  <a:lnTo>
                    <a:pt x="104" y="0"/>
                  </a:lnTo>
                  <a:lnTo>
                    <a:pt x="0" y="170"/>
                  </a:lnTo>
                  <a:lnTo>
                    <a:pt x="409" y="135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任意多边形: 形状 8">
              <a:extLst>
                <a:ext uri="{FF2B5EF4-FFF2-40B4-BE49-F238E27FC236}">
                  <a16:creationId xmlns:a16="http://schemas.microsoft.com/office/drawing/2014/main" xmlns="" id="{78EB54F9-F6BA-4D47-9BCB-089470321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3991" y="1989923"/>
              <a:ext cx="2819416" cy="3251140"/>
            </a:xfrm>
            <a:custGeom>
              <a:avLst/>
              <a:gdLst>
                <a:gd name="T0" fmla="*/ 609 w 1217"/>
                <a:gd name="T1" fmla="*/ 0 h 1403"/>
                <a:gd name="T2" fmla="*/ 0 w 1217"/>
                <a:gd name="T3" fmla="*/ 609 h 1403"/>
                <a:gd name="T4" fmla="*/ 262 w 1217"/>
                <a:gd name="T5" fmla="*/ 1109 h 1403"/>
                <a:gd name="T6" fmla="*/ 262 w 1217"/>
                <a:gd name="T7" fmla="*/ 1403 h 1403"/>
                <a:gd name="T8" fmla="*/ 539 w 1217"/>
                <a:gd name="T9" fmla="*/ 1213 h 1403"/>
                <a:gd name="T10" fmla="*/ 609 w 1217"/>
                <a:gd name="T11" fmla="*/ 1217 h 1403"/>
                <a:gd name="T12" fmla="*/ 1217 w 1217"/>
                <a:gd name="T13" fmla="*/ 609 h 1403"/>
                <a:gd name="T14" fmla="*/ 609 w 1217"/>
                <a:gd name="T15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403">
                  <a:moveTo>
                    <a:pt x="609" y="0"/>
                  </a:moveTo>
                  <a:cubicBezTo>
                    <a:pt x="272" y="0"/>
                    <a:pt x="0" y="272"/>
                    <a:pt x="0" y="609"/>
                  </a:cubicBezTo>
                  <a:cubicBezTo>
                    <a:pt x="0" y="816"/>
                    <a:pt x="104" y="999"/>
                    <a:pt x="262" y="1109"/>
                  </a:cubicBezTo>
                  <a:cubicBezTo>
                    <a:pt x="262" y="1403"/>
                    <a:pt x="262" y="1403"/>
                    <a:pt x="262" y="1403"/>
                  </a:cubicBezTo>
                  <a:cubicBezTo>
                    <a:pt x="539" y="1213"/>
                    <a:pt x="539" y="1213"/>
                    <a:pt x="539" y="1213"/>
                  </a:cubicBezTo>
                  <a:cubicBezTo>
                    <a:pt x="562" y="1216"/>
                    <a:pt x="585" y="1217"/>
                    <a:pt x="609" y="1217"/>
                  </a:cubicBezTo>
                  <a:cubicBezTo>
                    <a:pt x="945" y="1217"/>
                    <a:pt x="1217" y="945"/>
                    <a:pt x="1217" y="609"/>
                  </a:cubicBezTo>
                  <a:cubicBezTo>
                    <a:pt x="1217" y="272"/>
                    <a:pt x="945" y="0"/>
                    <a:pt x="609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任意多边形: 形状 9">
              <a:extLst>
                <a:ext uri="{FF2B5EF4-FFF2-40B4-BE49-F238E27FC236}">
                  <a16:creationId xmlns:a16="http://schemas.microsoft.com/office/drawing/2014/main" xmlns="" id="{F6ED4753-6109-D344-B438-07223A7A2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282" y="4390343"/>
              <a:ext cx="9790" cy="9790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1"/>
                    <a:pt x="0" y="0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任意多边形: 形状 10">
              <a:extLst>
                <a:ext uri="{FF2B5EF4-FFF2-40B4-BE49-F238E27FC236}">
                  <a16:creationId xmlns:a16="http://schemas.microsoft.com/office/drawing/2014/main" xmlns="" id="{A86960E9-70A8-844F-894D-BE3FE53B9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2429" y="4265035"/>
              <a:ext cx="428786" cy="135097"/>
            </a:xfrm>
            <a:custGeom>
              <a:avLst/>
              <a:gdLst>
                <a:gd name="T0" fmla="*/ 177 w 185"/>
                <a:gd name="T1" fmla="*/ 0 h 58"/>
                <a:gd name="T2" fmla="*/ 0 w 185"/>
                <a:gd name="T3" fmla="*/ 4 h 58"/>
                <a:gd name="T4" fmla="*/ 3 w 185"/>
                <a:gd name="T5" fmla="*/ 54 h 58"/>
                <a:gd name="T6" fmla="*/ 7 w 185"/>
                <a:gd name="T7" fmla="*/ 58 h 58"/>
                <a:gd name="T8" fmla="*/ 185 w 185"/>
                <a:gd name="T9" fmla="*/ 43 h 58"/>
                <a:gd name="T10" fmla="*/ 177 w 185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58">
                  <a:moveTo>
                    <a:pt x="17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5" y="55"/>
                    <a:pt x="6" y="57"/>
                    <a:pt x="7" y="58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77" y="0"/>
                    <a:pt x="177" y="0"/>
                    <a:pt x="177" y="0"/>
                  </a:cubicBezTo>
                </a:path>
              </a:pathLst>
            </a:custGeom>
            <a:solidFill>
              <a:schemeClr val="accent3">
                <a:lumMod val="75000"/>
                <a:alpha val="6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任意多边形: 形状 11">
              <a:extLst>
                <a:ext uri="{FF2B5EF4-FFF2-40B4-BE49-F238E27FC236}">
                  <a16:creationId xmlns:a16="http://schemas.microsoft.com/office/drawing/2014/main" xmlns="" id="{B076DB5D-C084-F44E-AFF4-DEA9483A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267" y="3007065"/>
              <a:ext cx="2472864" cy="1272655"/>
            </a:xfrm>
            <a:custGeom>
              <a:avLst/>
              <a:gdLst>
                <a:gd name="T0" fmla="*/ 0 w 2400"/>
                <a:gd name="T1" fmla="*/ 15 h 1123"/>
                <a:gd name="T2" fmla="*/ 69 w 2400"/>
                <a:gd name="T3" fmla="*/ 1123 h 1123"/>
                <a:gd name="T4" fmla="*/ 2382 w 2400"/>
                <a:gd name="T5" fmla="*/ 1068 h 1123"/>
                <a:gd name="T6" fmla="*/ 2400 w 2400"/>
                <a:gd name="T7" fmla="*/ 0 h 1123"/>
                <a:gd name="T8" fmla="*/ 0 w 2400"/>
                <a:gd name="T9" fmla="*/ 1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0" h="1123">
                  <a:moveTo>
                    <a:pt x="0" y="15"/>
                  </a:moveTo>
                  <a:lnTo>
                    <a:pt x="69" y="1123"/>
                  </a:lnTo>
                  <a:lnTo>
                    <a:pt x="2382" y="1068"/>
                  </a:lnTo>
                  <a:lnTo>
                    <a:pt x="240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任意多边形: 形状 12">
              <a:extLst>
                <a:ext uri="{FF2B5EF4-FFF2-40B4-BE49-F238E27FC236}">
                  <a16:creationId xmlns:a16="http://schemas.microsoft.com/office/drawing/2014/main" xmlns="" id="{5DC9BF3A-4850-B046-BD9A-58D278AFA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267" y="3180343"/>
              <a:ext cx="2349514" cy="1099377"/>
            </a:xfrm>
            <a:custGeom>
              <a:avLst/>
              <a:gdLst>
                <a:gd name="T0" fmla="*/ 0 w 2400"/>
                <a:gd name="T1" fmla="*/ 15 h 1123"/>
                <a:gd name="T2" fmla="*/ 69 w 2400"/>
                <a:gd name="T3" fmla="*/ 1123 h 1123"/>
                <a:gd name="T4" fmla="*/ 2382 w 2400"/>
                <a:gd name="T5" fmla="*/ 1068 h 1123"/>
                <a:gd name="T6" fmla="*/ 2400 w 2400"/>
                <a:gd name="T7" fmla="*/ 0 h 1123"/>
                <a:gd name="T8" fmla="*/ 0 w 2400"/>
                <a:gd name="T9" fmla="*/ 1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0" h="1123">
                  <a:moveTo>
                    <a:pt x="0" y="15"/>
                  </a:moveTo>
                  <a:lnTo>
                    <a:pt x="69" y="1123"/>
                  </a:lnTo>
                  <a:lnTo>
                    <a:pt x="2382" y="1068"/>
                  </a:lnTo>
                  <a:lnTo>
                    <a:pt x="2400" y="0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任意多边形: 形状 13">
              <a:extLst>
                <a:ext uri="{FF2B5EF4-FFF2-40B4-BE49-F238E27FC236}">
                  <a16:creationId xmlns:a16="http://schemas.microsoft.com/office/drawing/2014/main" xmlns="" id="{A9A42666-8DA2-2C42-B8CC-35F8A582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4177" y="2861201"/>
              <a:ext cx="1999045" cy="18601"/>
            </a:xfrm>
            <a:custGeom>
              <a:avLst/>
              <a:gdLst>
                <a:gd name="T0" fmla="*/ 2042 w 2042"/>
                <a:gd name="T1" fmla="*/ 16 h 19"/>
                <a:gd name="T2" fmla="*/ 0 w 2042"/>
                <a:gd name="T3" fmla="*/ 19 h 19"/>
                <a:gd name="T4" fmla="*/ 0 w 2042"/>
                <a:gd name="T5" fmla="*/ 5 h 19"/>
                <a:gd name="T6" fmla="*/ 2042 w 2042"/>
                <a:gd name="T7" fmla="*/ 0 h 19"/>
                <a:gd name="T8" fmla="*/ 2042 w 2042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2" h="19">
                  <a:moveTo>
                    <a:pt x="2042" y="16"/>
                  </a:moveTo>
                  <a:lnTo>
                    <a:pt x="0" y="19"/>
                  </a:lnTo>
                  <a:lnTo>
                    <a:pt x="0" y="5"/>
                  </a:lnTo>
                  <a:lnTo>
                    <a:pt x="2042" y="0"/>
                  </a:lnTo>
                  <a:lnTo>
                    <a:pt x="2042" y="16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任意多边形: 形状 14">
              <a:extLst>
                <a:ext uri="{FF2B5EF4-FFF2-40B4-BE49-F238E27FC236}">
                  <a16:creationId xmlns:a16="http://schemas.microsoft.com/office/drawing/2014/main" xmlns="" id="{F3CA5B9E-F815-614F-9D01-E1542D4A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3917" y="3690383"/>
              <a:ext cx="576610" cy="640243"/>
            </a:xfrm>
            <a:custGeom>
              <a:avLst/>
              <a:gdLst>
                <a:gd name="T0" fmla="*/ 249 w 249"/>
                <a:gd name="T1" fmla="*/ 0 h 276"/>
                <a:gd name="T2" fmla="*/ 134 w 249"/>
                <a:gd name="T3" fmla="*/ 19 h 276"/>
                <a:gd name="T4" fmla="*/ 0 w 249"/>
                <a:gd name="T5" fmla="*/ 276 h 276"/>
                <a:gd name="T6" fmla="*/ 186 w 249"/>
                <a:gd name="T7" fmla="*/ 232 h 276"/>
                <a:gd name="T8" fmla="*/ 249 w 24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76">
                  <a:moveTo>
                    <a:pt x="249" y="0"/>
                  </a:moveTo>
                  <a:cubicBezTo>
                    <a:pt x="134" y="19"/>
                    <a:pt x="134" y="19"/>
                    <a:pt x="134" y="19"/>
                  </a:cubicBezTo>
                  <a:cubicBezTo>
                    <a:pt x="111" y="116"/>
                    <a:pt x="64" y="204"/>
                    <a:pt x="0" y="276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任意多边形: 形状 15">
              <a:extLst>
                <a:ext uri="{FF2B5EF4-FFF2-40B4-BE49-F238E27FC236}">
                  <a16:creationId xmlns:a16="http://schemas.microsoft.com/office/drawing/2014/main" xmlns="" id="{03043F26-C012-F24E-A311-9AE443E9A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562" y="3776532"/>
              <a:ext cx="1747451" cy="488503"/>
            </a:xfrm>
            <a:custGeom>
              <a:avLst/>
              <a:gdLst>
                <a:gd name="T0" fmla="*/ 1785 w 1785"/>
                <a:gd name="T1" fmla="*/ 0 h 499"/>
                <a:gd name="T2" fmla="*/ 0 w 1785"/>
                <a:gd name="T3" fmla="*/ 286 h 499"/>
                <a:gd name="T4" fmla="*/ 45 w 1785"/>
                <a:gd name="T5" fmla="*/ 499 h 499"/>
                <a:gd name="T6" fmla="*/ 1778 w 1785"/>
                <a:gd name="T7" fmla="*/ 459 h 499"/>
                <a:gd name="T8" fmla="*/ 1782 w 1785"/>
                <a:gd name="T9" fmla="*/ 182 h 499"/>
                <a:gd name="T10" fmla="*/ 1785 w 1785"/>
                <a:gd name="T11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5" h="499">
                  <a:moveTo>
                    <a:pt x="1785" y="0"/>
                  </a:moveTo>
                  <a:lnTo>
                    <a:pt x="0" y="286"/>
                  </a:lnTo>
                  <a:lnTo>
                    <a:pt x="45" y="499"/>
                  </a:lnTo>
                  <a:lnTo>
                    <a:pt x="1778" y="459"/>
                  </a:lnTo>
                  <a:lnTo>
                    <a:pt x="1782" y="182"/>
                  </a:lnTo>
                  <a:lnTo>
                    <a:pt x="17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任意多边形: 形状 16">
              <a:extLst>
                <a:ext uri="{FF2B5EF4-FFF2-40B4-BE49-F238E27FC236}">
                  <a16:creationId xmlns:a16="http://schemas.microsoft.com/office/drawing/2014/main" xmlns="" id="{865359B3-0B84-0843-8B8B-4F588A8EA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215" y="3734437"/>
              <a:ext cx="1953034" cy="971132"/>
            </a:xfrm>
            <a:custGeom>
              <a:avLst/>
              <a:gdLst>
                <a:gd name="T0" fmla="*/ 843 w 843"/>
                <a:gd name="T1" fmla="*/ 0 h 419"/>
                <a:gd name="T2" fmla="*/ 727 w 843"/>
                <a:gd name="T3" fmla="*/ 18 h 419"/>
                <a:gd name="T4" fmla="*/ 726 w 843"/>
                <a:gd name="T5" fmla="*/ 95 h 419"/>
                <a:gd name="T6" fmla="*/ 724 w 843"/>
                <a:gd name="T7" fmla="*/ 213 h 419"/>
                <a:gd name="T8" fmla="*/ 0 w 843"/>
                <a:gd name="T9" fmla="*/ 272 h 419"/>
                <a:gd name="T10" fmla="*/ 30 w 843"/>
                <a:gd name="T11" fmla="*/ 419 h 419"/>
                <a:gd name="T12" fmla="*/ 709 w 843"/>
                <a:gd name="T13" fmla="*/ 257 h 419"/>
                <a:gd name="T14" fmla="*/ 843 w 843"/>
                <a:gd name="T1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3" h="419">
                  <a:moveTo>
                    <a:pt x="843" y="0"/>
                  </a:moveTo>
                  <a:cubicBezTo>
                    <a:pt x="727" y="18"/>
                    <a:pt x="727" y="18"/>
                    <a:pt x="727" y="18"/>
                  </a:cubicBezTo>
                  <a:cubicBezTo>
                    <a:pt x="726" y="95"/>
                    <a:pt x="726" y="95"/>
                    <a:pt x="726" y="95"/>
                  </a:cubicBezTo>
                  <a:cubicBezTo>
                    <a:pt x="724" y="213"/>
                    <a:pt x="724" y="213"/>
                    <a:pt x="724" y="213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709" y="257"/>
                    <a:pt x="709" y="257"/>
                    <a:pt x="709" y="257"/>
                  </a:cubicBezTo>
                  <a:cubicBezTo>
                    <a:pt x="773" y="185"/>
                    <a:pt x="820" y="97"/>
                    <a:pt x="843" y="0"/>
                  </a:cubicBezTo>
                </a:path>
              </a:pathLst>
            </a:custGeom>
            <a:solidFill>
              <a:schemeClr val="accent3">
                <a:lumMod val="75000"/>
                <a:alpha val="6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文本框 102">
              <a:extLst>
                <a:ext uri="{FF2B5EF4-FFF2-40B4-BE49-F238E27FC236}">
                  <a16:creationId xmlns:a16="http://schemas.microsoft.com/office/drawing/2014/main" xmlns="" id="{E9471679-D989-F544-9034-56631EA324D3}"/>
                </a:ext>
              </a:extLst>
            </p:cNvPr>
            <p:cNvSpPr txBox="1"/>
            <p:nvPr/>
          </p:nvSpPr>
          <p:spPr>
            <a:xfrm>
              <a:off x="8899192" y="2458943"/>
              <a:ext cx="1898888" cy="369332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zh-CN" altLang="en-US" b="1" dirty="0">
                  <a:solidFill>
                    <a:schemeClr val="accent3">
                      <a:lumMod val="100000"/>
                    </a:schemeClr>
                  </a:solidFill>
                </a:rPr>
                <a:t>函数与闭包</a:t>
              </a:r>
            </a:p>
          </p:txBody>
        </p:sp>
        <p:sp>
          <p:nvSpPr>
            <p:cNvPr id="99" name="文本框 104">
              <a:extLst>
                <a:ext uri="{FF2B5EF4-FFF2-40B4-BE49-F238E27FC236}">
                  <a16:creationId xmlns:a16="http://schemas.microsoft.com/office/drawing/2014/main" xmlns="" id="{65DE9D54-E8BF-3544-BFAB-6B97F3472D7C}"/>
                </a:ext>
              </a:extLst>
            </p:cNvPr>
            <p:cNvSpPr txBox="1"/>
            <p:nvPr/>
          </p:nvSpPr>
          <p:spPr>
            <a:xfrm>
              <a:off x="8640026" y="2907655"/>
              <a:ext cx="2472864" cy="1368238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函数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静态作用域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闭包概念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闭包用途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155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A891C3-751E-7B46-831A-4DA1FB20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D54B5C-A974-9646-9344-12480A79E529}"/>
              </a:ext>
            </a:extLst>
          </p:cNvPr>
          <p:cNvSpPr/>
          <p:nvPr/>
        </p:nvSpPr>
        <p:spPr>
          <a:xfrm>
            <a:off x="683568" y="1203598"/>
            <a:ext cx="690224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foo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E6DB74"/>
                </a:solidFill>
                <a:latin typeface="Consolas" panose="020B0609020204030204" pitchFamily="49" charset="0"/>
              </a:rPr>
              <a:t>window_a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pPr lvl="1"/>
            <a:r>
              <a:rPr lang="en-US" altLang="zh-CN" dirty="0" err="1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.a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E6DB74"/>
                </a:solidFill>
                <a:latin typeface="Consolas" panose="020B0609020204030204" pitchFamily="49" charset="0"/>
              </a:rPr>
              <a:t>function_a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self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fa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self.a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.a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Consolas" panose="020B0609020204030204" pitchFamily="49" charset="0"/>
              </a:rPr>
              <a:t>self.a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'|'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fa);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0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6">
            <a:extLst>
              <a:ext uri="{FF2B5EF4-FFF2-40B4-BE49-F238E27FC236}">
                <a16:creationId xmlns:a16="http://schemas.microsoft.com/office/drawing/2014/main" xmlns="" id="{E84D4D49-C0F7-4D12-A718-E455FDF973E3}"/>
              </a:ext>
            </a:extLst>
          </p:cNvPr>
          <p:cNvSpPr/>
          <p:nvPr/>
        </p:nvSpPr>
        <p:spPr>
          <a:xfrm>
            <a:off x="1362765" y="736389"/>
            <a:ext cx="7956376" cy="4475462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" fmla="*/ 0 w 6918835"/>
              <a:gd name="connsiteY0" fmla="*/ 3891845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1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99708F4-3E7C-4346-B816-A0E70732717B}"/>
              </a:ext>
            </a:extLst>
          </p:cNvPr>
          <p:cNvGrpSpPr/>
          <p:nvPr/>
        </p:nvGrpSpPr>
        <p:grpSpPr>
          <a:xfrm>
            <a:off x="1187624" y="1491923"/>
            <a:ext cx="1572913" cy="921405"/>
            <a:chOff x="2915816" y="1491923"/>
            <a:chExt cx="1572913" cy="921405"/>
          </a:xfrm>
        </p:grpSpPr>
        <p:sp>
          <p:nvSpPr>
            <p:cNvPr id="73" name="TextBox 22"/>
            <p:cNvSpPr txBox="1"/>
            <p:nvPr/>
          </p:nvSpPr>
          <p:spPr>
            <a:xfrm>
              <a:off x="2989359" y="2205579"/>
              <a:ext cx="1038747" cy="20774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作用域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BD638A70-0897-48CA-BB76-3FF7292946C9}"/>
                </a:ext>
              </a:extLst>
            </p:cNvPr>
            <p:cNvSpPr/>
            <p:nvPr/>
          </p:nvSpPr>
          <p:spPr>
            <a:xfrm>
              <a:off x="2915816" y="1491923"/>
              <a:ext cx="15729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微软雅黑" pitchFamily="34" charset="-122"/>
                </a:rPr>
                <a:t>01</a:t>
              </a:r>
              <a:endPara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7BA8FDC5-9761-472B-BAC8-08F672A1D494}"/>
              </a:ext>
            </a:extLst>
          </p:cNvPr>
          <p:cNvSpPr/>
          <p:nvPr/>
        </p:nvSpPr>
        <p:spPr>
          <a:xfrm rot="19844542">
            <a:off x="5466951" y="1791021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FF90B5F9-62EA-4B93-A5F3-5DCB3A504292}"/>
              </a:ext>
            </a:extLst>
          </p:cNvPr>
          <p:cNvSpPr/>
          <p:nvPr/>
        </p:nvSpPr>
        <p:spPr>
          <a:xfrm rot="19844542">
            <a:off x="6756188" y="43376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37415C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64029144-170B-423B-B508-BCA4B9658C7C}"/>
              </a:ext>
            </a:extLst>
          </p:cNvPr>
          <p:cNvSpPr/>
          <p:nvPr/>
        </p:nvSpPr>
        <p:spPr>
          <a:xfrm rot="19844542">
            <a:off x="5745440" y="554089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76A6D7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61059-6DCE-2249-88BE-9BDD697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左边：热聊补签到                 右边：热聊扫码填问卷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2857500" cy="300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7614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0358C6-AEC1-EC45-B9AA-399C67F2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作用域概述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xmlns="" id="{A41D697A-A24E-4A42-B94B-3A33227D33CE}"/>
              </a:ext>
            </a:extLst>
          </p:cNvPr>
          <p:cNvSpPr txBox="1">
            <a:spLocks/>
          </p:cNvSpPr>
          <p:nvPr/>
        </p:nvSpPr>
        <p:spPr>
          <a:xfrm>
            <a:off x="323528" y="883323"/>
            <a:ext cx="8712968" cy="81771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作用域是代码在运行时某些特定部分中的变量与函数的可访问性。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作用域决定了变量与函数的可访问范围，即作用域控制着变量与函数的可见性和生命周期</a:t>
            </a: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xmlns="" id="{DA8D74D1-D3A9-B14F-BF05-7F44BB0F6BF4}"/>
              </a:ext>
            </a:extLst>
          </p:cNvPr>
          <p:cNvGrpSpPr/>
          <p:nvPr/>
        </p:nvGrpSpPr>
        <p:grpSpPr>
          <a:xfrm>
            <a:off x="539552" y="1635646"/>
            <a:ext cx="6762842" cy="2905684"/>
            <a:chOff x="113414" y="1205023"/>
            <a:chExt cx="6762842" cy="2905684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xmlns="" id="{6BA6970E-9986-5E40-8C0E-DC7525C49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444" y="1467327"/>
              <a:ext cx="2643380" cy="26433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0440C9D6-7D5B-8E41-B791-82048427B783}"/>
                </a:ext>
              </a:extLst>
            </p:cNvPr>
            <p:cNvSpPr/>
            <p:nvPr/>
          </p:nvSpPr>
          <p:spPr>
            <a:xfrm>
              <a:off x="5433630" y="1779344"/>
              <a:ext cx="1375936" cy="276999"/>
            </a:xfrm>
            <a:prstGeom prst="rect">
              <a:avLst/>
            </a:prstGeom>
          </p:spPr>
          <p:txBody>
            <a:bodyPr wrap="none" anchor="b" anchorCtr="0">
              <a:normAutofit fontScale="85000" lnSpcReduction="20000"/>
            </a:bodyPr>
            <a:lstStyle/>
            <a:p>
              <a:pPr>
                <a:buClr>
                  <a:srgbClr val="E24848"/>
                </a:buClr>
              </a:pPr>
              <a:r>
                <a:rPr lang="zh-CN" altLang="en-US" b="1" noProof="1">
                  <a:solidFill>
                    <a:schemeClr val="accent1">
                      <a:lumMod val="10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全局作用域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98701E36-2FA0-1241-91BC-44D3AA19F425}"/>
                </a:ext>
              </a:extLst>
            </p:cNvPr>
            <p:cNvSpPr/>
            <p:nvPr/>
          </p:nvSpPr>
          <p:spPr>
            <a:xfrm>
              <a:off x="5445051" y="2793817"/>
              <a:ext cx="1199794" cy="276999"/>
            </a:xfrm>
            <a:prstGeom prst="rect">
              <a:avLst/>
            </a:prstGeom>
          </p:spPr>
          <p:txBody>
            <a:bodyPr wrap="none" anchor="b" anchorCtr="0">
              <a:normAutofit fontScale="85000" lnSpcReduction="20000"/>
            </a:bodyPr>
            <a:lstStyle/>
            <a:p>
              <a:pPr>
                <a:buClr>
                  <a:srgbClr val="E24848"/>
                </a:buClr>
              </a:pPr>
              <a:r>
                <a:rPr lang="zh-CN" altLang="en-US" b="1" noProof="1">
                  <a:solidFill>
                    <a:schemeClr val="accent2">
                      <a:lumMod val="10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局部作用域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11E8EBB9-0A96-6A4E-AC1E-2C1BA4C2760D}"/>
                </a:ext>
              </a:extLst>
            </p:cNvPr>
            <p:cNvSpPr/>
            <p:nvPr/>
          </p:nvSpPr>
          <p:spPr>
            <a:xfrm>
              <a:off x="5447686" y="3762611"/>
              <a:ext cx="1428570" cy="276999"/>
            </a:xfrm>
            <a:prstGeom prst="rect">
              <a:avLst/>
            </a:prstGeom>
          </p:spPr>
          <p:txBody>
            <a:bodyPr wrap="none" anchor="b" anchorCtr="0">
              <a:normAutofit fontScale="85000" lnSpcReduction="20000"/>
            </a:bodyPr>
            <a:lstStyle/>
            <a:p>
              <a:pPr>
                <a:buClr>
                  <a:srgbClr val="E24848"/>
                </a:buClr>
              </a:pPr>
              <a:r>
                <a:rPr lang="zh-CN" altLang="en-US" b="1" noProof="1">
                  <a:solidFill>
                    <a:schemeClr val="accent3">
                      <a:lumMod val="10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内部变量与函数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xmlns="" id="{4F76240C-CD3C-DA48-9940-D4A84D5CCEA9}"/>
                </a:ext>
              </a:extLst>
            </p:cNvPr>
            <p:cNvGrpSpPr/>
            <p:nvPr/>
          </p:nvGrpSpPr>
          <p:grpSpPr>
            <a:xfrm>
              <a:off x="2167488" y="1713969"/>
              <a:ext cx="3103851" cy="345291"/>
              <a:chOff x="2145273" y="2046309"/>
              <a:chExt cx="3103851" cy="345291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xmlns="" id="{87F47513-1053-D24E-AD86-C08D64C4C852}"/>
                  </a:ext>
                </a:extLst>
              </p:cNvPr>
              <p:cNvSpPr/>
              <p:nvPr/>
            </p:nvSpPr>
            <p:spPr>
              <a:xfrm>
                <a:off x="4916712" y="2059195"/>
                <a:ext cx="332412" cy="33240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62500" lnSpcReduction="20000"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3F79A436-6ADA-BC49-9B91-27F805939ACB}"/>
                  </a:ext>
                </a:extLst>
              </p:cNvPr>
              <p:cNvSpPr/>
              <p:nvPr/>
            </p:nvSpPr>
            <p:spPr>
              <a:xfrm>
                <a:off x="2145273" y="2046309"/>
                <a:ext cx="131621" cy="13162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82" name="连接符: 肘形 22">
                <a:extLst>
                  <a:ext uri="{FF2B5EF4-FFF2-40B4-BE49-F238E27FC236}">
                    <a16:creationId xmlns:a16="http://schemas.microsoft.com/office/drawing/2014/main" xmlns="" id="{9CB973B8-1532-3F47-B987-986E3CA1187A}"/>
                  </a:ext>
                </a:extLst>
              </p:cNvPr>
              <p:cNvCxnSpPr>
                <a:cxnSpLocks/>
                <a:stCxn id="79" idx="0"/>
                <a:endCxn id="77" idx="0"/>
              </p:cNvCxnSpPr>
              <p:nvPr/>
            </p:nvCxnSpPr>
            <p:spPr>
              <a:xfrm rot="16200000" flipH="1">
                <a:off x="3640557" y="616834"/>
                <a:ext cx="12886" cy="2871835"/>
              </a:xfrm>
              <a:prstGeom prst="bentConnector3">
                <a:avLst>
                  <a:gd name="adj1" fmla="val -133054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xmlns="" id="{740F6AD1-85E2-8D49-A5A5-E802CE7E0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41" y="1837891"/>
              <a:ext cx="1957995" cy="19579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1E6B138D-FB51-934E-8FB7-29422826E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5616" y="2225769"/>
              <a:ext cx="1138069" cy="11380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xmlns="" id="{315504BC-5C07-2042-AA13-51137DD60A57}"/>
                </a:ext>
              </a:extLst>
            </p:cNvPr>
            <p:cNvGrpSpPr/>
            <p:nvPr/>
          </p:nvGrpSpPr>
          <p:grpSpPr>
            <a:xfrm>
              <a:off x="1403648" y="2932317"/>
              <a:ext cx="3867691" cy="1107293"/>
              <a:chOff x="1381433" y="3307589"/>
              <a:chExt cx="3867691" cy="1107293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FFAD785C-713C-0443-BFA9-44DF58986231}"/>
                  </a:ext>
                </a:extLst>
              </p:cNvPr>
              <p:cNvSpPr/>
              <p:nvPr/>
            </p:nvSpPr>
            <p:spPr>
              <a:xfrm>
                <a:off x="4916712" y="4082477"/>
                <a:ext cx="332412" cy="332405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62500" lnSpcReduction="20000"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3FA0660A-8506-534F-8A66-82C284EC8B3D}"/>
                  </a:ext>
                </a:extLst>
              </p:cNvPr>
              <p:cNvSpPr/>
              <p:nvPr/>
            </p:nvSpPr>
            <p:spPr>
              <a:xfrm>
                <a:off x="1381433" y="3307589"/>
                <a:ext cx="131621" cy="131621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83" name="连接符: 肘形 23">
                <a:extLst>
                  <a:ext uri="{FF2B5EF4-FFF2-40B4-BE49-F238E27FC236}">
                    <a16:creationId xmlns:a16="http://schemas.microsoft.com/office/drawing/2014/main" xmlns="" id="{5E30D9F3-D624-A84B-A842-D22CE2B65AB3}"/>
                  </a:ext>
                </a:extLst>
              </p:cNvPr>
              <p:cNvCxnSpPr>
                <a:cxnSpLocks/>
                <a:stCxn id="80" idx="4"/>
                <a:endCxn id="75" idx="4"/>
              </p:cNvCxnSpPr>
              <p:nvPr/>
            </p:nvCxnSpPr>
            <p:spPr>
              <a:xfrm rot="16200000" flipH="1">
                <a:off x="2777245" y="2109209"/>
                <a:ext cx="975672" cy="3635674"/>
              </a:xfrm>
              <a:prstGeom prst="bentConnector3">
                <a:avLst>
                  <a:gd name="adj1" fmla="val 12343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xmlns="" id="{83A25990-76FC-8343-BF71-4BC42CD5E802}"/>
                </a:ext>
              </a:extLst>
            </p:cNvPr>
            <p:cNvSpPr/>
            <p:nvPr/>
          </p:nvSpPr>
          <p:spPr>
            <a:xfrm>
              <a:off x="4938927" y="2738495"/>
              <a:ext cx="332412" cy="33240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F85FFA9D-B5D4-7E4C-956E-48AEB94C79EC}"/>
                </a:ext>
              </a:extLst>
            </p:cNvPr>
            <p:cNvSpPr/>
            <p:nvPr/>
          </p:nvSpPr>
          <p:spPr>
            <a:xfrm>
              <a:off x="2379199" y="2813581"/>
              <a:ext cx="131621" cy="1316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4" name="直接连接符 4">
              <a:extLst>
                <a:ext uri="{FF2B5EF4-FFF2-40B4-BE49-F238E27FC236}">
                  <a16:creationId xmlns:a16="http://schemas.microsoft.com/office/drawing/2014/main" xmlns="" id="{05339FB9-321A-1448-BB41-19627CB9C30B}"/>
                </a:ext>
              </a:extLst>
            </p:cNvPr>
            <p:cNvCxnSpPr>
              <a:cxnSpLocks/>
            </p:cNvCxnSpPr>
            <p:nvPr/>
          </p:nvCxnSpPr>
          <p:spPr>
            <a:xfrm>
              <a:off x="2483768" y="2887266"/>
              <a:ext cx="2484000" cy="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xmlns="" id="{74222097-24FC-9C41-9D08-55945C0CDB6F}"/>
                </a:ext>
              </a:extLst>
            </p:cNvPr>
            <p:cNvSpPr txBox="1"/>
            <p:nvPr/>
          </p:nvSpPr>
          <p:spPr>
            <a:xfrm>
              <a:off x="113414" y="12050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2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94B105-C11B-EC49-AB1E-F708365F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全局作用域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D5497A88-AEB4-2B4E-AEB4-E7AD9D32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43" y="2546825"/>
            <a:ext cx="4032448" cy="5766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/>
              <a:t>最外层的函数以及最外层的变量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AA35EA97-3195-8F49-B797-F0B113E57685}"/>
              </a:ext>
            </a:extLst>
          </p:cNvPr>
          <p:cNvSpPr txBox="1"/>
          <p:nvPr/>
        </p:nvSpPr>
        <p:spPr>
          <a:xfrm>
            <a:off x="432086" y="906170"/>
            <a:ext cx="3368762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(a);//10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ECCC4EE2-F786-394D-9294-4AE100F32A44}"/>
              </a:ext>
            </a:extLst>
          </p:cNvPr>
          <p:cNvSpPr txBox="1"/>
          <p:nvPr/>
        </p:nvSpPr>
        <p:spPr>
          <a:xfrm>
            <a:off x="4479962" y="906170"/>
            <a:ext cx="3368762" cy="1477328"/>
          </a:xfrm>
          <a:prstGeom prst="rect">
            <a:avLst/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  <a:lin ang="16200000" scaled="0"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b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test();</a:t>
            </a:r>
          </a:p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(b);  //10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A69E667-237C-9A4A-A257-3C6083725C34}"/>
              </a:ext>
            </a:extLst>
          </p:cNvPr>
          <p:cNvSpPr/>
          <p:nvPr/>
        </p:nvSpPr>
        <p:spPr>
          <a:xfrm>
            <a:off x="427850" y="3123459"/>
            <a:ext cx="74208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a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9D65FF"/>
                </a:solidFill>
                <a:latin typeface="Menlo-Regular" panose="020B0609030804020204" pitchFamily="49" charset="0"/>
              </a:rPr>
              <a:t>1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b </a:t>
            </a:r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dirty="0">
                <a:solidFill>
                  <a:srgbClr val="9D65FF"/>
                </a:solidFill>
                <a:latin typeface="Menlo-Regular" panose="020B0609030804020204" pitchFamily="49" charset="0"/>
              </a:rPr>
              <a:t>2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delete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a;</a:t>
            </a:r>
          </a:p>
          <a:p>
            <a:r>
              <a:rPr lang="en" altLang="zh-CN" dirty="0">
                <a:solidFill>
                  <a:srgbClr val="F4005F"/>
                </a:solidFill>
                <a:latin typeface="Menlo-Regular" panose="020B0609030804020204" pitchFamily="49" charset="0"/>
              </a:rPr>
              <a:t>delete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 b;</a:t>
            </a:r>
          </a:p>
          <a:p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window.a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)//1</a:t>
            </a:r>
          </a:p>
          <a:p>
            <a:r>
              <a:rPr lang="en" altLang="zh-CN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6F6EF"/>
                </a:solidFill>
                <a:latin typeface="Menlo-Regular" panose="020B0609030804020204" pitchFamily="49" charset="0"/>
              </a:rPr>
              <a:t>window.b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)//undefined</a:t>
            </a:r>
            <a:endParaRPr lang="zh-CN" altLang="en-US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xmlns="" id="{EC834E69-5047-A745-99D7-6C87D229E252}"/>
              </a:ext>
            </a:extLst>
          </p:cNvPr>
          <p:cNvSpPr txBox="1">
            <a:spLocks/>
          </p:cNvSpPr>
          <p:nvPr/>
        </p:nvSpPr>
        <p:spPr>
          <a:xfrm>
            <a:off x="4328542" y="2546824"/>
            <a:ext cx="4032448" cy="576635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未定义直接赋值的变量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AA368-D58A-A447-BF5F-27C50375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</a:t>
            </a:r>
            <a:r>
              <a:rPr kumimoji="1" lang="zh-CN" altLang="en-US" dirty="0"/>
              <a:t>函数作用域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7BAB62A-4C13-A245-8A9F-AF79A42323E7}"/>
              </a:ext>
            </a:extLst>
          </p:cNvPr>
          <p:cNvSpPr/>
          <p:nvPr/>
        </p:nvSpPr>
        <p:spPr>
          <a:xfrm>
            <a:off x="467544" y="2931790"/>
            <a:ext cx="6701926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(b)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//function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b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(a)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//10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b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(b)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 b is not defined</a:t>
            </a:r>
            <a:endParaRPr lang="en" altLang="zh-CN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C7256C0-0549-DA4C-A0D7-E811AFBBD1ED}"/>
              </a:ext>
            </a:extLst>
          </p:cNvPr>
          <p:cNvSpPr/>
          <p:nvPr/>
        </p:nvSpPr>
        <p:spPr>
          <a:xfrm>
            <a:off x="467544" y="843558"/>
            <a:ext cx="670192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b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(a)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//10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(b)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//20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(b)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 b is not defined</a:t>
            </a:r>
            <a:endParaRPr lang="en" altLang="zh-CN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AA368-D58A-A447-BF5F-27C50375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</a:t>
            </a:r>
            <a:r>
              <a:rPr kumimoji="1" lang="zh-CN" altLang="en-US" dirty="0"/>
              <a:t>块作用域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8C39F63-8F2E-E148-87EC-0ECD28A991B2}"/>
              </a:ext>
            </a:extLst>
          </p:cNvPr>
          <p:cNvSpPr/>
          <p:nvPr/>
        </p:nvSpPr>
        <p:spPr>
          <a:xfrm>
            <a:off x="741887" y="889115"/>
            <a:ext cx="678243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tmp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6E22E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tmp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 </a:t>
            </a:r>
            <a:r>
              <a:rPr lang="en" altLang="zh-CN" dirty="0">
                <a:solidFill>
                  <a:srgbClr val="75715E"/>
                </a:solidFill>
                <a:latin typeface="Menlo" panose="020B0609030804020204" pitchFamily="49" charset="0"/>
              </a:rPr>
              <a:t>// undefined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(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  </a:t>
            </a:r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tmp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}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2225481-5F88-A84E-B9D9-F4418596C8C8}"/>
              </a:ext>
            </a:extLst>
          </p:cNvPr>
          <p:cNvSpPr/>
          <p:nvPr/>
        </p:nvSpPr>
        <p:spPr>
          <a:xfrm>
            <a:off x="741887" y="3074801"/>
            <a:ext cx="678243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(</a:t>
            </a:r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;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dirty="0" err="1">
                <a:solidFill>
                  <a:srgbClr val="66D9EF"/>
                </a:solidFill>
                <a:latin typeface="Menlo" panose="020B0609030804020204" pitchFamily="49" charset="0"/>
              </a:rPr>
              <a:t>setTimeout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i="1" dirty="0">
                <a:solidFill>
                  <a:srgbClr val="66D9EF"/>
                </a:solidFill>
                <a:latin typeface="Menlo" panose="020B0609030804020204" pitchFamily="49" charset="0"/>
              </a:rPr>
              <a:t>function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  </a:t>
            </a:r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 </a:t>
            </a:r>
            <a:r>
              <a:rPr lang="en" altLang="zh-CN" dirty="0">
                <a:solidFill>
                  <a:srgbClr val="75715E"/>
                </a:solidFill>
                <a:latin typeface="Menlo" panose="020B0609030804020204" pitchFamily="49" charset="0"/>
              </a:rPr>
              <a:t>// 3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 },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75715E"/>
                </a:solidFill>
                <a:latin typeface="Menlo" panose="020B0609030804020204" pitchFamily="49" charset="0"/>
              </a:rPr>
              <a:t> // 5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endParaRPr lang="en" altLang="zh-CN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FB4DE38-CF5D-764B-BC09-4494826773D5}"/>
              </a:ext>
            </a:extLst>
          </p:cNvPr>
          <p:cNvSpPr txBox="1"/>
          <p:nvPr/>
        </p:nvSpPr>
        <p:spPr>
          <a:xfrm>
            <a:off x="5652120" y="987574"/>
            <a:ext cx="165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覆盖外部变量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49B3863-8402-774E-9260-9016155DD9C6}"/>
              </a:ext>
            </a:extLst>
          </p:cNvPr>
          <p:cNvSpPr txBox="1"/>
          <p:nvPr/>
        </p:nvSpPr>
        <p:spPr>
          <a:xfrm>
            <a:off x="5508104" y="3435846"/>
            <a:ext cx="1800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泄漏为全局变量</a:t>
            </a:r>
          </a:p>
        </p:txBody>
      </p:sp>
    </p:spTree>
    <p:extLst>
      <p:ext uri="{BB962C8B-B14F-4D97-AF65-F5344CB8AC3E}">
        <p14:creationId xmlns:p14="http://schemas.microsoft.com/office/powerpoint/2010/main" val="13567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6EA9EC-DFC4-5345-AE14-46E37E8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局部作用域</a:t>
            </a:r>
            <a:r>
              <a:rPr kumimoji="1" lang="en-US" altLang="zh-CN" dirty="0"/>
              <a:t>-let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AB67DA-AC6B-3A45-8316-01891E9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75" y="4639444"/>
            <a:ext cx="6840760" cy="5040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1800" dirty="0"/>
              <a:t>局部作用域外声明变量，不会成为</a:t>
            </a:r>
            <a:r>
              <a:rPr kumimoji="1" lang="en-US" altLang="zh-CN" sz="1800" dirty="0"/>
              <a:t>window</a:t>
            </a:r>
            <a:r>
              <a:rPr kumimoji="1" lang="zh-CN" altLang="en-US" sz="1800" dirty="0"/>
              <a:t>的属性</a:t>
            </a:r>
            <a:endParaRPr kumimoji="1"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7A7BBE-D8CA-0547-8D2E-E59F778F0D10}"/>
              </a:ext>
            </a:extLst>
          </p:cNvPr>
          <p:cNvSpPr/>
          <p:nvPr/>
        </p:nvSpPr>
        <p:spPr>
          <a:xfrm>
            <a:off x="333034" y="820618"/>
            <a:ext cx="279880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{  </a:t>
            </a:r>
          </a:p>
          <a:p>
            <a:pPr lvl="1"/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a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; </a:t>
            </a:r>
          </a:p>
          <a:p>
            <a:pPr lvl="1"/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b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}</a:t>
            </a: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(a)</a:t>
            </a: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(b)</a:t>
            </a:r>
          </a:p>
          <a:p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577140C-BD3D-E74C-96FF-E9716B3E2B70}"/>
              </a:ext>
            </a:extLst>
          </p:cNvPr>
          <p:cNvSpPr/>
          <p:nvPr/>
        </p:nvSpPr>
        <p:spPr>
          <a:xfrm>
            <a:off x="3779912" y="820618"/>
            <a:ext cx="47525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(b)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 b is not defined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(a)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 undefined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>
                <a:solidFill>
                  <a:srgbClr val="66D9EF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b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a </a:t>
            </a:r>
            <a:r>
              <a:rPr lang="en" altLang="zh-CN" sz="16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  </a:t>
            </a:r>
            <a:r>
              <a:rPr lang="en" altLang="zh-CN" sz="1600" i="1" dirty="0" err="1">
                <a:solidFill>
                  <a:srgbClr val="66D9EF"/>
                </a:solidFill>
                <a:latin typeface="Menlo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8F8F2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66D9EF"/>
                </a:solidFill>
                <a:latin typeface="Menlo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(a, b) </a:t>
            </a:r>
            <a:r>
              <a:rPr lang="en" altLang="zh-CN" sz="1600" dirty="0">
                <a:solidFill>
                  <a:srgbClr val="75715E"/>
                </a:solidFill>
                <a:latin typeface="Menlo" panose="020B0609030804020204" pitchFamily="49" charset="0"/>
              </a:rPr>
              <a:t>// 5, 10</a:t>
            </a:r>
            <a:endParaRPr lang="en" altLang="zh-CN" sz="16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" altLang="zh-CN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53D41CB-EFE3-DB4F-9F78-DBF744B148D4}"/>
              </a:ext>
            </a:extLst>
          </p:cNvPr>
          <p:cNvSpPr/>
          <p:nvPr/>
        </p:nvSpPr>
        <p:spPr>
          <a:xfrm>
            <a:off x="333035" y="3507854"/>
            <a:ext cx="5103061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58D1EB"/>
                </a:solidFill>
                <a:latin typeface="Menlo-Italic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a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var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b </a:t>
            </a:r>
            <a:r>
              <a:rPr lang="en" altLang="zh-CN" sz="1600" dirty="0">
                <a:solidFill>
                  <a:srgbClr val="F4005F"/>
                </a:solidFill>
                <a:latin typeface="Menlo-Regular" panose="020B0609030804020204" pitchFamily="49" charset="0"/>
              </a:rPr>
              <a:t>=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9D65FF"/>
                </a:solidFill>
                <a:latin typeface="Menlo-Regular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;</a:t>
            </a: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window.a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);</a:t>
            </a:r>
            <a:endParaRPr lang="en" altLang="zh-CN" sz="1600" dirty="0">
              <a:solidFill>
                <a:srgbClr val="625E4C"/>
              </a:solidFill>
              <a:latin typeface="Menlo-Regular" panose="020B0609030804020204" pitchFamily="49" charset="0"/>
            </a:endParaRPr>
          </a:p>
          <a:p>
            <a:r>
              <a:rPr lang="en" altLang="zh-CN" sz="1600" i="1" dirty="0" err="1">
                <a:solidFill>
                  <a:srgbClr val="58D1EB"/>
                </a:solidFill>
                <a:latin typeface="Menlo-Italic" panose="020B0609030804020204" pitchFamily="49" charset="0"/>
              </a:rPr>
              <a:t>console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58D1EB"/>
                </a:solidFill>
                <a:latin typeface="Menlo-Regular" panose="020B0609030804020204" pitchFamily="49" charset="0"/>
              </a:rPr>
              <a:t>log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F6F6EF"/>
                </a:solidFill>
                <a:latin typeface="Menlo-Regular" panose="020B0609030804020204" pitchFamily="49" charset="0"/>
              </a:rPr>
              <a:t>window.b</a:t>
            </a:r>
            <a:r>
              <a:rPr lang="en" altLang="zh-CN" sz="1600" dirty="0">
                <a:solidFill>
                  <a:srgbClr val="F6F6EF"/>
                </a:solidFill>
                <a:latin typeface="Menlo-Regular" panose="020B0609030804020204" pitchFamily="49" charset="0"/>
              </a:rPr>
              <a:t>)</a:t>
            </a:r>
            <a:r>
              <a:rPr lang="en" altLang="zh-CN" dirty="0">
                <a:solidFill>
                  <a:srgbClr val="F6F6EF"/>
                </a:solidFill>
                <a:latin typeface="Menlo-Regular" panose="020B0609030804020204" pitchFamily="49" charset="0"/>
              </a:rPr>
              <a:t>; 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4B92EE8E-431F-9247-9650-54E5AFDAEBE9}"/>
              </a:ext>
            </a:extLst>
          </p:cNvPr>
          <p:cNvSpPr txBox="1">
            <a:spLocks/>
          </p:cNvSpPr>
          <p:nvPr/>
        </p:nvSpPr>
        <p:spPr>
          <a:xfrm>
            <a:off x="258676" y="2700037"/>
            <a:ext cx="3233204" cy="62666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kumimoji="1" lang="en" sz="1800" dirty="0"/>
              <a:t>let</a:t>
            </a:r>
            <a:r>
              <a:rPr kumimoji="1" lang="zh-CN" altLang="en-US" sz="1800" dirty="0"/>
              <a:t>命令在所在代码块内有效，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且不能重复声明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E18BE6C2-A0F2-C44E-AEB8-D89EED0AFA72}"/>
              </a:ext>
            </a:extLst>
          </p:cNvPr>
          <p:cNvSpPr txBox="1">
            <a:spLocks/>
          </p:cNvSpPr>
          <p:nvPr/>
        </p:nvSpPr>
        <p:spPr>
          <a:xfrm>
            <a:off x="3772976" y="2696203"/>
            <a:ext cx="3024336" cy="39391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kumimoji="1" lang="zh-CN" altLang="en-US" sz="1800" dirty="0"/>
              <a:t>没有变量提升与暂时性死区</a:t>
            </a:r>
          </a:p>
        </p:txBody>
      </p:sp>
    </p:spTree>
    <p:extLst>
      <p:ext uri="{BB962C8B-B14F-4D97-AF65-F5344CB8AC3E}">
        <p14:creationId xmlns:p14="http://schemas.microsoft.com/office/powerpoint/2010/main" val="35286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11054</TotalTime>
  <Words>2392</Words>
  <Application>Microsoft Office PowerPoint</Application>
  <PresentationFormat>全屏显示(16:9)</PresentationFormat>
  <Paragraphs>700</Paragraphs>
  <Slides>41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Menlo</vt:lpstr>
      <vt:lpstr>Menlo-Italic</vt:lpstr>
      <vt:lpstr>Menlo-Regular</vt:lpstr>
      <vt:lpstr>宋体</vt:lpstr>
      <vt:lpstr>Microsoft YaHei</vt:lpstr>
      <vt:lpstr>Microsoft YaHei</vt:lpstr>
      <vt:lpstr>Arial</vt:lpstr>
      <vt:lpstr>Calibri</vt:lpstr>
      <vt:lpstr>Consolas</vt:lpstr>
      <vt:lpstr>Impact</vt:lpstr>
      <vt:lpstr>Wingdings</vt:lpstr>
      <vt:lpstr>Office 主题</vt:lpstr>
      <vt:lpstr>PowerPoint 演示文稿</vt:lpstr>
      <vt:lpstr>JavaScript 作用域与闭包</vt:lpstr>
      <vt:lpstr>PowerPoint 演示文稿</vt:lpstr>
      <vt:lpstr>PowerPoint 演示文稿</vt:lpstr>
      <vt:lpstr>作用域概述</vt:lpstr>
      <vt:lpstr>全局作用域</vt:lpstr>
      <vt:lpstr>局部作用域-函数作用域</vt:lpstr>
      <vt:lpstr>局部作用域-块作用域</vt:lpstr>
      <vt:lpstr>局部作用域-let</vt:lpstr>
      <vt:lpstr>局部作用域-let</vt:lpstr>
      <vt:lpstr>局部作用域-let</vt:lpstr>
      <vt:lpstr>局部作用域-块级作用域与函数声明</vt:lpstr>
      <vt:lpstr>局部作用域-块级作用域与函数声明</vt:lpstr>
      <vt:lpstr>词法作用域</vt:lpstr>
      <vt:lpstr>PowerPoint 演示文稿</vt:lpstr>
      <vt:lpstr>执行上下文概述</vt:lpstr>
      <vt:lpstr>变量对象</vt:lpstr>
      <vt:lpstr>变量对象图例</vt:lpstr>
      <vt:lpstr>this指针</vt:lpstr>
      <vt:lpstr>this指针</vt:lpstr>
      <vt:lpstr>作用域链</vt:lpstr>
      <vt:lpstr>作用域链</vt:lpstr>
      <vt:lpstr>执行上下文与作用域链关系</vt:lpstr>
      <vt:lpstr>执行上下文与作用域链图例</vt:lpstr>
      <vt:lpstr>执行上下文栈</vt:lpstr>
      <vt:lpstr>作用域层级调用的例子</vt:lpstr>
      <vt:lpstr>PowerPoint 演示文稿</vt:lpstr>
      <vt:lpstr>函数声明的几种方式</vt:lpstr>
      <vt:lpstr>作为值的函数</vt:lpstr>
      <vt:lpstr>闭包概述</vt:lpstr>
      <vt:lpstr>闭包示例</vt:lpstr>
      <vt:lpstr>闭包示例</vt:lpstr>
      <vt:lpstr>闭包作用</vt:lpstr>
      <vt:lpstr>闭包作用</vt:lpstr>
      <vt:lpstr>闭包作用</vt:lpstr>
      <vt:lpstr>闭包作用</vt:lpstr>
      <vt:lpstr>PowerPoint 演示文稿</vt:lpstr>
      <vt:lpstr>回顾总结</vt:lpstr>
      <vt:lpstr>测试</vt:lpstr>
      <vt:lpstr>PowerPoint 演示文稿</vt:lpstr>
      <vt:lpstr>左边：热聊补签到                 右边：热聊扫码填问卷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裴梦姣</cp:lastModifiedBy>
  <cp:revision>364</cp:revision>
  <dcterms:created xsi:type="dcterms:W3CDTF">2015-09-21T02:13:28Z</dcterms:created>
  <dcterms:modified xsi:type="dcterms:W3CDTF">2019-10-15T03:33:07Z</dcterms:modified>
</cp:coreProperties>
</file>