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7" r:id="rId1"/>
  </p:sldMasterIdLst>
  <p:notesMasterIdLst>
    <p:notesMasterId r:id="rId11"/>
  </p:notesMasterIdLst>
  <p:sldIdLst>
    <p:sldId id="256" r:id="rId2"/>
    <p:sldId id="257" r:id="rId3"/>
    <p:sldId id="258" r:id="rId4"/>
    <p:sldId id="259" r:id="rId5"/>
    <p:sldId id="271" r:id="rId6"/>
    <p:sldId id="276" r:id="rId7"/>
    <p:sldId id="278" r:id="rId8"/>
    <p:sldId id="275" r:id="rId9"/>
    <p:sldId id="277" r:id="rId10"/>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7">
          <p15:clr>
            <a:srgbClr val="A4A3A4"/>
          </p15:clr>
        </p15:guide>
        <p15:guide id="2" pos="38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5700"/>
    <a:srgbClr val="E36E57"/>
    <a:srgbClr val="F0AF1D"/>
    <a:srgbClr val="C43A20"/>
    <a:srgbClr val="3C120A"/>
    <a:srgbClr val="F1F2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8" d="100"/>
          <a:sy n="108" d="100"/>
        </p:scale>
        <p:origin x="678" y="102"/>
      </p:cViewPr>
      <p:guideLst>
        <p:guide orient="horz" pos="2157"/>
        <p:guide pos="383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p:nvPr>
        </p:nvSpPr>
        <p:spPr bwMode="auto">
          <a:xfrm>
            <a:off x="0" y="0"/>
            <a:ext cx="2971800" cy="458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itchFamily="34" charset="0"/>
              <a:buNone/>
              <a:defRPr sz="1200">
                <a:latin typeface="Calibri" pitchFamily="34" charset="0"/>
                <a:ea typeface="宋体" pitchFamily="2" charset="-122"/>
                <a:cs typeface="+mn-cs"/>
              </a:defRPr>
            </a:lvl1pPr>
          </a:lstStyle>
          <a:p>
            <a:pPr>
              <a:defRPr/>
            </a:pPr>
            <a:endParaRPr lang="zh-CN" altLang="en-US"/>
          </a:p>
        </p:txBody>
      </p:sp>
      <p:sp>
        <p:nvSpPr>
          <p:cNvPr id="2051"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itchFamily="34" charset="0"/>
              <a:buNone/>
              <a:defRPr sz="1200">
                <a:latin typeface="Calibri" pitchFamily="34" charset="0"/>
                <a:ea typeface="宋体" pitchFamily="2" charset="-122"/>
                <a:cs typeface="+mn-cs"/>
              </a:defRPr>
            </a:lvl1pPr>
          </a:lstStyle>
          <a:p>
            <a:pPr>
              <a:defRPr/>
            </a:pPr>
            <a:endParaRPr lang="zh-CN" altLang="en-US"/>
          </a:p>
        </p:txBody>
      </p:sp>
      <p:sp>
        <p:nvSpPr>
          <p:cNvPr id="13316" name="幻灯片图像占位符 3"/>
          <p:cNvSpPr>
            <a:spLocks noGrp="1" noRot="1" noChangeAspect="1" noChangeArrowheads="1"/>
          </p:cNvSpPr>
          <p:nvPr>
            <p:ph type="sldImg" idx="4294967295"/>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2053" name="备注占位符 4"/>
          <p:cNvSpPr>
            <a:spLocks noGrp="1" noChangeArrowheads="1"/>
          </p:cNvSpPr>
          <p:nvPr>
            <p:ph type="body" sz="quarter" idx="3"/>
          </p:nvPr>
        </p:nvSpPr>
        <p:spPr bwMode="auto">
          <a:xfrm>
            <a:off x="685800" y="4400550"/>
            <a:ext cx="5486400" cy="3600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4" name="页脚占位符 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lstStyle>
            <a:lvl1pPr eaLnBrk="1" hangingPunct="1">
              <a:buFont typeface="Arial" pitchFamily="34" charset="0"/>
              <a:buNone/>
              <a:defRPr sz="1200">
                <a:latin typeface="Calibri" pitchFamily="34" charset="0"/>
                <a:ea typeface="宋体" pitchFamily="2" charset="-122"/>
                <a:cs typeface="+mn-cs"/>
              </a:defRPr>
            </a:lvl1pPr>
          </a:lstStyle>
          <a:p>
            <a:pPr>
              <a:defRPr/>
            </a:pPr>
            <a:endParaRPr lang="zh-CN" altLang="en-US"/>
          </a:p>
        </p:txBody>
      </p:sp>
      <p:sp>
        <p:nvSpPr>
          <p:cNvPr id="2055" name="灯片编号占位符 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fld id="{BA5E3C69-0E92-4490-B453-5159A81B241D}" type="slidenum">
              <a:rPr lang="zh-CN" altLang="en-US"/>
              <a:pPr/>
              <a:t>‹#›</a:t>
            </a:fld>
            <a:endParaRPr lang="zh-CN" altLang="en-US"/>
          </a:p>
        </p:txBody>
      </p:sp>
    </p:spTree>
    <p:extLst>
      <p:ext uri="{BB962C8B-B14F-4D97-AF65-F5344CB8AC3E}">
        <p14:creationId xmlns:p14="http://schemas.microsoft.com/office/powerpoint/2010/main" val="3618060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Calibri" pitchFamily="34"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Calibri" pitchFamily="34" charset="0"/>
        <a:ea typeface="宋体" pitchFamily="2" charset="-122"/>
        <a:cs typeface="宋体" charset="0"/>
      </a:defRPr>
    </a:lvl2pPr>
    <a:lvl3pPr marL="914400" algn="l" rtl="0" eaLnBrk="0" fontAlgn="base" hangingPunct="0">
      <a:spcBef>
        <a:spcPct val="30000"/>
      </a:spcBef>
      <a:spcAft>
        <a:spcPct val="0"/>
      </a:spcAft>
      <a:defRPr kumimoji="1" sz="1200" kern="1200">
        <a:solidFill>
          <a:schemeClr val="tx1"/>
        </a:solidFill>
        <a:latin typeface="Calibri" pitchFamily="34" charset="0"/>
        <a:ea typeface="宋体" pitchFamily="2" charset="-122"/>
        <a:cs typeface="宋体" charset="0"/>
      </a:defRPr>
    </a:lvl3pPr>
    <a:lvl4pPr marL="1371600" algn="l" rtl="0" eaLnBrk="0" fontAlgn="base" hangingPunct="0">
      <a:spcBef>
        <a:spcPct val="30000"/>
      </a:spcBef>
      <a:spcAft>
        <a:spcPct val="0"/>
      </a:spcAft>
      <a:defRPr kumimoji="1" sz="1200" kern="1200">
        <a:solidFill>
          <a:schemeClr val="tx1"/>
        </a:solidFill>
        <a:latin typeface="Calibri" pitchFamily="34" charset="0"/>
        <a:ea typeface="宋体" pitchFamily="2" charset="-122"/>
        <a:cs typeface="宋体" charset="0"/>
      </a:defRPr>
    </a:lvl4pPr>
    <a:lvl5pPr marL="1828800" algn="l" rtl="0" eaLnBrk="0" fontAlgn="base" hangingPunct="0">
      <a:spcBef>
        <a:spcPct val="30000"/>
      </a:spcBef>
      <a:spcAft>
        <a:spcPct val="0"/>
      </a:spcAft>
      <a:defRPr kumimoji="1" sz="1200" kern="1200">
        <a:solidFill>
          <a:schemeClr val="tx1"/>
        </a:solidFill>
        <a:latin typeface="Calibri" pitchFamily="34" charset="0"/>
        <a:ea typeface="宋体" pitchFamily="2" charset="-122"/>
        <a:cs typeface="宋体"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362" name="幻灯片图像占位符 1"/>
          <p:cNvSpPr>
            <a:spLocks noGrp="1" noRot="1" noChangeAspect="1" noChangeArrowheads="1" noTextEdit="1"/>
          </p:cNvSpPr>
          <p:nvPr>
            <p:ph type="sldImg" idx="4294967295"/>
          </p:nvPr>
        </p:nvSpPr>
        <p:spPr>
          <a:ln w="12700">
            <a:solidFill>
              <a:srgbClr val="000000"/>
            </a:solidFill>
            <a:miter lim="800000"/>
            <a:headEnd/>
            <a:tailEnd/>
          </a:ln>
        </p:spPr>
      </p:sp>
      <p:sp>
        <p:nvSpPr>
          <p:cNvPr id="15363" name="备注占位符 2"/>
          <p:cNvSpPr>
            <a:spLocks noGrp="1" noChangeArrowheads="1"/>
          </p:cNvSpPr>
          <p:nvPr>
            <p:ph type="body" idx="4294967295"/>
          </p:nvPr>
        </p:nvSpPr>
        <p:spPr/>
        <p:txBody>
          <a:bodyPr anchor="t"/>
          <a:lstStyle/>
          <a:p>
            <a:pPr eaLnBrk="1" hangingPunct="1">
              <a:spcBef>
                <a:spcPct val="0"/>
              </a:spcBef>
            </a:pPr>
            <a:r>
              <a:rPr lang="zh-CN" altLang="en-US"/>
              <a:t>该封面标题为特殊字体</a:t>
            </a:r>
            <a:r>
              <a:rPr lang="en-US" altLang="zh-CN"/>
              <a:t>-</a:t>
            </a:r>
            <a:r>
              <a:rPr lang="zh-CN" altLang="en-US"/>
              <a:t>方正粗谭黑简体</a:t>
            </a:r>
          </a:p>
        </p:txBody>
      </p:sp>
      <p:sp>
        <p:nvSpPr>
          <p:cNvPr id="1536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pPr algn="r"/>
            <a:fld id="{C8D6FBB8-C228-4263-9588-11F949EB5706}" type="slidenum">
              <a:rPr kumimoji="0" lang="zh-CN" altLang="en-US" sz="1200"/>
              <a:pPr algn="r"/>
              <a:t>1</a:t>
            </a:fld>
            <a:endParaRPr kumimoji="0" lang="zh-CN" altLang="en-US" sz="1200"/>
          </a:p>
        </p:txBody>
      </p:sp>
    </p:spTree>
    <p:extLst>
      <p:ext uri="{BB962C8B-B14F-4D97-AF65-F5344CB8AC3E}">
        <p14:creationId xmlns:p14="http://schemas.microsoft.com/office/powerpoint/2010/main" val="2601648048"/>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8710DC83-9AAE-4DD1-92B7-12B030695A34}" type="slidenum">
              <a:rPr lang="zh-CN" altLang="en-US"/>
              <a:pPr/>
              <a:t>‹#›</a:t>
            </a:fld>
            <a:endParaRPr lang="zh-CN" altLang="en-US"/>
          </a:p>
        </p:txBody>
      </p:sp>
    </p:spTree>
    <p:extLst>
      <p:ext uri="{BB962C8B-B14F-4D97-AF65-F5344CB8AC3E}">
        <p14:creationId xmlns:p14="http://schemas.microsoft.com/office/powerpoint/2010/main" val="460532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6235" cy="1326515"/>
          </a:xfr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838200" y="1825625"/>
            <a:ext cx="10516235" cy="435229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2D8BD32D-F8B1-48D2-907B-224654273E72}" type="slidenum">
              <a:rPr lang="zh-CN" altLang="en-US"/>
              <a:pPr/>
              <a:t>‹#›</a:t>
            </a:fld>
            <a:endParaRPr lang="zh-CN" altLang="en-US"/>
          </a:p>
        </p:txBody>
      </p:sp>
    </p:spTree>
    <p:extLst>
      <p:ext uri="{BB962C8B-B14F-4D97-AF65-F5344CB8AC3E}">
        <p14:creationId xmlns:p14="http://schemas.microsoft.com/office/powerpoint/2010/main" val="3071934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215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838200" y="365125"/>
            <a:ext cx="7734300" cy="581215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A5E6F374-7B69-488C-84CE-72CD058D222F}" type="slidenum">
              <a:rPr lang="zh-CN" altLang="en-US"/>
              <a:pPr/>
              <a:t>‹#›</a:t>
            </a:fld>
            <a:endParaRPr lang="zh-CN" altLang="en-US"/>
          </a:p>
        </p:txBody>
      </p:sp>
    </p:spTree>
    <p:extLst>
      <p:ext uri="{BB962C8B-B14F-4D97-AF65-F5344CB8AC3E}">
        <p14:creationId xmlns:p14="http://schemas.microsoft.com/office/powerpoint/2010/main" val="842436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6235" cy="1326515"/>
          </a:xfrm>
        </p:spPr>
        <p:txBody>
          <a:bodyPr/>
          <a:lstStyle/>
          <a:p>
            <a:r>
              <a:rPr lang="zh-CN" altLang="en-US" noProof="1"/>
              <a:t>单击此处编辑母版标题样式</a:t>
            </a:r>
          </a:p>
        </p:txBody>
      </p:sp>
      <p:sp>
        <p:nvSpPr>
          <p:cNvPr id="3" name="内容占位符 2"/>
          <p:cNvSpPr>
            <a:spLocks noGrp="1"/>
          </p:cNvSpPr>
          <p:nvPr>
            <p:ph idx="1"/>
          </p:nvPr>
        </p:nvSpPr>
        <p:spPr>
          <a:xfrm>
            <a:off x="838200" y="1825625"/>
            <a:ext cx="10516235" cy="435229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0AB21478-02C1-429C-903D-3AEF212D0B32}" type="slidenum">
              <a:rPr lang="zh-CN" altLang="en-US"/>
              <a:pPr/>
              <a:t>‹#›</a:t>
            </a:fld>
            <a:endParaRPr lang="zh-CN" altLang="en-US"/>
          </a:p>
        </p:txBody>
      </p:sp>
    </p:spTree>
    <p:extLst>
      <p:ext uri="{BB962C8B-B14F-4D97-AF65-F5344CB8AC3E}">
        <p14:creationId xmlns:p14="http://schemas.microsoft.com/office/powerpoint/2010/main" val="1433245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930" y="4406900"/>
            <a:ext cx="103632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930" y="2907030"/>
            <a:ext cx="10363200" cy="149987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8781C00D-9F48-45D4-986C-D2C1822B7A05}" type="slidenum">
              <a:rPr lang="zh-CN" altLang="en-US"/>
              <a:pPr/>
              <a:t>‹#›</a:t>
            </a:fld>
            <a:endParaRPr lang="zh-CN" altLang="en-US"/>
          </a:p>
        </p:txBody>
      </p:sp>
    </p:spTree>
    <p:extLst>
      <p:ext uri="{BB962C8B-B14F-4D97-AF65-F5344CB8AC3E}">
        <p14:creationId xmlns:p14="http://schemas.microsoft.com/office/powerpoint/2010/main" val="3553534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6235" cy="1326515"/>
          </a:xfrm>
        </p:spPr>
        <p:txBody>
          <a:bodyPr/>
          <a:lstStyle/>
          <a:p>
            <a:r>
              <a:rPr lang="zh-CN" altLang="en-US" noProof="1"/>
              <a:t>单击此处编辑母版标题样式</a:t>
            </a:r>
          </a:p>
        </p:txBody>
      </p:sp>
      <p:sp>
        <p:nvSpPr>
          <p:cNvPr id="3" name="内容占位符 2"/>
          <p:cNvSpPr>
            <a:spLocks noGrp="1"/>
          </p:cNvSpPr>
          <p:nvPr>
            <p:ph sz="half" idx="1"/>
          </p:nvPr>
        </p:nvSpPr>
        <p:spPr>
          <a:xfrm>
            <a:off x="838200" y="1825625"/>
            <a:ext cx="5181600" cy="435165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825625"/>
            <a:ext cx="5181600" cy="435165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F2590DA9-EC35-40B8-ACDC-106C1DCBDD0F}" type="slidenum">
              <a:rPr lang="zh-CN" altLang="en-US"/>
              <a:pPr/>
              <a:t>‹#›</a:t>
            </a:fld>
            <a:endParaRPr lang="zh-CN" altLang="en-US"/>
          </a:p>
        </p:txBody>
      </p:sp>
    </p:spTree>
    <p:extLst>
      <p:ext uri="{BB962C8B-B14F-4D97-AF65-F5344CB8AC3E}">
        <p14:creationId xmlns:p14="http://schemas.microsoft.com/office/powerpoint/2010/main" val="212983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955"/>
            <a:ext cx="109728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430"/>
            <a:ext cx="5386705" cy="63944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705" cy="395160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3155" y="1535430"/>
            <a:ext cx="5389245" cy="63944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3155" y="2174875"/>
            <a:ext cx="5389245" cy="395160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fld id="{52372037-4A29-4B3B-995D-438CE902AB5F}" type="slidenum">
              <a:rPr lang="zh-CN" altLang="en-US"/>
              <a:pPr/>
              <a:t>‹#›</a:t>
            </a:fld>
            <a:endParaRPr lang="zh-CN" altLang="en-US"/>
          </a:p>
        </p:txBody>
      </p:sp>
    </p:spTree>
    <p:extLst>
      <p:ext uri="{BB962C8B-B14F-4D97-AF65-F5344CB8AC3E}">
        <p14:creationId xmlns:p14="http://schemas.microsoft.com/office/powerpoint/2010/main" val="2857196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6235" cy="1326515"/>
          </a:xfrm>
        </p:spPr>
        <p:txBody>
          <a:bodyPr/>
          <a:lstStyle/>
          <a:p>
            <a:r>
              <a:rPr lang="zh-CN" altLang="en-US" noProof="1"/>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fld id="{716D81BB-6685-436C-8423-81108BCF727B}" type="slidenum">
              <a:rPr lang="zh-CN" altLang="en-US"/>
              <a:pPr/>
              <a:t>‹#›</a:t>
            </a:fld>
            <a:endParaRPr lang="zh-CN" altLang="en-US"/>
          </a:p>
        </p:txBody>
      </p:sp>
    </p:spTree>
    <p:extLst>
      <p:ext uri="{BB962C8B-B14F-4D97-AF65-F5344CB8AC3E}">
        <p14:creationId xmlns:p14="http://schemas.microsoft.com/office/powerpoint/2010/main" val="1173881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fld id="{1772DB25-05CF-43C8-955F-BACF3D07732F}" type="slidenum">
              <a:rPr lang="zh-CN" altLang="en-US"/>
              <a:pPr/>
              <a:t>‹#›</a:t>
            </a:fld>
            <a:endParaRPr lang="zh-CN" altLang="en-US"/>
          </a:p>
        </p:txBody>
      </p:sp>
    </p:spTree>
    <p:extLst>
      <p:ext uri="{BB962C8B-B14F-4D97-AF65-F5344CB8AC3E}">
        <p14:creationId xmlns:p14="http://schemas.microsoft.com/office/powerpoint/2010/main" val="1359118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930"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7580" y="273050"/>
            <a:ext cx="6814820" cy="585343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0" y="1435100"/>
            <a:ext cx="4011930" cy="46913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69F5B461-9000-4461-A41B-3DED6BEEB233}" type="slidenum">
              <a:rPr lang="zh-CN" altLang="en-US"/>
              <a:pPr/>
              <a:t>‹#›</a:t>
            </a:fld>
            <a:endParaRPr lang="zh-CN" altLang="en-US"/>
          </a:p>
        </p:txBody>
      </p:sp>
    </p:spTree>
    <p:extLst>
      <p:ext uri="{BB962C8B-B14F-4D97-AF65-F5344CB8AC3E}">
        <p14:creationId xmlns:p14="http://schemas.microsoft.com/office/powerpoint/2010/main" val="4094635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505" y="4800600"/>
            <a:ext cx="7315200" cy="567055"/>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505"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505" y="5367655"/>
            <a:ext cx="7315200" cy="80454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326D1057-C214-4913-9BB7-6399DBA3801C}" type="slidenum">
              <a:rPr lang="zh-CN" altLang="en-US"/>
              <a:pPr/>
              <a:t>‹#›</a:t>
            </a:fld>
            <a:endParaRPr lang="zh-CN" altLang="en-US"/>
          </a:p>
        </p:txBody>
      </p:sp>
    </p:spTree>
    <p:extLst>
      <p:ext uri="{BB962C8B-B14F-4D97-AF65-F5344CB8AC3E}">
        <p14:creationId xmlns:p14="http://schemas.microsoft.com/office/powerpoint/2010/main" val="1830386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accent1">
            <a:lumMod val="50000"/>
            <a:lumOff val="0"/>
            <a:alpha val="78068"/>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noChangeArrowheads="1"/>
          </p:cNvSpPr>
          <p:nvPr>
            <p:ph type="body" idx="4294967295"/>
          </p:nvPr>
        </p:nvSpPr>
        <p:spPr bwMode="auto">
          <a:xfrm>
            <a:off x="838200" y="1825625"/>
            <a:ext cx="10515600" cy="435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zh-CN" altLang="zh-CN"/>
          </a:p>
          <a:p>
            <a:pPr lvl="1"/>
            <a:r>
              <a:rPr lang="zh-CN" altLang="en-US"/>
              <a:t>第二级</a:t>
            </a:r>
            <a:endParaRPr lang="zh-CN" altLang="zh-CN"/>
          </a:p>
          <a:p>
            <a:pPr lvl="2"/>
            <a:r>
              <a:rPr lang="zh-CN" altLang="en-US"/>
              <a:t>第三级</a:t>
            </a:r>
            <a:endParaRPr lang="zh-CN" altLang="zh-CN"/>
          </a:p>
          <a:p>
            <a:pPr lvl="3"/>
            <a:r>
              <a:rPr lang="zh-CN" altLang="en-US"/>
              <a:t>第四级</a:t>
            </a:r>
            <a:endParaRPr lang="zh-CN" altLang="zh-CN"/>
          </a:p>
          <a:p>
            <a:pPr lvl="4"/>
            <a:r>
              <a:rPr lang="zh-CN" altLang="en-US"/>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p14="http://schemas.microsoft.com/office/powerpoint/2010/main" xmlns:a14="http://schemas.microsoft.com/office/drawing/2010/main" xmlns="">
                <a:solidFill>
                  <a:srgbClr val="FFFFFF"/>
                </a:solidFill>
              </a14:hiddenFill>
            </a:ext>
            <a:ext uri="{91240B29-F687-4f45-9708-019B960494DF}">
              <a14:hiddenLine xmlns:p14="http://schemas.microsoft.com/office/powerpoint/2010/main"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itchFamily="34" charset="0"/>
              <a:buNone/>
              <a:defRPr sz="1200">
                <a:solidFill>
                  <a:srgbClr val="898989"/>
                </a:solidFill>
                <a:latin typeface="Calibri" pitchFamily="34" charset="0"/>
                <a:ea typeface="宋体" pitchFamily="2" charset="-122"/>
                <a:cs typeface="+mn-cs"/>
              </a:defRPr>
            </a:lvl1pPr>
          </a:lstStyle>
          <a:p>
            <a:pPr>
              <a:defRPr/>
            </a:pPr>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p14="http://schemas.microsoft.com/office/powerpoint/2010/main" xmlns:a14="http://schemas.microsoft.com/office/drawing/2010/main" xmlns="">
                <a:solidFill>
                  <a:srgbClr val="FFFFFF"/>
                </a:solidFill>
              </a14:hiddenFill>
            </a:ext>
            <a:ext uri="{91240B29-F687-4f45-9708-019B960494DF}">
              <a14:hiddenLine xmlns:p14="http://schemas.microsoft.com/office/powerpoint/2010/main"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itchFamily="34" charset="0"/>
              <a:buNone/>
              <a:defRPr sz="1200">
                <a:solidFill>
                  <a:srgbClr val="898989"/>
                </a:solidFill>
                <a:latin typeface="Calibri" pitchFamily="34" charset="0"/>
                <a:ea typeface="宋体" pitchFamily="2" charset="-122"/>
                <a:cs typeface="+mn-cs"/>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p14="http://schemas.microsoft.com/office/powerpoint/2010/main" xmlns:a14="http://schemas.microsoft.com/office/drawing/2010/main" xmlns="">
                <a:solidFill>
                  <a:srgbClr val="FFFFFF"/>
                </a:solidFill>
              </a14:hiddenFill>
            </a:ext>
            <a:ext uri="{91240B29-F687-4f45-9708-019B960494DF}">
              <a14:hiddenLine xmlns:p14="http://schemas.microsoft.com/office/powerpoint/2010/main"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D33AD141-2699-4358-BC79-D91815ABCF69}"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xStyles>
    <p:titleStyle>
      <a:lvl1pPr algn="l" rtl="0" eaLnBrk="0" fontAlgn="base" hangingPunct="0">
        <a:lnSpc>
          <a:spcPct val="90000"/>
        </a:lnSpc>
        <a:spcBef>
          <a:spcPct val="0"/>
        </a:spcBef>
        <a:spcAft>
          <a:spcPct val="0"/>
        </a:spcAft>
        <a:defRPr kumimoji="1" sz="4400">
          <a:solidFill>
            <a:schemeClr val="tx1"/>
          </a:solidFill>
          <a:latin typeface="+mj-lt"/>
          <a:ea typeface="+mj-ea"/>
          <a:cs typeface="宋体" charset="0"/>
        </a:defRPr>
      </a:lvl1pPr>
      <a:lvl2pPr algn="l" rtl="0" eaLnBrk="0" fontAlgn="base" hangingPunct="0">
        <a:lnSpc>
          <a:spcPct val="90000"/>
        </a:lnSpc>
        <a:spcBef>
          <a:spcPct val="0"/>
        </a:spcBef>
        <a:spcAft>
          <a:spcPct val="0"/>
        </a:spcAft>
        <a:defRPr kumimoji="1" sz="4400">
          <a:solidFill>
            <a:schemeClr val="tx1"/>
          </a:solidFill>
          <a:latin typeface="Calibri Light" pitchFamily="2" charset="0"/>
          <a:ea typeface="宋体" pitchFamily="2" charset="-122"/>
          <a:cs typeface="宋体" charset="0"/>
        </a:defRPr>
      </a:lvl2pPr>
      <a:lvl3pPr algn="l" rtl="0" eaLnBrk="0" fontAlgn="base" hangingPunct="0">
        <a:lnSpc>
          <a:spcPct val="90000"/>
        </a:lnSpc>
        <a:spcBef>
          <a:spcPct val="0"/>
        </a:spcBef>
        <a:spcAft>
          <a:spcPct val="0"/>
        </a:spcAft>
        <a:defRPr kumimoji="1" sz="4400">
          <a:solidFill>
            <a:schemeClr val="tx1"/>
          </a:solidFill>
          <a:latin typeface="Calibri Light" pitchFamily="2" charset="0"/>
          <a:ea typeface="宋体" pitchFamily="2" charset="-122"/>
          <a:cs typeface="宋体" charset="0"/>
        </a:defRPr>
      </a:lvl3pPr>
      <a:lvl4pPr algn="l" rtl="0" eaLnBrk="0" fontAlgn="base" hangingPunct="0">
        <a:lnSpc>
          <a:spcPct val="90000"/>
        </a:lnSpc>
        <a:spcBef>
          <a:spcPct val="0"/>
        </a:spcBef>
        <a:spcAft>
          <a:spcPct val="0"/>
        </a:spcAft>
        <a:defRPr kumimoji="1" sz="4400">
          <a:solidFill>
            <a:schemeClr val="tx1"/>
          </a:solidFill>
          <a:latin typeface="Calibri Light" pitchFamily="2" charset="0"/>
          <a:ea typeface="宋体" pitchFamily="2" charset="-122"/>
          <a:cs typeface="宋体" charset="0"/>
        </a:defRPr>
      </a:lvl4pPr>
      <a:lvl5pPr algn="l" rtl="0" eaLnBrk="0" fontAlgn="base" hangingPunct="0">
        <a:lnSpc>
          <a:spcPct val="90000"/>
        </a:lnSpc>
        <a:spcBef>
          <a:spcPct val="0"/>
        </a:spcBef>
        <a:spcAft>
          <a:spcPct val="0"/>
        </a:spcAft>
        <a:defRPr kumimoji="1" sz="4400">
          <a:solidFill>
            <a:schemeClr val="tx1"/>
          </a:solidFill>
          <a:latin typeface="Calibri Light" pitchFamily="2" charset="0"/>
          <a:ea typeface="宋体" pitchFamily="2" charset="-122"/>
          <a:cs typeface="宋体" charset="0"/>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kumimoji="1" sz="2800">
          <a:solidFill>
            <a:schemeClr val="tx1"/>
          </a:solidFill>
          <a:latin typeface="+mn-lt"/>
          <a:ea typeface="+mn-ea"/>
          <a:cs typeface="宋体"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umimoji="1" sz="2400">
          <a:solidFill>
            <a:schemeClr val="tx1"/>
          </a:solidFill>
          <a:latin typeface="+mn-lt"/>
          <a:ea typeface="+mn-ea"/>
          <a:cs typeface="宋体"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umimoji="1" sz="2000">
          <a:solidFill>
            <a:schemeClr val="tx1"/>
          </a:solidFill>
          <a:latin typeface="+mn-lt"/>
          <a:ea typeface="+mn-ea"/>
          <a:cs typeface="宋体"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umimoji="1" sz="2000">
          <a:solidFill>
            <a:schemeClr val="tx1"/>
          </a:solidFill>
          <a:latin typeface="+mn-lt"/>
          <a:ea typeface="+mn-ea"/>
          <a:cs typeface="宋体"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umimoji="1" sz="2000">
          <a:solidFill>
            <a:schemeClr val="tx1"/>
          </a:solidFill>
          <a:latin typeface="+mn-lt"/>
          <a:ea typeface="+mn-ea"/>
          <a:cs typeface="宋体" charset="0"/>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reeform 6"/>
          <p:cNvSpPr>
            <a:spLocks noChangeArrowheads="1"/>
          </p:cNvSpPr>
          <p:nvPr/>
        </p:nvSpPr>
        <p:spPr bwMode="auto">
          <a:xfrm>
            <a:off x="10734675" y="3152775"/>
            <a:ext cx="1171575" cy="628650"/>
          </a:xfrm>
          <a:custGeom>
            <a:avLst/>
            <a:gdLst>
              <a:gd name="T0" fmla="*/ 989330 w 315"/>
              <a:gd name="T1" fmla="*/ 185991 h 169"/>
              <a:gd name="T2" fmla="*/ 803366 w 315"/>
              <a:gd name="T3" fmla="*/ 0 h 169"/>
              <a:gd name="T4" fmla="*/ 624840 w 315"/>
              <a:gd name="T5" fmla="*/ 148793 h 169"/>
              <a:gd name="T6" fmla="*/ 539296 w 315"/>
              <a:gd name="T7" fmla="*/ 126474 h 169"/>
              <a:gd name="T8" fmla="*/ 386806 w 315"/>
              <a:gd name="T9" fmla="*/ 212030 h 169"/>
              <a:gd name="T10" fmla="*/ 301262 w 315"/>
              <a:gd name="T11" fmla="*/ 185991 h 169"/>
              <a:gd name="T12" fmla="*/ 159929 w 315"/>
              <a:gd name="T13" fmla="*/ 323625 h 169"/>
              <a:gd name="T14" fmla="*/ 159929 w 315"/>
              <a:gd name="T15" fmla="*/ 327344 h 169"/>
              <a:gd name="T16" fmla="*/ 137614 w 315"/>
              <a:gd name="T17" fmla="*/ 323625 h 169"/>
              <a:gd name="T18" fmla="*/ 0 w 315"/>
              <a:gd name="T19" fmla="*/ 461258 h 169"/>
              <a:gd name="T20" fmla="*/ 137614 w 315"/>
              <a:gd name="T21" fmla="*/ 602611 h 169"/>
              <a:gd name="T22" fmla="*/ 245473 w 315"/>
              <a:gd name="T23" fmla="*/ 550534 h 169"/>
              <a:gd name="T24" fmla="*/ 357051 w 315"/>
              <a:gd name="T25" fmla="*/ 606331 h 169"/>
              <a:gd name="T26" fmla="*/ 476069 w 315"/>
              <a:gd name="T27" fmla="*/ 539374 h 169"/>
              <a:gd name="T28" fmla="*/ 688068 w 315"/>
              <a:gd name="T29" fmla="*/ 628650 h 169"/>
              <a:gd name="T30" fmla="*/ 903786 w 315"/>
              <a:gd name="T31" fmla="*/ 531935 h 169"/>
              <a:gd name="T32" fmla="*/ 989330 w 315"/>
              <a:gd name="T33" fmla="*/ 554254 h 169"/>
              <a:gd name="T34" fmla="*/ 1171575 w 315"/>
              <a:gd name="T35" fmla="*/ 368262 h 169"/>
              <a:gd name="T36" fmla="*/ 989330 w 315"/>
              <a:gd name="T37" fmla="*/ 185991 h 16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15" h="169">
                <a:moveTo>
                  <a:pt x="266" y="50"/>
                </a:moveTo>
                <a:cubicBezTo>
                  <a:pt x="266" y="22"/>
                  <a:pt x="244" y="0"/>
                  <a:pt x="216" y="0"/>
                </a:cubicBezTo>
                <a:cubicBezTo>
                  <a:pt x="192" y="0"/>
                  <a:pt x="172" y="17"/>
                  <a:pt x="168" y="40"/>
                </a:cubicBezTo>
                <a:cubicBezTo>
                  <a:pt x="161" y="36"/>
                  <a:pt x="153" y="34"/>
                  <a:pt x="145" y="34"/>
                </a:cubicBezTo>
                <a:cubicBezTo>
                  <a:pt x="128" y="34"/>
                  <a:pt x="112" y="44"/>
                  <a:pt x="104" y="57"/>
                </a:cubicBezTo>
                <a:cubicBezTo>
                  <a:pt x="97" y="53"/>
                  <a:pt x="89" y="50"/>
                  <a:pt x="81" y="50"/>
                </a:cubicBezTo>
                <a:cubicBezTo>
                  <a:pt x="60" y="50"/>
                  <a:pt x="43" y="66"/>
                  <a:pt x="43" y="87"/>
                </a:cubicBezTo>
                <a:cubicBezTo>
                  <a:pt x="43" y="87"/>
                  <a:pt x="43" y="87"/>
                  <a:pt x="43" y="88"/>
                </a:cubicBezTo>
                <a:cubicBezTo>
                  <a:pt x="41" y="87"/>
                  <a:pt x="39" y="87"/>
                  <a:pt x="37" y="87"/>
                </a:cubicBezTo>
                <a:cubicBezTo>
                  <a:pt x="16" y="87"/>
                  <a:pt x="0" y="104"/>
                  <a:pt x="0" y="124"/>
                </a:cubicBezTo>
                <a:cubicBezTo>
                  <a:pt x="0" y="145"/>
                  <a:pt x="16" y="162"/>
                  <a:pt x="37" y="162"/>
                </a:cubicBezTo>
                <a:cubicBezTo>
                  <a:pt x="49" y="162"/>
                  <a:pt x="59" y="157"/>
                  <a:pt x="66" y="148"/>
                </a:cubicBezTo>
                <a:cubicBezTo>
                  <a:pt x="73" y="157"/>
                  <a:pt x="84" y="163"/>
                  <a:pt x="96" y="163"/>
                </a:cubicBezTo>
                <a:cubicBezTo>
                  <a:pt x="109" y="163"/>
                  <a:pt x="121" y="156"/>
                  <a:pt x="128" y="145"/>
                </a:cubicBezTo>
                <a:cubicBezTo>
                  <a:pt x="139" y="159"/>
                  <a:pt x="161" y="169"/>
                  <a:pt x="185" y="169"/>
                </a:cubicBezTo>
                <a:cubicBezTo>
                  <a:pt x="210" y="169"/>
                  <a:pt x="232" y="159"/>
                  <a:pt x="243" y="143"/>
                </a:cubicBezTo>
                <a:cubicBezTo>
                  <a:pt x="250" y="147"/>
                  <a:pt x="258" y="149"/>
                  <a:pt x="266" y="149"/>
                </a:cubicBezTo>
                <a:cubicBezTo>
                  <a:pt x="293" y="149"/>
                  <a:pt x="315" y="127"/>
                  <a:pt x="315" y="99"/>
                </a:cubicBezTo>
                <a:cubicBezTo>
                  <a:pt x="315" y="72"/>
                  <a:pt x="293" y="50"/>
                  <a:pt x="266" y="50"/>
                </a:cubicBezTo>
                <a:close/>
              </a:path>
            </a:pathLst>
          </a:custGeom>
          <a:solidFill>
            <a:srgbClr val="3C120A">
              <a:alpha val="3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39" name="Freeform 6"/>
          <p:cNvSpPr>
            <a:spLocks noChangeArrowheads="1"/>
          </p:cNvSpPr>
          <p:nvPr/>
        </p:nvSpPr>
        <p:spPr bwMode="auto">
          <a:xfrm>
            <a:off x="6769100" y="4075430"/>
            <a:ext cx="1171575" cy="628650"/>
          </a:xfrm>
          <a:custGeom>
            <a:avLst/>
            <a:gdLst>
              <a:gd name="T0" fmla="*/ 989330 w 315"/>
              <a:gd name="T1" fmla="*/ 185991 h 169"/>
              <a:gd name="T2" fmla="*/ 803366 w 315"/>
              <a:gd name="T3" fmla="*/ 0 h 169"/>
              <a:gd name="T4" fmla="*/ 624840 w 315"/>
              <a:gd name="T5" fmla="*/ 148793 h 169"/>
              <a:gd name="T6" fmla="*/ 539296 w 315"/>
              <a:gd name="T7" fmla="*/ 126474 h 169"/>
              <a:gd name="T8" fmla="*/ 386806 w 315"/>
              <a:gd name="T9" fmla="*/ 212030 h 169"/>
              <a:gd name="T10" fmla="*/ 301262 w 315"/>
              <a:gd name="T11" fmla="*/ 185991 h 169"/>
              <a:gd name="T12" fmla="*/ 159929 w 315"/>
              <a:gd name="T13" fmla="*/ 323625 h 169"/>
              <a:gd name="T14" fmla="*/ 159929 w 315"/>
              <a:gd name="T15" fmla="*/ 327344 h 169"/>
              <a:gd name="T16" fmla="*/ 137614 w 315"/>
              <a:gd name="T17" fmla="*/ 323625 h 169"/>
              <a:gd name="T18" fmla="*/ 0 w 315"/>
              <a:gd name="T19" fmla="*/ 461258 h 169"/>
              <a:gd name="T20" fmla="*/ 137614 w 315"/>
              <a:gd name="T21" fmla="*/ 602611 h 169"/>
              <a:gd name="T22" fmla="*/ 245473 w 315"/>
              <a:gd name="T23" fmla="*/ 550534 h 169"/>
              <a:gd name="T24" fmla="*/ 357051 w 315"/>
              <a:gd name="T25" fmla="*/ 606331 h 169"/>
              <a:gd name="T26" fmla="*/ 476069 w 315"/>
              <a:gd name="T27" fmla="*/ 539374 h 169"/>
              <a:gd name="T28" fmla="*/ 688068 w 315"/>
              <a:gd name="T29" fmla="*/ 628650 h 169"/>
              <a:gd name="T30" fmla="*/ 903786 w 315"/>
              <a:gd name="T31" fmla="*/ 531935 h 169"/>
              <a:gd name="T32" fmla="*/ 989330 w 315"/>
              <a:gd name="T33" fmla="*/ 554254 h 169"/>
              <a:gd name="T34" fmla="*/ 1171575 w 315"/>
              <a:gd name="T35" fmla="*/ 368262 h 169"/>
              <a:gd name="T36" fmla="*/ 989330 w 315"/>
              <a:gd name="T37" fmla="*/ 185991 h 16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15" h="169">
                <a:moveTo>
                  <a:pt x="266" y="50"/>
                </a:moveTo>
                <a:cubicBezTo>
                  <a:pt x="266" y="22"/>
                  <a:pt x="244" y="0"/>
                  <a:pt x="216" y="0"/>
                </a:cubicBezTo>
                <a:cubicBezTo>
                  <a:pt x="192" y="0"/>
                  <a:pt x="172" y="17"/>
                  <a:pt x="168" y="40"/>
                </a:cubicBezTo>
                <a:cubicBezTo>
                  <a:pt x="161" y="36"/>
                  <a:pt x="153" y="34"/>
                  <a:pt x="145" y="34"/>
                </a:cubicBezTo>
                <a:cubicBezTo>
                  <a:pt x="128" y="34"/>
                  <a:pt x="112" y="44"/>
                  <a:pt x="104" y="57"/>
                </a:cubicBezTo>
                <a:cubicBezTo>
                  <a:pt x="97" y="53"/>
                  <a:pt x="89" y="50"/>
                  <a:pt x="81" y="50"/>
                </a:cubicBezTo>
                <a:cubicBezTo>
                  <a:pt x="60" y="50"/>
                  <a:pt x="43" y="66"/>
                  <a:pt x="43" y="87"/>
                </a:cubicBezTo>
                <a:cubicBezTo>
                  <a:pt x="43" y="87"/>
                  <a:pt x="43" y="87"/>
                  <a:pt x="43" y="88"/>
                </a:cubicBezTo>
                <a:cubicBezTo>
                  <a:pt x="41" y="87"/>
                  <a:pt x="39" y="87"/>
                  <a:pt x="37" y="87"/>
                </a:cubicBezTo>
                <a:cubicBezTo>
                  <a:pt x="16" y="87"/>
                  <a:pt x="0" y="104"/>
                  <a:pt x="0" y="124"/>
                </a:cubicBezTo>
                <a:cubicBezTo>
                  <a:pt x="0" y="145"/>
                  <a:pt x="16" y="162"/>
                  <a:pt x="37" y="162"/>
                </a:cubicBezTo>
                <a:cubicBezTo>
                  <a:pt x="49" y="162"/>
                  <a:pt x="59" y="157"/>
                  <a:pt x="66" y="148"/>
                </a:cubicBezTo>
                <a:cubicBezTo>
                  <a:pt x="73" y="157"/>
                  <a:pt x="84" y="163"/>
                  <a:pt x="96" y="163"/>
                </a:cubicBezTo>
                <a:cubicBezTo>
                  <a:pt x="109" y="163"/>
                  <a:pt x="121" y="156"/>
                  <a:pt x="128" y="145"/>
                </a:cubicBezTo>
                <a:cubicBezTo>
                  <a:pt x="139" y="159"/>
                  <a:pt x="161" y="169"/>
                  <a:pt x="185" y="169"/>
                </a:cubicBezTo>
                <a:cubicBezTo>
                  <a:pt x="210" y="169"/>
                  <a:pt x="232" y="159"/>
                  <a:pt x="243" y="143"/>
                </a:cubicBezTo>
                <a:cubicBezTo>
                  <a:pt x="250" y="147"/>
                  <a:pt x="258" y="149"/>
                  <a:pt x="266" y="149"/>
                </a:cubicBezTo>
                <a:cubicBezTo>
                  <a:pt x="293" y="149"/>
                  <a:pt x="315" y="127"/>
                  <a:pt x="315" y="99"/>
                </a:cubicBezTo>
                <a:cubicBezTo>
                  <a:pt x="315" y="72"/>
                  <a:pt x="293" y="50"/>
                  <a:pt x="266" y="50"/>
                </a:cubicBezTo>
                <a:close/>
              </a:path>
            </a:pathLst>
          </a:custGeom>
          <a:solidFill>
            <a:srgbClr val="3C120A">
              <a:alpha val="3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0" name="Freeform 6"/>
          <p:cNvSpPr>
            <a:spLocks noChangeArrowheads="1"/>
          </p:cNvSpPr>
          <p:nvPr/>
        </p:nvSpPr>
        <p:spPr bwMode="auto">
          <a:xfrm>
            <a:off x="2252980" y="987425"/>
            <a:ext cx="1171575" cy="628650"/>
          </a:xfrm>
          <a:custGeom>
            <a:avLst/>
            <a:gdLst>
              <a:gd name="T0" fmla="*/ 989330 w 315"/>
              <a:gd name="T1" fmla="*/ 185991 h 169"/>
              <a:gd name="T2" fmla="*/ 803366 w 315"/>
              <a:gd name="T3" fmla="*/ 0 h 169"/>
              <a:gd name="T4" fmla="*/ 624840 w 315"/>
              <a:gd name="T5" fmla="*/ 148793 h 169"/>
              <a:gd name="T6" fmla="*/ 539296 w 315"/>
              <a:gd name="T7" fmla="*/ 126474 h 169"/>
              <a:gd name="T8" fmla="*/ 386806 w 315"/>
              <a:gd name="T9" fmla="*/ 212030 h 169"/>
              <a:gd name="T10" fmla="*/ 301262 w 315"/>
              <a:gd name="T11" fmla="*/ 185991 h 169"/>
              <a:gd name="T12" fmla="*/ 159929 w 315"/>
              <a:gd name="T13" fmla="*/ 323625 h 169"/>
              <a:gd name="T14" fmla="*/ 159929 w 315"/>
              <a:gd name="T15" fmla="*/ 327344 h 169"/>
              <a:gd name="T16" fmla="*/ 137614 w 315"/>
              <a:gd name="T17" fmla="*/ 323625 h 169"/>
              <a:gd name="T18" fmla="*/ 0 w 315"/>
              <a:gd name="T19" fmla="*/ 461258 h 169"/>
              <a:gd name="T20" fmla="*/ 137614 w 315"/>
              <a:gd name="T21" fmla="*/ 602611 h 169"/>
              <a:gd name="T22" fmla="*/ 245473 w 315"/>
              <a:gd name="T23" fmla="*/ 550534 h 169"/>
              <a:gd name="T24" fmla="*/ 357051 w 315"/>
              <a:gd name="T25" fmla="*/ 606331 h 169"/>
              <a:gd name="T26" fmla="*/ 476069 w 315"/>
              <a:gd name="T27" fmla="*/ 539374 h 169"/>
              <a:gd name="T28" fmla="*/ 688068 w 315"/>
              <a:gd name="T29" fmla="*/ 628650 h 169"/>
              <a:gd name="T30" fmla="*/ 903786 w 315"/>
              <a:gd name="T31" fmla="*/ 531935 h 169"/>
              <a:gd name="T32" fmla="*/ 989330 w 315"/>
              <a:gd name="T33" fmla="*/ 554254 h 169"/>
              <a:gd name="T34" fmla="*/ 1171575 w 315"/>
              <a:gd name="T35" fmla="*/ 368262 h 169"/>
              <a:gd name="T36" fmla="*/ 989330 w 315"/>
              <a:gd name="T37" fmla="*/ 185991 h 16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15" h="169">
                <a:moveTo>
                  <a:pt x="266" y="50"/>
                </a:moveTo>
                <a:cubicBezTo>
                  <a:pt x="266" y="22"/>
                  <a:pt x="244" y="0"/>
                  <a:pt x="216" y="0"/>
                </a:cubicBezTo>
                <a:cubicBezTo>
                  <a:pt x="192" y="0"/>
                  <a:pt x="172" y="17"/>
                  <a:pt x="168" y="40"/>
                </a:cubicBezTo>
                <a:cubicBezTo>
                  <a:pt x="161" y="36"/>
                  <a:pt x="153" y="34"/>
                  <a:pt x="145" y="34"/>
                </a:cubicBezTo>
                <a:cubicBezTo>
                  <a:pt x="128" y="34"/>
                  <a:pt x="112" y="44"/>
                  <a:pt x="104" y="57"/>
                </a:cubicBezTo>
                <a:cubicBezTo>
                  <a:pt x="97" y="53"/>
                  <a:pt x="89" y="50"/>
                  <a:pt x="81" y="50"/>
                </a:cubicBezTo>
                <a:cubicBezTo>
                  <a:pt x="60" y="50"/>
                  <a:pt x="43" y="66"/>
                  <a:pt x="43" y="87"/>
                </a:cubicBezTo>
                <a:cubicBezTo>
                  <a:pt x="43" y="87"/>
                  <a:pt x="43" y="87"/>
                  <a:pt x="43" y="88"/>
                </a:cubicBezTo>
                <a:cubicBezTo>
                  <a:pt x="41" y="87"/>
                  <a:pt x="39" y="87"/>
                  <a:pt x="37" y="87"/>
                </a:cubicBezTo>
                <a:cubicBezTo>
                  <a:pt x="16" y="87"/>
                  <a:pt x="0" y="104"/>
                  <a:pt x="0" y="124"/>
                </a:cubicBezTo>
                <a:cubicBezTo>
                  <a:pt x="0" y="145"/>
                  <a:pt x="16" y="162"/>
                  <a:pt x="37" y="162"/>
                </a:cubicBezTo>
                <a:cubicBezTo>
                  <a:pt x="49" y="162"/>
                  <a:pt x="59" y="157"/>
                  <a:pt x="66" y="148"/>
                </a:cubicBezTo>
                <a:cubicBezTo>
                  <a:pt x="73" y="157"/>
                  <a:pt x="84" y="163"/>
                  <a:pt x="96" y="163"/>
                </a:cubicBezTo>
                <a:cubicBezTo>
                  <a:pt x="109" y="163"/>
                  <a:pt x="121" y="156"/>
                  <a:pt x="128" y="145"/>
                </a:cubicBezTo>
                <a:cubicBezTo>
                  <a:pt x="139" y="159"/>
                  <a:pt x="161" y="169"/>
                  <a:pt x="185" y="169"/>
                </a:cubicBezTo>
                <a:cubicBezTo>
                  <a:pt x="210" y="169"/>
                  <a:pt x="232" y="159"/>
                  <a:pt x="243" y="143"/>
                </a:cubicBezTo>
                <a:cubicBezTo>
                  <a:pt x="250" y="147"/>
                  <a:pt x="258" y="149"/>
                  <a:pt x="266" y="149"/>
                </a:cubicBezTo>
                <a:cubicBezTo>
                  <a:pt x="293" y="149"/>
                  <a:pt x="315" y="127"/>
                  <a:pt x="315" y="99"/>
                </a:cubicBezTo>
                <a:cubicBezTo>
                  <a:pt x="315" y="72"/>
                  <a:pt x="293" y="50"/>
                  <a:pt x="266" y="50"/>
                </a:cubicBezTo>
                <a:close/>
              </a:path>
            </a:pathLst>
          </a:custGeom>
          <a:solidFill>
            <a:srgbClr val="3C120A">
              <a:alpha val="3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1" name="矩形 32"/>
          <p:cNvSpPr>
            <a:spLocks noChangeArrowheads="1"/>
          </p:cNvSpPr>
          <p:nvPr/>
        </p:nvSpPr>
        <p:spPr bwMode="auto">
          <a:xfrm>
            <a:off x="5208905" y="2241550"/>
            <a:ext cx="6629400" cy="1771650"/>
          </a:xfrm>
          <a:custGeom>
            <a:avLst/>
            <a:gdLst>
              <a:gd name="T0" fmla="*/ 1028700 w 6629400"/>
              <a:gd name="T1" fmla="*/ 0 h 1770857"/>
              <a:gd name="T2" fmla="*/ 6629400 w 6629400"/>
              <a:gd name="T3" fmla="*/ 28588 h 1770857"/>
              <a:gd name="T4" fmla="*/ 6172200 w 6629400"/>
              <a:gd name="T5" fmla="*/ 1428596 h 1770857"/>
              <a:gd name="T6" fmla="*/ 0 w 6629400"/>
              <a:gd name="T7" fmla="*/ 1771650 h 1770857"/>
              <a:gd name="T8" fmla="*/ 1028700 w 6629400"/>
              <a:gd name="T9" fmla="*/ 0 h 17708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29400" h="1770857">
                <a:moveTo>
                  <a:pt x="1028700" y="0"/>
                </a:moveTo>
                <a:lnTo>
                  <a:pt x="6629400" y="28575"/>
                </a:lnTo>
                <a:lnTo>
                  <a:pt x="6172200" y="1427957"/>
                </a:lnTo>
                <a:lnTo>
                  <a:pt x="0" y="1770857"/>
                </a:lnTo>
                <a:lnTo>
                  <a:pt x="1028700" y="0"/>
                </a:lnTo>
                <a:close/>
              </a:path>
            </a:pathLst>
          </a:custGeom>
          <a:solidFill>
            <a:srgbClr val="3C120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2" name="矩形 32"/>
          <p:cNvSpPr>
            <a:spLocks noChangeArrowheads="1"/>
          </p:cNvSpPr>
          <p:nvPr/>
        </p:nvSpPr>
        <p:spPr bwMode="auto">
          <a:xfrm>
            <a:off x="5029200" y="2038350"/>
            <a:ext cx="6629400" cy="1743075"/>
          </a:xfrm>
          <a:custGeom>
            <a:avLst/>
            <a:gdLst>
              <a:gd name="T0" fmla="*/ 742950 w 6629400"/>
              <a:gd name="T1" fmla="*/ 314468 h 1742282"/>
              <a:gd name="T2" fmla="*/ 6629400 w 6629400"/>
              <a:gd name="T3" fmla="*/ 0 h 1742282"/>
              <a:gd name="T4" fmla="*/ 6172200 w 6629400"/>
              <a:gd name="T5" fmla="*/ 1400019 h 1742282"/>
              <a:gd name="T6" fmla="*/ 0 w 6629400"/>
              <a:gd name="T7" fmla="*/ 1743075 h 1742282"/>
              <a:gd name="T8" fmla="*/ 742950 w 6629400"/>
              <a:gd name="T9" fmla="*/ 314468 h 17422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29400" h="1742282">
                <a:moveTo>
                  <a:pt x="742950" y="314325"/>
                </a:moveTo>
                <a:lnTo>
                  <a:pt x="6629400" y="0"/>
                </a:lnTo>
                <a:lnTo>
                  <a:pt x="6172200" y="1399382"/>
                </a:lnTo>
                <a:lnTo>
                  <a:pt x="0" y="1742282"/>
                </a:lnTo>
                <a:lnTo>
                  <a:pt x="742950" y="314325"/>
                </a:lnTo>
                <a:close/>
              </a:path>
            </a:pathLst>
          </a:custGeom>
          <a:solidFill>
            <a:srgbClr val="F0AF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r>
              <a:rPr lang="en-US" altLang="zh-CN" sz="2800" dirty="0">
                <a:solidFill>
                  <a:schemeClr val="bg2"/>
                </a:solidFill>
                <a:latin typeface="黑体" panose="02010609060101010101" pitchFamily="49" charset="-122"/>
                <a:ea typeface="黑体" panose="02010609060101010101" pitchFamily="49" charset="-122"/>
              </a:rPr>
              <a:t>						</a:t>
            </a:r>
          </a:p>
          <a:p>
            <a:r>
              <a:rPr lang="en-US" altLang="zh-CN" sz="2800" dirty="0">
                <a:solidFill>
                  <a:schemeClr val="bg2"/>
                </a:solidFill>
                <a:latin typeface="黑体" panose="02010609060101010101" pitchFamily="49" charset="-122"/>
                <a:ea typeface="黑体" panose="02010609060101010101" pitchFamily="49" charset="-122"/>
              </a:rPr>
              <a:t>   </a:t>
            </a:r>
            <a:r>
              <a:rPr lang="zh-CN" altLang="en-US" sz="2800" dirty="0">
                <a:solidFill>
                  <a:schemeClr val="bg2"/>
                </a:solidFill>
                <a:latin typeface="黑体" panose="02010609060101010101" pitchFamily="49" charset="-122"/>
                <a:ea typeface="黑体" panose="02010609060101010101" pitchFamily="49" charset="-122"/>
              </a:rPr>
              <a:t>基于翻转课堂的课程资源管理系统的设计与实现</a:t>
            </a:r>
          </a:p>
        </p:txBody>
      </p:sp>
      <p:grpSp>
        <p:nvGrpSpPr>
          <p:cNvPr id="14343" name="组合 3"/>
          <p:cNvGrpSpPr>
            <a:grpSpLocks/>
          </p:cNvGrpSpPr>
          <p:nvPr/>
        </p:nvGrpSpPr>
        <p:grpSpPr bwMode="auto">
          <a:xfrm>
            <a:off x="-1374775" y="1955800"/>
            <a:ext cx="5756275" cy="4021455"/>
            <a:chOff x="-1374775" y="1955800"/>
            <a:chExt cx="5756275" cy="4021455"/>
          </a:xfrm>
        </p:grpSpPr>
        <p:sp>
          <p:nvSpPr>
            <p:cNvPr id="14355" name="任意多边形 34"/>
            <p:cNvSpPr>
              <a:spLocks noChangeArrowheads="1"/>
            </p:cNvSpPr>
            <p:nvPr/>
          </p:nvSpPr>
          <p:spPr bwMode="auto">
            <a:xfrm rot="2778814">
              <a:off x="-289560" y="1819910"/>
              <a:ext cx="3072130" cy="5241925"/>
            </a:xfrm>
            <a:custGeom>
              <a:avLst/>
              <a:gdLst>
                <a:gd name="T0" fmla="*/ 241201 w 3071728"/>
                <a:gd name="T1" fmla="*/ 655976 h 5243171"/>
                <a:gd name="T2" fmla="*/ 1812046 w 3071728"/>
                <a:gd name="T3" fmla="*/ 0 h 5243171"/>
                <a:gd name="T4" fmla="*/ 3071681 w 3071728"/>
                <a:gd name="T5" fmla="*/ 1100603 h 5243171"/>
                <a:gd name="T6" fmla="*/ 2476321 w 3071728"/>
                <a:gd name="T7" fmla="*/ 5242538 h 5243171"/>
                <a:gd name="T8" fmla="*/ 0 w 3071728"/>
                <a:gd name="T9" fmla="*/ 2877485 h 5243171"/>
                <a:gd name="T10" fmla="*/ 241201 w 3071728"/>
                <a:gd name="T11" fmla="*/ 655976 h 524317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71728" h="5243171">
                  <a:moveTo>
                    <a:pt x="241205" y="656055"/>
                  </a:moveTo>
                  <a:lnTo>
                    <a:pt x="1812074" y="0"/>
                  </a:lnTo>
                  <a:lnTo>
                    <a:pt x="3071728" y="1100736"/>
                  </a:lnTo>
                  <a:lnTo>
                    <a:pt x="2476359" y="5243171"/>
                  </a:lnTo>
                  <a:lnTo>
                    <a:pt x="0" y="2877832"/>
                  </a:lnTo>
                  <a:lnTo>
                    <a:pt x="241205" y="656055"/>
                  </a:lnTo>
                  <a:close/>
                </a:path>
              </a:pathLst>
            </a:custGeom>
            <a:solidFill>
              <a:schemeClr val="tx1">
                <a:alpha val="25098"/>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356" name="组合 29"/>
            <p:cNvGrpSpPr>
              <a:grpSpLocks/>
            </p:cNvGrpSpPr>
            <p:nvPr/>
          </p:nvGrpSpPr>
          <p:grpSpPr bwMode="auto">
            <a:xfrm>
              <a:off x="1619885" y="1955800"/>
              <a:ext cx="2761615" cy="2672715"/>
              <a:chOff x="1619885" y="1955800"/>
              <a:chExt cx="2761615" cy="2672715"/>
            </a:xfrm>
          </p:grpSpPr>
          <p:sp>
            <p:nvSpPr>
              <p:cNvPr id="14357" name="Freeform 14"/>
              <p:cNvSpPr>
                <a:spLocks noChangeArrowheads="1"/>
              </p:cNvSpPr>
              <p:nvPr/>
            </p:nvSpPr>
            <p:spPr bwMode="auto">
              <a:xfrm>
                <a:off x="2103755" y="3571240"/>
                <a:ext cx="311150" cy="614680"/>
              </a:xfrm>
              <a:custGeom>
                <a:avLst/>
                <a:gdLst>
                  <a:gd name="T0" fmla="*/ 252692 w 165"/>
                  <a:gd name="T1" fmla="*/ 486606 h 327"/>
                  <a:gd name="T2" fmla="*/ 311150 w 165"/>
                  <a:gd name="T3" fmla="*/ 0 h 327"/>
                  <a:gd name="T4" fmla="*/ 0 w 165"/>
                  <a:gd name="T5" fmla="*/ 90182 h 327"/>
                  <a:gd name="T6" fmla="*/ 90516 w 165"/>
                  <a:gd name="T7" fmla="*/ 610605 h 327"/>
                  <a:gd name="T8" fmla="*/ 252692 w 165"/>
                  <a:gd name="T9" fmla="*/ 486606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5" h="327">
                    <a:moveTo>
                      <a:pt x="134" y="259"/>
                    </a:moveTo>
                    <a:cubicBezTo>
                      <a:pt x="145" y="237"/>
                      <a:pt x="165" y="0"/>
                      <a:pt x="165" y="0"/>
                    </a:cubicBezTo>
                    <a:cubicBezTo>
                      <a:pt x="0" y="48"/>
                      <a:pt x="0" y="48"/>
                      <a:pt x="0" y="48"/>
                    </a:cubicBezTo>
                    <a:cubicBezTo>
                      <a:pt x="0" y="48"/>
                      <a:pt x="36" y="323"/>
                      <a:pt x="48" y="325"/>
                    </a:cubicBezTo>
                    <a:cubicBezTo>
                      <a:pt x="59" y="327"/>
                      <a:pt x="123" y="280"/>
                      <a:pt x="134" y="259"/>
                    </a:cubicBezTo>
                    <a:close/>
                  </a:path>
                </a:pathLst>
              </a:custGeom>
              <a:solidFill>
                <a:srgbClr val="F0AF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58" name="Freeform 15"/>
              <p:cNvSpPr>
                <a:spLocks noChangeArrowheads="1"/>
              </p:cNvSpPr>
              <p:nvPr/>
            </p:nvSpPr>
            <p:spPr bwMode="auto">
              <a:xfrm>
                <a:off x="1631315" y="3245485"/>
                <a:ext cx="652145" cy="386080"/>
              </a:xfrm>
              <a:custGeom>
                <a:avLst/>
                <a:gdLst>
                  <a:gd name="T0" fmla="*/ 180508 w 347"/>
                  <a:gd name="T1" fmla="*/ 3764 h 205"/>
                  <a:gd name="T2" fmla="*/ 3761 w 347"/>
                  <a:gd name="T3" fmla="*/ 107261 h 205"/>
                  <a:gd name="T4" fmla="*/ 455032 w 347"/>
                  <a:gd name="T5" fmla="*/ 385763 h 205"/>
                  <a:gd name="T6" fmla="*/ 652463 w 347"/>
                  <a:gd name="T7" fmla="*/ 131724 h 205"/>
                  <a:gd name="T8" fmla="*/ 180508 w 347"/>
                  <a:gd name="T9" fmla="*/ 3764 h 2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7" h="205">
                    <a:moveTo>
                      <a:pt x="96" y="2"/>
                    </a:moveTo>
                    <a:cubicBezTo>
                      <a:pt x="72" y="4"/>
                      <a:pt x="4" y="46"/>
                      <a:pt x="2" y="57"/>
                    </a:cubicBezTo>
                    <a:cubicBezTo>
                      <a:pt x="0" y="69"/>
                      <a:pt x="242" y="205"/>
                      <a:pt x="242" y="205"/>
                    </a:cubicBezTo>
                    <a:cubicBezTo>
                      <a:pt x="347" y="70"/>
                      <a:pt x="347" y="70"/>
                      <a:pt x="347" y="70"/>
                    </a:cubicBezTo>
                    <a:cubicBezTo>
                      <a:pt x="347" y="70"/>
                      <a:pt x="120" y="0"/>
                      <a:pt x="96" y="2"/>
                    </a:cubicBezTo>
                    <a:close/>
                  </a:path>
                </a:pathLst>
              </a:custGeom>
              <a:solidFill>
                <a:srgbClr val="F0AF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59" name="Freeform 16"/>
              <p:cNvSpPr>
                <a:spLocks noChangeArrowheads="1"/>
              </p:cNvSpPr>
              <p:nvPr/>
            </p:nvSpPr>
            <p:spPr bwMode="auto">
              <a:xfrm>
                <a:off x="2103755" y="3571240"/>
                <a:ext cx="311150" cy="614680"/>
              </a:xfrm>
              <a:custGeom>
                <a:avLst/>
                <a:gdLst>
                  <a:gd name="T0" fmla="*/ 252692 w 165"/>
                  <a:gd name="T1" fmla="*/ 486606 h 327"/>
                  <a:gd name="T2" fmla="*/ 311150 w 165"/>
                  <a:gd name="T3" fmla="*/ 0 h 327"/>
                  <a:gd name="T4" fmla="*/ 0 w 165"/>
                  <a:gd name="T5" fmla="*/ 90182 h 327"/>
                  <a:gd name="T6" fmla="*/ 90516 w 165"/>
                  <a:gd name="T7" fmla="*/ 610605 h 327"/>
                  <a:gd name="T8" fmla="*/ 252692 w 165"/>
                  <a:gd name="T9" fmla="*/ 486606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5" h="327">
                    <a:moveTo>
                      <a:pt x="134" y="259"/>
                    </a:moveTo>
                    <a:cubicBezTo>
                      <a:pt x="145" y="237"/>
                      <a:pt x="165" y="0"/>
                      <a:pt x="165" y="0"/>
                    </a:cubicBezTo>
                    <a:cubicBezTo>
                      <a:pt x="0" y="48"/>
                      <a:pt x="0" y="48"/>
                      <a:pt x="0" y="48"/>
                    </a:cubicBezTo>
                    <a:cubicBezTo>
                      <a:pt x="0" y="48"/>
                      <a:pt x="36" y="323"/>
                      <a:pt x="48" y="325"/>
                    </a:cubicBezTo>
                    <a:cubicBezTo>
                      <a:pt x="59" y="327"/>
                      <a:pt x="123" y="280"/>
                      <a:pt x="134" y="259"/>
                    </a:cubicBezTo>
                    <a:close/>
                  </a:path>
                </a:pathLst>
              </a:custGeom>
              <a:solidFill>
                <a:srgbClr val="F0AF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60" name="Freeform 17"/>
              <p:cNvSpPr>
                <a:spLocks noChangeArrowheads="1"/>
              </p:cNvSpPr>
              <p:nvPr/>
            </p:nvSpPr>
            <p:spPr bwMode="auto">
              <a:xfrm>
                <a:off x="1631315" y="3245485"/>
                <a:ext cx="652145" cy="386080"/>
              </a:xfrm>
              <a:custGeom>
                <a:avLst/>
                <a:gdLst>
                  <a:gd name="T0" fmla="*/ 180508 w 347"/>
                  <a:gd name="T1" fmla="*/ 3764 h 205"/>
                  <a:gd name="T2" fmla="*/ 3761 w 347"/>
                  <a:gd name="T3" fmla="*/ 107261 h 205"/>
                  <a:gd name="T4" fmla="*/ 455032 w 347"/>
                  <a:gd name="T5" fmla="*/ 385763 h 205"/>
                  <a:gd name="T6" fmla="*/ 652463 w 347"/>
                  <a:gd name="T7" fmla="*/ 131724 h 205"/>
                  <a:gd name="T8" fmla="*/ 180508 w 347"/>
                  <a:gd name="T9" fmla="*/ 3764 h 2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7" h="205">
                    <a:moveTo>
                      <a:pt x="96" y="2"/>
                    </a:moveTo>
                    <a:cubicBezTo>
                      <a:pt x="72" y="4"/>
                      <a:pt x="4" y="46"/>
                      <a:pt x="2" y="57"/>
                    </a:cubicBezTo>
                    <a:cubicBezTo>
                      <a:pt x="0" y="69"/>
                      <a:pt x="242" y="205"/>
                      <a:pt x="242" y="205"/>
                    </a:cubicBezTo>
                    <a:cubicBezTo>
                      <a:pt x="347" y="70"/>
                      <a:pt x="347" y="70"/>
                      <a:pt x="347" y="70"/>
                    </a:cubicBezTo>
                    <a:cubicBezTo>
                      <a:pt x="347" y="70"/>
                      <a:pt x="120" y="0"/>
                      <a:pt x="96" y="2"/>
                    </a:cubicBezTo>
                    <a:close/>
                  </a:path>
                </a:pathLst>
              </a:custGeom>
              <a:solidFill>
                <a:srgbClr val="F0AF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61" name="Freeform 18"/>
              <p:cNvSpPr>
                <a:spLocks noChangeArrowheads="1"/>
              </p:cNvSpPr>
              <p:nvPr/>
            </p:nvSpPr>
            <p:spPr bwMode="auto">
              <a:xfrm>
                <a:off x="3432175" y="3460115"/>
                <a:ext cx="426720" cy="361950"/>
              </a:xfrm>
              <a:custGeom>
                <a:avLst/>
                <a:gdLst>
                  <a:gd name="T0" fmla="*/ 45149 w 227"/>
                  <a:gd name="T1" fmla="*/ 182860 h 192"/>
                  <a:gd name="T2" fmla="*/ 24456 w 227"/>
                  <a:gd name="T3" fmla="*/ 292199 h 192"/>
                  <a:gd name="T4" fmla="*/ 39506 w 227"/>
                  <a:gd name="T5" fmla="*/ 314821 h 192"/>
                  <a:gd name="T6" fmla="*/ 148617 w 227"/>
                  <a:gd name="T7" fmla="*/ 337443 h 192"/>
                  <a:gd name="T8" fmla="*/ 381889 w 227"/>
                  <a:gd name="T9" fmla="*/ 179090 h 192"/>
                  <a:gd name="T10" fmla="*/ 402582 w 227"/>
                  <a:gd name="T11" fmla="*/ 69751 h 192"/>
                  <a:gd name="T12" fmla="*/ 387532 w 227"/>
                  <a:gd name="T13" fmla="*/ 47129 h 192"/>
                  <a:gd name="T14" fmla="*/ 276540 w 227"/>
                  <a:gd name="T15" fmla="*/ 24507 h 192"/>
                  <a:gd name="T16" fmla="*/ 45149 w 227"/>
                  <a:gd name="T17" fmla="*/ 182860 h 1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7" h="192">
                    <a:moveTo>
                      <a:pt x="24" y="97"/>
                    </a:moveTo>
                    <a:cubicBezTo>
                      <a:pt x="5" y="110"/>
                      <a:pt x="0" y="136"/>
                      <a:pt x="13" y="155"/>
                    </a:cubicBezTo>
                    <a:cubicBezTo>
                      <a:pt x="21" y="167"/>
                      <a:pt x="21" y="167"/>
                      <a:pt x="21" y="167"/>
                    </a:cubicBezTo>
                    <a:cubicBezTo>
                      <a:pt x="34" y="186"/>
                      <a:pt x="60" y="192"/>
                      <a:pt x="79" y="179"/>
                    </a:cubicBezTo>
                    <a:cubicBezTo>
                      <a:pt x="203" y="95"/>
                      <a:pt x="203" y="95"/>
                      <a:pt x="203" y="95"/>
                    </a:cubicBezTo>
                    <a:cubicBezTo>
                      <a:pt x="222" y="82"/>
                      <a:pt x="227" y="56"/>
                      <a:pt x="214" y="37"/>
                    </a:cubicBezTo>
                    <a:cubicBezTo>
                      <a:pt x="206" y="25"/>
                      <a:pt x="206" y="25"/>
                      <a:pt x="206" y="25"/>
                    </a:cubicBezTo>
                    <a:cubicBezTo>
                      <a:pt x="193" y="5"/>
                      <a:pt x="167" y="0"/>
                      <a:pt x="147" y="13"/>
                    </a:cubicBezTo>
                    <a:lnTo>
                      <a:pt x="24" y="97"/>
                    </a:lnTo>
                    <a:close/>
                  </a:path>
                </a:pathLst>
              </a:custGeom>
              <a:solidFill>
                <a:srgbClr val="F0AF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62" name="Freeform 19"/>
              <p:cNvSpPr>
                <a:spLocks noChangeArrowheads="1"/>
              </p:cNvSpPr>
              <p:nvPr/>
            </p:nvSpPr>
            <p:spPr bwMode="auto">
              <a:xfrm>
                <a:off x="3441700" y="3010535"/>
                <a:ext cx="428625" cy="358775"/>
              </a:xfrm>
              <a:custGeom>
                <a:avLst/>
                <a:gdLst>
                  <a:gd name="T0" fmla="*/ 46998 w 228"/>
                  <a:gd name="T1" fmla="*/ 182205 h 191"/>
                  <a:gd name="T2" fmla="*/ 24439 w 228"/>
                  <a:gd name="T3" fmla="*/ 291152 h 191"/>
                  <a:gd name="T4" fmla="*/ 41359 w 228"/>
                  <a:gd name="T5" fmla="*/ 313693 h 191"/>
                  <a:gd name="T6" fmla="*/ 150395 w 228"/>
                  <a:gd name="T7" fmla="*/ 334356 h 191"/>
                  <a:gd name="T8" fmla="*/ 383507 w 228"/>
                  <a:gd name="T9" fmla="*/ 178448 h 191"/>
                  <a:gd name="T10" fmla="*/ 404186 w 228"/>
                  <a:gd name="T11" fmla="*/ 69501 h 191"/>
                  <a:gd name="T12" fmla="*/ 389146 w 228"/>
                  <a:gd name="T13" fmla="*/ 45082 h 191"/>
                  <a:gd name="T14" fmla="*/ 278230 w 228"/>
                  <a:gd name="T15" fmla="*/ 24419 h 191"/>
                  <a:gd name="T16" fmla="*/ 46998 w 228"/>
                  <a:gd name="T17" fmla="*/ 182205 h 1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8" h="191">
                    <a:moveTo>
                      <a:pt x="25" y="97"/>
                    </a:moveTo>
                    <a:cubicBezTo>
                      <a:pt x="5" y="110"/>
                      <a:pt x="0" y="136"/>
                      <a:pt x="13" y="155"/>
                    </a:cubicBezTo>
                    <a:cubicBezTo>
                      <a:pt x="22" y="167"/>
                      <a:pt x="22" y="167"/>
                      <a:pt x="22" y="167"/>
                    </a:cubicBezTo>
                    <a:cubicBezTo>
                      <a:pt x="35" y="186"/>
                      <a:pt x="61" y="191"/>
                      <a:pt x="80" y="178"/>
                    </a:cubicBezTo>
                    <a:cubicBezTo>
                      <a:pt x="204" y="95"/>
                      <a:pt x="204" y="95"/>
                      <a:pt x="204" y="95"/>
                    </a:cubicBezTo>
                    <a:cubicBezTo>
                      <a:pt x="223" y="82"/>
                      <a:pt x="228" y="56"/>
                      <a:pt x="215" y="37"/>
                    </a:cubicBezTo>
                    <a:cubicBezTo>
                      <a:pt x="207" y="24"/>
                      <a:pt x="207" y="24"/>
                      <a:pt x="207" y="24"/>
                    </a:cubicBezTo>
                    <a:cubicBezTo>
                      <a:pt x="194" y="5"/>
                      <a:pt x="168" y="0"/>
                      <a:pt x="148" y="13"/>
                    </a:cubicBezTo>
                    <a:lnTo>
                      <a:pt x="25" y="97"/>
                    </a:lnTo>
                    <a:close/>
                  </a:path>
                </a:pathLst>
              </a:custGeom>
              <a:solidFill>
                <a:srgbClr val="E3BD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63" name="Freeform 20"/>
              <p:cNvSpPr>
                <a:spLocks noChangeArrowheads="1"/>
              </p:cNvSpPr>
              <p:nvPr/>
            </p:nvSpPr>
            <p:spPr bwMode="auto">
              <a:xfrm>
                <a:off x="2465705" y="2030730"/>
                <a:ext cx="428625" cy="358775"/>
              </a:xfrm>
              <a:custGeom>
                <a:avLst/>
                <a:gdLst>
                  <a:gd name="T0" fmla="*/ 150395 w 228"/>
                  <a:gd name="T1" fmla="*/ 334356 h 191"/>
                  <a:gd name="T2" fmla="*/ 39479 w 228"/>
                  <a:gd name="T3" fmla="*/ 313693 h 191"/>
                  <a:gd name="T4" fmla="*/ 24439 w 228"/>
                  <a:gd name="T5" fmla="*/ 291152 h 191"/>
                  <a:gd name="T6" fmla="*/ 45118 w 228"/>
                  <a:gd name="T7" fmla="*/ 180327 h 191"/>
                  <a:gd name="T8" fmla="*/ 278230 w 228"/>
                  <a:gd name="T9" fmla="*/ 24419 h 191"/>
                  <a:gd name="T10" fmla="*/ 387266 w 228"/>
                  <a:gd name="T11" fmla="*/ 45082 h 191"/>
                  <a:gd name="T12" fmla="*/ 404186 w 228"/>
                  <a:gd name="T13" fmla="*/ 67623 h 191"/>
                  <a:gd name="T14" fmla="*/ 381627 w 228"/>
                  <a:gd name="T15" fmla="*/ 178448 h 191"/>
                  <a:gd name="T16" fmla="*/ 150395 w 228"/>
                  <a:gd name="T17" fmla="*/ 334356 h 1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8" h="191">
                    <a:moveTo>
                      <a:pt x="80" y="178"/>
                    </a:moveTo>
                    <a:cubicBezTo>
                      <a:pt x="60" y="191"/>
                      <a:pt x="34" y="186"/>
                      <a:pt x="21" y="167"/>
                    </a:cubicBezTo>
                    <a:cubicBezTo>
                      <a:pt x="13" y="155"/>
                      <a:pt x="13" y="155"/>
                      <a:pt x="13" y="155"/>
                    </a:cubicBezTo>
                    <a:cubicBezTo>
                      <a:pt x="0" y="135"/>
                      <a:pt x="5" y="109"/>
                      <a:pt x="24" y="96"/>
                    </a:cubicBezTo>
                    <a:cubicBezTo>
                      <a:pt x="148" y="13"/>
                      <a:pt x="148" y="13"/>
                      <a:pt x="148" y="13"/>
                    </a:cubicBezTo>
                    <a:cubicBezTo>
                      <a:pt x="167" y="0"/>
                      <a:pt x="193" y="5"/>
                      <a:pt x="206" y="24"/>
                    </a:cubicBezTo>
                    <a:cubicBezTo>
                      <a:pt x="215" y="36"/>
                      <a:pt x="215" y="36"/>
                      <a:pt x="215" y="36"/>
                    </a:cubicBezTo>
                    <a:cubicBezTo>
                      <a:pt x="228" y="55"/>
                      <a:pt x="222" y="82"/>
                      <a:pt x="203" y="95"/>
                    </a:cubicBezTo>
                    <a:lnTo>
                      <a:pt x="80" y="178"/>
                    </a:lnTo>
                    <a:close/>
                  </a:path>
                </a:pathLst>
              </a:custGeom>
              <a:solidFill>
                <a:srgbClr val="E3BD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64" name="Freeform 21"/>
              <p:cNvSpPr>
                <a:spLocks noChangeArrowheads="1"/>
              </p:cNvSpPr>
              <p:nvPr/>
            </p:nvSpPr>
            <p:spPr bwMode="auto">
              <a:xfrm>
                <a:off x="2887980" y="2187575"/>
                <a:ext cx="428625" cy="358775"/>
              </a:xfrm>
              <a:custGeom>
                <a:avLst/>
                <a:gdLst>
                  <a:gd name="T0" fmla="*/ 150395 w 228"/>
                  <a:gd name="T1" fmla="*/ 334356 h 191"/>
                  <a:gd name="T2" fmla="*/ 39479 w 228"/>
                  <a:gd name="T3" fmla="*/ 313693 h 191"/>
                  <a:gd name="T4" fmla="*/ 24439 w 228"/>
                  <a:gd name="T5" fmla="*/ 291152 h 191"/>
                  <a:gd name="T6" fmla="*/ 45118 w 228"/>
                  <a:gd name="T7" fmla="*/ 180327 h 191"/>
                  <a:gd name="T8" fmla="*/ 278230 w 228"/>
                  <a:gd name="T9" fmla="*/ 24419 h 191"/>
                  <a:gd name="T10" fmla="*/ 387266 w 228"/>
                  <a:gd name="T11" fmla="*/ 45082 h 191"/>
                  <a:gd name="T12" fmla="*/ 404186 w 228"/>
                  <a:gd name="T13" fmla="*/ 67623 h 191"/>
                  <a:gd name="T14" fmla="*/ 381627 w 228"/>
                  <a:gd name="T15" fmla="*/ 178448 h 191"/>
                  <a:gd name="T16" fmla="*/ 150395 w 228"/>
                  <a:gd name="T17" fmla="*/ 334356 h 1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8" h="191">
                    <a:moveTo>
                      <a:pt x="80" y="178"/>
                    </a:moveTo>
                    <a:cubicBezTo>
                      <a:pt x="60" y="191"/>
                      <a:pt x="34" y="186"/>
                      <a:pt x="21" y="167"/>
                    </a:cubicBezTo>
                    <a:cubicBezTo>
                      <a:pt x="13" y="155"/>
                      <a:pt x="13" y="155"/>
                      <a:pt x="13" y="155"/>
                    </a:cubicBezTo>
                    <a:cubicBezTo>
                      <a:pt x="0" y="135"/>
                      <a:pt x="5" y="109"/>
                      <a:pt x="24" y="96"/>
                    </a:cubicBezTo>
                    <a:cubicBezTo>
                      <a:pt x="148" y="13"/>
                      <a:pt x="148" y="13"/>
                      <a:pt x="148" y="13"/>
                    </a:cubicBezTo>
                    <a:cubicBezTo>
                      <a:pt x="167" y="0"/>
                      <a:pt x="193" y="5"/>
                      <a:pt x="206" y="24"/>
                    </a:cubicBezTo>
                    <a:cubicBezTo>
                      <a:pt x="215" y="36"/>
                      <a:pt x="215" y="36"/>
                      <a:pt x="215" y="36"/>
                    </a:cubicBezTo>
                    <a:cubicBezTo>
                      <a:pt x="228" y="55"/>
                      <a:pt x="222" y="82"/>
                      <a:pt x="203" y="95"/>
                    </a:cubicBezTo>
                    <a:lnTo>
                      <a:pt x="80" y="178"/>
                    </a:lnTo>
                    <a:close/>
                  </a:path>
                </a:pathLst>
              </a:custGeom>
              <a:solidFill>
                <a:srgbClr val="E3BD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65" name="Freeform 22"/>
              <p:cNvSpPr>
                <a:spLocks noChangeArrowheads="1"/>
              </p:cNvSpPr>
              <p:nvPr/>
            </p:nvSpPr>
            <p:spPr bwMode="auto">
              <a:xfrm>
                <a:off x="3116580" y="2795905"/>
                <a:ext cx="539750" cy="1832610"/>
              </a:xfrm>
              <a:custGeom>
                <a:avLst/>
                <a:gdLst>
                  <a:gd name="T0" fmla="*/ 535989 w 287"/>
                  <a:gd name="T1" fmla="*/ 1436991 h 974"/>
                  <a:gd name="T2" fmla="*/ 537869 w 287"/>
                  <a:gd name="T3" fmla="*/ 0 h 974"/>
                  <a:gd name="T4" fmla="*/ 0 w 287"/>
                  <a:gd name="T5" fmla="*/ 220063 h 974"/>
                  <a:gd name="T6" fmla="*/ 199350 w 287"/>
                  <a:gd name="T7" fmla="*/ 1382445 h 974"/>
                  <a:gd name="T8" fmla="*/ 129766 w 287"/>
                  <a:gd name="T9" fmla="*/ 1824451 h 974"/>
                  <a:gd name="T10" fmla="*/ 535989 w 287"/>
                  <a:gd name="T11" fmla="*/ 1436991 h 9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7" h="974">
                    <a:moveTo>
                      <a:pt x="285" y="764"/>
                    </a:moveTo>
                    <a:cubicBezTo>
                      <a:pt x="287" y="722"/>
                      <a:pt x="286" y="0"/>
                      <a:pt x="286" y="0"/>
                    </a:cubicBezTo>
                    <a:cubicBezTo>
                      <a:pt x="0" y="117"/>
                      <a:pt x="0" y="117"/>
                      <a:pt x="0" y="117"/>
                    </a:cubicBezTo>
                    <a:cubicBezTo>
                      <a:pt x="0" y="117"/>
                      <a:pt x="99" y="698"/>
                      <a:pt x="106" y="735"/>
                    </a:cubicBezTo>
                    <a:cubicBezTo>
                      <a:pt x="112" y="772"/>
                      <a:pt x="56" y="966"/>
                      <a:pt x="69" y="970"/>
                    </a:cubicBezTo>
                    <a:cubicBezTo>
                      <a:pt x="82" y="974"/>
                      <a:pt x="283" y="806"/>
                      <a:pt x="285" y="764"/>
                    </a:cubicBezTo>
                    <a:close/>
                  </a:path>
                </a:pathLst>
              </a:custGeom>
              <a:solidFill>
                <a:srgbClr val="C43A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66" name="Freeform 23"/>
              <p:cNvSpPr>
                <a:spLocks noChangeArrowheads="1"/>
              </p:cNvSpPr>
              <p:nvPr/>
            </p:nvSpPr>
            <p:spPr bwMode="auto">
              <a:xfrm>
                <a:off x="1619885" y="1955800"/>
                <a:ext cx="1847215" cy="976630"/>
              </a:xfrm>
              <a:custGeom>
                <a:avLst/>
                <a:gdLst>
                  <a:gd name="T0" fmla="*/ 1847850 w 982"/>
                  <a:gd name="T1" fmla="*/ 560580 h 519"/>
                  <a:gd name="T2" fmla="*/ 513710 w 982"/>
                  <a:gd name="T3" fmla="*/ 26336 h 519"/>
                  <a:gd name="T4" fmla="*/ 1882 w 982"/>
                  <a:gd name="T5" fmla="*/ 255835 h 519"/>
                  <a:gd name="T6" fmla="*/ 438441 w 982"/>
                  <a:gd name="T7" fmla="*/ 357417 h 519"/>
                  <a:gd name="T8" fmla="*/ 1443280 w 982"/>
                  <a:gd name="T9" fmla="*/ 976313 h 519"/>
                  <a:gd name="T10" fmla="*/ 1847850 w 982"/>
                  <a:gd name="T11" fmla="*/ 560580 h 5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82" h="519">
                    <a:moveTo>
                      <a:pt x="982" y="298"/>
                    </a:moveTo>
                    <a:cubicBezTo>
                      <a:pt x="982" y="298"/>
                      <a:pt x="313" y="27"/>
                      <a:pt x="273" y="14"/>
                    </a:cubicBezTo>
                    <a:cubicBezTo>
                      <a:pt x="233" y="0"/>
                      <a:pt x="2" y="123"/>
                      <a:pt x="1" y="136"/>
                    </a:cubicBezTo>
                    <a:cubicBezTo>
                      <a:pt x="0" y="150"/>
                      <a:pt x="200" y="170"/>
                      <a:pt x="233" y="190"/>
                    </a:cubicBezTo>
                    <a:cubicBezTo>
                      <a:pt x="265" y="210"/>
                      <a:pt x="767" y="519"/>
                      <a:pt x="767" y="519"/>
                    </a:cubicBezTo>
                    <a:lnTo>
                      <a:pt x="982" y="298"/>
                    </a:lnTo>
                    <a:close/>
                  </a:path>
                </a:pathLst>
              </a:custGeom>
              <a:solidFill>
                <a:srgbClr val="C43A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67" name="Freeform 24"/>
              <p:cNvSpPr>
                <a:spLocks noChangeArrowheads="1"/>
              </p:cNvSpPr>
              <p:nvPr/>
            </p:nvSpPr>
            <p:spPr bwMode="auto">
              <a:xfrm>
                <a:off x="1965960" y="2060575"/>
                <a:ext cx="2415540" cy="1724660"/>
              </a:xfrm>
              <a:custGeom>
                <a:avLst/>
                <a:gdLst>
                  <a:gd name="T0" fmla="*/ 2369131 w 1284"/>
                  <a:gd name="T1" fmla="*/ 75203 h 917"/>
                  <a:gd name="T2" fmla="*/ 2371013 w 1284"/>
                  <a:gd name="T3" fmla="*/ 75203 h 917"/>
                  <a:gd name="T4" fmla="*/ 2369131 w 1284"/>
                  <a:gd name="T5" fmla="*/ 73323 h 917"/>
                  <a:gd name="T6" fmla="*/ 2367249 w 1284"/>
                  <a:gd name="T7" fmla="*/ 73323 h 917"/>
                  <a:gd name="T8" fmla="*/ 2367249 w 1284"/>
                  <a:gd name="T9" fmla="*/ 73323 h 917"/>
                  <a:gd name="T10" fmla="*/ 1844121 w 1284"/>
                  <a:gd name="T11" fmla="*/ 157926 h 917"/>
                  <a:gd name="T12" fmla="*/ 1057547 w 1284"/>
                  <a:gd name="T13" fmla="*/ 689986 h 917"/>
                  <a:gd name="T14" fmla="*/ 56453 w 1284"/>
                  <a:gd name="T15" fmla="*/ 1613101 h 917"/>
                  <a:gd name="T16" fmla="*/ 71507 w 1284"/>
                  <a:gd name="T17" fmla="*/ 1603700 h 917"/>
                  <a:gd name="T18" fmla="*/ 75270 w 1284"/>
                  <a:gd name="T19" fmla="*/ 1643182 h 917"/>
                  <a:gd name="T20" fmla="*/ 1307821 w 1284"/>
                  <a:gd name="T21" fmla="*/ 1058480 h 917"/>
                  <a:gd name="T22" fmla="*/ 2094395 w 1284"/>
                  <a:gd name="T23" fmla="*/ 528300 h 917"/>
                  <a:gd name="T24" fmla="*/ 2369131 w 1284"/>
                  <a:gd name="T25" fmla="*/ 75203 h 9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84" h="917">
                    <a:moveTo>
                      <a:pt x="1259" y="40"/>
                    </a:moveTo>
                    <a:cubicBezTo>
                      <a:pt x="1259" y="40"/>
                      <a:pt x="1260" y="40"/>
                      <a:pt x="1260" y="40"/>
                    </a:cubicBezTo>
                    <a:cubicBezTo>
                      <a:pt x="1259" y="40"/>
                      <a:pt x="1259" y="40"/>
                      <a:pt x="1259" y="39"/>
                    </a:cubicBezTo>
                    <a:cubicBezTo>
                      <a:pt x="1259" y="39"/>
                      <a:pt x="1259" y="39"/>
                      <a:pt x="1258" y="39"/>
                    </a:cubicBezTo>
                    <a:cubicBezTo>
                      <a:pt x="1258" y="39"/>
                      <a:pt x="1258" y="39"/>
                      <a:pt x="1258" y="39"/>
                    </a:cubicBezTo>
                    <a:cubicBezTo>
                      <a:pt x="1229" y="0"/>
                      <a:pt x="1093" y="8"/>
                      <a:pt x="980" y="84"/>
                    </a:cubicBezTo>
                    <a:cubicBezTo>
                      <a:pt x="865" y="162"/>
                      <a:pt x="865" y="162"/>
                      <a:pt x="562" y="367"/>
                    </a:cubicBezTo>
                    <a:cubicBezTo>
                      <a:pt x="259" y="571"/>
                      <a:pt x="0" y="814"/>
                      <a:pt x="30" y="858"/>
                    </a:cubicBezTo>
                    <a:cubicBezTo>
                      <a:pt x="32" y="856"/>
                      <a:pt x="35" y="854"/>
                      <a:pt x="38" y="853"/>
                    </a:cubicBezTo>
                    <a:cubicBezTo>
                      <a:pt x="41" y="861"/>
                      <a:pt x="46" y="870"/>
                      <a:pt x="40" y="874"/>
                    </a:cubicBezTo>
                    <a:cubicBezTo>
                      <a:pt x="70" y="917"/>
                      <a:pt x="392" y="768"/>
                      <a:pt x="695" y="563"/>
                    </a:cubicBezTo>
                    <a:cubicBezTo>
                      <a:pt x="998" y="359"/>
                      <a:pt x="998" y="359"/>
                      <a:pt x="1113" y="281"/>
                    </a:cubicBezTo>
                    <a:cubicBezTo>
                      <a:pt x="1226" y="205"/>
                      <a:pt x="1284" y="82"/>
                      <a:pt x="1259" y="40"/>
                    </a:cubicBezTo>
                    <a:close/>
                  </a:path>
                </a:pathLst>
              </a:custGeom>
              <a:solidFill>
                <a:srgbClr val="E24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68" name="Freeform 25"/>
              <p:cNvSpPr>
                <a:spLocks noChangeArrowheads="1"/>
              </p:cNvSpPr>
              <p:nvPr/>
            </p:nvSpPr>
            <p:spPr bwMode="auto">
              <a:xfrm>
                <a:off x="3997325" y="2176780"/>
                <a:ext cx="185420" cy="244475"/>
              </a:xfrm>
              <a:custGeom>
                <a:avLst/>
                <a:gdLst>
                  <a:gd name="T0" fmla="*/ 176357 w 99"/>
                  <a:gd name="T1" fmla="*/ 197461 h 130"/>
                  <a:gd name="T2" fmla="*/ 131330 w 99"/>
                  <a:gd name="T3" fmla="*/ 95909 h 130"/>
                  <a:gd name="T4" fmla="*/ 54408 w 99"/>
                  <a:gd name="T5" fmla="*/ 16925 h 130"/>
                  <a:gd name="T6" fmla="*/ 15009 w 99"/>
                  <a:gd name="T7" fmla="*/ 9403 h 130"/>
                  <a:gd name="T8" fmla="*/ 7505 w 99"/>
                  <a:gd name="T9" fmla="*/ 47014 h 130"/>
                  <a:gd name="T10" fmla="*/ 84426 w 99"/>
                  <a:gd name="T11" fmla="*/ 127879 h 130"/>
                  <a:gd name="T12" fmla="*/ 129454 w 99"/>
                  <a:gd name="T13" fmla="*/ 229430 h 130"/>
                  <a:gd name="T14" fmla="*/ 168853 w 99"/>
                  <a:gd name="T15" fmla="*/ 236953 h 130"/>
                  <a:gd name="T16" fmla="*/ 176357 w 99"/>
                  <a:gd name="T17" fmla="*/ 197461 h 1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9" h="130">
                    <a:moveTo>
                      <a:pt x="94" y="105"/>
                    </a:moveTo>
                    <a:cubicBezTo>
                      <a:pt x="94" y="105"/>
                      <a:pt x="86" y="75"/>
                      <a:pt x="70" y="51"/>
                    </a:cubicBezTo>
                    <a:cubicBezTo>
                      <a:pt x="54" y="26"/>
                      <a:pt x="29" y="9"/>
                      <a:pt x="29" y="9"/>
                    </a:cubicBezTo>
                    <a:cubicBezTo>
                      <a:pt x="24" y="2"/>
                      <a:pt x="15" y="0"/>
                      <a:pt x="8" y="5"/>
                    </a:cubicBezTo>
                    <a:cubicBezTo>
                      <a:pt x="1" y="9"/>
                      <a:pt x="0" y="19"/>
                      <a:pt x="4" y="25"/>
                    </a:cubicBezTo>
                    <a:cubicBezTo>
                      <a:pt x="4" y="25"/>
                      <a:pt x="33" y="49"/>
                      <a:pt x="45" y="68"/>
                    </a:cubicBezTo>
                    <a:cubicBezTo>
                      <a:pt x="58" y="86"/>
                      <a:pt x="69" y="122"/>
                      <a:pt x="69" y="122"/>
                    </a:cubicBezTo>
                    <a:cubicBezTo>
                      <a:pt x="74" y="128"/>
                      <a:pt x="83" y="130"/>
                      <a:pt x="90" y="126"/>
                    </a:cubicBezTo>
                    <a:cubicBezTo>
                      <a:pt x="97" y="121"/>
                      <a:pt x="99" y="112"/>
                      <a:pt x="94" y="105"/>
                    </a:cubicBezTo>
                    <a:close/>
                  </a:path>
                </a:pathLst>
              </a:custGeom>
              <a:solidFill>
                <a:srgbClr val="F0AF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69" name="Freeform 26"/>
              <p:cNvSpPr>
                <a:spLocks noChangeArrowheads="1"/>
              </p:cNvSpPr>
              <p:nvPr/>
            </p:nvSpPr>
            <p:spPr bwMode="auto">
              <a:xfrm>
                <a:off x="1956435" y="3345180"/>
                <a:ext cx="572770" cy="409575"/>
              </a:xfrm>
              <a:custGeom>
                <a:avLst/>
                <a:gdLst>
                  <a:gd name="T0" fmla="*/ 28185 w 305"/>
                  <a:gd name="T1" fmla="*/ 409575 h 218"/>
                  <a:gd name="T2" fmla="*/ 0 w 305"/>
                  <a:gd name="T3" fmla="*/ 364484 h 218"/>
                  <a:gd name="T4" fmla="*/ 527993 w 305"/>
                  <a:gd name="T5" fmla="*/ 7515 h 218"/>
                  <a:gd name="T6" fmla="*/ 565572 w 305"/>
                  <a:gd name="T7" fmla="*/ 15030 h 218"/>
                  <a:gd name="T8" fmla="*/ 565572 w 305"/>
                  <a:gd name="T9" fmla="*/ 15030 h 218"/>
                  <a:gd name="T10" fmla="*/ 558056 w 305"/>
                  <a:gd name="T11" fmla="*/ 52606 h 218"/>
                  <a:gd name="T12" fmla="*/ 28185 w 305"/>
                  <a:gd name="T13" fmla="*/ 409575 h 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5" h="218">
                    <a:moveTo>
                      <a:pt x="15" y="218"/>
                    </a:moveTo>
                    <a:cubicBezTo>
                      <a:pt x="0" y="194"/>
                      <a:pt x="0" y="194"/>
                      <a:pt x="0" y="194"/>
                    </a:cubicBezTo>
                    <a:cubicBezTo>
                      <a:pt x="281" y="4"/>
                      <a:pt x="281" y="4"/>
                      <a:pt x="281" y="4"/>
                    </a:cubicBezTo>
                    <a:cubicBezTo>
                      <a:pt x="288" y="0"/>
                      <a:pt x="296" y="2"/>
                      <a:pt x="301" y="8"/>
                    </a:cubicBezTo>
                    <a:cubicBezTo>
                      <a:pt x="301" y="8"/>
                      <a:pt x="301" y="8"/>
                      <a:pt x="301" y="8"/>
                    </a:cubicBezTo>
                    <a:cubicBezTo>
                      <a:pt x="305" y="15"/>
                      <a:pt x="303" y="23"/>
                      <a:pt x="297" y="28"/>
                    </a:cubicBezTo>
                    <a:lnTo>
                      <a:pt x="15" y="218"/>
                    </a:lnTo>
                    <a:close/>
                  </a:path>
                </a:pathLst>
              </a:custGeom>
              <a:solidFill>
                <a:srgbClr val="F0AF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14344" name="Freeform 6"/>
          <p:cNvSpPr>
            <a:spLocks noChangeArrowheads="1"/>
          </p:cNvSpPr>
          <p:nvPr/>
        </p:nvSpPr>
        <p:spPr bwMode="auto">
          <a:xfrm>
            <a:off x="2110105" y="1073150"/>
            <a:ext cx="1171575" cy="628650"/>
          </a:xfrm>
          <a:custGeom>
            <a:avLst/>
            <a:gdLst>
              <a:gd name="T0" fmla="*/ 989330 w 315"/>
              <a:gd name="T1" fmla="*/ 185991 h 169"/>
              <a:gd name="T2" fmla="*/ 803366 w 315"/>
              <a:gd name="T3" fmla="*/ 0 h 169"/>
              <a:gd name="T4" fmla="*/ 624840 w 315"/>
              <a:gd name="T5" fmla="*/ 148793 h 169"/>
              <a:gd name="T6" fmla="*/ 539296 w 315"/>
              <a:gd name="T7" fmla="*/ 126474 h 169"/>
              <a:gd name="T8" fmla="*/ 386806 w 315"/>
              <a:gd name="T9" fmla="*/ 212030 h 169"/>
              <a:gd name="T10" fmla="*/ 301262 w 315"/>
              <a:gd name="T11" fmla="*/ 185991 h 169"/>
              <a:gd name="T12" fmla="*/ 159929 w 315"/>
              <a:gd name="T13" fmla="*/ 323625 h 169"/>
              <a:gd name="T14" fmla="*/ 159929 w 315"/>
              <a:gd name="T15" fmla="*/ 327344 h 169"/>
              <a:gd name="T16" fmla="*/ 137614 w 315"/>
              <a:gd name="T17" fmla="*/ 323625 h 169"/>
              <a:gd name="T18" fmla="*/ 0 w 315"/>
              <a:gd name="T19" fmla="*/ 461258 h 169"/>
              <a:gd name="T20" fmla="*/ 137614 w 315"/>
              <a:gd name="T21" fmla="*/ 602611 h 169"/>
              <a:gd name="T22" fmla="*/ 245473 w 315"/>
              <a:gd name="T23" fmla="*/ 550534 h 169"/>
              <a:gd name="T24" fmla="*/ 357051 w 315"/>
              <a:gd name="T25" fmla="*/ 606331 h 169"/>
              <a:gd name="T26" fmla="*/ 476069 w 315"/>
              <a:gd name="T27" fmla="*/ 539374 h 169"/>
              <a:gd name="T28" fmla="*/ 688068 w 315"/>
              <a:gd name="T29" fmla="*/ 628650 h 169"/>
              <a:gd name="T30" fmla="*/ 903786 w 315"/>
              <a:gd name="T31" fmla="*/ 531935 h 169"/>
              <a:gd name="T32" fmla="*/ 989330 w 315"/>
              <a:gd name="T33" fmla="*/ 554254 h 169"/>
              <a:gd name="T34" fmla="*/ 1171575 w 315"/>
              <a:gd name="T35" fmla="*/ 368262 h 169"/>
              <a:gd name="T36" fmla="*/ 989330 w 315"/>
              <a:gd name="T37" fmla="*/ 185991 h 16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15" h="169">
                <a:moveTo>
                  <a:pt x="266" y="50"/>
                </a:moveTo>
                <a:cubicBezTo>
                  <a:pt x="266" y="22"/>
                  <a:pt x="244" y="0"/>
                  <a:pt x="216" y="0"/>
                </a:cubicBezTo>
                <a:cubicBezTo>
                  <a:pt x="192" y="0"/>
                  <a:pt x="172" y="17"/>
                  <a:pt x="168" y="40"/>
                </a:cubicBezTo>
                <a:cubicBezTo>
                  <a:pt x="161" y="36"/>
                  <a:pt x="153" y="34"/>
                  <a:pt x="145" y="34"/>
                </a:cubicBezTo>
                <a:cubicBezTo>
                  <a:pt x="128" y="34"/>
                  <a:pt x="112" y="44"/>
                  <a:pt x="104" y="57"/>
                </a:cubicBezTo>
                <a:cubicBezTo>
                  <a:pt x="97" y="53"/>
                  <a:pt x="89" y="50"/>
                  <a:pt x="81" y="50"/>
                </a:cubicBezTo>
                <a:cubicBezTo>
                  <a:pt x="60" y="50"/>
                  <a:pt x="43" y="66"/>
                  <a:pt x="43" y="87"/>
                </a:cubicBezTo>
                <a:cubicBezTo>
                  <a:pt x="43" y="87"/>
                  <a:pt x="43" y="87"/>
                  <a:pt x="43" y="88"/>
                </a:cubicBezTo>
                <a:cubicBezTo>
                  <a:pt x="41" y="87"/>
                  <a:pt x="39" y="87"/>
                  <a:pt x="37" y="87"/>
                </a:cubicBezTo>
                <a:cubicBezTo>
                  <a:pt x="16" y="87"/>
                  <a:pt x="0" y="104"/>
                  <a:pt x="0" y="124"/>
                </a:cubicBezTo>
                <a:cubicBezTo>
                  <a:pt x="0" y="145"/>
                  <a:pt x="16" y="162"/>
                  <a:pt x="37" y="162"/>
                </a:cubicBezTo>
                <a:cubicBezTo>
                  <a:pt x="49" y="162"/>
                  <a:pt x="59" y="157"/>
                  <a:pt x="66" y="148"/>
                </a:cubicBezTo>
                <a:cubicBezTo>
                  <a:pt x="73" y="157"/>
                  <a:pt x="84" y="163"/>
                  <a:pt x="96" y="163"/>
                </a:cubicBezTo>
                <a:cubicBezTo>
                  <a:pt x="109" y="163"/>
                  <a:pt x="121" y="156"/>
                  <a:pt x="128" y="145"/>
                </a:cubicBezTo>
                <a:cubicBezTo>
                  <a:pt x="139" y="159"/>
                  <a:pt x="161" y="169"/>
                  <a:pt x="185" y="169"/>
                </a:cubicBezTo>
                <a:cubicBezTo>
                  <a:pt x="210" y="169"/>
                  <a:pt x="232" y="159"/>
                  <a:pt x="243" y="143"/>
                </a:cubicBezTo>
                <a:cubicBezTo>
                  <a:pt x="250" y="147"/>
                  <a:pt x="258" y="149"/>
                  <a:pt x="266" y="149"/>
                </a:cubicBezTo>
                <a:cubicBezTo>
                  <a:pt x="293" y="149"/>
                  <a:pt x="315" y="127"/>
                  <a:pt x="315" y="99"/>
                </a:cubicBezTo>
                <a:cubicBezTo>
                  <a:pt x="315" y="72"/>
                  <a:pt x="293" y="50"/>
                  <a:pt x="266" y="5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5" name="Freeform 7"/>
          <p:cNvSpPr>
            <a:spLocks noChangeArrowheads="1"/>
          </p:cNvSpPr>
          <p:nvPr/>
        </p:nvSpPr>
        <p:spPr bwMode="auto">
          <a:xfrm>
            <a:off x="6362700" y="4170680"/>
            <a:ext cx="1306830" cy="696595"/>
          </a:xfrm>
          <a:custGeom>
            <a:avLst/>
            <a:gdLst>
              <a:gd name="T0" fmla="*/ 1100329 w 640"/>
              <a:gd name="T1" fmla="*/ 203775 h 342"/>
              <a:gd name="T2" fmla="*/ 896186 w 640"/>
              <a:gd name="T3" fmla="*/ 0 h 342"/>
              <a:gd name="T4" fmla="*/ 694085 w 640"/>
              <a:gd name="T5" fmla="*/ 163020 h 342"/>
              <a:gd name="T6" fmla="*/ 602221 w 640"/>
              <a:gd name="T7" fmla="*/ 140605 h 342"/>
              <a:gd name="T8" fmla="*/ 428700 w 640"/>
              <a:gd name="T9" fmla="*/ 236380 h 342"/>
              <a:gd name="T10" fmla="*/ 334794 w 640"/>
              <a:gd name="T11" fmla="*/ 203775 h 342"/>
              <a:gd name="T12" fmla="*/ 179646 w 640"/>
              <a:gd name="T13" fmla="*/ 358645 h 342"/>
              <a:gd name="T14" fmla="*/ 179646 w 640"/>
              <a:gd name="T15" fmla="*/ 360683 h 342"/>
              <a:gd name="T16" fmla="*/ 153107 w 640"/>
              <a:gd name="T17" fmla="*/ 358645 h 342"/>
              <a:gd name="T18" fmla="*/ 0 w 640"/>
              <a:gd name="T19" fmla="*/ 513514 h 342"/>
              <a:gd name="T20" fmla="*/ 153107 w 640"/>
              <a:gd name="T21" fmla="*/ 668383 h 342"/>
              <a:gd name="T22" fmla="*/ 273551 w 640"/>
              <a:gd name="T23" fmla="*/ 611326 h 342"/>
              <a:gd name="T24" fmla="*/ 396037 w 640"/>
              <a:gd name="T25" fmla="*/ 672459 h 342"/>
              <a:gd name="T26" fmla="*/ 528729 w 640"/>
              <a:gd name="T27" fmla="*/ 599100 h 342"/>
              <a:gd name="T28" fmla="*/ 765535 w 640"/>
              <a:gd name="T29" fmla="*/ 696912 h 342"/>
              <a:gd name="T30" fmla="*/ 1008465 w 640"/>
              <a:gd name="T31" fmla="*/ 590949 h 342"/>
              <a:gd name="T32" fmla="*/ 1100329 w 640"/>
              <a:gd name="T33" fmla="*/ 613364 h 342"/>
              <a:gd name="T34" fmla="*/ 1306513 w 640"/>
              <a:gd name="T35" fmla="*/ 409589 h 342"/>
              <a:gd name="T36" fmla="*/ 1100329 w 640"/>
              <a:gd name="T37" fmla="*/ 203775 h 3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40" h="342">
                <a:moveTo>
                  <a:pt x="539" y="100"/>
                </a:moveTo>
                <a:cubicBezTo>
                  <a:pt x="539" y="45"/>
                  <a:pt x="494" y="0"/>
                  <a:pt x="439" y="0"/>
                </a:cubicBezTo>
                <a:cubicBezTo>
                  <a:pt x="390" y="0"/>
                  <a:pt x="349" y="34"/>
                  <a:pt x="340" y="80"/>
                </a:cubicBezTo>
                <a:cubicBezTo>
                  <a:pt x="326" y="73"/>
                  <a:pt x="311" y="69"/>
                  <a:pt x="295" y="69"/>
                </a:cubicBezTo>
                <a:cubicBezTo>
                  <a:pt x="259" y="69"/>
                  <a:pt x="228" y="88"/>
                  <a:pt x="210" y="116"/>
                </a:cubicBezTo>
                <a:cubicBezTo>
                  <a:pt x="197" y="106"/>
                  <a:pt x="181" y="100"/>
                  <a:pt x="164" y="100"/>
                </a:cubicBezTo>
                <a:cubicBezTo>
                  <a:pt x="122" y="100"/>
                  <a:pt x="88" y="134"/>
                  <a:pt x="88" y="176"/>
                </a:cubicBezTo>
                <a:cubicBezTo>
                  <a:pt x="88" y="176"/>
                  <a:pt x="88" y="177"/>
                  <a:pt x="88" y="177"/>
                </a:cubicBezTo>
                <a:cubicBezTo>
                  <a:pt x="84" y="176"/>
                  <a:pt x="80" y="176"/>
                  <a:pt x="75" y="176"/>
                </a:cubicBezTo>
                <a:cubicBezTo>
                  <a:pt x="34" y="176"/>
                  <a:pt x="0" y="210"/>
                  <a:pt x="0" y="252"/>
                </a:cubicBezTo>
                <a:cubicBezTo>
                  <a:pt x="0" y="294"/>
                  <a:pt x="34" y="328"/>
                  <a:pt x="75" y="328"/>
                </a:cubicBezTo>
                <a:cubicBezTo>
                  <a:pt x="99" y="328"/>
                  <a:pt x="120" y="317"/>
                  <a:pt x="134" y="300"/>
                </a:cubicBezTo>
                <a:cubicBezTo>
                  <a:pt x="148" y="318"/>
                  <a:pt x="170" y="330"/>
                  <a:pt x="194" y="330"/>
                </a:cubicBezTo>
                <a:cubicBezTo>
                  <a:pt x="222" y="330"/>
                  <a:pt x="246" y="315"/>
                  <a:pt x="259" y="294"/>
                </a:cubicBezTo>
                <a:cubicBezTo>
                  <a:pt x="283" y="323"/>
                  <a:pt x="326" y="342"/>
                  <a:pt x="375" y="342"/>
                </a:cubicBezTo>
                <a:cubicBezTo>
                  <a:pt x="426" y="342"/>
                  <a:pt x="470" y="321"/>
                  <a:pt x="494" y="290"/>
                </a:cubicBezTo>
                <a:cubicBezTo>
                  <a:pt x="507" y="297"/>
                  <a:pt x="523" y="301"/>
                  <a:pt x="539" y="301"/>
                </a:cubicBezTo>
                <a:cubicBezTo>
                  <a:pt x="595" y="301"/>
                  <a:pt x="640" y="256"/>
                  <a:pt x="640" y="201"/>
                </a:cubicBezTo>
                <a:cubicBezTo>
                  <a:pt x="640" y="145"/>
                  <a:pt x="595" y="100"/>
                  <a:pt x="539" y="10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6" name="Freeform 10"/>
          <p:cNvSpPr>
            <a:spLocks noChangeArrowheads="1"/>
          </p:cNvSpPr>
          <p:nvPr/>
        </p:nvSpPr>
        <p:spPr bwMode="auto">
          <a:xfrm>
            <a:off x="0" y="4643755"/>
            <a:ext cx="12192000" cy="2858770"/>
          </a:xfrm>
          <a:custGeom>
            <a:avLst/>
            <a:gdLst>
              <a:gd name="T0" fmla="*/ 11416484 w 3270"/>
              <a:gd name="T1" fmla="*/ 1132012 h 1230"/>
              <a:gd name="T2" fmla="*/ 11427670 w 3270"/>
              <a:gd name="T3" fmla="*/ 1218018 h 1230"/>
              <a:gd name="T4" fmla="*/ 11416484 w 3270"/>
              <a:gd name="T5" fmla="*/ 1218018 h 1230"/>
              <a:gd name="T6" fmla="*/ 10957886 w 3270"/>
              <a:gd name="T7" fmla="*/ 1387703 h 1230"/>
              <a:gd name="T8" fmla="*/ 10551486 w 3270"/>
              <a:gd name="T9" fmla="*/ 1264507 h 1230"/>
              <a:gd name="T10" fmla="*/ 10036961 w 3270"/>
              <a:gd name="T11" fmla="*/ 1550415 h 1230"/>
              <a:gd name="T12" fmla="*/ 9667846 w 3270"/>
              <a:gd name="T13" fmla="*/ 1501602 h 1230"/>
              <a:gd name="T14" fmla="*/ 9093666 w 3270"/>
              <a:gd name="T15" fmla="*/ 1655016 h 1230"/>
              <a:gd name="T16" fmla="*/ 8198840 w 3270"/>
              <a:gd name="T17" fmla="*/ 1457437 h 1230"/>
              <a:gd name="T18" fmla="*/ 7128778 w 3270"/>
              <a:gd name="T19" fmla="*/ 1761941 h 1230"/>
              <a:gd name="T20" fmla="*/ 6502400 w 3270"/>
              <a:gd name="T21" fmla="*/ 1615500 h 1230"/>
              <a:gd name="T22" fmla="*/ 6345806 w 3270"/>
              <a:gd name="T23" fmla="*/ 1622474 h 1230"/>
              <a:gd name="T24" fmla="*/ 5018481 w 3270"/>
              <a:gd name="T25" fmla="*/ 929784 h 1230"/>
              <a:gd name="T26" fmla="*/ 3739626 w 3270"/>
              <a:gd name="T27" fmla="*/ 1503926 h 1230"/>
              <a:gd name="T28" fmla="*/ 3322040 w 3270"/>
              <a:gd name="T29" fmla="*/ 1448139 h 1230"/>
              <a:gd name="T30" fmla="*/ 2915640 w 3270"/>
              <a:gd name="T31" fmla="*/ 1501602 h 1230"/>
              <a:gd name="T32" fmla="*/ 1987259 w 3270"/>
              <a:gd name="T33" fmla="*/ 1132012 h 1230"/>
              <a:gd name="T34" fmla="*/ 1752367 w 3270"/>
              <a:gd name="T35" fmla="*/ 1148284 h 1230"/>
              <a:gd name="T36" fmla="*/ 1390708 w 3270"/>
              <a:gd name="T37" fmla="*/ 941407 h 1230"/>
              <a:gd name="T38" fmla="*/ 1420536 w 3270"/>
              <a:gd name="T39" fmla="*/ 818210 h 1230"/>
              <a:gd name="T40" fmla="*/ 689761 w 3270"/>
              <a:gd name="T41" fmla="*/ 364940 h 1230"/>
              <a:gd name="T42" fmla="*/ 674848 w 3270"/>
              <a:gd name="T43" fmla="*/ 364940 h 1230"/>
              <a:gd name="T44" fmla="*/ 0 w 3270"/>
              <a:gd name="T45" fmla="*/ 0 h 1230"/>
              <a:gd name="T46" fmla="*/ 0 w 3270"/>
              <a:gd name="T47" fmla="*/ 2840491 h 1230"/>
              <a:gd name="T48" fmla="*/ 12192000 w 3270"/>
              <a:gd name="T49" fmla="*/ 2840491 h 1230"/>
              <a:gd name="T50" fmla="*/ 12192000 w 3270"/>
              <a:gd name="T51" fmla="*/ 634578 h 1230"/>
              <a:gd name="T52" fmla="*/ 11416484 w 3270"/>
              <a:gd name="T53" fmla="*/ 1132012 h 123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270" h="1230">
                <a:moveTo>
                  <a:pt x="3062" y="487"/>
                </a:moveTo>
                <a:cubicBezTo>
                  <a:pt x="3062" y="499"/>
                  <a:pt x="3063" y="512"/>
                  <a:pt x="3065" y="524"/>
                </a:cubicBezTo>
                <a:cubicBezTo>
                  <a:pt x="3064" y="524"/>
                  <a:pt x="3063" y="524"/>
                  <a:pt x="3062" y="524"/>
                </a:cubicBezTo>
                <a:cubicBezTo>
                  <a:pt x="3009" y="524"/>
                  <a:pt x="2963" y="553"/>
                  <a:pt x="2939" y="597"/>
                </a:cubicBezTo>
                <a:cubicBezTo>
                  <a:pt x="2914" y="564"/>
                  <a:pt x="2875" y="544"/>
                  <a:pt x="2830" y="544"/>
                </a:cubicBezTo>
                <a:cubicBezTo>
                  <a:pt x="2759" y="544"/>
                  <a:pt x="2700" y="598"/>
                  <a:pt x="2692" y="667"/>
                </a:cubicBezTo>
                <a:cubicBezTo>
                  <a:pt x="2662" y="653"/>
                  <a:pt x="2629" y="645"/>
                  <a:pt x="2593" y="646"/>
                </a:cubicBezTo>
                <a:cubicBezTo>
                  <a:pt x="2533" y="647"/>
                  <a:pt x="2478" y="672"/>
                  <a:pt x="2439" y="712"/>
                </a:cubicBezTo>
                <a:cubicBezTo>
                  <a:pt x="2374" y="659"/>
                  <a:pt x="2290" y="627"/>
                  <a:pt x="2199" y="627"/>
                </a:cubicBezTo>
                <a:cubicBezTo>
                  <a:pt x="2084" y="627"/>
                  <a:pt x="1981" y="678"/>
                  <a:pt x="1912" y="758"/>
                </a:cubicBezTo>
                <a:cubicBezTo>
                  <a:pt x="1867" y="719"/>
                  <a:pt x="1808" y="695"/>
                  <a:pt x="1744" y="695"/>
                </a:cubicBezTo>
                <a:cubicBezTo>
                  <a:pt x="1730" y="695"/>
                  <a:pt x="1716" y="696"/>
                  <a:pt x="1702" y="698"/>
                </a:cubicBezTo>
                <a:cubicBezTo>
                  <a:pt x="1672" y="529"/>
                  <a:pt x="1524" y="400"/>
                  <a:pt x="1346" y="400"/>
                </a:cubicBezTo>
                <a:cubicBezTo>
                  <a:pt x="1186" y="400"/>
                  <a:pt x="1051" y="504"/>
                  <a:pt x="1003" y="647"/>
                </a:cubicBezTo>
                <a:cubicBezTo>
                  <a:pt x="969" y="632"/>
                  <a:pt x="931" y="623"/>
                  <a:pt x="891" y="623"/>
                </a:cubicBezTo>
                <a:cubicBezTo>
                  <a:pt x="852" y="623"/>
                  <a:pt x="815" y="631"/>
                  <a:pt x="782" y="646"/>
                </a:cubicBezTo>
                <a:cubicBezTo>
                  <a:pt x="738" y="552"/>
                  <a:pt x="643" y="487"/>
                  <a:pt x="533" y="487"/>
                </a:cubicBezTo>
                <a:cubicBezTo>
                  <a:pt x="511" y="487"/>
                  <a:pt x="490" y="489"/>
                  <a:pt x="470" y="494"/>
                </a:cubicBezTo>
                <a:cubicBezTo>
                  <a:pt x="444" y="458"/>
                  <a:pt x="411" y="428"/>
                  <a:pt x="373" y="405"/>
                </a:cubicBezTo>
                <a:cubicBezTo>
                  <a:pt x="378" y="388"/>
                  <a:pt x="381" y="370"/>
                  <a:pt x="381" y="352"/>
                </a:cubicBezTo>
                <a:cubicBezTo>
                  <a:pt x="381" y="244"/>
                  <a:pt x="293" y="157"/>
                  <a:pt x="185" y="157"/>
                </a:cubicBezTo>
                <a:cubicBezTo>
                  <a:pt x="184" y="157"/>
                  <a:pt x="183" y="157"/>
                  <a:pt x="181" y="157"/>
                </a:cubicBezTo>
                <a:cubicBezTo>
                  <a:pt x="164" y="71"/>
                  <a:pt x="90" y="5"/>
                  <a:pt x="0" y="0"/>
                </a:cubicBezTo>
                <a:cubicBezTo>
                  <a:pt x="0" y="1222"/>
                  <a:pt x="0" y="1222"/>
                  <a:pt x="0" y="1222"/>
                </a:cubicBezTo>
                <a:cubicBezTo>
                  <a:pt x="474" y="1230"/>
                  <a:pt x="2590" y="1223"/>
                  <a:pt x="3270" y="1222"/>
                </a:cubicBezTo>
                <a:cubicBezTo>
                  <a:pt x="3270" y="273"/>
                  <a:pt x="3270" y="273"/>
                  <a:pt x="3270" y="273"/>
                </a:cubicBezTo>
                <a:cubicBezTo>
                  <a:pt x="3154" y="276"/>
                  <a:pt x="3062" y="370"/>
                  <a:pt x="3062" y="4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7" name="Freeform 7"/>
          <p:cNvSpPr>
            <a:spLocks noChangeArrowheads="1"/>
          </p:cNvSpPr>
          <p:nvPr/>
        </p:nvSpPr>
        <p:spPr bwMode="auto">
          <a:xfrm>
            <a:off x="10441305" y="2997200"/>
            <a:ext cx="1306195" cy="697230"/>
          </a:xfrm>
          <a:custGeom>
            <a:avLst/>
            <a:gdLst>
              <a:gd name="T0" fmla="*/ 1100328 w 640"/>
              <a:gd name="T1" fmla="*/ 203776 h 342"/>
              <a:gd name="T2" fmla="*/ 896186 w 640"/>
              <a:gd name="T3" fmla="*/ 0 h 342"/>
              <a:gd name="T4" fmla="*/ 694085 w 640"/>
              <a:gd name="T5" fmla="*/ 163021 h 342"/>
              <a:gd name="T6" fmla="*/ 602220 w 640"/>
              <a:gd name="T7" fmla="*/ 140605 h 342"/>
              <a:gd name="T8" fmla="*/ 428699 w 640"/>
              <a:gd name="T9" fmla="*/ 236380 h 342"/>
              <a:gd name="T10" fmla="*/ 334794 w 640"/>
              <a:gd name="T11" fmla="*/ 203776 h 342"/>
              <a:gd name="T12" fmla="*/ 179645 w 640"/>
              <a:gd name="T13" fmla="*/ 358645 h 342"/>
              <a:gd name="T14" fmla="*/ 179645 w 640"/>
              <a:gd name="T15" fmla="*/ 360683 h 342"/>
              <a:gd name="T16" fmla="*/ 153107 w 640"/>
              <a:gd name="T17" fmla="*/ 358645 h 342"/>
              <a:gd name="T18" fmla="*/ 0 w 640"/>
              <a:gd name="T19" fmla="*/ 513515 h 342"/>
              <a:gd name="T20" fmla="*/ 153107 w 640"/>
              <a:gd name="T21" fmla="*/ 668384 h 342"/>
              <a:gd name="T22" fmla="*/ 273551 w 640"/>
              <a:gd name="T23" fmla="*/ 611327 h 342"/>
              <a:gd name="T24" fmla="*/ 396036 w 640"/>
              <a:gd name="T25" fmla="*/ 672460 h 342"/>
              <a:gd name="T26" fmla="*/ 528729 w 640"/>
              <a:gd name="T27" fmla="*/ 599101 h 342"/>
              <a:gd name="T28" fmla="*/ 765534 w 640"/>
              <a:gd name="T29" fmla="*/ 696913 h 342"/>
              <a:gd name="T30" fmla="*/ 1008464 w 640"/>
              <a:gd name="T31" fmla="*/ 590950 h 342"/>
              <a:gd name="T32" fmla="*/ 1100328 w 640"/>
              <a:gd name="T33" fmla="*/ 613365 h 342"/>
              <a:gd name="T34" fmla="*/ 1306512 w 640"/>
              <a:gd name="T35" fmla="*/ 409589 h 342"/>
              <a:gd name="T36" fmla="*/ 1100328 w 640"/>
              <a:gd name="T37" fmla="*/ 203776 h 3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40" h="342">
                <a:moveTo>
                  <a:pt x="539" y="100"/>
                </a:moveTo>
                <a:cubicBezTo>
                  <a:pt x="539" y="45"/>
                  <a:pt x="494" y="0"/>
                  <a:pt x="439" y="0"/>
                </a:cubicBezTo>
                <a:cubicBezTo>
                  <a:pt x="390" y="0"/>
                  <a:pt x="349" y="34"/>
                  <a:pt x="340" y="80"/>
                </a:cubicBezTo>
                <a:cubicBezTo>
                  <a:pt x="326" y="73"/>
                  <a:pt x="311" y="69"/>
                  <a:pt x="295" y="69"/>
                </a:cubicBezTo>
                <a:cubicBezTo>
                  <a:pt x="259" y="69"/>
                  <a:pt x="228" y="88"/>
                  <a:pt x="210" y="116"/>
                </a:cubicBezTo>
                <a:cubicBezTo>
                  <a:pt x="197" y="106"/>
                  <a:pt x="181" y="100"/>
                  <a:pt x="164" y="100"/>
                </a:cubicBezTo>
                <a:cubicBezTo>
                  <a:pt x="122" y="100"/>
                  <a:pt x="88" y="134"/>
                  <a:pt x="88" y="176"/>
                </a:cubicBezTo>
                <a:cubicBezTo>
                  <a:pt x="88" y="176"/>
                  <a:pt x="88" y="177"/>
                  <a:pt x="88" y="177"/>
                </a:cubicBezTo>
                <a:cubicBezTo>
                  <a:pt x="84" y="176"/>
                  <a:pt x="80" y="176"/>
                  <a:pt x="75" y="176"/>
                </a:cubicBezTo>
                <a:cubicBezTo>
                  <a:pt x="34" y="176"/>
                  <a:pt x="0" y="210"/>
                  <a:pt x="0" y="252"/>
                </a:cubicBezTo>
                <a:cubicBezTo>
                  <a:pt x="0" y="294"/>
                  <a:pt x="34" y="328"/>
                  <a:pt x="75" y="328"/>
                </a:cubicBezTo>
                <a:cubicBezTo>
                  <a:pt x="99" y="328"/>
                  <a:pt x="120" y="317"/>
                  <a:pt x="134" y="300"/>
                </a:cubicBezTo>
                <a:cubicBezTo>
                  <a:pt x="148" y="318"/>
                  <a:pt x="170" y="330"/>
                  <a:pt x="194" y="330"/>
                </a:cubicBezTo>
                <a:cubicBezTo>
                  <a:pt x="222" y="330"/>
                  <a:pt x="246" y="315"/>
                  <a:pt x="259" y="294"/>
                </a:cubicBezTo>
                <a:cubicBezTo>
                  <a:pt x="283" y="323"/>
                  <a:pt x="326" y="342"/>
                  <a:pt x="375" y="342"/>
                </a:cubicBezTo>
                <a:cubicBezTo>
                  <a:pt x="426" y="342"/>
                  <a:pt x="470" y="321"/>
                  <a:pt x="494" y="290"/>
                </a:cubicBezTo>
                <a:cubicBezTo>
                  <a:pt x="507" y="297"/>
                  <a:pt x="523" y="301"/>
                  <a:pt x="539" y="301"/>
                </a:cubicBezTo>
                <a:cubicBezTo>
                  <a:pt x="595" y="301"/>
                  <a:pt x="640" y="256"/>
                  <a:pt x="640" y="201"/>
                </a:cubicBezTo>
                <a:cubicBezTo>
                  <a:pt x="640" y="145"/>
                  <a:pt x="595" y="100"/>
                  <a:pt x="539" y="10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350" name="组合 51"/>
          <p:cNvGrpSpPr/>
          <p:nvPr/>
        </p:nvGrpSpPr>
        <p:grpSpPr bwMode="auto">
          <a:xfrm>
            <a:off x="6642735" y="5454650"/>
            <a:ext cx="4128733" cy="412512"/>
            <a:chOff x="6642735" y="5454650"/>
            <a:chExt cx="4128733" cy="412512"/>
          </a:xfrm>
        </p:grpSpPr>
        <p:sp>
          <p:nvSpPr>
            <p:cNvPr id="14351" name="Freeform 91"/>
            <p:cNvSpPr>
              <a:spLocks/>
            </p:cNvSpPr>
            <p:nvPr/>
          </p:nvSpPr>
          <p:spPr bwMode="auto">
            <a:xfrm>
              <a:off x="6642735" y="5454650"/>
              <a:ext cx="205740" cy="407670"/>
            </a:xfrm>
            <a:custGeom>
              <a:avLst/>
              <a:gdLst>
                <a:gd name="TX0" fmla="*/ 144 w 145"/>
                <a:gd name="TY0" fmla="*/ 72 h 289"/>
                <a:gd name="TX1" fmla="*/ 72 w 145"/>
                <a:gd name="TY1" fmla="*/ 0 h 289"/>
                <a:gd name="TX2" fmla="*/ 0 w 145"/>
                <a:gd name="TY2" fmla="*/ 72 h 289"/>
                <a:gd name="TX3" fmla="*/ 36 w 145"/>
                <a:gd name="TY3" fmla="*/ 134 h 289"/>
                <a:gd name="TX4" fmla="*/ 0 w 145"/>
                <a:gd name="TY4" fmla="*/ 288 h 289"/>
                <a:gd name="TX5" fmla="*/ 144 w 145"/>
                <a:gd name="TY5" fmla="*/ 288 h 289"/>
                <a:gd name="TX6" fmla="*/ 109 w 145"/>
                <a:gd name="TY6" fmla="*/ 134 h 289"/>
                <a:gd name="TX7" fmla="*/ 144 w 145"/>
                <a:gd name="TY7" fmla="*/ 72 h 289"/>
              </a:gdLst>
              <a:ahLst/>
              <a:cxnLst>
                <a:cxn ang="0">
                  <a:pos x="TX0" y="TY0"/>
                </a:cxn>
                <a:cxn ang="0">
                  <a:pos x="TX1" y="TY1"/>
                </a:cxn>
                <a:cxn ang="0">
                  <a:pos x="TX2" y="TY2"/>
                </a:cxn>
                <a:cxn ang="0">
                  <a:pos x="TX3" y="TY3"/>
                </a:cxn>
                <a:cxn ang="0">
                  <a:pos x="TX4" y="TY4"/>
                </a:cxn>
                <a:cxn ang="0">
                  <a:pos x="TX5" y="TY5"/>
                </a:cxn>
                <a:cxn ang="0">
                  <a:pos x="TX6" y="TY6"/>
                </a:cxn>
                <a:cxn ang="0">
                  <a:pos x="TX7" y="TY7"/>
                </a:cxn>
              </a:cxnLst>
              <a:rect l="l" t="t" r="r" b="b"/>
              <a:pathLst>
                <a:path w="145" h="289">
                  <a:moveTo>
                    <a:pt x="144" y="72"/>
                  </a:moveTo>
                  <a:cubicBezTo>
                    <a:pt x="144" y="32"/>
                    <a:pt x="112" y="0"/>
                    <a:pt x="72" y="0"/>
                  </a:cubicBezTo>
                  <a:cubicBezTo>
                    <a:pt x="33" y="0"/>
                    <a:pt x="0" y="32"/>
                    <a:pt x="0" y="72"/>
                  </a:cubicBezTo>
                  <a:cubicBezTo>
                    <a:pt x="0" y="98"/>
                    <a:pt x="14" y="121"/>
                    <a:pt x="36" y="134"/>
                  </a:cubicBezTo>
                  <a:cubicBezTo>
                    <a:pt x="0" y="288"/>
                    <a:pt x="0" y="288"/>
                    <a:pt x="0" y="288"/>
                  </a:cubicBezTo>
                  <a:cubicBezTo>
                    <a:pt x="144" y="288"/>
                    <a:pt x="144" y="288"/>
                    <a:pt x="144" y="288"/>
                  </a:cubicBezTo>
                  <a:cubicBezTo>
                    <a:pt x="109" y="134"/>
                    <a:pt x="109" y="134"/>
                    <a:pt x="109" y="134"/>
                  </a:cubicBezTo>
                  <a:cubicBezTo>
                    <a:pt x="130" y="121"/>
                    <a:pt x="144" y="98"/>
                    <a:pt x="144" y="72"/>
                  </a:cubicBezTo>
                  <a:close/>
                </a:path>
              </a:pathLst>
            </a:custGeom>
            <a:solidFill>
              <a:schemeClr val="bg1"/>
            </a:solidFill>
            <a:ln w="0">
              <a:noFill/>
              <a:prstDash/>
            </a:ln>
          </p:spPr>
          <p:txBody>
            <a:bodyPr vert="horz" wrap="square" lIns="91440" tIns="45720" rIns="91440" bIns="45720" numCol="1"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latin typeface="宋体" charset="0"/>
                <a:ea typeface="宋体" charset="0"/>
              </a:endParaRPr>
            </a:p>
          </p:txBody>
        </p:sp>
        <p:sp>
          <p:nvSpPr>
            <p:cNvPr id="14352" name="文本框 48"/>
            <p:cNvSpPr txBox="1">
              <a:spLocks/>
            </p:cNvSpPr>
            <p:nvPr/>
          </p:nvSpPr>
          <p:spPr bwMode="auto">
            <a:xfrm>
              <a:off x="7061200" y="5497830"/>
              <a:ext cx="1622560" cy="369332"/>
            </a:xfrm>
            <a:prstGeom prst="rect">
              <a:avLst/>
            </a:prstGeom>
            <a:noFill/>
            <a:ln w="0">
              <a:noFill/>
              <a:prstDash/>
            </a:ln>
          </p:spPr>
          <p:txBody>
            <a:bodyPr vert="horz" wrap="none" lIns="91440" tIns="45720" rIns="91440" bIns="45720" numCol="1" anchor="t">
              <a:spAutoFit/>
            </a:bodyPr>
            <a:lstStyle/>
            <a:p>
              <a:pPr marL="0" indent="0" algn="l" defTabSz="914400" eaLnBrk="0" fontAlgn="base" latinLnBrk="0">
                <a:lnSpc>
                  <a:spcPct val="100000"/>
                </a:lnSpc>
                <a:spcBef>
                  <a:spcPts val="0"/>
                </a:spcBef>
                <a:spcAft>
                  <a:spcPts val="0"/>
                </a:spcAft>
                <a:buFontTx/>
                <a:buNone/>
              </a:pPr>
              <a:r>
                <a:rPr lang="en-US" altLang="ko-KR" sz="1800" b="1" strike="noStrike" cap="none" dirty="0" err="1">
                  <a:solidFill>
                    <a:schemeClr val="bg1"/>
                  </a:solidFill>
                  <a:latin typeface="微软雅黑" charset="0"/>
                  <a:ea typeface="微软雅黑" charset="0"/>
                </a:rPr>
                <a:t>答辩人</a:t>
              </a:r>
              <a:r>
                <a:rPr lang="en-US" altLang="ko-KR" sz="1800" b="1" strike="noStrike" cap="none" dirty="0">
                  <a:solidFill>
                    <a:schemeClr val="bg1"/>
                  </a:solidFill>
                  <a:latin typeface="微软雅黑" charset="0"/>
                  <a:ea typeface="微软雅黑" charset="0"/>
                </a:rPr>
                <a:t>:</a:t>
              </a:r>
              <a:r>
                <a:rPr lang="zh-CN" altLang="en-US" b="1" dirty="0">
                  <a:solidFill>
                    <a:schemeClr val="bg1"/>
                  </a:solidFill>
                  <a:latin typeface="微软雅黑" charset="0"/>
                  <a:ea typeface="微软雅黑" charset="0"/>
                </a:rPr>
                <a:t>陈冰冰</a:t>
              </a:r>
              <a:endParaRPr lang="ko-KR" altLang="en-US" sz="1800" b="1" strike="noStrike" cap="none" dirty="0">
                <a:solidFill>
                  <a:schemeClr val="bg1"/>
                </a:solidFill>
                <a:latin typeface="微软雅黑" charset="0"/>
                <a:ea typeface="微软雅黑" charset="0"/>
              </a:endParaRPr>
            </a:p>
          </p:txBody>
        </p:sp>
        <p:sp>
          <p:nvSpPr>
            <p:cNvPr id="14353" name="Freeform 91"/>
            <p:cNvSpPr>
              <a:spLocks/>
            </p:cNvSpPr>
            <p:nvPr/>
          </p:nvSpPr>
          <p:spPr bwMode="auto">
            <a:xfrm>
              <a:off x="8866505" y="5454650"/>
              <a:ext cx="205740" cy="407670"/>
            </a:xfrm>
            <a:custGeom>
              <a:avLst/>
              <a:gdLst>
                <a:gd name="TX0" fmla="*/ 144 w 145"/>
                <a:gd name="TY0" fmla="*/ 72 h 289"/>
                <a:gd name="TX1" fmla="*/ 72 w 145"/>
                <a:gd name="TY1" fmla="*/ 0 h 289"/>
                <a:gd name="TX2" fmla="*/ 0 w 145"/>
                <a:gd name="TY2" fmla="*/ 72 h 289"/>
                <a:gd name="TX3" fmla="*/ 36 w 145"/>
                <a:gd name="TY3" fmla="*/ 134 h 289"/>
                <a:gd name="TX4" fmla="*/ 0 w 145"/>
                <a:gd name="TY4" fmla="*/ 288 h 289"/>
                <a:gd name="TX5" fmla="*/ 144 w 145"/>
                <a:gd name="TY5" fmla="*/ 288 h 289"/>
                <a:gd name="TX6" fmla="*/ 109 w 145"/>
                <a:gd name="TY6" fmla="*/ 134 h 289"/>
                <a:gd name="TX7" fmla="*/ 144 w 145"/>
                <a:gd name="TY7" fmla="*/ 72 h 289"/>
              </a:gdLst>
              <a:ahLst/>
              <a:cxnLst>
                <a:cxn ang="0">
                  <a:pos x="TX0" y="TY0"/>
                </a:cxn>
                <a:cxn ang="0">
                  <a:pos x="TX1" y="TY1"/>
                </a:cxn>
                <a:cxn ang="0">
                  <a:pos x="TX2" y="TY2"/>
                </a:cxn>
                <a:cxn ang="0">
                  <a:pos x="TX3" y="TY3"/>
                </a:cxn>
                <a:cxn ang="0">
                  <a:pos x="TX4" y="TY4"/>
                </a:cxn>
                <a:cxn ang="0">
                  <a:pos x="TX5" y="TY5"/>
                </a:cxn>
                <a:cxn ang="0">
                  <a:pos x="TX6" y="TY6"/>
                </a:cxn>
                <a:cxn ang="0">
                  <a:pos x="TX7" y="TY7"/>
                </a:cxn>
              </a:cxnLst>
              <a:rect l="l" t="t" r="r" b="b"/>
              <a:pathLst>
                <a:path w="145" h="289">
                  <a:moveTo>
                    <a:pt x="144" y="72"/>
                  </a:moveTo>
                  <a:cubicBezTo>
                    <a:pt x="144" y="32"/>
                    <a:pt x="112" y="0"/>
                    <a:pt x="72" y="0"/>
                  </a:cubicBezTo>
                  <a:cubicBezTo>
                    <a:pt x="33" y="0"/>
                    <a:pt x="0" y="32"/>
                    <a:pt x="0" y="72"/>
                  </a:cubicBezTo>
                  <a:cubicBezTo>
                    <a:pt x="0" y="98"/>
                    <a:pt x="14" y="121"/>
                    <a:pt x="36" y="134"/>
                  </a:cubicBezTo>
                  <a:cubicBezTo>
                    <a:pt x="0" y="288"/>
                    <a:pt x="0" y="288"/>
                    <a:pt x="0" y="288"/>
                  </a:cubicBezTo>
                  <a:cubicBezTo>
                    <a:pt x="144" y="288"/>
                    <a:pt x="144" y="288"/>
                    <a:pt x="144" y="288"/>
                  </a:cubicBezTo>
                  <a:cubicBezTo>
                    <a:pt x="109" y="134"/>
                    <a:pt x="109" y="134"/>
                    <a:pt x="109" y="134"/>
                  </a:cubicBezTo>
                  <a:cubicBezTo>
                    <a:pt x="130" y="121"/>
                    <a:pt x="144" y="98"/>
                    <a:pt x="144" y="72"/>
                  </a:cubicBezTo>
                  <a:close/>
                </a:path>
              </a:pathLst>
            </a:custGeom>
            <a:solidFill>
              <a:schemeClr val="bg1"/>
            </a:solidFill>
            <a:ln w="0">
              <a:noFill/>
              <a:prstDash/>
            </a:ln>
          </p:spPr>
          <p:txBody>
            <a:bodyPr vert="horz" wrap="square" lIns="91440" tIns="45720" rIns="91440" bIns="45720" numCol="1"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latin typeface="宋体" charset="0"/>
                <a:ea typeface="宋体" charset="0"/>
              </a:endParaRPr>
            </a:p>
          </p:txBody>
        </p:sp>
        <p:sp>
          <p:nvSpPr>
            <p:cNvPr id="14354" name="文本框 50"/>
            <p:cNvSpPr txBox="1">
              <a:spLocks/>
            </p:cNvSpPr>
            <p:nvPr/>
          </p:nvSpPr>
          <p:spPr bwMode="auto">
            <a:xfrm>
              <a:off x="9363710" y="5491480"/>
              <a:ext cx="1407758" cy="369332"/>
            </a:xfrm>
            <a:prstGeom prst="rect">
              <a:avLst/>
            </a:prstGeom>
            <a:noFill/>
            <a:ln w="0">
              <a:noFill/>
              <a:prstDash/>
            </a:ln>
          </p:spPr>
          <p:txBody>
            <a:bodyPr vert="horz" wrap="none" lIns="91440" tIns="45720" rIns="91440" bIns="45720" numCol="1" anchor="t">
              <a:spAutoFit/>
            </a:bodyPr>
            <a:lstStyle/>
            <a:p>
              <a:pPr marL="0" indent="0" algn="l" defTabSz="914400" eaLnBrk="0" fontAlgn="base" latinLnBrk="0">
                <a:lnSpc>
                  <a:spcPct val="100000"/>
                </a:lnSpc>
                <a:spcBef>
                  <a:spcPts val="0"/>
                </a:spcBef>
                <a:spcAft>
                  <a:spcPts val="0"/>
                </a:spcAft>
                <a:buFontTx/>
                <a:buNone/>
              </a:pPr>
              <a:r>
                <a:rPr lang="en-US" altLang="ko-KR" sz="1800" b="1" strike="noStrike" cap="none" dirty="0">
                  <a:solidFill>
                    <a:schemeClr val="bg1"/>
                  </a:solidFill>
                  <a:latin typeface="微软雅黑" charset="0"/>
                  <a:ea typeface="微软雅黑" charset="0"/>
                </a:rPr>
                <a:t>导 师：</a:t>
              </a:r>
              <a:r>
                <a:rPr lang="zh-CN" altLang="en-US" b="1" dirty="0">
                  <a:solidFill>
                    <a:schemeClr val="bg1"/>
                  </a:solidFill>
                  <a:latin typeface="微软雅黑" charset="0"/>
                  <a:ea typeface="微软雅黑" charset="0"/>
                </a:rPr>
                <a:t>戴华</a:t>
              </a:r>
              <a:endParaRPr lang="ko-KR" altLang="en-US" sz="1800" b="1" strike="noStrike" cap="none" dirty="0">
                <a:solidFill>
                  <a:schemeClr val="bg1"/>
                </a:solidFill>
                <a:latin typeface="微软雅黑" charset="0"/>
                <a:ea typeface="微软雅黑"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3"/>
          <p:cNvSpPr>
            <a:spLocks noChangeArrowheads="1"/>
          </p:cNvSpPr>
          <p:nvPr/>
        </p:nvSpPr>
        <p:spPr bwMode="auto">
          <a:xfrm rot="5400000">
            <a:off x="187325" y="-187325"/>
            <a:ext cx="6858000" cy="7232650"/>
          </a:xfrm>
          <a:custGeom>
            <a:avLst/>
            <a:gdLst>
              <a:gd name="T0" fmla="*/ 0 w 6858000"/>
              <a:gd name="T1" fmla="*/ 2838450 h 7232650"/>
              <a:gd name="T2" fmla="*/ 6858000 w 6858000"/>
              <a:gd name="T3" fmla="*/ 0 h 7232650"/>
              <a:gd name="T4" fmla="*/ 6858000 w 6858000"/>
              <a:gd name="T5" fmla="*/ 7232650 h 7232650"/>
              <a:gd name="T6" fmla="*/ 0 w 6858000"/>
              <a:gd name="T7" fmla="*/ 7232650 h 7232650"/>
              <a:gd name="T8" fmla="*/ 0 w 6858000"/>
              <a:gd name="T9" fmla="*/ 2838450 h 72326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58000" h="7232650">
                <a:moveTo>
                  <a:pt x="0" y="2838450"/>
                </a:moveTo>
                <a:lnTo>
                  <a:pt x="6858000" y="0"/>
                </a:lnTo>
                <a:lnTo>
                  <a:pt x="6858000" y="7232650"/>
                </a:lnTo>
                <a:lnTo>
                  <a:pt x="0" y="7232650"/>
                </a:lnTo>
                <a:lnTo>
                  <a:pt x="0" y="283845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6387" name="组合 239"/>
          <p:cNvGrpSpPr>
            <a:grpSpLocks/>
          </p:cNvGrpSpPr>
          <p:nvPr/>
        </p:nvGrpSpPr>
        <p:grpSpPr bwMode="auto">
          <a:xfrm>
            <a:off x="228600" y="3962400"/>
            <a:ext cx="6723380" cy="2952750"/>
            <a:chOff x="228600" y="3962400"/>
            <a:chExt cx="6723380" cy="2952750"/>
          </a:xfrm>
        </p:grpSpPr>
        <p:grpSp>
          <p:nvGrpSpPr>
            <p:cNvPr id="16411" name="Group 205"/>
            <p:cNvGrpSpPr>
              <a:grpSpLocks/>
            </p:cNvGrpSpPr>
            <p:nvPr/>
          </p:nvGrpSpPr>
          <p:grpSpPr bwMode="auto">
            <a:xfrm>
              <a:off x="228600" y="3962400"/>
              <a:ext cx="6723380" cy="2952750"/>
              <a:chOff x="228600" y="3962400"/>
              <a:chExt cx="6723380" cy="2952750"/>
            </a:xfrm>
          </p:grpSpPr>
          <p:sp>
            <p:nvSpPr>
              <p:cNvPr id="16441" name="Rectangle 5"/>
              <p:cNvSpPr>
                <a:spLocks noChangeArrowheads="1"/>
              </p:cNvSpPr>
              <p:nvPr/>
            </p:nvSpPr>
            <p:spPr bwMode="auto">
              <a:xfrm>
                <a:off x="4989195" y="4371975"/>
                <a:ext cx="982980" cy="1311910"/>
              </a:xfrm>
              <a:prstGeom prst="rect">
                <a:avLst/>
              </a:prstGeom>
              <a:solidFill>
                <a:srgbClr val="EB594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442" name="Freeform 6"/>
              <p:cNvSpPr>
                <a:spLocks noChangeArrowheads="1"/>
              </p:cNvSpPr>
              <p:nvPr/>
            </p:nvSpPr>
            <p:spPr bwMode="auto">
              <a:xfrm>
                <a:off x="5133975" y="4746625"/>
                <a:ext cx="691515" cy="228600"/>
              </a:xfrm>
              <a:custGeom>
                <a:avLst/>
                <a:gdLst>
                  <a:gd name="T0" fmla="*/ 365 w 1081"/>
                  <a:gd name="T1" fmla="*/ 1 h 355"/>
                  <a:gd name="T2" fmla="*/ 364 w 1081"/>
                  <a:gd name="T3" fmla="*/ 0 h 355"/>
                  <a:gd name="T4" fmla="*/ 175 w 1081"/>
                  <a:gd name="T5" fmla="*/ 0 h 355"/>
                  <a:gd name="T6" fmla="*/ 174 w 1081"/>
                  <a:gd name="T7" fmla="*/ 1 h 355"/>
                  <a:gd name="T8" fmla="*/ 0 w 1081"/>
                  <a:gd name="T9" fmla="*/ 87 h 355"/>
                  <a:gd name="T10" fmla="*/ 194 w 1081"/>
                  <a:gd name="T11" fmla="*/ 178 h 355"/>
                  <a:gd name="T12" fmla="*/ 194 w 1081"/>
                  <a:gd name="T13" fmla="*/ 178 h 355"/>
                  <a:gd name="T14" fmla="*/ 345 w 1081"/>
                  <a:gd name="T15" fmla="*/ 178 h 355"/>
                  <a:gd name="T16" fmla="*/ 345 w 1081"/>
                  <a:gd name="T17" fmla="*/ 178 h 355"/>
                  <a:gd name="T18" fmla="*/ 539 w 1081"/>
                  <a:gd name="T19" fmla="*/ 87 h 355"/>
                  <a:gd name="T20" fmla="*/ 365 w 1081"/>
                  <a:gd name="T21" fmla="*/ 1 h 3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81" h="355">
                    <a:moveTo>
                      <a:pt x="733" y="1"/>
                    </a:moveTo>
                    <a:cubicBezTo>
                      <a:pt x="732" y="1"/>
                      <a:pt x="731" y="0"/>
                      <a:pt x="731" y="0"/>
                    </a:cubicBezTo>
                    <a:cubicBezTo>
                      <a:pt x="351" y="0"/>
                      <a:pt x="351" y="0"/>
                      <a:pt x="351" y="0"/>
                    </a:cubicBezTo>
                    <a:cubicBezTo>
                      <a:pt x="351" y="0"/>
                      <a:pt x="350" y="1"/>
                      <a:pt x="349" y="1"/>
                    </a:cubicBezTo>
                    <a:cubicBezTo>
                      <a:pt x="201" y="30"/>
                      <a:pt x="77" y="93"/>
                      <a:pt x="0" y="174"/>
                    </a:cubicBezTo>
                    <a:cubicBezTo>
                      <a:pt x="84" y="263"/>
                      <a:pt x="224" y="330"/>
                      <a:pt x="390" y="355"/>
                    </a:cubicBezTo>
                    <a:cubicBezTo>
                      <a:pt x="390" y="355"/>
                      <a:pt x="390" y="355"/>
                      <a:pt x="390" y="355"/>
                    </a:cubicBezTo>
                    <a:cubicBezTo>
                      <a:pt x="692" y="355"/>
                      <a:pt x="692" y="355"/>
                      <a:pt x="692" y="355"/>
                    </a:cubicBezTo>
                    <a:cubicBezTo>
                      <a:pt x="692" y="355"/>
                      <a:pt x="692" y="355"/>
                      <a:pt x="692" y="355"/>
                    </a:cubicBezTo>
                    <a:cubicBezTo>
                      <a:pt x="858" y="330"/>
                      <a:pt x="998" y="263"/>
                      <a:pt x="1081" y="174"/>
                    </a:cubicBezTo>
                    <a:cubicBezTo>
                      <a:pt x="1005" y="93"/>
                      <a:pt x="881" y="30"/>
                      <a:pt x="733" y="1"/>
                    </a:cubicBezTo>
                    <a:close/>
                  </a:path>
                </a:pathLst>
              </a:custGeom>
              <a:solidFill>
                <a:srgbClr val="86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43" name="Freeform 7"/>
              <p:cNvSpPr>
                <a:spLocks noChangeArrowheads="1"/>
              </p:cNvSpPr>
              <p:nvPr/>
            </p:nvSpPr>
            <p:spPr bwMode="auto">
              <a:xfrm>
                <a:off x="5602605" y="4746625"/>
                <a:ext cx="1270" cy="1270"/>
              </a:xfrm>
              <a:custGeom>
                <a:avLst/>
                <a:gdLst>
                  <a:gd name="T0" fmla="*/ 1 w 2"/>
                  <a:gd name="T1" fmla="*/ 1 h 1"/>
                  <a:gd name="T2" fmla="*/ 1 w 2"/>
                  <a:gd name="T3" fmla="*/ 0 h 1"/>
                  <a:gd name="T4" fmla="*/ 0 w 2"/>
                  <a:gd name="T5" fmla="*/ 0 h 1"/>
                  <a:gd name="T6" fmla="*/ 1 w 2"/>
                  <a:gd name="T7" fmla="*/ 1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 h="1">
                    <a:moveTo>
                      <a:pt x="2" y="1"/>
                    </a:moveTo>
                    <a:cubicBezTo>
                      <a:pt x="2" y="1"/>
                      <a:pt x="2" y="0"/>
                      <a:pt x="2" y="0"/>
                    </a:cubicBezTo>
                    <a:cubicBezTo>
                      <a:pt x="0" y="0"/>
                      <a:pt x="0" y="0"/>
                      <a:pt x="0" y="0"/>
                    </a:cubicBezTo>
                    <a:cubicBezTo>
                      <a:pt x="0" y="0"/>
                      <a:pt x="1" y="1"/>
                      <a:pt x="2" y="1"/>
                    </a:cubicBezTo>
                    <a:close/>
                  </a:path>
                </a:pathLst>
              </a:cu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44" name="Freeform 8"/>
              <p:cNvSpPr>
                <a:spLocks noChangeArrowheads="1"/>
              </p:cNvSpPr>
              <p:nvPr/>
            </p:nvSpPr>
            <p:spPr bwMode="auto">
              <a:xfrm>
                <a:off x="5357495" y="4746625"/>
                <a:ext cx="1270" cy="1270"/>
              </a:xfrm>
              <a:custGeom>
                <a:avLst/>
                <a:gdLst>
                  <a:gd name="T0" fmla="*/ 0 w 2"/>
                  <a:gd name="T1" fmla="*/ 0 h 1"/>
                  <a:gd name="T2" fmla="*/ 0 w 2"/>
                  <a:gd name="T3" fmla="*/ 1 h 1"/>
                  <a:gd name="T4" fmla="*/ 1 w 2"/>
                  <a:gd name="T5" fmla="*/ 0 h 1"/>
                  <a:gd name="T6" fmla="*/ 0 w 2"/>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 h="1">
                    <a:moveTo>
                      <a:pt x="0" y="0"/>
                    </a:moveTo>
                    <a:cubicBezTo>
                      <a:pt x="0" y="0"/>
                      <a:pt x="0" y="1"/>
                      <a:pt x="0" y="1"/>
                    </a:cubicBezTo>
                    <a:cubicBezTo>
                      <a:pt x="1" y="1"/>
                      <a:pt x="2" y="0"/>
                      <a:pt x="2" y="0"/>
                    </a:cubicBezTo>
                    <a:lnTo>
                      <a:pt x="0" y="0"/>
                    </a:lnTo>
                    <a:close/>
                  </a:path>
                </a:pathLst>
              </a:cu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45" name="Freeform 9"/>
              <p:cNvSpPr>
                <a:spLocks noChangeArrowheads="1"/>
              </p:cNvSpPr>
              <p:nvPr/>
            </p:nvSpPr>
            <p:spPr bwMode="auto">
              <a:xfrm>
                <a:off x="5357495" y="4624705"/>
                <a:ext cx="246380" cy="121920"/>
              </a:xfrm>
              <a:custGeom>
                <a:avLst/>
                <a:gdLst>
                  <a:gd name="T0" fmla="*/ 96 w 384"/>
                  <a:gd name="T1" fmla="*/ 0 h 192"/>
                  <a:gd name="T2" fmla="*/ 0 w 384"/>
                  <a:gd name="T3" fmla="*/ 95 h 192"/>
                  <a:gd name="T4" fmla="*/ 1 w 384"/>
                  <a:gd name="T5" fmla="*/ 95 h 192"/>
                  <a:gd name="T6" fmla="*/ 191 w 384"/>
                  <a:gd name="T7" fmla="*/ 95 h 192"/>
                  <a:gd name="T8" fmla="*/ 192 w 384"/>
                  <a:gd name="T9" fmla="*/ 95 h 192"/>
                  <a:gd name="T10" fmla="*/ 96 w 384"/>
                  <a:gd name="T11" fmla="*/ 0 h 1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4" h="192">
                    <a:moveTo>
                      <a:pt x="192" y="0"/>
                    </a:moveTo>
                    <a:cubicBezTo>
                      <a:pt x="86" y="0"/>
                      <a:pt x="0" y="86"/>
                      <a:pt x="0" y="192"/>
                    </a:cubicBezTo>
                    <a:cubicBezTo>
                      <a:pt x="2" y="192"/>
                      <a:pt x="2" y="192"/>
                      <a:pt x="2" y="192"/>
                    </a:cubicBezTo>
                    <a:cubicBezTo>
                      <a:pt x="382" y="192"/>
                      <a:pt x="382" y="192"/>
                      <a:pt x="382" y="192"/>
                    </a:cubicBezTo>
                    <a:cubicBezTo>
                      <a:pt x="384" y="192"/>
                      <a:pt x="384" y="192"/>
                      <a:pt x="384" y="192"/>
                    </a:cubicBezTo>
                    <a:cubicBezTo>
                      <a:pt x="384" y="86"/>
                      <a:pt x="298" y="0"/>
                      <a:pt x="192" y="0"/>
                    </a:cubicBezTo>
                    <a:close/>
                  </a:path>
                </a:pathLst>
              </a:cu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46" name="Freeform 10"/>
              <p:cNvSpPr>
                <a:spLocks noChangeArrowheads="1"/>
              </p:cNvSpPr>
              <p:nvPr/>
            </p:nvSpPr>
            <p:spPr bwMode="auto">
              <a:xfrm>
                <a:off x="5381625" y="4645660"/>
                <a:ext cx="109220" cy="80645"/>
              </a:xfrm>
              <a:custGeom>
                <a:avLst/>
                <a:gdLst>
                  <a:gd name="T0" fmla="*/ 9 w 170"/>
                  <a:gd name="T1" fmla="*/ 63 h 128"/>
                  <a:gd name="T2" fmla="*/ 7 w 170"/>
                  <a:gd name="T3" fmla="*/ 63 h 128"/>
                  <a:gd name="T4" fmla="*/ 2 w 170"/>
                  <a:gd name="T5" fmla="*/ 53 h 128"/>
                  <a:gd name="T6" fmla="*/ 77 w 170"/>
                  <a:gd name="T7" fmla="*/ 0 h 128"/>
                  <a:gd name="T8" fmla="*/ 85 w 170"/>
                  <a:gd name="T9" fmla="*/ 8 h 128"/>
                  <a:gd name="T10" fmla="*/ 77 w 170"/>
                  <a:gd name="T11" fmla="*/ 16 h 128"/>
                  <a:gd name="T12" fmla="*/ 17 w 170"/>
                  <a:gd name="T13" fmla="*/ 58 h 128"/>
                  <a:gd name="T14" fmla="*/ 9 w 170"/>
                  <a:gd name="T15" fmla="*/ 63 h 1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0" h="128">
                    <a:moveTo>
                      <a:pt x="18" y="128"/>
                    </a:moveTo>
                    <a:cubicBezTo>
                      <a:pt x="16" y="128"/>
                      <a:pt x="15" y="128"/>
                      <a:pt x="13" y="127"/>
                    </a:cubicBezTo>
                    <a:cubicBezTo>
                      <a:pt x="5" y="124"/>
                      <a:pt x="0" y="115"/>
                      <a:pt x="3" y="107"/>
                    </a:cubicBezTo>
                    <a:cubicBezTo>
                      <a:pt x="26" y="43"/>
                      <a:pt x="86" y="0"/>
                      <a:pt x="154" y="0"/>
                    </a:cubicBezTo>
                    <a:cubicBezTo>
                      <a:pt x="163" y="0"/>
                      <a:pt x="170" y="7"/>
                      <a:pt x="170" y="16"/>
                    </a:cubicBezTo>
                    <a:cubicBezTo>
                      <a:pt x="170" y="25"/>
                      <a:pt x="163" y="32"/>
                      <a:pt x="154" y="32"/>
                    </a:cubicBezTo>
                    <a:cubicBezTo>
                      <a:pt x="100" y="32"/>
                      <a:pt x="51" y="67"/>
                      <a:pt x="33" y="118"/>
                    </a:cubicBezTo>
                    <a:cubicBezTo>
                      <a:pt x="31" y="124"/>
                      <a:pt x="25" y="128"/>
                      <a:pt x="18" y="128"/>
                    </a:cubicBezTo>
                    <a:close/>
                  </a:path>
                </a:pathLst>
              </a:custGeom>
              <a:solidFill>
                <a:srgbClr val="C3E5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47" name="Line 11"/>
              <p:cNvSpPr>
                <a:spLocks noChangeShapeType="1"/>
              </p:cNvSpPr>
              <p:nvPr/>
            </p:nvSpPr>
            <p:spPr bwMode="auto">
              <a:xfrm>
                <a:off x="5480685" y="4655820"/>
                <a:ext cx="0" cy="0"/>
              </a:xfrm>
              <a:prstGeom prst="line">
                <a:avLst/>
              </a:prstGeom>
              <a:noFill/>
              <a:ln w="25400" cap="rnd">
                <a:solidFill>
                  <a:srgbClr val="C3E5E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48" name="Freeform 12"/>
              <p:cNvSpPr>
                <a:spLocks noChangeArrowheads="1"/>
              </p:cNvSpPr>
              <p:nvPr/>
            </p:nvSpPr>
            <p:spPr bwMode="auto">
              <a:xfrm>
                <a:off x="5123815" y="4848225"/>
                <a:ext cx="712470" cy="20320"/>
              </a:xfrm>
              <a:custGeom>
                <a:avLst/>
                <a:gdLst>
                  <a:gd name="T0" fmla="*/ 547 w 1113"/>
                  <a:gd name="T1" fmla="*/ 16 h 32"/>
                  <a:gd name="T2" fmla="*/ 8 w 1113"/>
                  <a:gd name="T3" fmla="*/ 16 h 32"/>
                  <a:gd name="T4" fmla="*/ 0 w 1113"/>
                  <a:gd name="T5" fmla="*/ 8 h 32"/>
                  <a:gd name="T6" fmla="*/ 8 w 1113"/>
                  <a:gd name="T7" fmla="*/ 0 h 32"/>
                  <a:gd name="T8" fmla="*/ 547 w 1113"/>
                  <a:gd name="T9" fmla="*/ 0 h 32"/>
                  <a:gd name="T10" fmla="*/ 555 w 1113"/>
                  <a:gd name="T11" fmla="*/ 8 h 32"/>
                  <a:gd name="T12" fmla="*/ 547 w 1113"/>
                  <a:gd name="T13" fmla="*/ 16 h 3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13" h="32">
                    <a:moveTo>
                      <a:pt x="1097" y="32"/>
                    </a:moveTo>
                    <a:cubicBezTo>
                      <a:pt x="16" y="32"/>
                      <a:pt x="16" y="32"/>
                      <a:pt x="16" y="32"/>
                    </a:cubicBezTo>
                    <a:cubicBezTo>
                      <a:pt x="8" y="32"/>
                      <a:pt x="0" y="25"/>
                      <a:pt x="0" y="16"/>
                    </a:cubicBezTo>
                    <a:cubicBezTo>
                      <a:pt x="0" y="8"/>
                      <a:pt x="8" y="0"/>
                      <a:pt x="16" y="0"/>
                    </a:cubicBezTo>
                    <a:cubicBezTo>
                      <a:pt x="1097" y="0"/>
                      <a:pt x="1097" y="0"/>
                      <a:pt x="1097" y="0"/>
                    </a:cubicBezTo>
                    <a:cubicBezTo>
                      <a:pt x="1106" y="0"/>
                      <a:pt x="1113" y="8"/>
                      <a:pt x="1113" y="16"/>
                    </a:cubicBezTo>
                    <a:cubicBezTo>
                      <a:pt x="1113" y="25"/>
                      <a:pt x="1106" y="32"/>
                      <a:pt x="1097" y="32"/>
                    </a:cubicBezTo>
                    <a:close/>
                  </a:path>
                </a:pathLst>
              </a:cu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49" name="Freeform 13"/>
              <p:cNvSpPr>
                <a:spLocks noChangeArrowheads="1"/>
              </p:cNvSpPr>
              <p:nvPr/>
            </p:nvSpPr>
            <p:spPr bwMode="auto">
              <a:xfrm>
                <a:off x="5577205" y="4975225"/>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cubicBezTo>
                      <a:pt x="0" y="0"/>
                      <a:pt x="0" y="0"/>
                      <a:pt x="0" y="0"/>
                    </a:cubicBezTo>
                    <a:cubicBezTo>
                      <a:pt x="0" y="0"/>
                      <a:pt x="0" y="0"/>
                      <a:pt x="0" y="0"/>
                    </a:cubicBezTo>
                    <a:close/>
                  </a:path>
                </a:pathLst>
              </a:custGeom>
              <a:solidFill>
                <a:srgbClr val="F4B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50" name="Freeform 14"/>
              <p:cNvSpPr>
                <a:spLocks noChangeArrowheads="1"/>
              </p:cNvSpPr>
              <p:nvPr/>
            </p:nvSpPr>
            <p:spPr bwMode="auto">
              <a:xfrm>
                <a:off x="5384800" y="4975225"/>
                <a:ext cx="0" cy="0"/>
              </a:xfrm>
              <a:custGeom>
                <a:avLst/>
                <a:gdLst>
                  <a:gd name="T0" fmla="*/ 0 60000 65536"/>
                  <a:gd name="T1" fmla="*/ 0 60000 65536"/>
                  <a:gd name="T2" fmla="*/ 0 60000 65536"/>
                  <a:gd name="T3" fmla="*/ 0 60000 65536"/>
                </a:gdLst>
                <a:ahLst/>
                <a:cxnLst>
                  <a:cxn ang="T0">
                    <a:pos x="0" y="0"/>
                  </a:cxn>
                  <a:cxn ang="T1">
                    <a:pos x="0" y="0"/>
                  </a:cxn>
                  <a:cxn ang="T2">
                    <a:pos x="0" y="0"/>
                  </a:cxn>
                  <a:cxn ang="T3">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4B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51" name="Freeform 15"/>
              <p:cNvSpPr>
                <a:spLocks noChangeArrowheads="1"/>
              </p:cNvSpPr>
              <p:nvPr/>
            </p:nvSpPr>
            <p:spPr bwMode="auto">
              <a:xfrm>
                <a:off x="5265420" y="4975225"/>
                <a:ext cx="429895" cy="708660"/>
              </a:xfrm>
              <a:custGeom>
                <a:avLst/>
                <a:gdLst>
                  <a:gd name="T0" fmla="*/ 243 w 335"/>
                  <a:gd name="T1" fmla="*/ 0 h 552"/>
                  <a:gd name="T2" fmla="*/ 243 w 335"/>
                  <a:gd name="T3" fmla="*/ 0 h 552"/>
                  <a:gd name="T4" fmla="*/ 93 w 335"/>
                  <a:gd name="T5" fmla="*/ 0 h 552"/>
                  <a:gd name="T6" fmla="*/ 0 w 335"/>
                  <a:gd name="T7" fmla="*/ 552 h 552"/>
                  <a:gd name="T8" fmla="*/ 335 w 335"/>
                  <a:gd name="T9" fmla="*/ 552 h 552"/>
                  <a:gd name="T10" fmla="*/ 243 w 335"/>
                  <a:gd name="T11" fmla="*/ 0 h 5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5" h="552">
                    <a:moveTo>
                      <a:pt x="243" y="0"/>
                    </a:moveTo>
                    <a:lnTo>
                      <a:pt x="243" y="0"/>
                    </a:lnTo>
                    <a:lnTo>
                      <a:pt x="93" y="0"/>
                    </a:lnTo>
                    <a:lnTo>
                      <a:pt x="0" y="552"/>
                    </a:lnTo>
                    <a:lnTo>
                      <a:pt x="335" y="552"/>
                    </a:lnTo>
                    <a:lnTo>
                      <a:pt x="243" y="0"/>
                    </a:lnTo>
                    <a:close/>
                  </a:path>
                </a:pathLst>
              </a:custGeom>
              <a:solidFill>
                <a:srgbClr val="F4B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52" name="Oval 16"/>
              <p:cNvSpPr>
                <a:spLocks noChangeArrowheads="1"/>
              </p:cNvSpPr>
              <p:nvPr/>
            </p:nvSpPr>
            <p:spPr bwMode="auto">
              <a:xfrm>
                <a:off x="5534660" y="4883150"/>
                <a:ext cx="15240" cy="15240"/>
              </a:xfrm>
              <a:prstGeom prst="ellipse">
                <a:avLst/>
              </a:pr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453" name="Oval 17"/>
              <p:cNvSpPr>
                <a:spLocks noChangeArrowheads="1"/>
              </p:cNvSpPr>
              <p:nvPr/>
            </p:nvSpPr>
            <p:spPr bwMode="auto">
              <a:xfrm>
                <a:off x="5473065" y="4883150"/>
                <a:ext cx="15240" cy="15240"/>
              </a:xfrm>
              <a:prstGeom prst="ellipse">
                <a:avLst/>
              </a:pr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454" name="Oval 18"/>
              <p:cNvSpPr>
                <a:spLocks noChangeArrowheads="1"/>
              </p:cNvSpPr>
              <p:nvPr/>
            </p:nvSpPr>
            <p:spPr bwMode="auto">
              <a:xfrm>
                <a:off x="5411470" y="4883150"/>
                <a:ext cx="15240" cy="15240"/>
              </a:xfrm>
              <a:prstGeom prst="ellipse">
                <a:avLst/>
              </a:pr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455" name="Oval 19"/>
              <p:cNvSpPr>
                <a:spLocks noChangeArrowheads="1"/>
              </p:cNvSpPr>
              <p:nvPr/>
            </p:nvSpPr>
            <p:spPr bwMode="auto">
              <a:xfrm>
                <a:off x="5349875" y="4883150"/>
                <a:ext cx="15240" cy="15240"/>
              </a:xfrm>
              <a:prstGeom prst="ellipse">
                <a:avLst/>
              </a:pr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456" name="Oval 20"/>
              <p:cNvSpPr>
                <a:spLocks noChangeArrowheads="1"/>
              </p:cNvSpPr>
              <p:nvPr/>
            </p:nvSpPr>
            <p:spPr bwMode="auto">
              <a:xfrm>
                <a:off x="5288280" y="4883150"/>
                <a:ext cx="15240" cy="15240"/>
              </a:xfrm>
              <a:prstGeom prst="ellipse">
                <a:avLst/>
              </a:pr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457" name="Oval 21"/>
              <p:cNvSpPr>
                <a:spLocks noChangeArrowheads="1"/>
              </p:cNvSpPr>
              <p:nvPr/>
            </p:nvSpPr>
            <p:spPr bwMode="auto">
              <a:xfrm>
                <a:off x="5226685" y="4883150"/>
                <a:ext cx="15240" cy="15240"/>
              </a:xfrm>
              <a:prstGeom prst="ellipse">
                <a:avLst/>
              </a:pr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458" name="Oval 22"/>
              <p:cNvSpPr>
                <a:spLocks noChangeArrowheads="1"/>
              </p:cNvSpPr>
              <p:nvPr/>
            </p:nvSpPr>
            <p:spPr bwMode="auto">
              <a:xfrm>
                <a:off x="5718175" y="4883150"/>
                <a:ext cx="15240" cy="15240"/>
              </a:xfrm>
              <a:prstGeom prst="ellipse">
                <a:avLst/>
              </a:pr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459" name="Oval 23"/>
              <p:cNvSpPr>
                <a:spLocks noChangeArrowheads="1"/>
              </p:cNvSpPr>
              <p:nvPr/>
            </p:nvSpPr>
            <p:spPr bwMode="auto">
              <a:xfrm>
                <a:off x="5657850" y="4883150"/>
                <a:ext cx="15240" cy="15240"/>
              </a:xfrm>
              <a:prstGeom prst="ellipse">
                <a:avLst/>
              </a:pr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460" name="Oval 24"/>
              <p:cNvSpPr>
                <a:spLocks noChangeArrowheads="1"/>
              </p:cNvSpPr>
              <p:nvPr/>
            </p:nvSpPr>
            <p:spPr bwMode="auto">
              <a:xfrm>
                <a:off x="5596255" y="4883150"/>
                <a:ext cx="15240" cy="15240"/>
              </a:xfrm>
              <a:prstGeom prst="ellipse">
                <a:avLst/>
              </a:pr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461" name="Freeform 25"/>
              <p:cNvSpPr>
                <a:spLocks noChangeArrowheads="1"/>
              </p:cNvSpPr>
              <p:nvPr/>
            </p:nvSpPr>
            <p:spPr bwMode="auto">
              <a:xfrm>
                <a:off x="5147310" y="5766435"/>
                <a:ext cx="655955" cy="984885"/>
              </a:xfrm>
              <a:custGeom>
                <a:avLst/>
                <a:gdLst>
                  <a:gd name="T0" fmla="*/ 511 w 1024"/>
                  <a:gd name="T1" fmla="*/ 32 h 1536"/>
                  <a:gd name="T2" fmla="*/ 479 w 1024"/>
                  <a:gd name="T3" fmla="*/ 0 h 1536"/>
                  <a:gd name="T4" fmla="*/ 32 w 1024"/>
                  <a:gd name="T5" fmla="*/ 0 h 1536"/>
                  <a:gd name="T6" fmla="*/ 0 w 1024"/>
                  <a:gd name="T7" fmla="*/ 32 h 1536"/>
                  <a:gd name="T8" fmla="*/ 0 w 1024"/>
                  <a:gd name="T9" fmla="*/ 735 h 1536"/>
                  <a:gd name="T10" fmla="*/ 32 w 1024"/>
                  <a:gd name="T11" fmla="*/ 767 h 1536"/>
                  <a:gd name="T12" fmla="*/ 479 w 1024"/>
                  <a:gd name="T13" fmla="*/ 767 h 1536"/>
                  <a:gd name="T14" fmla="*/ 511 w 1024"/>
                  <a:gd name="T15" fmla="*/ 735 h 1536"/>
                  <a:gd name="T16" fmla="*/ 511 w 1024"/>
                  <a:gd name="T17" fmla="*/ 32 h 15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24" h="1536">
                    <a:moveTo>
                      <a:pt x="1024" y="64"/>
                    </a:moveTo>
                    <a:cubicBezTo>
                      <a:pt x="1024" y="29"/>
                      <a:pt x="995" y="0"/>
                      <a:pt x="960" y="0"/>
                    </a:cubicBezTo>
                    <a:cubicBezTo>
                      <a:pt x="64" y="0"/>
                      <a:pt x="64" y="0"/>
                      <a:pt x="64" y="0"/>
                    </a:cubicBezTo>
                    <a:cubicBezTo>
                      <a:pt x="29" y="0"/>
                      <a:pt x="0" y="29"/>
                      <a:pt x="0" y="64"/>
                    </a:cubicBezTo>
                    <a:cubicBezTo>
                      <a:pt x="0" y="1472"/>
                      <a:pt x="0" y="1472"/>
                      <a:pt x="0" y="1472"/>
                    </a:cubicBezTo>
                    <a:cubicBezTo>
                      <a:pt x="0" y="1507"/>
                      <a:pt x="29" y="1536"/>
                      <a:pt x="64" y="1536"/>
                    </a:cubicBezTo>
                    <a:cubicBezTo>
                      <a:pt x="960" y="1536"/>
                      <a:pt x="960" y="1536"/>
                      <a:pt x="960" y="1536"/>
                    </a:cubicBezTo>
                    <a:cubicBezTo>
                      <a:pt x="995" y="1536"/>
                      <a:pt x="1024" y="1507"/>
                      <a:pt x="1024" y="1472"/>
                    </a:cubicBezTo>
                    <a:lnTo>
                      <a:pt x="1024" y="64"/>
                    </a:lnTo>
                    <a:close/>
                  </a:path>
                </a:pathLst>
              </a:cu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62" name="Oval 26"/>
              <p:cNvSpPr>
                <a:spLocks noChangeArrowheads="1"/>
              </p:cNvSpPr>
              <p:nvPr/>
            </p:nvSpPr>
            <p:spPr bwMode="auto">
              <a:xfrm>
                <a:off x="5270500" y="6268085"/>
                <a:ext cx="410845" cy="410845"/>
              </a:xfrm>
              <a:prstGeom prst="ellipse">
                <a:avLst/>
              </a:prstGeom>
              <a:solidFill>
                <a:srgbClr val="C3E5E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463" name="Oval 27"/>
              <p:cNvSpPr>
                <a:spLocks noChangeArrowheads="1"/>
              </p:cNvSpPr>
              <p:nvPr/>
            </p:nvSpPr>
            <p:spPr bwMode="auto">
              <a:xfrm>
                <a:off x="5270500" y="6247765"/>
                <a:ext cx="410845" cy="410845"/>
              </a:xfrm>
              <a:prstGeom prst="ellipse">
                <a:avLst/>
              </a:prstGeom>
              <a:solidFill>
                <a:srgbClr val="43798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464" name="Oval 28"/>
              <p:cNvSpPr>
                <a:spLocks noChangeArrowheads="1"/>
              </p:cNvSpPr>
              <p:nvPr/>
            </p:nvSpPr>
            <p:spPr bwMode="auto">
              <a:xfrm>
                <a:off x="5239385" y="6226810"/>
                <a:ext cx="471170" cy="472440"/>
              </a:xfrm>
              <a:prstGeom prst="ellipse">
                <a:avLst/>
              </a:prstGeom>
              <a:solidFill>
                <a:srgbClr val="43798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465" name="Oval 29"/>
              <p:cNvSpPr>
                <a:spLocks noChangeArrowheads="1"/>
              </p:cNvSpPr>
              <p:nvPr/>
            </p:nvSpPr>
            <p:spPr bwMode="auto">
              <a:xfrm>
                <a:off x="5270500" y="6257925"/>
                <a:ext cx="410845" cy="410845"/>
              </a:xfrm>
              <a:prstGeom prst="ellipse">
                <a:avLst/>
              </a:prstGeom>
              <a:solidFill>
                <a:srgbClr val="C3E5E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466" name="Oval 30"/>
              <p:cNvSpPr>
                <a:spLocks noChangeArrowheads="1"/>
              </p:cNvSpPr>
              <p:nvPr/>
            </p:nvSpPr>
            <p:spPr bwMode="auto">
              <a:xfrm>
                <a:off x="5352415" y="6339840"/>
                <a:ext cx="246380" cy="246380"/>
              </a:xfrm>
              <a:prstGeom prst="ellipse">
                <a:avLst/>
              </a:prstGeom>
              <a:solidFill>
                <a:srgbClr val="5E9AA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467" name="Oval 31"/>
              <p:cNvSpPr>
                <a:spLocks noChangeArrowheads="1"/>
              </p:cNvSpPr>
              <p:nvPr/>
            </p:nvSpPr>
            <p:spPr bwMode="auto">
              <a:xfrm>
                <a:off x="5311140" y="5838190"/>
                <a:ext cx="328295" cy="328930"/>
              </a:xfrm>
              <a:prstGeom prst="ellipse">
                <a:avLst/>
              </a:prstGeom>
              <a:solidFill>
                <a:srgbClr val="43798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468" name="Oval 32"/>
              <p:cNvSpPr>
                <a:spLocks noChangeArrowheads="1"/>
              </p:cNvSpPr>
              <p:nvPr/>
            </p:nvSpPr>
            <p:spPr bwMode="auto">
              <a:xfrm>
                <a:off x="5332095" y="5858510"/>
                <a:ext cx="287655" cy="287655"/>
              </a:xfrm>
              <a:prstGeom prst="ellipse">
                <a:avLst/>
              </a:prstGeom>
              <a:solidFill>
                <a:srgbClr val="C3E5E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469" name="Oval 33"/>
              <p:cNvSpPr>
                <a:spLocks noChangeArrowheads="1"/>
              </p:cNvSpPr>
              <p:nvPr/>
            </p:nvSpPr>
            <p:spPr bwMode="auto">
              <a:xfrm>
                <a:off x="5393690" y="5920105"/>
                <a:ext cx="164465" cy="164465"/>
              </a:xfrm>
              <a:prstGeom prst="ellipse">
                <a:avLst/>
              </a:prstGeom>
              <a:solidFill>
                <a:srgbClr val="5E9AA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470" name="Oval 34"/>
              <p:cNvSpPr>
                <a:spLocks noChangeArrowheads="1"/>
              </p:cNvSpPr>
              <p:nvPr/>
            </p:nvSpPr>
            <p:spPr bwMode="auto">
              <a:xfrm>
                <a:off x="5445125" y="5971540"/>
                <a:ext cx="61595" cy="61595"/>
              </a:xfrm>
              <a:prstGeom prst="ellipse">
                <a:avLst/>
              </a:pr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471" name="Oval 35"/>
              <p:cNvSpPr>
                <a:spLocks noChangeArrowheads="1"/>
              </p:cNvSpPr>
              <p:nvPr/>
            </p:nvSpPr>
            <p:spPr bwMode="auto">
              <a:xfrm>
                <a:off x="5414010" y="6401435"/>
                <a:ext cx="123190" cy="123190"/>
              </a:xfrm>
              <a:prstGeom prst="ellipse">
                <a:avLst/>
              </a:pr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472" name="Oval 36"/>
              <p:cNvSpPr>
                <a:spLocks noChangeArrowheads="1"/>
              </p:cNvSpPr>
              <p:nvPr/>
            </p:nvSpPr>
            <p:spPr bwMode="auto">
              <a:xfrm>
                <a:off x="5465445" y="6422390"/>
                <a:ext cx="20320" cy="20320"/>
              </a:xfrm>
              <a:prstGeom prst="ellipse">
                <a:avLst/>
              </a:prstGeom>
              <a:solidFill>
                <a:srgbClr val="5E9AA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473" name="Oval 37"/>
              <p:cNvSpPr>
                <a:spLocks noChangeArrowheads="1"/>
              </p:cNvSpPr>
              <p:nvPr/>
            </p:nvSpPr>
            <p:spPr bwMode="auto">
              <a:xfrm>
                <a:off x="5470525" y="5986780"/>
                <a:ext cx="10160" cy="10160"/>
              </a:xfrm>
              <a:prstGeom prst="ellipse">
                <a:avLst/>
              </a:prstGeom>
              <a:solidFill>
                <a:srgbClr val="5E9AA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474" name="Freeform 38"/>
              <p:cNvSpPr>
                <a:spLocks noChangeArrowheads="1"/>
              </p:cNvSpPr>
              <p:nvPr/>
            </p:nvSpPr>
            <p:spPr bwMode="auto">
              <a:xfrm>
                <a:off x="5497195" y="5203825"/>
                <a:ext cx="617220" cy="1241425"/>
              </a:xfrm>
              <a:custGeom>
                <a:avLst/>
                <a:gdLst>
                  <a:gd name="T0" fmla="*/ 465 w 965"/>
                  <a:gd name="T1" fmla="*/ 967 h 1938"/>
                  <a:gd name="T2" fmla="*/ 449 w 965"/>
                  <a:gd name="T3" fmla="*/ 951 h 1938"/>
                  <a:gd name="T4" fmla="*/ 299 w 965"/>
                  <a:gd name="T5" fmla="*/ 331 h 1938"/>
                  <a:gd name="T6" fmla="*/ 10 w 965"/>
                  <a:gd name="T7" fmla="*/ 31 h 1938"/>
                  <a:gd name="T8" fmla="*/ 5 w 965"/>
                  <a:gd name="T9" fmla="*/ 9 h 1938"/>
                  <a:gd name="T10" fmla="*/ 27 w 965"/>
                  <a:gd name="T11" fmla="*/ 4 h 1938"/>
                  <a:gd name="T12" fmla="*/ 326 w 965"/>
                  <a:gd name="T13" fmla="*/ 315 h 1938"/>
                  <a:gd name="T14" fmla="*/ 481 w 965"/>
                  <a:gd name="T15" fmla="*/ 951 h 1938"/>
                  <a:gd name="T16" fmla="*/ 465 w 965"/>
                  <a:gd name="T17" fmla="*/ 967 h 19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65" h="1938">
                    <a:moveTo>
                      <a:pt x="933" y="1938"/>
                    </a:moveTo>
                    <a:cubicBezTo>
                      <a:pt x="915" y="1938"/>
                      <a:pt x="901" y="1923"/>
                      <a:pt x="901" y="1906"/>
                    </a:cubicBezTo>
                    <a:cubicBezTo>
                      <a:pt x="901" y="1422"/>
                      <a:pt x="799" y="1004"/>
                      <a:pt x="599" y="664"/>
                    </a:cubicBezTo>
                    <a:cubicBezTo>
                      <a:pt x="453" y="417"/>
                      <a:pt x="258" y="215"/>
                      <a:pt x="20" y="63"/>
                    </a:cubicBezTo>
                    <a:cubicBezTo>
                      <a:pt x="5" y="54"/>
                      <a:pt x="0" y="34"/>
                      <a:pt x="10" y="19"/>
                    </a:cubicBezTo>
                    <a:cubicBezTo>
                      <a:pt x="19" y="4"/>
                      <a:pt x="39" y="0"/>
                      <a:pt x="54" y="9"/>
                    </a:cubicBezTo>
                    <a:cubicBezTo>
                      <a:pt x="301" y="166"/>
                      <a:pt x="503" y="376"/>
                      <a:pt x="654" y="632"/>
                    </a:cubicBezTo>
                    <a:cubicBezTo>
                      <a:pt x="860" y="982"/>
                      <a:pt x="965" y="1410"/>
                      <a:pt x="965" y="1906"/>
                    </a:cubicBezTo>
                    <a:cubicBezTo>
                      <a:pt x="965" y="1923"/>
                      <a:pt x="951" y="1938"/>
                      <a:pt x="933" y="1938"/>
                    </a:cubicBezTo>
                    <a:close/>
                  </a:path>
                </a:pathLst>
              </a:custGeom>
              <a:solidFill>
                <a:srgbClr val="5189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75" name="Freeform 39"/>
              <p:cNvSpPr>
                <a:spLocks noChangeArrowheads="1"/>
              </p:cNvSpPr>
              <p:nvPr/>
            </p:nvSpPr>
            <p:spPr bwMode="auto">
              <a:xfrm>
                <a:off x="5654040" y="5663565"/>
                <a:ext cx="358140" cy="269875"/>
              </a:xfrm>
              <a:custGeom>
                <a:avLst/>
                <a:gdLst>
                  <a:gd name="T0" fmla="*/ 121 w 561"/>
                  <a:gd name="T1" fmla="*/ 176 h 421"/>
                  <a:gd name="T2" fmla="*/ 279 w 561"/>
                  <a:gd name="T3" fmla="*/ 154 h 421"/>
                  <a:gd name="T4" fmla="*/ 0 w 561"/>
                  <a:gd name="T5" fmla="*/ 0 h 421"/>
                  <a:gd name="T6" fmla="*/ 121 w 561"/>
                  <a:gd name="T7" fmla="*/ 176 h 42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1" h="421">
                    <a:moveTo>
                      <a:pt x="244" y="353"/>
                    </a:moveTo>
                    <a:cubicBezTo>
                      <a:pt x="366" y="421"/>
                      <a:pt x="530" y="365"/>
                      <a:pt x="561" y="309"/>
                    </a:cubicBezTo>
                    <a:cubicBezTo>
                      <a:pt x="0" y="0"/>
                      <a:pt x="0" y="0"/>
                      <a:pt x="0" y="0"/>
                    </a:cubicBezTo>
                    <a:cubicBezTo>
                      <a:pt x="16" y="155"/>
                      <a:pt x="104" y="276"/>
                      <a:pt x="244" y="353"/>
                    </a:cubicBezTo>
                    <a:close/>
                  </a:path>
                </a:pathLst>
              </a:custGeom>
              <a:solidFill>
                <a:srgbClr val="86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76" name="Freeform 40"/>
              <p:cNvSpPr>
                <a:spLocks noChangeArrowheads="1"/>
              </p:cNvSpPr>
              <p:nvPr/>
            </p:nvSpPr>
            <p:spPr bwMode="auto">
              <a:xfrm>
                <a:off x="5654040" y="5618480"/>
                <a:ext cx="378460" cy="242570"/>
              </a:xfrm>
              <a:custGeom>
                <a:avLst/>
                <a:gdLst>
                  <a:gd name="T0" fmla="*/ 214 w 592"/>
                  <a:gd name="T1" fmla="*/ 43 h 379"/>
                  <a:gd name="T2" fmla="*/ 280 w 592"/>
                  <a:gd name="T3" fmla="*/ 189 h 379"/>
                  <a:gd name="T4" fmla="*/ 0 w 592"/>
                  <a:gd name="T5" fmla="*/ 35 h 379"/>
                  <a:gd name="T6" fmla="*/ 214 w 592"/>
                  <a:gd name="T7" fmla="*/ 43 h 3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92" h="379">
                    <a:moveTo>
                      <a:pt x="429" y="87"/>
                    </a:moveTo>
                    <a:cubicBezTo>
                      <a:pt x="551" y="154"/>
                      <a:pt x="592" y="323"/>
                      <a:pt x="561" y="379"/>
                    </a:cubicBezTo>
                    <a:cubicBezTo>
                      <a:pt x="0" y="70"/>
                      <a:pt x="0" y="70"/>
                      <a:pt x="0" y="70"/>
                    </a:cubicBezTo>
                    <a:cubicBezTo>
                      <a:pt x="139" y="0"/>
                      <a:pt x="289" y="10"/>
                      <a:pt x="429" y="87"/>
                    </a:cubicBezTo>
                    <a:close/>
                  </a:path>
                </a:pathLst>
              </a:custGeom>
              <a:solidFill>
                <a:srgbClr val="5189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77" name="Freeform 41"/>
              <p:cNvSpPr>
                <a:spLocks noChangeArrowheads="1"/>
              </p:cNvSpPr>
              <p:nvPr/>
            </p:nvSpPr>
            <p:spPr bwMode="auto">
              <a:xfrm>
                <a:off x="6045200" y="5869940"/>
                <a:ext cx="323215" cy="307975"/>
              </a:xfrm>
              <a:custGeom>
                <a:avLst/>
                <a:gdLst>
                  <a:gd name="T0" fmla="*/ 49 w 505"/>
                  <a:gd name="T1" fmla="*/ 82 h 481"/>
                  <a:gd name="T2" fmla="*/ 26 w 505"/>
                  <a:gd name="T3" fmla="*/ 240 h 481"/>
                  <a:gd name="T4" fmla="*/ 252 w 505"/>
                  <a:gd name="T5" fmla="*/ 14 h 481"/>
                  <a:gd name="T6" fmla="*/ 49 w 505"/>
                  <a:gd name="T7" fmla="*/ 82 h 4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5" h="481">
                    <a:moveTo>
                      <a:pt x="98" y="164"/>
                    </a:moveTo>
                    <a:cubicBezTo>
                      <a:pt x="0" y="262"/>
                      <a:pt x="8" y="435"/>
                      <a:pt x="53" y="481"/>
                    </a:cubicBezTo>
                    <a:cubicBezTo>
                      <a:pt x="505" y="28"/>
                      <a:pt x="505" y="28"/>
                      <a:pt x="505" y="28"/>
                    </a:cubicBezTo>
                    <a:cubicBezTo>
                      <a:pt x="353" y="0"/>
                      <a:pt x="211" y="51"/>
                      <a:pt x="98" y="164"/>
                    </a:cubicBezTo>
                    <a:close/>
                  </a:path>
                </a:pathLst>
              </a:custGeom>
              <a:solidFill>
                <a:srgbClr val="86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78" name="Freeform 42"/>
              <p:cNvSpPr>
                <a:spLocks noChangeArrowheads="1"/>
              </p:cNvSpPr>
              <p:nvPr/>
            </p:nvSpPr>
            <p:spPr bwMode="auto">
              <a:xfrm>
                <a:off x="6078855" y="5888355"/>
                <a:ext cx="307975" cy="324485"/>
              </a:xfrm>
              <a:custGeom>
                <a:avLst/>
                <a:gdLst>
                  <a:gd name="T0" fmla="*/ 158 w 481"/>
                  <a:gd name="T1" fmla="*/ 204 h 506"/>
                  <a:gd name="T2" fmla="*/ 0 w 481"/>
                  <a:gd name="T3" fmla="*/ 227 h 506"/>
                  <a:gd name="T4" fmla="*/ 226 w 481"/>
                  <a:gd name="T5" fmla="*/ 0 h 506"/>
                  <a:gd name="T6" fmla="*/ 158 w 481"/>
                  <a:gd name="T7" fmla="*/ 204 h 50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1" h="506">
                    <a:moveTo>
                      <a:pt x="317" y="407"/>
                    </a:moveTo>
                    <a:cubicBezTo>
                      <a:pt x="218" y="506"/>
                      <a:pt x="45" y="498"/>
                      <a:pt x="0" y="453"/>
                    </a:cubicBezTo>
                    <a:cubicBezTo>
                      <a:pt x="452" y="0"/>
                      <a:pt x="452" y="0"/>
                      <a:pt x="452" y="0"/>
                    </a:cubicBezTo>
                    <a:cubicBezTo>
                      <a:pt x="481" y="153"/>
                      <a:pt x="430" y="294"/>
                      <a:pt x="317" y="407"/>
                    </a:cubicBezTo>
                    <a:close/>
                  </a:path>
                </a:pathLst>
              </a:custGeom>
              <a:solidFill>
                <a:srgbClr val="5189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79" name="Freeform 43"/>
              <p:cNvSpPr>
                <a:spLocks noChangeArrowheads="1"/>
              </p:cNvSpPr>
              <p:nvPr/>
            </p:nvSpPr>
            <p:spPr bwMode="auto">
              <a:xfrm>
                <a:off x="5332095" y="5212715"/>
                <a:ext cx="294005" cy="161925"/>
              </a:xfrm>
              <a:custGeom>
                <a:avLst/>
                <a:gdLst>
                  <a:gd name="T0" fmla="*/ 116 w 459"/>
                  <a:gd name="T1" fmla="*/ 111 h 252"/>
                  <a:gd name="T2" fmla="*/ 229 w 459"/>
                  <a:gd name="T3" fmla="*/ 70 h 252"/>
                  <a:gd name="T4" fmla="*/ 0 w 459"/>
                  <a:gd name="T5" fmla="*/ 0 h 252"/>
                  <a:gd name="T6" fmla="*/ 116 w 459"/>
                  <a:gd name="T7" fmla="*/ 111 h 2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9" h="252">
                    <a:moveTo>
                      <a:pt x="233" y="222"/>
                    </a:moveTo>
                    <a:cubicBezTo>
                      <a:pt x="333" y="252"/>
                      <a:pt x="445" y="186"/>
                      <a:pt x="459" y="140"/>
                    </a:cubicBezTo>
                    <a:cubicBezTo>
                      <a:pt x="0" y="0"/>
                      <a:pt x="0" y="0"/>
                      <a:pt x="0" y="0"/>
                    </a:cubicBezTo>
                    <a:cubicBezTo>
                      <a:pt x="35" y="111"/>
                      <a:pt x="118" y="186"/>
                      <a:pt x="233" y="222"/>
                    </a:cubicBezTo>
                    <a:close/>
                  </a:path>
                </a:pathLst>
              </a:custGeom>
              <a:solidFill>
                <a:srgbClr val="86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80" name="Freeform 44"/>
              <p:cNvSpPr>
                <a:spLocks noChangeArrowheads="1"/>
              </p:cNvSpPr>
              <p:nvPr/>
            </p:nvSpPr>
            <p:spPr bwMode="auto">
              <a:xfrm>
                <a:off x="5332095" y="5156200"/>
                <a:ext cx="302895" cy="146050"/>
              </a:xfrm>
              <a:custGeom>
                <a:avLst/>
                <a:gdLst>
                  <a:gd name="T0" fmla="*/ 158 w 473"/>
                  <a:gd name="T1" fmla="*/ 17 h 229"/>
                  <a:gd name="T2" fmla="*/ 229 w 473"/>
                  <a:gd name="T3" fmla="*/ 114 h 229"/>
                  <a:gd name="T4" fmla="*/ 0 w 473"/>
                  <a:gd name="T5" fmla="*/ 44 h 229"/>
                  <a:gd name="T6" fmla="*/ 158 w 473"/>
                  <a:gd name="T7" fmla="*/ 17 h 2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73" h="229">
                    <a:moveTo>
                      <a:pt x="317" y="35"/>
                    </a:moveTo>
                    <a:cubicBezTo>
                      <a:pt x="417" y="66"/>
                      <a:pt x="473" y="183"/>
                      <a:pt x="459" y="229"/>
                    </a:cubicBezTo>
                    <a:cubicBezTo>
                      <a:pt x="0" y="89"/>
                      <a:pt x="0" y="89"/>
                      <a:pt x="0" y="89"/>
                    </a:cubicBezTo>
                    <a:cubicBezTo>
                      <a:pt x="91" y="16"/>
                      <a:pt x="203" y="0"/>
                      <a:pt x="317" y="35"/>
                    </a:cubicBezTo>
                    <a:close/>
                  </a:path>
                </a:pathLst>
              </a:custGeom>
              <a:solidFill>
                <a:srgbClr val="5189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81" name="Freeform 45"/>
              <p:cNvSpPr>
                <a:spLocks noChangeArrowheads="1"/>
              </p:cNvSpPr>
              <p:nvPr/>
            </p:nvSpPr>
            <p:spPr bwMode="auto">
              <a:xfrm>
                <a:off x="5924550" y="5553075"/>
                <a:ext cx="101600" cy="307975"/>
              </a:xfrm>
              <a:custGeom>
                <a:avLst/>
                <a:gdLst>
                  <a:gd name="T0" fmla="*/ 2 w 159"/>
                  <a:gd name="T1" fmla="*/ 141 h 480"/>
                  <a:gd name="T2" fmla="*/ 70 w 159"/>
                  <a:gd name="T3" fmla="*/ 240 h 480"/>
                  <a:gd name="T4" fmla="*/ 79 w 159"/>
                  <a:gd name="T5" fmla="*/ 0 h 480"/>
                  <a:gd name="T6" fmla="*/ 2 w 159"/>
                  <a:gd name="T7" fmla="*/ 141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9" h="480">
                    <a:moveTo>
                      <a:pt x="4" y="282"/>
                    </a:moveTo>
                    <a:cubicBezTo>
                      <a:pt x="0" y="387"/>
                      <a:pt x="93" y="478"/>
                      <a:pt x="141" y="480"/>
                    </a:cubicBezTo>
                    <a:cubicBezTo>
                      <a:pt x="159" y="0"/>
                      <a:pt x="159" y="0"/>
                      <a:pt x="159" y="0"/>
                    </a:cubicBezTo>
                    <a:cubicBezTo>
                      <a:pt x="61" y="62"/>
                      <a:pt x="9" y="162"/>
                      <a:pt x="4" y="282"/>
                    </a:cubicBezTo>
                    <a:close/>
                  </a:path>
                </a:pathLst>
              </a:custGeom>
              <a:solidFill>
                <a:srgbClr val="86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82" name="Freeform 46"/>
              <p:cNvSpPr>
                <a:spLocks noChangeArrowheads="1"/>
              </p:cNvSpPr>
              <p:nvPr/>
            </p:nvSpPr>
            <p:spPr bwMode="auto">
              <a:xfrm>
                <a:off x="6014720" y="5553075"/>
                <a:ext cx="99060" cy="309245"/>
              </a:xfrm>
              <a:custGeom>
                <a:avLst/>
                <a:gdLst>
                  <a:gd name="T0" fmla="*/ 75 w 155"/>
                  <a:gd name="T1" fmla="*/ 147 h 482"/>
                  <a:gd name="T2" fmla="*/ 0 w 155"/>
                  <a:gd name="T3" fmla="*/ 240 h 482"/>
                  <a:gd name="T4" fmla="*/ 9 w 155"/>
                  <a:gd name="T5" fmla="*/ 0 h 482"/>
                  <a:gd name="T6" fmla="*/ 75 w 155"/>
                  <a:gd name="T7" fmla="*/ 147 h 48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5" h="482">
                    <a:moveTo>
                      <a:pt x="151" y="293"/>
                    </a:moveTo>
                    <a:cubicBezTo>
                      <a:pt x="147" y="398"/>
                      <a:pt x="48" y="482"/>
                      <a:pt x="0" y="480"/>
                    </a:cubicBezTo>
                    <a:cubicBezTo>
                      <a:pt x="18" y="0"/>
                      <a:pt x="18" y="0"/>
                      <a:pt x="18" y="0"/>
                    </a:cubicBezTo>
                    <a:cubicBezTo>
                      <a:pt x="111" y="70"/>
                      <a:pt x="155" y="173"/>
                      <a:pt x="151" y="293"/>
                    </a:cubicBezTo>
                    <a:close/>
                  </a:path>
                </a:pathLst>
              </a:custGeom>
              <a:solidFill>
                <a:srgbClr val="5189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83" name="Freeform 47"/>
              <p:cNvSpPr>
                <a:spLocks noChangeArrowheads="1"/>
              </p:cNvSpPr>
              <p:nvPr/>
            </p:nvSpPr>
            <p:spPr bwMode="auto">
              <a:xfrm>
                <a:off x="5896610" y="5909945"/>
                <a:ext cx="182245" cy="283845"/>
              </a:xfrm>
              <a:custGeom>
                <a:avLst/>
                <a:gdLst>
                  <a:gd name="T0" fmla="*/ 33 w 285"/>
                  <a:gd name="T1" fmla="*/ 161 h 443"/>
                  <a:gd name="T2" fmla="*/ 142 w 285"/>
                  <a:gd name="T3" fmla="*/ 210 h 443"/>
                  <a:gd name="T4" fmla="*/ 26 w 285"/>
                  <a:gd name="T5" fmla="*/ 0 h 443"/>
                  <a:gd name="T6" fmla="*/ 33 w 285"/>
                  <a:gd name="T7" fmla="*/ 161 h 44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5" h="443">
                    <a:moveTo>
                      <a:pt x="66" y="322"/>
                    </a:moveTo>
                    <a:cubicBezTo>
                      <a:pt x="117" y="413"/>
                      <a:pt x="243" y="443"/>
                      <a:pt x="285" y="420"/>
                    </a:cubicBezTo>
                    <a:cubicBezTo>
                      <a:pt x="52" y="0"/>
                      <a:pt x="52" y="0"/>
                      <a:pt x="52" y="0"/>
                    </a:cubicBezTo>
                    <a:cubicBezTo>
                      <a:pt x="0" y="104"/>
                      <a:pt x="8" y="217"/>
                      <a:pt x="66" y="322"/>
                    </a:cubicBezTo>
                    <a:close/>
                  </a:path>
                </a:pathLst>
              </a:custGeom>
              <a:solidFill>
                <a:srgbClr val="86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84" name="Freeform 48"/>
              <p:cNvSpPr>
                <a:spLocks noChangeArrowheads="1"/>
              </p:cNvSpPr>
              <p:nvPr/>
            </p:nvSpPr>
            <p:spPr bwMode="auto">
              <a:xfrm>
                <a:off x="5930265" y="5909945"/>
                <a:ext cx="202565" cy="268605"/>
              </a:xfrm>
              <a:custGeom>
                <a:avLst/>
                <a:gdLst>
                  <a:gd name="T0" fmla="*/ 133 w 316"/>
                  <a:gd name="T1" fmla="*/ 91 h 420"/>
                  <a:gd name="T2" fmla="*/ 117 w 316"/>
                  <a:gd name="T3" fmla="*/ 209 h 420"/>
                  <a:gd name="T4" fmla="*/ 0 w 316"/>
                  <a:gd name="T5" fmla="*/ 0 h 420"/>
                  <a:gd name="T6" fmla="*/ 133 w 316"/>
                  <a:gd name="T7" fmla="*/ 91 h 4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6" h="420">
                    <a:moveTo>
                      <a:pt x="266" y="182"/>
                    </a:moveTo>
                    <a:cubicBezTo>
                      <a:pt x="316" y="273"/>
                      <a:pt x="275" y="396"/>
                      <a:pt x="233" y="420"/>
                    </a:cubicBezTo>
                    <a:cubicBezTo>
                      <a:pt x="0" y="0"/>
                      <a:pt x="0" y="0"/>
                      <a:pt x="0" y="0"/>
                    </a:cubicBezTo>
                    <a:cubicBezTo>
                      <a:pt x="116" y="11"/>
                      <a:pt x="208" y="77"/>
                      <a:pt x="266" y="182"/>
                    </a:cubicBezTo>
                    <a:close/>
                  </a:path>
                </a:pathLst>
              </a:custGeom>
              <a:solidFill>
                <a:srgbClr val="5189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85" name="Freeform 49"/>
              <p:cNvSpPr>
                <a:spLocks noChangeArrowheads="1"/>
              </p:cNvSpPr>
              <p:nvPr/>
            </p:nvSpPr>
            <p:spPr bwMode="auto">
              <a:xfrm>
                <a:off x="5873750" y="6175375"/>
                <a:ext cx="203835" cy="64135"/>
              </a:xfrm>
              <a:custGeom>
                <a:avLst/>
                <a:gdLst>
                  <a:gd name="T0" fmla="*/ 95 w 319"/>
                  <a:gd name="T1" fmla="*/ 50 h 101"/>
                  <a:gd name="T2" fmla="*/ 159 w 319"/>
                  <a:gd name="T3" fmla="*/ 3 h 101"/>
                  <a:gd name="T4" fmla="*/ 0 w 319"/>
                  <a:gd name="T5" fmla="*/ 0 h 101"/>
                  <a:gd name="T6" fmla="*/ 95 w 319"/>
                  <a:gd name="T7" fmla="*/ 50 h 1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9" h="101">
                    <a:moveTo>
                      <a:pt x="190" y="100"/>
                    </a:moveTo>
                    <a:cubicBezTo>
                      <a:pt x="259" y="101"/>
                      <a:pt x="319" y="38"/>
                      <a:pt x="319" y="6"/>
                    </a:cubicBezTo>
                    <a:cubicBezTo>
                      <a:pt x="0" y="0"/>
                      <a:pt x="0" y="0"/>
                      <a:pt x="0" y="0"/>
                    </a:cubicBezTo>
                    <a:cubicBezTo>
                      <a:pt x="42" y="65"/>
                      <a:pt x="110" y="98"/>
                      <a:pt x="190" y="100"/>
                    </a:cubicBezTo>
                    <a:close/>
                  </a:path>
                </a:pathLst>
              </a:custGeom>
              <a:solidFill>
                <a:srgbClr val="86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86" name="Freeform 50"/>
              <p:cNvSpPr>
                <a:spLocks noChangeArrowheads="1"/>
              </p:cNvSpPr>
              <p:nvPr/>
            </p:nvSpPr>
            <p:spPr bwMode="auto">
              <a:xfrm>
                <a:off x="5873750" y="6115050"/>
                <a:ext cx="203835" cy="64135"/>
              </a:xfrm>
              <a:custGeom>
                <a:avLst/>
                <a:gdLst>
                  <a:gd name="T0" fmla="*/ 96 w 320"/>
                  <a:gd name="T1" fmla="*/ 1 h 100"/>
                  <a:gd name="T2" fmla="*/ 159 w 320"/>
                  <a:gd name="T3" fmla="*/ 50 h 100"/>
                  <a:gd name="T4" fmla="*/ 0 w 320"/>
                  <a:gd name="T5" fmla="*/ 47 h 100"/>
                  <a:gd name="T6" fmla="*/ 96 w 320"/>
                  <a:gd name="T7" fmla="*/ 1 h 1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0" h="100">
                    <a:moveTo>
                      <a:pt x="193" y="2"/>
                    </a:moveTo>
                    <a:cubicBezTo>
                      <a:pt x="263" y="3"/>
                      <a:pt x="320" y="68"/>
                      <a:pt x="319" y="100"/>
                    </a:cubicBezTo>
                    <a:cubicBezTo>
                      <a:pt x="0" y="94"/>
                      <a:pt x="0" y="94"/>
                      <a:pt x="0" y="94"/>
                    </a:cubicBezTo>
                    <a:cubicBezTo>
                      <a:pt x="45" y="31"/>
                      <a:pt x="113" y="0"/>
                      <a:pt x="193" y="2"/>
                    </a:cubicBezTo>
                    <a:close/>
                  </a:path>
                </a:pathLst>
              </a:custGeom>
              <a:solidFill>
                <a:srgbClr val="5189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87" name="Freeform 51"/>
              <p:cNvSpPr>
                <a:spLocks noChangeArrowheads="1"/>
              </p:cNvSpPr>
              <p:nvPr/>
            </p:nvSpPr>
            <p:spPr bwMode="auto">
              <a:xfrm>
                <a:off x="5815965" y="5323205"/>
                <a:ext cx="191135" cy="205105"/>
              </a:xfrm>
              <a:custGeom>
                <a:avLst/>
                <a:gdLst>
                  <a:gd name="T0" fmla="*/ 27 w 298"/>
                  <a:gd name="T1" fmla="*/ 60 h 320"/>
                  <a:gd name="T2" fmla="*/ 24 w 298"/>
                  <a:gd name="T3" fmla="*/ 160 h 320"/>
                  <a:gd name="T4" fmla="*/ 149 w 298"/>
                  <a:gd name="T5" fmla="*/ 4 h 320"/>
                  <a:gd name="T6" fmla="*/ 27 w 298"/>
                  <a:gd name="T7" fmla="*/ 60 h 3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8" h="320">
                    <a:moveTo>
                      <a:pt x="54" y="120"/>
                    </a:moveTo>
                    <a:cubicBezTo>
                      <a:pt x="0" y="188"/>
                      <a:pt x="17" y="295"/>
                      <a:pt x="48" y="320"/>
                    </a:cubicBezTo>
                    <a:cubicBezTo>
                      <a:pt x="298" y="7"/>
                      <a:pt x="298" y="7"/>
                      <a:pt x="298" y="7"/>
                    </a:cubicBezTo>
                    <a:cubicBezTo>
                      <a:pt x="201" y="0"/>
                      <a:pt x="117" y="41"/>
                      <a:pt x="54" y="120"/>
                    </a:cubicBezTo>
                    <a:close/>
                  </a:path>
                </a:pathLst>
              </a:custGeom>
              <a:solidFill>
                <a:srgbClr val="86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88" name="Freeform 52"/>
              <p:cNvSpPr>
                <a:spLocks noChangeArrowheads="1"/>
              </p:cNvSpPr>
              <p:nvPr/>
            </p:nvSpPr>
            <p:spPr bwMode="auto">
              <a:xfrm>
                <a:off x="5846445" y="5328285"/>
                <a:ext cx="178435" cy="215900"/>
              </a:xfrm>
              <a:custGeom>
                <a:avLst/>
                <a:gdLst>
                  <a:gd name="T0" fmla="*/ 97 w 278"/>
                  <a:gd name="T1" fmla="*/ 130 h 338"/>
                  <a:gd name="T2" fmla="*/ 0 w 278"/>
                  <a:gd name="T3" fmla="*/ 156 h 338"/>
                  <a:gd name="T4" fmla="*/ 125 w 278"/>
                  <a:gd name="T5" fmla="*/ 0 h 338"/>
                  <a:gd name="T6" fmla="*/ 97 w 278"/>
                  <a:gd name="T7" fmla="*/ 130 h 33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8" h="338">
                    <a:moveTo>
                      <a:pt x="194" y="262"/>
                    </a:moveTo>
                    <a:cubicBezTo>
                      <a:pt x="140" y="330"/>
                      <a:pt x="32" y="338"/>
                      <a:pt x="0" y="313"/>
                    </a:cubicBezTo>
                    <a:cubicBezTo>
                      <a:pt x="250" y="0"/>
                      <a:pt x="250" y="0"/>
                      <a:pt x="250" y="0"/>
                    </a:cubicBezTo>
                    <a:cubicBezTo>
                      <a:pt x="278" y="93"/>
                      <a:pt x="256" y="184"/>
                      <a:pt x="194" y="262"/>
                    </a:cubicBezTo>
                    <a:close/>
                  </a:path>
                </a:pathLst>
              </a:custGeom>
              <a:solidFill>
                <a:srgbClr val="5189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89" name="Freeform 53"/>
              <p:cNvSpPr>
                <a:spLocks noChangeArrowheads="1"/>
              </p:cNvSpPr>
              <p:nvPr/>
            </p:nvSpPr>
            <p:spPr bwMode="auto">
              <a:xfrm>
                <a:off x="5681980" y="5247640"/>
                <a:ext cx="163195" cy="295275"/>
              </a:xfrm>
              <a:custGeom>
                <a:avLst/>
                <a:gdLst>
                  <a:gd name="T0" fmla="*/ 23 w 255"/>
                  <a:gd name="T1" fmla="*/ 161 h 460"/>
                  <a:gd name="T2" fmla="*/ 127 w 255"/>
                  <a:gd name="T3" fmla="*/ 221 h 460"/>
                  <a:gd name="T4" fmla="*/ 32 w 255"/>
                  <a:gd name="T5" fmla="*/ 0 h 460"/>
                  <a:gd name="T6" fmla="*/ 23 w 255"/>
                  <a:gd name="T7" fmla="*/ 161 h 4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5" h="460">
                    <a:moveTo>
                      <a:pt x="47" y="322"/>
                    </a:moveTo>
                    <a:cubicBezTo>
                      <a:pt x="88" y="418"/>
                      <a:pt x="211" y="460"/>
                      <a:pt x="255" y="441"/>
                    </a:cubicBezTo>
                    <a:cubicBezTo>
                      <a:pt x="65" y="0"/>
                      <a:pt x="65" y="0"/>
                      <a:pt x="65" y="0"/>
                    </a:cubicBezTo>
                    <a:cubicBezTo>
                      <a:pt x="3" y="99"/>
                      <a:pt x="0" y="211"/>
                      <a:pt x="47" y="322"/>
                    </a:cubicBezTo>
                    <a:close/>
                  </a:path>
                </a:pathLst>
              </a:custGeom>
              <a:solidFill>
                <a:srgbClr val="86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90" name="Freeform 54"/>
              <p:cNvSpPr>
                <a:spLocks noChangeArrowheads="1"/>
              </p:cNvSpPr>
              <p:nvPr/>
            </p:nvSpPr>
            <p:spPr bwMode="auto">
              <a:xfrm>
                <a:off x="5723255" y="5247640"/>
                <a:ext cx="184785" cy="282575"/>
              </a:xfrm>
              <a:custGeom>
                <a:avLst/>
                <a:gdLst>
                  <a:gd name="T0" fmla="*/ 123 w 288"/>
                  <a:gd name="T1" fmla="*/ 104 h 441"/>
                  <a:gd name="T2" fmla="*/ 95 w 288"/>
                  <a:gd name="T3" fmla="*/ 220 h 441"/>
                  <a:gd name="T4" fmla="*/ 0 w 288"/>
                  <a:gd name="T5" fmla="*/ 0 h 441"/>
                  <a:gd name="T6" fmla="*/ 123 w 288"/>
                  <a:gd name="T7" fmla="*/ 104 h 4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8" h="441">
                    <a:moveTo>
                      <a:pt x="246" y="208"/>
                    </a:moveTo>
                    <a:cubicBezTo>
                      <a:pt x="288" y="304"/>
                      <a:pt x="234" y="422"/>
                      <a:pt x="190" y="441"/>
                    </a:cubicBezTo>
                    <a:cubicBezTo>
                      <a:pt x="0" y="0"/>
                      <a:pt x="0" y="0"/>
                      <a:pt x="0" y="0"/>
                    </a:cubicBezTo>
                    <a:cubicBezTo>
                      <a:pt x="115" y="23"/>
                      <a:pt x="199" y="98"/>
                      <a:pt x="246" y="208"/>
                    </a:cubicBezTo>
                    <a:close/>
                  </a:path>
                </a:pathLst>
              </a:custGeom>
              <a:solidFill>
                <a:srgbClr val="5189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91" name="Freeform 55"/>
              <p:cNvSpPr>
                <a:spLocks noChangeArrowheads="1"/>
              </p:cNvSpPr>
              <p:nvPr/>
            </p:nvSpPr>
            <p:spPr bwMode="auto">
              <a:xfrm>
                <a:off x="5641340" y="5506720"/>
                <a:ext cx="202565" cy="80645"/>
              </a:xfrm>
              <a:custGeom>
                <a:avLst/>
                <a:gdLst>
                  <a:gd name="T0" fmla="*/ 89 w 318"/>
                  <a:gd name="T1" fmla="*/ 59 h 126"/>
                  <a:gd name="T2" fmla="*/ 158 w 318"/>
                  <a:gd name="T3" fmla="*/ 19 h 126"/>
                  <a:gd name="T4" fmla="*/ 0 w 318"/>
                  <a:gd name="T5" fmla="*/ 0 h 126"/>
                  <a:gd name="T6" fmla="*/ 89 w 318"/>
                  <a:gd name="T7" fmla="*/ 59 h 1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8" h="126">
                    <a:moveTo>
                      <a:pt x="179" y="118"/>
                    </a:moveTo>
                    <a:cubicBezTo>
                      <a:pt x="248" y="126"/>
                      <a:pt x="314" y="69"/>
                      <a:pt x="318" y="37"/>
                    </a:cubicBezTo>
                    <a:cubicBezTo>
                      <a:pt x="0" y="0"/>
                      <a:pt x="0" y="0"/>
                      <a:pt x="0" y="0"/>
                    </a:cubicBezTo>
                    <a:cubicBezTo>
                      <a:pt x="36" y="68"/>
                      <a:pt x="100" y="108"/>
                      <a:pt x="179" y="118"/>
                    </a:cubicBezTo>
                    <a:close/>
                  </a:path>
                </a:pathLst>
              </a:custGeom>
              <a:solidFill>
                <a:srgbClr val="86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92" name="Freeform 56"/>
              <p:cNvSpPr>
                <a:spLocks noChangeArrowheads="1"/>
              </p:cNvSpPr>
              <p:nvPr/>
            </p:nvSpPr>
            <p:spPr bwMode="auto">
              <a:xfrm>
                <a:off x="5641340" y="5454015"/>
                <a:ext cx="205105" cy="76835"/>
              </a:xfrm>
              <a:custGeom>
                <a:avLst/>
                <a:gdLst>
                  <a:gd name="T0" fmla="*/ 101 w 321"/>
                  <a:gd name="T1" fmla="*/ 5 h 120"/>
                  <a:gd name="T2" fmla="*/ 159 w 321"/>
                  <a:gd name="T3" fmla="*/ 60 h 120"/>
                  <a:gd name="T4" fmla="*/ 0 w 321"/>
                  <a:gd name="T5" fmla="*/ 42 h 120"/>
                  <a:gd name="T6" fmla="*/ 101 w 321"/>
                  <a:gd name="T7" fmla="*/ 5 h 1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1" h="120">
                    <a:moveTo>
                      <a:pt x="202" y="10"/>
                    </a:moveTo>
                    <a:cubicBezTo>
                      <a:pt x="271" y="18"/>
                      <a:pt x="321" y="88"/>
                      <a:pt x="318" y="120"/>
                    </a:cubicBezTo>
                    <a:cubicBezTo>
                      <a:pt x="0" y="83"/>
                      <a:pt x="0" y="83"/>
                      <a:pt x="0" y="83"/>
                    </a:cubicBezTo>
                    <a:cubicBezTo>
                      <a:pt x="51" y="24"/>
                      <a:pt x="122" y="0"/>
                      <a:pt x="202" y="10"/>
                    </a:cubicBezTo>
                    <a:close/>
                  </a:path>
                </a:pathLst>
              </a:custGeom>
              <a:solidFill>
                <a:srgbClr val="5189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93" name="Freeform 57"/>
              <p:cNvSpPr>
                <a:spLocks noChangeArrowheads="1"/>
              </p:cNvSpPr>
              <p:nvPr/>
            </p:nvSpPr>
            <p:spPr bwMode="auto">
              <a:xfrm>
                <a:off x="6004560" y="5741670"/>
                <a:ext cx="191135" cy="119380"/>
              </a:xfrm>
              <a:custGeom>
                <a:avLst/>
                <a:gdLst>
                  <a:gd name="T0" fmla="*/ 42 w 298"/>
                  <a:gd name="T1" fmla="*/ 21 h 186"/>
                  <a:gd name="T2" fmla="*/ 8 w 298"/>
                  <a:gd name="T3" fmla="*/ 93 h 186"/>
                  <a:gd name="T4" fmla="*/ 149 w 298"/>
                  <a:gd name="T5" fmla="*/ 18 h 186"/>
                  <a:gd name="T6" fmla="*/ 42 w 298"/>
                  <a:gd name="T7" fmla="*/ 21 h 18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8" h="186">
                    <a:moveTo>
                      <a:pt x="83" y="41"/>
                    </a:moveTo>
                    <a:cubicBezTo>
                      <a:pt x="22" y="74"/>
                      <a:pt x="0" y="157"/>
                      <a:pt x="15" y="186"/>
                    </a:cubicBezTo>
                    <a:cubicBezTo>
                      <a:pt x="298" y="36"/>
                      <a:pt x="298" y="36"/>
                      <a:pt x="298" y="36"/>
                    </a:cubicBezTo>
                    <a:cubicBezTo>
                      <a:pt x="229" y="0"/>
                      <a:pt x="154" y="4"/>
                      <a:pt x="83" y="41"/>
                    </a:cubicBezTo>
                    <a:close/>
                  </a:path>
                </a:pathLst>
              </a:custGeom>
              <a:solidFill>
                <a:srgbClr val="86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94" name="Freeform 58"/>
              <p:cNvSpPr>
                <a:spLocks noChangeArrowheads="1"/>
              </p:cNvSpPr>
              <p:nvPr/>
            </p:nvSpPr>
            <p:spPr bwMode="auto">
              <a:xfrm>
                <a:off x="6014720" y="5765165"/>
                <a:ext cx="180975" cy="132080"/>
              </a:xfrm>
              <a:custGeom>
                <a:avLst/>
                <a:gdLst>
                  <a:gd name="T0" fmla="*/ 79 w 283"/>
                  <a:gd name="T1" fmla="*/ 87 h 207"/>
                  <a:gd name="T2" fmla="*/ 0 w 283"/>
                  <a:gd name="T3" fmla="*/ 75 h 207"/>
                  <a:gd name="T4" fmla="*/ 141 w 283"/>
                  <a:gd name="T5" fmla="*/ 0 h 207"/>
                  <a:gd name="T6" fmla="*/ 79 w 283"/>
                  <a:gd name="T7" fmla="*/ 87 h 2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3" h="207">
                    <a:moveTo>
                      <a:pt x="158" y="175"/>
                    </a:moveTo>
                    <a:cubicBezTo>
                      <a:pt x="96" y="207"/>
                      <a:pt x="15" y="178"/>
                      <a:pt x="0" y="150"/>
                    </a:cubicBezTo>
                    <a:cubicBezTo>
                      <a:pt x="283" y="0"/>
                      <a:pt x="283" y="0"/>
                      <a:pt x="283" y="0"/>
                    </a:cubicBezTo>
                    <a:cubicBezTo>
                      <a:pt x="274" y="78"/>
                      <a:pt x="229" y="138"/>
                      <a:pt x="158" y="175"/>
                    </a:cubicBezTo>
                    <a:close/>
                  </a:path>
                </a:pathLst>
              </a:custGeom>
              <a:solidFill>
                <a:srgbClr val="5189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95" name="Freeform 59"/>
              <p:cNvSpPr>
                <a:spLocks noChangeArrowheads="1"/>
              </p:cNvSpPr>
              <p:nvPr/>
            </p:nvSpPr>
            <p:spPr bwMode="auto">
              <a:xfrm>
                <a:off x="5565775" y="5099685"/>
                <a:ext cx="61595" cy="205105"/>
              </a:xfrm>
              <a:custGeom>
                <a:avLst/>
                <a:gdLst>
                  <a:gd name="T0" fmla="*/ 0 w 96"/>
                  <a:gd name="T1" fmla="*/ 96 h 320"/>
                  <a:gd name="T2" fmla="*/ 48 w 96"/>
                  <a:gd name="T3" fmla="*/ 160 h 320"/>
                  <a:gd name="T4" fmla="*/ 48 w 96"/>
                  <a:gd name="T5" fmla="*/ 0 h 320"/>
                  <a:gd name="T6" fmla="*/ 0 w 96"/>
                  <a:gd name="T7" fmla="*/ 96 h 3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320">
                    <a:moveTo>
                      <a:pt x="0" y="192"/>
                    </a:moveTo>
                    <a:cubicBezTo>
                      <a:pt x="0" y="261"/>
                      <a:pt x="64" y="320"/>
                      <a:pt x="96" y="320"/>
                    </a:cubicBezTo>
                    <a:cubicBezTo>
                      <a:pt x="96" y="0"/>
                      <a:pt x="96" y="0"/>
                      <a:pt x="96" y="0"/>
                    </a:cubicBezTo>
                    <a:cubicBezTo>
                      <a:pt x="32" y="44"/>
                      <a:pt x="0" y="112"/>
                      <a:pt x="0" y="192"/>
                    </a:cubicBezTo>
                    <a:close/>
                  </a:path>
                </a:pathLst>
              </a:custGeom>
              <a:solidFill>
                <a:srgbClr val="86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96" name="Freeform 60"/>
              <p:cNvSpPr>
                <a:spLocks noChangeArrowheads="1"/>
              </p:cNvSpPr>
              <p:nvPr/>
            </p:nvSpPr>
            <p:spPr bwMode="auto">
              <a:xfrm>
                <a:off x="5627370" y="5099685"/>
                <a:ext cx="61595" cy="205105"/>
              </a:xfrm>
              <a:custGeom>
                <a:avLst/>
                <a:gdLst>
                  <a:gd name="T0" fmla="*/ 48 w 96"/>
                  <a:gd name="T1" fmla="*/ 96 h 320"/>
                  <a:gd name="T2" fmla="*/ 0 w 96"/>
                  <a:gd name="T3" fmla="*/ 160 h 320"/>
                  <a:gd name="T4" fmla="*/ 0 w 96"/>
                  <a:gd name="T5" fmla="*/ 0 h 320"/>
                  <a:gd name="T6" fmla="*/ 48 w 96"/>
                  <a:gd name="T7" fmla="*/ 96 h 3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320">
                    <a:moveTo>
                      <a:pt x="96" y="192"/>
                    </a:moveTo>
                    <a:cubicBezTo>
                      <a:pt x="96" y="261"/>
                      <a:pt x="32" y="320"/>
                      <a:pt x="0" y="320"/>
                    </a:cubicBezTo>
                    <a:cubicBezTo>
                      <a:pt x="0" y="0"/>
                      <a:pt x="0" y="0"/>
                      <a:pt x="0" y="0"/>
                    </a:cubicBezTo>
                    <a:cubicBezTo>
                      <a:pt x="64" y="44"/>
                      <a:pt x="96" y="112"/>
                      <a:pt x="96" y="192"/>
                    </a:cubicBezTo>
                    <a:close/>
                  </a:path>
                </a:pathLst>
              </a:custGeom>
              <a:solidFill>
                <a:srgbClr val="5189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97" name="Rectangle 61"/>
              <p:cNvSpPr>
                <a:spLocks noChangeArrowheads="1"/>
              </p:cNvSpPr>
              <p:nvPr/>
            </p:nvSpPr>
            <p:spPr bwMode="auto">
              <a:xfrm>
                <a:off x="5896610" y="6372225"/>
                <a:ext cx="387350" cy="144780"/>
              </a:xfrm>
              <a:prstGeom prst="rect">
                <a:avLst/>
              </a:prstGeom>
              <a:solidFill>
                <a:srgbClr val="F08C2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498" name="Freeform 62"/>
              <p:cNvSpPr>
                <a:spLocks noChangeArrowheads="1"/>
              </p:cNvSpPr>
              <p:nvPr/>
            </p:nvSpPr>
            <p:spPr bwMode="auto">
              <a:xfrm>
                <a:off x="5920740" y="6517005"/>
                <a:ext cx="339090" cy="242570"/>
              </a:xfrm>
              <a:custGeom>
                <a:avLst/>
                <a:gdLst>
                  <a:gd name="T0" fmla="*/ 0 w 264"/>
                  <a:gd name="T1" fmla="*/ 0 h 189"/>
                  <a:gd name="T2" fmla="*/ 264 w 264"/>
                  <a:gd name="T3" fmla="*/ 0 h 189"/>
                  <a:gd name="T4" fmla="*/ 245 w 264"/>
                  <a:gd name="T5" fmla="*/ 189 h 189"/>
                  <a:gd name="T6" fmla="*/ 19 w 264"/>
                  <a:gd name="T7" fmla="*/ 189 h 189"/>
                  <a:gd name="T8" fmla="*/ 0 w 264"/>
                  <a:gd name="T9" fmla="*/ 0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 h="189">
                    <a:moveTo>
                      <a:pt x="0" y="0"/>
                    </a:moveTo>
                    <a:lnTo>
                      <a:pt x="264" y="0"/>
                    </a:lnTo>
                    <a:lnTo>
                      <a:pt x="245" y="189"/>
                    </a:lnTo>
                    <a:lnTo>
                      <a:pt x="19" y="189"/>
                    </a:lnTo>
                    <a:lnTo>
                      <a:pt x="0" y="0"/>
                    </a:lnTo>
                    <a:close/>
                  </a:path>
                </a:pathLst>
              </a:custGeom>
              <a:solidFill>
                <a:srgbClr val="F4B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99" name="Freeform 63"/>
              <p:cNvSpPr>
                <a:spLocks noChangeArrowheads="1"/>
              </p:cNvSpPr>
              <p:nvPr/>
            </p:nvSpPr>
            <p:spPr bwMode="auto">
              <a:xfrm>
                <a:off x="1457960" y="5766435"/>
                <a:ext cx="655955" cy="984885"/>
              </a:xfrm>
              <a:custGeom>
                <a:avLst/>
                <a:gdLst>
                  <a:gd name="T0" fmla="*/ 511 w 1024"/>
                  <a:gd name="T1" fmla="*/ 32 h 1536"/>
                  <a:gd name="T2" fmla="*/ 479 w 1024"/>
                  <a:gd name="T3" fmla="*/ 0 h 1536"/>
                  <a:gd name="T4" fmla="*/ 32 w 1024"/>
                  <a:gd name="T5" fmla="*/ 0 h 1536"/>
                  <a:gd name="T6" fmla="*/ 0 w 1024"/>
                  <a:gd name="T7" fmla="*/ 32 h 1536"/>
                  <a:gd name="T8" fmla="*/ 0 w 1024"/>
                  <a:gd name="T9" fmla="*/ 735 h 1536"/>
                  <a:gd name="T10" fmla="*/ 32 w 1024"/>
                  <a:gd name="T11" fmla="*/ 767 h 1536"/>
                  <a:gd name="T12" fmla="*/ 479 w 1024"/>
                  <a:gd name="T13" fmla="*/ 767 h 1536"/>
                  <a:gd name="T14" fmla="*/ 511 w 1024"/>
                  <a:gd name="T15" fmla="*/ 735 h 1536"/>
                  <a:gd name="T16" fmla="*/ 511 w 1024"/>
                  <a:gd name="T17" fmla="*/ 32 h 15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24" h="1536">
                    <a:moveTo>
                      <a:pt x="1024" y="64"/>
                    </a:moveTo>
                    <a:cubicBezTo>
                      <a:pt x="1024" y="29"/>
                      <a:pt x="995" y="0"/>
                      <a:pt x="960" y="0"/>
                    </a:cubicBezTo>
                    <a:cubicBezTo>
                      <a:pt x="64" y="0"/>
                      <a:pt x="64" y="0"/>
                      <a:pt x="64" y="0"/>
                    </a:cubicBezTo>
                    <a:cubicBezTo>
                      <a:pt x="29" y="0"/>
                      <a:pt x="0" y="29"/>
                      <a:pt x="0" y="64"/>
                    </a:cubicBezTo>
                    <a:cubicBezTo>
                      <a:pt x="0" y="1472"/>
                      <a:pt x="0" y="1472"/>
                      <a:pt x="0" y="1472"/>
                    </a:cubicBezTo>
                    <a:cubicBezTo>
                      <a:pt x="0" y="1507"/>
                      <a:pt x="29" y="1536"/>
                      <a:pt x="64" y="1536"/>
                    </a:cubicBezTo>
                    <a:cubicBezTo>
                      <a:pt x="960" y="1536"/>
                      <a:pt x="960" y="1536"/>
                      <a:pt x="960" y="1536"/>
                    </a:cubicBezTo>
                    <a:cubicBezTo>
                      <a:pt x="995" y="1536"/>
                      <a:pt x="1024" y="1507"/>
                      <a:pt x="1024" y="1472"/>
                    </a:cubicBezTo>
                    <a:lnTo>
                      <a:pt x="1024" y="64"/>
                    </a:lnTo>
                    <a:close/>
                  </a:path>
                </a:pathLst>
              </a:cu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00" name="Oval 64"/>
              <p:cNvSpPr>
                <a:spLocks noChangeArrowheads="1"/>
              </p:cNvSpPr>
              <p:nvPr/>
            </p:nvSpPr>
            <p:spPr bwMode="auto">
              <a:xfrm>
                <a:off x="1581150" y="6268085"/>
                <a:ext cx="409575" cy="410845"/>
              </a:xfrm>
              <a:prstGeom prst="ellipse">
                <a:avLst/>
              </a:prstGeom>
              <a:solidFill>
                <a:srgbClr val="C3E5E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01" name="Oval 65"/>
              <p:cNvSpPr>
                <a:spLocks noChangeArrowheads="1"/>
              </p:cNvSpPr>
              <p:nvPr/>
            </p:nvSpPr>
            <p:spPr bwMode="auto">
              <a:xfrm>
                <a:off x="1581150" y="6247765"/>
                <a:ext cx="409575" cy="410845"/>
              </a:xfrm>
              <a:prstGeom prst="ellipse">
                <a:avLst/>
              </a:prstGeom>
              <a:solidFill>
                <a:srgbClr val="43798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02" name="Oval 66"/>
              <p:cNvSpPr>
                <a:spLocks noChangeArrowheads="1"/>
              </p:cNvSpPr>
              <p:nvPr/>
            </p:nvSpPr>
            <p:spPr bwMode="auto">
              <a:xfrm>
                <a:off x="1550670" y="6226810"/>
                <a:ext cx="471170" cy="472440"/>
              </a:xfrm>
              <a:prstGeom prst="ellipse">
                <a:avLst/>
              </a:prstGeom>
              <a:solidFill>
                <a:srgbClr val="43798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03" name="Oval 67"/>
              <p:cNvSpPr>
                <a:spLocks noChangeArrowheads="1"/>
              </p:cNvSpPr>
              <p:nvPr/>
            </p:nvSpPr>
            <p:spPr bwMode="auto">
              <a:xfrm>
                <a:off x="1581150" y="6257925"/>
                <a:ext cx="409575" cy="410845"/>
              </a:xfrm>
              <a:prstGeom prst="ellipse">
                <a:avLst/>
              </a:prstGeom>
              <a:solidFill>
                <a:srgbClr val="C3E5E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04" name="Oval 68"/>
              <p:cNvSpPr>
                <a:spLocks noChangeArrowheads="1"/>
              </p:cNvSpPr>
              <p:nvPr/>
            </p:nvSpPr>
            <p:spPr bwMode="auto">
              <a:xfrm>
                <a:off x="1663700" y="6339840"/>
                <a:ext cx="245110" cy="246380"/>
              </a:xfrm>
              <a:prstGeom prst="ellipse">
                <a:avLst/>
              </a:prstGeom>
              <a:solidFill>
                <a:srgbClr val="5E9AA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05" name="Oval 69"/>
              <p:cNvSpPr>
                <a:spLocks noChangeArrowheads="1"/>
              </p:cNvSpPr>
              <p:nvPr/>
            </p:nvSpPr>
            <p:spPr bwMode="auto">
              <a:xfrm>
                <a:off x="1622425" y="5838190"/>
                <a:ext cx="327025" cy="328930"/>
              </a:xfrm>
              <a:prstGeom prst="ellipse">
                <a:avLst/>
              </a:prstGeom>
              <a:solidFill>
                <a:srgbClr val="43798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06" name="Oval 70"/>
              <p:cNvSpPr>
                <a:spLocks noChangeArrowheads="1"/>
              </p:cNvSpPr>
              <p:nvPr/>
            </p:nvSpPr>
            <p:spPr bwMode="auto">
              <a:xfrm>
                <a:off x="1642745" y="5858510"/>
                <a:ext cx="286385" cy="287655"/>
              </a:xfrm>
              <a:prstGeom prst="ellipse">
                <a:avLst/>
              </a:prstGeom>
              <a:solidFill>
                <a:srgbClr val="C3E5E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07" name="Oval 71"/>
              <p:cNvSpPr>
                <a:spLocks noChangeArrowheads="1"/>
              </p:cNvSpPr>
              <p:nvPr/>
            </p:nvSpPr>
            <p:spPr bwMode="auto">
              <a:xfrm>
                <a:off x="1704340" y="5920105"/>
                <a:ext cx="164465" cy="164465"/>
              </a:xfrm>
              <a:prstGeom prst="ellipse">
                <a:avLst/>
              </a:prstGeom>
              <a:solidFill>
                <a:srgbClr val="5E9AA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08" name="Oval 72"/>
              <p:cNvSpPr>
                <a:spLocks noChangeArrowheads="1"/>
              </p:cNvSpPr>
              <p:nvPr/>
            </p:nvSpPr>
            <p:spPr bwMode="auto">
              <a:xfrm>
                <a:off x="1755775" y="5971540"/>
                <a:ext cx="61595" cy="61595"/>
              </a:xfrm>
              <a:prstGeom prst="ellipse">
                <a:avLst/>
              </a:pr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09" name="Oval 73"/>
              <p:cNvSpPr>
                <a:spLocks noChangeArrowheads="1"/>
              </p:cNvSpPr>
              <p:nvPr/>
            </p:nvSpPr>
            <p:spPr bwMode="auto">
              <a:xfrm>
                <a:off x="1725295" y="6401435"/>
                <a:ext cx="123190" cy="123190"/>
              </a:xfrm>
              <a:prstGeom prst="ellipse">
                <a:avLst/>
              </a:pr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10" name="Oval 74"/>
              <p:cNvSpPr>
                <a:spLocks noChangeArrowheads="1"/>
              </p:cNvSpPr>
              <p:nvPr/>
            </p:nvSpPr>
            <p:spPr bwMode="auto">
              <a:xfrm>
                <a:off x="1776730" y="6422390"/>
                <a:ext cx="20320" cy="20320"/>
              </a:xfrm>
              <a:prstGeom prst="ellipse">
                <a:avLst/>
              </a:prstGeom>
              <a:solidFill>
                <a:srgbClr val="5E9AA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11" name="Oval 75"/>
              <p:cNvSpPr>
                <a:spLocks noChangeArrowheads="1"/>
              </p:cNvSpPr>
              <p:nvPr/>
            </p:nvSpPr>
            <p:spPr bwMode="auto">
              <a:xfrm>
                <a:off x="1781810" y="5986780"/>
                <a:ext cx="10160" cy="10160"/>
              </a:xfrm>
              <a:prstGeom prst="ellipse">
                <a:avLst/>
              </a:prstGeom>
              <a:solidFill>
                <a:srgbClr val="5E9AA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12" name="Freeform 76"/>
              <p:cNvSpPr>
                <a:spLocks noChangeArrowheads="1"/>
              </p:cNvSpPr>
              <p:nvPr/>
            </p:nvSpPr>
            <p:spPr bwMode="auto">
              <a:xfrm>
                <a:off x="4737735" y="6565900"/>
                <a:ext cx="328295" cy="143510"/>
              </a:xfrm>
              <a:custGeom>
                <a:avLst/>
                <a:gdLst>
                  <a:gd name="T0" fmla="*/ 0 w 512"/>
                  <a:gd name="T1" fmla="*/ 112 h 224"/>
                  <a:gd name="T2" fmla="*/ 128 w 512"/>
                  <a:gd name="T3" fmla="*/ 0 h 224"/>
                  <a:gd name="T4" fmla="*/ 256 w 512"/>
                  <a:gd name="T5" fmla="*/ 112 h 224"/>
                  <a:gd name="T6" fmla="*/ 0 w 512"/>
                  <a:gd name="T7" fmla="*/ 112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2" h="224">
                    <a:moveTo>
                      <a:pt x="0" y="224"/>
                    </a:moveTo>
                    <a:cubicBezTo>
                      <a:pt x="0" y="100"/>
                      <a:pt x="114" y="0"/>
                      <a:pt x="256" y="0"/>
                    </a:cubicBezTo>
                    <a:cubicBezTo>
                      <a:pt x="397" y="0"/>
                      <a:pt x="512" y="100"/>
                      <a:pt x="512" y="224"/>
                    </a:cubicBezTo>
                    <a:lnTo>
                      <a:pt x="0" y="224"/>
                    </a:lnTo>
                    <a:close/>
                  </a:path>
                </a:pathLst>
              </a:custGeom>
              <a:solidFill>
                <a:srgbClr val="5E9A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13" name="Rectangle 77"/>
              <p:cNvSpPr>
                <a:spLocks noChangeArrowheads="1"/>
              </p:cNvSpPr>
              <p:nvPr/>
            </p:nvSpPr>
            <p:spPr bwMode="auto">
              <a:xfrm>
                <a:off x="4737735" y="6711315"/>
                <a:ext cx="328295" cy="81915"/>
              </a:xfrm>
              <a:prstGeom prst="rect">
                <a:avLst/>
              </a:prstGeom>
              <a:solidFill>
                <a:srgbClr val="4379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14" name="Rectangle 78"/>
              <p:cNvSpPr>
                <a:spLocks noChangeArrowheads="1"/>
              </p:cNvSpPr>
              <p:nvPr/>
            </p:nvSpPr>
            <p:spPr bwMode="auto">
              <a:xfrm>
                <a:off x="3261360" y="6710045"/>
                <a:ext cx="655955" cy="41275"/>
              </a:xfrm>
              <a:prstGeom prst="rect">
                <a:avLst/>
              </a:prstGeom>
              <a:solidFill>
                <a:srgbClr val="5E9AA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15" name="Rectangle 79"/>
              <p:cNvSpPr>
                <a:spLocks noChangeArrowheads="1"/>
              </p:cNvSpPr>
              <p:nvPr/>
            </p:nvSpPr>
            <p:spPr bwMode="auto">
              <a:xfrm>
                <a:off x="3343910" y="6464300"/>
                <a:ext cx="491490" cy="245110"/>
              </a:xfrm>
              <a:prstGeom prst="rect">
                <a:avLst/>
              </a:prstGeom>
              <a:solidFill>
                <a:srgbClr val="4379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16" name="Freeform 80"/>
              <p:cNvSpPr>
                <a:spLocks noEditPoints="1" noChangeArrowheads="1"/>
              </p:cNvSpPr>
              <p:nvPr/>
            </p:nvSpPr>
            <p:spPr bwMode="auto">
              <a:xfrm>
                <a:off x="2442845" y="5111115"/>
                <a:ext cx="2294890" cy="1147445"/>
              </a:xfrm>
              <a:custGeom>
                <a:avLst/>
                <a:gdLst>
                  <a:gd name="T0" fmla="*/ 1724 w 3584"/>
                  <a:gd name="T1" fmla="*/ 64 h 1792"/>
                  <a:gd name="T2" fmla="*/ 1724 w 3584"/>
                  <a:gd name="T3" fmla="*/ 64 h 1792"/>
                  <a:gd name="T4" fmla="*/ 1724 w 3584"/>
                  <a:gd name="T5" fmla="*/ 830 h 1792"/>
                  <a:gd name="T6" fmla="*/ 64 w 3584"/>
                  <a:gd name="T7" fmla="*/ 830 h 1792"/>
                  <a:gd name="T8" fmla="*/ 64 w 3584"/>
                  <a:gd name="T9" fmla="*/ 64 h 1792"/>
                  <a:gd name="T10" fmla="*/ 64 w 3584"/>
                  <a:gd name="T11" fmla="*/ 64 h 1792"/>
                  <a:gd name="T12" fmla="*/ 1724 w 3584"/>
                  <a:gd name="T13" fmla="*/ 64 h 1792"/>
                  <a:gd name="T14" fmla="*/ 1724 w 3584"/>
                  <a:gd name="T15" fmla="*/ 0 h 1792"/>
                  <a:gd name="T16" fmla="*/ 64 w 3584"/>
                  <a:gd name="T17" fmla="*/ 0 h 1792"/>
                  <a:gd name="T18" fmla="*/ 0 w 3584"/>
                  <a:gd name="T19" fmla="*/ 64 h 1792"/>
                  <a:gd name="T20" fmla="*/ 0 w 3584"/>
                  <a:gd name="T21" fmla="*/ 894 h 1792"/>
                  <a:gd name="T22" fmla="*/ 1788 w 3584"/>
                  <a:gd name="T23" fmla="*/ 894 h 1792"/>
                  <a:gd name="T24" fmla="*/ 1788 w 3584"/>
                  <a:gd name="T25" fmla="*/ 64 h 1792"/>
                  <a:gd name="T26" fmla="*/ 1724 w 3584"/>
                  <a:gd name="T27" fmla="*/ 0 h 17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584" h="1792">
                    <a:moveTo>
                      <a:pt x="3455" y="128"/>
                    </a:moveTo>
                    <a:cubicBezTo>
                      <a:pt x="3456" y="128"/>
                      <a:pt x="3456" y="128"/>
                      <a:pt x="3456" y="128"/>
                    </a:cubicBezTo>
                    <a:cubicBezTo>
                      <a:pt x="3456" y="1664"/>
                      <a:pt x="3456" y="1664"/>
                      <a:pt x="3456" y="1664"/>
                    </a:cubicBezTo>
                    <a:cubicBezTo>
                      <a:pt x="128" y="1664"/>
                      <a:pt x="128" y="1664"/>
                      <a:pt x="128" y="1664"/>
                    </a:cubicBezTo>
                    <a:cubicBezTo>
                      <a:pt x="128" y="128"/>
                      <a:pt x="128" y="128"/>
                      <a:pt x="128" y="128"/>
                    </a:cubicBezTo>
                    <a:cubicBezTo>
                      <a:pt x="128" y="128"/>
                      <a:pt x="128" y="128"/>
                      <a:pt x="128" y="128"/>
                    </a:cubicBezTo>
                    <a:cubicBezTo>
                      <a:pt x="3455" y="128"/>
                      <a:pt x="3455" y="128"/>
                      <a:pt x="3455" y="128"/>
                    </a:cubicBezTo>
                    <a:close/>
                    <a:moveTo>
                      <a:pt x="3456" y="0"/>
                    </a:moveTo>
                    <a:cubicBezTo>
                      <a:pt x="128" y="0"/>
                      <a:pt x="128" y="0"/>
                      <a:pt x="128" y="0"/>
                    </a:cubicBezTo>
                    <a:cubicBezTo>
                      <a:pt x="57" y="0"/>
                      <a:pt x="0" y="57"/>
                      <a:pt x="0" y="128"/>
                    </a:cubicBezTo>
                    <a:cubicBezTo>
                      <a:pt x="0" y="1792"/>
                      <a:pt x="0" y="1792"/>
                      <a:pt x="0" y="1792"/>
                    </a:cubicBezTo>
                    <a:cubicBezTo>
                      <a:pt x="3584" y="1792"/>
                      <a:pt x="3584" y="1792"/>
                      <a:pt x="3584" y="1792"/>
                    </a:cubicBezTo>
                    <a:cubicBezTo>
                      <a:pt x="3584" y="128"/>
                      <a:pt x="3584" y="128"/>
                      <a:pt x="3584" y="128"/>
                    </a:cubicBezTo>
                    <a:cubicBezTo>
                      <a:pt x="3584" y="57"/>
                      <a:pt x="3526" y="0"/>
                      <a:pt x="3456" y="0"/>
                    </a:cubicBezTo>
                    <a:close/>
                  </a:path>
                </a:pathLst>
              </a:cu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17" name="Freeform 81"/>
              <p:cNvSpPr>
                <a:spLocks noChangeArrowheads="1"/>
              </p:cNvSpPr>
              <p:nvPr/>
            </p:nvSpPr>
            <p:spPr bwMode="auto">
              <a:xfrm>
                <a:off x="2524760" y="5193665"/>
                <a:ext cx="2130425" cy="984885"/>
              </a:xfrm>
              <a:custGeom>
                <a:avLst/>
                <a:gdLst>
                  <a:gd name="T0" fmla="*/ 1660 w 3328"/>
                  <a:gd name="T1" fmla="*/ 0 h 1536"/>
                  <a:gd name="T2" fmla="*/ 1660 w 3328"/>
                  <a:gd name="T3" fmla="*/ 0 h 1536"/>
                  <a:gd name="T4" fmla="*/ 1660 w 3328"/>
                  <a:gd name="T5" fmla="*/ 767 h 1536"/>
                  <a:gd name="T6" fmla="*/ 0 w 3328"/>
                  <a:gd name="T7" fmla="*/ 767 h 1536"/>
                  <a:gd name="T8" fmla="*/ 0 w 3328"/>
                  <a:gd name="T9" fmla="*/ 0 h 1536"/>
                  <a:gd name="T10" fmla="*/ 0 w 3328"/>
                  <a:gd name="T11" fmla="*/ 0 h 1536"/>
                  <a:gd name="T12" fmla="*/ 1660 w 3328"/>
                  <a:gd name="T13" fmla="*/ 0 h 15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28" h="1536">
                    <a:moveTo>
                      <a:pt x="3327" y="0"/>
                    </a:moveTo>
                    <a:cubicBezTo>
                      <a:pt x="3328" y="0"/>
                      <a:pt x="3328" y="0"/>
                      <a:pt x="3328" y="0"/>
                    </a:cubicBezTo>
                    <a:cubicBezTo>
                      <a:pt x="3328" y="1536"/>
                      <a:pt x="3328" y="1536"/>
                      <a:pt x="3328" y="1536"/>
                    </a:cubicBezTo>
                    <a:cubicBezTo>
                      <a:pt x="0" y="1536"/>
                      <a:pt x="0" y="1536"/>
                      <a:pt x="0" y="1536"/>
                    </a:cubicBezTo>
                    <a:cubicBezTo>
                      <a:pt x="0" y="0"/>
                      <a:pt x="0" y="0"/>
                      <a:pt x="0" y="0"/>
                    </a:cubicBezTo>
                    <a:cubicBezTo>
                      <a:pt x="0" y="0"/>
                      <a:pt x="0" y="0"/>
                      <a:pt x="0" y="0"/>
                    </a:cubicBezTo>
                    <a:cubicBezTo>
                      <a:pt x="3327" y="0"/>
                      <a:pt x="3327" y="0"/>
                      <a:pt x="3327" y="0"/>
                    </a:cubicBezTo>
                    <a:close/>
                  </a:path>
                </a:pathLst>
              </a:custGeom>
              <a:solidFill>
                <a:srgbClr val="86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18" name="Freeform 82"/>
              <p:cNvSpPr>
                <a:spLocks noChangeArrowheads="1"/>
              </p:cNvSpPr>
              <p:nvPr/>
            </p:nvSpPr>
            <p:spPr bwMode="auto">
              <a:xfrm>
                <a:off x="2442845" y="6259195"/>
                <a:ext cx="2294890" cy="246380"/>
              </a:xfrm>
              <a:custGeom>
                <a:avLst/>
                <a:gdLst>
                  <a:gd name="T0" fmla="*/ 0 w 3584"/>
                  <a:gd name="T1" fmla="*/ 0 h 384"/>
                  <a:gd name="T2" fmla="*/ 0 w 3584"/>
                  <a:gd name="T3" fmla="*/ 128 h 384"/>
                  <a:gd name="T4" fmla="*/ 64 w 3584"/>
                  <a:gd name="T5" fmla="*/ 192 h 384"/>
                  <a:gd name="T6" fmla="*/ 1724 w 3584"/>
                  <a:gd name="T7" fmla="*/ 192 h 384"/>
                  <a:gd name="T8" fmla="*/ 1788 w 3584"/>
                  <a:gd name="T9" fmla="*/ 128 h 384"/>
                  <a:gd name="T10" fmla="*/ 1788 w 3584"/>
                  <a:gd name="T11" fmla="*/ 0 h 384"/>
                  <a:gd name="T12" fmla="*/ 0 w 3584"/>
                  <a:gd name="T13" fmla="*/ 0 h 38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84" h="384">
                    <a:moveTo>
                      <a:pt x="0" y="0"/>
                    </a:moveTo>
                    <a:cubicBezTo>
                      <a:pt x="0" y="256"/>
                      <a:pt x="0" y="256"/>
                      <a:pt x="0" y="256"/>
                    </a:cubicBezTo>
                    <a:cubicBezTo>
                      <a:pt x="0" y="326"/>
                      <a:pt x="57" y="384"/>
                      <a:pt x="128" y="384"/>
                    </a:cubicBezTo>
                    <a:cubicBezTo>
                      <a:pt x="3456" y="384"/>
                      <a:pt x="3456" y="384"/>
                      <a:pt x="3456" y="384"/>
                    </a:cubicBezTo>
                    <a:cubicBezTo>
                      <a:pt x="3526" y="384"/>
                      <a:pt x="3584" y="326"/>
                      <a:pt x="3584" y="256"/>
                    </a:cubicBezTo>
                    <a:cubicBezTo>
                      <a:pt x="3584" y="0"/>
                      <a:pt x="3584" y="0"/>
                      <a:pt x="3584" y="0"/>
                    </a:cubicBezTo>
                    <a:lnTo>
                      <a:pt x="0" y="0"/>
                    </a:lnTo>
                    <a:close/>
                  </a:path>
                </a:pathLst>
              </a:custGeom>
              <a:solidFill>
                <a:srgbClr val="5E9A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19" name="Rectangle 83"/>
              <p:cNvSpPr>
                <a:spLocks noChangeArrowheads="1"/>
              </p:cNvSpPr>
              <p:nvPr/>
            </p:nvSpPr>
            <p:spPr bwMode="auto">
              <a:xfrm>
                <a:off x="3507740" y="6341110"/>
                <a:ext cx="164465" cy="81915"/>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20" name="Freeform 84"/>
              <p:cNvSpPr>
                <a:spLocks noChangeArrowheads="1"/>
              </p:cNvSpPr>
              <p:nvPr/>
            </p:nvSpPr>
            <p:spPr bwMode="auto">
              <a:xfrm>
                <a:off x="431165" y="6083300"/>
                <a:ext cx="659765" cy="657225"/>
              </a:xfrm>
              <a:custGeom>
                <a:avLst/>
                <a:gdLst>
                  <a:gd name="T0" fmla="*/ 494 w 1030"/>
                  <a:gd name="T1" fmla="*/ 512 h 1026"/>
                  <a:gd name="T2" fmla="*/ 482 w 1030"/>
                  <a:gd name="T3" fmla="*/ 507 h 1026"/>
                  <a:gd name="T4" fmla="*/ 7 w 1030"/>
                  <a:gd name="T5" fmla="*/ 32 h 1026"/>
                  <a:gd name="T6" fmla="*/ 7 w 1030"/>
                  <a:gd name="T7" fmla="*/ 7 h 1026"/>
                  <a:gd name="T8" fmla="*/ 32 w 1030"/>
                  <a:gd name="T9" fmla="*/ 7 h 1026"/>
                  <a:gd name="T10" fmla="*/ 507 w 1030"/>
                  <a:gd name="T11" fmla="*/ 482 h 1026"/>
                  <a:gd name="T12" fmla="*/ 507 w 1030"/>
                  <a:gd name="T13" fmla="*/ 507 h 1026"/>
                  <a:gd name="T14" fmla="*/ 494 w 1030"/>
                  <a:gd name="T15" fmla="*/ 512 h 102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30" h="1026">
                    <a:moveTo>
                      <a:pt x="990" y="1026"/>
                    </a:moveTo>
                    <a:cubicBezTo>
                      <a:pt x="981" y="1026"/>
                      <a:pt x="972" y="1023"/>
                      <a:pt x="965" y="1016"/>
                    </a:cubicBezTo>
                    <a:cubicBezTo>
                      <a:pt x="14" y="65"/>
                      <a:pt x="14" y="65"/>
                      <a:pt x="14" y="65"/>
                    </a:cubicBezTo>
                    <a:cubicBezTo>
                      <a:pt x="0" y="51"/>
                      <a:pt x="0" y="28"/>
                      <a:pt x="14" y="14"/>
                    </a:cubicBezTo>
                    <a:cubicBezTo>
                      <a:pt x="28" y="0"/>
                      <a:pt x="51" y="0"/>
                      <a:pt x="65" y="14"/>
                    </a:cubicBezTo>
                    <a:cubicBezTo>
                      <a:pt x="1015" y="965"/>
                      <a:pt x="1015" y="965"/>
                      <a:pt x="1015" y="965"/>
                    </a:cubicBezTo>
                    <a:cubicBezTo>
                      <a:pt x="1030" y="979"/>
                      <a:pt x="1030" y="1001"/>
                      <a:pt x="1015" y="1016"/>
                    </a:cubicBezTo>
                    <a:cubicBezTo>
                      <a:pt x="1008" y="1023"/>
                      <a:pt x="999" y="1026"/>
                      <a:pt x="990" y="1026"/>
                    </a:cubicBezTo>
                    <a:close/>
                  </a:path>
                </a:pathLst>
              </a:custGeom>
              <a:solidFill>
                <a:srgbClr val="EC8B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21" name="Freeform 85"/>
              <p:cNvSpPr>
                <a:spLocks noChangeArrowheads="1"/>
              </p:cNvSpPr>
              <p:nvPr/>
            </p:nvSpPr>
            <p:spPr bwMode="auto">
              <a:xfrm>
                <a:off x="518795" y="5995670"/>
                <a:ext cx="659765" cy="657225"/>
              </a:xfrm>
              <a:custGeom>
                <a:avLst/>
                <a:gdLst>
                  <a:gd name="T0" fmla="*/ 495 w 1029"/>
                  <a:gd name="T1" fmla="*/ 512 h 1026"/>
                  <a:gd name="T2" fmla="*/ 482 w 1029"/>
                  <a:gd name="T3" fmla="*/ 507 h 1026"/>
                  <a:gd name="T4" fmla="*/ 7 w 1029"/>
                  <a:gd name="T5" fmla="*/ 32 h 1026"/>
                  <a:gd name="T6" fmla="*/ 7 w 1029"/>
                  <a:gd name="T7" fmla="*/ 7 h 1026"/>
                  <a:gd name="T8" fmla="*/ 32 w 1029"/>
                  <a:gd name="T9" fmla="*/ 7 h 1026"/>
                  <a:gd name="T10" fmla="*/ 507 w 1029"/>
                  <a:gd name="T11" fmla="*/ 482 h 1026"/>
                  <a:gd name="T12" fmla="*/ 507 w 1029"/>
                  <a:gd name="T13" fmla="*/ 507 h 1026"/>
                  <a:gd name="T14" fmla="*/ 495 w 1029"/>
                  <a:gd name="T15" fmla="*/ 512 h 102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9" h="1026">
                    <a:moveTo>
                      <a:pt x="990" y="1026"/>
                    </a:moveTo>
                    <a:cubicBezTo>
                      <a:pt x="981" y="1026"/>
                      <a:pt x="971" y="1023"/>
                      <a:pt x="964" y="1016"/>
                    </a:cubicBezTo>
                    <a:cubicBezTo>
                      <a:pt x="14" y="65"/>
                      <a:pt x="14" y="65"/>
                      <a:pt x="14" y="65"/>
                    </a:cubicBezTo>
                    <a:cubicBezTo>
                      <a:pt x="0" y="51"/>
                      <a:pt x="0" y="29"/>
                      <a:pt x="14" y="14"/>
                    </a:cubicBezTo>
                    <a:cubicBezTo>
                      <a:pt x="28" y="0"/>
                      <a:pt x="51" y="0"/>
                      <a:pt x="65" y="14"/>
                    </a:cubicBezTo>
                    <a:cubicBezTo>
                      <a:pt x="1015" y="965"/>
                      <a:pt x="1015" y="965"/>
                      <a:pt x="1015" y="965"/>
                    </a:cubicBezTo>
                    <a:cubicBezTo>
                      <a:pt x="1029" y="979"/>
                      <a:pt x="1029" y="1002"/>
                      <a:pt x="1015" y="1016"/>
                    </a:cubicBezTo>
                    <a:cubicBezTo>
                      <a:pt x="1008" y="1023"/>
                      <a:pt x="999" y="1026"/>
                      <a:pt x="990" y="1026"/>
                    </a:cubicBezTo>
                    <a:close/>
                  </a:path>
                </a:pathLst>
              </a:custGeom>
              <a:solidFill>
                <a:srgbClr val="EC8B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22" name="Freeform 86"/>
              <p:cNvSpPr>
                <a:spLocks noChangeArrowheads="1"/>
              </p:cNvSpPr>
              <p:nvPr/>
            </p:nvSpPr>
            <p:spPr bwMode="auto">
              <a:xfrm>
                <a:off x="431165" y="5473700"/>
                <a:ext cx="659765" cy="658495"/>
              </a:xfrm>
              <a:custGeom>
                <a:avLst/>
                <a:gdLst>
                  <a:gd name="T0" fmla="*/ 20 w 1030"/>
                  <a:gd name="T1" fmla="*/ 513 h 1026"/>
                  <a:gd name="T2" fmla="*/ 7 w 1030"/>
                  <a:gd name="T3" fmla="*/ 508 h 1026"/>
                  <a:gd name="T4" fmla="*/ 7 w 1030"/>
                  <a:gd name="T5" fmla="*/ 482 h 1026"/>
                  <a:gd name="T6" fmla="*/ 482 w 1030"/>
                  <a:gd name="T7" fmla="*/ 7 h 1026"/>
                  <a:gd name="T8" fmla="*/ 507 w 1030"/>
                  <a:gd name="T9" fmla="*/ 7 h 1026"/>
                  <a:gd name="T10" fmla="*/ 507 w 1030"/>
                  <a:gd name="T11" fmla="*/ 33 h 1026"/>
                  <a:gd name="T12" fmla="*/ 32 w 1030"/>
                  <a:gd name="T13" fmla="*/ 508 h 1026"/>
                  <a:gd name="T14" fmla="*/ 20 w 1030"/>
                  <a:gd name="T15" fmla="*/ 513 h 102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30" h="1026">
                    <a:moveTo>
                      <a:pt x="40" y="1026"/>
                    </a:moveTo>
                    <a:cubicBezTo>
                      <a:pt x="30" y="1026"/>
                      <a:pt x="21" y="1022"/>
                      <a:pt x="14" y="1015"/>
                    </a:cubicBezTo>
                    <a:cubicBezTo>
                      <a:pt x="0" y="1001"/>
                      <a:pt x="0" y="978"/>
                      <a:pt x="14" y="964"/>
                    </a:cubicBezTo>
                    <a:cubicBezTo>
                      <a:pt x="965" y="14"/>
                      <a:pt x="965" y="14"/>
                      <a:pt x="965" y="14"/>
                    </a:cubicBezTo>
                    <a:cubicBezTo>
                      <a:pt x="979" y="0"/>
                      <a:pt x="1001" y="0"/>
                      <a:pt x="1015" y="14"/>
                    </a:cubicBezTo>
                    <a:cubicBezTo>
                      <a:pt x="1030" y="28"/>
                      <a:pt x="1030" y="51"/>
                      <a:pt x="1015" y="65"/>
                    </a:cubicBezTo>
                    <a:cubicBezTo>
                      <a:pt x="65" y="1015"/>
                      <a:pt x="65" y="1015"/>
                      <a:pt x="65" y="1015"/>
                    </a:cubicBezTo>
                    <a:cubicBezTo>
                      <a:pt x="58" y="1022"/>
                      <a:pt x="49" y="1026"/>
                      <a:pt x="40" y="1026"/>
                    </a:cubicBezTo>
                    <a:close/>
                  </a:path>
                </a:pathLst>
              </a:custGeom>
              <a:solidFill>
                <a:srgbClr val="EC8B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23" name="Freeform 87"/>
              <p:cNvSpPr>
                <a:spLocks noChangeArrowheads="1"/>
              </p:cNvSpPr>
              <p:nvPr/>
            </p:nvSpPr>
            <p:spPr bwMode="auto">
              <a:xfrm>
                <a:off x="518795" y="5560695"/>
                <a:ext cx="659765" cy="657225"/>
              </a:xfrm>
              <a:custGeom>
                <a:avLst/>
                <a:gdLst>
                  <a:gd name="T0" fmla="*/ 19 w 1029"/>
                  <a:gd name="T1" fmla="*/ 512 h 1025"/>
                  <a:gd name="T2" fmla="*/ 7 w 1029"/>
                  <a:gd name="T3" fmla="*/ 507 h 1025"/>
                  <a:gd name="T4" fmla="*/ 7 w 1029"/>
                  <a:gd name="T5" fmla="*/ 482 h 1025"/>
                  <a:gd name="T6" fmla="*/ 482 w 1029"/>
                  <a:gd name="T7" fmla="*/ 7 h 1025"/>
                  <a:gd name="T8" fmla="*/ 507 w 1029"/>
                  <a:gd name="T9" fmla="*/ 7 h 1025"/>
                  <a:gd name="T10" fmla="*/ 507 w 1029"/>
                  <a:gd name="T11" fmla="*/ 32 h 1025"/>
                  <a:gd name="T12" fmla="*/ 32 w 1029"/>
                  <a:gd name="T13" fmla="*/ 507 h 1025"/>
                  <a:gd name="T14" fmla="*/ 19 w 1029"/>
                  <a:gd name="T15" fmla="*/ 512 h 102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9" h="1025">
                    <a:moveTo>
                      <a:pt x="39" y="1025"/>
                    </a:moveTo>
                    <a:cubicBezTo>
                      <a:pt x="30" y="1025"/>
                      <a:pt x="21" y="1022"/>
                      <a:pt x="14" y="1015"/>
                    </a:cubicBezTo>
                    <a:cubicBezTo>
                      <a:pt x="0" y="1001"/>
                      <a:pt x="0" y="978"/>
                      <a:pt x="14" y="964"/>
                    </a:cubicBezTo>
                    <a:cubicBezTo>
                      <a:pt x="964" y="14"/>
                      <a:pt x="964" y="14"/>
                      <a:pt x="964" y="14"/>
                    </a:cubicBezTo>
                    <a:cubicBezTo>
                      <a:pt x="978" y="0"/>
                      <a:pt x="1001" y="0"/>
                      <a:pt x="1015" y="14"/>
                    </a:cubicBezTo>
                    <a:cubicBezTo>
                      <a:pt x="1029" y="28"/>
                      <a:pt x="1029" y="51"/>
                      <a:pt x="1015" y="65"/>
                    </a:cubicBezTo>
                    <a:cubicBezTo>
                      <a:pt x="65" y="1015"/>
                      <a:pt x="65" y="1015"/>
                      <a:pt x="65" y="1015"/>
                    </a:cubicBezTo>
                    <a:cubicBezTo>
                      <a:pt x="58" y="1022"/>
                      <a:pt x="49" y="1025"/>
                      <a:pt x="39" y="1025"/>
                    </a:cubicBezTo>
                    <a:close/>
                  </a:path>
                </a:pathLst>
              </a:custGeom>
              <a:solidFill>
                <a:srgbClr val="EC8B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24" name="Freeform 88"/>
              <p:cNvSpPr>
                <a:spLocks noChangeArrowheads="1"/>
              </p:cNvSpPr>
              <p:nvPr/>
            </p:nvSpPr>
            <p:spPr bwMode="auto">
              <a:xfrm>
                <a:off x="1042035" y="5476240"/>
                <a:ext cx="133350" cy="46355"/>
              </a:xfrm>
              <a:custGeom>
                <a:avLst/>
                <a:gdLst>
                  <a:gd name="T0" fmla="*/ 86 w 208"/>
                  <a:gd name="T1" fmla="*/ 36 h 72"/>
                  <a:gd name="T2" fmla="*/ 18 w 208"/>
                  <a:gd name="T3" fmla="*/ 36 h 72"/>
                  <a:gd name="T4" fmla="*/ 0 w 208"/>
                  <a:gd name="T5" fmla="*/ 18 h 72"/>
                  <a:gd name="T6" fmla="*/ 18 w 208"/>
                  <a:gd name="T7" fmla="*/ 0 h 72"/>
                  <a:gd name="T8" fmla="*/ 86 w 208"/>
                  <a:gd name="T9" fmla="*/ 0 h 72"/>
                  <a:gd name="T10" fmla="*/ 104 w 208"/>
                  <a:gd name="T11" fmla="*/ 18 h 72"/>
                  <a:gd name="T12" fmla="*/ 86 w 208"/>
                  <a:gd name="T13" fmla="*/ 36 h 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8" h="72">
                    <a:moveTo>
                      <a:pt x="172" y="72"/>
                    </a:moveTo>
                    <a:cubicBezTo>
                      <a:pt x="36" y="72"/>
                      <a:pt x="36" y="72"/>
                      <a:pt x="36" y="72"/>
                    </a:cubicBezTo>
                    <a:cubicBezTo>
                      <a:pt x="16" y="72"/>
                      <a:pt x="0" y="56"/>
                      <a:pt x="0" y="36"/>
                    </a:cubicBezTo>
                    <a:cubicBezTo>
                      <a:pt x="0" y="16"/>
                      <a:pt x="16" y="0"/>
                      <a:pt x="36" y="0"/>
                    </a:cubicBezTo>
                    <a:cubicBezTo>
                      <a:pt x="172" y="0"/>
                      <a:pt x="172" y="0"/>
                      <a:pt x="172" y="0"/>
                    </a:cubicBezTo>
                    <a:cubicBezTo>
                      <a:pt x="192" y="0"/>
                      <a:pt x="208" y="16"/>
                      <a:pt x="208" y="36"/>
                    </a:cubicBezTo>
                    <a:cubicBezTo>
                      <a:pt x="208" y="56"/>
                      <a:pt x="192" y="72"/>
                      <a:pt x="172" y="72"/>
                    </a:cubicBezTo>
                    <a:close/>
                  </a:path>
                </a:pathLst>
              </a:custGeom>
              <a:solidFill>
                <a:srgbClr val="EC8B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25" name="Freeform 89"/>
              <p:cNvSpPr>
                <a:spLocks noChangeArrowheads="1"/>
              </p:cNvSpPr>
              <p:nvPr/>
            </p:nvSpPr>
            <p:spPr bwMode="auto">
              <a:xfrm>
                <a:off x="1129665" y="5476240"/>
                <a:ext cx="46355" cy="133350"/>
              </a:xfrm>
              <a:custGeom>
                <a:avLst/>
                <a:gdLst>
                  <a:gd name="T0" fmla="*/ 18 w 72"/>
                  <a:gd name="T1" fmla="*/ 104 h 208"/>
                  <a:gd name="T2" fmla="*/ 0 w 72"/>
                  <a:gd name="T3" fmla="*/ 86 h 208"/>
                  <a:gd name="T4" fmla="*/ 0 w 72"/>
                  <a:gd name="T5" fmla="*/ 18 h 208"/>
                  <a:gd name="T6" fmla="*/ 18 w 72"/>
                  <a:gd name="T7" fmla="*/ 0 h 208"/>
                  <a:gd name="T8" fmla="*/ 36 w 72"/>
                  <a:gd name="T9" fmla="*/ 18 h 208"/>
                  <a:gd name="T10" fmla="*/ 36 w 72"/>
                  <a:gd name="T11" fmla="*/ 86 h 208"/>
                  <a:gd name="T12" fmla="*/ 18 w 72"/>
                  <a:gd name="T13" fmla="*/ 104 h 2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 h="208">
                    <a:moveTo>
                      <a:pt x="36" y="208"/>
                    </a:moveTo>
                    <a:cubicBezTo>
                      <a:pt x="16" y="208"/>
                      <a:pt x="0" y="192"/>
                      <a:pt x="0" y="172"/>
                    </a:cubicBezTo>
                    <a:cubicBezTo>
                      <a:pt x="0" y="36"/>
                      <a:pt x="0" y="36"/>
                      <a:pt x="0" y="36"/>
                    </a:cubicBezTo>
                    <a:cubicBezTo>
                      <a:pt x="0" y="16"/>
                      <a:pt x="16" y="0"/>
                      <a:pt x="36" y="0"/>
                    </a:cubicBezTo>
                    <a:cubicBezTo>
                      <a:pt x="56" y="0"/>
                      <a:pt x="72" y="16"/>
                      <a:pt x="72" y="36"/>
                    </a:cubicBezTo>
                    <a:cubicBezTo>
                      <a:pt x="72" y="172"/>
                      <a:pt x="72" y="172"/>
                      <a:pt x="72" y="172"/>
                    </a:cubicBezTo>
                    <a:cubicBezTo>
                      <a:pt x="72" y="192"/>
                      <a:pt x="56" y="208"/>
                      <a:pt x="36" y="208"/>
                    </a:cubicBezTo>
                    <a:close/>
                  </a:path>
                </a:pathLst>
              </a:custGeom>
              <a:solidFill>
                <a:srgbClr val="EC8B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26" name="Freeform 90"/>
              <p:cNvSpPr>
                <a:spLocks noChangeArrowheads="1"/>
              </p:cNvSpPr>
              <p:nvPr/>
            </p:nvSpPr>
            <p:spPr bwMode="auto">
              <a:xfrm>
                <a:off x="1127125" y="5343525"/>
                <a:ext cx="180975" cy="178435"/>
              </a:xfrm>
              <a:custGeom>
                <a:avLst/>
                <a:gdLst>
                  <a:gd name="T0" fmla="*/ 20 w 283"/>
                  <a:gd name="T1" fmla="*/ 139 h 279"/>
                  <a:gd name="T2" fmla="*/ 7 w 283"/>
                  <a:gd name="T3" fmla="*/ 134 h 279"/>
                  <a:gd name="T4" fmla="*/ 7 w 283"/>
                  <a:gd name="T5" fmla="*/ 109 h 279"/>
                  <a:gd name="T6" fmla="*/ 109 w 283"/>
                  <a:gd name="T7" fmla="*/ 7 h 279"/>
                  <a:gd name="T8" fmla="*/ 134 w 283"/>
                  <a:gd name="T9" fmla="*/ 7 h 279"/>
                  <a:gd name="T10" fmla="*/ 134 w 283"/>
                  <a:gd name="T11" fmla="*/ 32 h 279"/>
                  <a:gd name="T12" fmla="*/ 32 w 283"/>
                  <a:gd name="T13" fmla="*/ 134 h 279"/>
                  <a:gd name="T14" fmla="*/ 20 w 283"/>
                  <a:gd name="T15" fmla="*/ 139 h 27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3" h="279">
                    <a:moveTo>
                      <a:pt x="40" y="279"/>
                    </a:moveTo>
                    <a:cubicBezTo>
                      <a:pt x="31" y="279"/>
                      <a:pt x="21" y="276"/>
                      <a:pt x="14" y="269"/>
                    </a:cubicBezTo>
                    <a:cubicBezTo>
                      <a:pt x="0" y="255"/>
                      <a:pt x="0" y="232"/>
                      <a:pt x="14" y="218"/>
                    </a:cubicBezTo>
                    <a:cubicBezTo>
                      <a:pt x="218" y="14"/>
                      <a:pt x="218" y="14"/>
                      <a:pt x="218" y="14"/>
                    </a:cubicBezTo>
                    <a:cubicBezTo>
                      <a:pt x="232" y="0"/>
                      <a:pt x="255" y="0"/>
                      <a:pt x="269" y="14"/>
                    </a:cubicBezTo>
                    <a:cubicBezTo>
                      <a:pt x="283" y="28"/>
                      <a:pt x="283" y="51"/>
                      <a:pt x="269" y="65"/>
                    </a:cubicBezTo>
                    <a:cubicBezTo>
                      <a:pt x="65" y="269"/>
                      <a:pt x="65" y="269"/>
                      <a:pt x="65" y="269"/>
                    </a:cubicBezTo>
                    <a:cubicBezTo>
                      <a:pt x="58" y="276"/>
                      <a:pt x="49" y="279"/>
                      <a:pt x="40" y="279"/>
                    </a:cubicBezTo>
                    <a:close/>
                  </a:path>
                </a:pathLst>
              </a:custGeom>
              <a:solidFill>
                <a:srgbClr val="EC8B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27" name="Freeform 91"/>
              <p:cNvSpPr>
                <a:spLocks noChangeArrowheads="1"/>
              </p:cNvSpPr>
              <p:nvPr/>
            </p:nvSpPr>
            <p:spPr bwMode="auto">
              <a:xfrm>
                <a:off x="1456690" y="5396230"/>
                <a:ext cx="274955" cy="274955"/>
              </a:xfrm>
              <a:custGeom>
                <a:avLst/>
                <a:gdLst>
                  <a:gd name="T0" fmla="*/ 176 w 428"/>
                  <a:gd name="T1" fmla="*/ 176 h 428"/>
                  <a:gd name="T2" fmla="*/ 38 w 428"/>
                  <a:gd name="T3" fmla="*/ 176 h 428"/>
                  <a:gd name="T4" fmla="*/ 38 w 428"/>
                  <a:gd name="T5" fmla="*/ 38 h 428"/>
                  <a:gd name="T6" fmla="*/ 176 w 428"/>
                  <a:gd name="T7" fmla="*/ 38 h 428"/>
                  <a:gd name="T8" fmla="*/ 176 w 428"/>
                  <a:gd name="T9" fmla="*/ 176 h 4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8" h="428">
                    <a:moveTo>
                      <a:pt x="352" y="352"/>
                    </a:moveTo>
                    <a:cubicBezTo>
                      <a:pt x="276" y="428"/>
                      <a:pt x="152" y="428"/>
                      <a:pt x="76" y="352"/>
                    </a:cubicBezTo>
                    <a:cubicBezTo>
                      <a:pt x="0" y="276"/>
                      <a:pt x="0" y="152"/>
                      <a:pt x="76" y="76"/>
                    </a:cubicBezTo>
                    <a:cubicBezTo>
                      <a:pt x="152" y="0"/>
                      <a:pt x="276" y="0"/>
                      <a:pt x="352" y="76"/>
                    </a:cubicBezTo>
                    <a:cubicBezTo>
                      <a:pt x="428" y="152"/>
                      <a:pt x="428" y="276"/>
                      <a:pt x="352" y="352"/>
                    </a:cubicBezTo>
                    <a:close/>
                  </a:path>
                </a:pathLst>
              </a:custGeom>
              <a:solidFill>
                <a:srgbClr val="F4B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28" name="Freeform 92"/>
              <p:cNvSpPr>
                <a:spLocks noChangeArrowheads="1"/>
              </p:cNvSpPr>
              <p:nvPr/>
            </p:nvSpPr>
            <p:spPr bwMode="auto">
              <a:xfrm>
                <a:off x="1362075" y="5301615"/>
                <a:ext cx="464820" cy="464820"/>
              </a:xfrm>
              <a:custGeom>
                <a:avLst/>
                <a:gdLst>
                  <a:gd name="T0" fmla="*/ 362 w 362"/>
                  <a:gd name="T1" fmla="*/ 14 h 362"/>
                  <a:gd name="T2" fmla="*/ 348 w 362"/>
                  <a:gd name="T3" fmla="*/ 0 h 362"/>
                  <a:gd name="T4" fmla="*/ 0 w 362"/>
                  <a:gd name="T5" fmla="*/ 348 h 362"/>
                  <a:gd name="T6" fmla="*/ 14 w 362"/>
                  <a:gd name="T7" fmla="*/ 362 h 362"/>
                  <a:gd name="T8" fmla="*/ 362 w 362"/>
                  <a:gd name="T9" fmla="*/ 14 h 3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2" h="362">
                    <a:moveTo>
                      <a:pt x="362" y="14"/>
                    </a:moveTo>
                    <a:lnTo>
                      <a:pt x="348" y="0"/>
                    </a:lnTo>
                    <a:lnTo>
                      <a:pt x="0" y="348"/>
                    </a:lnTo>
                    <a:lnTo>
                      <a:pt x="14" y="362"/>
                    </a:lnTo>
                    <a:lnTo>
                      <a:pt x="362" y="14"/>
                    </a:lnTo>
                    <a:close/>
                  </a:path>
                </a:pathLst>
              </a:custGeom>
              <a:solidFill>
                <a:srgbClr val="EC8B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29" name="Freeform 93"/>
              <p:cNvSpPr>
                <a:spLocks noChangeArrowheads="1"/>
              </p:cNvSpPr>
              <p:nvPr/>
            </p:nvSpPr>
            <p:spPr bwMode="auto">
              <a:xfrm>
                <a:off x="1088390" y="5027930"/>
                <a:ext cx="487680" cy="487680"/>
              </a:xfrm>
              <a:custGeom>
                <a:avLst/>
                <a:gdLst>
                  <a:gd name="T0" fmla="*/ 0 w 380"/>
                  <a:gd name="T1" fmla="*/ 133 h 380"/>
                  <a:gd name="T2" fmla="*/ 133 w 380"/>
                  <a:gd name="T3" fmla="*/ 0 h 380"/>
                  <a:gd name="T4" fmla="*/ 380 w 380"/>
                  <a:gd name="T5" fmla="*/ 209 h 380"/>
                  <a:gd name="T6" fmla="*/ 209 w 380"/>
                  <a:gd name="T7" fmla="*/ 380 h 380"/>
                  <a:gd name="T8" fmla="*/ 0 w 380"/>
                  <a:gd name="T9" fmla="*/ 133 h 3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0" h="380">
                    <a:moveTo>
                      <a:pt x="0" y="133"/>
                    </a:moveTo>
                    <a:lnTo>
                      <a:pt x="133" y="0"/>
                    </a:lnTo>
                    <a:lnTo>
                      <a:pt x="380" y="209"/>
                    </a:lnTo>
                    <a:lnTo>
                      <a:pt x="209" y="380"/>
                    </a:lnTo>
                    <a:lnTo>
                      <a:pt x="0" y="133"/>
                    </a:lnTo>
                    <a:close/>
                  </a:path>
                </a:pathLst>
              </a:cu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30" name="Freeform 94"/>
              <p:cNvSpPr>
                <a:spLocks noChangeArrowheads="1"/>
              </p:cNvSpPr>
              <p:nvPr/>
            </p:nvSpPr>
            <p:spPr bwMode="auto">
              <a:xfrm>
                <a:off x="1261745" y="5201285"/>
                <a:ext cx="546735" cy="546735"/>
              </a:xfrm>
              <a:custGeom>
                <a:avLst/>
                <a:gdLst>
                  <a:gd name="T0" fmla="*/ 426 w 426"/>
                  <a:gd name="T1" fmla="*/ 78 h 426"/>
                  <a:gd name="T2" fmla="*/ 78 w 426"/>
                  <a:gd name="T3" fmla="*/ 426 h 426"/>
                  <a:gd name="T4" fmla="*/ 0 w 426"/>
                  <a:gd name="T5" fmla="*/ 136 h 426"/>
                  <a:gd name="T6" fmla="*/ 136 w 426"/>
                  <a:gd name="T7" fmla="*/ 0 h 426"/>
                  <a:gd name="T8" fmla="*/ 426 w 426"/>
                  <a:gd name="T9" fmla="*/ 78 h 4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6" h="426">
                    <a:moveTo>
                      <a:pt x="426" y="78"/>
                    </a:moveTo>
                    <a:lnTo>
                      <a:pt x="78" y="426"/>
                    </a:lnTo>
                    <a:lnTo>
                      <a:pt x="0" y="136"/>
                    </a:lnTo>
                    <a:lnTo>
                      <a:pt x="136" y="0"/>
                    </a:lnTo>
                    <a:lnTo>
                      <a:pt x="426" y="78"/>
                    </a:lnTo>
                    <a:close/>
                  </a:path>
                </a:pathLst>
              </a:cu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31" name="Freeform 95"/>
              <p:cNvSpPr>
                <a:spLocks noChangeArrowheads="1"/>
              </p:cNvSpPr>
              <p:nvPr/>
            </p:nvSpPr>
            <p:spPr bwMode="auto">
              <a:xfrm>
                <a:off x="760095" y="6627495"/>
                <a:ext cx="614680" cy="123190"/>
              </a:xfrm>
              <a:custGeom>
                <a:avLst/>
                <a:gdLst>
                  <a:gd name="T0" fmla="*/ 383 w 960"/>
                  <a:gd name="T1" fmla="*/ 0 h 192"/>
                  <a:gd name="T2" fmla="*/ 96 w 960"/>
                  <a:gd name="T3" fmla="*/ 0 h 192"/>
                  <a:gd name="T4" fmla="*/ 0 w 960"/>
                  <a:gd name="T5" fmla="*/ 96 h 192"/>
                  <a:gd name="T6" fmla="*/ 479 w 960"/>
                  <a:gd name="T7" fmla="*/ 96 h 192"/>
                  <a:gd name="T8" fmla="*/ 383 w 960"/>
                  <a:gd name="T9" fmla="*/ 0 h 1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0" h="192">
                    <a:moveTo>
                      <a:pt x="768" y="0"/>
                    </a:moveTo>
                    <a:cubicBezTo>
                      <a:pt x="192" y="0"/>
                      <a:pt x="192" y="0"/>
                      <a:pt x="192" y="0"/>
                    </a:cubicBezTo>
                    <a:cubicBezTo>
                      <a:pt x="86" y="0"/>
                      <a:pt x="0" y="86"/>
                      <a:pt x="0" y="192"/>
                    </a:cubicBezTo>
                    <a:cubicBezTo>
                      <a:pt x="960" y="192"/>
                      <a:pt x="960" y="192"/>
                      <a:pt x="960" y="192"/>
                    </a:cubicBezTo>
                    <a:cubicBezTo>
                      <a:pt x="960" y="86"/>
                      <a:pt x="874" y="0"/>
                      <a:pt x="768" y="0"/>
                    </a:cubicBezTo>
                    <a:close/>
                  </a:path>
                </a:pathLst>
              </a:cu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32" name="Freeform 96"/>
              <p:cNvSpPr>
                <a:spLocks noChangeArrowheads="1"/>
              </p:cNvSpPr>
              <p:nvPr/>
            </p:nvSpPr>
            <p:spPr bwMode="auto">
              <a:xfrm>
                <a:off x="2042160" y="6259195"/>
                <a:ext cx="328295" cy="492760"/>
              </a:xfrm>
              <a:custGeom>
                <a:avLst/>
                <a:gdLst>
                  <a:gd name="T0" fmla="*/ 0 w 512"/>
                  <a:gd name="T1" fmla="*/ 0 h 768"/>
                  <a:gd name="T2" fmla="*/ 0 w 512"/>
                  <a:gd name="T3" fmla="*/ 320 h 768"/>
                  <a:gd name="T4" fmla="*/ 64 w 512"/>
                  <a:gd name="T5" fmla="*/ 384 h 768"/>
                  <a:gd name="T6" fmla="*/ 192 w 512"/>
                  <a:gd name="T7" fmla="*/ 384 h 768"/>
                  <a:gd name="T8" fmla="*/ 256 w 512"/>
                  <a:gd name="T9" fmla="*/ 320 h 768"/>
                  <a:gd name="T10" fmla="*/ 256 w 512"/>
                  <a:gd name="T11" fmla="*/ 0 h 768"/>
                  <a:gd name="T12" fmla="*/ 0 w 512"/>
                  <a:gd name="T13" fmla="*/ 0 h 7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12" h="768">
                    <a:moveTo>
                      <a:pt x="0" y="0"/>
                    </a:moveTo>
                    <a:cubicBezTo>
                      <a:pt x="0" y="640"/>
                      <a:pt x="0" y="640"/>
                      <a:pt x="0" y="640"/>
                    </a:cubicBezTo>
                    <a:cubicBezTo>
                      <a:pt x="0" y="710"/>
                      <a:pt x="57" y="768"/>
                      <a:pt x="128" y="768"/>
                    </a:cubicBezTo>
                    <a:cubicBezTo>
                      <a:pt x="384" y="768"/>
                      <a:pt x="384" y="768"/>
                      <a:pt x="384" y="768"/>
                    </a:cubicBezTo>
                    <a:cubicBezTo>
                      <a:pt x="455" y="768"/>
                      <a:pt x="512" y="710"/>
                      <a:pt x="512" y="640"/>
                    </a:cubicBezTo>
                    <a:cubicBezTo>
                      <a:pt x="512" y="0"/>
                      <a:pt x="512" y="0"/>
                      <a:pt x="512" y="0"/>
                    </a:cubicBezTo>
                    <a:lnTo>
                      <a:pt x="0" y="0"/>
                    </a:lnTo>
                    <a:close/>
                  </a:path>
                </a:pathLst>
              </a:custGeom>
              <a:solidFill>
                <a:srgbClr val="F4B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33" name="Freeform 97"/>
              <p:cNvSpPr>
                <a:spLocks noChangeArrowheads="1"/>
              </p:cNvSpPr>
              <p:nvPr/>
            </p:nvSpPr>
            <p:spPr bwMode="auto">
              <a:xfrm>
                <a:off x="2369820" y="6344920"/>
                <a:ext cx="142240" cy="283845"/>
              </a:xfrm>
              <a:custGeom>
                <a:avLst/>
                <a:gdLst>
                  <a:gd name="T0" fmla="*/ 0 w 222"/>
                  <a:gd name="T1" fmla="*/ 221 h 443"/>
                  <a:gd name="T2" fmla="*/ 0 w 222"/>
                  <a:gd name="T3" fmla="*/ 189 h 443"/>
                  <a:gd name="T4" fmla="*/ 79 w 222"/>
                  <a:gd name="T5" fmla="*/ 110 h 443"/>
                  <a:gd name="T6" fmla="*/ 0 w 222"/>
                  <a:gd name="T7" fmla="*/ 32 h 443"/>
                  <a:gd name="T8" fmla="*/ 0 w 222"/>
                  <a:gd name="T9" fmla="*/ 0 h 443"/>
                  <a:gd name="T10" fmla="*/ 111 w 222"/>
                  <a:gd name="T11" fmla="*/ 110 h 443"/>
                  <a:gd name="T12" fmla="*/ 0 w 222"/>
                  <a:gd name="T13" fmla="*/ 221 h 4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2" h="443">
                    <a:moveTo>
                      <a:pt x="0" y="443"/>
                    </a:moveTo>
                    <a:cubicBezTo>
                      <a:pt x="0" y="379"/>
                      <a:pt x="0" y="379"/>
                      <a:pt x="0" y="379"/>
                    </a:cubicBezTo>
                    <a:cubicBezTo>
                      <a:pt x="87" y="379"/>
                      <a:pt x="158" y="308"/>
                      <a:pt x="158" y="221"/>
                    </a:cubicBezTo>
                    <a:cubicBezTo>
                      <a:pt x="158" y="134"/>
                      <a:pt x="87" y="64"/>
                      <a:pt x="0" y="64"/>
                    </a:cubicBezTo>
                    <a:cubicBezTo>
                      <a:pt x="0" y="0"/>
                      <a:pt x="0" y="0"/>
                      <a:pt x="0" y="0"/>
                    </a:cubicBezTo>
                    <a:cubicBezTo>
                      <a:pt x="122" y="0"/>
                      <a:pt x="222" y="99"/>
                      <a:pt x="222" y="221"/>
                    </a:cubicBezTo>
                    <a:cubicBezTo>
                      <a:pt x="222" y="343"/>
                      <a:pt x="122" y="443"/>
                      <a:pt x="0" y="443"/>
                    </a:cubicBezTo>
                    <a:close/>
                  </a:path>
                </a:pathLst>
              </a:custGeom>
              <a:solidFill>
                <a:srgbClr val="F4B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34" name="Rectangle 98"/>
              <p:cNvSpPr>
                <a:spLocks noChangeArrowheads="1"/>
              </p:cNvSpPr>
              <p:nvPr/>
            </p:nvSpPr>
            <p:spPr bwMode="auto">
              <a:xfrm>
                <a:off x="228600" y="6750685"/>
                <a:ext cx="6723380" cy="164465"/>
              </a:xfrm>
              <a:prstGeom prst="rect">
                <a:avLst/>
              </a:prstGeom>
              <a:solidFill>
                <a:srgbClr val="86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35" name="Rectangle 99"/>
              <p:cNvSpPr>
                <a:spLocks noChangeArrowheads="1"/>
              </p:cNvSpPr>
              <p:nvPr/>
            </p:nvSpPr>
            <p:spPr bwMode="auto">
              <a:xfrm>
                <a:off x="2907030" y="4020185"/>
                <a:ext cx="128270" cy="767715"/>
              </a:xfrm>
              <a:prstGeom prst="rect">
                <a:avLst/>
              </a:prstGeom>
              <a:solidFill>
                <a:srgbClr val="F4B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36" name="Rectangle 100"/>
              <p:cNvSpPr>
                <a:spLocks noChangeArrowheads="1"/>
              </p:cNvSpPr>
              <p:nvPr/>
            </p:nvSpPr>
            <p:spPr bwMode="auto">
              <a:xfrm>
                <a:off x="2907030" y="4147185"/>
                <a:ext cx="128270" cy="513715"/>
              </a:xfrm>
              <a:prstGeom prst="rect">
                <a:avLst/>
              </a:prstGeom>
              <a:solidFill>
                <a:srgbClr val="EB594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37" name="Rectangle 101"/>
              <p:cNvSpPr>
                <a:spLocks noChangeArrowheads="1"/>
              </p:cNvSpPr>
              <p:nvPr/>
            </p:nvSpPr>
            <p:spPr bwMode="auto">
              <a:xfrm>
                <a:off x="2954655" y="4211320"/>
                <a:ext cx="32385" cy="38544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38" name="Rectangle 102"/>
              <p:cNvSpPr>
                <a:spLocks noChangeArrowheads="1"/>
              </p:cNvSpPr>
              <p:nvPr/>
            </p:nvSpPr>
            <p:spPr bwMode="auto">
              <a:xfrm>
                <a:off x="2395220" y="4020185"/>
                <a:ext cx="128270" cy="767715"/>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39" name="Rectangle 103"/>
              <p:cNvSpPr>
                <a:spLocks noChangeArrowheads="1"/>
              </p:cNvSpPr>
              <p:nvPr/>
            </p:nvSpPr>
            <p:spPr bwMode="auto">
              <a:xfrm>
                <a:off x="2395220" y="4147185"/>
                <a:ext cx="128270" cy="513715"/>
              </a:xfrm>
              <a:prstGeom prst="rect">
                <a:avLst/>
              </a:prstGeom>
              <a:solidFill>
                <a:srgbClr val="86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40" name="Rectangle 104"/>
              <p:cNvSpPr>
                <a:spLocks noChangeArrowheads="1"/>
              </p:cNvSpPr>
              <p:nvPr/>
            </p:nvSpPr>
            <p:spPr bwMode="auto">
              <a:xfrm>
                <a:off x="2523490" y="4020185"/>
                <a:ext cx="127000" cy="767715"/>
              </a:xfrm>
              <a:prstGeom prst="rect">
                <a:avLst/>
              </a:prstGeom>
              <a:solidFill>
                <a:srgbClr val="EB594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41" name="Rectangle 105"/>
              <p:cNvSpPr>
                <a:spLocks noChangeArrowheads="1"/>
              </p:cNvSpPr>
              <p:nvPr/>
            </p:nvSpPr>
            <p:spPr bwMode="auto">
              <a:xfrm>
                <a:off x="2074545" y="4020185"/>
                <a:ext cx="192405" cy="767715"/>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42" name="Rectangle 106"/>
              <p:cNvSpPr>
                <a:spLocks noChangeArrowheads="1"/>
              </p:cNvSpPr>
              <p:nvPr/>
            </p:nvSpPr>
            <p:spPr bwMode="auto">
              <a:xfrm>
                <a:off x="2074545" y="4211320"/>
                <a:ext cx="192405" cy="3854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43" name="Rectangle 107"/>
              <p:cNvSpPr>
                <a:spLocks noChangeArrowheads="1"/>
              </p:cNvSpPr>
              <p:nvPr/>
            </p:nvSpPr>
            <p:spPr bwMode="auto">
              <a:xfrm>
                <a:off x="2331085" y="4083050"/>
                <a:ext cx="64135" cy="704850"/>
              </a:xfrm>
              <a:prstGeom prst="rect">
                <a:avLst/>
              </a:prstGeom>
              <a:solidFill>
                <a:srgbClr val="EB594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44" name="Rectangle 108"/>
              <p:cNvSpPr>
                <a:spLocks noChangeArrowheads="1"/>
              </p:cNvSpPr>
              <p:nvPr/>
            </p:nvSpPr>
            <p:spPr bwMode="auto">
              <a:xfrm>
                <a:off x="2331085" y="4147185"/>
                <a:ext cx="64135" cy="5765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45" name="Rectangle 109"/>
              <p:cNvSpPr>
                <a:spLocks noChangeArrowheads="1"/>
              </p:cNvSpPr>
              <p:nvPr/>
            </p:nvSpPr>
            <p:spPr bwMode="auto">
              <a:xfrm>
                <a:off x="2523490" y="4083050"/>
                <a:ext cx="127000" cy="64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46" name="Rectangle 110"/>
              <p:cNvSpPr>
                <a:spLocks noChangeArrowheads="1"/>
              </p:cNvSpPr>
              <p:nvPr/>
            </p:nvSpPr>
            <p:spPr bwMode="auto">
              <a:xfrm>
                <a:off x="2523490" y="4660900"/>
                <a:ext cx="127000" cy="628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47" name="Rectangle 111"/>
              <p:cNvSpPr>
                <a:spLocks noChangeArrowheads="1"/>
              </p:cNvSpPr>
              <p:nvPr/>
            </p:nvSpPr>
            <p:spPr bwMode="auto">
              <a:xfrm>
                <a:off x="2523490" y="4339590"/>
                <a:ext cx="127000" cy="1282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48" name="Rectangle 112"/>
              <p:cNvSpPr>
                <a:spLocks noChangeArrowheads="1"/>
              </p:cNvSpPr>
              <p:nvPr/>
            </p:nvSpPr>
            <p:spPr bwMode="auto">
              <a:xfrm>
                <a:off x="2650490" y="4211320"/>
                <a:ext cx="64135" cy="576580"/>
              </a:xfrm>
              <a:prstGeom prst="rect">
                <a:avLst/>
              </a:prstGeom>
              <a:solidFill>
                <a:srgbClr val="F4B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49" name="Rectangle 113"/>
              <p:cNvSpPr>
                <a:spLocks noChangeArrowheads="1"/>
              </p:cNvSpPr>
              <p:nvPr/>
            </p:nvSpPr>
            <p:spPr bwMode="auto">
              <a:xfrm>
                <a:off x="3034665" y="4020185"/>
                <a:ext cx="128270" cy="767715"/>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50" name="Rectangle 114"/>
              <p:cNvSpPr>
                <a:spLocks noChangeArrowheads="1"/>
              </p:cNvSpPr>
              <p:nvPr/>
            </p:nvSpPr>
            <p:spPr bwMode="auto">
              <a:xfrm>
                <a:off x="3034665" y="4211320"/>
                <a:ext cx="128270" cy="3854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51" name="Rectangle 115"/>
              <p:cNvSpPr>
                <a:spLocks noChangeArrowheads="1"/>
              </p:cNvSpPr>
              <p:nvPr/>
            </p:nvSpPr>
            <p:spPr bwMode="auto">
              <a:xfrm>
                <a:off x="3098800" y="4260215"/>
                <a:ext cx="64135" cy="32385"/>
              </a:xfrm>
              <a:prstGeom prst="rect">
                <a:avLst/>
              </a:prstGeom>
              <a:solidFill>
                <a:srgbClr val="F4B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52" name="Rectangle 116"/>
              <p:cNvSpPr>
                <a:spLocks noChangeArrowheads="1"/>
              </p:cNvSpPr>
              <p:nvPr/>
            </p:nvSpPr>
            <p:spPr bwMode="auto">
              <a:xfrm>
                <a:off x="3098800" y="4324350"/>
                <a:ext cx="64135" cy="31115"/>
              </a:xfrm>
              <a:prstGeom prst="rect">
                <a:avLst/>
              </a:prstGeom>
              <a:solidFill>
                <a:srgbClr val="F4B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53" name="Rectangle 117"/>
              <p:cNvSpPr>
                <a:spLocks noChangeArrowheads="1"/>
              </p:cNvSpPr>
              <p:nvPr/>
            </p:nvSpPr>
            <p:spPr bwMode="auto">
              <a:xfrm>
                <a:off x="3098800" y="4387215"/>
                <a:ext cx="64135" cy="32385"/>
              </a:xfrm>
              <a:prstGeom prst="rect">
                <a:avLst/>
              </a:prstGeom>
              <a:solidFill>
                <a:srgbClr val="F4B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54" name="Rectangle 118"/>
              <p:cNvSpPr>
                <a:spLocks noChangeArrowheads="1"/>
              </p:cNvSpPr>
              <p:nvPr/>
            </p:nvSpPr>
            <p:spPr bwMode="auto">
              <a:xfrm>
                <a:off x="3098800" y="4451350"/>
                <a:ext cx="64135" cy="32385"/>
              </a:xfrm>
              <a:prstGeom prst="rect">
                <a:avLst/>
              </a:prstGeom>
              <a:solidFill>
                <a:srgbClr val="F4B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55" name="Rectangle 119"/>
              <p:cNvSpPr>
                <a:spLocks noChangeArrowheads="1"/>
              </p:cNvSpPr>
              <p:nvPr/>
            </p:nvSpPr>
            <p:spPr bwMode="auto">
              <a:xfrm>
                <a:off x="3098800" y="4515485"/>
                <a:ext cx="64135" cy="32385"/>
              </a:xfrm>
              <a:prstGeom prst="rect">
                <a:avLst/>
              </a:prstGeom>
              <a:solidFill>
                <a:srgbClr val="F4B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56" name="Rectangle 120"/>
              <p:cNvSpPr>
                <a:spLocks noChangeArrowheads="1"/>
              </p:cNvSpPr>
              <p:nvPr/>
            </p:nvSpPr>
            <p:spPr bwMode="auto">
              <a:xfrm>
                <a:off x="2266950" y="4211320"/>
                <a:ext cx="64135" cy="576580"/>
              </a:xfrm>
              <a:prstGeom prst="rect">
                <a:avLst/>
              </a:prstGeom>
              <a:solidFill>
                <a:srgbClr val="F4B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57" name="Freeform 121"/>
              <p:cNvSpPr>
                <a:spLocks noChangeArrowheads="1"/>
              </p:cNvSpPr>
              <p:nvPr/>
            </p:nvSpPr>
            <p:spPr bwMode="auto">
              <a:xfrm>
                <a:off x="2106295" y="4275455"/>
                <a:ext cx="128270" cy="256540"/>
              </a:xfrm>
              <a:custGeom>
                <a:avLst/>
                <a:gdLst>
                  <a:gd name="T0" fmla="*/ 50 w 100"/>
                  <a:gd name="T1" fmla="*/ 0 h 200"/>
                  <a:gd name="T2" fmla="*/ 0 w 100"/>
                  <a:gd name="T3" fmla="*/ 100 h 200"/>
                  <a:gd name="T4" fmla="*/ 50 w 100"/>
                  <a:gd name="T5" fmla="*/ 200 h 200"/>
                  <a:gd name="T6" fmla="*/ 100 w 100"/>
                  <a:gd name="T7" fmla="*/ 100 h 200"/>
                  <a:gd name="T8" fmla="*/ 50 w 100"/>
                  <a:gd name="T9" fmla="*/ 0 h 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 h="200">
                    <a:moveTo>
                      <a:pt x="50" y="0"/>
                    </a:moveTo>
                    <a:lnTo>
                      <a:pt x="0" y="100"/>
                    </a:lnTo>
                    <a:lnTo>
                      <a:pt x="50" y="200"/>
                    </a:lnTo>
                    <a:lnTo>
                      <a:pt x="100" y="100"/>
                    </a:lnTo>
                    <a:lnTo>
                      <a:pt x="50" y="0"/>
                    </a:lnTo>
                    <a:close/>
                  </a:path>
                </a:pathLst>
              </a:custGeom>
              <a:solidFill>
                <a:srgbClr val="F4B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58" name="Oval 122"/>
              <p:cNvSpPr>
                <a:spLocks noChangeArrowheads="1"/>
              </p:cNvSpPr>
              <p:nvPr/>
            </p:nvSpPr>
            <p:spPr bwMode="auto">
              <a:xfrm>
                <a:off x="2426970" y="4179570"/>
                <a:ext cx="64135" cy="6413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59" name="Rectangle 123"/>
              <p:cNvSpPr>
                <a:spLocks noChangeArrowheads="1"/>
              </p:cNvSpPr>
              <p:nvPr/>
            </p:nvSpPr>
            <p:spPr bwMode="auto">
              <a:xfrm>
                <a:off x="2714625" y="4147185"/>
                <a:ext cx="192405" cy="6407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60" name="Rectangle 124"/>
              <p:cNvSpPr>
                <a:spLocks noChangeArrowheads="1"/>
              </p:cNvSpPr>
              <p:nvPr/>
            </p:nvSpPr>
            <p:spPr bwMode="auto">
              <a:xfrm>
                <a:off x="2714625" y="4275455"/>
                <a:ext cx="192405" cy="385445"/>
              </a:xfrm>
              <a:prstGeom prst="rect">
                <a:avLst/>
              </a:prstGeom>
              <a:solidFill>
                <a:srgbClr val="86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61" name="Oval 125"/>
              <p:cNvSpPr>
                <a:spLocks noChangeArrowheads="1"/>
              </p:cNvSpPr>
              <p:nvPr/>
            </p:nvSpPr>
            <p:spPr bwMode="auto">
              <a:xfrm>
                <a:off x="2747010" y="4339590"/>
                <a:ext cx="128270" cy="256540"/>
              </a:xfrm>
              <a:prstGeom prst="ellipse">
                <a:avLst/>
              </a:pr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62" name="Rectangle 126"/>
              <p:cNvSpPr>
                <a:spLocks noChangeArrowheads="1"/>
              </p:cNvSpPr>
              <p:nvPr/>
            </p:nvSpPr>
            <p:spPr bwMode="auto">
              <a:xfrm>
                <a:off x="3162935" y="4147185"/>
                <a:ext cx="191135" cy="6407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63" name="Rectangle 127"/>
              <p:cNvSpPr>
                <a:spLocks noChangeArrowheads="1"/>
              </p:cNvSpPr>
              <p:nvPr/>
            </p:nvSpPr>
            <p:spPr bwMode="auto">
              <a:xfrm>
                <a:off x="3162935" y="4275455"/>
                <a:ext cx="191135" cy="385445"/>
              </a:xfrm>
              <a:prstGeom prst="rect">
                <a:avLst/>
              </a:prstGeom>
              <a:solidFill>
                <a:srgbClr val="86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64" name="Rectangle 128"/>
              <p:cNvSpPr>
                <a:spLocks noChangeArrowheads="1"/>
              </p:cNvSpPr>
              <p:nvPr/>
            </p:nvSpPr>
            <p:spPr bwMode="auto">
              <a:xfrm>
                <a:off x="1945640" y="4275455"/>
                <a:ext cx="128270" cy="512445"/>
              </a:xfrm>
              <a:prstGeom prst="rect">
                <a:avLst/>
              </a:prstGeom>
              <a:solidFill>
                <a:srgbClr val="EB594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65" name="Rectangle 129"/>
              <p:cNvSpPr>
                <a:spLocks noChangeArrowheads="1"/>
              </p:cNvSpPr>
              <p:nvPr/>
            </p:nvSpPr>
            <p:spPr bwMode="auto">
              <a:xfrm>
                <a:off x="3354070" y="4275455"/>
                <a:ext cx="128270" cy="512445"/>
              </a:xfrm>
              <a:prstGeom prst="rect">
                <a:avLst/>
              </a:prstGeom>
              <a:solidFill>
                <a:srgbClr val="EB594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66" name="Rectangle 130"/>
              <p:cNvSpPr>
                <a:spLocks noChangeArrowheads="1"/>
              </p:cNvSpPr>
              <p:nvPr/>
            </p:nvSpPr>
            <p:spPr bwMode="auto">
              <a:xfrm>
                <a:off x="1812290" y="4781550"/>
                <a:ext cx="1803400" cy="164465"/>
              </a:xfrm>
              <a:prstGeom prst="rect">
                <a:avLst/>
              </a:prstGeom>
              <a:solidFill>
                <a:srgbClr val="86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67" name="Freeform 131"/>
              <p:cNvSpPr>
                <a:spLocks noChangeArrowheads="1"/>
              </p:cNvSpPr>
              <p:nvPr/>
            </p:nvSpPr>
            <p:spPr bwMode="auto">
              <a:xfrm>
                <a:off x="4365625" y="6327140"/>
                <a:ext cx="224790" cy="223520"/>
              </a:xfrm>
              <a:custGeom>
                <a:avLst/>
                <a:gdLst>
                  <a:gd name="T0" fmla="*/ 0 w 175"/>
                  <a:gd name="T1" fmla="*/ 0 h 174"/>
                  <a:gd name="T2" fmla="*/ 0 w 175"/>
                  <a:gd name="T3" fmla="*/ 174 h 174"/>
                  <a:gd name="T4" fmla="*/ 125 w 175"/>
                  <a:gd name="T5" fmla="*/ 174 h 174"/>
                  <a:gd name="T6" fmla="*/ 175 w 175"/>
                  <a:gd name="T7" fmla="*/ 174 h 174"/>
                  <a:gd name="T8" fmla="*/ 175 w 175"/>
                  <a:gd name="T9" fmla="*/ 125 h 174"/>
                  <a:gd name="T10" fmla="*/ 175 w 175"/>
                  <a:gd name="T11" fmla="*/ 0 h 174"/>
                  <a:gd name="T12" fmla="*/ 0 w 175"/>
                  <a:gd name="T13" fmla="*/ 0 h 17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5" h="174">
                    <a:moveTo>
                      <a:pt x="0" y="0"/>
                    </a:moveTo>
                    <a:lnTo>
                      <a:pt x="0" y="174"/>
                    </a:lnTo>
                    <a:lnTo>
                      <a:pt x="125" y="174"/>
                    </a:lnTo>
                    <a:lnTo>
                      <a:pt x="175" y="174"/>
                    </a:lnTo>
                    <a:lnTo>
                      <a:pt x="175" y="125"/>
                    </a:lnTo>
                    <a:lnTo>
                      <a:pt x="175" y="0"/>
                    </a:lnTo>
                    <a:lnTo>
                      <a:pt x="0" y="0"/>
                    </a:lnTo>
                    <a:close/>
                  </a:path>
                </a:pathLst>
              </a:custGeom>
              <a:solidFill>
                <a:srgbClr val="F4B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68" name="Rectangle 132"/>
              <p:cNvSpPr>
                <a:spLocks noChangeArrowheads="1"/>
              </p:cNvSpPr>
              <p:nvPr/>
            </p:nvSpPr>
            <p:spPr bwMode="auto">
              <a:xfrm>
                <a:off x="4365625" y="6327140"/>
                <a:ext cx="223520" cy="45085"/>
              </a:xfrm>
              <a:prstGeom prst="rect">
                <a:avLst/>
              </a:prstGeom>
              <a:solidFill>
                <a:srgbClr val="F08C2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69" name="Freeform 133"/>
              <p:cNvSpPr>
                <a:spLocks noChangeArrowheads="1"/>
              </p:cNvSpPr>
              <p:nvPr/>
            </p:nvSpPr>
            <p:spPr bwMode="auto">
              <a:xfrm>
                <a:off x="4384675" y="6391275"/>
                <a:ext cx="184785" cy="15240"/>
              </a:xfrm>
              <a:custGeom>
                <a:avLst/>
                <a:gdLst>
                  <a:gd name="T0" fmla="*/ 138 w 290"/>
                  <a:gd name="T1" fmla="*/ 12 h 24"/>
                  <a:gd name="T2" fmla="*/ 6 w 290"/>
                  <a:gd name="T3" fmla="*/ 12 h 24"/>
                  <a:gd name="T4" fmla="*/ 0 w 290"/>
                  <a:gd name="T5" fmla="*/ 6 h 24"/>
                  <a:gd name="T6" fmla="*/ 6 w 290"/>
                  <a:gd name="T7" fmla="*/ 0 h 24"/>
                  <a:gd name="T8" fmla="*/ 138 w 290"/>
                  <a:gd name="T9" fmla="*/ 0 h 24"/>
                  <a:gd name="T10" fmla="*/ 144 w 290"/>
                  <a:gd name="T11" fmla="*/ 6 h 24"/>
                  <a:gd name="T12" fmla="*/ 138 w 290"/>
                  <a:gd name="T13" fmla="*/ 12 h 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0" h="24">
                    <a:moveTo>
                      <a:pt x="278" y="24"/>
                    </a:moveTo>
                    <a:cubicBezTo>
                      <a:pt x="12" y="24"/>
                      <a:pt x="12" y="24"/>
                      <a:pt x="12" y="24"/>
                    </a:cubicBezTo>
                    <a:cubicBezTo>
                      <a:pt x="6" y="24"/>
                      <a:pt x="0" y="18"/>
                      <a:pt x="0" y="12"/>
                    </a:cubicBezTo>
                    <a:cubicBezTo>
                      <a:pt x="0" y="5"/>
                      <a:pt x="6" y="0"/>
                      <a:pt x="12" y="0"/>
                    </a:cubicBezTo>
                    <a:cubicBezTo>
                      <a:pt x="278" y="0"/>
                      <a:pt x="278" y="0"/>
                      <a:pt x="278" y="0"/>
                    </a:cubicBezTo>
                    <a:cubicBezTo>
                      <a:pt x="285" y="0"/>
                      <a:pt x="290" y="5"/>
                      <a:pt x="290" y="12"/>
                    </a:cubicBezTo>
                    <a:cubicBezTo>
                      <a:pt x="290" y="18"/>
                      <a:pt x="285" y="24"/>
                      <a:pt x="278" y="24"/>
                    </a:cubicBezTo>
                    <a:close/>
                  </a:path>
                </a:pathLst>
              </a:custGeom>
              <a:solidFill>
                <a:srgbClr val="F08C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70" name="Freeform 134"/>
              <p:cNvSpPr>
                <a:spLocks noChangeArrowheads="1"/>
              </p:cNvSpPr>
              <p:nvPr/>
            </p:nvSpPr>
            <p:spPr bwMode="auto">
              <a:xfrm>
                <a:off x="4384675" y="6423660"/>
                <a:ext cx="184785" cy="15240"/>
              </a:xfrm>
              <a:custGeom>
                <a:avLst/>
                <a:gdLst>
                  <a:gd name="T0" fmla="*/ 138 w 290"/>
                  <a:gd name="T1" fmla="*/ 12 h 24"/>
                  <a:gd name="T2" fmla="*/ 6 w 290"/>
                  <a:gd name="T3" fmla="*/ 12 h 24"/>
                  <a:gd name="T4" fmla="*/ 0 w 290"/>
                  <a:gd name="T5" fmla="*/ 6 h 24"/>
                  <a:gd name="T6" fmla="*/ 6 w 290"/>
                  <a:gd name="T7" fmla="*/ 0 h 24"/>
                  <a:gd name="T8" fmla="*/ 138 w 290"/>
                  <a:gd name="T9" fmla="*/ 0 h 24"/>
                  <a:gd name="T10" fmla="*/ 144 w 290"/>
                  <a:gd name="T11" fmla="*/ 6 h 24"/>
                  <a:gd name="T12" fmla="*/ 138 w 290"/>
                  <a:gd name="T13" fmla="*/ 12 h 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0" h="24">
                    <a:moveTo>
                      <a:pt x="278" y="24"/>
                    </a:moveTo>
                    <a:cubicBezTo>
                      <a:pt x="12" y="24"/>
                      <a:pt x="12" y="24"/>
                      <a:pt x="12" y="24"/>
                    </a:cubicBezTo>
                    <a:cubicBezTo>
                      <a:pt x="6" y="24"/>
                      <a:pt x="0" y="19"/>
                      <a:pt x="0" y="12"/>
                    </a:cubicBezTo>
                    <a:cubicBezTo>
                      <a:pt x="0" y="5"/>
                      <a:pt x="6" y="0"/>
                      <a:pt x="12" y="0"/>
                    </a:cubicBezTo>
                    <a:cubicBezTo>
                      <a:pt x="278" y="0"/>
                      <a:pt x="278" y="0"/>
                      <a:pt x="278" y="0"/>
                    </a:cubicBezTo>
                    <a:cubicBezTo>
                      <a:pt x="285" y="0"/>
                      <a:pt x="290" y="5"/>
                      <a:pt x="290" y="12"/>
                    </a:cubicBezTo>
                    <a:cubicBezTo>
                      <a:pt x="290" y="19"/>
                      <a:pt x="285" y="24"/>
                      <a:pt x="278" y="24"/>
                    </a:cubicBezTo>
                    <a:close/>
                  </a:path>
                </a:pathLst>
              </a:custGeom>
              <a:solidFill>
                <a:srgbClr val="F08C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71" name="Freeform 135"/>
              <p:cNvSpPr>
                <a:spLocks noChangeArrowheads="1"/>
              </p:cNvSpPr>
              <p:nvPr/>
            </p:nvSpPr>
            <p:spPr bwMode="auto">
              <a:xfrm>
                <a:off x="4384675" y="6423660"/>
                <a:ext cx="184785" cy="15240"/>
              </a:xfrm>
              <a:custGeom>
                <a:avLst/>
                <a:gdLst>
                  <a:gd name="T0" fmla="*/ 138 w 290"/>
                  <a:gd name="T1" fmla="*/ 12 h 24"/>
                  <a:gd name="T2" fmla="*/ 6 w 290"/>
                  <a:gd name="T3" fmla="*/ 12 h 24"/>
                  <a:gd name="T4" fmla="*/ 0 w 290"/>
                  <a:gd name="T5" fmla="*/ 6 h 24"/>
                  <a:gd name="T6" fmla="*/ 6 w 290"/>
                  <a:gd name="T7" fmla="*/ 0 h 24"/>
                  <a:gd name="T8" fmla="*/ 138 w 290"/>
                  <a:gd name="T9" fmla="*/ 0 h 24"/>
                  <a:gd name="T10" fmla="*/ 144 w 290"/>
                  <a:gd name="T11" fmla="*/ 6 h 24"/>
                  <a:gd name="T12" fmla="*/ 138 w 290"/>
                  <a:gd name="T13" fmla="*/ 12 h 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0" h="24">
                    <a:moveTo>
                      <a:pt x="278" y="24"/>
                    </a:moveTo>
                    <a:cubicBezTo>
                      <a:pt x="12" y="24"/>
                      <a:pt x="12" y="24"/>
                      <a:pt x="12" y="24"/>
                    </a:cubicBezTo>
                    <a:cubicBezTo>
                      <a:pt x="6" y="24"/>
                      <a:pt x="0" y="19"/>
                      <a:pt x="0" y="12"/>
                    </a:cubicBezTo>
                    <a:cubicBezTo>
                      <a:pt x="0" y="5"/>
                      <a:pt x="6" y="0"/>
                      <a:pt x="12" y="0"/>
                    </a:cubicBezTo>
                    <a:cubicBezTo>
                      <a:pt x="278" y="0"/>
                      <a:pt x="278" y="0"/>
                      <a:pt x="278" y="0"/>
                    </a:cubicBezTo>
                    <a:cubicBezTo>
                      <a:pt x="285" y="0"/>
                      <a:pt x="290" y="5"/>
                      <a:pt x="290" y="12"/>
                    </a:cubicBezTo>
                    <a:cubicBezTo>
                      <a:pt x="290" y="19"/>
                      <a:pt x="285" y="24"/>
                      <a:pt x="278" y="24"/>
                    </a:cubicBezTo>
                    <a:close/>
                  </a:path>
                </a:pathLst>
              </a:custGeom>
              <a:solidFill>
                <a:srgbClr val="F08C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72" name="Freeform 136"/>
              <p:cNvSpPr>
                <a:spLocks noChangeArrowheads="1"/>
              </p:cNvSpPr>
              <p:nvPr/>
            </p:nvSpPr>
            <p:spPr bwMode="auto">
              <a:xfrm>
                <a:off x="4519295" y="6454140"/>
                <a:ext cx="50165" cy="15240"/>
              </a:xfrm>
              <a:custGeom>
                <a:avLst/>
                <a:gdLst>
                  <a:gd name="T0" fmla="*/ 33 w 78"/>
                  <a:gd name="T1" fmla="*/ 12 h 24"/>
                  <a:gd name="T2" fmla="*/ 6 w 78"/>
                  <a:gd name="T3" fmla="*/ 12 h 24"/>
                  <a:gd name="T4" fmla="*/ 0 w 78"/>
                  <a:gd name="T5" fmla="*/ 6 h 24"/>
                  <a:gd name="T6" fmla="*/ 6 w 78"/>
                  <a:gd name="T7" fmla="*/ 0 h 24"/>
                  <a:gd name="T8" fmla="*/ 33 w 78"/>
                  <a:gd name="T9" fmla="*/ 0 h 24"/>
                  <a:gd name="T10" fmla="*/ 39 w 78"/>
                  <a:gd name="T11" fmla="*/ 6 h 24"/>
                  <a:gd name="T12" fmla="*/ 33 w 78"/>
                  <a:gd name="T13" fmla="*/ 12 h 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8" h="24">
                    <a:moveTo>
                      <a:pt x="66" y="24"/>
                    </a:moveTo>
                    <a:cubicBezTo>
                      <a:pt x="12" y="24"/>
                      <a:pt x="12" y="24"/>
                      <a:pt x="12" y="24"/>
                    </a:cubicBezTo>
                    <a:cubicBezTo>
                      <a:pt x="6" y="24"/>
                      <a:pt x="0" y="19"/>
                      <a:pt x="0" y="12"/>
                    </a:cubicBezTo>
                    <a:cubicBezTo>
                      <a:pt x="0" y="5"/>
                      <a:pt x="6" y="0"/>
                      <a:pt x="12" y="0"/>
                    </a:cubicBezTo>
                    <a:cubicBezTo>
                      <a:pt x="66" y="0"/>
                      <a:pt x="66" y="0"/>
                      <a:pt x="66" y="0"/>
                    </a:cubicBezTo>
                    <a:cubicBezTo>
                      <a:pt x="73" y="0"/>
                      <a:pt x="78" y="5"/>
                      <a:pt x="78" y="12"/>
                    </a:cubicBezTo>
                    <a:cubicBezTo>
                      <a:pt x="78" y="19"/>
                      <a:pt x="73" y="24"/>
                      <a:pt x="66" y="24"/>
                    </a:cubicBezTo>
                    <a:close/>
                  </a:path>
                </a:pathLst>
              </a:custGeom>
              <a:solidFill>
                <a:srgbClr val="F08C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73" name="Freeform 137"/>
              <p:cNvSpPr>
                <a:spLocks noChangeArrowheads="1"/>
              </p:cNvSpPr>
              <p:nvPr/>
            </p:nvSpPr>
            <p:spPr bwMode="auto">
              <a:xfrm>
                <a:off x="4384675" y="6455410"/>
                <a:ext cx="124460" cy="15240"/>
              </a:xfrm>
              <a:custGeom>
                <a:avLst/>
                <a:gdLst>
                  <a:gd name="T0" fmla="*/ 91 w 196"/>
                  <a:gd name="T1" fmla="*/ 12 h 24"/>
                  <a:gd name="T2" fmla="*/ 6 w 196"/>
                  <a:gd name="T3" fmla="*/ 12 h 24"/>
                  <a:gd name="T4" fmla="*/ 0 w 196"/>
                  <a:gd name="T5" fmla="*/ 6 h 24"/>
                  <a:gd name="T6" fmla="*/ 6 w 196"/>
                  <a:gd name="T7" fmla="*/ 0 h 24"/>
                  <a:gd name="T8" fmla="*/ 91 w 196"/>
                  <a:gd name="T9" fmla="*/ 0 h 24"/>
                  <a:gd name="T10" fmla="*/ 97 w 196"/>
                  <a:gd name="T11" fmla="*/ 6 h 24"/>
                  <a:gd name="T12" fmla="*/ 91 w 196"/>
                  <a:gd name="T13" fmla="*/ 12 h 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6" h="24">
                    <a:moveTo>
                      <a:pt x="184" y="24"/>
                    </a:moveTo>
                    <a:cubicBezTo>
                      <a:pt x="12" y="24"/>
                      <a:pt x="12" y="24"/>
                      <a:pt x="12" y="24"/>
                    </a:cubicBezTo>
                    <a:cubicBezTo>
                      <a:pt x="6" y="24"/>
                      <a:pt x="0" y="19"/>
                      <a:pt x="0" y="12"/>
                    </a:cubicBezTo>
                    <a:cubicBezTo>
                      <a:pt x="0" y="6"/>
                      <a:pt x="6" y="0"/>
                      <a:pt x="12" y="0"/>
                    </a:cubicBezTo>
                    <a:cubicBezTo>
                      <a:pt x="184" y="0"/>
                      <a:pt x="184" y="0"/>
                      <a:pt x="184" y="0"/>
                    </a:cubicBezTo>
                    <a:cubicBezTo>
                      <a:pt x="191" y="0"/>
                      <a:pt x="196" y="6"/>
                      <a:pt x="196" y="12"/>
                    </a:cubicBezTo>
                    <a:cubicBezTo>
                      <a:pt x="196" y="19"/>
                      <a:pt x="191" y="24"/>
                      <a:pt x="184" y="24"/>
                    </a:cubicBezTo>
                    <a:close/>
                  </a:path>
                </a:pathLst>
              </a:custGeom>
              <a:solidFill>
                <a:srgbClr val="F08C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74" name="Freeform 138"/>
              <p:cNvSpPr>
                <a:spLocks noChangeArrowheads="1"/>
              </p:cNvSpPr>
              <p:nvPr/>
            </p:nvSpPr>
            <p:spPr bwMode="auto">
              <a:xfrm>
                <a:off x="4384675" y="6487795"/>
                <a:ext cx="184785" cy="15240"/>
              </a:xfrm>
              <a:custGeom>
                <a:avLst/>
                <a:gdLst>
                  <a:gd name="T0" fmla="*/ 138 w 290"/>
                  <a:gd name="T1" fmla="*/ 12 h 24"/>
                  <a:gd name="T2" fmla="*/ 6 w 290"/>
                  <a:gd name="T3" fmla="*/ 12 h 24"/>
                  <a:gd name="T4" fmla="*/ 0 w 290"/>
                  <a:gd name="T5" fmla="*/ 6 h 24"/>
                  <a:gd name="T6" fmla="*/ 6 w 290"/>
                  <a:gd name="T7" fmla="*/ 0 h 24"/>
                  <a:gd name="T8" fmla="*/ 138 w 290"/>
                  <a:gd name="T9" fmla="*/ 0 h 24"/>
                  <a:gd name="T10" fmla="*/ 144 w 290"/>
                  <a:gd name="T11" fmla="*/ 6 h 24"/>
                  <a:gd name="T12" fmla="*/ 138 w 290"/>
                  <a:gd name="T13" fmla="*/ 12 h 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0" h="24">
                    <a:moveTo>
                      <a:pt x="278" y="24"/>
                    </a:moveTo>
                    <a:cubicBezTo>
                      <a:pt x="12" y="24"/>
                      <a:pt x="12" y="24"/>
                      <a:pt x="12" y="24"/>
                    </a:cubicBezTo>
                    <a:cubicBezTo>
                      <a:pt x="6" y="24"/>
                      <a:pt x="0" y="18"/>
                      <a:pt x="0" y="12"/>
                    </a:cubicBezTo>
                    <a:cubicBezTo>
                      <a:pt x="0" y="5"/>
                      <a:pt x="6" y="0"/>
                      <a:pt x="12" y="0"/>
                    </a:cubicBezTo>
                    <a:cubicBezTo>
                      <a:pt x="278" y="0"/>
                      <a:pt x="278" y="0"/>
                      <a:pt x="278" y="0"/>
                    </a:cubicBezTo>
                    <a:cubicBezTo>
                      <a:pt x="285" y="0"/>
                      <a:pt x="290" y="5"/>
                      <a:pt x="290" y="12"/>
                    </a:cubicBezTo>
                    <a:cubicBezTo>
                      <a:pt x="290" y="18"/>
                      <a:pt x="285" y="24"/>
                      <a:pt x="278" y="24"/>
                    </a:cubicBezTo>
                    <a:close/>
                  </a:path>
                </a:pathLst>
              </a:custGeom>
              <a:solidFill>
                <a:srgbClr val="F08C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75" name="Freeform 139"/>
              <p:cNvSpPr>
                <a:spLocks noChangeArrowheads="1"/>
              </p:cNvSpPr>
              <p:nvPr/>
            </p:nvSpPr>
            <p:spPr bwMode="auto">
              <a:xfrm>
                <a:off x="2689225" y="6351270"/>
                <a:ext cx="243840" cy="243840"/>
              </a:xfrm>
              <a:custGeom>
                <a:avLst/>
                <a:gdLst>
                  <a:gd name="T0" fmla="*/ 0 w 190"/>
                  <a:gd name="T1" fmla="*/ 16 h 190"/>
                  <a:gd name="T2" fmla="*/ 16 w 190"/>
                  <a:gd name="T3" fmla="*/ 190 h 190"/>
                  <a:gd name="T4" fmla="*/ 140 w 190"/>
                  <a:gd name="T5" fmla="*/ 178 h 190"/>
                  <a:gd name="T6" fmla="*/ 190 w 190"/>
                  <a:gd name="T7" fmla="*/ 174 h 190"/>
                  <a:gd name="T8" fmla="*/ 185 w 190"/>
                  <a:gd name="T9" fmla="*/ 124 h 190"/>
                  <a:gd name="T10" fmla="*/ 174 w 190"/>
                  <a:gd name="T11" fmla="*/ 0 h 190"/>
                  <a:gd name="T12" fmla="*/ 0 w 190"/>
                  <a:gd name="T13" fmla="*/ 16 h 1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0" h="190">
                    <a:moveTo>
                      <a:pt x="0" y="16"/>
                    </a:moveTo>
                    <a:lnTo>
                      <a:pt x="16" y="190"/>
                    </a:lnTo>
                    <a:lnTo>
                      <a:pt x="140" y="178"/>
                    </a:lnTo>
                    <a:lnTo>
                      <a:pt x="190" y="174"/>
                    </a:lnTo>
                    <a:lnTo>
                      <a:pt x="185" y="124"/>
                    </a:lnTo>
                    <a:lnTo>
                      <a:pt x="174" y="0"/>
                    </a:lnTo>
                    <a:lnTo>
                      <a:pt x="0" y="16"/>
                    </a:lnTo>
                    <a:close/>
                  </a:path>
                </a:pathLst>
              </a:custGeom>
              <a:solidFill>
                <a:srgbClr val="EC8B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76" name="Freeform 140"/>
              <p:cNvSpPr>
                <a:spLocks noChangeArrowheads="1"/>
              </p:cNvSpPr>
              <p:nvPr/>
            </p:nvSpPr>
            <p:spPr bwMode="auto">
              <a:xfrm>
                <a:off x="2689225" y="6351270"/>
                <a:ext cx="226060" cy="65405"/>
              </a:xfrm>
              <a:custGeom>
                <a:avLst/>
                <a:gdLst>
                  <a:gd name="T0" fmla="*/ 176 w 176"/>
                  <a:gd name="T1" fmla="*/ 35 h 51"/>
                  <a:gd name="T2" fmla="*/ 3 w 176"/>
                  <a:gd name="T3" fmla="*/ 51 h 51"/>
                  <a:gd name="T4" fmla="*/ 0 w 176"/>
                  <a:gd name="T5" fmla="*/ 16 h 51"/>
                  <a:gd name="T6" fmla="*/ 173 w 176"/>
                  <a:gd name="T7" fmla="*/ 0 h 51"/>
                  <a:gd name="T8" fmla="*/ 176 w 176"/>
                  <a:gd name="T9" fmla="*/ 35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6" h="51">
                    <a:moveTo>
                      <a:pt x="176" y="35"/>
                    </a:moveTo>
                    <a:lnTo>
                      <a:pt x="3" y="51"/>
                    </a:lnTo>
                    <a:lnTo>
                      <a:pt x="0" y="16"/>
                    </a:lnTo>
                    <a:lnTo>
                      <a:pt x="173" y="0"/>
                    </a:lnTo>
                    <a:lnTo>
                      <a:pt x="176" y="35"/>
                    </a:lnTo>
                    <a:close/>
                  </a:path>
                </a:pathLst>
              </a:cu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77" name="Freeform 141"/>
              <p:cNvSpPr>
                <a:spLocks noChangeArrowheads="1"/>
              </p:cNvSpPr>
              <p:nvPr/>
            </p:nvSpPr>
            <p:spPr bwMode="auto">
              <a:xfrm>
                <a:off x="2714625" y="6418580"/>
                <a:ext cx="184785" cy="32385"/>
              </a:xfrm>
              <a:custGeom>
                <a:avLst/>
                <a:gdLst>
                  <a:gd name="T0" fmla="*/ 6 w 290"/>
                  <a:gd name="T1" fmla="*/ 25 h 50"/>
                  <a:gd name="T2" fmla="*/ 0 w 290"/>
                  <a:gd name="T3" fmla="*/ 20 h 50"/>
                  <a:gd name="T4" fmla="*/ 5 w 290"/>
                  <a:gd name="T5" fmla="*/ 13 h 50"/>
                  <a:gd name="T6" fmla="*/ 137 w 290"/>
                  <a:gd name="T7" fmla="*/ 1 h 50"/>
                  <a:gd name="T8" fmla="*/ 144 w 290"/>
                  <a:gd name="T9" fmla="*/ 6 h 50"/>
                  <a:gd name="T10" fmla="*/ 138 w 290"/>
                  <a:gd name="T11" fmla="*/ 13 h 50"/>
                  <a:gd name="T12" fmla="*/ 6 w 290"/>
                  <a:gd name="T13" fmla="*/ 25 h 50"/>
                  <a:gd name="T14" fmla="*/ 6 w 290"/>
                  <a:gd name="T15" fmla="*/ 25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0" h="50">
                    <a:moveTo>
                      <a:pt x="12" y="50"/>
                    </a:moveTo>
                    <a:cubicBezTo>
                      <a:pt x="6" y="50"/>
                      <a:pt x="1" y="45"/>
                      <a:pt x="0" y="39"/>
                    </a:cubicBezTo>
                    <a:cubicBezTo>
                      <a:pt x="0" y="32"/>
                      <a:pt x="5" y="26"/>
                      <a:pt x="11" y="26"/>
                    </a:cubicBezTo>
                    <a:cubicBezTo>
                      <a:pt x="276" y="1"/>
                      <a:pt x="276" y="1"/>
                      <a:pt x="276" y="1"/>
                    </a:cubicBezTo>
                    <a:cubicBezTo>
                      <a:pt x="283" y="0"/>
                      <a:pt x="288" y="5"/>
                      <a:pt x="289" y="12"/>
                    </a:cubicBezTo>
                    <a:cubicBezTo>
                      <a:pt x="290" y="18"/>
                      <a:pt x="285" y="24"/>
                      <a:pt x="278" y="25"/>
                    </a:cubicBezTo>
                    <a:cubicBezTo>
                      <a:pt x="13" y="50"/>
                      <a:pt x="13" y="50"/>
                      <a:pt x="13" y="50"/>
                    </a:cubicBezTo>
                    <a:cubicBezTo>
                      <a:pt x="13" y="50"/>
                      <a:pt x="13" y="50"/>
                      <a:pt x="12" y="50"/>
                    </a:cubicBezTo>
                    <a:close/>
                  </a:path>
                </a:pathLst>
              </a:cu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78" name="Freeform 142"/>
              <p:cNvSpPr>
                <a:spLocks noChangeArrowheads="1"/>
              </p:cNvSpPr>
              <p:nvPr/>
            </p:nvSpPr>
            <p:spPr bwMode="auto">
              <a:xfrm>
                <a:off x="2717165" y="6452870"/>
                <a:ext cx="148590" cy="27940"/>
              </a:xfrm>
              <a:custGeom>
                <a:avLst/>
                <a:gdLst>
                  <a:gd name="T0" fmla="*/ 6 w 234"/>
                  <a:gd name="T1" fmla="*/ 22 h 44"/>
                  <a:gd name="T2" fmla="*/ 0 w 234"/>
                  <a:gd name="T3" fmla="*/ 17 h 44"/>
                  <a:gd name="T4" fmla="*/ 6 w 234"/>
                  <a:gd name="T5" fmla="*/ 11 h 44"/>
                  <a:gd name="T6" fmla="*/ 109 w 234"/>
                  <a:gd name="T7" fmla="*/ 1 h 44"/>
                  <a:gd name="T8" fmla="*/ 116 w 234"/>
                  <a:gd name="T9" fmla="*/ 6 h 44"/>
                  <a:gd name="T10" fmla="*/ 111 w 234"/>
                  <a:gd name="T11" fmla="*/ 13 h 44"/>
                  <a:gd name="T12" fmla="*/ 7 w 234"/>
                  <a:gd name="T13" fmla="*/ 22 h 44"/>
                  <a:gd name="T14" fmla="*/ 6 w 234"/>
                  <a:gd name="T15" fmla="*/ 22 h 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4" h="44">
                    <a:moveTo>
                      <a:pt x="13" y="44"/>
                    </a:moveTo>
                    <a:cubicBezTo>
                      <a:pt x="7" y="44"/>
                      <a:pt x="2" y="40"/>
                      <a:pt x="1" y="34"/>
                    </a:cubicBezTo>
                    <a:cubicBezTo>
                      <a:pt x="0" y="27"/>
                      <a:pt x="5" y="21"/>
                      <a:pt x="12" y="21"/>
                    </a:cubicBezTo>
                    <a:cubicBezTo>
                      <a:pt x="220" y="1"/>
                      <a:pt x="220" y="1"/>
                      <a:pt x="220" y="1"/>
                    </a:cubicBezTo>
                    <a:cubicBezTo>
                      <a:pt x="227" y="0"/>
                      <a:pt x="233" y="5"/>
                      <a:pt x="233" y="12"/>
                    </a:cubicBezTo>
                    <a:cubicBezTo>
                      <a:pt x="234" y="18"/>
                      <a:pt x="229" y="24"/>
                      <a:pt x="223" y="25"/>
                    </a:cubicBezTo>
                    <a:cubicBezTo>
                      <a:pt x="14" y="44"/>
                      <a:pt x="14" y="44"/>
                      <a:pt x="14" y="44"/>
                    </a:cubicBezTo>
                    <a:cubicBezTo>
                      <a:pt x="14" y="44"/>
                      <a:pt x="13" y="44"/>
                      <a:pt x="13" y="44"/>
                    </a:cubicBezTo>
                    <a:close/>
                  </a:path>
                </a:pathLst>
              </a:cu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79" name="Freeform 143"/>
              <p:cNvSpPr>
                <a:spLocks noChangeArrowheads="1"/>
              </p:cNvSpPr>
              <p:nvPr/>
            </p:nvSpPr>
            <p:spPr bwMode="auto">
              <a:xfrm>
                <a:off x="2719705" y="6490335"/>
                <a:ext cx="99060" cy="22860"/>
              </a:xfrm>
              <a:custGeom>
                <a:avLst/>
                <a:gdLst>
                  <a:gd name="T0" fmla="*/ 7 w 153"/>
                  <a:gd name="T1" fmla="*/ 18 h 37"/>
                  <a:gd name="T2" fmla="*/ 1 w 153"/>
                  <a:gd name="T3" fmla="*/ 13 h 37"/>
                  <a:gd name="T4" fmla="*/ 6 w 153"/>
                  <a:gd name="T5" fmla="*/ 6 h 37"/>
                  <a:gd name="T6" fmla="*/ 70 w 153"/>
                  <a:gd name="T7" fmla="*/ 0 h 37"/>
                  <a:gd name="T8" fmla="*/ 76 w 153"/>
                  <a:gd name="T9" fmla="*/ 6 h 37"/>
                  <a:gd name="T10" fmla="*/ 71 w 153"/>
                  <a:gd name="T11" fmla="*/ 12 h 37"/>
                  <a:gd name="T12" fmla="*/ 7 w 153"/>
                  <a:gd name="T13" fmla="*/ 18 h 37"/>
                  <a:gd name="T14" fmla="*/ 7 w 153"/>
                  <a:gd name="T15" fmla="*/ 18 h 3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3" h="37">
                    <a:moveTo>
                      <a:pt x="13" y="37"/>
                    </a:moveTo>
                    <a:cubicBezTo>
                      <a:pt x="7" y="37"/>
                      <a:pt x="1" y="32"/>
                      <a:pt x="1" y="26"/>
                    </a:cubicBezTo>
                    <a:cubicBezTo>
                      <a:pt x="0" y="19"/>
                      <a:pt x="5" y="13"/>
                      <a:pt x="12" y="13"/>
                    </a:cubicBezTo>
                    <a:cubicBezTo>
                      <a:pt x="139" y="1"/>
                      <a:pt x="139" y="1"/>
                      <a:pt x="139" y="1"/>
                    </a:cubicBezTo>
                    <a:cubicBezTo>
                      <a:pt x="146" y="0"/>
                      <a:pt x="152" y="5"/>
                      <a:pt x="152" y="12"/>
                    </a:cubicBezTo>
                    <a:cubicBezTo>
                      <a:pt x="153" y="18"/>
                      <a:pt x="148" y="24"/>
                      <a:pt x="141" y="25"/>
                    </a:cubicBezTo>
                    <a:cubicBezTo>
                      <a:pt x="14" y="37"/>
                      <a:pt x="14" y="37"/>
                      <a:pt x="14" y="37"/>
                    </a:cubicBezTo>
                    <a:cubicBezTo>
                      <a:pt x="13" y="37"/>
                      <a:pt x="13" y="37"/>
                      <a:pt x="13" y="37"/>
                    </a:cubicBezTo>
                    <a:close/>
                  </a:path>
                </a:pathLst>
              </a:cu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80" name="Freeform 144"/>
              <p:cNvSpPr>
                <a:spLocks noChangeArrowheads="1"/>
              </p:cNvSpPr>
              <p:nvPr/>
            </p:nvSpPr>
            <p:spPr bwMode="auto">
              <a:xfrm>
                <a:off x="2774950" y="6513195"/>
                <a:ext cx="133350" cy="26670"/>
              </a:xfrm>
              <a:custGeom>
                <a:avLst/>
                <a:gdLst>
                  <a:gd name="T0" fmla="*/ 6 w 209"/>
                  <a:gd name="T1" fmla="*/ 21 h 42"/>
                  <a:gd name="T2" fmla="*/ 0 w 209"/>
                  <a:gd name="T3" fmla="*/ 16 h 42"/>
                  <a:gd name="T4" fmla="*/ 5 w 209"/>
                  <a:gd name="T5" fmla="*/ 9 h 42"/>
                  <a:gd name="T6" fmla="*/ 97 w 209"/>
                  <a:gd name="T7" fmla="*/ 1 h 42"/>
                  <a:gd name="T8" fmla="*/ 104 w 209"/>
                  <a:gd name="T9" fmla="*/ 6 h 42"/>
                  <a:gd name="T10" fmla="*/ 98 w 209"/>
                  <a:gd name="T11" fmla="*/ 13 h 42"/>
                  <a:gd name="T12" fmla="*/ 6 w 209"/>
                  <a:gd name="T13" fmla="*/ 21 h 42"/>
                  <a:gd name="T14" fmla="*/ 6 w 209"/>
                  <a:gd name="T15" fmla="*/ 21 h 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9" h="42">
                    <a:moveTo>
                      <a:pt x="12" y="42"/>
                    </a:moveTo>
                    <a:cubicBezTo>
                      <a:pt x="6" y="42"/>
                      <a:pt x="1" y="37"/>
                      <a:pt x="0" y="31"/>
                    </a:cubicBezTo>
                    <a:cubicBezTo>
                      <a:pt x="0" y="25"/>
                      <a:pt x="5" y="19"/>
                      <a:pt x="11" y="18"/>
                    </a:cubicBezTo>
                    <a:cubicBezTo>
                      <a:pt x="195" y="1"/>
                      <a:pt x="195" y="1"/>
                      <a:pt x="195" y="1"/>
                    </a:cubicBezTo>
                    <a:cubicBezTo>
                      <a:pt x="202" y="0"/>
                      <a:pt x="207" y="5"/>
                      <a:pt x="208" y="12"/>
                    </a:cubicBezTo>
                    <a:cubicBezTo>
                      <a:pt x="209" y="18"/>
                      <a:pt x="204" y="24"/>
                      <a:pt x="197" y="25"/>
                    </a:cubicBezTo>
                    <a:cubicBezTo>
                      <a:pt x="13" y="42"/>
                      <a:pt x="13" y="42"/>
                      <a:pt x="13" y="42"/>
                    </a:cubicBezTo>
                    <a:cubicBezTo>
                      <a:pt x="13" y="42"/>
                      <a:pt x="13" y="42"/>
                      <a:pt x="12" y="42"/>
                    </a:cubicBezTo>
                    <a:close/>
                  </a:path>
                </a:pathLst>
              </a:cu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81" name="Freeform 145"/>
              <p:cNvSpPr>
                <a:spLocks noChangeArrowheads="1"/>
              </p:cNvSpPr>
              <p:nvPr/>
            </p:nvSpPr>
            <p:spPr bwMode="auto">
              <a:xfrm>
                <a:off x="4229100" y="6363335"/>
                <a:ext cx="240030" cy="238760"/>
              </a:xfrm>
              <a:custGeom>
                <a:avLst/>
                <a:gdLst>
                  <a:gd name="T0" fmla="*/ 13 w 187"/>
                  <a:gd name="T1" fmla="*/ 0 h 186"/>
                  <a:gd name="T2" fmla="*/ 0 w 187"/>
                  <a:gd name="T3" fmla="*/ 174 h 186"/>
                  <a:gd name="T4" fmla="*/ 125 w 187"/>
                  <a:gd name="T5" fmla="*/ 182 h 186"/>
                  <a:gd name="T6" fmla="*/ 174 w 187"/>
                  <a:gd name="T7" fmla="*/ 186 h 186"/>
                  <a:gd name="T8" fmla="*/ 178 w 187"/>
                  <a:gd name="T9" fmla="*/ 137 h 186"/>
                  <a:gd name="T10" fmla="*/ 187 w 187"/>
                  <a:gd name="T11" fmla="*/ 12 h 186"/>
                  <a:gd name="T12" fmla="*/ 13 w 187"/>
                  <a:gd name="T13" fmla="*/ 0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7" h="186">
                    <a:moveTo>
                      <a:pt x="13" y="0"/>
                    </a:moveTo>
                    <a:lnTo>
                      <a:pt x="0" y="174"/>
                    </a:lnTo>
                    <a:lnTo>
                      <a:pt x="125" y="182"/>
                    </a:lnTo>
                    <a:lnTo>
                      <a:pt x="174" y="186"/>
                    </a:lnTo>
                    <a:lnTo>
                      <a:pt x="178" y="137"/>
                    </a:lnTo>
                    <a:lnTo>
                      <a:pt x="187" y="12"/>
                    </a:lnTo>
                    <a:lnTo>
                      <a:pt x="13" y="0"/>
                    </a:lnTo>
                    <a:close/>
                  </a:path>
                </a:pathLst>
              </a:custGeom>
              <a:solidFill>
                <a:srgbClr val="86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82" name="Freeform 146"/>
              <p:cNvSpPr>
                <a:spLocks noChangeArrowheads="1"/>
              </p:cNvSpPr>
              <p:nvPr/>
            </p:nvSpPr>
            <p:spPr bwMode="auto">
              <a:xfrm>
                <a:off x="4242435" y="6363335"/>
                <a:ext cx="226060" cy="60325"/>
              </a:xfrm>
              <a:custGeom>
                <a:avLst/>
                <a:gdLst>
                  <a:gd name="T0" fmla="*/ 174 w 176"/>
                  <a:gd name="T1" fmla="*/ 47 h 47"/>
                  <a:gd name="T2" fmla="*/ 0 w 176"/>
                  <a:gd name="T3" fmla="*/ 34 h 47"/>
                  <a:gd name="T4" fmla="*/ 3 w 176"/>
                  <a:gd name="T5" fmla="*/ 0 h 47"/>
                  <a:gd name="T6" fmla="*/ 176 w 176"/>
                  <a:gd name="T7" fmla="*/ 12 h 47"/>
                  <a:gd name="T8" fmla="*/ 174 w 176"/>
                  <a:gd name="T9" fmla="*/ 47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6" h="47">
                    <a:moveTo>
                      <a:pt x="174" y="47"/>
                    </a:moveTo>
                    <a:lnTo>
                      <a:pt x="0" y="34"/>
                    </a:lnTo>
                    <a:lnTo>
                      <a:pt x="3" y="0"/>
                    </a:lnTo>
                    <a:lnTo>
                      <a:pt x="176" y="12"/>
                    </a:lnTo>
                    <a:lnTo>
                      <a:pt x="174" y="47"/>
                    </a:lnTo>
                    <a:close/>
                  </a:path>
                </a:pathLst>
              </a:cu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83" name="Freeform 147"/>
              <p:cNvSpPr>
                <a:spLocks noChangeArrowheads="1"/>
              </p:cNvSpPr>
              <p:nvPr/>
            </p:nvSpPr>
            <p:spPr bwMode="auto">
              <a:xfrm>
                <a:off x="4297045" y="6455410"/>
                <a:ext cx="104140" cy="96520"/>
              </a:xfrm>
              <a:custGeom>
                <a:avLst/>
                <a:gdLst>
                  <a:gd name="T0" fmla="*/ 38 w 163"/>
                  <a:gd name="T1" fmla="*/ 75 h 151"/>
                  <a:gd name="T2" fmla="*/ 33 w 163"/>
                  <a:gd name="T3" fmla="*/ 73 h 151"/>
                  <a:gd name="T4" fmla="*/ 2 w 163"/>
                  <a:gd name="T5" fmla="*/ 39 h 151"/>
                  <a:gd name="T6" fmla="*/ 3 w 163"/>
                  <a:gd name="T7" fmla="*/ 29 h 151"/>
                  <a:gd name="T8" fmla="*/ 13 w 163"/>
                  <a:gd name="T9" fmla="*/ 29 h 151"/>
                  <a:gd name="T10" fmla="*/ 37 w 163"/>
                  <a:gd name="T11" fmla="*/ 57 h 151"/>
                  <a:gd name="T12" fmla="*/ 67 w 163"/>
                  <a:gd name="T13" fmla="*/ 4 h 151"/>
                  <a:gd name="T14" fmla="*/ 77 w 163"/>
                  <a:gd name="T15" fmla="*/ 2 h 151"/>
                  <a:gd name="T16" fmla="*/ 79 w 163"/>
                  <a:gd name="T17" fmla="*/ 11 h 151"/>
                  <a:gd name="T18" fmla="*/ 45 w 163"/>
                  <a:gd name="T19" fmla="*/ 72 h 151"/>
                  <a:gd name="T20" fmla="*/ 39 w 163"/>
                  <a:gd name="T21" fmla="*/ 75 h 151"/>
                  <a:gd name="T22" fmla="*/ 38 w 163"/>
                  <a:gd name="T23" fmla="*/ 75 h 15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3" h="151">
                    <a:moveTo>
                      <a:pt x="77" y="151"/>
                    </a:moveTo>
                    <a:cubicBezTo>
                      <a:pt x="73" y="151"/>
                      <a:pt x="70" y="150"/>
                      <a:pt x="67" y="147"/>
                    </a:cubicBezTo>
                    <a:cubicBezTo>
                      <a:pt x="5" y="78"/>
                      <a:pt x="5" y="78"/>
                      <a:pt x="5" y="78"/>
                    </a:cubicBezTo>
                    <a:cubicBezTo>
                      <a:pt x="0" y="72"/>
                      <a:pt x="1" y="63"/>
                      <a:pt x="6" y="58"/>
                    </a:cubicBezTo>
                    <a:cubicBezTo>
                      <a:pt x="12" y="53"/>
                      <a:pt x="21" y="53"/>
                      <a:pt x="26" y="59"/>
                    </a:cubicBezTo>
                    <a:cubicBezTo>
                      <a:pt x="75" y="114"/>
                      <a:pt x="75" y="114"/>
                      <a:pt x="75" y="114"/>
                    </a:cubicBezTo>
                    <a:cubicBezTo>
                      <a:pt x="135" y="9"/>
                      <a:pt x="135" y="9"/>
                      <a:pt x="135" y="9"/>
                    </a:cubicBezTo>
                    <a:cubicBezTo>
                      <a:pt x="139" y="2"/>
                      <a:pt x="147" y="0"/>
                      <a:pt x="154" y="4"/>
                    </a:cubicBezTo>
                    <a:cubicBezTo>
                      <a:pt x="161" y="8"/>
                      <a:pt x="163" y="16"/>
                      <a:pt x="159" y="23"/>
                    </a:cubicBezTo>
                    <a:cubicBezTo>
                      <a:pt x="90" y="144"/>
                      <a:pt x="90" y="144"/>
                      <a:pt x="90" y="144"/>
                    </a:cubicBezTo>
                    <a:cubicBezTo>
                      <a:pt x="88" y="148"/>
                      <a:pt x="84" y="151"/>
                      <a:pt x="79" y="151"/>
                    </a:cubicBezTo>
                    <a:cubicBezTo>
                      <a:pt x="78" y="151"/>
                      <a:pt x="78" y="151"/>
                      <a:pt x="77" y="151"/>
                    </a:cubicBezTo>
                    <a:close/>
                  </a:path>
                </a:pathLst>
              </a:cu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84" name="Oval 148"/>
              <p:cNvSpPr>
                <a:spLocks noChangeArrowheads="1"/>
              </p:cNvSpPr>
              <p:nvPr/>
            </p:nvSpPr>
            <p:spPr bwMode="auto">
              <a:xfrm>
                <a:off x="3851910" y="3962400"/>
                <a:ext cx="820420" cy="8191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85" name="Freeform 149"/>
              <p:cNvSpPr>
                <a:spLocks noEditPoints="1" noChangeArrowheads="1"/>
              </p:cNvSpPr>
              <p:nvPr/>
            </p:nvSpPr>
            <p:spPr bwMode="auto">
              <a:xfrm>
                <a:off x="3851910" y="3962400"/>
                <a:ext cx="820420" cy="819150"/>
              </a:xfrm>
              <a:custGeom>
                <a:avLst/>
                <a:gdLst>
                  <a:gd name="T0" fmla="*/ 320 w 1280"/>
                  <a:gd name="T1" fmla="*/ 32 h 1280"/>
                  <a:gd name="T2" fmla="*/ 523 w 1280"/>
                  <a:gd name="T3" fmla="*/ 116 h 1280"/>
                  <a:gd name="T4" fmla="*/ 607 w 1280"/>
                  <a:gd name="T5" fmla="*/ 319 h 1280"/>
                  <a:gd name="T6" fmla="*/ 523 w 1280"/>
                  <a:gd name="T7" fmla="*/ 522 h 1280"/>
                  <a:gd name="T8" fmla="*/ 320 w 1280"/>
                  <a:gd name="T9" fmla="*/ 606 h 1280"/>
                  <a:gd name="T10" fmla="*/ 116 w 1280"/>
                  <a:gd name="T11" fmla="*/ 522 h 1280"/>
                  <a:gd name="T12" fmla="*/ 32 w 1280"/>
                  <a:gd name="T13" fmla="*/ 319 h 1280"/>
                  <a:gd name="T14" fmla="*/ 116 w 1280"/>
                  <a:gd name="T15" fmla="*/ 116 h 1280"/>
                  <a:gd name="T16" fmla="*/ 320 w 1280"/>
                  <a:gd name="T17" fmla="*/ 32 h 1280"/>
                  <a:gd name="T18" fmla="*/ 320 w 1280"/>
                  <a:gd name="T19" fmla="*/ 0 h 1280"/>
                  <a:gd name="T20" fmla="*/ 0 w 1280"/>
                  <a:gd name="T21" fmla="*/ 319 h 1280"/>
                  <a:gd name="T22" fmla="*/ 320 w 1280"/>
                  <a:gd name="T23" fmla="*/ 638 h 1280"/>
                  <a:gd name="T24" fmla="*/ 639 w 1280"/>
                  <a:gd name="T25" fmla="*/ 319 h 1280"/>
                  <a:gd name="T26" fmla="*/ 320 w 1280"/>
                  <a:gd name="T27" fmla="*/ 0 h 12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80" h="1280">
                    <a:moveTo>
                      <a:pt x="640" y="64"/>
                    </a:moveTo>
                    <a:cubicBezTo>
                      <a:pt x="794" y="64"/>
                      <a:pt x="938" y="124"/>
                      <a:pt x="1047" y="233"/>
                    </a:cubicBezTo>
                    <a:cubicBezTo>
                      <a:pt x="1156" y="341"/>
                      <a:pt x="1216" y="486"/>
                      <a:pt x="1216" y="640"/>
                    </a:cubicBezTo>
                    <a:cubicBezTo>
                      <a:pt x="1216" y="794"/>
                      <a:pt x="1156" y="938"/>
                      <a:pt x="1047" y="1047"/>
                    </a:cubicBezTo>
                    <a:cubicBezTo>
                      <a:pt x="938" y="1156"/>
                      <a:pt x="794" y="1216"/>
                      <a:pt x="640" y="1216"/>
                    </a:cubicBezTo>
                    <a:cubicBezTo>
                      <a:pt x="486" y="1216"/>
                      <a:pt x="341" y="1156"/>
                      <a:pt x="233" y="1047"/>
                    </a:cubicBezTo>
                    <a:cubicBezTo>
                      <a:pt x="124" y="938"/>
                      <a:pt x="64" y="794"/>
                      <a:pt x="64" y="640"/>
                    </a:cubicBezTo>
                    <a:cubicBezTo>
                      <a:pt x="64" y="486"/>
                      <a:pt x="124" y="341"/>
                      <a:pt x="233" y="233"/>
                    </a:cubicBezTo>
                    <a:cubicBezTo>
                      <a:pt x="341" y="124"/>
                      <a:pt x="486" y="64"/>
                      <a:pt x="640" y="64"/>
                    </a:cubicBezTo>
                    <a:close/>
                    <a:moveTo>
                      <a:pt x="640" y="0"/>
                    </a:moveTo>
                    <a:cubicBezTo>
                      <a:pt x="286" y="0"/>
                      <a:pt x="0" y="286"/>
                      <a:pt x="0" y="640"/>
                    </a:cubicBezTo>
                    <a:cubicBezTo>
                      <a:pt x="0" y="993"/>
                      <a:pt x="286" y="1280"/>
                      <a:pt x="640" y="1280"/>
                    </a:cubicBezTo>
                    <a:cubicBezTo>
                      <a:pt x="993" y="1280"/>
                      <a:pt x="1280" y="993"/>
                      <a:pt x="1280" y="640"/>
                    </a:cubicBezTo>
                    <a:cubicBezTo>
                      <a:pt x="1280" y="286"/>
                      <a:pt x="993" y="0"/>
                      <a:pt x="640" y="0"/>
                    </a:cubicBezTo>
                    <a:close/>
                  </a:path>
                </a:pathLst>
              </a:cu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86" name="Oval 150"/>
              <p:cNvSpPr>
                <a:spLocks noChangeArrowheads="1"/>
              </p:cNvSpPr>
              <p:nvPr/>
            </p:nvSpPr>
            <p:spPr bwMode="auto">
              <a:xfrm>
                <a:off x="4242435" y="4351655"/>
                <a:ext cx="41275" cy="41275"/>
              </a:xfrm>
              <a:prstGeom prst="ellipse">
                <a:avLst/>
              </a:pr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87" name="Freeform 151"/>
              <p:cNvSpPr>
                <a:spLocks noChangeArrowheads="1"/>
              </p:cNvSpPr>
              <p:nvPr/>
            </p:nvSpPr>
            <p:spPr bwMode="auto">
              <a:xfrm>
                <a:off x="4170045" y="4050665"/>
                <a:ext cx="101600" cy="323215"/>
              </a:xfrm>
              <a:custGeom>
                <a:avLst/>
                <a:gdLst>
                  <a:gd name="T0" fmla="*/ 64 w 79"/>
                  <a:gd name="T1" fmla="*/ 252 h 252"/>
                  <a:gd name="T2" fmla="*/ 0 w 79"/>
                  <a:gd name="T3" fmla="*/ 4 h 252"/>
                  <a:gd name="T4" fmla="*/ 15 w 79"/>
                  <a:gd name="T5" fmla="*/ 0 h 252"/>
                  <a:gd name="T6" fmla="*/ 79 w 79"/>
                  <a:gd name="T7" fmla="*/ 248 h 252"/>
                  <a:gd name="T8" fmla="*/ 64 w 79"/>
                  <a:gd name="T9" fmla="*/ 252 h 2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252">
                    <a:moveTo>
                      <a:pt x="64" y="252"/>
                    </a:moveTo>
                    <a:lnTo>
                      <a:pt x="0" y="4"/>
                    </a:lnTo>
                    <a:lnTo>
                      <a:pt x="15" y="0"/>
                    </a:lnTo>
                    <a:lnTo>
                      <a:pt x="79" y="248"/>
                    </a:lnTo>
                    <a:lnTo>
                      <a:pt x="64" y="252"/>
                    </a:lnTo>
                    <a:close/>
                  </a:path>
                </a:pathLst>
              </a:cu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88" name="Freeform 152"/>
              <p:cNvSpPr>
                <a:spLocks noChangeArrowheads="1"/>
              </p:cNvSpPr>
              <p:nvPr/>
            </p:nvSpPr>
            <p:spPr bwMode="auto">
              <a:xfrm>
                <a:off x="4180840" y="4356735"/>
                <a:ext cx="407035" cy="66675"/>
              </a:xfrm>
              <a:custGeom>
                <a:avLst/>
                <a:gdLst>
                  <a:gd name="T0" fmla="*/ 316 w 317"/>
                  <a:gd name="T1" fmla="*/ 52 h 52"/>
                  <a:gd name="T2" fmla="*/ 0 w 317"/>
                  <a:gd name="T3" fmla="*/ 4 h 52"/>
                  <a:gd name="T4" fmla="*/ 1 w 317"/>
                  <a:gd name="T5" fmla="*/ 0 h 52"/>
                  <a:gd name="T6" fmla="*/ 317 w 317"/>
                  <a:gd name="T7" fmla="*/ 48 h 52"/>
                  <a:gd name="T8" fmla="*/ 316 w 317"/>
                  <a:gd name="T9" fmla="*/ 52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7" h="52">
                    <a:moveTo>
                      <a:pt x="316" y="52"/>
                    </a:moveTo>
                    <a:lnTo>
                      <a:pt x="0" y="4"/>
                    </a:lnTo>
                    <a:lnTo>
                      <a:pt x="1" y="0"/>
                    </a:lnTo>
                    <a:lnTo>
                      <a:pt x="317" y="48"/>
                    </a:lnTo>
                    <a:lnTo>
                      <a:pt x="316" y="52"/>
                    </a:lnTo>
                    <a:close/>
                  </a:path>
                </a:pathLst>
              </a:cu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89" name="Freeform 153"/>
              <p:cNvSpPr>
                <a:spLocks noChangeArrowheads="1"/>
              </p:cNvSpPr>
              <p:nvPr/>
            </p:nvSpPr>
            <p:spPr bwMode="auto">
              <a:xfrm>
                <a:off x="4072890" y="4363085"/>
                <a:ext cx="196215" cy="159385"/>
              </a:xfrm>
              <a:custGeom>
                <a:avLst/>
                <a:gdLst>
                  <a:gd name="T0" fmla="*/ 10 w 153"/>
                  <a:gd name="T1" fmla="*/ 124 h 124"/>
                  <a:gd name="T2" fmla="*/ 0 w 153"/>
                  <a:gd name="T3" fmla="*/ 111 h 124"/>
                  <a:gd name="T4" fmla="*/ 143 w 153"/>
                  <a:gd name="T5" fmla="*/ 0 h 124"/>
                  <a:gd name="T6" fmla="*/ 153 w 153"/>
                  <a:gd name="T7" fmla="*/ 13 h 124"/>
                  <a:gd name="T8" fmla="*/ 10 w 153"/>
                  <a:gd name="T9" fmla="*/ 124 h 1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3" h="124">
                    <a:moveTo>
                      <a:pt x="10" y="124"/>
                    </a:moveTo>
                    <a:lnTo>
                      <a:pt x="0" y="111"/>
                    </a:lnTo>
                    <a:lnTo>
                      <a:pt x="143" y="0"/>
                    </a:lnTo>
                    <a:lnTo>
                      <a:pt x="153" y="13"/>
                    </a:lnTo>
                    <a:lnTo>
                      <a:pt x="10" y="124"/>
                    </a:lnTo>
                    <a:close/>
                  </a:path>
                </a:pathLst>
              </a:cu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90" name="Oval 154"/>
              <p:cNvSpPr>
                <a:spLocks noChangeArrowheads="1"/>
              </p:cNvSpPr>
              <p:nvPr/>
            </p:nvSpPr>
            <p:spPr bwMode="auto">
              <a:xfrm>
                <a:off x="4525645" y="4354195"/>
                <a:ext cx="34925" cy="34925"/>
              </a:xfrm>
              <a:prstGeom prst="ellipse">
                <a:avLst/>
              </a:pr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91" name="Oval 155"/>
              <p:cNvSpPr>
                <a:spLocks noChangeArrowheads="1"/>
              </p:cNvSpPr>
              <p:nvPr/>
            </p:nvSpPr>
            <p:spPr bwMode="auto">
              <a:xfrm>
                <a:off x="3963670" y="4354195"/>
                <a:ext cx="36195" cy="34925"/>
              </a:xfrm>
              <a:prstGeom prst="ellipse">
                <a:avLst/>
              </a:pr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92" name="Oval 156"/>
              <p:cNvSpPr>
                <a:spLocks noChangeArrowheads="1"/>
              </p:cNvSpPr>
              <p:nvPr/>
            </p:nvSpPr>
            <p:spPr bwMode="auto">
              <a:xfrm>
                <a:off x="4244975" y="4072890"/>
                <a:ext cx="36195" cy="34925"/>
              </a:xfrm>
              <a:prstGeom prst="ellipse">
                <a:avLst/>
              </a:pr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93" name="Oval 157"/>
              <p:cNvSpPr>
                <a:spLocks noChangeArrowheads="1"/>
              </p:cNvSpPr>
              <p:nvPr/>
            </p:nvSpPr>
            <p:spPr bwMode="auto">
              <a:xfrm>
                <a:off x="4244975" y="4636135"/>
                <a:ext cx="36195" cy="34925"/>
              </a:xfrm>
              <a:prstGeom prst="ellipse">
                <a:avLst/>
              </a:pr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594" name="Freeform 158"/>
              <p:cNvSpPr>
                <a:spLocks noChangeArrowheads="1"/>
              </p:cNvSpPr>
              <p:nvPr/>
            </p:nvSpPr>
            <p:spPr bwMode="auto">
              <a:xfrm>
                <a:off x="4495165" y="4501515"/>
                <a:ext cx="20320" cy="20320"/>
              </a:xfrm>
              <a:custGeom>
                <a:avLst/>
                <a:gdLst>
                  <a:gd name="T0" fmla="*/ 14 w 32"/>
                  <a:gd name="T1" fmla="*/ 12 h 32"/>
                  <a:gd name="T2" fmla="*/ 5 w 32"/>
                  <a:gd name="T3" fmla="*/ 14 h 32"/>
                  <a:gd name="T4" fmla="*/ 2 w 32"/>
                  <a:gd name="T5" fmla="*/ 5 h 32"/>
                  <a:gd name="T6" fmla="*/ 12 w 32"/>
                  <a:gd name="T7" fmla="*/ 2 h 32"/>
                  <a:gd name="T8" fmla="*/ 14 w 32"/>
                  <a:gd name="T9" fmla="*/ 12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2">
                    <a:moveTo>
                      <a:pt x="28" y="23"/>
                    </a:moveTo>
                    <a:cubicBezTo>
                      <a:pt x="24" y="30"/>
                      <a:pt x="16" y="32"/>
                      <a:pt x="9" y="28"/>
                    </a:cubicBezTo>
                    <a:cubicBezTo>
                      <a:pt x="3" y="24"/>
                      <a:pt x="0" y="16"/>
                      <a:pt x="4" y="9"/>
                    </a:cubicBezTo>
                    <a:cubicBezTo>
                      <a:pt x="8" y="3"/>
                      <a:pt x="16" y="0"/>
                      <a:pt x="23" y="4"/>
                    </a:cubicBezTo>
                    <a:cubicBezTo>
                      <a:pt x="29" y="8"/>
                      <a:pt x="32" y="16"/>
                      <a:pt x="28" y="23"/>
                    </a:cubicBezTo>
                    <a:close/>
                  </a:path>
                </a:pathLst>
              </a:cu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95" name="Freeform 159"/>
              <p:cNvSpPr>
                <a:spLocks noChangeArrowheads="1"/>
              </p:cNvSpPr>
              <p:nvPr/>
            </p:nvSpPr>
            <p:spPr bwMode="auto">
              <a:xfrm>
                <a:off x="4010025" y="4221480"/>
                <a:ext cx="19050" cy="19050"/>
              </a:xfrm>
              <a:custGeom>
                <a:avLst/>
                <a:gdLst>
                  <a:gd name="T0" fmla="*/ 13 w 31"/>
                  <a:gd name="T1" fmla="*/ 11 h 31"/>
                  <a:gd name="T2" fmla="*/ 4 w 31"/>
                  <a:gd name="T3" fmla="*/ 14 h 31"/>
                  <a:gd name="T4" fmla="*/ 2 w 31"/>
                  <a:gd name="T5" fmla="*/ 4 h 31"/>
                  <a:gd name="T6" fmla="*/ 11 w 31"/>
                  <a:gd name="T7" fmla="*/ 2 h 31"/>
                  <a:gd name="T8" fmla="*/ 13 w 31"/>
                  <a:gd name="T9" fmla="*/ 11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27" y="22"/>
                    </a:moveTo>
                    <a:cubicBezTo>
                      <a:pt x="24" y="29"/>
                      <a:pt x="15" y="31"/>
                      <a:pt x="9" y="28"/>
                    </a:cubicBezTo>
                    <a:cubicBezTo>
                      <a:pt x="2" y="24"/>
                      <a:pt x="0" y="15"/>
                      <a:pt x="4" y="9"/>
                    </a:cubicBezTo>
                    <a:cubicBezTo>
                      <a:pt x="7" y="2"/>
                      <a:pt x="16" y="0"/>
                      <a:pt x="22" y="4"/>
                    </a:cubicBezTo>
                    <a:cubicBezTo>
                      <a:pt x="29" y="8"/>
                      <a:pt x="31" y="16"/>
                      <a:pt x="27" y="22"/>
                    </a:cubicBezTo>
                    <a:close/>
                  </a:path>
                </a:pathLst>
              </a:cu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96" name="Freeform 160"/>
              <p:cNvSpPr>
                <a:spLocks noChangeArrowheads="1"/>
              </p:cNvSpPr>
              <p:nvPr/>
            </p:nvSpPr>
            <p:spPr bwMode="auto">
              <a:xfrm>
                <a:off x="4393565" y="4117975"/>
                <a:ext cx="20320" cy="20320"/>
              </a:xfrm>
              <a:custGeom>
                <a:avLst/>
                <a:gdLst>
                  <a:gd name="T0" fmla="*/ 14 w 31"/>
                  <a:gd name="T1" fmla="*/ 12 h 32"/>
                  <a:gd name="T2" fmla="*/ 5 w 31"/>
                  <a:gd name="T3" fmla="*/ 14 h 32"/>
                  <a:gd name="T4" fmla="*/ 2 w 31"/>
                  <a:gd name="T5" fmla="*/ 5 h 32"/>
                  <a:gd name="T6" fmla="*/ 11 w 31"/>
                  <a:gd name="T7" fmla="*/ 2 h 32"/>
                  <a:gd name="T8" fmla="*/ 14 w 31"/>
                  <a:gd name="T9" fmla="*/ 12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2">
                    <a:moveTo>
                      <a:pt x="27" y="23"/>
                    </a:moveTo>
                    <a:cubicBezTo>
                      <a:pt x="24" y="29"/>
                      <a:pt x="15" y="32"/>
                      <a:pt x="9" y="28"/>
                    </a:cubicBezTo>
                    <a:cubicBezTo>
                      <a:pt x="2" y="24"/>
                      <a:pt x="0" y="16"/>
                      <a:pt x="4" y="9"/>
                    </a:cubicBezTo>
                    <a:cubicBezTo>
                      <a:pt x="7" y="2"/>
                      <a:pt x="16" y="0"/>
                      <a:pt x="22" y="4"/>
                    </a:cubicBezTo>
                    <a:cubicBezTo>
                      <a:pt x="29" y="8"/>
                      <a:pt x="31" y="16"/>
                      <a:pt x="27" y="23"/>
                    </a:cubicBezTo>
                    <a:close/>
                  </a:path>
                </a:pathLst>
              </a:cu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97" name="Freeform 161"/>
              <p:cNvSpPr>
                <a:spLocks noChangeArrowheads="1"/>
              </p:cNvSpPr>
              <p:nvPr/>
            </p:nvSpPr>
            <p:spPr bwMode="auto">
              <a:xfrm>
                <a:off x="4112260" y="4605655"/>
                <a:ext cx="19050" cy="20320"/>
              </a:xfrm>
              <a:custGeom>
                <a:avLst/>
                <a:gdLst>
                  <a:gd name="T0" fmla="*/ 13 w 31"/>
                  <a:gd name="T1" fmla="*/ 11 h 31"/>
                  <a:gd name="T2" fmla="*/ 4 w 31"/>
                  <a:gd name="T3" fmla="*/ 14 h 31"/>
                  <a:gd name="T4" fmla="*/ 1 w 31"/>
                  <a:gd name="T5" fmla="*/ 5 h 31"/>
                  <a:gd name="T6" fmla="*/ 11 w 31"/>
                  <a:gd name="T7" fmla="*/ 2 h 31"/>
                  <a:gd name="T8" fmla="*/ 13 w 31"/>
                  <a:gd name="T9" fmla="*/ 11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27" y="22"/>
                    </a:moveTo>
                    <a:cubicBezTo>
                      <a:pt x="23" y="29"/>
                      <a:pt x="15" y="31"/>
                      <a:pt x="8" y="27"/>
                    </a:cubicBezTo>
                    <a:cubicBezTo>
                      <a:pt x="2" y="24"/>
                      <a:pt x="0" y="15"/>
                      <a:pt x="3" y="9"/>
                    </a:cubicBezTo>
                    <a:cubicBezTo>
                      <a:pt x="7" y="2"/>
                      <a:pt x="15" y="0"/>
                      <a:pt x="22" y="4"/>
                    </a:cubicBezTo>
                    <a:cubicBezTo>
                      <a:pt x="29" y="8"/>
                      <a:pt x="31" y="16"/>
                      <a:pt x="27" y="22"/>
                    </a:cubicBezTo>
                    <a:close/>
                  </a:path>
                </a:pathLst>
              </a:cu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98" name="Freeform 162"/>
              <p:cNvSpPr>
                <a:spLocks noChangeArrowheads="1"/>
              </p:cNvSpPr>
              <p:nvPr/>
            </p:nvSpPr>
            <p:spPr bwMode="auto">
              <a:xfrm>
                <a:off x="4393565" y="4605655"/>
                <a:ext cx="19050" cy="19050"/>
              </a:xfrm>
              <a:custGeom>
                <a:avLst/>
                <a:gdLst>
                  <a:gd name="T0" fmla="*/ 11 w 31"/>
                  <a:gd name="T1" fmla="*/ 14 h 31"/>
                  <a:gd name="T2" fmla="*/ 2 w 31"/>
                  <a:gd name="T3" fmla="*/ 11 h 31"/>
                  <a:gd name="T4" fmla="*/ 4 w 31"/>
                  <a:gd name="T5" fmla="*/ 2 h 31"/>
                  <a:gd name="T6" fmla="*/ 13 w 31"/>
                  <a:gd name="T7" fmla="*/ 4 h 31"/>
                  <a:gd name="T8" fmla="*/ 11 w 31"/>
                  <a:gd name="T9" fmla="*/ 14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22" y="28"/>
                    </a:moveTo>
                    <a:cubicBezTo>
                      <a:pt x="16" y="31"/>
                      <a:pt x="8" y="29"/>
                      <a:pt x="4" y="23"/>
                    </a:cubicBezTo>
                    <a:cubicBezTo>
                      <a:pt x="0" y="16"/>
                      <a:pt x="2" y="8"/>
                      <a:pt x="9" y="4"/>
                    </a:cubicBezTo>
                    <a:cubicBezTo>
                      <a:pt x="15" y="0"/>
                      <a:pt x="24" y="2"/>
                      <a:pt x="27" y="9"/>
                    </a:cubicBezTo>
                    <a:cubicBezTo>
                      <a:pt x="31" y="15"/>
                      <a:pt x="29" y="24"/>
                      <a:pt x="22" y="28"/>
                    </a:cubicBezTo>
                    <a:close/>
                  </a:path>
                </a:pathLst>
              </a:cu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99" name="Freeform 163"/>
              <p:cNvSpPr>
                <a:spLocks noChangeArrowheads="1"/>
              </p:cNvSpPr>
              <p:nvPr/>
            </p:nvSpPr>
            <p:spPr bwMode="auto">
              <a:xfrm>
                <a:off x="4112260" y="4117975"/>
                <a:ext cx="19050" cy="20320"/>
              </a:xfrm>
              <a:custGeom>
                <a:avLst/>
                <a:gdLst>
                  <a:gd name="T0" fmla="*/ 11 w 32"/>
                  <a:gd name="T1" fmla="*/ 14 h 32"/>
                  <a:gd name="T2" fmla="*/ 2 w 32"/>
                  <a:gd name="T3" fmla="*/ 12 h 32"/>
                  <a:gd name="T4" fmla="*/ 4 w 32"/>
                  <a:gd name="T5" fmla="*/ 2 h 32"/>
                  <a:gd name="T6" fmla="*/ 13 w 32"/>
                  <a:gd name="T7" fmla="*/ 5 h 32"/>
                  <a:gd name="T8" fmla="*/ 11 w 32"/>
                  <a:gd name="T9" fmla="*/ 14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2">
                    <a:moveTo>
                      <a:pt x="23" y="28"/>
                    </a:moveTo>
                    <a:cubicBezTo>
                      <a:pt x="16" y="32"/>
                      <a:pt x="8" y="30"/>
                      <a:pt x="4" y="23"/>
                    </a:cubicBezTo>
                    <a:cubicBezTo>
                      <a:pt x="0" y="16"/>
                      <a:pt x="3" y="8"/>
                      <a:pt x="9" y="4"/>
                    </a:cubicBezTo>
                    <a:cubicBezTo>
                      <a:pt x="16" y="0"/>
                      <a:pt x="24" y="3"/>
                      <a:pt x="28" y="9"/>
                    </a:cubicBezTo>
                    <a:cubicBezTo>
                      <a:pt x="32" y="16"/>
                      <a:pt x="30" y="24"/>
                      <a:pt x="23" y="28"/>
                    </a:cubicBezTo>
                    <a:close/>
                  </a:path>
                </a:pathLst>
              </a:cu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600" name="Freeform 164"/>
              <p:cNvSpPr>
                <a:spLocks noChangeArrowheads="1"/>
              </p:cNvSpPr>
              <p:nvPr/>
            </p:nvSpPr>
            <p:spPr bwMode="auto">
              <a:xfrm>
                <a:off x="4496435" y="4221480"/>
                <a:ext cx="20320" cy="20320"/>
              </a:xfrm>
              <a:custGeom>
                <a:avLst/>
                <a:gdLst>
                  <a:gd name="T0" fmla="*/ 12 w 32"/>
                  <a:gd name="T1" fmla="*/ 14 h 32"/>
                  <a:gd name="T2" fmla="*/ 2 w 32"/>
                  <a:gd name="T3" fmla="*/ 12 h 32"/>
                  <a:gd name="T4" fmla="*/ 5 w 32"/>
                  <a:gd name="T5" fmla="*/ 2 h 32"/>
                  <a:gd name="T6" fmla="*/ 14 w 32"/>
                  <a:gd name="T7" fmla="*/ 5 h 32"/>
                  <a:gd name="T8" fmla="*/ 12 w 32"/>
                  <a:gd name="T9" fmla="*/ 14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2">
                    <a:moveTo>
                      <a:pt x="23" y="28"/>
                    </a:moveTo>
                    <a:cubicBezTo>
                      <a:pt x="16" y="32"/>
                      <a:pt x="8" y="29"/>
                      <a:pt x="4" y="23"/>
                    </a:cubicBezTo>
                    <a:cubicBezTo>
                      <a:pt x="0" y="16"/>
                      <a:pt x="3" y="8"/>
                      <a:pt x="9" y="4"/>
                    </a:cubicBezTo>
                    <a:cubicBezTo>
                      <a:pt x="16" y="0"/>
                      <a:pt x="24" y="3"/>
                      <a:pt x="28" y="9"/>
                    </a:cubicBezTo>
                    <a:cubicBezTo>
                      <a:pt x="32" y="16"/>
                      <a:pt x="30" y="24"/>
                      <a:pt x="23" y="28"/>
                    </a:cubicBezTo>
                    <a:close/>
                  </a:path>
                </a:pathLst>
              </a:cu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601" name="Freeform 165"/>
              <p:cNvSpPr>
                <a:spLocks noChangeArrowheads="1"/>
              </p:cNvSpPr>
              <p:nvPr/>
            </p:nvSpPr>
            <p:spPr bwMode="auto">
              <a:xfrm>
                <a:off x="4010025" y="4502785"/>
                <a:ext cx="19050" cy="20320"/>
              </a:xfrm>
              <a:custGeom>
                <a:avLst/>
                <a:gdLst>
                  <a:gd name="T0" fmla="*/ 11 w 31"/>
                  <a:gd name="T1" fmla="*/ 14 h 32"/>
                  <a:gd name="T2" fmla="*/ 1 w 31"/>
                  <a:gd name="T3" fmla="*/ 12 h 32"/>
                  <a:gd name="T4" fmla="*/ 4 w 31"/>
                  <a:gd name="T5" fmla="*/ 2 h 32"/>
                  <a:gd name="T6" fmla="*/ 13 w 31"/>
                  <a:gd name="T7" fmla="*/ 5 h 32"/>
                  <a:gd name="T8" fmla="*/ 11 w 31"/>
                  <a:gd name="T9" fmla="*/ 14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2">
                    <a:moveTo>
                      <a:pt x="22" y="28"/>
                    </a:moveTo>
                    <a:cubicBezTo>
                      <a:pt x="16" y="32"/>
                      <a:pt x="7" y="30"/>
                      <a:pt x="3" y="23"/>
                    </a:cubicBezTo>
                    <a:cubicBezTo>
                      <a:pt x="0" y="16"/>
                      <a:pt x="2" y="8"/>
                      <a:pt x="8" y="4"/>
                    </a:cubicBezTo>
                    <a:cubicBezTo>
                      <a:pt x="15" y="0"/>
                      <a:pt x="23" y="3"/>
                      <a:pt x="27" y="9"/>
                    </a:cubicBezTo>
                    <a:cubicBezTo>
                      <a:pt x="31" y="16"/>
                      <a:pt x="29" y="24"/>
                      <a:pt x="22" y="28"/>
                    </a:cubicBezTo>
                    <a:close/>
                  </a:path>
                </a:pathLst>
              </a:cu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602" name="Freeform 166"/>
              <p:cNvSpPr>
                <a:spLocks noChangeArrowheads="1"/>
              </p:cNvSpPr>
              <p:nvPr/>
            </p:nvSpPr>
            <p:spPr bwMode="auto">
              <a:xfrm>
                <a:off x="2524760" y="5193665"/>
                <a:ext cx="2130425" cy="984885"/>
              </a:xfrm>
              <a:custGeom>
                <a:avLst/>
                <a:gdLst>
                  <a:gd name="T0" fmla="*/ 1660 w 3328"/>
                  <a:gd name="T1" fmla="*/ 0 h 1536"/>
                  <a:gd name="T2" fmla="*/ 1660 w 3328"/>
                  <a:gd name="T3" fmla="*/ 0 h 1536"/>
                  <a:gd name="T4" fmla="*/ 1660 w 3328"/>
                  <a:gd name="T5" fmla="*/ 767 h 1536"/>
                  <a:gd name="T6" fmla="*/ 0 w 3328"/>
                  <a:gd name="T7" fmla="*/ 767 h 1536"/>
                  <a:gd name="T8" fmla="*/ 0 w 3328"/>
                  <a:gd name="T9" fmla="*/ 0 h 1536"/>
                  <a:gd name="T10" fmla="*/ 0 w 3328"/>
                  <a:gd name="T11" fmla="*/ 0 h 1536"/>
                  <a:gd name="T12" fmla="*/ 1660 w 3328"/>
                  <a:gd name="T13" fmla="*/ 0 h 15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28" h="1536">
                    <a:moveTo>
                      <a:pt x="3327" y="0"/>
                    </a:moveTo>
                    <a:cubicBezTo>
                      <a:pt x="3328" y="0"/>
                      <a:pt x="3328" y="0"/>
                      <a:pt x="3328" y="0"/>
                    </a:cubicBezTo>
                    <a:cubicBezTo>
                      <a:pt x="3328" y="1536"/>
                      <a:pt x="3328" y="1536"/>
                      <a:pt x="3328" y="1536"/>
                    </a:cubicBezTo>
                    <a:cubicBezTo>
                      <a:pt x="0" y="1536"/>
                      <a:pt x="0" y="1536"/>
                      <a:pt x="0" y="1536"/>
                    </a:cubicBezTo>
                    <a:cubicBezTo>
                      <a:pt x="0" y="0"/>
                      <a:pt x="0" y="0"/>
                      <a:pt x="0" y="0"/>
                    </a:cubicBezTo>
                    <a:cubicBezTo>
                      <a:pt x="0" y="0"/>
                      <a:pt x="0" y="0"/>
                      <a:pt x="0" y="0"/>
                    </a:cubicBezTo>
                    <a:cubicBezTo>
                      <a:pt x="3327" y="0"/>
                      <a:pt x="3327" y="0"/>
                      <a:pt x="3327" y="0"/>
                    </a:cubicBezTo>
                    <a:close/>
                  </a:path>
                </a:pathLst>
              </a:custGeom>
              <a:solidFill>
                <a:srgbClr val="86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603" name="Rectangle 167"/>
              <p:cNvSpPr>
                <a:spLocks noChangeArrowheads="1"/>
              </p:cNvSpPr>
              <p:nvPr/>
            </p:nvSpPr>
            <p:spPr bwMode="auto">
              <a:xfrm>
                <a:off x="4163695" y="5685155"/>
                <a:ext cx="327025" cy="246380"/>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604" name="Oval 168"/>
              <p:cNvSpPr>
                <a:spLocks noChangeArrowheads="1"/>
              </p:cNvSpPr>
              <p:nvPr/>
            </p:nvSpPr>
            <p:spPr bwMode="auto">
              <a:xfrm>
                <a:off x="4204970" y="5726430"/>
                <a:ext cx="164465" cy="164465"/>
              </a:xfrm>
              <a:prstGeom prst="ellipse">
                <a:avLst/>
              </a:prstGeom>
              <a:solidFill>
                <a:srgbClr val="86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605" name="Freeform 169"/>
              <p:cNvSpPr>
                <a:spLocks noChangeArrowheads="1"/>
              </p:cNvSpPr>
              <p:nvPr/>
            </p:nvSpPr>
            <p:spPr bwMode="auto">
              <a:xfrm>
                <a:off x="4281805" y="5726430"/>
                <a:ext cx="86995" cy="86995"/>
              </a:xfrm>
              <a:custGeom>
                <a:avLst/>
                <a:gdLst>
                  <a:gd name="T0" fmla="*/ 68 w 68"/>
                  <a:gd name="T1" fmla="*/ 68 h 68"/>
                  <a:gd name="T2" fmla="*/ 0 w 68"/>
                  <a:gd name="T3" fmla="*/ 68 h 68"/>
                  <a:gd name="T4" fmla="*/ 0 w 68"/>
                  <a:gd name="T5" fmla="*/ 0 h 68"/>
                  <a:gd name="T6" fmla="*/ 8 w 68"/>
                  <a:gd name="T7" fmla="*/ 0 h 68"/>
                  <a:gd name="T8" fmla="*/ 8 w 68"/>
                  <a:gd name="T9" fmla="*/ 60 h 68"/>
                  <a:gd name="T10" fmla="*/ 68 w 68"/>
                  <a:gd name="T11" fmla="*/ 60 h 68"/>
                  <a:gd name="T12" fmla="*/ 68 w 68"/>
                  <a:gd name="T13" fmla="*/ 68 h 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68">
                    <a:moveTo>
                      <a:pt x="68" y="68"/>
                    </a:moveTo>
                    <a:lnTo>
                      <a:pt x="0" y="68"/>
                    </a:lnTo>
                    <a:lnTo>
                      <a:pt x="0" y="0"/>
                    </a:lnTo>
                    <a:lnTo>
                      <a:pt x="8" y="0"/>
                    </a:lnTo>
                    <a:lnTo>
                      <a:pt x="8" y="60"/>
                    </a:lnTo>
                    <a:lnTo>
                      <a:pt x="68" y="60"/>
                    </a:lnTo>
                    <a:lnTo>
                      <a:pt x="68" y="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606" name="Rectangle 170"/>
              <p:cNvSpPr>
                <a:spLocks noChangeArrowheads="1"/>
              </p:cNvSpPr>
              <p:nvPr/>
            </p:nvSpPr>
            <p:spPr bwMode="auto">
              <a:xfrm>
                <a:off x="2774950" y="5536565"/>
                <a:ext cx="76835" cy="71755"/>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607" name="Rectangle 171"/>
              <p:cNvSpPr>
                <a:spLocks noChangeArrowheads="1"/>
              </p:cNvSpPr>
              <p:nvPr/>
            </p:nvSpPr>
            <p:spPr bwMode="auto">
              <a:xfrm>
                <a:off x="2687955" y="5864860"/>
                <a:ext cx="76835" cy="71755"/>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608" name="Rectangle 172"/>
              <p:cNvSpPr>
                <a:spLocks noChangeArrowheads="1"/>
              </p:cNvSpPr>
              <p:nvPr/>
            </p:nvSpPr>
            <p:spPr bwMode="auto">
              <a:xfrm>
                <a:off x="2774950" y="5618480"/>
                <a:ext cx="76835" cy="71755"/>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609" name="Rectangle 173"/>
              <p:cNvSpPr>
                <a:spLocks noChangeArrowheads="1"/>
              </p:cNvSpPr>
              <p:nvPr/>
            </p:nvSpPr>
            <p:spPr bwMode="auto">
              <a:xfrm>
                <a:off x="2774950" y="5454015"/>
                <a:ext cx="76835" cy="71755"/>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610" name="Rectangle 174"/>
              <p:cNvSpPr>
                <a:spLocks noChangeArrowheads="1"/>
              </p:cNvSpPr>
              <p:nvPr/>
            </p:nvSpPr>
            <p:spPr bwMode="auto">
              <a:xfrm>
                <a:off x="2687955" y="5782945"/>
                <a:ext cx="76835" cy="71755"/>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611" name="Rectangle 175"/>
              <p:cNvSpPr>
                <a:spLocks noChangeArrowheads="1"/>
              </p:cNvSpPr>
              <p:nvPr/>
            </p:nvSpPr>
            <p:spPr bwMode="auto">
              <a:xfrm>
                <a:off x="2774950" y="5947410"/>
                <a:ext cx="76835" cy="76835"/>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612" name="Rectangle 176"/>
              <p:cNvSpPr>
                <a:spLocks noChangeArrowheads="1"/>
              </p:cNvSpPr>
              <p:nvPr/>
            </p:nvSpPr>
            <p:spPr bwMode="auto">
              <a:xfrm>
                <a:off x="2687955" y="5947410"/>
                <a:ext cx="76835" cy="76835"/>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613" name="Rectangle 177"/>
              <p:cNvSpPr>
                <a:spLocks noChangeArrowheads="1"/>
              </p:cNvSpPr>
              <p:nvPr/>
            </p:nvSpPr>
            <p:spPr bwMode="auto">
              <a:xfrm>
                <a:off x="2774950" y="5864860"/>
                <a:ext cx="76835" cy="71755"/>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614" name="Rectangle 178"/>
              <p:cNvSpPr>
                <a:spLocks noChangeArrowheads="1"/>
              </p:cNvSpPr>
              <p:nvPr/>
            </p:nvSpPr>
            <p:spPr bwMode="auto">
              <a:xfrm>
                <a:off x="2774950" y="5782945"/>
                <a:ext cx="76835" cy="71755"/>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615" name="Rectangle 179"/>
              <p:cNvSpPr>
                <a:spLocks noChangeArrowheads="1"/>
              </p:cNvSpPr>
              <p:nvPr/>
            </p:nvSpPr>
            <p:spPr bwMode="auto">
              <a:xfrm>
                <a:off x="2774950" y="5700395"/>
                <a:ext cx="76835" cy="71755"/>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616" name="Rectangle 180"/>
              <p:cNvSpPr>
                <a:spLocks noChangeArrowheads="1"/>
              </p:cNvSpPr>
              <p:nvPr/>
            </p:nvSpPr>
            <p:spPr bwMode="auto">
              <a:xfrm>
                <a:off x="2687955" y="5700395"/>
                <a:ext cx="76835" cy="71755"/>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617" name="Rectangle 181"/>
              <p:cNvSpPr>
                <a:spLocks noChangeArrowheads="1"/>
              </p:cNvSpPr>
              <p:nvPr/>
            </p:nvSpPr>
            <p:spPr bwMode="auto">
              <a:xfrm>
                <a:off x="2687955" y="5368290"/>
                <a:ext cx="76835" cy="76835"/>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618" name="Rectangle 182"/>
              <p:cNvSpPr>
                <a:spLocks noChangeArrowheads="1"/>
              </p:cNvSpPr>
              <p:nvPr/>
            </p:nvSpPr>
            <p:spPr bwMode="auto">
              <a:xfrm>
                <a:off x="2687955" y="5536565"/>
                <a:ext cx="76835" cy="71755"/>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619" name="Rectangle 183"/>
              <p:cNvSpPr>
                <a:spLocks noChangeArrowheads="1"/>
              </p:cNvSpPr>
              <p:nvPr/>
            </p:nvSpPr>
            <p:spPr bwMode="auto">
              <a:xfrm>
                <a:off x="2687955" y="5454015"/>
                <a:ext cx="76835" cy="71755"/>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620" name="Rectangle 184"/>
              <p:cNvSpPr>
                <a:spLocks noChangeArrowheads="1"/>
              </p:cNvSpPr>
              <p:nvPr/>
            </p:nvSpPr>
            <p:spPr bwMode="auto">
              <a:xfrm>
                <a:off x="2774950" y="5368290"/>
                <a:ext cx="76835" cy="76835"/>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621" name="Rectangle 185"/>
              <p:cNvSpPr>
                <a:spLocks noChangeArrowheads="1"/>
              </p:cNvSpPr>
              <p:nvPr/>
            </p:nvSpPr>
            <p:spPr bwMode="auto">
              <a:xfrm>
                <a:off x="2687955" y="5618480"/>
                <a:ext cx="76835" cy="71755"/>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622" name="Freeform 186"/>
              <p:cNvSpPr>
                <a:spLocks noChangeArrowheads="1"/>
              </p:cNvSpPr>
              <p:nvPr/>
            </p:nvSpPr>
            <p:spPr bwMode="auto">
              <a:xfrm>
                <a:off x="2687955" y="5368290"/>
                <a:ext cx="164465" cy="655955"/>
              </a:xfrm>
              <a:custGeom>
                <a:avLst/>
                <a:gdLst>
                  <a:gd name="T0" fmla="*/ 68 w 128"/>
                  <a:gd name="T1" fmla="*/ 0 h 511"/>
                  <a:gd name="T2" fmla="*/ 60 w 128"/>
                  <a:gd name="T3" fmla="*/ 0 h 511"/>
                  <a:gd name="T4" fmla="*/ 60 w 128"/>
                  <a:gd name="T5" fmla="*/ 60 h 511"/>
                  <a:gd name="T6" fmla="*/ 0 w 128"/>
                  <a:gd name="T7" fmla="*/ 60 h 511"/>
                  <a:gd name="T8" fmla="*/ 0 w 128"/>
                  <a:gd name="T9" fmla="*/ 67 h 511"/>
                  <a:gd name="T10" fmla="*/ 60 w 128"/>
                  <a:gd name="T11" fmla="*/ 67 h 511"/>
                  <a:gd name="T12" fmla="*/ 60 w 128"/>
                  <a:gd name="T13" fmla="*/ 123 h 511"/>
                  <a:gd name="T14" fmla="*/ 0 w 128"/>
                  <a:gd name="T15" fmla="*/ 123 h 511"/>
                  <a:gd name="T16" fmla="*/ 0 w 128"/>
                  <a:gd name="T17" fmla="*/ 131 h 511"/>
                  <a:gd name="T18" fmla="*/ 60 w 128"/>
                  <a:gd name="T19" fmla="*/ 131 h 511"/>
                  <a:gd name="T20" fmla="*/ 60 w 128"/>
                  <a:gd name="T21" fmla="*/ 187 h 511"/>
                  <a:gd name="T22" fmla="*/ 0 w 128"/>
                  <a:gd name="T23" fmla="*/ 187 h 511"/>
                  <a:gd name="T24" fmla="*/ 0 w 128"/>
                  <a:gd name="T25" fmla="*/ 195 h 511"/>
                  <a:gd name="T26" fmla="*/ 60 w 128"/>
                  <a:gd name="T27" fmla="*/ 195 h 511"/>
                  <a:gd name="T28" fmla="*/ 60 w 128"/>
                  <a:gd name="T29" fmla="*/ 251 h 511"/>
                  <a:gd name="T30" fmla="*/ 0 w 128"/>
                  <a:gd name="T31" fmla="*/ 251 h 511"/>
                  <a:gd name="T32" fmla="*/ 0 w 128"/>
                  <a:gd name="T33" fmla="*/ 259 h 511"/>
                  <a:gd name="T34" fmla="*/ 60 w 128"/>
                  <a:gd name="T35" fmla="*/ 259 h 511"/>
                  <a:gd name="T36" fmla="*/ 60 w 128"/>
                  <a:gd name="T37" fmla="*/ 315 h 511"/>
                  <a:gd name="T38" fmla="*/ 0 w 128"/>
                  <a:gd name="T39" fmla="*/ 315 h 511"/>
                  <a:gd name="T40" fmla="*/ 0 w 128"/>
                  <a:gd name="T41" fmla="*/ 323 h 511"/>
                  <a:gd name="T42" fmla="*/ 60 w 128"/>
                  <a:gd name="T43" fmla="*/ 323 h 511"/>
                  <a:gd name="T44" fmla="*/ 60 w 128"/>
                  <a:gd name="T45" fmla="*/ 379 h 511"/>
                  <a:gd name="T46" fmla="*/ 0 w 128"/>
                  <a:gd name="T47" fmla="*/ 379 h 511"/>
                  <a:gd name="T48" fmla="*/ 0 w 128"/>
                  <a:gd name="T49" fmla="*/ 387 h 511"/>
                  <a:gd name="T50" fmla="*/ 60 w 128"/>
                  <a:gd name="T51" fmla="*/ 387 h 511"/>
                  <a:gd name="T52" fmla="*/ 60 w 128"/>
                  <a:gd name="T53" fmla="*/ 443 h 511"/>
                  <a:gd name="T54" fmla="*/ 0 w 128"/>
                  <a:gd name="T55" fmla="*/ 443 h 511"/>
                  <a:gd name="T56" fmla="*/ 0 w 128"/>
                  <a:gd name="T57" fmla="*/ 451 h 511"/>
                  <a:gd name="T58" fmla="*/ 60 w 128"/>
                  <a:gd name="T59" fmla="*/ 451 h 511"/>
                  <a:gd name="T60" fmla="*/ 60 w 128"/>
                  <a:gd name="T61" fmla="*/ 511 h 511"/>
                  <a:gd name="T62" fmla="*/ 68 w 128"/>
                  <a:gd name="T63" fmla="*/ 511 h 511"/>
                  <a:gd name="T64" fmla="*/ 68 w 128"/>
                  <a:gd name="T65" fmla="*/ 451 h 511"/>
                  <a:gd name="T66" fmla="*/ 128 w 128"/>
                  <a:gd name="T67" fmla="*/ 451 h 511"/>
                  <a:gd name="T68" fmla="*/ 128 w 128"/>
                  <a:gd name="T69" fmla="*/ 443 h 511"/>
                  <a:gd name="T70" fmla="*/ 68 w 128"/>
                  <a:gd name="T71" fmla="*/ 443 h 511"/>
                  <a:gd name="T72" fmla="*/ 68 w 128"/>
                  <a:gd name="T73" fmla="*/ 387 h 511"/>
                  <a:gd name="T74" fmla="*/ 128 w 128"/>
                  <a:gd name="T75" fmla="*/ 387 h 511"/>
                  <a:gd name="T76" fmla="*/ 128 w 128"/>
                  <a:gd name="T77" fmla="*/ 379 h 511"/>
                  <a:gd name="T78" fmla="*/ 68 w 128"/>
                  <a:gd name="T79" fmla="*/ 379 h 511"/>
                  <a:gd name="T80" fmla="*/ 68 w 128"/>
                  <a:gd name="T81" fmla="*/ 323 h 511"/>
                  <a:gd name="T82" fmla="*/ 128 w 128"/>
                  <a:gd name="T83" fmla="*/ 323 h 511"/>
                  <a:gd name="T84" fmla="*/ 128 w 128"/>
                  <a:gd name="T85" fmla="*/ 315 h 511"/>
                  <a:gd name="T86" fmla="*/ 68 w 128"/>
                  <a:gd name="T87" fmla="*/ 315 h 511"/>
                  <a:gd name="T88" fmla="*/ 68 w 128"/>
                  <a:gd name="T89" fmla="*/ 259 h 511"/>
                  <a:gd name="T90" fmla="*/ 128 w 128"/>
                  <a:gd name="T91" fmla="*/ 259 h 511"/>
                  <a:gd name="T92" fmla="*/ 128 w 128"/>
                  <a:gd name="T93" fmla="*/ 251 h 511"/>
                  <a:gd name="T94" fmla="*/ 68 w 128"/>
                  <a:gd name="T95" fmla="*/ 251 h 511"/>
                  <a:gd name="T96" fmla="*/ 68 w 128"/>
                  <a:gd name="T97" fmla="*/ 195 h 511"/>
                  <a:gd name="T98" fmla="*/ 128 w 128"/>
                  <a:gd name="T99" fmla="*/ 195 h 511"/>
                  <a:gd name="T100" fmla="*/ 128 w 128"/>
                  <a:gd name="T101" fmla="*/ 187 h 511"/>
                  <a:gd name="T102" fmla="*/ 68 w 128"/>
                  <a:gd name="T103" fmla="*/ 187 h 511"/>
                  <a:gd name="T104" fmla="*/ 68 w 128"/>
                  <a:gd name="T105" fmla="*/ 131 h 511"/>
                  <a:gd name="T106" fmla="*/ 128 w 128"/>
                  <a:gd name="T107" fmla="*/ 131 h 511"/>
                  <a:gd name="T108" fmla="*/ 128 w 128"/>
                  <a:gd name="T109" fmla="*/ 123 h 511"/>
                  <a:gd name="T110" fmla="*/ 68 w 128"/>
                  <a:gd name="T111" fmla="*/ 123 h 511"/>
                  <a:gd name="T112" fmla="*/ 68 w 128"/>
                  <a:gd name="T113" fmla="*/ 67 h 511"/>
                  <a:gd name="T114" fmla="*/ 128 w 128"/>
                  <a:gd name="T115" fmla="*/ 67 h 511"/>
                  <a:gd name="T116" fmla="*/ 128 w 128"/>
                  <a:gd name="T117" fmla="*/ 60 h 511"/>
                  <a:gd name="T118" fmla="*/ 68 w 128"/>
                  <a:gd name="T119" fmla="*/ 60 h 511"/>
                  <a:gd name="T120" fmla="*/ 68 w 128"/>
                  <a:gd name="T121" fmla="*/ 0 h 51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28" h="511">
                    <a:moveTo>
                      <a:pt x="68" y="0"/>
                    </a:moveTo>
                    <a:lnTo>
                      <a:pt x="60" y="0"/>
                    </a:lnTo>
                    <a:lnTo>
                      <a:pt x="60" y="60"/>
                    </a:lnTo>
                    <a:lnTo>
                      <a:pt x="0" y="60"/>
                    </a:lnTo>
                    <a:lnTo>
                      <a:pt x="0" y="67"/>
                    </a:lnTo>
                    <a:lnTo>
                      <a:pt x="60" y="67"/>
                    </a:lnTo>
                    <a:lnTo>
                      <a:pt x="60" y="123"/>
                    </a:lnTo>
                    <a:lnTo>
                      <a:pt x="0" y="123"/>
                    </a:lnTo>
                    <a:lnTo>
                      <a:pt x="0" y="131"/>
                    </a:lnTo>
                    <a:lnTo>
                      <a:pt x="60" y="131"/>
                    </a:lnTo>
                    <a:lnTo>
                      <a:pt x="60" y="187"/>
                    </a:lnTo>
                    <a:lnTo>
                      <a:pt x="0" y="187"/>
                    </a:lnTo>
                    <a:lnTo>
                      <a:pt x="0" y="195"/>
                    </a:lnTo>
                    <a:lnTo>
                      <a:pt x="60" y="195"/>
                    </a:lnTo>
                    <a:lnTo>
                      <a:pt x="60" y="251"/>
                    </a:lnTo>
                    <a:lnTo>
                      <a:pt x="0" y="251"/>
                    </a:lnTo>
                    <a:lnTo>
                      <a:pt x="0" y="259"/>
                    </a:lnTo>
                    <a:lnTo>
                      <a:pt x="60" y="259"/>
                    </a:lnTo>
                    <a:lnTo>
                      <a:pt x="60" y="315"/>
                    </a:lnTo>
                    <a:lnTo>
                      <a:pt x="0" y="315"/>
                    </a:lnTo>
                    <a:lnTo>
                      <a:pt x="0" y="323"/>
                    </a:lnTo>
                    <a:lnTo>
                      <a:pt x="60" y="323"/>
                    </a:lnTo>
                    <a:lnTo>
                      <a:pt x="60" y="379"/>
                    </a:lnTo>
                    <a:lnTo>
                      <a:pt x="0" y="379"/>
                    </a:lnTo>
                    <a:lnTo>
                      <a:pt x="0" y="387"/>
                    </a:lnTo>
                    <a:lnTo>
                      <a:pt x="60" y="387"/>
                    </a:lnTo>
                    <a:lnTo>
                      <a:pt x="60" y="443"/>
                    </a:lnTo>
                    <a:lnTo>
                      <a:pt x="0" y="443"/>
                    </a:lnTo>
                    <a:lnTo>
                      <a:pt x="0" y="451"/>
                    </a:lnTo>
                    <a:lnTo>
                      <a:pt x="60" y="451"/>
                    </a:lnTo>
                    <a:lnTo>
                      <a:pt x="60" y="511"/>
                    </a:lnTo>
                    <a:lnTo>
                      <a:pt x="68" y="511"/>
                    </a:lnTo>
                    <a:lnTo>
                      <a:pt x="68" y="451"/>
                    </a:lnTo>
                    <a:lnTo>
                      <a:pt x="128" y="451"/>
                    </a:lnTo>
                    <a:lnTo>
                      <a:pt x="128" y="443"/>
                    </a:lnTo>
                    <a:lnTo>
                      <a:pt x="68" y="443"/>
                    </a:lnTo>
                    <a:lnTo>
                      <a:pt x="68" y="387"/>
                    </a:lnTo>
                    <a:lnTo>
                      <a:pt x="128" y="387"/>
                    </a:lnTo>
                    <a:lnTo>
                      <a:pt x="128" y="379"/>
                    </a:lnTo>
                    <a:lnTo>
                      <a:pt x="68" y="379"/>
                    </a:lnTo>
                    <a:lnTo>
                      <a:pt x="68" y="323"/>
                    </a:lnTo>
                    <a:lnTo>
                      <a:pt x="128" y="323"/>
                    </a:lnTo>
                    <a:lnTo>
                      <a:pt x="128" y="315"/>
                    </a:lnTo>
                    <a:lnTo>
                      <a:pt x="68" y="315"/>
                    </a:lnTo>
                    <a:lnTo>
                      <a:pt x="68" y="259"/>
                    </a:lnTo>
                    <a:lnTo>
                      <a:pt x="128" y="259"/>
                    </a:lnTo>
                    <a:lnTo>
                      <a:pt x="128" y="251"/>
                    </a:lnTo>
                    <a:lnTo>
                      <a:pt x="68" y="251"/>
                    </a:lnTo>
                    <a:lnTo>
                      <a:pt x="68" y="195"/>
                    </a:lnTo>
                    <a:lnTo>
                      <a:pt x="128" y="195"/>
                    </a:lnTo>
                    <a:lnTo>
                      <a:pt x="128" y="187"/>
                    </a:lnTo>
                    <a:lnTo>
                      <a:pt x="68" y="187"/>
                    </a:lnTo>
                    <a:lnTo>
                      <a:pt x="68" y="131"/>
                    </a:lnTo>
                    <a:lnTo>
                      <a:pt x="128" y="131"/>
                    </a:lnTo>
                    <a:lnTo>
                      <a:pt x="128" y="123"/>
                    </a:lnTo>
                    <a:lnTo>
                      <a:pt x="68" y="123"/>
                    </a:lnTo>
                    <a:lnTo>
                      <a:pt x="68" y="67"/>
                    </a:lnTo>
                    <a:lnTo>
                      <a:pt x="128" y="67"/>
                    </a:lnTo>
                    <a:lnTo>
                      <a:pt x="128" y="60"/>
                    </a:lnTo>
                    <a:lnTo>
                      <a:pt x="68" y="60"/>
                    </a:lnTo>
                    <a:lnTo>
                      <a:pt x="68" y="0"/>
                    </a:lnTo>
                    <a:close/>
                  </a:path>
                </a:pathLst>
              </a:custGeom>
              <a:solidFill>
                <a:srgbClr val="86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623" name="Rectangle 187"/>
              <p:cNvSpPr>
                <a:spLocks noChangeArrowheads="1"/>
              </p:cNvSpPr>
              <p:nvPr/>
            </p:nvSpPr>
            <p:spPr bwMode="auto">
              <a:xfrm>
                <a:off x="2934335" y="5285740"/>
                <a:ext cx="1147445" cy="8204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624" name="Oval 188"/>
              <p:cNvSpPr>
                <a:spLocks noChangeArrowheads="1"/>
              </p:cNvSpPr>
              <p:nvPr/>
            </p:nvSpPr>
            <p:spPr bwMode="auto">
              <a:xfrm>
                <a:off x="3016250" y="5368290"/>
                <a:ext cx="491490" cy="491490"/>
              </a:xfrm>
              <a:prstGeom prst="ellipse">
                <a:avLst/>
              </a:prstGeom>
              <a:solidFill>
                <a:srgbClr val="86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625" name="Oval 189"/>
              <p:cNvSpPr>
                <a:spLocks noChangeArrowheads="1"/>
              </p:cNvSpPr>
              <p:nvPr/>
            </p:nvSpPr>
            <p:spPr bwMode="auto">
              <a:xfrm>
                <a:off x="3418205" y="5427345"/>
                <a:ext cx="177165" cy="178435"/>
              </a:xfrm>
              <a:prstGeom prst="ellipse">
                <a:avLst/>
              </a:pr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626" name="Oval 190"/>
              <p:cNvSpPr>
                <a:spLocks noChangeArrowheads="1"/>
              </p:cNvSpPr>
              <p:nvPr/>
            </p:nvSpPr>
            <p:spPr bwMode="auto">
              <a:xfrm>
                <a:off x="3677285" y="5694045"/>
                <a:ext cx="330835" cy="331470"/>
              </a:xfrm>
              <a:prstGeom prst="ellipse">
                <a:avLst/>
              </a:prstGeom>
              <a:solidFill>
                <a:srgbClr val="F4B4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627" name="Freeform 191"/>
              <p:cNvSpPr>
                <a:spLocks noChangeArrowheads="1"/>
              </p:cNvSpPr>
              <p:nvPr/>
            </p:nvSpPr>
            <p:spPr bwMode="auto">
              <a:xfrm>
                <a:off x="3467100" y="5808345"/>
                <a:ext cx="41275" cy="61595"/>
              </a:xfrm>
              <a:custGeom>
                <a:avLst/>
                <a:gdLst>
                  <a:gd name="T0" fmla="*/ 0 w 32"/>
                  <a:gd name="T1" fmla="*/ 0 h 48"/>
                  <a:gd name="T2" fmla="*/ 0 w 32"/>
                  <a:gd name="T3" fmla="*/ 48 h 48"/>
                  <a:gd name="T4" fmla="*/ 32 w 32"/>
                  <a:gd name="T5" fmla="*/ 32 h 48"/>
                  <a:gd name="T6" fmla="*/ 0 w 32"/>
                  <a:gd name="T7" fmla="*/ 0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 h="48">
                    <a:moveTo>
                      <a:pt x="0" y="0"/>
                    </a:moveTo>
                    <a:lnTo>
                      <a:pt x="0" y="48"/>
                    </a:lnTo>
                    <a:lnTo>
                      <a:pt x="32" y="32"/>
                    </a:lnTo>
                    <a:lnTo>
                      <a:pt x="0" y="0"/>
                    </a:lnTo>
                    <a:close/>
                  </a:path>
                </a:pathLst>
              </a:cu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628" name="Freeform 192"/>
              <p:cNvSpPr>
                <a:spLocks noChangeArrowheads="1"/>
              </p:cNvSpPr>
              <p:nvPr/>
            </p:nvSpPr>
            <p:spPr bwMode="auto">
              <a:xfrm>
                <a:off x="3468370" y="5821045"/>
                <a:ext cx="43815" cy="91440"/>
              </a:xfrm>
              <a:custGeom>
                <a:avLst/>
                <a:gdLst>
                  <a:gd name="T0" fmla="*/ 27 w 34"/>
                  <a:gd name="T1" fmla="*/ 71 h 71"/>
                  <a:gd name="T2" fmla="*/ 0 w 34"/>
                  <a:gd name="T3" fmla="*/ 3 h 71"/>
                  <a:gd name="T4" fmla="*/ 8 w 34"/>
                  <a:gd name="T5" fmla="*/ 0 h 71"/>
                  <a:gd name="T6" fmla="*/ 34 w 34"/>
                  <a:gd name="T7" fmla="*/ 68 h 71"/>
                  <a:gd name="T8" fmla="*/ 27 w 34"/>
                  <a:gd name="T9" fmla="*/ 71 h 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71">
                    <a:moveTo>
                      <a:pt x="27" y="71"/>
                    </a:moveTo>
                    <a:lnTo>
                      <a:pt x="0" y="3"/>
                    </a:lnTo>
                    <a:lnTo>
                      <a:pt x="8" y="0"/>
                    </a:lnTo>
                    <a:lnTo>
                      <a:pt x="34" y="68"/>
                    </a:lnTo>
                    <a:lnTo>
                      <a:pt x="27" y="71"/>
                    </a:lnTo>
                    <a:close/>
                  </a:path>
                </a:pathLst>
              </a:custGeom>
              <a:solidFill>
                <a:srgbClr val="0E36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629" name="Rectangle 193"/>
              <p:cNvSpPr>
                <a:spLocks noChangeArrowheads="1"/>
              </p:cNvSpPr>
              <p:nvPr/>
            </p:nvSpPr>
            <p:spPr bwMode="auto">
              <a:xfrm>
                <a:off x="4163695" y="5311775"/>
                <a:ext cx="327025" cy="327660"/>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630" name="Rectangle 194"/>
              <p:cNvSpPr>
                <a:spLocks noChangeArrowheads="1"/>
              </p:cNvSpPr>
              <p:nvPr/>
            </p:nvSpPr>
            <p:spPr bwMode="auto">
              <a:xfrm>
                <a:off x="4163695" y="5984240"/>
                <a:ext cx="327025" cy="78105"/>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631" name="Rectangle 195"/>
              <p:cNvSpPr>
                <a:spLocks noChangeArrowheads="1"/>
              </p:cNvSpPr>
              <p:nvPr/>
            </p:nvSpPr>
            <p:spPr bwMode="auto">
              <a:xfrm>
                <a:off x="4204970" y="5363210"/>
                <a:ext cx="245110" cy="10160"/>
              </a:xfrm>
              <a:prstGeom prst="rect">
                <a:avLst/>
              </a:prstGeom>
              <a:solidFill>
                <a:srgbClr val="86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632" name="Rectangle 196"/>
              <p:cNvSpPr>
                <a:spLocks noChangeArrowheads="1"/>
              </p:cNvSpPr>
              <p:nvPr/>
            </p:nvSpPr>
            <p:spPr bwMode="auto">
              <a:xfrm>
                <a:off x="4204970" y="5445125"/>
                <a:ext cx="245110" cy="8890"/>
              </a:xfrm>
              <a:prstGeom prst="rect">
                <a:avLst/>
              </a:prstGeom>
              <a:solidFill>
                <a:srgbClr val="86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633" name="Rectangle 197"/>
              <p:cNvSpPr>
                <a:spLocks noChangeArrowheads="1"/>
              </p:cNvSpPr>
              <p:nvPr/>
            </p:nvSpPr>
            <p:spPr bwMode="auto">
              <a:xfrm>
                <a:off x="4204970" y="5525770"/>
                <a:ext cx="245110" cy="10160"/>
              </a:xfrm>
              <a:prstGeom prst="rect">
                <a:avLst/>
              </a:prstGeom>
              <a:solidFill>
                <a:srgbClr val="86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634" name="Freeform 198"/>
              <p:cNvSpPr>
                <a:spLocks noChangeArrowheads="1"/>
              </p:cNvSpPr>
              <p:nvPr/>
            </p:nvSpPr>
            <p:spPr bwMode="auto">
              <a:xfrm>
                <a:off x="4389755" y="5368290"/>
                <a:ext cx="41275" cy="41275"/>
              </a:xfrm>
              <a:custGeom>
                <a:avLst/>
                <a:gdLst>
                  <a:gd name="T0" fmla="*/ 0 w 32"/>
                  <a:gd name="T1" fmla="*/ 32 h 32"/>
                  <a:gd name="T2" fmla="*/ 16 w 32"/>
                  <a:gd name="T3" fmla="*/ 0 h 32"/>
                  <a:gd name="T4" fmla="*/ 32 w 32"/>
                  <a:gd name="T5" fmla="*/ 32 h 32"/>
                  <a:gd name="T6" fmla="*/ 0 w 32"/>
                  <a:gd name="T7" fmla="*/ 32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 h="32">
                    <a:moveTo>
                      <a:pt x="0" y="32"/>
                    </a:moveTo>
                    <a:lnTo>
                      <a:pt x="16" y="0"/>
                    </a:lnTo>
                    <a:lnTo>
                      <a:pt x="32" y="32"/>
                    </a:lnTo>
                    <a:lnTo>
                      <a:pt x="0" y="32"/>
                    </a:lnTo>
                    <a:close/>
                  </a:path>
                </a:pathLst>
              </a:custGeom>
              <a:solidFill>
                <a:srgbClr val="86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635" name="Freeform 199"/>
              <p:cNvSpPr>
                <a:spLocks noChangeArrowheads="1"/>
              </p:cNvSpPr>
              <p:nvPr/>
            </p:nvSpPr>
            <p:spPr bwMode="auto">
              <a:xfrm>
                <a:off x="4246245" y="5448935"/>
                <a:ext cx="41275" cy="41275"/>
              </a:xfrm>
              <a:custGeom>
                <a:avLst/>
                <a:gdLst>
                  <a:gd name="T0" fmla="*/ 0 w 32"/>
                  <a:gd name="T1" fmla="*/ 32 h 32"/>
                  <a:gd name="T2" fmla="*/ 16 w 32"/>
                  <a:gd name="T3" fmla="*/ 0 h 32"/>
                  <a:gd name="T4" fmla="*/ 32 w 32"/>
                  <a:gd name="T5" fmla="*/ 32 h 32"/>
                  <a:gd name="T6" fmla="*/ 0 w 32"/>
                  <a:gd name="T7" fmla="*/ 32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 h="32">
                    <a:moveTo>
                      <a:pt x="0" y="32"/>
                    </a:moveTo>
                    <a:lnTo>
                      <a:pt x="16" y="0"/>
                    </a:lnTo>
                    <a:lnTo>
                      <a:pt x="32" y="32"/>
                    </a:lnTo>
                    <a:lnTo>
                      <a:pt x="0" y="32"/>
                    </a:lnTo>
                    <a:close/>
                  </a:path>
                </a:pathLst>
              </a:custGeom>
              <a:solidFill>
                <a:srgbClr val="86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636" name="Freeform 200"/>
              <p:cNvSpPr>
                <a:spLocks noChangeArrowheads="1"/>
              </p:cNvSpPr>
              <p:nvPr/>
            </p:nvSpPr>
            <p:spPr bwMode="auto">
              <a:xfrm>
                <a:off x="4369435" y="5531485"/>
                <a:ext cx="41275" cy="41275"/>
              </a:xfrm>
              <a:custGeom>
                <a:avLst/>
                <a:gdLst>
                  <a:gd name="T0" fmla="*/ 0 w 32"/>
                  <a:gd name="T1" fmla="*/ 32 h 32"/>
                  <a:gd name="T2" fmla="*/ 16 w 32"/>
                  <a:gd name="T3" fmla="*/ 0 h 32"/>
                  <a:gd name="T4" fmla="*/ 32 w 32"/>
                  <a:gd name="T5" fmla="*/ 32 h 32"/>
                  <a:gd name="T6" fmla="*/ 0 w 32"/>
                  <a:gd name="T7" fmla="*/ 32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 h="32">
                    <a:moveTo>
                      <a:pt x="0" y="32"/>
                    </a:moveTo>
                    <a:lnTo>
                      <a:pt x="16" y="0"/>
                    </a:lnTo>
                    <a:lnTo>
                      <a:pt x="32" y="32"/>
                    </a:lnTo>
                    <a:lnTo>
                      <a:pt x="0" y="32"/>
                    </a:lnTo>
                    <a:close/>
                  </a:path>
                </a:pathLst>
              </a:custGeom>
              <a:solidFill>
                <a:srgbClr val="86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637" name="Rectangle 201"/>
              <p:cNvSpPr>
                <a:spLocks noChangeArrowheads="1"/>
              </p:cNvSpPr>
              <p:nvPr/>
            </p:nvSpPr>
            <p:spPr bwMode="auto">
              <a:xfrm>
                <a:off x="2934335" y="5265420"/>
                <a:ext cx="1147445" cy="41275"/>
              </a:xfrm>
              <a:prstGeom prst="rect">
                <a:avLst/>
              </a:prstGeom>
              <a:solidFill>
                <a:srgbClr val="0E3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638" name="Oval 202"/>
              <p:cNvSpPr>
                <a:spLocks noChangeArrowheads="1"/>
              </p:cNvSpPr>
              <p:nvPr/>
            </p:nvSpPr>
            <p:spPr bwMode="auto">
              <a:xfrm>
                <a:off x="2705735" y="5386070"/>
                <a:ext cx="41275" cy="41275"/>
              </a:xfrm>
              <a:prstGeom prst="ellipse">
                <a:avLst/>
              </a:prstGeom>
              <a:solidFill>
                <a:srgbClr val="F4B4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639" name="Oval 203"/>
              <p:cNvSpPr>
                <a:spLocks noChangeArrowheads="1"/>
              </p:cNvSpPr>
              <p:nvPr/>
            </p:nvSpPr>
            <p:spPr bwMode="auto">
              <a:xfrm>
                <a:off x="2782570" y="5716270"/>
                <a:ext cx="41275" cy="41275"/>
              </a:xfrm>
              <a:prstGeom prst="ellipse">
                <a:avLst/>
              </a:pr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640" name="Oval 204"/>
              <p:cNvSpPr>
                <a:spLocks noChangeArrowheads="1"/>
              </p:cNvSpPr>
              <p:nvPr/>
            </p:nvSpPr>
            <p:spPr bwMode="auto">
              <a:xfrm>
                <a:off x="2803525" y="5716270"/>
                <a:ext cx="41275" cy="41275"/>
              </a:xfrm>
              <a:prstGeom prst="ellipse">
                <a:avLst/>
              </a:prstGeom>
              <a:solidFill>
                <a:srgbClr val="86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grpSp>
        <p:sp>
          <p:nvSpPr>
            <p:cNvPr id="16412" name="Rectangle 206"/>
            <p:cNvSpPr>
              <a:spLocks noChangeArrowheads="1"/>
            </p:cNvSpPr>
            <p:nvPr/>
          </p:nvSpPr>
          <p:spPr bwMode="auto">
            <a:xfrm>
              <a:off x="2793365" y="5401310"/>
              <a:ext cx="41275" cy="10160"/>
            </a:xfrm>
            <a:prstGeom prst="rect">
              <a:avLst/>
            </a:prstGeom>
            <a:solidFill>
              <a:srgbClr val="86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413" name="Rectangle 207"/>
            <p:cNvSpPr>
              <a:spLocks noChangeArrowheads="1"/>
            </p:cNvSpPr>
            <p:nvPr/>
          </p:nvSpPr>
          <p:spPr bwMode="auto">
            <a:xfrm>
              <a:off x="2793365" y="5895975"/>
              <a:ext cx="41275" cy="101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414" name="Rectangle 208"/>
            <p:cNvSpPr>
              <a:spLocks noChangeArrowheads="1"/>
            </p:cNvSpPr>
            <p:nvPr/>
          </p:nvSpPr>
          <p:spPr bwMode="auto">
            <a:xfrm>
              <a:off x="2700655" y="5633720"/>
              <a:ext cx="10160" cy="41275"/>
            </a:xfrm>
            <a:prstGeom prst="rect">
              <a:avLst/>
            </a:prstGeom>
            <a:solidFill>
              <a:srgbClr val="86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415" name="Rectangle 209"/>
            <p:cNvSpPr>
              <a:spLocks noChangeArrowheads="1"/>
            </p:cNvSpPr>
            <p:nvPr/>
          </p:nvSpPr>
          <p:spPr bwMode="auto">
            <a:xfrm>
              <a:off x="2720975" y="5633720"/>
              <a:ext cx="10160" cy="41275"/>
            </a:xfrm>
            <a:prstGeom prst="rect">
              <a:avLst/>
            </a:prstGeom>
            <a:solidFill>
              <a:srgbClr val="86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416" name="Rectangle 210"/>
            <p:cNvSpPr>
              <a:spLocks noChangeArrowheads="1"/>
            </p:cNvSpPr>
            <p:nvPr/>
          </p:nvSpPr>
          <p:spPr bwMode="auto">
            <a:xfrm>
              <a:off x="2741930" y="5633720"/>
              <a:ext cx="10160" cy="41275"/>
            </a:xfrm>
            <a:prstGeom prst="rect">
              <a:avLst/>
            </a:prstGeom>
            <a:solidFill>
              <a:srgbClr val="86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417" name="Freeform 211"/>
            <p:cNvSpPr>
              <a:spLocks noChangeArrowheads="1"/>
            </p:cNvSpPr>
            <p:nvPr/>
          </p:nvSpPr>
          <p:spPr bwMode="auto">
            <a:xfrm>
              <a:off x="2792095" y="5467985"/>
              <a:ext cx="43815" cy="43815"/>
            </a:xfrm>
            <a:custGeom>
              <a:avLst/>
              <a:gdLst>
                <a:gd name="T0" fmla="*/ 53975 w 34"/>
                <a:gd name="T1" fmla="*/ 26988 h 34"/>
                <a:gd name="T2" fmla="*/ 26988 w 34"/>
                <a:gd name="T3" fmla="*/ 53975 h 34"/>
                <a:gd name="T4" fmla="*/ 0 w 34"/>
                <a:gd name="T5" fmla="*/ 26988 h 34"/>
                <a:gd name="T6" fmla="*/ 26988 w 34"/>
                <a:gd name="T7" fmla="*/ 0 h 34"/>
                <a:gd name="T8" fmla="*/ 53975 w 34"/>
                <a:gd name="T9" fmla="*/ 26988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34">
                  <a:moveTo>
                    <a:pt x="34" y="17"/>
                  </a:moveTo>
                  <a:lnTo>
                    <a:pt x="17" y="34"/>
                  </a:lnTo>
                  <a:lnTo>
                    <a:pt x="0" y="17"/>
                  </a:lnTo>
                  <a:lnTo>
                    <a:pt x="17" y="0"/>
                  </a:lnTo>
                  <a:lnTo>
                    <a:pt x="34" y="17"/>
                  </a:lnTo>
                  <a:close/>
                </a:path>
              </a:pathLst>
            </a:cu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18" name="Freeform 212"/>
            <p:cNvSpPr>
              <a:spLocks noChangeArrowheads="1"/>
            </p:cNvSpPr>
            <p:nvPr/>
          </p:nvSpPr>
          <p:spPr bwMode="auto">
            <a:xfrm>
              <a:off x="2704465" y="5796915"/>
              <a:ext cx="43815" cy="43815"/>
            </a:xfrm>
            <a:custGeom>
              <a:avLst/>
              <a:gdLst>
                <a:gd name="T0" fmla="*/ 53975 w 34"/>
                <a:gd name="T1" fmla="*/ 26988 h 34"/>
                <a:gd name="T2" fmla="*/ 26988 w 34"/>
                <a:gd name="T3" fmla="*/ 53975 h 34"/>
                <a:gd name="T4" fmla="*/ 0 w 34"/>
                <a:gd name="T5" fmla="*/ 26988 h 34"/>
                <a:gd name="T6" fmla="*/ 26988 w 34"/>
                <a:gd name="T7" fmla="*/ 0 h 34"/>
                <a:gd name="T8" fmla="*/ 53975 w 34"/>
                <a:gd name="T9" fmla="*/ 26988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34">
                  <a:moveTo>
                    <a:pt x="34" y="17"/>
                  </a:moveTo>
                  <a:lnTo>
                    <a:pt x="17" y="34"/>
                  </a:lnTo>
                  <a:lnTo>
                    <a:pt x="0" y="17"/>
                  </a:lnTo>
                  <a:lnTo>
                    <a:pt x="17" y="0"/>
                  </a:lnTo>
                  <a:lnTo>
                    <a:pt x="34"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19" name="Rectangle 213"/>
            <p:cNvSpPr>
              <a:spLocks noChangeArrowheads="1"/>
            </p:cNvSpPr>
            <p:nvPr/>
          </p:nvSpPr>
          <p:spPr bwMode="auto">
            <a:xfrm>
              <a:off x="2710815" y="5721350"/>
              <a:ext cx="31115" cy="31115"/>
            </a:xfrm>
            <a:prstGeom prst="rect">
              <a:avLst/>
            </a:prstGeom>
            <a:solidFill>
              <a:srgbClr val="EB594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420" name="Rectangle 214"/>
            <p:cNvSpPr>
              <a:spLocks noChangeArrowheads="1"/>
            </p:cNvSpPr>
            <p:nvPr/>
          </p:nvSpPr>
          <p:spPr bwMode="auto">
            <a:xfrm>
              <a:off x="2798445" y="5803265"/>
              <a:ext cx="31115" cy="31115"/>
            </a:xfrm>
            <a:prstGeom prst="rect">
              <a:avLst/>
            </a:prstGeom>
            <a:solidFill>
              <a:srgbClr val="F4B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421" name="Rectangle 215"/>
            <p:cNvSpPr>
              <a:spLocks noChangeArrowheads="1"/>
            </p:cNvSpPr>
            <p:nvPr/>
          </p:nvSpPr>
          <p:spPr bwMode="auto">
            <a:xfrm>
              <a:off x="2710815" y="5474970"/>
              <a:ext cx="31115" cy="311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422" name="Freeform 216"/>
            <p:cNvSpPr>
              <a:spLocks noChangeArrowheads="1"/>
            </p:cNvSpPr>
            <p:nvPr/>
          </p:nvSpPr>
          <p:spPr bwMode="auto">
            <a:xfrm>
              <a:off x="2798445" y="5556885"/>
              <a:ext cx="31115" cy="31115"/>
            </a:xfrm>
            <a:custGeom>
              <a:avLst/>
              <a:gdLst>
                <a:gd name="T0" fmla="*/ 19050 w 24"/>
                <a:gd name="T1" fmla="*/ 0 h 24"/>
                <a:gd name="T2" fmla="*/ 0 w 24"/>
                <a:gd name="T3" fmla="*/ 0 h 24"/>
                <a:gd name="T4" fmla="*/ 0 w 24"/>
                <a:gd name="T5" fmla="*/ 38100 h 24"/>
                <a:gd name="T6" fmla="*/ 38100 w 24"/>
                <a:gd name="T7" fmla="*/ 38100 h 24"/>
                <a:gd name="T8" fmla="*/ 38100 w 24"/>
                <a:gd name="T9" fmla="*/ 19050 h 24"/>
                <a:gd name="T10" fmla="*/ 19050 w 24"/>
                <a:gd name="T11" fmla="*/ 19050 h 24"/>
                <a:gd name="T12" fmla="*/ 19050 w 24"/>
                <a:gd name="T13" fmla="*/ 0 h 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 h="24">
                  <a:moveTo>
                    <a:pt x="12" y="0"/>
                  </a:moveTo>
                  <a:lnTo>
                    <a:pt x="0" y="0"/>
                  </a:lnTo>
                  <a:lnTo>
                    <a:pt x="0" y="24"/>
                  </a:lnTo>
                  <a:lnTo>
                    <a:pt x="24" y="24"/>
                  </a:lnTo>
                  <a:lnTo>
                    <a:pt x="24" y="12"/>
                  </a:lnTo>
                  <a:lnTo>
                    <a:pt x="12" y="12"/>
                  </a:lnTo>
                  <a:lnTo>
                    <a:pt x="12" y="0"/>
                  </a:lnTo>
                  <a:close/>
                </a:path>
              </a:pathLst>
            </a:custGeom>
            <a:solidFill>
              <a:srgbClr val="86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23" name="Rectangle 217"/>
            <p:cNvSpPr>
              <a:spLocks noChangeArrowheads="1"/>
            </p:cNvSpPr>
            <p:nvPr/>
          </p:nvSpPr>
          <p:spPr bwMode="auto">
            <a:xfrm>
              <a:off x="2813685" y="5556885"/>
              <a:ext cx="15240" cy="15240"/>
            </a:xfrm>
            <a:prstGeom prst="rect">
              <a:avLst/>
            </a:prstGeom>
            <a:solidFill>
              <a:srgbClr val="F4B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424" name="Freeform 218"/>
            <p:cNvSpPr>
              <a:spLocks noChangeArrowheads="1"/>
            </p:cNvSpPr>
            <p:nvPr/>
          </p:nvSpPr>
          <p:spPr bwMode="auto">
            <a:xfrm>
              <a:off x="2798445" y="5969000"/>
              <a:ext cx="31115" cy="31115"/>
            </a:xfrm>
            <a:custGeom>
              <a:avLst/>
              <a:gdLst>
                <a:gd name="T0" fmla="*/ 38100 w 24"/>
                <a:gd name="T1" fmla="*/ 19050 h 24"/>
                <a:gd name="T2" fmla="*/ 38100 w 24"/>
                <a:gd name="T3" fmla="*/ 0 h 24"/>
                <a:gd name="T4" fmla="*/ 0 w 24"/>
                <a:gd name="T5" fmla="*/ 0 h 24"/>
                <a:gd name="T6" fmla="*/ 0 w 24"/>
                <a:gd name="T7" fmla="*/ 38100 h 24"/>
                <a:gd name="T8" fmla="*/ 19050 w 24"/>
                <a:gd name="T9" fmla="*/ 38100 h 24"/>
                <a:gd name="T10" fmla="*/ 19050 w 24"/>
                <a:gd name="T11" fmla="*/ 19050 h 24"/>
                <a:gd name="T12" fmla="*/ 38100 w 24"/>
                <a:gd name="T13" fmla="*/ 19050 h 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 h="24">
                  <a:moveTo>
                    <a:pt x="24" y="12"/>
                  </a:moveTo>
                  <a:lnTo>
                    <a:pt x="24" y="0"/>
                  </a:lnTo>
                  <a:lnTo>
                    <a:pt x="0" y="0"/>
                  </a:lnTo>
                  <a:lnTo>
                    <a:pt x="0" y="24"/>
                  </a:lnTo>
                  <a:lnTo>
                    <a:pt x="12" y="24"/>
                  </a:lnTo>
                  <a:lnTo>
                    <a:pt x="12" y="12"/>
                  </a:lnTo>
                  <a:lnTo>
                    <a:pt x="24" y="12"/>
                  </a:lnTo>
                  <a:close/>
                </a:path>
              </a:pathLst>
            </a:cu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25" name="Rectangle 219"/>
            <p:cNvSpPr>
              <a:spLocks noChangeArrowheads="1"/>
            </p:cNvSpPr>
            <p:nvPr/>
          </p:nvSpPr>
          <p:spPr bwMode="auto">
            <a:xfrm>
              <a:off x="2813685" y="5984240"/>
              <a:ext cx="15240" cy="15240"/>
            </a:xfrm>
            <a:prstGeom prst="rect">
              <a:avLst/>
            </a:prstGeom>
            <a:solidFill>
              <a:srgbClr val="F4B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426" name="Freeform 220"/>
            <p:cNvSpPr>
              <a:spLocks noEditPoints="1" noChangeArrowheads="1"/>
            </p:cNvSpPr>
            <p:nvPr/>
          </p:nvSpPr>
          <p:spPr bwMode="auto">
            <a:xfrm>
              <a:off x="2701925" y="5876290"/>
              <a:ext cx="48895" cy="47625"/>
            </a:xfrm>
            <a:custGeom>
              <a:avLst/>
              <a:gdLst>
                <a:gd name="T0" fmla="*/ 30163 w 38"/>
                <a:gd name="T1" fmla="*/ 58738 h 37"/>
                <a:gd name="T2" fmla="*/ 0 w 38"/>
                <a:gd name="T3" fmla="*/ 30163 h 37"/>
                <a:gd name="T4" fmla="*/ 30163 w 38"/>
                <a:gd name="T5" fmla="*/ 0 h 37"/>
                <a:gd name="T6" fmla="*/ 60325 w 38"/>
                <a:gd name="T7" fmla="*/ 30163 h 37"/>
                <a:gd name="T8" fmla="*/ 30163 w 38"/>
                <a:gd name="T9" fmla="*/ 58738 h 37"/>
                <a:gd name="T10" fmla="*/ 19050 w 38"/>
                <a:gd name="T11" fmla="*/ 30163 h 37"/>
                <a:gd name="T12" fmla="*/ 30163 w 38"/>
                <a:gd name="T13" fmla="*/ 41275 h 37"/>
                <a:gd name="T14" fmla="*/ 41275 w 38"/>
                <a:gd name="T15" fmla="*/ 30163 h 37"/>
                <a:gd name="T16" fmla="*/ 30163 w 38"/>
                <a:gd name="T17" fmla="*/ 17463 h 37"/>
                <a:gd name="T18" fmla="*/ 19050 w 38"/>
                <a:gd name="T19" fmla="*/ 30163 h 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8" h="37">
                  <a:moveTo>
                    <a:pt x="19" y="37"/>
                  </a:moveTo>
                  <a:lnTo>
                    <a:pt x="0" y="19"/>
                  </a:lnTo>
                  <a:lnTo>
                    <a:pt x="19" y="0"/>
                  </a:lnTo>
                  <a:lnTo>
                    <a:pt x="38" y="19"/>
                  </a:lnTo>
                  <a:lnTo>
                    <a:pt x="19" y="37"/>
                  </a:lnTo>
                  <a:close/>
                  <a:moveTo>
                    <a:pt x="12" y="19"/>
                  </a:moveTo>
                  <a:lnTo>
                    <a:pt x="19" y="26"/>
                  </a:lnTo>
                  <a:lnTo>
                    <a:pt x="26" y="19"/>
                  </a:lnTo>
                  <a:lnTo>
                    <a:pt x="19" y="11"/>
                  </a:lnTo>
                  <a:lnTo>
                    <a:pt x="12" y="19"/>
                  </a:lnTo>
                  <a:close/>
                </a:path>
              </a:pathLst>
            </a:custGeom>
            <a:solidFill>
              <a:srgbClr val="86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27" name="Oval 221"/>
            <p:cNvSpPr>
              <a:spLocks noChangeArrowheads="1"/>
            </p:cNvSpPr>
            <p:nvPr/>
          </p:nvSpPr>
          <p:spPr bwMode="auto">
            <a:xfrm>
              <a:off x="4276725" y="5716270"/>
              <a:ext cx="20320" cy="20320"/>
            </a:xfrm>
            <a:prstGeom prst="ellipse">
              <a:avLst/>
            </a:prstGeom>
            <a:solidFill>
              <a:srgbClr val="EB594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428" name="Oval 222"/>
            <p:cNvSpPr>
              <a:spLocks noChangeArrowheads="1"/>
            </p:cNvSpPr>
            <p:nvPr/>
          </p:nvSpPr>
          <p:spPr bwMode="auto">
            <a:xfrm>
              <a:off x="4359275" y="5798185"/>
              <a:ext cx="20320" cy="20320"/>
            </a:xfrm>
            <a:prstGeom prst="ellipse">
              <a:avLst/>
            </a:prstGeom>
            <a:solidFill>
              <a:srgbClr val="F4B4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429" name="Freeform 223"/>
            <p:cNvSpPr>
              <a:spLocks noChangeArrowheads="1"/>
            </p:cNvSpPr>
            <p:nvPr/>
          </p:nvSpPr>
          <p:spPr bwMode="auto">
            <a:xfrm>
              <a:off x="4226560" y="5804535"/>
              <a:ext cx="62865" cy="66675"/>
            </a:xfrm>
            <a:custGeom>
              <a:avLst/>
              <a:gdLst>
                <a:gd name="T0" fmla="*/ 7938 w 49"/>
                <a:gd name="T1" fmla="*/ 82550 h 52"/>
                <a:gd name="T2" fmla="*/ 0 w 49"/>
                <a:gd name="T3" fmla="*/ 73025 h 52"/>
                <a:gd name="T4" fmla="*/ 69850 w 49"/>
                <a:gd name="T5" fmla="*/ 0 h 52"/>
                <a:gd name="T6" fmla="*/ 77788 w 49"/>
                <a:gd name="T7" fmla="*/ 9525 h 52"/>
                <a:gd name="T8" fmla="*/ 7938 w 49"/>
                <a:gd name="T9" fmla="*/ 8255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52">
                  <a:moveTo>
                    <a:pt x="5" y="52"/>
                  </a:moveTo>
                  <a:lnTo>
                    <a:pt x="0" y="46"/>
                  </a:lnTo>
                  <a:lnTo>
                    <a:pt x="44" y="0"/>
                  </a:lnTo>
                  <a:lnTo>
                    <a:pt x="49" y="6"/>
                  </a:lnTo>
                  <a:lnTo>
                    <a:pt x="5" y="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30" name="Rectangle 224"/>
            <p:cNvSpPr>
              <a:spLocks noChangeArrowheads="1"/>
            </p:cNvSpPr>
            <p:nvPr/>
          </p:nvSpPr>
          <p:spPr bwMode="auto">
            <a:xfrm>
              <a:off x="4410075" y="5726430"/>
              <a:ext cx="40005" cy="41275"/>
            </a:xfrm>
            <a:prstGeom prst="rect">
              <a:avLst/>
            </a:prstGeom>
            <a:solidFill>
              <a:srgbClr val="86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431" name="Rectangle 225"/>
            <p:cNvSpPr>
              <a:spLocks noChangeArrowheads="1"/>
            </p:cNvSpPr>
            <p:nvPr/>
          </p:nvSpPr>
          <p:spPr bwMode="auto">
            <a:xfrm>
              <a:off x="4410075" y="5788025"/>
              <a:ext cx="40005" cy="41275"/>
            </a:xfrm>
            <a:prstGeom prst="rect">
              <a:avLst/>
            </a:prstGeom>
            <a:solidFill>
              <a:srgbClr val="EB594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432" name="Rectangle 226"/>
            <p:cNvSpPr>
              <a:spLocks noChangeArrowheads="1"/>
            </p:cNvSpPr>
            <p:nvPr/>
          </p:nvSpPr>
          <p:spPr bwMode="auto">
            <a:xfrm>
              <a:off x="4410075" y="5849620"/>
              <a:ext cx="40005" cy="41275"/>
            </a:xfrm>
            <a:prstGeom prst="rect">
              <a:avLst/>
            </a:prstGeom>
            <a:solidFill>
              <a:srgbClr val="F4B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433" name="Oval 227"/>
            <p:cNvSpPr>
              <a:spLocks noChangeArrowheads="1"/>
            </p:cNvSpPr>
            <p:nvPr/>
          </p:nvSpPr>
          <p:spPr bwMode="auto">
            <a:xfrm>
              <a:off x="4220210" y="5857240"/>
              <a:ext cx="20320" cy="20320"/>
            </a:xfrm>
            <a:prstGeom prst="ellipse">
              <a:avLst/>
            </a:prstGeom>
            <a:solidFill>
              <a:srgbClr val="5E9AA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434" name="Oval 228"/>
            <p:cNvSpPr>
              <a:spLocks noChangeArrowheads="1"/>
            </p:cNvSpPr>
            <p:nvPr/>
          </p:nvSpPr>
          <p:spPr bwMode="auto">
            <a:xfrm>
              <a:off x="4194810" y="6015355"/>
              <a:ext cx="20320" cy="20320"/>
            </a:xfrm>
            <a:prstGeom prst="ellipse">
              <a:avLst/>
            </a:prstGeom>
            <a:solidFill>
              <a:srgbClr val="5E9AA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435" name="Freeform 229"/>
            <p:cNvSpPr>
              <a:spLocks noChangeArrowheads="1"/>
            </p:cNvSpPr>
            <p:nvPr/>
          </p:nvSpPr>
          <p:spPr bwMode="auto">
            <a:xfrm>
              <a:off x="2793365" y="5633720"/>
              <a:ext cx="20320" cy="41275"/>
            </a:xfrm>
            <a:custGeom>
              <a:avLst/>
              <a:gdLst>
                <a:gd name="T0" fmla="*/ 0 w 32"/>
                <a:gd name="T1" fmla="*/ 25400 h 64"/>
                <a:gd name="T2" fmla="*/ 25400 w 32"/>
                <a:gd name="T3" fmla="*/ 50800 h 64"/>
                <a:gd name="T4" fmla="*/ 25400 w 32"/>
                <a:gd name="T5" fmla="*/ 0 h 64"/>
                <a:gd name="T6" fmla="*/ 0 w 32"/>
                <a:gd name="T7" fmla="*/ 25400 h 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 h="64">
                  <a:moveTo>
                    <a:pt x="0" y="32"/>
                  </a:moveTo>
                  <a:cubicBezTo>
                    <a:pt x="0" y="49"/>
                    <a:pt x="14" y="64"/>
                    <a:pt x="32" y="64"/>
                  </a:cubicBezTo>
                  <a:cubicBezTo>
                    <a:pt x="32" y="0"/>
                    <a:pt x="32" y="0"/>
                    <a:pt x="32" y="0"/>
                  </a:cubicBezTo>
                  <a:cubicBezTo>
                    <a:pt x="14" y="0"/>
                    <a:pt x="0" y="14"/>
                    <a:pt x="0" y="32"/>
                  </a:cubicBezTo>
                  <a:close/>
                </a:path>
              </a:pathLst>
            </a:custGeom>
            <a:solidFill>
              <a:srgbClr val="F4B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36" name="Freeform 230"/>
            <p:cNvSpPr>
              <a:spLocks noChangeArrowheads="1"/>
            </p:cNvSpPr>
            <p:nvPr/>
          </p:nvSpPr>
          <p:spPr bwMode="auto">
            <a:xfrm>
              <a:off x="2813685" y="5633720"/>
              <a:ext cx="20320" cy="41275"/>
            </a:xfrm>
            <a:custGeom>
              <a:avLst/>
              <a:gdLst>
                <a:gd name="T0" fmla="*/ 0 w 32"/>
                <a:gd name="T1" fmla="*/ 0 h 64"/>
                <a:gd name="T2" fmla="*/ 0 w 32"/>
                <a:gd name="T3" fmla="*/ 50800 h 64"/>
                <a:gd name="T4" fmla="*/ 25400 w 32"/>
                <a:gd name="T5" fmla="*/ 25400 h 64"/>
                <a:gd name="T6" fmla="*/ 0 w 32"/>
                <a:gd name="T7" fmla="*/ 0 h 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 h="64">
                  <a:moveTo>
                    <a:pt x="0" y="0"/>
                  </a:moveTo>
                  <a:cubicBezTo>
                    <a:pt x="0" y="64"/>
                    <a:pt x="0" y="64"/>
                    <a:pt x="0" y="64"/>
                  </a:cubicBezTo>
                  <a:cubicBezTo>
                    <a:pt x="17" y="64"/>
                    <a:pt x="32" y="49"/>
                    <a:pt x="32" y="32"/>
                  </a:cubicBezTo>
                  <a:cubicBezTo>
                    <a:pt x="32" y="14"/>
                    <a:pt x="17"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37" name="Rectangle 231"/>
            <p:cNvSpPr>
              <a:spLocks noChangeArrowheads="1"/>
            </p:cNvSpPr>
            <p:nvPr/>
          </p:nvSpPr>
          <p:spPr bwMode="auto">
            <a:xfrm>
              <a:off x="2700655" y="5975350"/>
              <a:ext cx="20320" cy="20320"/>
            </a:xfrm>
            <a:prstGeom prst="rect">
              <a:avLst/>
            </a:prstGeom>
            <a:solidFill>
              <a:srgbClr val="86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438" name="Rectangle 232"/>
            <p:cNvSpPr>
              <a:spLocks noChangeArrowheads="1"/>
            </p:cNvSpPr>
            <p:nvPr/>
          </p:nvSpPr>
          <p:spPr bwMode="auto">
            <a:xfrm>
              <a:off x="2731770" y="5975350"/>
              <a:ext cx="20320" cy="203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439" name="Rectangle 233"/>
            <p:cNvSpPr>
              <a:spLocks noChangeArrowheads="1"/>
            </p:cNvSpPr>
            <p:nvPr/>
          </p:nvSpPr>
          <p:spPr bwMode="auto">
            <a:xfrm>
              <a:off x="2715895" y="5561965"/>
              <a:ext cx="20320" cy="20320"/>
            </a:xfrm>
            <a:prstGeom prst="rect">
              <a:avLst/>
            </a:prstGeom>
            <a:solidFill>
              <a:srgbClr val="F4B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6440" name="Freeform 234"/>
            <p:cNvSpPr>
              <a:spLocks noChangeArrowheads="1"/>
            </p:cNvSpPr>
            <p:nvPr/>
          </p:nvSpPr>
          <p:spPr bwMode="auto">
            <a:xfrm>
              <a:off x="4246245" y="6020435"/>
              <a:ext cx="208915" cy="10160"/>
            </a:xfrm>
            <a:custGeom>
              <a:avLst/>
              <a:gdLst>
                <a:gd name="T0" fmla="*/ 252452 w 328"/>
                <a:gd name="T1" fmla="*/ 12700 h 16"/>
                <a:gd name="T2" fmla="*/ 6311 w 328"/>
                <a:gd name="T3" fmla="*/ 12700 h 16"/>
                <a:gd name="T4" fmla="*/ 0 w 328"/>
                <a:gd name="T5" fmla="*/ 6350 h 16"/>
                <a:gd name="T6" fmla="*/ 6311 w 328"/>
                <a:gd name="T7" fmla="*/ 0 h 16"/>
                <a:gd name="T8" fmla="*/ 252452 w 328"/>
                <a:gd name="T9" fmla="*/ 0 h 16"/>
                <a:gd name="T10" fmla="*/ 258763 w 328"/>
                <a:gd name="T11" fmla="*/ 6350 h 16"/>
                <a:gd name="T12" fmla="*/ 252452 w 328"/>
                <a:gd name="T13" fmla="*/ 1270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8" h="16">
                  <a:moveTo>
                    <a:pt x="320" y="16"/>
                  </a:moveTo>
                  <a:cubicBezTo>
                    <a:pt x="8" y="16"/>
                    <a:pt x="8" y="16"/>
                    <a:pt x="8" y="16"/>
                  </a:cubicBezTo>
                  <a:cubicBezTo>
                    <a:pt x="4" y="16"/>
                    <a:pt x="0" y="12"/>
                    <a:pt x="0" y="8"/>
                  </a:cubicBezTo>
                  <a:cubicBezTo>
                    <a:pt x="0" y="3"/>
                    <a:pt x="4" y="0"/>
                    <a:pt x="8" y="0"/>
                  </a:cubicBezTo>
                  <a:cubicBezTo>
                    <a:pt x="320" y="0"/>
                    <a:pt x="320" y="0"/>
                    <a:pt x="320" y="0"/>
                  </a:cubicBezTo>
                  <a:cubicBezTo>
                    <a:pt x="324" y="0"/>
                    <a:pt x="328" y="3"/>
                    <a:pt x="328" y="8"/>
                  </a:cubicBezTo>
                  <a:cubicBezTo>
                    <a:pt x="328" y="12"/>
                    <a:pt x="324" y="16"/>
                    <a:pt x="320" y="16"/>
                  </a:cubicBezTo>
                  <a:close/>
                </a:path>
              </a:pathLst>
            </a:custGeom>
            <a:solidFill>
              <a:srgbClr val="86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6388" name="文本框 276"/>
          <p:cNvSpPr txBox="1">
            <a:spLocks noChangeArrowheads="1"/>
          </p:cNvSpPr>
          <p:nvPr/>
        </p:nvSpPr>
        <p:spPr bwMode="auto">
          <a:xfrm>
            <a:off x="-19050" y="1146175"/>
            <a:ext cx="3166745" cy="708025"/>
          </a:xfrm>
          <a:prstGeom prst="rect">
            <a:avLst/>
          </a:prstGeom>
          <a:solidFill>
            <a:srgbClr val="F0AF1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r>
              <a:rPr kumimoji="0" lang="zh-CN" altLang="en-US" sz="4000" b="1" dirty="0">
                <a:solidFill>
                  <a:schemeClr val="bg1"/>
                </a:solidFill>
                <a:latin typeface="微软雅黑" panose="020B0503020204020204" pitchFamily="34" charset="-122"/>
                <a:ea typeface="微软雅黑" panose="020B0503020204020204" pitchFamily="34" charset="-122"/>
              </a:rPr>
              <a:t>目录</a:t>
            </a:r>
            <a:r>
              <a:rPr kumimoji="0" lang="en-US" altLang="zh-CN" sz="4000" b="1" dirty="0">
                <a:solidFill>
                  <a:schemeClr val="bg1"/>
                </a:solidFill>
                <a:latin typeface="微软雅黑" panose="020B0503020204020204" pitchFamily="34" charset="-122"/>
                <a:ea typeface="微软雅黑" panose="020B0503020204020204" pitchFamily="34" charset="-122"/>
              </a:rPr>
              <a:t>content</a:t>
            </a:r>
            <a:endParaRPr kumimoji="0" lang="zh-CN" altLang="en-US" sz="4000" b="1" dirty="0">
              <a:solidFill>
                <a:schemeClr val="bg1"/>
              </a:solidFill>
              <a:latin typeface="微软雅黑" panose="020B0503020204020204" pitchFamily="34" charset="-122"/>
              <a:ea typeface="微软雅黑" panose="020B0503020204020204" pitchFamily="34" charset="-122"/>
            </a:endParaRPr>
          </a:p>
        </p:txBody>
      </p:sp>
      <p:grpSp>
        <p:nvGrpSpPr>
          <p:cNvPr id="16389" name="组合 278"/>
          <p:cNvGrpSpPr>
            <a:grpSpLocks/>
          </p:cNvGrpSpPr>
          <p:nvPr/>
        </p:nvGrpSpPr>
        <p:grpSpPr bwMode="auto">
          <a:xfrm>
            <a:off x="5761355" y="939800"/>
            <a:ext cx="6233795" cy="5053330"/>
            <a:chOff x="5761355" y="939800"/>
            <a:chExt cx="6233795" cy="5053330"/>
          </a:xfrm>
        </p:grpSpPr>
        <p:grpSp>
          <p:nvGrpSpPr>
            <p:cNvPr id="16390" name="组合 252"/>
            <p:cNvGrpSpPr>
              <a:grpSpLocks/>
            </p:cNvGrpSpPr>
            <p:nvPr/>
          </p:nvGrpSpPr>
          <p:grpSpPr bwMode="auto">
            <a:xfrm>
              <a:off x="5761355" y="939800"/>
              <a:ext cx="4822190" cy="1424940"/>
              <a:chOff x="5761355" y="939800"/>
              <a:chExt cx="4822190" cy="1424940"/>
            </a:xfrm>
          </p:grpSpPr>
          <p:sp>
            <p:nvSpPr>
              <p:cNvPr id="16406" name="Freeform 6"/>
              <p:cNvSpPr>
                <a:spLocks/>
              </p:cNvSpPr>
              <p:nvPr/>
            </p:nvSpPr>
            <p:spPr bwMode="auto">
              <a:xfrm>
                <a:off x="7092950" y="2169795"/>
                <a:ext cx="516890" cy="195580"/>
              </a:xfrm>
              <a:custGeom>
                <a:avLst/>
                <a:gdLst>
                  <a:gd name="TX0" fmla="*/ 0 w 323"/>
                  <a:gd name="TY0" fmla="*/ 205 h 206"/>
                  <a:gd name="TX1" fmla="*/ 322 w 323"/>
                  <a:gd name="TY1" fmla="*/ 57 h 206"/>
                  <a:gd name="TX2" fmla="*/ 118 w 323"/>
                  <a:gd name="TY2" fmla="*/ 0 h 206"/>
                  <a:gd name="TX3" fmla="*/ 0 w 323"/>
                  <a:gd name="TY3" fmla="*/ 205 h 206"/>
                </a:gdLst>
                <a:ahLst/>
                <a:cxnLst>
                  <a:cxn ang="0">
                    <a:pos x="TX0" y="TY0"/>
                  </a:cxn>
                  <a:cxn ang="0">
                    <a:pos x="TX1" y="TY1"/>
                  </a:cxn>
                  <a:cxn ang="0">
                    <a:pos x="TX2" y="TY2"/>
                  </a:cxn>
                  <a:cxn ang="0">
                    <a:pos x="TX3" y="TY3"/>
                  </a:cxn>
                </a:cxnLst>
                <a:rect l="l" t="t" r="r" b="b"/>
                <a:pathLst>
                  <a:path w="323" h="206">
                    <a:moveTo>
                      <a:pt x="0" y="205"/>
                    </a:moveTo>
                    <a:lnTo>
                      <a:pt x="322" y="57"/>
                    </a:lnTo>
                    <a:lnTo>
                      <a:pt x="118" y="0"/>
                    </a:lnTo>
                    <a:lnTo>
                      <a:pt x="0" y="205"/>
                    </a:lnTo>
                    <a:close/>
                  </a:path>
                </a:pathLst>
              </a:custGeom>
              <a:solidFill>
                <a:srgbClr val="BBCCD6"/>
              </a:solidFill>
              <a:ln w="0">
                <a:noFill/>
                <a:prstDash/>
              </a:ln>
            </p:spPr>
            <p:txBody>
              <a:bodyPr vert="horz" wrap="square" lIns="91440" tIns="45720" rIns="91440" bIns="45720" numCol="1"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latin typeface="宋体" charset="0"/>
                  <a:ea typeface="宋体" charset="0"/>
                </a:endParaRPr>
              </a:p>
            </p:txBody>
          </p:sp>
          <p:sp>
            <p:nvSpPr>
              <p:cNvPr id="16407" name="Freeform 7"/>
              <p:cNvSpPr>
                <a:spLocks/>
              </p:cNvSpPr>
              <p:nvPr/>
            </p:nvSpPr>
            <p:spPr bwMode="auto">
              <a:xfrm>
                <a:off x="7239000" y="2169795"/>
                <a:ext cx="370840" cy="54610"/>
              </a:xfrm>
              <a:custGeom>
                <a:avLst/>
                <a:gdLst>
                  <a:gd name="TX0" fmla="*/ 27 w 232"/>
                  <a:gd name="TY0" fmla="*/ 0 h 58"/>
                  <a:gd name="TX1" fmla="*/ 0 w 232"/>
                  <a:gd name="TY1" fmla="*/ 44 h 58"/>
                  <a:gd name="TX2" fmla="*/ 231 w 232"/>
                  <a:gd name="TY2" fmla="*/ 57 h 58"/>
                  <a:gd name="TX3" fmla="*/ 27 w 232"/>
                  <a:gd name="TY3" fmla="*/ 0 h 58"/>
                </a:gdLst>
                <a:ahLst/>
                <a:cxnLst>
                  <a:cxn ang="0">
                    <a:pos x="TX0" y="TY0"/>
                  </a:cxn>
                  <a:cxn ang="0">
                    <a:pos x="TX1" y="TY1"/>
                  </a:cxn>
                  <a:cxn ang="0">
                    <a:pos x="TX2" y="TY2"/>
                  </a:cxn>
                  <a:cxn ang="0">
                    <a:pos x="TX3" y="TY3"/>
                  </a:cxn>
                </a:cxnLst>
                <a:rect l="l" t="t" r="r" b="b"/>
                <a:pathLst>
                  <a:path w="232" h="58">
                    <a:moveTo>
                      <a:pt x="27" y="0"/>
                    </a:moveTo>
                    <a:lnTo>
                      <a:pt x="0" y="44"/>
                    </a:lnTo>
                    <a:lnTo>
                      <a:pt x="231" y="57"/>
                    </a:lnTo>
                    <a:lnTo>
                      <a:pt x="27" y="0"/>
                    </a:lnTo>
                    <a:close/>
                  </a:path>
                </a:pathLst>
              </a:custGeom>
              <a:solidFill>
                <a:srgbClr val="4E6878"/>
              </a:solidFill>
              <a:ln w="0">
                <a:noFill/>
                <a:prstDash/>
              </a:ln>
            </p:spPr>
            <p:txBody>
              <a:bodyPr vert="horz" wrap="square" lIns="91440" tIns="45720" rIns="91440" bIns="45720" numCol="1"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latin typeface="宋体" charset="0"/>
                  <a:ea typeface="宋体" charset="0"/>
                </a:endParaRPr>
              </a:p>
            </p:txBody>
          </p:sp>
          <p:sp>
            <p:nvSpPr>
              <p:cNvPr id="16408" name="Freeform 8"/>
              <p:cNvSpPr>
                <a:spLocks/>
              </p:cNvSpPr>
              <p:nvPr/>
            </p:nvSpPr>
            <p:spPr bwMode="auto">
              <a:xfrm>
                <a:off x="6162675" y="1985010"/>
                <a:ext cx="1759585" cy="240030"/>
              </a:xfrm>
              <a:custGeom>
                <a:avLst/>
                <a:gdLst>
                  <a:gd name="TX0" fmla="*/ 0 w 1098"/>
                  <a:gd name="TY0" fmla="*/ 0 h 253"/>
                  <a:gd name="TX1" fmla="*/ 698 w 1098"/>
                  <a:gd name="TY1" fmla="*/ 195 h 253"/>
                  <a:gd name="TX2" fmla="*/ 902 w 1098"/>
                  <a:gd name="TY2" fmla="*/ 252 h 253"/>
                  <a:gd name="TX3" fmla="*/ 1097 w 1098"/>
                  <a:gd name="TY3" fmla="*/ 0 h 253"/>
                  <a:gd name="TX4" fmla="*/ 0 w 1098"/>
                  <a:gd name="TY4" fmla="*/ 0 h 253"/>
                </a:gdLst>
                <a:ahLst/>
                <a:cxnLst>
                  <a:cxn ang="0">
                    <a:pos x="TX0" y="TY0"/>
                  </a:cxn>
                  <a:cxn ang="0">
                    <a:pos x="TX1" y="TY1"/>
                  </a:cxn>
                  <a:cxn ang="0">
                    <a:pos x="TX2" y="TY2"/>
                  </a:cxn>
                  <a:cxn ang="0">
                    <a:pos x="TX3" y="TY3"/>
                  </a:cxn>
                  <a:cxn ang="0">
                    <a:pos x="TX4" y="TY4"/>
                  </a:cxn>
                </a:cxnLst>
                <a:rect l="l" t="t" r="r" b="b"/>
                <a:pathLst>
                  <a:path w="1098" h="253">
                    <a:moveTo>
                      <a:pt x="0" y="0"/>
                    </a:moveTo>
                    <a:lnTo>
                      <a:pt x="698" y="195"/>
                    </a:lnTo>
                    <a:lnTo>
                      <a:pt x="902" y="252"/>
                    </a:lnTo>
                    <a:lnTo>
                      <a:pt x="1097" y="0"/>
                    </a:lnTo>
                    <a:lnTo>
                      <a:pt x="0" y="0"/>
                    </a:lnTo>
                    <a:close/>
                  </a:path>
                </a:pathLst>
              </a:custGeom>
              <a:solidFill>
                <a:srgbClr val="F0AF1D"/>
              </a:solidFill>
              <a:ln w="0">
                <a:noFill/>
                <a:prstDash/>
              </a:ln>
            </p:spPr>
            <p:txBody>
              <a:bodyPr vert="horz" wrap="square" lIns="91440" tIns="45720" rIns="91440" bIns="45720" numCol="1"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latin typeface="宋体" charset="0"/>
                  <a:ea typeface="宋体" charset="0"/>
                </a:endParaRPr>
              </a:p>
            </p:txBody>
          </p:sp>
          <p:sp>
            <p:nvSpPr>
              <p:cNvPr id="16409" name="Freeform 9"/>
              <p:cNvSpPr>
                <a:spLocks/>
              </p:cNvSpPr>
              <p:nvPr/>
            </p:nvSpPr>
            <p:spPr bwMode="auto">
              <a:xfrm>
                <a:off x="6162675" y="1985010"/>
                <a:ext cx="1759585" cy="48260"/>
              </a:xfrm>
              <a:custGeom>
                <a:avLst/>
                <a:gdLst>
                  <a:gd name="TX0" fmla="*/ 0 w 1098"/>
                  <a:gd name="TY0" fmla="*/ 0 h 51"/>
                  <a:gd name="TX1" fmla="*/ 1056 w 1098"/>
                  <a:gd name="TY1" fmla="*/ 50 h 51"/>
                  <a:gd name="TX2" fmla="*/ 1097 w 1098"/>
                  <a:gd name="TY2" fmla="*/ 0 h 51"/>
                  <a:gd name="TX3" fmla="*/ 0 w 1098"/>
                  <a:gd name="TY3" fmla="*/ 0 h 51"/>
                </a:gdLst>
                <a:ahLst/>
                <a:cxnLst>
                  <a:cxn ang="0">
                    <a:pos x="TX0" y="TY0"/>
                  </a:cxn>
                  <a:cxn ang="0">
                    <a:pos x="TX1" y="TY1"/>
                  </a:cxn>
                  <a:cxn ang="0">
                    <a:pos x="TX2" y="TY2"/>
                  </a:cxn>
                  <a:cxn ang="0">
                    <a:pos x="TX3" y="TY3"/>
                  </a:cxn>
                </a:cxnLst>
                <a:rect l="l" t="t" r="r" b="b"/>
                <a:pathLst>
                  <a:path w="1098" h="51">
                    <a:moveTo>
                      <a:pt x="0" y="0"/>
                    </a:moveTo>
                    <a:lnTo>
                      <a:pt x="1056" y="50"/>
                    </a:lnTo>
                    <a:lnTo>
                      <a:pt x="1097" y="0"/>
                    </a:lnTo>
                    <a:lnTo>
                      <a:pt x="0" y="0"/>
                    </a:lnTo>
                    <a:close/>
                  </a:path>
                </a:pathLst>
              </a:custGeom>
              <a:solidFill>
                <a:srgbClr val="202020">
                  <a:alpha val="31792"/>
                </a:srgbClr>
              </a:solidFill>
              <a:ln w="0">
                <a:noFill/>
                <a:prstDash/>
              </a:ln>
            </p:spPr>
            <p:txBody>
              <a:bodyPr vert="horz" wrap="square" lIns="91440" tIns="45720" rIns="91440" bIns="45720" numCol="1"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latin typeface="宋体" charset="0"/>
                  <a:ea typeface="宋体" charset="0"/>
                </a:endParaRPr>
              </a:p>
            </p:txBody>
          </p:sp>
          <p:sp>
            <p:nvSpPr>
              <p:cNvPr id="16410" name="矩形 26"/>
              <p:cNvSpPr>
                <a:spLocks/>
              </p:cNvSpPr>
              <p:nvPr/>
            </p:nvSpPr>
            <p:spPr bwMode="auto">
              <a:xfrm>
                <a:off x="5761355" y="939800"/>
                <a:ext cx="4822825" cy="1048385"/>
              </a:xfrm>
              <a:custGeom>
                <a:avLst/>
                <a:gdLst>
                  <a:gd name="TX0" fmla="*/ 0 w 4165796"/>
                  <a:gd name="TY0" fmla="*/ 0 h 1751807"/>
                  <a:gd name="TX1" fmla="*/ 4165795 w 4165796"/>
                  <a:gd name="TY1" fmla="*/ 0 h 1751807"/>
                  <a:gd name="TX2" fmla="*/ 3848295 w 4165796"/>
                  <a:gd name="TY2" fmla="*/ 1739106 h 1751807"/>
                  <a:gd name="TX3" fmla="*/ 419100 w 4165796"/>
                  <a:gd name="TY3" fmla="*/ 1751806 h 1751807"/>
                  <a:gd name="TX4" fmla="*/ 0 w 4165796"/>
                  <a:gd name="TY4" fmla="*/ 0 h 1751807"/>
                </a:gdLst>
                <a:ahLst/>
                <a:cxnLst>
                  <a:cxn ang="0">
                    <a:pos x="TX0" y="TY0"/>
                  </a:cxn>
                  <a:cxn ang="0">
                    <a:pos x="TX1" y="TY1"/>
                  </a:cxn>
                  <a:cxn ang="0">
                    <a:pos x="TX2" y="TY2"/>
                  </a:cxn>
                  <a:cxn ang="0">
                    <a:pos x="TX3" y="TY3"/>
                  </a:cxn>
                  <a:cxn ang="0">
                    <a:pos x="TX4" y="TY4"/>
                  </a:cxn>
                </a:cxnLst>
                <a:rect l="l" t="t" r="r" b="b"/>
                <a:pathLst>
                  <a:path w="4165796" h="1751807">
                    <a:moveTo>
                      <a:pt x="0" y="0"/>
                    </a:moveTo>
                    <a:lnTo>
                      <a:pt x="4165795" y="0"/>
                    </a:lnTo>
                    <a:lnTo>
                      <a:pt x="3848295" y="1739106"/>
                    </a:lnTo>
                    <a:lnTo>
                      <a:pt x="419100" y="1751806"/>
                    </a:lnTo>
                    <a:lnTo>
                      <a:pt x="0" y="0"/>
                    </a:lnTo>
                    <a:close/>
                  </a:path>
                </a:pathLst>
              </a:custGeom>
              <a:solidFill>
                <a:schemeClr val="bg1"/>
              </a:solidFill>
              <a:ln w="0">
                <a:noFill/>
                <a:prstDash/>
              </a:ln>
            </p:spPr>
            <p:txBody>
              <a:bodyPr vert="horz" wrap="square" lIns="91440" tIns="45720" rIns="91440" bIns="45720" numCol="1"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latin typeface="宋体" charset="0"/>
                  <a:ea typeface="宋体" charset="0"/>
                </a:endParaRPr>
              </a:p>
            </p:txBody>
          </p:sp>
        </p:grpSp>
        <p:grpSp>
          <p:nvGrpSpPr>
            <p:cNvPr id="16391" name="组合 258"/>
            <p:cNvGrpSpPr>
              <a:grpSpLocks/>
            </p:cNvGrpSpPr>
            <p:nvPr/>
          </p:nvGrpSpPr>
          <p:grpSpPr bwMode="auto">
            <a:xfrm>
              <a:off x="6589395" y="2767330"/>
              <a:ext cx="4747260" cy="1424940"/>
              <a:chOff x="6589395" y="2767330"/>
              <a:chExt cx="4747260" cy="1424940"/>
            </a:xfrm>
          </p:grpSpPr>
          <p:sp>
            <p:nvSpPr>
              <p:cNvPr id="16401" name="Freeform 6"/>
              <p:cNvSpPr>
                <a:spLocks/>
              </p:cNvSpPr>
              <p:nvPr/>
            </p:nvSpPr>
            <p:spPr bwMode="auto">
              <a:xfrm>
                <a:off x="7921625" y="3997325"/>
                <a:ext cx="516890" cy="195580"/>
              </a:xfrm>
              <a:custGeom>
                <a:avLst/>
                <a:gdLst>
                  <a:gd name="TX0" fmla="*/ 0 w 323"/>
                  <a:gd name="TY0" fmla="*/ 205 h 206"/>
                  <a:gd name="TX1" fmla="*/ 322 w 323"/>
                  <a:gd name="TY1" fmla="*/ 57 h 206"/>
                  <a:gd name="TX2" fmla="*/ 118 w 323"/>
                  <a:gd name="TY2" fmla="*/ 0 h 206"/>
                  <a:gd name="TX3" fmla="*/ 0 w 323"/>
                  <a:gd name="TY3" fmla="*/ 205 h 206"/>
                </a:gdLst>
                <a:ahLst/>
                <a:cxnLst>
                  <a:cxn ang="0">
                    <a:pos x="TX0" y="TY0"/>
                  </a:cxn>
                  <a:cxn ang="0">
                    <a:pos x="TX1" y="TY1"/>
                  </a:cxn>
                  <a:cxn ang="0">
                    <a:pos x="TX2" y="TY2"/>
                  </a:cxn>
                  <a:cxn ang="0">
                    <a:pos x="TX3" y="TY3"/>
                  </a:cxn>
                </a:cxnLst>
                <a:rect l="l" t="t" r="r" b="b"/>
                <a:pathLst>
                  <a:path w="323" h="206">
                    <a:moveTo>
                      <a:pt x="0" y="205"/>
                    </a:moveTo>
                    <a:lnTo>
                      <a:pt x="322" y="57"/>
                    </a:lnTo>
                    <a:lnTo>
                      <a:pt x="118" y="0"/>
                    </a:lnTo>
                    <a:lnTo>
                      <a:pt x="0" y="205"/>
                    </a:lnTo>
                    <a:close/>
                  </a:path>
                </a:pathLst>
              </a:custGeom>
              <a:solidFill>
                <a:srgbClr val="BBCCD6"/>
              </a:solidFill>
              <a:ln w="0">
                <a:noFill/>
                <a:prstDash/>
              </a:ln>
            </p:spPr>
            <p:txBody>
              <a:bodyPr vert="horz" wrap="square" lIns="91440" tIns="45720" rIns="91440" bIns="45720" numCol="1"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latin typeface="宋体" charset="0"/>
                  <a:ea typeface="宋体" charset="0"/>
                </a:endParaRPr>
              </a:p>
            </p:txBody>
          </p:sp>
          <p:sp>
            <p:nvSpPr>
              <p:cNvPr id="16402" name="Freeform 7"/>
              <p:cNvSpPr>
                <a:spLocks/>
              </p:cNvSpPr>
              <p:nvPr/>
            </p:nvSpPr>
            <p:spPr bwMode="auto">
              <a:xfrm>
                <a:off x="8067675" y="3997325"/>
                <a:ext cx="370840" cy="54610"/>
              </a:xfrm>
              <a:custGeom>
                <a:avLst/>
                <a:gdLst>
                  <a:gd name="TX0" fmla="*/ 27 w 232"/>
                  <a:gd name="TY0" fmla="*/ 0 h 58"/>
                  <a:gd name="TX1" fmla="*/ 0 w 232"/>
                  <a:gd name="TY1" fmla="*/ 44 h 58"/>
                  <a:gd name="TX2" fmla="*/ 231 w 232"/>
                  <a:gd name="TY2" fmla="*/ 57 h 58"/>
                  <a:gd name="TX3" fmla="*/ 27 w 232"/>
                  <a:gd name="TY3" fmla="*/ 0 h 58"/>
                </a:gdLst>
                <a:ahLst/>
                <a:cxnLst>
                  <a:cxn ang="0">
                    <a:pos x="TX0" y="TY0"/>
                  </a:cxn>
                  <a:cxn ang="0">
                    <a:pos x="TX1" y="TY1"/>
                  </a:cxn>
                  <a:cxn ang="0">
                    <a:pos x="TX2" y="TY2"/>
                  </a:cxn>
                  <a:cxn ang="0">
                    <a:pos x="TX3" y="TY3"/>
                  </a:cxn>
                </a:cxnLst>
                <a:rect l="l" t="t" r="r" b="b"/>
                <a:pathLst>
                  <a:path w="232" h="58">
                    <a:moveTo>
                      <a:pt x="27" y="0"/>
                    </a:moveTo>
                    <a:lnTo>
                      <a:pt x="0" y="44"/>
                    </a:lnTo>
                    <a:lnTo>
                      <a:pt x="231" y="57"/>
                    </a:lnTo>
                    <a:lnTo>
                      <a:pt x="27" y="0"/>
                    </a:lnTo>
                    <a:close/>
                  </a:path>
                </a:pathLst>
              </a:custGeom>
              <a:solidFill>
                <a:srgbClr val="4E6878"/>
              </a:solidFill>
              <a:ln w="0">
                <a:noFill/>
                <a:prstDash/>
              </a:ln>
            </p:spPr>
            <p:txBody>
              <a:bodyPr vert="horz" wrap="square" lIns="91440" tIns="45720" rIns="91440" bIns="45720" numCol="1"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latin typeface="宋体" charset="0"/>
                  <a:ea typeface="宋体" charset="0"/>
                </a:endParaRPr>
              </a:p>
            </p:txBody>
          </p:sp>
          <p:sp>
            <p:nvSpPr>
              <p:cNvPr id="16403" name="Freeform 8"/>
              <p:cNvSpPr>
                <a:spLocks/>
              </p:cNvSpPr>
              <p:nvPr/>
            </p:nvSpPr>
            <p:spPr bwMode="auto">
              <a:xfrm>
                <a:off x="6991985" y="3811905"/>
                <a:ext cx="1759585" cy="240030"/>
              </a:xfrm>
              <a:custGeom>
                <a:avLst/>
                <a:gdLst>
                  <a:gd name="TX0" fmla="*/ 0 w 1098"/>
                  <a:gd name="TY0" fmla="*/ 0 h 253"/>
                  <a:gd name="TX1" fmla="*/ 698 w 1098"/>
                  <a:gd name="TY1" fmla="*/ 195 h 253"/>
                  <a:gd name="TX2" fmla="*/ 902 w 1098"/>
                  <a:gd name="TY2" fmla="*/ 252 h 253"/>
                  <a:gd name="TX3" fmla="*/ 1097 w 1098"/>
                  <a:gd name="TY3" fmla="*/ 0 h 253"/>
                  <a:gd name="TX4" fmla="*/ 0 w 1098"/>
                  <a:gd name="TY4" fmla="*/ 0 h 253"/>
                </a:gdLst>
                <a:ahLst/>
                <a:cxnLst>
                  <a:cxn ang="0">
                    <a:pos x="TX0" y="TY0"/>
                  </a:cxn>
                  <a:cxn ang="0">
                    <a:pos x="TX1" y="TY1"/>
                  </a:cxn>
                  <a:cxn ang="0">
                    <a:pos x="TX2" y="TY2"/>
                  </a:cxn>
                  <a:cxn ang="0">
                    <a:pos x="TX3" y="TY3"/>
                  </a:cxn>
                  <a:cxn ang="0">
                    <a:pos x="TX4" y="TY4"/>
                  </a:cxn>
                </a:cxnLst>
                <a:rect l="l" t="t" r="r" b="b"/>
                <a:pathLst>
                  <a:path w="1098" h="253">
                    <a:moveTo>
                      <a:pt x="0" y="0"/>
                    </a:moveTo>
                    <a:lnTo>
                      <a:pt x="698" y="195"/>
                    </a:lnTo>
                    <a:lnTo>
                      <a:pt x="902" y="252"/>
                    </a:lnTo>
                    <a:lnTo>
                      <a:pt x="1097" y="0"/>
                    </a:lnTo>
                    <a:lnTo>
                      <a:pt x="0" y="0"/>
                    </a:lnTo>
                    <a:close/>
                  </a:path>
                </a:pathLst>
              </a:custGeom>
              <a:solidFill>
                <a:srgbClr val="F0AF1D"/>
              </a:solidFill>
              <a:ln w="0">
                <a:noFill/>
                <a:prstDash/>
              </a:ln>
            </p:spPr>
            <p:txBody>
              <a:bodyPr vert="horz" wrap="square" lIns="91440" tIns="45720" rIns="91440" bIns="45720" numCol="1"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latin typeface="宋体" charset="0"/>
                  <a:ea typeface="宋体" charset="0"/>
                </a:endParaRPr>
              </a:p>
            </p:txBody>
          </p:sp>
          <p:sp>
            <p:nvSpPr>
              <p:cNvPr id="16404" name="Freeform 9"/>
              <p:cNvSpPr>
                <a:spLocks/>
              </p:cNvSpPr>
              <p:nvPr/>
            </p:nvSpPr>
            <p:spPr bwMode="auto">
              <a:xfrm>
                <a:off x="6991985" y="3811905"/>
                <a:ext cx="1759585" cy="48260"/>
              </a:xfrm>
              <a:custGeom>
                <a:avLst/>
                <a:gdLst>
                  <a:gd name="TX0" fmla="*/ 0 w 1098"/>
                  <a:gd name="TY0" fmla="*/ 0 h 51"/>
                  <a:gd name="TX1" fmla="*/ 1056 w 1098"/>
                  <a:gd name="TY1" fmla="*/ 50 h 51"/>
                  <a:gd name="TX2" fmla="*/ 1097 w 1098"/>
                  <a:gd name="TY2" fmla="*/ 0 h 51"/>
                  <a:gd name="TX3" fmla="*/ 0 w 1098"/>
                  <a:gd name="TY3" fmla="*/ 0 h 51"/>
                </a:gdLst>
                <a:ahLst/>
                <a:cxnLst>
                  <a:cxn ang="0">
                    <a:pos x="TX0" y="TY0"/>
                  </a:cxn>
                  <a:cxn ang="0">
                    <a:pos x="TX1" y="TY1"/>
                  </a:cxn>
                  <a:cxn ang="0">
                    <a:pos x="TX2" y="TY2"/>
                  </a:cxn>
                  <a:cxn ang="0">
                    <a:pos x="TX3" y="TY3"/>
                  </a:cxn>
                </a:cxnLst>
                <a:rect l="l" t="t" r="r" b="b"/>
                <a:pathLst>
                  <a:path w="1098" h="51">
                    <a:moveTo>
                      <a:pt x="0" y="0"/>
                    </a:moveTo>
                    <a:lnTo>
                      <a:pt x="1056" y="50"/>
                    </a:lnTo>
                    <a:lnTo>
                      <a:pt x="1097" y="0"/>
                    </a:lnTo>
                    <a:lnTo>
                      <a:pt x="0" y="0"/>
                    </a:lnTo>
                    <a:close/>
                  </a:path>
                </a:pathLst>
              </a:custGeom>
              <a:solidFill>
                <a:srgbClr val="202020">
                  <a:alpha val="31792"/>
                </a:srgbClr>
              </a:solidFill>
              <a:ln w="0">
                <a:noFill/>
                <a:prstDash/>
              </a:ln>
            </p:spPr>
            <p:txBody>
              <a:bodyPr vert="horz" wrap="square" lIns="91440" tIns="45720" rIns="91440" bIns="45720" numCol="1"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latin typeface="宋体" charset="0"/>
                  <a:ea typeface="宋体" charset="0"/>
                </a:endParaRPr>
              </a:p>
            </p:txBody>
          </p:sp>
          <p:sp>
            <p:nvSpPr>
              <p:cNvPr id="16405" name="矩形 26"/>
              <p:cNvSpPr>
                <a:spLocks/>
              </p:cNvSpPr>
              <p:nvPr/>
            </p:nvSpPr>
            <p:spPr bwMode="auto">
              <a:xfrm>
                <a:off x="6589395" y="2767330"/>
                <a:ext cx="4747895" cy="1048385"/>
              </a:xfrm>
              <a:custGeom>
                <a:avLst/>
                <a:gdLst>
                  <a:gd name="TX0" fmla="*/ 0 w 4165796"/>
                  <a:gd name="TY0" fmla="*/ 0 h 1751807"/>
                  <a:gd name="TX1" fmla="*/ 4165795 w 4165796"/>
                  <a:gd name="TY1" fmla="*/ 0 h 1751807"/>
                  <a:gd name="TX2" fmla="*/ 3848295 w 4165796"/>
                  <a:gd name="TY2" fmla="*/ 1739106 h 1751807"/>
                  <a:gd name="TX3" fmla="*/ 419100 w 4165796"/>
                  <a:gd name="TY3" fmla="*/ 1751806 h 1751807"/>
                  <a:gd name="TX4" fmla="*/ 0 w 4165796"/>
                  <a:gd name="TY4" fmla="*/ 0 h 1751807"/>
                </a:gdLst>
                <a:ahLst/>
                <a:cxnLst>
                  <a:cxn ang="0">
                    <a:pos x="TX0" y="TY0"/>
                  </a:cxn>
                  <a:cxn ang="0">
                    <a:pos x="TX1" y="TY1"/>
                  </a:cxn>
                  <a:cxn ang="0">
                    <a:pos x="TX2" y="TY2"/>
                  </a:cxn>
                  <a:cxn ang="0">
                    <a:pos x="TX3" y="TY3"/>
                  </a:cxn>
                  <a:cxn ang="0">
                    <a:pos x="TX4" y="TY4"/>
                  </a:cxn>
                </a:cxnLst>
                <a:rect l="l" t="t" r="r" b="b"/>
                <a:pathLst>
                  <a:path w="4165796" h="1751807">
                    <a:moveTo>
                      <a:pt x="0" y="0"/>
                    </a:moveTo>
                    <a:lnTo>
                      <a:pt x="4165795" y="0"/>
                    </a:lnTo>
                    <a:lnTo>
                      <a:pt x="3848295" y="1739106"/>
                    </a:lnTo>
                    <a:lnTo>
                      <a:pt x="419100" y="1751806"/>
                    </a:lnTo>
                    <a:lnTo>
                      <a:pt x="0" y="0"/>
                    </a:lnTo>
                    <a:close/>
                  </a:path>
                </a:pathLst>
              </a:custGeom>
              <a:solidFill>
                <a:schemeClr val="bg1"/>
              </a:solidFill>
              <a:ln w="0">
                <a:noFill/>
                <a:prstDash/>
              </a:ln>
            </p:spPr>
            <p:txBody>
              <a:bodyPr vert="horz" wrap="square" lIns="91440" tIns="45720" rIns="91440" bIns="45720" numCol="1"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latin typeface="宋体" charset="0"/>
                  <a:ea typeface="宋体" charset="0"/>
                </a:endParaRPr>
              </a:p>
            </p:txBody>
          </p:sp>
        </p:grpSp>
        <p:grpSp>
          <p:nvGrpSpPr>
            <p:cNvPr id="16392" name="组合 264"/>
            <p:cNvGrpSpPr>
              <a:grpSpLocks/>
            </p:cNvGrpSpPr>
            <p:nvPr/>
          </p:nvGrpSpPr>
          <p:grpSpPr bwMode="auto">
            <a:xfrm>
              <a:off x="7421880" y="4568825"/>
              <a:ext cx="4573270" cy="1424305"/>
              <a:chOff x="7421880" y="4568825"/>
              <a:chExt cx="4573270" cy="1424305"/>
            </a:xfrm>
          </p:grpSpPr>
          <p:sp>
            <p:nvSpPr>
              <p:cNvPr id="16396" name="Freeform 6"/>
              <p:cNvSpPr>
                <a:spLocks/>
              </p:cNvSpPr>
              <p:nvPr/>
            </p:nvSpPr>
            <p:spPr bwMode="auto">
              <a:xfrm>
                <a:off x="8754110" y="5798185"/>
                <a:ext cx="516890" cy="195580"/>
              </a:xfrm>
              <a:custGeom>
                <a:avLst/>
                <a:gdLst>
                  <a:gd name="TX0" fmla="*/ 0 w 323"/>
                  <a:gd name="TY0" fmla="*/ 205 h 206"/>
                  <a:gd name="TX1" fmla="*/ 322 w 323"/>
                  <a:gd name="TY1" fmla="*/ 57 h 206"/>
                  <a:gd name="TX2" fmla="*/ 118 w 323"/>
                  <a:gd name="TY2" fmla="*/ 0 h 206"/>
                  <a:gd name="TX3" fmla="*/ 0 w 323"/>
                  <a:gd name="TY3" fmla="*/ 205 h 206"/>
                </a:gdLst>
                <a:ahLst/>
                <a:cxnLst>
                  <a:cxn ang="0">
                    <a:pos x="TX0" y="TY0"/>
                  </a:cxn>
                  <a:cxn ang="0">
                    <a:pos x="TX1" y="TY1"/>
                  </a:cxn>
                  <a:cxn ang="0">
                    <a:pos x="TX2" y="TY2"/>
                  </a:cxn>
                  <a:cxn ang="0">
                    <a:pos x="TX3" y="TY3"/>
                  </a:cxn>
                </a:cxnLst>
                <a:rect l="l" t="t" r="r" b="b"/>
                <a:pathLst>
                  <a:path w="323" h="206">
                    <a:moveTo>
                      <a:pt x="0" y="205"/>
                    </a:moveTo>
                    <a:lnTo>
                      <a:pt x="322" y="57"/>
                    </a:lnTo>
                    <a:lnTo>
                      <a:pt x="118" y="0"/>
                    </a:lnTo>
                    <a:lnTo>
                      <a:pt x="0" y="205"/>
                    </a:lnTo>
                    <a:close/>
                  </a:path>
                </a:pathLst>
              </a:custGeom>
              <a:solidFill>
                <a:srgbClr val="BBCCD6"/>
              </a:solidFill>
              <a:ln w="0">
                <a:noFill/>
                <a:prstDash/>
              </a:ln>
            </p:spPr>
            <p:txBody>
              <a:bodyPr vert="horz" wrap="square" lIns="91440" tIns="45720" rIns="91440" bIns="45720" numCol="1"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latin typeface="宋体" charset="0"/>
                  <a:ea typeface="宋体" charset="0"/>
                </a:endParaRPr>
              </a:p>
            </p:txBody>
          </p:sp>
          <p:sp>
            <p:nvSpPr>
              <p:cNvPr id="16397" name="Freeform 7"/>
              <p:cNvSpPr>
                <a:spLocks/>
              </p:cNvSpPr>
              <p:nvPr/>
            </p:nvSpPr>
            <p:spPr bwMode="auto">
              <a:xfrm>
                <a:off x="8899525" y="5798185"/>
                <a:ext cx="370840" cy="54610"/>
              </a:xfrm>
              <a:custGeom>
                <a:avLst/>
                <a:gdLst>
                  <a:gd name="TX0" fmla="*/ 27 w 232"/>
                  <a:gd name="TY0" fmla="*/ 0 h 58"/>
                  <a:gd name="TX1" fmla="*/ 0 w 232"/>
                  <a:gd name="TY1" fmla="*/ 44 h 58"/>
                  <a:gd name="TX2" fmla="*/ 231 w 232"/>
                  <a:gd name="TY2" fmla="*/ 57 h 58"/>
                  <a:gd name="TX3" fmla="*/ 27 w 232"/>
                  <a:gd name="TY3" fmla="*/ 0 h 58"/>
                </a:gdLst>
                <a:ahLst/>
                <a:cxnLst>
                  <a:cxn ang="0">
                    <a:pos x="TX0" y="TY0"/>
                  </a:cxn>
                  <a:cxn ang="0">
                    <a:pos x="TX1" y="TY1"/>
                  </a:cxn>
                  <a:cxn ang="0">
                    <a:pos x="TX2" y="TY2"/>
                  </a:cxn>
                  <a:cxn ang="0">
                    <a:pos x="TX3" y="TY3"/>
                  </a:cxn>
                </a:cxnLst>
                <a:rect l="l" t="t" r="r" b="b"/>
                <a:pathLst>
                  <a:path w="232" h="58">
                    <a:moveTo>
                      <a:pt x="27" y="0"/>
                    </a:moveTo>
                    <a:lnTo>
                      <a:pt x="0" y="44"/>
                    </a:lnTo>
                    <a:lnTo>
                      <a:pt x="231" y="57"/>
                    </a:lnTo>
                    <a:lnTo>
                      <a:pt x="27" y="0"/>
                    </a:lnTo>
                    <a:close/>
                  </a:path>
                </a:pathLst>
              </a:custGeom>
              <a:solidFill>
                <a:srgbClr val="4E6878"/>
              </a:solidFill>
              <a:ln w="0">
                <a:noFill/>
                <a:prstDash/>
              </a:ln>
            </p:spPr>
            <p:txBody>
              <a:bodyPr vert="horz" wrap="square" lIns="91440" tIns="45720" rIns="91440" bIns="45720" numCol="1"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latin typeface="宋体" charset="0"/>
                  <a:ea typeface="宋体" charset="0"/>
                </a:endParaRPr>
              </a:p>
            </p:txBody>
          </p:sp>
          <p:sp>
            <p:nvSpPr>
              <p:cNvPr id="16398" name="Freeform 8"/>
              <p:cNvSpPr>
                <a:spLocks/>
              </p:cNvSpPr>
              <p:nvPr/>
            </p:nvSpPr>
            <p:spPr bwMode="auto">
              <a:xfrm>
                <a:off x="7823835" y="5612765"/>
                <a:ext cx="1759585" cy="240030"/>
              </a:xfrm>
              <a:custGeom>
                <a:avLst/>
                <a:gdLst>
                  <a:gd name="TX0" fmla="*/ 0 w 1098"/>
                  <a:gd name="TY0" fmla="*/ 0 h 253"/>
                  <a:gd name="TX1" fmla="*/ 698 w 1098"/>
                  <a:gd name="TY1" fmla="*/ 195 h 253"/>
                  <a:gd name="TX2" fmla="*/ 902 w 1098"/>
                  <a:gd name="TY2" fmla="*/ 252 h 253"/>
                  <a:gd name="TX3" fmla="*/ 1097 w 1098"/>
                  <a:gd name="TY3" fmla="*/ 0 h 253"/>
                  <a:gd name="TX4" fmla="*/ 0 w 1098"/>
                  <a:gd name="TY4" fmla="*/ 0 h 253"/>
                </a:gdLst>
                <a:ahLst/>
                <a:cxnLst>
                  <a:cxn ang="0">
                    <a:pos x="TX0" y="TY0"/>
                  </a:cxn>
                  <a:cxn ang="0">
                    <a:pos x="TX1" y="TY1"/>
                  </a:cxn>
                  <a:cxn ang="0">
                    <a:pos x="TX2" y="TY2"/>
                  </a:cxn>
                  <a:cxn ang="0">
                    <a:pos x="TX3" y="TY3"/>
                  </a:cxn>
                  <a:cxn ang="0">
                    <a:pos x="TX4" y="TY4"/>
                  </a:cxn>
                </a:cxnLst>
                <a:rect l="l" t="t" r="r" b="b"/>
                <a:pathLst>
                  <a:path w="1098" h="253">
                    <a:moveTo>
                      <a:pt x="0" y="0"/>
                    </a:moveTo>
                    <a:lnTo>
                      <a:pt x="698" y="195"/>
                    </a:lnTo>
                    <a:lnTo>
                      <a:pt x="902" y="252"/>
                    </a:lnTo>
                    <a:lnTo>
                      <a:pt x="1097" y="0"/>
                    </a:lnTo>
                    <a:lnTo>
                      <a:pt x="0" y="0"/>
                    </a:lnTo>
                    <a:close/>
                  </a:path>
                </a:pathLst>
              </a:custGeom>
              <a:solidFill>
                <a:srgbClr val="F0AF1D"/>
              </a:solidFill>
              <a:ln w="0">
                <a:noFill/>
                <a:prstDash/>
              </a:ln>
            </p:spPr>
            <p:txBody>
              <a:bodyPr vert="horz" wrap="square" lIns="91440" tIns="45720" rIns="91440" bIns="45720" numCol="1"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latin typeface="宋体" charset="0"/>
                  <a:ea typeface="宋体" charset="0"/>
                </a:endParaRPr>
              </a:p>
            </p:txBody>
          </p:sp>
          <p:sp>
            <p:nvSpPr>
              <p:cNvPr id="16399" name="Freeform 9"/>
              <p:cNvSpPr>
                <a:spLocks/>
              </p:cNvSpPr>
              <p:nvPr/>
            </p:nvSpPr>
            <p:spPr bwMode="auto">
              <a:xfrm>
                <a:off x="7823835" y="5612765"/>
                <a:ext cx="1759585" cy="48260"/>
              </a:xfrm>
              <a:custGeom>
                <a:avLst/>
                <a:gdLst>
                  <a:gd name="TX0" fmla="*/ 0 w 1098"/>
                  <a:gd name="TY0" fmla="*/ 0 h 51"/>
                  <a:gd name="TX1" fmla="*/ 1056 w 1098"/>
                  <a:gd name="TY1" fmla="*/ 50 h 51"/>
                  <a:gd name="TX2" fmla="*/ 1097 w 1098"/>
                  <a:gd name="TY2" fmla="*/ 0 h 51"/>
                  <a:gd name="TX3" fmla="*/ 0 w 1098"/>
                  <a:gd name="TY3" fmla="*/ 0 h 51"/>
                </a:gdLst>
                <a:ahLst/>
                <a:cxnLst>
                  <a:cxn ang="0">
                    <a:pos x="TX0" y="TY0"/>
                  </a:cxn>
                  <a:cxn ang="0">
                    <a:pos x="TX1" y="TY1"/>
                  </a:cxn>
                  <a:cxn ang="0">
                    <a:pos x="TX2" y="TY2"/>
                  </a:cxn>
                  <a:cxn ang="0">
                    <a:pos x="TX3" y="TY3"/>
                  </a:cxn>
                </a:cxnLst>
                <a:rect l="l" t="t" r="r" b="b"/>
                <a:pathLst>
                  <a:path w="1098" h="51">
                    <a:moveTo>
                      <a:pt x="0" y="0"/>
                    </a:moveTo>
                    <a:lnTo>
                      <a:pt x="1056" y="50"/>
                    </a:lnTo>
                    <a:lnTo>
                      <a:pt x="1097" y="0"/>
                    </a:lnTo>
                    <a:lnTo>
                      <a:pt x="0" y="0"/>
                    </a:lnTo>
                    <a:close/>
                  </a:path>
                </a:pathLst>
              </a:custGeom>
              <a:solidFill>
                <a:srgbClr val="202020">
                  <a:alpha val="31792"/>
                </a:srgbClr>
              </a:solidFill>
              <a:ln w="0">
                <a:noFill/>
                <a:prstDash/>
              </a:ln>
            </p:spPr>
            <p:txBody>
              <a:bodyPr vert="horz" wrap="square" lIns="91440" tIns="45720" rIns="91440" bIns="45720" numCol="1"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latin typeface="宋体" charset="0"/>
                  <a:ea typeface="宋体" charset="0"/>
                </a:endParaRPr>
              </a:p>
            </p:txBody>
          </p:sp>
          <p:sp>
            <p:nvSpPr>
              <p:cNvPr id="16400" name="矩形 26"/>
              <p:cNvSpPr>
                <a:spLocks/>
              </p:cNvSpPr>
              <p:nvPr/>
            </p:nvSpPr>
            <p:spPr bwMode="auto">
              <a:xfrm>
                <a:off x="7421880" y="4568825"/>
                <a:ext cx="4573905" cy="1048385"/>
              </a:xfrm>
              <a:custGeom>
                <a:avLst/>
                <a:gdLst>
                  <a:gd name="TX0" fmla="*/ 0 w 4165796"/>
                  <a:gd name="TY0" fmla="*/ 0 h 1751807"/>
                  <a:gd name="TX1" fmla="*/ 4165795 w 4165796"/>
                  <a:gd name="TY1" fmla="*/ 0 h 1751807"/>
                  <a:gd name="TX2" fmla="*/ 3848295 w 4165796"/>
                  <a:gd name="TY2" fmla="*/ 1739106 h 1751807"/>
                  <a:gd name="TX3" fmla="*/ 419100 w 4165796"/>
                  <a:gd name="TY3" fmla="*/ 1751806 h 1751807"/>
                  <a:gd name="TX4" fmla="*/ 0 w 4165796"/>
                  <a:gd name="TY4" fmla="*/ 0 h 1751807"/>
                </a:gdLst>
                <a:ahLst/>
                <a:cxnLst>
                  <a:cxn ang="0">
                    <a:pos x="TX0" y="TY0"/>
                  </a:cxn>
                  <a:cxn ang="0">
                    <a:pos x="TX1" y="TY1"/>
                  </a:cxn>
                  <a:cxn ang="0">
                    <a:pos x="TX2" y="TY2"/>
                  </a:cxn>
                  <a:cxn ang="0">
                    <a:pos x="TX3" y="TY3"/>
                  </a:cxn>
                  <a:cxn ang="0">
                    <a:pos x="TX4" y="TY4"/>
                  </a:cxn>
                </a:cxnLst>
                <a:rect l="l" t="t" r="r" b="b"/>
                <a:pathLst>
                  <a:path w="4165796" h="1751807">
                    <a:moveTo>
                      <a:pt x="0" y="0"/>
                    </a:moveTo>
                    <a:lnTo>
                      <a:pt x="4165795" y="0"/>
                    </a:lnTo>
                    <a:lnTo>
                      <a:pt x="3848295" y="1739106"/>
                    </a:lnTo>
                    <a:lnTo>
                      <a:pt x="419100" y="1751806"/>
                    </a:lnTo>
                    <a:lnTo>
                      <a:pt x="0" y="0"/>
                    </a:lnTo>
                    <a:close/>
                  </a:path>
                </a:pathLst>
              </a:custGeom>
              <a:solidFill>
                <a:schemeClr val="bg1"/>
              </a:solidFill>
              <a:ln w="0">
                <a:noFill/>
                <a:prstDash/>
              </a:ln>
            </p:spPr>
            <p:txBody>
              <a:bodyPr vert="horz" wrap="square" lIns="91440" tIns="45720" rIns="91440" bIns="45720" numCol="1"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latin typeface="宋体" charset="0"/>
                  <a:ea typeface="宋体" charset="0"/>
                </a:endParaRPr>
              </a:p>
            </p:txBody>
          </p:sp>
        </p:grpSp>
        <p:sp>
          <p:nvSpPr>
            <p:cNvPr id="16393" name="文本框 277"/>
            <p:cNvSpPr txBox="1">
              <a:spLocks/>
            </p:cNvSpPr>
            <p:nvPr/>
          </p:nvSpPr>
          <p:spPr bwMode="auto">
            <a:xfrm>
              <a:off x="6030595" y="1103630"/>
              <a:ext cx="2970685" cy="707886"/>
            </a:xfrm>
            <a:prstGeom prst="rect">
              <a:avLst/>
            </a:prstGeom>
            <a:noFill/>
            <a:ln w="0">
              <a:noFill/>
              <a:prstDash/>
            </a:ln>
          </p:spPr>
          <p:txBody>
            <a:bodyPr vert="horz" wrap="none" lIns="91440" tIns="45720" rIns="91440" bIns="45720" numCol="1" anchor="t">
              <a:spAutoFit/>
            </a:bodyPr>
            <a:lstStyle/>
            <a:p>
              <a:pPr marL="0" indent="0" algn="l" defTabSz="914400" eaLnBrk="0" fontAlgn="base" latinLnBrk="0">
                <a:lnSpc>
                  <a:spcPct val="100000"/>
                </a:lnSpc>
                <a:spcBef>
                  <a:spcPts val="0"/>
                </a:spcBef>
                <a:spcAft>
                  <a:spcPts val="0"/>
                </a:spcAft>
                <a:buFontTx/>
                <a:buNone/>
              </a:pPr>
              <a:r>
                <a:rPr lang="en-US" altLang="ko-KR" sz="4000" b="1" strike="noStrike" cap="none" dirty="0">
                  <a:solidFill>
                    <a:srgbClr val="7F7F7F"/>
                  </a:solidFill>
                  <a:latin typeface="微软雅黑" charset="0"/>
                  <a:ea typeface="微软雅黑" charset="0"/>
                </a:rPr>
                <a:t>01</a:t>
              </a:r>
              <a:r>
                <a:rPr lang="en-US" altLang="ko-KR" sz="2800" b="1" strike="noStrike" cap="none" dirty="0">
                  <a:solidFill>
                    <a:srgbClr val="7F7F7F"/>
                  </a:solidFill>
                  <a:latin typeface="微软雅黑" charset="0"/>
                  <a:ea typeface="微软雅黑" charset="0"/>
                </a:rPr>
                <a:t>项目研究背景</a:t>
              </a:r>
              <a:endParaRPr lang="ko-KR" altLang="en-US" sz="2800" b="1" strike="noStrike" cap="none" dirty="0">
                <a:solidFill>
                  <a:srgbClr val="7F7F7F"/>
                </a:solidFill>
                <a:latin typeface="微软雅黑" charset="0"/>
                <a:ea typeface="微软雅黑" charset="0"/>
              </a:endParaRPr>
            </a:p>
          </p:txBody>
        </p:sp>
        <p:sp>
          <p:nvSpPr>
            <p:cNvPr id="16394" name="文本框 279"/>
            <p:cNvSpPr txBox="1">
              <a:spLocks/>
            </p:cNvSpPr>
            <p:nvPr/>
          </p:nvSpPr>
          <p:spPr bwMode="auto">
            <a:xfrm>
              <a:off x="6848475" y="2959100"/>
              <a:ext cx="4232910" cy="707390"/>
            </a:xfrm>
            <a:prstGeom prst="rect">
              <a:avLst/>
            </a:prstGeom>
            <a:noFill/>
            <a:ln w="0">
              <a:noFill/>
              <a:prstDash/>
            </a:ln>
          </p:spPr>
          <p:txBody>
            <a:bodyPr vert="horz" wrap="square" lIns="91440" tIns="45720" rIns="91440" bIns="45720" numCol="1" anchor="t">
              <a:spAutoFit/>
            </a:bodyPr>
            <a:lstStyle/>
            <a:p>
              <a:pPr marL="0" indent="0" algn="l" defTabSz="914400" eaLnBrk="0" fontAlgn="base" latinLnBrk="0">
                <a:lnSpc>
                  <a:spcPct val="100000"/>
                </a:lnSpc>
                <a:spcBef>
                  <a:spcPts val="0"/>
                </a:spcBef>
                <a:spcAft>
                  <a:spcPts val="0"/>
                </a:spcAft>
                <a:buFontTx/>
                <a:buNone/>
              </a:pPr>
              <a:r>
                <a:rPr lang="en-US" altLang="ko-KR" sz="4000" b="1" strike="noStrike" cap="none" dirty="0">
                  <a:solidFill>
                    <a:srgbClr val="7F7F7F"/>
                  </a:solidFill>
                  <a:latin typeface="微软雅黑" charset="0"/>
                  <a:ea typeface="微软雅黑" charset="0"/>
                </a:rPr>
                <a:t>02</a:t>
              </a:r>
              <a:r>
                <a:rPr lang="zh-CN" altLang="en-US" sz="2800" b="1" dirty="0">
                  <a:solidFill>
                    <a:srgbClr val="7F7F7F"/>
                  </a:solidFill>
                  <a:latin typeface="微软雅黑" charset="0"/>
                  <a:ea typeface="微软雅黑" charset="0"/>
                </a:rPr>
                <a:t>系统功能介绍</a:t>
              </a:r>
              <a:endParaRPr lang="ko-KR" altLang="en-US" sz="2800" b="1" strike="noStrike" cap="none" dirty="0">
                <a:solidFill>
                  <a:srgbClr val="7F7F7F"/>
                </a:solidFill>
                <a:latin typeface="微软雅黑" charset="0"/>
                <a:ea typeface="微软雅黑" charset="0"/>
              </a:endParaRPr>
            </a:p>
          </p:txBody>
        </p:sp>
        <p:sp>
          <p:nvSpPr>
            <p:cNvPr id="16395" name="文本框 280"/>
            <p:cNvSpPr txBox="1">
              <a:spLocks/>
            </p:cNvSpPr>
            <p:nvPr/>
          </p:nvSpPr>
          <p:spPr bwMode="auto">
            <a:xfrm>
              <a:off x="7699375" y="4767580"/>
              <a:ext cx="2252540" cy="707886"/>
            </a:xfrm>
            <a:prstGeom prst="rect">
              <a:avLst/>
            </a:prstGeom>
            <a:noFill/>
            <a:ln w="0">
              <a:noFill/>
              <a:prstDash/>
            </a:ln>
          </p:spPr>
          <p:txBody>
            <a:bodyPr vert="horz" wrap="none" lIns="91440" tIns="45720" rIns="91440" bIns="45720" numCol="1" anchor="t">
              <a:spAutoFit/>
            </a:bodyPr>
            <a:lstStyle/>
            <a:p>
              <a:pPr marL="0" indent="0" algn="l" defTabSz="914400" eaLnBrk="0" fontAlgn="base" latinLnBrk="0">
                <a:lnSpc>
                  <a:spcPct val="100000"/>
                </a:lnSpc>
                <a:spcBef>
                  <a:spcPts val="0"/>
                </a:spcBef>
                <a:spcAft>
                  <a:spcPts val="0"/>
                </a:spcAft>
                <a:buFontTx/>
                <a:buNone/>
              </a:pPr>
              <a:r>
                <a:rPr lang="en-US" altLang="ko-KR" sz="4000" b="1" strike="noStrike" cap="none" dirty="0">
                  <a:solidFill>
                    <a:srgbClr val="7F7F7F"/>
                  </a:solidFill>
                  <a:latin typeface="微软雅黑" charset="0"/>
                  <a:ea typeface="微软雅黑" charset="0"/>
                </a:rPr>
                <a:t>03</a:t>
              </a:r>
              <a:r>
                <a:rPr lang="zh-CN" altLang="en-US" sz="2800" b="1" strike="noStrike" cap="none" dirty="0">
                  <a:solidFill>
                    <a:srgbClr val="7F7F7F"/>
                  </a:solidFill>
                  <a:latin typeface="微软雅黑" charset="0"/>
                  <a:ea typeface="微软雅黑" charset="0"/>
                </a:rPr>
                <a:t>系统演示</a:t>
              </a:r>
              <a:endParaRPr lang="ko-KR" altLang="en-US" sz="2800" b="1" strike="noStrike" cap="none" dirty="0">
                <a:solidFill>
                  <a:srgbClr val="7F7F7F"/>
                </a:solidFill>
                <a:latin typeface="微软雅黑" charset="0"/>
                <a:ea typeface="微软雅黑" charset="0"/>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矩形 3"/>
          <p:cNvSpPr>
            <a:spLocks noChangeArrowheads="1"/>
          </p:cNvSpPr>
          <p:nvPr/>
        </p:nvSpPr>
        <p:spPr bwMode="auto">
          <a:xfrm>
            <a:off x="0" y="2351405"/>
            <a:ext cx="12192000" cy="2220595"/>
          </a:xfrm>
          <a:prstGeom prst="rect">
            <a:avLst/>
          </a:prstGeom>
          <a:solidFill>
            <a:srgbClr val="0857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pPr algn="ctr"/>
            <a:endParaRPr kumimoji="0" lang="zh-CN" altLang="en-US" sz="1800">
              <a:solidFill>
                <a:srgbClr val="FFFFFF"/>
              </a:solidFill>
            </a:endParaRPr>
          </a:p>
        </p:txBody>
      </p:sp>
      <p:grpSp>
        <p:nvGrpSpPr>
          <p:cNvPr id="17410" name="组合 23"/>
          <p:cNvGrpSpPr>
            <a:grpSpLocks/>
          </p:cNvGrpSpPr>
          <p:nvPr/>
        </p:nvGrpSpPr>
        <p:grpSpPr bwMode="auto">
          <a:xfrm>
            <a:off x="495300" y="1631950"/>
            <a:ext cx="3672205" cy="3673475"/>
            <a:chOff x="495300" y="1631950"/>
            <a:chExt cx="3672205" cy="3673475"/>
          </a:xfrm>
        </p:grpSpPr>
        <p:sp>
          <p:nvSpPr>
            <p:cNvPr id="17415" name="Oval 5"/>
            <p:cNvSpPr>
              <a:spLocks noChangeArrowheads="1"/>
            </p:cNvSpPr>
            <p:nvPr/>
          </p:nvSpPr>
          <p:spPr bwMode="auto">
            <a:xfrm>
              <a:off x="495300" y="1631950"/>
              <a:ext cx="3672205" cy="3673475"/>
            </a:xfrm>
            <a:prstGeom prst="ellipse">
              <a:avLst/>
            </a:prstGeom>
            <a:solidFill>
              <a:srgbClr val="58B7C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7416" name="Freeform 6"/>
            <p:cNvSpPr>
              <a:spLocks noChangeArrowheads="1"/>
            </p:cNvSpPr>
            <p:nvPr/>
          </p:nvSpPr>
          <p:spPr bwMode="auto">
            <a:xfrm>
              <a:off x="1866900" y="2511425"/>
              <a:ext cx="2300605" cy="2279650"/>
            </a:xfrm>
            <a:custGeom>
              <a:avLst/>
              <a:gdLst>
                <a:gd name="T0" fmla="*/ 2300288 w 327"/>
                <a:gd name="T1" fmla="*/ 956890 h 324"/>
                <a:gd name="T2" fmla="*/ 2251046 w 327"/>
                <a:gd name="T3" fmla="*/ 520661 h 324"/>
                <a:gd name="T4" fmla="*/ 1231041 w 327"/>
                <a:gd name="T5" fmla="*/ 0 h 324"/>
                <a:gd name="T6" fmla="*/ 0 w 327"/>
                <a:gd name="T7" fmla="*/ 619164 h 324"/>
                <a:gd name="T8" fmla="*/ 0 w 327"/>
                <a:gd name="T9" fmla="*/ 2279650 h 324"/>
                <a:gd name="T10" fmla="*/ 1737526 w 327"/>
                <a:gd name="T11" fmla="*/ 2279650 h 324"/>
                <a:gd name="T12" fmla="*/ 2300288 w 327"/>
                <a:gd name="T13" fmla="*/ 956890 h 3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7" h="324">
                  <a:moveTo>
                    <a:pt x="327" y="136"/>
                  </a:moveTo>
                  <a:cubicBezTo>
                    <a:pt x="327" y="114"/>
                    <a:pt x="324" y="93"/>
                    <a:pt x="320" y="74"/>
                  </a:cubicBezTo>
                  <a:cubicBezTo>
                    <a:pt x="175" y="0"/>
                    <a:pt x="175" y="0"/>
                    <a:pt x="175" y="0"/>
                  </a:cubicBezTo>
                  <a:cubicBezTo>
                    <a:pt x="0" y="88"/>
                    <a:pt x="0" y="88"/>
                    <a:pt x="0" y="88"/>
                  </a:cubicBezTo>
                  <a:cubicBezTo>
                    <a:pt x="0" y="324"/>
                    <a:pt x="0" y="324"/>
                    <a:pt x="0" y="324"/>
                  </a:cubicBezTo>
                  <a:cubicBezTo>
                    <a:pt x="247" y="324"/>
                    <a:pt x="247" y="324"/>
                    <a:pt x="247" y="324"/>
                  </a:cubicBezTo>
                  <a:cubicBezTo>
                    <a:pt x="296" y="277"/>
                    <a:pt x="327" y="210"/>
                    <a:pt x="327" y="136"/>
                  </a:cubicBezTo>
                  <a:close/>
                </a:path>
              </a:pathLst>
            </a:custGeom>
            <a:solidFill>
              <a:srgbClr val="0F54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17" name="Freeform 7"/>
            <p:cNvSpPr>
              <a:spLocks noChangeArrowheads="1"/>
            </p:cNvSpPr>
            <p:nvPr/>
          </p:nvSpPr>
          <p:spPr bwMode="auto">
            <a:xfrm>
              <a:off x="2078355" y="2349500"/>
              <a:ext cx="2039620" cy="1639570"/>
            </a:xfrm>
            <a:custGeom>
              <a:avLst/>
              <a:gdLst>
                <a:gd name="T0" fmla="*/ 1709327 w 290"/>
                <a:gd name="T1" fmla="*/ 0 h 233"/>
                <a:gd name="T2" fmla="*/ 0 w 290"/>
                <a:gd name="T3" fmla="*/ 0 h 233"/>
                <a:gd name="T4" fmla="*/ 0 w 290"/>
                <a:gd name="T5" fmla="*/ 1639888 h 233"/>
                <a:gd name="T6" fmla="*/ 2011801 w 290"/>
                <a:gd name="T7" fmla="*/ 1639888 h 233"/>
                <a:gd name="T8" fmla="*/ 2039938 w 290"/>
                <a:gd name="T9" fmla="*/ 1534316 h 233"/>
                <a:gd name="T10" fmla="*/ 2039938 w 290"/>
                <a:gd name="T11" fmla="*/ 696776 h 233"/>
                <a:gd name="T12" fmla="*/ 1709327 w 290"/>
                <a:gd name="T13" fmla="*/ 0 h 2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0" h="233">
                  <a:moveTo>
                    <a:pt x="243" y="0"/>
                  </a:moveTo>
                  <a:cubicBezTo>
                    <a:pt x="0" y="0"/>
                    <a:pt x="0" y="0"/>
                    <a:pt x="0" y="0"/>
                  </a:cubicBezTo>
                  <a:cubicBezTo>
                    <a:pt x="0" y="233"/>
                    <a:pt x="0" y="233"/>
                    <a:pt x="0" y="233"/>
                  </a:cubicBezTo>
                  <a:cubicBezTo>
                    <a:pt x="286" y="233"/>
                    <a:pt x="286" y="233"/>
                    <a:pt x="286" y="233"/>
                  </a:cubicBezTo>
                  <a:cubicBezTo>
                    <a:pt x="288" y="228"/>
                    <a:pt x="289" y="223"/>
                    <a:pt x="290" y="218"/>
                  </a:cubicBezTo>
                  <a:cubicBezTo>
                    <a:pt x="290" y="99"/>
                    <a:pt x="290" y="99"/>
                    <a:pt x="290" y="99"/>
                  </a:cubicBezTo>
                  <a:cubicBezTo>
                    <a:pt x="282" y="63"/>
                    <a:pt x="265" y="29"/>
                    <a:pt x="243" y="0"/>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18" name="Rectangle 8"/>
            <p:cNvSpPr>
              <a:spLocks noChangeArrowheads="1"/>
            </p:cNvSpPr>
            <p:nvPr/>
          </p:nvSpPr>
          <p:spPr bwMode="auto">
            <a:xfrm>
              <a:off x="2619375" y="2693670"/>
              <a:ext cx="1287780" cy="85725"/>
            </a:xfrm>
            <a:prstGeom prst="rect">
              <a:avLst/>
            </a:prstGeom>
            <a:solidFill>
              <a:srgbClr val="58B7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7419" name="Rectangle 9"/>
            <p:cNvSpPr>
              <a:spLocks noChangeArrowheads="1"/>
            </p:cNvSpPr>
            <p:nvPr/>
          </p:nvSpPr>
          <p:spPr bwMode="auto">
            <a:xfrm>
              <a:off x="2295525" y="2990850"/>
              <a:ext cx="1611630" cy="83820"/>
            </a:xfrm>
            <a:prstGeom prst="rect">
              <a:avLst/>
            </a:prstGeom>
            <a:solidFill>
              <a:srgbClr val="58B7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7420" name="Rectangle 10"/>
            <p:cNvSpPr>
              <a:spLocks noChangeArrowheads="1"/>
            </p:cNvSpPr>
            <p:nvPr/>
          </p:nvSpPr>
          <p:spPr bwMode="auto">
            <a:xfrm>
              <a:off x="2295525" y="3286125"/>
              <a:ext cx="1611630" cy="83820"/>
            </a:xfrm>
            <a:prstGeom prst="rect">
              <a:avLst/>
            </a:prstGeom>
            <a:solidFill>
              <a:srgbClr val="58B7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7421" name="Rectangle 11"/>
            <p:cNvSpPr>
              <a:spLocks noChangeArrowheads="1"/>
            </p:cNvSpPr>
            <p:nvPr/>
          </p:nvSpPr>
          <p:spPr bwMode="auto">
            <a:xfrm>
              <a:off x="2295525" y="3581400"/>
              <a:ext cx="1611630" cy="83820"/>
            </a:xfrm>
            <a:prstGeom prst="rect">
              <a:avLst/>
            </a:prstGeom>
            <a:solidFill>
              <a:srgbClr val="58B7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7422" name="Freeform 12"/>
            <p:cNvSpPr>
              <a:spLocks noChangeArrowheads="1"/>
            </p:cNvSpPr>
            <p:nvPr/>
          </p:nvSpPr>
          <p:spPr bwMode="auto">
            <a:xfrm>
              <a:off x="1866900" y="3960495"/>
              <a:ext cx="2230755" cy="829945"/>
            </a:xfrm>
            <a:custGeom>
              <a:avLst/>
              <a:gdLst>
                <a:gd name="T0" fmla="*/ 2230438 w 317"/>
                <a:gd name="T1" fmla="*/ 0 h 118"/>
                <a:gd name="T2" fmla="*/ 0 w 317"/>
                <a:gd name="T3" fmla="*/ 0 h 118"/>
                <a:gd name="T4" fmla="*/ 0 w 317"/>
                <a:gd name="T5" fmla="*/ 830263 h 118"/>
                <a:gd name="T6" fmla="*/ 1737912 w 317"/>
                <a:gd name="T7" fmla="*/ 830263 h 118"/>
                <a:gd name="T8" fmla="*/ 2230438 w 317"/>
                <a:gd name="T9" fmla="*/ 0 h 1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7" h="118">
                  <a:moveTo>
                    <a:pt x="317" y="0"/>
                  </a:moveTo>
                  <a:cubicBezTo>
                    <a:pt x="0" y="0"/>
                    <a:pt x="0" y="0"/>
                    <a:pt x="0" y="0"/>
                  </a:cubicBezTo>
                  <a:cubicBezTo>
                    <a:pt x="0" y="118"/>
                    <a:pt x="0" y="118"/>
                    <a:pt x="0" y="118"/>
                  </a:cubicBezTo>
                  <a:cubicBezTo>
                    <a:pt x="247" y="118"/>
                    <a:pt x="247" y="118"/>
                    <a:pt x="247" y="118"/>
                  </a:cubicBezTo>
                  <a:cubicBezTo>
                    <a:pt x="280" y="86"/>
                    <a:pt x="305" y="46"/>
                    <a:pt x="317" y="0"/>
                  </a:cubicBezTo>
                  <a:close/>
                </a:path>
              </a:pathLst>
            </a:custGeom>
            <a:solidFill>
              <a:srgbClr val="3359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23" name="Freeform 13"/>
            <p:cNvSpPr>
              <a:spLocks noChangeArrowheads="1"/>
            </p:cNvSpPr>
            <p:nvPr/>
          </p:nvSpPr>
          <p:spPr bwMode="auto">
            <a:xfrm>
              <a:off x="1866900" y="3130550"/>
              <a:ext cx="1231900" cy="1660525"/>
            </a:xfrm>
            <a:custGeom>
              <a:avLst/>
              <a:gdLst>
                <a:gd name="T0" fmla="*/ 0 w 776"/>
                <a:gd name="T1" fmla="*/ 0 h 1046"/>
                <a:gd name="T2" fmla="*/ 0 w 776"/>
                <a:gd name="T3" fmla="*/ 1660525 h 1046"/>
                <a:gd name="T4" fmla="*/ 1231900 w 776"/>
                <a:gd name="T5" fmla="*/ 830263 h 1046"/>
                <a:gd name="T6" fmla="*/ 0 w 776"/>
                <a:gd name="T7" fmla="*/ 0 h 10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76" h="1046">
                  <a:moveTo>
                    <a:pt x="0" y="0"/>
                  </a:moveTo>
                  <a:lnTo>
                    <a:pt x="0" y="1046"/>
                  </a:lnTo>
                  <a:lnTo>
                    <a:pt x="776" y="523"/>
                  </a:lnTo>
                  <a:lnTo>
                    <a:pt x="0" y="0"/>
                  </a:lnTo>
                  <a:close/>
                </a:path>
              </a:pathLst>
            </a:custGeom>
            <a:solidFill>
              <a:srgbClr val="5075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24" name="Freeform 14"/>
            <p:cNvSpPr>
              <a:spLocks noChangeArrowheads="1"/>
            </p:cNvSpPr>
            <p:nvPr/>
          </p:nvSpPr>
          <p:spPr bwMode="auto">
            <a:xfrm>
              <a:off x="3070225" y="3228975"/>
              <a:ext cx="1097280" cy="1260475"/>
            </a:xfrm>
            <a:custGeom>
              <a:avLst/>
              <a:gdLst>
                <a:gd name="T0" fmla="*/ 1082899 w 156"/>
                <a:gd name="T1" fmla="*/ 0 h 179"/>
                <a:gd name="T2" fmla="*/ 0 w 156"/>
                <a:gd name="T3" fmla="*/ 732343 h 179"/>
                <a:gd name="T4" fmla="*/ 787563 w 156"/>
                <a:gd name="T5" fmla="*/ 1260475 h 179"/>
                <a:gd name="T6" fmla="*/ 1096963 w 156"/>
                <a:gd name="T7" fmla="*/ 239420 h 179"/>
                <a:gd name="T8" fmla="*/ 1082899 w 156"/>
                <a:gd name="T9" fmla="*/ 0 h 1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79">
                  <a:moveTo>
                    <a:pt x="154" y="0"/>
                  </a:moveTo>
                  <a:cubicBezTo>
                    <a:pt x="0" y="104"/>
                    <a:pt x="0" y="104"/>
                    <a:pt x="0" y="104"/>
                  </a:cubicBezTo>
                  <a:cubicBezTo>
                    <a:pt x="112" y="179"/>
                    <a:pt x="112" y="179"/>
                    <a:pt x="112" y="179"/>
                  </a:cubicBezTo>
                  <a:cubicBezTo>
                    <a:pt x="140" y="137"/>
                    <a:pt x="156" y="87"/>
                    <a:pt x="156" y="34"/>
                  </a:cubicBezTo>
                  <a:cubicBezTo>
                    <a:pt x="156" y="22"/>
                    <a:pt x="155" y="11"/>
                    <a:pt x="154" y="0"/>
                  </a:cubicBezTo>
                  <a:close/>
                </a:path>
              </a:pathLst>
            </a:custGeom>
            <a:solidFill>
              <a:srgbClr val="5075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25" name="Freeform 15"/>
            <p:cNvSpPr>
              <a:spLocks noChangeArrowheads="1"/>
            </p:cNvSpPr>
            <p:nvPr/>
          </p:nvSpPr>
          <p:spPr bwMode="auto">
            <a:xfrm>
              <a:off x="1247775" y="2658745"/>
              <a:ext cx="225425" cy="1857375"/>
            </a:xfrm>
            <a:custGeom>
              <a:avLst/>
              <a:gdLst>
                <a:gd name="T0" fmla="*/ 0 w 142"/>
                <a:gd name="T1" fmla="*/ 0 h 1170"/>
                <a:gd name="T2" fmla="*/ 0 w 142"/>
                <a:gd name="T3" fmla="*/ 1695450 h 1170"/>
                <a:gd name="T4" fmla="*/ 57150 w 142"/>
                <a:gd name="T5" fmla="*/ 1857375 h 1170"/>
                <a:gd name="T6" fmla="*/ 168275 w 142"/>
                <a:gd name="T7" fmla="*/ 1857375 h 1170"/>
                <a:gd name="T8" fmla="*/ 225425 w 142"/>
                <a:gd name="T9" fmla="*/ 1695450 h 1170"/>
                <a:gd name="T10" fmla="*/ 225425 w 142"/>
                <a:gd name="T11" fmla="*/ 0 h 1170"/>
                <a:gd name="T12" fmla="*/ 0 w 142"/>
                <a:gd name="T13" fmla="*/ 0 h 11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2" h="1170">
                  <a:moveTo>
                    <a:pt x="0" y="0"/>
                  </a:moveTo>
                  <a:lnTo>
                    <a:pt x="0" y="1068"/>
                  </a:lnTo>
                  <a:lnTo>
                    <a:pt x="36" y="1170"/>
                  </a:lnTo>
                  <a:lnTo>
                    <a:pt x="106" y="1170"/>
                  </a:lnTo>
                  <a:lnTo>
                    <a:pt x="142" y="1068"/>
                  </a:lnTo>
                  <a:lnTo>
                    <a:pt x="14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26" name="Freeform 16"/>
            <p:cNvSpPr>
              <a:spLocks noChangeArrowheads="1"/>
            </p:cNvSpPr>
            <p:nvPr/>
          </p:nvSpPr>
          <p:spPr bwMode="auto">
            <a:xfrm>
              <a:off x="1304925" y="4516120"/>
              <a:ext cx="111125" cy="127000"/>
            </a:xfrm>
            <a:custGeom>
              <a:avLst/>
              <a:gdLst>
                <a:gd name="T0" fmla="*/ 111125 w 70"/>
                <a:gd name="T1" fmla="*/ 0 h 80"/>
                <a:gd name="T2" fmla="*/ 0 w 70"/>
                <a:gd name="T3" fmla="*/ 0 h 80"/>
                <a:gd name="T4" fmla="*/ 55563 w 70"/>
                <a:gd name="T5" fmla="*/ 127000 h 80"/>
                <a:gd name="T6" fmla="*/ 111125 w 70"/>
                <a:gd name="T7" fmla="*/ 0 h 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0" h="80">
                  <a:moveTo>
                    <a:pt x="70" y="0"/>
                  </a:moveTo>
                  <a:lnTo>
                    <a:pt x="0" y="0"/>
                  </a:lnTo>
                  <a:lnTo>
                    <a:pt x="35" y="80"/>
                  </a:lnTo>
                  <a:lnTo>
                    <a:pt x="70" y="0"/>
                  </a:lnTo>
                  <a:close/>
                </a:path>
              </a:pathLst>
            </a:custGeom>
            <a:solidFill>
              <a:srgbClr val="0036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27" name="Rectangle 17"/>
            <p:cNvSpPr>
              <a:spLocks noChangeArrowheads="1"/>
            </p:cNvSpPr>
            <p:nvPr/>
          </p:nvSpPr>
          <p:spPr bwMode="auto">
            <a:xfrm>
              <a:off x="1219200" y="2560320"/>
              <a:ext cx="282575" cy="676275"/>
            </a:xfrm>
            <a:prstGeom prst="rect">
              <a:avLst/>
            </a:prstGeom>
            <a:solidFill>
              <a:srgbClr val="00365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7428" name="Rectangle 18"/>
            <p:cNvSpPr>
              <a:spLocks noChangeArrowheads="1"/>
            </p:cNvSpPr>
            <p:nvPr/>
          </p:nvSpPr>
          <p:spPr bwMode="auto">
            <a:xfrm>
              <a:off x="1276350" y="2435225"/>
              <a:ext cx="168275" cy="1250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7429" name="Rectangle 19"/>
            <p:cNvSpPr>
              <a:spLocks noChangeArrowheads="1"/>
            </p:cNvSpPr>
            <p:nvPr/>
          </p:nvSpPr>
          <p:spPr bwMode="auto">
            <a:xfrm>
              <a:off x="1444625" y="2470150"/>
              <a:ext cx="170180" cy="63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sp>
          <p:nvSpPr>
            <p:cNvPr id="17430" name="Rectangle 20"/>
            <p:cNvSpPr>
              <a:spLocks noChangeArrowheads="1"/>
            </p:cNvSpPr>
            <p:nvPr/>
          </p:nvSpPr>
          <p:spPr bwMode="auto">
            <a:xfrm>
              <a:off x="1557655" y="2533650"/>
              <a:ext cx="57150" cy="6394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endParaRPr kumimoji="0" lang="zh-CN" altLang="en-US" sz="1800"/>
            </a:p>
          </p:txBody>
        </p:sp>
      </p:grpSp>
      <p:sp>
        <p:nvSpPr>
          <p:cNvPr id="17411" name="文本框 24"/>
          <p:cNvSpPr txBox="1">
            <a:spLocks noChangeArrowheads="1"/>
          </p:cNvSpPr>
          <p:nvPr/>
        </p:nvSpPr>
        <p:spPr bwMode="auto">
          <a:xfrm>
            <a:off x="4592955" y="2494280"/>
            <a:ext cx="1663700" cy="186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r>
              <a:rPr kumimoji="0" lang="en-US" altLang="zh-CN" sz="11500" b="1">
                <a:solidFill>
                  <a:schemeClr val="bg1"/>
                </a:solidFill>
              </a:rPr>
              <a:t>01</a:t>
            </a:r>
          </a:p>
        </p:txBody>
      </p:sp>
      <p:sp>
        <p:nvSpPr>
          <p:cNvPr id="17412" name="文本框 25"/>
          <p:cNvSpPr txBox="1">
            <a:spLocks noChangeArrowheads="1"/>
          </p:cNvSpPr>
          <p:nvPr/>
        </p:nvSpPr>
        <p:spPr bwMode="auto">
          <a:xfrm>
            <a:off x="5994400" y="3034030"/>
            <a:ext cx="55435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9pPr>
          </a:lstStyle>
          <a:p>
            <a:r>
              <a:rPr kumimoji="0" lang="en-US" altLang="zh-CN" b="1">
                <a:solidFill>
                  <a:schemeClr val="bg1"/>
                </a:solidFill>
              </a:rPr>
              <a:t>FIRST</a:t>
            </a:r>
            <a:endParaRPr kumimoji="0" lang="zh-CN" altLang="en-US" sz="1800" b="1">
              <a:solidFill>
                <a:schemeClr val="bg1"/>
              </a:solidFill>
            </a:endParaRPr>
          </a:p>
        </p:txBody>
      </p:sp>
      <p:sp>
        <p:nvSpPr>
          <p:cNvPr id="17413" name="文本框 27"/>
          <p:cNvSpPr txBox="1">
            <a:spLocks noChangeArrowheads="1"/>
          </p:cNvSpPr>
          <p:nvPr/>
        </p:nvSpPr>
        <p:spPr bwMode="auto">
          <a:xfrm>
            <a:off x="6572250" y="3145155"/>
            <a:ext cx="29546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t">
            <a:spAutoFit/>
          </a:bodyPr>
          <a:lstStyle/>
          <a:p>
            <a:pPr marL="0" indent="0" algn="l" defTabSz="914400" eaLnBrk="0" fontAlgn="base" latinLnBrk="0">
              <a:lnSpc>
                <a:spcPct val="100000"/>
              </a:lnSpc>
              <a:spcBef>
                <a:spcPts val="0"/>
              </a:spcBef>
              <a:spcAft>
                <a:spcPts val="0"/>
              </a:spcAft>
              <a:buFontTx/>
              <a:buNone/>
            </a:pPr>
            <a:r>
              <a:rPr lang="en-US" altLang="ko-KR" sz="3600" b="1" strike="noStrike" cap="none" dirty="0" err="1">
                <a:solidFill>
                  <a:schemeClr val="bg1"/>
                </a:solidFill>
                <a:latin typeface="微软雅黑" charset="0"/>
                <a:ea typeface="微软雅黑" charset="0"/>
              </a:rPr>
              <a:t>项目研究背景</a:t>
            </a:r>
            <a:endParaRPr lang="ko-KR" altLang="en-US" sz="3600" b="1" strike="noStrike" cap="none" dirty="0">
              <a:solidFill>
                <a:schemeClr val="bg1"/>
              </a:solidFill>
              <a:latin typeface="微软雅黑" charset="0"/>
              <a:ea typeface="微软雅黑" charset="0"/>
            </a:endParaRPr>
          </a:p>
        </p:txBody>
      </p:sp>
      <p:cxnSp>
        <p:nvCxnSpPr>
          <p:cNvPr id="17414" name="直接连接符 29"/>
          <p:cNvCxnSpPr>
            <a:cxnSpLocks noChangeShapeType="1"/>
          </p:cNvCxnSpPr>
          <p:nvPr/>
        </p:nvCxnSpPr>
        <p:spPr bwMode="auto">
          <a:xfrm>
            <a:off x="6548755" y="3145155"/>
            <a:ext cx="0" cy="668020"/>
          </a:xfrm>
          <a:prstGeom prst="line">
            <a:avLst/>
          </a:prstGeom>
          <a:noFill/>
          <a:ln w="3175">
            <a:solidFill>
              <a:schemeClr val="bg1"/>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ardrop 7"/>
          <p:cNvSpPr>
            <a:spLocks/>
          </p:cNvSpPr>
          <p:nvPr/>
        </p:nvSpPr>
        <p:spPr bwMode="auto">
          <a:xfrm>
            <a:off x="4963160" y="547370"/>
            <a:ext cx="189230" cy="568960"/>
          </a:xfrm>
          <a:custGeom>
            <a:avLst/>
            <a:gdLst>
              <a:gd name="TX0" fmla="*/ 0 w 569913"/>
              <a:gd name="TY0" fmla="*/ 284163 h 568326"/>
              <a:gd name="TX1" fmla="*/ 284956 w 569913"/>
              <a:gd name="TY1" fmla="*/ 0 h 568326"/>
              <a:gd name="TX2" fmla="*/ 569912 w 569913"/>
              <a:gd name="TY2" fmla="*/ 0 h 568326"/>
              <a:gd name="TX3" fmla="*/ 569912 w 569913"/>
              <a:gd name="TY3" fmla="*/ 284163 h 568326"/>
              <a:gd name="TX4" fmla="*/ 284956 w 569913"/>
              <a:gd name="TY4" fmla="*/ 568326 h 568326"/>
              <a:gd name="TX5" fmla="*/ 0 w 569913"/>
              <a:gd name="TY5" fmla="*/ 284163 h 568326"/>
            </a:gdLst>
            <a:ahLst/>
            <a:cxnLst>
              <a:cxn ang="0">
                <a:pos x="TX0" y="TY0"/>
              </a:cxn>
              <a:cxn ang="0">
                <a:pos x="TX1" y="TY1"/>
              </a:cxn>
              <a:cxn ang="0">
                <a:pos x="TX2" y="TY2"/>
              </a:cxn>
              <a:cxn ang="0">
                <a:pos x="TX3" y="TY3"/>
              </a:cxn>
              <a:cxn ang="0">
                <a:pos x="TX4" y="TY4"/>
              </a:cxn>
              <a:cxn ang="0">
                <a:pos x="TX5" y="TY5"/>
              </a:cxn>
            </a:cxnLst>
            <a:rect l="l" t="t" r="r" b="b"/>
            <a:pathLst>
              <a:path w="569913" h="568326">
                <a:moveTo>
                  <a:pt x="0" y="284163"/>
                </a:moveTo>
                <a:cubicBezTo>
                  <a:pt x="0" y="127224"/>
                  <a:pt x="127579" y="0"/>
                  <a:pt x="284956" y="0"/>
                </a:cubicBezTo>
                <a:lnTo>
                  <a:pt x="569912" y="0"/>
                </a:lnTo>
                <a:lnTo>
                  <a:pt x="569912" y="284163"/>
                </a:lnTo>
                <a:cubicBezTo>
                  <a:pt x="569912" y="441102"/>
                  <a:pt x="442333" y="568326"/>
                  <a:pt x="284956" y="568326"/>
                </a:cubicBezTo>
                <a:cubicBezTo>
                  <a:pt x="127579" y="568326"/>
                  <a:pt x="0" y="441102"/>
                  <a:pt x="0" y="284163"/>
                </a:cubicBezTo>
                <a:close/>
              </a:path>
            </a:pathLst>
          </a:custGeom>
          <a:solidFill>
            <a:srgbClr val="E36E57"/>
          </a:solidFill>
          <a:ln w="0">
            <a:noFill/>
            <a:prstDash/>
          </a:ln>
        </p:spPr>
        <p:txBody>
          <a:bodyPr vert="horz" wrap="square" lIns="91440" tIns="45720" rIns="91440" bIns="45720" numCol="1"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latin typeface="宋体" charset="0"/>
              <a:ea typeface="宋体" charset="0"/>
            </a:endParaRPr>
          </a:p>
        </p:txBody>
      </p:sp>
      <p:sp>
        <p:nvSpPr>
          <p:cNvPr id="18437" name="TextBox 9"/>
          <p:cNvSpPr txBox="1">
            <a:spLocks/>
          </p:cNvSpPr>
          <p:nvPr/>
        </p:nvSpPr>
        <p:spPr bwMode="auto">
          <a:xfrm>
            <a:off x="1173480" y="415925"/>
            <a:ext cx="10436225" cy="5256824"/>
          </a:xfrm>
          <a:prstGeom prst="rect">
            <a:avLst/>
          </a:prstGeom>
          <a:noFill/>
          <a:ln w="0">
            <a:noFill/>
            <a:prstDash/>
          </a:ln>
        </p:spPr>
        <p:txBody>
          <a:bodyPr vert="horz" wrap="square" lIns="91440" tIns="45720" rIns="91440" bIns="45720" numCol="1" anchor="t">
            <a:spAutoFit/>
          </a:bodyPr>
          <a:lstStyle/>
          <a:p>
            <a:pPr marL="0" indent="266700" algn="l" defTabSz="194310" fontAlgn="auto">
              <a:lnSpc>
                <a:spcPct val="114999"/>
              </a:lnSpc>
              <a:spcBef>
                <a:spcPts val="600"/>
              </a:spcBef>
              <a:spcAft>
                <a:spcPts val="600"/>
              </a:spcAft>
              <a:buFontTx/>
              <a:buNone/>
            </a:pPr>
            <a:endParaRPr lang="ko-KR" altLang="en-US" sz="2400" b="0" strike="noStrike" cap="none" dirty="0">
              <a:solidFill>
                <a:schemeClr val="bg1"/>
              </a:solidFill>
              <a:latin typeface="微软雅黑" charset="0"/>
              <a:ea typeface="微软雅黑" charset="0"/>
            </a:endParaRPr>
          </a:p>
          <a:p>
            <a:pPr indent="266700" defTabSz="194310" fontAlgn="auto">
              <a:spcBef>
                <a:spcPts val="600"/>
              </a:spcBef>
              <a:spcAft>
                <a:spcPts val="600"/>
              </a:spcAft>
            </a:pPr>
            <a:endParaRPr lang="en-US" altLang="zh-CN" sz="2400" dirty="0">
              <a:solidFill>
                <a:schemeClr val="bg1"/>
              </a:solidFill>
              <a:latin typeface="微软雅黑" charset="0"/>
              <a:ea typeface="微软雅黑" charset="0"/>
            </a:endParaRPr>
          </a:p>
          <a:p>
            <a:pPr indent="266700" defTabSz="194310" fontAlgn="auto">
              <a:spcBef>
                <a:spcPts val="600"/>
              </a:spcBef>
              <a:spcAft>
                <a:spcPts val="600"/>
              </a:spcAft>
            </a:pPr>
            <a:r>
              <a:rPr lang="zh-CN" altLang="en-US" sz="2400" spc="80" dirty="0">
                <a:solidFill>
                  <a:schemeClr val="bg1"/>
                </a:solidFill>
                <a:latin typeface="微软雅黑" charset="0"/>
                <a:ea typeface="微软雅黑" charset="0"/>
              </a:rPr>
              <a:t>随着信息化技术的高速发展，计算机的普及以及网络技术的应用，传统的学习方式已经不能满足现代学习的需要，新的教育理念不断被引入，传统低效的教学方式遭遇了颠覆性的改革。尤其是“翻转课堂”教学模式的出现 ，使利用网络学习成为现代发展的一个必然趋势，所以传统的学习方式逐渐被淘汰也是在所难免的，为了适应信息化的发展，一个能提供学习在线学习以及对学习资源进行管理的媒介已经必不可少。基于这一点，设计一个课程资源的管理网站能极大的提高管理能力，管理人员所需要信息资料，可以随时进行查询，了解整个网站的情况，进行实时的动态管理，提高办学效率。学习网站能够实现人才培养，提高学生学习的效率、自学能力和课程资源的利用率，更是为教师与学生提供了一个能进行学习与交流的平台。</a:t>
            </a:r>
            <a:endParaRPr lang="ko-KR" altLang="en-US" sz="2400" b="0" strike="noStrike" cap="none" dirty="0">
              <a:solidFill>
                <a:schemeClr val="bg1"/>
              </a:solidFill>
              <a:latin typeface="微软雅黑" charset="0"/>
              <a:ea typeface="微软雅黑" charset="0"/>
            </a:endParaRPr>
          </a:p>
        </p:txBody>
      </p:sp>
      <p:sp>
        <p:nvSpPr>
          <p:cNvPr id="18439" name="Teardrop 13"/>
          <p:cNvSpPr>
            <a:spLocks/>
          </p:cNvSpPr>
          <p:nvPr/>
        </p:nvSpPr>
        <p:spPr bwMode="auto">
          <a:xfrm>
            <a:off x="11632565" y="5893435"/>
            <a:ext cx="570230" cy="570230"/>
          </a:xfrm>
          <a:custGeom>
            <a:avLst/>
            <a:gdLst>
              <a:gd name="TX0" fmla="*/ 0 w 569913"/>
              <a:gd name="TY0" fmla="*/ 284956 h 569913"/>
              <a:gd name="TX1" fmla="*/ 284956 w 569913"/>
              <a:gd name="TY1" fmla="*/ 0 h 569913"/>
              <a:gd name="TX2" fmla="*/ 569912 w 569913"/>
              <a:gd name="TY2" fmla="*/ 0 h 569913"/>
              <a:gd name="TX3" fmla="*/ 569912 w 569913"/>
              <a:gd name="TY3" fmla="*/ 284956 h 569913"/>
              <a:gd name="TX4" fmla="*/ 284956 w 569913"/>
              <a:gd name="TY4" fmla="*/ 569912 h 569913"/>
              <a:gd name="TX5" fmla="*/ 0 w 569913"/>
              <a:gd name="TY5" fmla="*/ 284956 h 569913"/>
            </a:gdLst>
            <a:ahLst/>
            <a:cxnLst>
              <a:cxn ang="0">
                <a:pos x="TX0" y="TY0"/>
              </a:cxn>
              <a:cxn ang="0">
                <a:pos x="TX1" y="TY1"/>
              </a:cxn>
              <a:cxn ang="0">
                <a:pos x="TX2" y="TY2"/>
              </a:cxn>
              <a:cxn ang="0">
                <a:pos x="TX3" y="TY3"/>
              </a:cxn>
              <a:cxn ang="0">
                <a:pos x="TX4" y="TY4"/>
              </a:cxn>
              <a:cxn ang="0">
                <a:pos x="TX5" y="TY5"/>
              </a:cxn>
            </a:cxnLst>
            <a:rect l="l" t="t" r="r" b="b"/>
            <a:pathLst>
              <a:path w="569913" h="569913">
                <a:moveTo>
                  <a:pt x="0" y="284956"/>
                </a:moveTo>
                <a:cubicBezTo>
                  <a:pt x="0" y="127579"/>
                  <a:pt x="127579" y="0"/>
                  <a:pt x="284956" y="0"/>
                </a:cubicBezTo>
                <a:lnTo>
                  <a:pt x="569912" y="0"/>
                </a:lnTo>
                <a:lnTo>
                  <a:pt x="569912" y="284956"/>
                </a:lnTo>
                <a:cubicBezTo>
                  <a:pt x="569912" y="442333"/>
                  <a:pt x="442333" y="569912"/>
                  <a:pt x="284956" y="569912"/>
                </a:cubicBezTo>
                <a:cubicBezTo>
                  <a:pt x="127579" y="569912"/>
                  <a:pt x="0" y="442333"/>
                  <a:pt x="0" y="284956"/>
                </a:cubicBezTo>
                <a:close/>
              </a:path>
            </a:pathLst>
          </a:custGeom>
          <a:solidFill>
            <a:srgbClr val="F0AF1D"/>
          </a:solidFill>
          <a:ln w="0">
            <a:noFill/>
            <a:prstDash/>
          </a:ln>
        </p:spPr>
        <p:txBody>
          <a:bodyPr vert="horz" wrap="square" lIns="91440" tIns="45720" rIns="91440" bIns="45720" numCol="1"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latin typeface="宋体" charset="0"/>
              <a:ea typeface="宋体" charset="0"/>
            </a:endParaRPr>
          </a:p>
        </p:txBody>
      </p:sp>
      <p:sp>
        <p:nvSpPr>
          <p:cNvPr id="7177" name="TextBox 15"/>
          <p:cNvSpPr txBox="1">
            <a:spLocks noChangeArrowheads="1"/>
          </p:cNvSpPr>
          <p:nvPr/>
        </p:nvSpPr>
        <p:spPr bwMode="auto">
          <a:xfrm>
            <a:off x="1847850" y="4419600"/>
            <a:ext cx="544195" cy="368935"/>
          </a:xfrm>
          <a:prstGeom prst="rect">
            <a:avLst/>
          </a:prstGeom>
          <a:noFill/>
          <a:ln>
            <a:noFill/>
          </a:ln>
          <a:extLst>
            <a:ext uri="{909E8E84-426E-40dd-AFC4-6F175D3DCCD1}">
              <a14:hiddenFill xmlns:p14="http://schemas.microsoft.com/office/powerpoint/2010/main" xmlns:a14="http://schemas.microsoft.com/office/drawing/2010/main" xmlns="">
                <a:solidFill>
                  <a:srgbClr val="FFFFFF"/>
                </a:solidFill>
              </a14:hiddenFill>
            </a:ext>
            <a:ext uri="{91240B29-F687-4f45-9708-019B960494DF}">
              <a14:hiddenLine xmlns:p14="http://schemas.microsoft.com/office/powerpoint/2010/main" xmlns:a14="http://schemas.microsoft.com/office/drawing/2010/main" xmlns="" w="9525">
                <a:solidFill>
                  <a:srgbClr val="000000"/>
                </a:solidFill>
                <a:miter lim="800000"/>
                <a:headEnd/>
                <a:tailEnd/>
              </a14:hiddenLine>
            </a:ext>
          </a:extLst>
        </p:spPr>
        <p:txBody>
          <a:bodyPr vert="horz" wrap="none" lIns="91440" tIns="45720" rIns="91440" bIns="45720" numCol="1" anchor="t">
            <a:spAutoFit/>
          </a:bodyPr>
          <a:lstStyle/>
          <a:p>
            <a:pPr marL="0" indent="0" algn="l" defTabSz="914400" eaLnBrk="0" fontAlgn="base" latinLnBrk="0">
              <a:lnSpc>
                <a:spcPct val="100000"/>
              </a:lnSpc>
              <a:spcBef>
                <a:spcPts val="0"/>
              </a:spcBef>
              <a:spcAft>
                <a:spcPts val="0"/>
              </a:spcAft>
              <a:buFontTx/>
              <a:buNone/>
            </a:pPr>
            <a:endParaRPr lang="ko-KR" altLang="en-US" sz="1800" b="1" strike="noStrike" cap="none" dirty="0">
              <a:solidFill>
                <a:srgbClr val="595959"/>
              </a:solidFill>
              <a:latin typeface="微软雅黑" charset="0"/>
              <a:ea typeface="微软雅黑" charset="0"/>
            </a:endParaRPr>
          </a:p>
        </p:txBody>
      </p:sp>
      <p:sp>
        <p:nvSpPr>
          <p:cNvPr id="18442" name="TextBox 16"/>
          <p:cNvSpPr txBox="1">
            <a:spLocks noChangeArrowheads="1"/>
          </p:cNvSpPr>
          <p:nvPr/>
        </p:nvSpPr>
        <p:spPr bwMode="auto">
          <a:xfrm>
            <a:off x="1179830" y="4954905"/>
            <a:ext cx="295021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spAutoFit/>
          </a:bodyPr>
          <a:lstStyle/>
          <a:p>
            <a:pPr marL="0" indent="0" algn="just" defTabSz="914400" eaLnBrk="0" fontAlgn="base" latinLnBrk="0">
              <a:lnSpc>
                <a:spcPct val="100000"/>
              </a:lnSpc>
              <a:spcBef>
                <a:spcPts val="0"/>
              </a:spcBef>
              <a:spcAft>
                <a:spcPts val="0"/>
              </a:spcAft>
              <a:buFontTx/>
              <a:buNone/>
            </a:pPr>
            <a:endParaRPr lang="ko-KR" altLang="en-US" sz="1400" b="0" strike="noStrike" cap="none" dirty="0">
              <a:solidFill>
                <a:srgbClr val="595959"/>
              </a:solidFill>
              <a:latin typeface="微软雅黑" charset="0"/>
              <a:ea typeface="微软雅黑" charset="0"/>
            </a:endParaRPr>
          </a:p>
        </p:txBody>
      </p:sp>
      <p:sp>
        <p:nvSpPr>
          <p:cNvPr id="18448" name="TextBox 24"/>
          <p:cNvSpPr txBox="1">
            <a:spLocks/>
          </p:cNvSpPr>
          <p:nvPr/>
        </p:nvSpPr>
        <p:spPr bwMode="auto">
          <a:xfrm>
            <a:off x="7165340" y="4791075"/>
            <a:ext cx="620395" cy="461010"/>
          </a:xfrm>
          <a:prstGeom prst="rect">
            <a:avLst/>
          </a:prstGeom>
          <a:noFill/>
          <a:ln w="0">
            <a:noFill/>
            <a:prstDash/>
          </a:ln>
        </p:spPr>
        <p:txBody>
          <a:bodyPr vert="horz" wrap="none" lIns="91440" tIns="45720" rIns="91440" bIns="45720" numCol="1" anchor="t">
            <a:spAutoFit/>
          </a:bodyPr>
          <a:lstStyle/>
          <a:p>
            <a:pPr marL="0" indent="0" algn="l" defTabSz="914400" eaLnBrk="0" fontAlgn="base" latinLnBrk="0">
              <a:lnSpc>
                <a:spcPct val="100000"/>
              </a:lnSpc>
              <a:spcBef>
                <a:spcPts val="0"/>
              </a:spcBef>
              <a:spcAft>
                <a:spcPts val="0"/>
              </a:spcAft>
              <a:buFontTx/>
              <a:buNone/>
            </a:pPr>
            <a:endParaRPr lang="ko-KR" altLang="en-US" sz="2400" b="1" strike="noStrike" cap="none" dirty="0">
              <a:solidFill>
                <a:srgbClr val="FFFFFF"/>
              </a:solidFill>
              <a:latin typeface="微软雅黑" charset="0"/>
              <a:ea typeface="微软雅黑" charset="0"/>
            </a:endParaRPr>
          </a:p>
        </p:txBody>
      </p:sp>
      <p:sp>
        <p:nvSpPr>
          <p:cNvPr id="7185" name="TextBox 25"/>
          <p:cNvSpPr txBox="1">
            <a:spLocks noChangeArrowheads="1"/>
          </p:cNvSpPr>
          <p:nvPr/>
        </p:nvSpPr>
        <p:spPr bwMode="auto">
          <a:xfrm>
            <a:off x="5289550" y="4419600"/>
            <a:ext cx="544195" cy="368935"/>
          </a:xfrm>
          <a:prstGeom prst="rect">
            <a:avLst/>
          </a:prstGeom>
          <a:noFill/>
          <a:ln>
            <a:noFill/>
          </a:ln>
          <a:extLst>
            <a:ext uri="{909E8E84-426E-40dd-AFC4-6F175D3DCCD1}">
              <a14:hiddenFill xmlns:p14="http://schemas.microsoft.com/office/powerpoint/2010/main" xmlns:a14="http://schemas.microsoft.com/office/drawing/2010/main" xmlns="">
                <a:solidFill>
                  <a:srgbClr val="FFFFFF"/>
                </a:solidFill>
              </a14:hiddenFill>
            </a:ext>
            <a:ext uri="{91240B29-F687-4f45-9708-019B960494DF}">
              <a14:hiddenLine xmlns:p14="http://schemas.microsoft.com/office/powerpoint/2010/main" xmlns:a14="http://schemas.microsoft.com/office/drawing/2010/main" xmlns="" w="9525">
                <a:solidFill>
                  <a:srgbClr val="000000"/>
                </a:solidFill>
                <a:miter lim="800000"/>
                <a:headEnd/>
                <a:tailEnd/>
              </a14:hiddenLine>
            </a:ext>
          </a:extLst>
        </p:spPr>
        <p:txBody>
          <a:bodyPr vert="horz" wrap="none" lIns="91440" tIns="45720" rIns="91440" bIns="45720" numCol="1" anchor="t">
            <a:spAutoFit/>
          </a:bodyPr>
          <a:lstStyle/>
          <a:p>
            <a:pPr marL="0" indent="0" algn="l" defTabSz="914400" eaLnBrk="0" fontAlgn="base" latinLnBrk="0">
              <a:lnSpc>
                <a:spcPct val="100000"/>
              </a:lnSpc>
              <a:spcBef>
                <a:spcPts val="0"/>
              </a:spcBef>
              <a:spcAft>
                <a:spcPts val="0"/>
              </a:spcAft>
              <a:buFontTx/>
              <a:buNone/>
            </a:pPr>
            <a:endParaRPr lang="ko-KR" altLang="en-US" sz="1800" b="1" strike="noStrike" cap="none" dirty="0">
              <a:solidFill>
                <a:srgbClr val="595959"/>
              </a:solidFill>
              <a:latin typeface="微软雅黑" charset="0"/>
              <a:ea typeface="微软雅黑" charset="0"/>
            </a:endParaRPr>
          </a:p>
        </p:txBody>
      </p:sp>
      <p:sp>
        <p:nvSpPr>
          <p:cNvPr id="18455" name="Teardrop 31"/>
          <p:cNvSpPr>
            <a:spLocks/>
          </p:cNvSpPr>
          <p:nvPr/>
        </p:nvSpPr>
        <p:spPr bwMode="auto">
          <a:xfrm>
            <a:off x="635" y="5893435"/>
            <a:ext cx="568960" cy="570230"/>
          </a:xfrm>
          <a:custGeom>
            <a:avLst/>
            <a:gdLst>
              <a:gd name="TX0" fmla="*/ 0 w 568326"/>
              <a:gd name="TY0" fmla="*/ 284956 h 569913"/>
              <a:gd name="TX1" fmla="*/ 284163 w 568326"/>
              <a:gd name="TY1" fmla="*/ 0 h 569913"/>
              <a:gd name="TX2" fmla="*/ 568325 w 568326"/>
              <a:gd name="TY2" fmla="*/ 0 h 569913"/>
              <a:gd name="TX3" fmla="*/ 568325 w 568326"/>
              <a:gd name="TY3" fmla="*/ 284956 h 569913"/>
              <a:gd name="TX4" fmla="*/ 284162 w 568326"/>
              <a:gd name="TY4" fmla="*/ 569912 h 569913"/>
              <a:gd name="TX5" fmla="*/ -1 w 568326"/>
              <a:gd name="TY5" fmla="*/ 284956 h 569913"/>
              <a:gd name="TX6" fmla="*/ 0 w 568326"/>
              <a:gd name="TY6" fmla="*/ 284956 h 569913"/>
            </a:gdLst>
            <a:ahLst/>
            <a:cxnLst>
              <a:cxn ang="0">
                <a:pos x="TX0" y="TY0"/>
              </a:cxn>
              <a:cxn ang="0">
                <a:pos x="TX1" y="TY1"/>
              </a:cxn>
              <a:cxn ang="0">
                <a:pos x="TX2" y="TY2"/>
              </a:cxn>
              <a:cxn ang="0">
                <a:pos x="TX3" y="TY3"/>
              </a:cxn>
              <a:cxn ang="0">
                <a:pos x="TX4" y="TY4"/>
              </a:cxn>
              <a:cxn ang="0">
                <a:pos x="TX5" y="TY5"/>
              </a:cxn>
              <a:cxn ang="0">
                <a:pos x="TX6" y="TY6"/>
              </a:cxn>
            </a:cxnLst>
            <a:rect l="l" t="t" r="r" b="b"/>
            <a:pathLst>
              <a:path w="568326" h="569913">
                <a:moveTo>
                  <a:pt x="0" y="284956"/>
                </a:moveTo>
                <a:cubicBezTo>
                  <a:pt x="0" y="127579"/>
                  <a:pt x="127224" y="0"/>
                  <a:pt x="284163" y="0"/>
                </a:cubicBezTo>
                <a:lnTo>
                  <a:pt x="568325" y="0"/>
                </a:lnTo>
                <a:lnTo>
                  <a:pt x="568325" y="284956"/>
                </a:lnTo>
                <a:cubicBezTo>
                  <a:pt x="568325" y="442333"/>
                  <a:pt x="441101" y="569912"/>
                  <a:pt x="284162" y="569912"/>
                </a:cubicBezTo>
                <a:cubicBezTo>
                  <a:pt x="127223" y="569912"/>
                  <a:pt x="-1" y="442333"/>
                  <a:pt x="-1" y="284956"/>
                </a:cubicBezTo>
                <a:lnTo>
                  <a:pt x="0" y="284956"/>
                </a:lnTo>
                <a:close/>
              </a:path>
            </a:pathLst>
          </a:custGeom>
          <a:solidFill>
            <a:srgbClr val="F0AF1D"/>
          </a:solidFill>
          <a:ln w="0">
            <a:noFill/>
            <a:prstDash/>
          </a:ln>
        </p:spPr>
        <p:txBody>
          <a:bodyPr vert="horz" wrap="square" lIns="91440" tIns="45720" rIns="91440" bIns="45720" numCol="1"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latin typeface="宋体" charset="0"/>
              <a:ea typeface="宋体" charset="0"/>
            </a:endParaRPr>
          </a:p>
        </p:txBody>
      </p:sp>
      <p:sp>
        <p:nvSpPr>
          <p:cNvPr id="18456" name="TextBox 32"/>
          <p:cNvSpPr txBox="1">
            <a:spLocks/>
          </p:cNvSpPr>
          <p:nvPr/>
        </p:nvSpPr>
        <p:spPr bwMode="auto">
          <a:xfrm>
            <a:off x="7857490" y="4791075"/>
            <a:ext cx="620395" cy="461010"/>
          </a:xfrm>
          <a:prstGeom prst="rect">
            <a:avLst/>
          </a:prstGeom>
          <a:noFill/>
          <a:ln w="0">
            <a:noFill/>
            <a:prstDash/>
          </a:ln>
        </p:spPr>
        <p:txBody>
          <a:bodyPr vert="horz" wrap="none" lIns="91440" tIns="45720" rIns="91440" bIns="45720" numCol="1" anchor="t">
            <a:spAutoFit/>
          </a:bodyPr>
          <a:lstStyle/>
          <a:p>
            <a:pPr marL="0" indent="0" algn="l" defTabSz="914400" eaLnBrk="0" fontAlgn="base" latinLnBrk="0">
              <a:lnSpc>
                <a:spcPct val="100000"/>
              </a:lnSpc>
              <a:spcBef>
                <a:spcPts val="0"/>
              </a:spcBef>
              <a:spcAft>
                <a:spcPts val="0"/>
              </a:spcAft>
              <a:buFontTx/>
              <a:buNone/>
            </a:pPr>
            <a:endParaRPr lang="ko-KR" altLang="en-US" sz="2400" b="1" strike="noStrike" cap="none" dirty="0">
              <a:solidFill>
                <a:srgbClr val="FFFFFF"/>
              </a:solidFill>
              <a:latin typeface="微软雅黑" charset="0"/>
              <a:ea typeface="微软雅黑" charset="0"/>
            </a:endParaRPr>
          </a:p>
        </p:txBody>
      </p:sp>
      <p:grpSp>
        <p:nvGrpSpPr>
          <p:cNvPr id="18459" name="组合 58"/>
          <p:cNvGrpSpPr>
            <a:grpSpLocks/>
          </p:cNvGrpSpPr>
          <p:nvPr/>
        </p:nvGrpSpPr>
        <p:grpSpPr bwMode="auto">
          <a:xfrm>
            <a:off x="5300345" y="551180"/>
            <a:ext cx="1946275" cy="565785"/>
            <a:chOff x="5300345" y="551180"/>
            <a:chExt cx="1946275" cy="565785"/>
          </a:xfrm>
        </p:grpSpPr>
        <p:sp>
          <p:nvSpPr>
            <p:cNvPr id="18460" name="Title 1"/>
            <p:cNvSpPr txBox="1">
              <a:spLocks/>
            </p:cNvSpPr>
            <p:nvPr/>
          </p:nvSpPr>
          <p:spPr bwMode="auto">
            <a:xfrm>
              <a:off x="5512435" y="551180"/>
              <a:ext cx="1558290" cy="467360"/>
            </a:xfrm>
            <a:prstGeom prst="rect">
              <a:avLst/>
            </a:prstGeom>
            <a:noFill/>
            <a:ln w="0">
              <a:noFill/>
              <a:prstDash/>
            </a:ln>
          </p:spPr>
          <p:txBody>
            <a:bodyPr vert="horz" wrap="square" lIns="91440" tIns="45720" rIns="91440" bIns="45720" numCol="1" anchor="b">
              <a:noAutofit/>
            </a:bodyPr>
            <a:lstStyle/>
            <a:p>
              <a:pPr marL="0" indent="0" algn="ctr" defTabSz="914400" eaLnBrk="0" fontAlgn="base" latinLnBrk="0">
                <a:lnSpc>
                  <a:spcPct val="80000"/>
                </a:lnSpc>
                <a:spcBef>
                  <a:spcPts val="0"/>
                </a:spcBef>
                <a:spcAft>
                  <a:spcPts val="0"/>
                </a:spcAft>
                <a:buFontTx/>
                <a:buNone/>
              </a:pPr>
              <a:r>
                <a:rPr lang="en-US" altLang="ko-KR" sz="2400" b="1" strike="noStrike" cap="none" dirty="0">
                  <a:solidFill>
                    <a:srgbClr val="FFFFFF"/>
                  </a:solidFill>
                  <a:latin typeface="微软雅黑" charset="0"/>
                  <a:ea typeface="微软雅黑" charset="0"/>
                </a:rPr>
                <a:t>选题背景</a:t>
              </a:r>
              <a:endParaRPr lang="ko-KR" altLang="en-US" sz="2400" b="1" strike="noStrike" cap="none" dirty="0">
                <a:solidFill>
                  <a:srgbClr val="FFFFFF"/>
                </a:solidFill>
                <a:latin typeface="微软雅黑" charset="0"/>
                <a:ea typeface="微软雅黑" charset="0"/>
              </a:endParaRPr>
            </a:p>
          </p:txBody>
        </p:sp>
        <p:cxnSp>
          <p:nvCxnSpPr>
            <p:cNvPr id="18461" name="直接连接符 61"/>
            <p:cNvCxnSpPr/>
            <p:nvPr/>
          </p:nvCxnSpPr>
          <p:spPr bwMode="auto">
            <a:xfrm>
              <a:off x="5300345" y="1116965"/>
              <a:ext cx="1946910" cy="635"/>
            </a:xfrm>
            <a:prstGeom prst="line">
              <a:avLst/>
            </a:prstGeom>
            <a:noFill/>
            <a:ln w="6350" cap="flat" cmpd="sng">
              <a:solidFill>
                <a:srgbClr val="F0AF1D">
                  <a:alpha val="100000"/>
                </a:srgbClr>
              </a:solidFill>
              <a:prstDash val="solid"/>
              <a:round/>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矩形 17408"/>
          <p:cNvSpPr>
            <a:spLocks/>
          </p:cNvSpPr>
          <p:nvPr/>
        </p:nvSpPr>
        <p:spPr bwMode="auto">
          <a:xfrm>
            <a:off x="0" y="2351405"/>
            <a:ext cx="12192635" cy="2221230"/>
          </a:xfrm>
          <a:prstGeom prst="rect">
            <a:avLst/>
          </a:prstGeom>
          <a:solidFill>
            <a:srgbClr val="085780"/>
          </a:solidFill>
          <a:ln w="0">
            <a:noFill/>
            <a:prstDash/>
          </a:ln>
        </p:spPr>
        <p:txBody>
          <a:bodyPr vert="horz" wrap="square" lIns="91440" tIns="45720" rIns="91440" bIns="45720" anchor="ctr">
            <a:noAutofit/>
          </a:bodyPr>
          <a:lstStyle/>
          <a:p>
            <a:pPr marL="0" indent="0" algn="ctr" defTabSz="914400" eaLnBrk="0" fontAlgn="base" latinLnBrk="0">
              <a:lnSpc>
                <a:spcPct val="100000"/>
              </a:lnSpc>
              <a:spcBef>
                <a:spcPts val="0"/>
              </a:spcBef>
              <a:spcAft>
                <a:spcPts val="0"/>
              </a:spcAft>
              <a:buFontTx/>
              <a:buNone/>
            </a:pPr>
            <a:endParaRPr lang="ko-KR" altLang="en-US" sz="1800" b="0" strike="noStrike" cap="none" dirty="0">
              <a:solidFill>
                <a:srgbClr val="FFFFFF"/>
              </a:solidFill>
              <a:latin typeface="宋体" charset="0"/>
              <a:ea typeface="宋体" charset="0"/>
            </a:endParaRPr>
          </a:p>
        </p:txBody>
      </p:sp>
      <p:grpSp>
        <p:nvGrpSpPr>
          <p:cNvPr id="17410" name="组合 17409"/>
          <p:cNvGrpSpPr/>
          <p:nvPr/>
        </p:nvGrpSpPr>
        <p:grpSpPr bwMode="auto">
          <a:xfrm>
            <a:off x="495300" y="1631950"/>
            <a:ext cx="3672840" cy="3674110"/>
            <a:chOff x="495300" y="1631950"/>
            <a:chExt cx="3672840" cy="3674110"/>
          </a:xfrm>
        </p:grpSpPr>
        <p:sp>
          <p:nvSpPr>
            <p:cNvPr id="17415" name="Oval 17414"/>
            <p:cNvSpPr>
              <a:spLocks/>
            </p:cNvSpPr>
            <p:nvPr/>
          </p:nvSpPr>
          <p:spPr bwMode="auto">
            <a:xfrm>
              <a:off x="495300" y="1631950"/>
              <a:ext cx="3672840" cy="3674110"/>
            </a:xfrm>
            <a:prstGeom prst="ellipse">
              <a:avLst/>
            </a:prstGeom>
            <a:solidFill>
              <a:srgbClr val="58B7C8"/>
            </a:solidFill>
            <a:ln w="0">
              <a:noFill/>
              <a:prstDash/>
            </a:ln>
          </p:spPr>
          <p:txBody>
            <a:bodyPr vert="horz" wrap="square" lIns="91440" tIns="45720" rIns="91440" bIns="45720"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solidFill>
                  <a:schemeClr val="tx1"/>
                </a:solidFill>
                <a:latin typeface="宋体" charset="0"/>
                <a:ea typeface="宋体" charset="0"/>
              </a:endParaRPr>
            </a:p>
          </p:txBody>
        </p:sp>
        <p:sp>
          <p:nvSpPr>
            <p:cNvPr id="17416" name="Freeform 17415"/>
            <p:cNvSpPr>
              <a:spLocks/>
            </p:cNvSpPr>
            <p:nvPr/>
          </p:nvSpPr>
          <p:spPr bwMode="auto">
            <a:xfrm>
              <a:off x="1866900" y="2511425"/>
              <a:ext cx="2301240" cy="2280285"/>
            </a:xfrm>
            <a:custGeom>
              <a:avLst/>
              <a:gdLst>
                <a:gd name="TX0" fmla="*/ 327 w 328"/>
                <a:gd name="TY0" fmla="*/ 136 h 325"/>
                <a:gd name="TX1" fmla="*/ 320 w 328"/>
                <a:gd name="TY1" fmla="*/ 74 h 325"/>
                <a:gd name="TX2" fmla="*/ 175 w 328"/>
                <a:gd name="TY2" fmla="*/ 0 h 325"/>
                <a:gd name="TX3" fmla="*/ 0 w 328"/>
                <a:gd name="TY3" fmla="*/ 88 h 325"/>
                <a:gd name="TX4" fmla="*/ 0 w 328"/>
                <a:gd name="TY4" fmla="*/ 324 h 325"/>
                <a:gd name="TX5" fmla="*/ 247 w 328"/>
                <a:gd name="TY5" fmla="*/ 324 h 325"/>
                <a:gd name="TX6" fmla="*/ 327 w 328"/>
                <a:gd name="TY6" fmla="*/ 136 h 325"/>
              </a:gdLst>
              <a:ahLst/>
              <a:cxnLst>
                <a:cxn ang="0">
                  <a:pos x="TX0" y="TY0"/>
                </a:cxn>
                <a:cxn ang="0">
                  <a:pos x="TX1" y="TY1"/>
                </a:cxn>
                <a:cxn ang="0">
                  <a:pos x="TX2" y="TY2"/>
                </a:cxn>
                <a:cxn ang="0">
                  <a:pos x="TX3" y="TY3"/>
                </a:cxn>
                <a:cxn ang="0">
                  <a:pos x="TX4" y="TY4"/>
                </a:cxn>
                <a:cxn ang="0">
                  <a:pos x="TX5" y="TY5"/>
                </a:cxn>
                <a:cxn ang="0">
                  <a:pos x="TX6" y="TY6"/>
                </a:cxn>
              </a:cxnLst>
              <a:rect l="l" t="t" r="r" b="b"/>
              <a:pathLst>
                <a:path w="328" h="325">
                  <a:moveTo>
                    <a:pt x="327" y="136"/>
                  </a:moveTo>
                  <a:cubicBezTo>
                    <a:pt x="327" y="114"/>
                    <a:pt x="324" y="93"/>
                    <a:pt x="320" y="74"/>
                  </a:cubicBezTo>
                  <a:cubicBezTo>
                    <a:pt x="175" y="0"/>
                    <a:pt x="175" y="0"/>
                    <a:pt x="175" y="0"/>
                  </a:cubicBezTo>
                  <a:cubicBezTo>
                    <a:pt x="0" y="88"/>
                    <a:pt x="0" y="88"/>
                    <a:pt x="0" y="88"/>
                  </a:cubicBezTo>
                  <a:cubicBezTo>
                    <a:pt x="0" y="324"/>
                    <a:pt x="0" y="324"/>
                    <a:pt x="0" y="324"/>
                  </a:cubicBezTo>
                  <a:cubicBezTo>
                    <a:pt x="247" y="324"/>
                    <a:pt x="247" y="324"/>
                    <a:pt x="247" y="324"/>
                  </a:cubicBezTo>
                  <a:cubicBezTo>
                    <a:pt x="296" y="277"/>
                    <a:pt x="327" y="210"/>
                    <a:pt x="327" y="136"/>
                  </a:cubicBezTo>
                  <a:close/>
                </a:path>
              </a:pathLst>
            </a:custGeom>
            <a:solidFill>
              <a:srgbClr val="0F5462"/>
            </a:solidFill>
            <a:ln w="0">
              <a:noFill/>
              <a:prstDash/>
            </a:ln>
          </p:spPr>
          <p:txBody>
            <a:bodyPr vert="horz" wrap="square" lIns="91440" tIns="45720" rIns="91440" bIns="45720"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latin typeface="宋体" charset="0"/>
                <a:ea typeface="宋体" charset="0"/>
              </a:endParaRPr>
            </a:p>
          </p:txBody>
        </p:sp>
        <p:sp>
          <p:nvSpPr>
            <p:cNvPr id="17417" name="Freeform 17416"/>
            <p:cNvSpPr>
              <a:spLocks/>
            </p:cNvSpPr>
            <p:nvPr/>
          </p:nvSpPr>
          <p:spPr bwMode="auto">
            <a:xfrm>
              <a:off x="2078355" y="2349500"/>
              <a:ext cx="2040255" cy="1640205"/>
            </a:xfrm>
            <a:custGeom>
              <a:avLst/>
              <a:gdLst>
                <a:gd name="TX0" fmla="*/ 243 w 291"/>
                <a:gd name="TY0" fmla="*/ 0 h 234"/>
                <a:gd name="TX1" fmla="*/ 0 w 291"/>
                <a:gd name="TY1" fmla="*/ 0 h 234"/>
                <a:gd name="TX2" fmla="*/ 0 w 291"/>
                <a:gd name="TY2" fmla="*/ 233 h 234"/>
                <a:gd name="TX3" fmla="*/ 286 w 291"/>
                <a:gd name="TY3" fmla="*/ 233 h 234"/>
                <a:gd name="TX4" fmla="*/ 290 w 291"/>
                <a:gd name="TY4" fmla="*/ 218 h 234"/>
                <a:gd name="TX5" fmla="*/ 290 w 291"/>
                <a:gd name="TY5" fmla="*/ 99 h 234"/>
                <a:gd name="TX6" fmla="*/ 243 w 291"/>
                <a:gd name="TY6" fmla="*/ 0 h 234"/>
              </a:gdLst>
              <a:ahLst/>
              <a:cxnLst>
                <a:cxn ang="0">
                  <a:pos x="TX0" y="TY0"/>
                </a:cxn>
                <a:cxn ang="0">
                  <a:pos x="TX1" y="TY1"/>
                </a:cxn>
                <a:cxn ang="0">
                  <a:pos x="TX2" y="TY2"/>
                </a:cxn>
                <a:cxn ang="0">
                  <a:pos x="TX3" y="TY3"/>
                </a:cxn>
                <a:cxn ang="0">
                  <a:pos x="TX4" y="TY4"/>
                </a:cxn>
                <a:cxn ang="0">
                  <a:pos x="TX5" y="TY5"/>
                </a:cxn>
                <a:cxn ang="0">
                  <a:pos x="TX6" y="TY6"/>
                </a:cxn>
              </a:cxnLst>
              <a:rect l="l" t="t" r="r" b="b"/>
              <a:pathLst>
                <a:path w="291" h="234">
                  <a:moveTo>
                    <a:pt x="243" y="0"/>
                  </a:moveTo>
                  <a:cubicBezTo>
                    <a:pt x="0" y="0"/>
                    <a:pt x="0" y="0"/>
                    <a:pt x="0" y="0"/>
                  </a:cubicBezTo>
                  <a:cubicBezTo>
                    <a:pt x="0" y="233"/>
                    <a:pt x="0" y="233"/>
                    <a:pt x="0" y="233"/>
                  </a:cubicBezTo>
                  <a:cubicBezTo>
                    <a:pt x="286" y="233"/>
                    <a:pt x="286" y="233"/>
                    <a:pt x="286" y="233"/>
                  </a:cubicBezTo>
                  <a:cubicBezTo>
                    <a:pt x="288" y="228"/>
                    <a:pt x="289" y="223"/>
                    <a:pt x="290" y="218"/>
                  </a:cubicBezTo>
                  <a:cubicBezTo>
                    <a:pt x="290" y="99"/>
                    <a:pt x="290" y="99"/>
                    <a:pt x="290" y="99"/>
                  </a:cubicBezTo>
                  <a:cubicBezTo>
                    <a:pt x="282" y="63"/>
                    <a:pt x="265" y="29"/>
                    <a:pt x="243" y="0"/>
                  </a:cubicBezTo>
                  <a:close/>
                </a:path>
              </a:pathLst>
            </a:custGeom>
            <a:solidFill>
              <a:srgbClr val="F2F2F2"/>
            </a:solidFill>
            <a:ln w="0">
              <a:noFill/>
              <a:prstDash/>
            </a:ln>
          </p:spPr>
          <p:txBody>
            <a:bodyPr vert="horz" wrap="square" lIns="91440" tIns="45720" rIns="91440" bIns="45720"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latin typeface="宋体" charset="0"/>
                <a:ea typeface="宋体" charset="0"/>
              </a:endParaRPr>
            </a:p>
          </p:txBody>
        </p:sp>
        <p:sp>
          <p:nvSpPr>
            <p:cNvPr id="17418" name="Rectangle 17417"/>
            <p:cNvSpPr>
              <a:spLocks/>
            </p:cNvSpPr>
            <p:nvPr/>
          </p:nvSpPr>
          <p:spPr bwMode="auto">
            <a:xfrm>
              <a:off x="2619375" y="2693670"/>
              <a:ext cx="1288415" cy="86360"/>
            </a:xfrm>
            <a:prstGeom prst="rect">
              <a:avLst/>
            </a:prstGeom>
            <a:solidFill>
              <a:srgbClr val="58B7C8"/>
            </a:solidFill>
            <a:ln w="0">
              <a:noFill/>
              <a:prstDash/>
            </a:ln>
          </p:spPr>
          <p:txBody>
            <a:bodyPr vert="horz" wrap="square" lIns="91440" tIns="45720" rIns="91440" bIns="45720"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solidFill>
                  <a:schemeClr val="tx1"/>
                </a:solidFill>
                <a:latin typeface="宋体" charset="0"/>
                <a:ea typeface="宋体" charset="0"/>
              </a:endParaRPr>
            </a:p>
          </p:txBody>
        </p:sp>
        <p:sp>
          <p:nvSpPr>
            <p:cNvPr id="17419" name="Rectangle 17418"/>
            <p:cNvSpPr>
              <a:spLocks/>
            </p:cNvSpPr>
            <p:nvPr/>
          </p:nvSpPr>
          <p:spPr bwMode="auto">
            <a:xfrm>
              <a:off x="2295525" y="2990850"/>
              <a:ext cx="1612265" cy="84455"/>
            </a:xfrm>
            <a:prstGeom prst="rect">
              <a:avLst/>
            </a:prstGeom>
            <a:solidFill>
              <a:srgbClr val="58B7C8"/>
            </a:solidFill>
            <a:ln w="0">
              <a:noFill/>
              <a:prstDash/>
            </a:ln>
          </p:spPr>
          <p:txBody>
            <a:bodyPr vert="horz" wrap="square" lIns="91440" tIns="45720" rIns="91440" bIns="45720"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solidFill>
                  <a:schemeClr val="tx1"/>
                </a:solidFill>
                <a:latin typeface="宋体" charset="0"/>
                <a:ea typeface="宋体" charset="0"/>
              </a:endParaRPr>
            </a:p>
          </p:txBody>
        </p:sp>
        <p:sp>
          <p:nvSpPr>
            <p:cNvPr id="17420" name="Rectangle 17419"/>
            <p:cNvSpPr>
              <a:spLocks/>
            </p:cNvSpPr>
            <p:nvPr/>
          </p:nvSpPr>
          <p:spPr bwMode="auto">
            <a:xfrm>
              <a:off x="2295525" y="3286125"/>
              <a:ext cx="1612265" cy="84455"/>
            </a:xfrm>
            <a:prstGeom prst="rect">
              <a:avLst/>
            </a:prstGeom>
            <a:solidFill>
              <a:srgbClr val="58B7C8"/>
            </a:solidFill>
            <a:ln w="0">
              <a:noFill/>
              <a:prstDash/>
            </a:ln>
          </p:spPr>
          <p:txBody>
            <a:bodyPr vert="horz" wrap="square" lIns="91440" tIns="45720" rIns="91440" bIns="45720"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solidFill>
                  <a:schemeClr val="tx1"/>
                </a:solidFill>
                <a:latin typeface="宋体" charset="0"/>
                <a:ea typeface="宋体" charset="0"/>
              </a:endParaRPr>
            </a:p>
          </p:txBody>
        </p:sp>
        <p:sp>
          <p:nvSpPr>
            <p:cNvPr id="17421" name="Rectangle 17420"/>
            <p:cNvSpPr>
              <a:spLocks/>
            </p:cNvSpPr>
            <p:nvPr/>
          </p:nvSpPr>
          <p:spPr bwMode="auto">
            <a:xfrm>
              <a:off x="2295525" y="3581400"/>
              <a:ext cx="1612265" cy="84455"/>
            </a:xfrm>
            <a:prstGeom prst="rect">
              <a:avLst/>
            </a:prstGeom>
            <a:solidFill>
              <a:srgbClr val="58B7C8"/>
            </a:solidFill>
            <a:ln w="0">
              <a:noFill/>
              <a:prstDash/>
            </a:ln>
          </p:spPr>
          <p:txBody>
            <a:bodyPr vert="horz" wrap="square" lIns="91440" tIns="45720" rIns="91440" bIns="45720"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solidFill>
                  <a:schemeClr val="tx1"/>
                </a:solidFill>
                <a:latin typeface="宋体" charset="0"/>
                <a:ea typeface="宋体" charset="0"/>
              </a:endParaRPr>
            </a:p>
          </p:txBody>
        </p:sp>
        <p:sp>
          <p:nvSpPr>
            <p:cNvPr id="17422" name="Freeform 17421"/>
            <p:cNvSpPr>
              <a:spLocks/>
            </p:cNvSpPr>
            <p:nvPr/>
          </p:nvSpPr>
          <p:spPr bwMode="auto">
            <a:xfrm>
              <a:off x="1866900" y="3960495"/>
              <a:ext cx="2231390" cy="830580"/>
            </a:xfrm>
            <a:custGeom>
              <a:avLst/>
              <a:gdLst>
                <a:gd name="TX0" fmla="*/ 317 w 318"/>
                <a:gd name="TY0" fmla="*/ 0 h 119"/>
                <a:gd name="TX1" fmla="*/ 0 w 318"/>
                <a:gd name="TY1" fmla="*/ 0 h 119"/>
                <a:gd name="TX2" fmla="*/ 0 w 318"/>
                <a:gd name="TY2" fmla="*/ 118 h 119"/>
                <a:gd name="TX3" fmla="*/ 247 w 318"/>
                <a:gd name="TY3" fmla="*/ 118 h 119"/>
                <a:gd name="TX4" fmla="*/ 317 w 318"/>
                <a:gd name="TY4" fmla="*/ 0 h 119"/>
              </a:gdLst>
              <a:ahLst/>
              <a:cxnLst>
                <a:cxn ang="0">
                  <a:pos x="TX0" y="TY0"/>
                </a:cxn>
                <a:cxn ang="0">
                  <a:pos x="TX1" y="TY1"/>
                </a:cxn>
                <a:cxn ang="0">
                  <a:pos x="TX2" y="TY2"/>
                </a:cxn>
                <a:cxn ang="0">
                  <a:pos x="TX3" y="TY3"/>
                </a:cxn>
                <a:cxn ang="0">
                  <a:pos x="TX4" y="TY4"/>
                </a:cxn>
              </a:cxnLst>
              <a:rect l="l" t="t" r="r" b="b"/>
              <a:pathLst>
                <a:path w="318" h="119">
                  <a:moveTo>
                    <a:pt x="317" y="0"/>
                  </a:moveTo>
                  <a:cubicBezTo>
                    <a:pt x="0" y="0"/>
                    <a:pt x="0" y="0"/>
                    <a:pt x="0" y="0"/>
                  </a:cubicBezTo>
                  <a:cubicBezTo>
                    <a:pt x="0" y="118"/>
                    <a:pt x="0" y="118"/>
                    <a:pt x="0" y="118"/>
                  </a:cubicBezTo>
                  <a:cubicBezTo>
                    <a:pt x="247" y="118"/>
                    <a:pt x="247" y="118"/>
                    <a:pt x="247" y="118"/>
                  </a:cubicBezTo>
                  <a:cubicBezTo>
                    <a:pt x="280" y="86"/>
                    <a:pt x="305" y="46"/>
                    <a:pt x="317" y="0"/>
                  </a:cubicBezTo>
                  <a:close/>
                </a:path>
              </a:pathLst>
            </a:custGeom>
            <a:solidFill>
              <a:srgbClr val="335973"/>
            </a:solidFill>
            <a:ln w="0">
              <a:noFill/>
              <a:prstDash/>
            </a:ln>
          </p:spPr>
          <p:txBody>
            <a:bodyPr vert="horz" wrap="square" lIns="91440" tIns="45720" rIns="91440" bIns="45720"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latin typeface="宋体" charset="0"/>
                <a:ea typeface="宋体" charset="0"/>
              </a:endParaRPr>
            </a:p>
          </p:txBody>
        </p:sp>
        <p:sp>
          <p:nvSpPr>
            <p:cNvPr id="17423" name="Freeform 17422"/>
            <p:cNvSpPr>
              <a:spLocks/>
            </p:cNvSpPr>
            <p:nvPr/>
          </p:nvSpPr>
          <p:spPr bwMode="auto">
            <a:xfrm>
              <a:off x="1866900" y="3130550"/>
              <a:ext cx="1232535" cy="1661160"/>
            </a:xfrm>
            <a:custGeom>
              <a:avLst/>
              <a:gdLst>
                <a:gd name="TX0" fmla="*/ 0 w 777"/>
                <a:gd name="TY0" fmla="*/ 0 h 1047"/>
                <a:gd name="TX1" fmla="*/ 0 w 777"/>
                <a:gd name="TY1" fmla="*/ 1046 h 1047"/>
                <a:gd name="TX2" fmla="*/ 776 w 777"/>
                <a:gd name="TY2" fmla="*/ 523 h 1047"/>
                <a:gd name="TX3" fmla="*/ 0 w 777"/>
                <a:gd name="TY3" fmla="*/ 0 h 1047"/>
              </a:gdLst>
              <a:ahLst/>
              <a:cxnLst>
                <a:cxn ang="0">
                  <a:pos x="TX0" y="TY0"/>
                </a:cxn>
                <a:cxn ang="0">
                  <a:pos x="TX1" y="TY1"/>
                </a:cxn>
                <a:cxn ang="0">
                  <a:pos x="TX2" y="TY2"/>
                </a:cxn>
                <a:cxn ang="0">
                  <a:pos x="TX3" y="TY3"/>
                </a:cxn>
              </a:cxnLst>
              <a:rect l="l" t="t" r="r" b="b"/>
              <a:pathLst>
                <a:path w="777" h="1047">
                  <a:moveTo>
                    <a:pt x="0" y="0"/>
                  </a:moveTo>
                  <a:lnTo>
                    <a:pt x="0" y="1046"/>
                  </a:lnTo>
                  <a:lnTo>
                    <a:pt x="776" y="523"/>
                  </a:lnTo>
                  <a:lnTo>
                    <a:pt x="0" y="0"/>
                  </a:lnTo>
                  <a:close/>
                </a:path>
              </a:pathLst>
            </a:custGeom>
            <a:solidFill>
              <a:srgbClr val="50758F"/>
            </a:solidFill>
            <a:ln w="0">
              <a:noFill/>
              <a:prstDash/>
            </a:ln>
          </p:spPr>
          <p:txBody>
            <a:bodyPr vert="horz" wrap="square" lIns="91440" tIns="45720" rIns="91440" bIns="45720"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latin typeface="宋体" charset="0"/>
                <a:ea typeface="宋体" charset="0"/>
              </a:endParaRPr>
            </a:p>
          </p:txBody>
        </p:sp>
        <p:sp>
          <p:nvSpPr>
            <p:cNvPr id="17424" name="Freeform 17423"/>
            <p:cNvSpPr>
              <a:spLocks/>
            </p:cNvSpPr>
            <p:nvPr/>
          </p:nvSpPr>
          <p:spPr bwMode="auto">
            <a:xfrm>
              <a:off x="3070225" y="3228975"/>
              <a:ext cx="1097915" cy="1261110"/>
            </a:xfrm>
            <a:custGeom>
              <a:avLst/>
              <a:gdLst>
                <a:gd name="TX0" fmla="*/ 154 w 157"/>
                <a:gd name="TY0" fmla="*/ 0 h 180"/>
                <a:gd name="TX1" fmla="*/ 0 w 157"/>
                <a:gd name="TY1" fmla="*/ 104 h 180"/>
                <a:gd name="TX2" fmla="*/ 112 w 157"/>
                <a:gd name="TY2" fmla="*/ 179 h 180"/>
                <a:gd name="TX3" fmla="*/ 156 w 157"/>
                <a:gd name="TY3" fmla="*/ 34 h 180"/>
                <a:gd name="TX4" fmla="*/ 154 w 157"/>
                <a:gd name="TY4" fmla="*/ 0 h 180"/>
              </a:gdLst>
              <a:ahLst/>
              <a:cxnLst>
                <a:cxn ang="0">
                  <a:pos x="TX0" y="TY0"/>
                </a:cxn>
                <a:cxn ang="0">
                  <a:pos x="TX1" y="TY1"/>
                </a:cxn>
                <a:cxn ang="0">
                  <a:pos x="TX2" y="TY2"/>
                </a:cxn>
                <a:cxn ang="0">
                  <a:pos x="TX3" y="TY3"/>
                </a:cxn>
                <a:cxn ang="0">
                  <a:pos x="TX4" y="TY4"/>
                </a:cxn>
              </a:cxnLst>
              <a:rect l="l" t="t" r="r" b="b"/>
              <a:pathLst>
                <a:path w="157" h="180">
                  <a:moveTo>
                    <a:pt x="154" y="0"/>
                  </a:moveTo>
                  <a:cubicBezTo>
                    <a:pt x="0" y="104"/>
                    <a:pt x="0" y="104"/>
                    <a:pt x="0" y="104"/>
                  </a:cubicBezTo>
                  <a:cubicBezTo>
                    <a:pt x="112" y="179"/>
                    <a:pt x="112" y="179"/>
                    <a:pt x="112" y="179"/>
                  </a:cubicBezTo>
                  <a:cubicBezTo>
                    <a:pt x="140" y="137"/>
                    <a:pt x="156" y="87"/>
                    <a:pt x="156" y="34"/>
                  </a:cubicBezTo>
                  <a:cubicBezTo>
                    <a:pt x="156" y="22"/>
                    <a:pt x="155" y="11"/>
                    <a:pt x="154" y="0"/>
                  </a:cubicBezTo>
                  <a:close/>
                </a:path>
              </a:pathLst>
            </a:custGeom>
            <a:solidFill>
              <a:srgbClr val="50758F"/>
            </a:solidFill>
            <a:ln w="0">
              <a:noFill/>
              <a:prstDash/>
            </a:ln>
          </p:spPr>
          <p:txBody>
            <a:bodyPr vert="horz" wrap="square" lIns="91440" tIns="45720" rIns="91440" bIns="45720"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latin typeface="宋体" charset="0"/>
                <a:ea typeface="宋体" charset="0"/>
              </a:endParaRPr>
            </a:p>
          </p:txBody>
        </p:sp>
        <p:sp>
          <p:nvSpPr>
            <p:cNvPr id="17425" name="Freeform 17424"/>
            <p:cNvSpPr>
              <a:spLocks/>
            </p:cNvSpPr>
            <p:nvPr/>
          </p:nvSpPr>
          <p:spPr bwMode="auto">
            <a:xfrm>
              <a:off x="1247775" y="2658745"/>
              <a:ext cx="226060" cy="1858010"/>
            </a:xfrm>
            <a:custGeom>
              <a:avLst/>
              <a:gdLst>
                <a:gd name="TX0" fmla="*/ 0 w 143"/>
                <a:gd name="TY0" fmla="*/ 0 h 1171"/>
                <a:gd name="TX1" fmla="*/ 0 w 143"/>
                <a:gd name="TY1" fmla="*/ 1068 h 1171"/>
                <a:gd name="TX2" fmla="*/ 36 w 143"/>
                <a:gd name="TY2" fmla="*/ 1170 h 1171"/>
                <a:gd name="TX3" fmla="*/ 106 w 143"/>
                <a:gd name="TY3" fmla="*/ 1170 h 1171"/>
                <a:gd name="TX4" fmla="*/ 142 w 143"/>
                <a:gd name="TY4" fmla="*/ 1068 h 1171"/>
                <a:gd name="TX5" fmla="*/ 142 w 143"/>
                <a:gd name="TY5" fmla="*/ 0 h 1171"/>
                <a:gd name="TX6" fmla="*/ 0 w 143"/>
                <a:gd name="TY6" fmla="*/ 0 h 1171"/>
              </a:gdLst>
              <a:ahLst/>
              <a:cxnLst>
                <a:cxn ang="0">
                  <a:pos x="TX0" y="TY0"/>
                </a:cxn>
                <a:cxn ang="0">
                  <a:pos x="TX1" y="TY1"/>
                </a:cxn>
                <a:cxn ang="0">
                  <a:pos x="TX2" y="TY2"/>
                </a:cxn>
                <a:cxn ang="0">
                  <a:pos x="TX3" y="TY3"/>
                </a:cxn>
                <a:cxn ang="0">
                  <a:pos x="TX4" y="TY4"/>
                </a:cxn>
                <a:cxn ang="0">
                  <a:pos x="TX5" y="TY5"/>
                </a:cxn>
                <a:cxn ang="0">
                  <a:pos x="TX6" y="TY6"/>
                </a:cxn>
              </a:cxnLst>
              <a:rect l="l" t="t" r="r" b="b"/>
              <a:pathLst>
                <a:path w="143" h="1171">
                  <a:moveTo>
                    <a:pt x="0" y="0"/>
                  </a:moveTo>
                  <a:lnTo>
                    <a:pt x="0" y="1068"/>
                  </a:lnTo>
                  <a:lnTo>
                    <a:pt x="36" y="1170"/>
                  </a:lnTo>
                  <a:lnTo>
                    <a:pt x="106" y="1170"/>
                  </a:lnTo>
                  <a:lnTo>
                    <a:pt x="142" y="1068"/>
                  </a:lnTo>
                  <a:lnTo>
                    <a:pt x="142" y="0"/>
                  </a:lnTo>
                  <a:lnTo>
                    <a:pt x="0" y="0"/>
                  </a:lnTo>
                  <a:close/>
                </a:path>
              </a:pathLst>
            </a:custGeom>
            <a:solidFill>
              <a:srgbClr val="FFFFFF"/>
            </a:solidFill>
            <a:ln w="0">
              <a:noFill/>
              <a:prstDash/>
            </a:ln>
          </p:spPr>
          <p:txBody>
            <a:bodyPr vert="horz" wrap="square" lIns="91440" tIns="45720" rIns="91440" bIns="45720"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latin typeface="宋体" charset="0"/>
                <a:ea typeface="宋体" charset="0"/>
              </a:endParaRPr>
            </a:p>
          </p:txBody>
        </p:sp>
        <p:sp>
          <p:nvSpPr>
            <p:cNvPr id="17426" name="Freeform 17425"/>
            <p:cNvSpPr>
              <a:spLocks/>
            </p:cNvSpPr>
            <p:nvPr/>
          </p:nvSpPr>
          <p:spPr bwMode="auto">
            <a:xfrm>
              <a:off x="1304925" y="4516120"/>
              <a:ext cx="111760" cy="127635"/>
            </a:xfrm>
            <a:custGeom>
              <a:avLst/>
              <a:gdLst>
                <a:gd name="TX0" fmla="*/ 70 w 71"/>
                <a:gd name="TY0" fmla="*/ 0 h 81"/>
                <a:gd name="TX1" fmla="*/ 0 w 71"/>
                <a:gd name="TY1" fmla="*/ 0 h 81"/>
                <a:gd name="TX2" fmla="*/ 35 w 71"/>
                <a:gd name="TY2" fmla="*/ 80 h 81"/>
                <a:gd name="TX3" fmla="*/ 70 w 71"/>
                <a:gd name="TY3" fmla="*/ 0 h 81"/>
              </a:gdLst>
              <a:ahLst/>
              <a:cxnLst>
                <a:cxn ang="0">
                  <a:pos x="TX0" y="TY0"/>
                </a:cxn>
                <a:cxn ang="0">
                  <a:pos x="TX1" y="TY1"/>
                </a:cxn>
                <a:cxn ang="0">
                  <a:pos x="TX2" y="TY2"/>
                </a:cxn>
                <a:cxn ang="0">
                  <a:pos x="TX3" y="TY3"/>
                </a:cxn>
              </a:cxnLst>
              <a:rect l="l" t="t" r="r" b="b"/>
              <a:pathLst>
                <a:path w="71" h="81">
                  <a:moveTo>
                    <a:pt x="70" y="0"/>
                  </a:moveTo>
                  <a:lnTo>
                    <a:pt x="0" y="0"/>
                  </a:lnTo>
                  <a:lnTo>
                    <a:pt x="35" y="80"/>
                  </a:lnTo>
                  <a:lnTo>
                    <a:pt x="70" y="0"/>
                  </a:lnTo>
                  <a:close/>
                </a:path>
              </a:pathLst>
            </a:custGeom>
            <a:solidFill>
              <a:srgbClr val="00365C"/>
            </a:solidFill>
            <a:ln w="0">
              <a:noFill/>
              <a:prstDash/>
            </a:ln>
          </p:spPr>
          <p:txBody>
            <a:bodyPr vert="horz" wrap="square" lIns="91440" tIns="45720" rIns="91440" bIns="45720"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latin typeface="宋体" charset="0"/>
                <a:ea typeface="宋体" charset="0"/>
              </a:endParaRPr>
            </a:p>
          </p:txBody>
        </p:sp>
        <p:sp>
          <p:nvSpPr>
            <p:cNvPr id="17427" name="Rectangle 17426"/>
            <p:cNvSpPr>
              <a:spLocks/>
            </p:cNvSpPr>
            <p:nvPr/>
          </p:nvSpPr>
          <p:spPr bwMode="auto">
            <a:xfrm>
              <a:off x="1219200" y="2560320"/>
              <a:ext cx="283210" cy="676910"/>
            </a:xfrm>
            <a:prstGeom prst="rect">
              <a:avLst/>
            </a:prstGeom>
            <a:solidFill>
              <a:srgbClr val="00365C"/>
            </a:solidFill>
            <a:ln w="0">
              <a:noFill/>
              <a:prstDash/>
            </a:ln>
          </p:spPr>
          <p:txBody>
            <a:bodyPr vert="horz" wrap="square" lIns="91440" tIns="45720" rIns="91440" bIns="45720"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solidFill>
                  <a:schemeClr val="tx1"/>
                </a:solidFill>
                <a:latin typeface="宋体" charset="0"/>
                <a:ea typeface="宋体" charset="0"/>
              </a:endParaRPr>
            </a:p>
          </p:txBody>
        </p:sp>
        <p:sp>
          <p:nvSpPr>
            <p:cNvPr id="17428" name="Rectangle 17427"/>
            <p:cNvSpPr>
              <a:spLocks/>
            </p:cNvSpPr>
            <p:nvPr/>
          </p:nvSpPr>
          <p:spPr bwMode="auto">
            <a:xfrm>
              <a:off x="1276350" y="2435225"/>
              <a:ext cx="168910" cy="125730"/>
            </a:xfrm>
            <a:prstGeom prst="rect">
              <a:avLst/>
            </a:prstGeom>
            <a:solidFill>
              <a:srgbClr val="FFFFFF"/>
            </a:solidFill>
            <a:ln w="0">
              <a:noFill/>
              <a:prstDash/>
            </a:ln>
          </p:spPr>
          <p:txBody>
            <a:bodyPr vert="horz" wrap="square" lIns="91440" tIns="45720" rIns="91440" bIns="45720"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solidFill>
                  <a:schemeClr val="tx1"/>
                </a:solidFill>
                <a:latin typeface="宋体" charset="0"/>
                <a:ea typeface="宋体" charset="0"/>
              </a:endParaRPr>
            </a:p>
          </p:txBody>
        </p:sp>
        <p:sp>
          <p:nvSpPr>
            <p:cNvPr id="17429" name="Rectangle 17428"/>
            <p:cNvSpPr>
              <a:spLocks/>
            </p:cNvSpPr>
            <p:nvPr/>
          </p:nvSpPr>
          <p:spPr bwMode="auto">
            <a:xfrm>
              <a:off x="1444625" y="2470150"/>
              <a:ext cx="170815" cy="64135"/>
            </a:xfrm>
            <a:prstGeom prst="rect">
              <a:avLst/>
            </a:prstGeom>
            <a:solidFill>
              <a:srgbClr val="FFFFFF"/>
            </a:solidFill>
            <a:ln w="0">
              <a:noFill/>
              <a:prstDash/>
            </a:ln>
          </p:spPr>
          <p:txBody>
            <a:bodyPr vert="horz" wrap="square" lIns="91440" tIns="45720" rIns="91440" bIns="45720"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solidFill>
                  <a:schemeClr val="tx1"/>
                </a:solidFill>
                <a:latin typeface="宋体" charset="0"/>
                <a:ea typeface="宋体" charset="0"/>
              </a:endParaRPr>
            </a:p>
          </p:txBody>
        </p:sp>
        <p:sp>
          <p:nvSpPr>
            <p:cNvPr id="17430" name="Rectangle 17429"/>
            <p:cNvSpPr>
              <a:spLocks/>
            </p:cNvSpPr>
            <p:nvPr/>
          </p:nvSpPr>
          <p:spPr bwMode="auto">
            <a:xfrm>
              <a:off x="1557655" y="2533650"/>
              <a:ext cx="57785" cy="640080"/>
            </a:xfrm>
            <a:prstGeom prst="rect">
              <a:avLst/>
            </a:prstGeom>
            <a:solidFill>
              <a:srgbClr val="FFFFFF"/>
            </a:solidFill>
            <a:ln w="0">
              <a:noFill/>
              <a:prstDash/>
            </a:ln>
          </p:spPr>
          <p:txBody>
            <a:bodyPr vert="horz" wrap="square" lIns="91440" tIns="45720" rIns="91440" bIns="45720"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solidFill>
                  <a:schemeClr val="tx1"/>
                </a:solidFill>
                <a:latin typeface="宋体" charset="0"/>
                <a:ea typeface="宋体" charset="0"/>
              </a:endParaRPr>
            </a:p>
          </p:txBody>
        </p:sp>
      </p:grpSp>
      <p:sp>
        <p:nvSpPr>
          <p:cNvPr id="17411" name="文本框 17410"/>
          <p:cNvSpPr txBox="1">
            <a:spLocks/>
          </p:cNvSpPr>
          <p:nvPr/>
        </p:nvSpPr>
        <p:spPr bwMode="auto">
          <a:xfrm>
            <a:off x="4592955" y="2494280"/>
            <a:ext cx="1664335" cy="1860550"/>
          </a:xfrm>
          <a:prstGeom prst="rect">
            <a:avLst/>
          </a:prstGeom>
          <a:noFill/>
          <a:ln w="0">
            <a:noFill/>
            <a:prstDash/>
          </a:ln>
        </p:spPr>
        <p:txBody>
          <a:bodyPr vert="horz" wrap="none" lIns="91440" tIns="45720" rIns="91440" bIns="45720" anchor="t">
            <a:spAutoFit/>
          </a:bodyPr>
          <a:lstStyle/>
          <a:p>
            <a:pPr marL="0" indent="0" algn="l" defTabSz="914400" eaLnBrk="0" fontAlgn="base" latinLnBrk="0">
              <a:lnSpc>
                <a:spcPct val="100000"/>
              </a:lnSpc>
              <a:spcBef>
                <a:spcPts val="0"/>
              </a:spcBef>
              <a:spcAft>
                <a:spcPts val="0"/>
              </a:spcAft>
              <a:buFontTx/>
              <a:buNone/>
            </a:pPr>
            <a:r>
              <a:rPr lang="en-US" altLang="ko-KR" sz="11500" b="1" strike="noStrike" cap="none" dirty="0">
                <a:solidFill>
                  <a:schemeClr val="bg1"/>
                </a:solidFill>
                <a:latin typeface="Calibri" charset="0"/>
                <a:ea typeface="Calibri" charset="0"/>
              </a:rPr>
              <a:t>02</a:t>
            </a:r>
            <a:endParaRPr lang="ko-KR" altLang="en-US" sz="11500" b="1" strike="noStrike" cap="none" dirty="0">
              <a:solidFill>
                <a:schemeClr val="bg1"/>
              </a:solidFill>
              <a:latin typeface="Calibri" charset="0"/>
              <a:ea typeface="Calibri" charset="0"/>
            </a:endParaRPr>
          </a:p>
        </p:txBody>
      </p:sp>
      <p:sp>
        <p:nvSpPr>
          <p:cNvPr id="17412" name="文本框 17411"/>
          <p:cNvSpPr txBox="1">
            <a:spLocks/>
          </p:cNvSpPr>
          <p:nvPr/>
        </p:nvSpPr>
        <p:spPr bwMode="auto">
          <a:xfrm>
            <a:off x="5994400" y="3034030"/>
            <a:ext cx="554990" cy="734060"/>
          </a:xfrm>
          <a:prstGeom prst="rect">
            <a:avLst/>
          </a:prstGeom>
          <a:noFill/>
          <a:ln w="0">
            <a:noFill/>
            <a:prstDash/>
          </a:ln>
        </p:spPr>
        <p:txBody>
          <a:bodyPr vert="eaVert" wrap="none" lIns="91440" tIns="45720" rIns="91440" bIns="45720" anchor="t">
            <a:spAutoFit/>
          </a:bodyPr>
          <a:lstStyle/>
          <a:p>
            <a:pPr marL="0" indent="0" algn="l" defTabSz="914400" eaLnBrk="0" fontAlgn="base" latinLnBrk="0">
              <a:lnSpc>
                <a:spcPct val="100000"/>
              </a:lnSpc>
              <a:spcBef>
                <a:spcPts val="0"/>
              </a:spcBef>
              <a:spcAft>
                <a:spcPts val="0"/>
              </a:spcAft>
              <a:buFontTx/>
              <a:buNone/>
            </a:pPr>
            <a:r>
              <a:rPr lang="en-US" altLang="ko-KR" sz="2400" b="1" strike="noStrike" cap="none" dirty="0">
                <a:solidFill>
                  <a:schemeClr val="bg1"/>
                </a:solidFill>
                <a:latin typeface="Calibri" charset="0"/>
                <a:ea typeface="Calibri" charset="0"/>
              </a:rPr>
              <a:t>FIRST</a:t>
            </a:r>
            <a:endParaRPr lang="ko-KR" altLang="en-US" sz="2400" b="1" strike="noStrike" cap="none" dirty="0">
              <a:solidFill>
                <a:schemeClr val="bg1"/>
              </a:solidFill>
              <a:latin typeface="Calibri" charset="0"/>
              <a:ea typeface="Calibri" charset="0"/>
            </a:endParaRPr>
          </a:p>
        </p:txBody>
      </p:sp>
      <p:sp>
        <p:nvSpPr>
          <p:cNvPr id="17413" name="文本框 17412"/>
          <p:cNvSpPr txBox="1">
            <a:spLocks/>
          </p:cNvSpPr>
          <p:nvPr/>
        </p:nvSpPr>
        <p:spPr bwMode="auto">
          <a:xfrm>
            <a:off x="6572250" y="3145155"/>
            <a:ext cx="2954655" cy="646331"/>
          </a:xfrm>
          <a:prstGeom prst="rect">
            <a:avLst/>
          </a:prstGeom>
          <a:noFill/>
          <a:ln w="0">
            <a:noFill/>
            <a:prstDash/>
          </a:ln>
        </p:spPr>
        <p:txBody>
          <a:bodyPr vert="horz" wrap="none" lIns="91440" tIns="45720" rIns="91440" bIns="45720" anchor="t">
            <a:spAutoFit/>
          </a:bodyPr>
          <a:lstStyle/>
          <a:p>
            <a:pPr marL="0" indent="0" algn="l" defTabSz="914400" eaLnBrk="0" fontAlgn="base" latinLnBrk="0">
              <a:lnSpc>
                <a:spcPct val="100000"/>
              </a:lnSpc>
              <a:spcBef>
                <a:spcPts val="0"/>
              </a:spcBef>
              <a:spcAft>
                <a:spcPts val="0"/>
              </a:spcAft>
              <a:buFontTx/>
              <a:buNone/>
            </a:pPr>
            <a:r>
              <a:rPr lang="zh-CN" altLang="en-US" sz="3600" b="1" dirty="0">
                <a:solidFill>
                  <a:schemeClr val="bg1"/>
                </a:solidFill>
                <a:latin typeface="微软雅黑" charset="0"/>
                <a:ea typeface="微软雅黑" charset="0"/>
              </a:rPr>
              <a:t>系统</a:t>
            </a:r>
            <a:r>
              <a:rPr lang="zh-CN" altLang="en-US" sz="3600" b="1" strike="noStrike" cap="none" dirty="0">
                <a:solidFill>
                  <a:schemeClr val="bg1"/>
                </a:solidFill>
                <a:latin typeface="微软雅黑" charset="0"/>
                <a:ea typeface="微软雅黑" charset="0"/>
              </a:rPr>
              <a:t>功能介绍</a:t>
            </a:r>
            <a:endParaRPr lang="ko-KR" altLang="en-US" sz="3600" b="1" strike="noStrike" cap="none" dirty="0">
              <a:solidFill>
                <a:schemeClr val="bg1"/>
              </a:solidFill>
              <a:latin typeface="微软雅黑" charset="0"/>
              <a:ea typeface="微软雅黑" charset="0"/>
            </a:endParaRPr>
          </a:p>
        </p:txBody>
      </p:sp>
      <p:cxnSp>
        <p:nvCxnSpPr>
          <p:cNvPr id="17414" name="直接连接符 17413"/>
          <p:cNvCxnSpPr/>
          <p:nvPr/>
        </p:nvCxnSpPr>
        <p:spPr bwMode="auto">
          <a:xfrm>
            <a:off x="6548755" y="3145155"/>
            <a:ext cx="635" cy="668655"/>
          </a:xfrm>
          <a:prstGeom prst="line">
            <a:avLst/>
          </a:prstGeom>
          <a:noFill/>
          <a:ln w="3175" cap="flat" cmpd="sng">
            <a:solidFill>
              <a:schemeClr val="bg1">
                <a:alpha val="100000"/>
              </a:schemeClr>
            </a:solidFill>
            <a:prstDash val="solid"/>
            <a:roun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20481"/>
          <p:cNvSpPr>
            <a:spLocks/>
          </p:cNvSpPr>
          <p:nvPr/>
        </p:nvSpPr>
        <p:spPr bwMode="auto">
          <a:xfrm>
            <a:off x="0" y="5797550"/>
            <a:ext cx="12192635" cy="1061085"/>
          </a:xfrm>
          <a:prstGeom prst="rect">
            <a:avLst/>
          </a:prstGeom>
          <a:solidFill>
            <a:schemeClr val="bg1"/>
          </a:solidFill>
          <a:ln w="0">
            <a:noFill/>
            <a:prstDash/>
          </a:ln>
        </p:spPr>
        <p:txBody>
          <a:bodyPr vert="horz" wrap="square" lIns="91440" tIns="45720" rIns="91440" bIns="45720" anchor="ctr">
            <a:noAutofit/>
          </a:bodyPr>
          <a:lstStyle/>
          <a:p>
            <a:pPr marL="0" indent="0" algn="ctr" defTabSz="914400" eaLnBrk="0" fontAlgn="base" latinLnBrk="0">
              <a:lnSpc>
                <a:spcPct val="100000"/>
              </a:lnSpc>
              <a:spcBef>
                <a:spcPts val="0"/>
              </a:spcBef>
              <a:spcAft>
                <a:spcPts val="0"/>
              </a:spcAft>
              <a:buFontTx/>
              <a:buNone/>
            </a:pPr>
            <a:endParaRPr lang="ko-KR" altLang="en-US" sz="1800" b="0" strike="noStrike" cap="none" dirty="0">
              <a:solidFill>
                <a:srgbClr val="FFFFFF"/>
              </a:solidFill>
              <a:latin typeface="宋体" charset="0"/>
              <a:ea typeface="宋体" charset="0"/>
            </a:endParaRPr>
          </a:p>
        </p:txBody>
      </p:sp>
      <p:pic>
        <p:nvPicPr>
          <p:cNvPr id="20484" name="Group 20483"/>
          <p:cNvPicPr>
            <a:picLocks/>
          </p:cNvPicPr>
          <p:nvPr/>
        </p:nvPicPr>
        <p:blipFill rotWithShape="1">
          <a:blip r:embed="rId2">
            <a:extLst>
              <a:ext uri="{28A0092B-C50C-407E-A947-70E740481C1C}">
                <a14:useLocalDpi xmlns:a14="http://schemas.microsoft.com/office/drawing/2010/main" val="0"/>
              </a:ext>
            </a:extLst>
          </a:blip>
          <a:srcRect/>
          <a:stretch>
            <a:fillRect/>
          </a:stretch>
        </p:blipFill>
        <p:spPr bwMode="auto">
          <a:xfrm>
            <a:off x="-1270" y="3855085"/>
            <a:ext cx="1694180" cy="2999105"/>
          </a:xfrm>
          <a:prstGeom prst="rect">
            <a:avLst/>
          </a:prstGeom>
          <a:noFill/>
          <a:ln w="0">
            <a:noFill/>
            <a:prstDash/>
          </a:ln>
        </p:spPr>
      </p:pic>
      <p:grpSp>
        <p:nvGrpSpPr>
          <p:cNvPr id="20486" name="Group 20485"/>
          <p:cNvGrpSpPr/>
          <p:nvPr/>
        </p:nvGrpSpPr>
        <p:grpSpPr bwMode="auto">
          <a:xfrm>
            <a:off x="2615978" y="474432"/>
            <a:ext cx="8673465" cy="941191"/>
            <a:chOff x="2456180" y="474432"/>
            <a:chExt cx="8673465" cy="941191"/>
          </a:xfrm>
        </p:grpSpPr>
        <p:sp>
          <p:nvSpPr>
            <p:cNvPr id="20487" name="TextBox 20486"/>
            <p:cNvSpPr txBox="1">
              <a:spLocks/>
            </p:cNvSpPr>
            <p:nvPr/>
          </p:nvSpPr>
          <p:spPr bwMode="auto">
            <a:xfrm>
              <a:off x="3293733" y="474432"/>
              <a:ext cx="5354320" cy="461010"/>
            </a:xfrm>
            <a:prstGeom prst="rect">
              <a:avLst/>
            </a:prstGeom>
            <a:noFill/>
            <a:ln w="0">
              <a:noFill/>
              <a:prstDash/>
            </a:ln>
          </p:spPr>
          <p:txBody>
            <a:bodyPr vert="horz" wrap="square" lIns="91440" tIns="45720" rIns="91440" bIns="45720" anchor="t">
              <a:spAutoFit/>
            </a:bodyPr>
            <a:lstStyle/>
            <a:p>
              <a:pPr marL="0" indent="0" algn="ctr" defTabSz="914400" eaLnBrk="0" fontAlgn="base" latinLnBrk="0">
                <a:lnSpc>
                  <a:spcPct val="100000"/>
                </a:lnSpc>
                <a:spcBef>
                  <a:spcPts val="0"/>
                </a:spcBef>
                <a:spcAft>
                  <a:spcPts val="0"/>
                </a:spcAft>
                <a:buFontTx/>
                <a:buNone/>
              </a:pPr>
              <a:r>
                <a:rPr lang="zh-CN" altLang="en-US" sz="2400" b="1" strike="noStrike" cap="none" dirty="0">
                  <a:solidFill>
                    <a:schemeClr val="bg1"/>
                  </a:solidFill>
                  <a:latin typeface="微软雅黑" charset="0"/>
                  <a:ea typeface="微软雅黑" charset="0"/>
                </a:rPr>
                <a:t>前台功能</a:t>
              </a:r>
              <a:endParaRPr lang="ko-KR" altLang="en-US" sz="2400" b="1" strike="noStrike" cap="none" dirty="0">
                <a:solidFill>
                  <a:schemeClr val="bg1"/>
                </a:solidFill>
                <a:latin typeface="微软雅黑" charset="0"/>
                <a:ea typeface="微软雅黑" charset="0"/>
              </a:endParaRPr>
            </a:p>
          </p:txBody>
        </p:sp>
        <p:sp>
          <p:nvSpPr>
            <p:cNvPr id="20488" name="TextBox 20487"/>
            <p:cNvSpPr txBox="1">
              <a:spLocks/>
            </p:cNvSpPr>
            <p:nvPr/>
          </p:nvSpPr>
          <p:spPr bwMode="auto">
            <a:xfrm>
              <a:off x="2456180" y="1000125"/>
              <a:ext cx="8673465" cy="415498"/>
            </a:xfrm>
            <a:prstGeom prst="rect">
              <a:avLst/>
            </a:prstGeom>
            <a:noFill/>
            <a:ln w="0">
              <a:noFill/>
              <a:prstDash/>
            </a:ln>
          </p:spPr>
          <p:txBody>
            <a:bodyPr vert="horz" wrap="square" lIns="91440" tIns="45720" rIns="91440" bIns="45720" anchor="t">
              <a:spAutoFit/>
            </a:bodyPr>
            <a:lstStyle/>
            <a:p>
              <a:pPr indent="266700" defTabSz="266700" fontAlgn="auto">
                <a:lnSpc>
                  <a:spcPct val="114999"/>
                </a:lnSpc>
                <a:spcBef>
                  <a:spcPts val="0"/>
                </a:spcBef>
                <a:spcAft>
                  <a:spcPts val="0"/>
                </a:spcAft>
              </a:pPr>
              <a:r>
                <a:rPr lang="en-US" altLang="ko-KR" sz="2000" b="0" strike="noStrike" cap="none" dirty="0">
                  <a:solidFill>
                    <a:schemeClr val="bg1"/>
                  </a:solidFill>
                  <a:latin typeface="宋体" charset="0"/>
                  <a:ea typeface="宋体" charset="0"/>
                </a:rPr>
                <a:t>  </a:t>
              </a:r>
              <a:endParaRPr lang="ko-KR" altLang="en-US" sz="2000" b="0" strike="noStrike" cap="none" dirty="0">
                <a:solidFill>
                  <a:schemeClr val="bg1"/>
                </a:solidFill>
                <a:latin typeface="微软雅黑" charset="0"/>
                <a:ea typeface="微软雅黑" charset="0"/>
              </a:endParaRPr>
            </a:p>
          </p:txBody>
        </p:sp>
      </p:grpSp>
      <p:pic>
        <p:nvPicPr>
          <p:cNvPr id="3" name="图片 2">
            <a:extLst>
              <a:ext uri="{FF2B5EF4-FFF2-40B4-BE49-F238E27FC236}">
                <a16:creationId xmlns:a16="http://schemas.microsoft.com/office/drawing/2014/main" id="{1C23637A-353F-4E8D-9329-C750776AD24C}"/>
              </a:ext>
            </a:extLst>
          </p:cNvPr>
          <p:cNvPicPr>
            <a:picLocks noChangeAspect="1"/>
          </p:cNvPicPr>
          <p:nvPr/>
        </p:nvPicPr>
        <p:blipFill>
          <a:blip r:embed="rId3"/>
          <a:stretch>
            <a:fillRect/>
          </a:stretch>
        </p:blipFill>
        <p:spPr>
          <a:xfrm>
            <a:off x="1385520" y="1061925"/>
            <a:ext cx="10119940" cy="4233742"/>
          </a:xfrm>
          <a:prstGeom prst="rect">
            <a:avLst/>
          </a:prstGeom>
        </p:spPr>
      </p:pic>
    </p:spTree>
    <p:extLst>
      <p:ext uri="{BB962C8B-B14F-4D97-AF65-F5344CB8AC3E}">
        <p14:creationId xmlns:p14="http://schemas.microsoft.com/office/powerpoint/2010/main" val="2551301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20481"/>
          <p:cNvSpPr>
            <a:spLocks/>
          </p:cNvSpPr>
          <p:nvPr/>
        </p:nvSpPr>
        <p:spPr bwMode="auto">
          <a:xfrm>
            <a:off x="0" y="5797550"/>
            <a:ext cx="12192635" cy="1061085"/>
          </a:xfrm>
          <a:prstGeom prst="rect">
            <a:avLst/>
          </a:prstGeom>
          <a:solidFill>
            <a:schemeClr val="bg1"/>
          </a:solidFill>
          <a:ln w="0">
            <a:noFill/>
            <a:prstDash/>
          </a:ln>
        </p:spPr>
        <p:txBody>
          <a:bodyPr vert="horz" wrap="square" lIns="91440" tIns="45720" rIns="91440" bIns="45720" anchor="ctr">
            <a:noAutofit/>
          </a:bodyPr>
          <a:lstStyle/>
          <a:p>
            <a:pPr marL="0" indent="0" algn="ctr" defTabSz="914400" eaLnBrk="0" fontAlgn="base" latinLnBrk="0">
              <a:lnSpc>
                <a:spcPct val="100000"/>
              </a:lnSpc>
              <a:spcBef>
                <a:spcPts val="0"/>
              </a:spcBef>
              <a:spcAft>
                <a:spcPts val="0"/>
              </a:spcAft>
              <a:buFontTx/>
              <a:buNone/>
            </a:pPr>
            <a:endParaRPr lang="ko-KR" altLang="en-US" sz="1800" b="0" strike="noStrike" cap="none" dirty="0">
              <a:solidFill>
                <a:srgbClr val="FFFFFF"/>
              </a:solidFill>
              <a:latin typeface="宋体" charset="0"/>
              <a:ea typeface="宋体" charset="0"/>
            </a:endParaRPr>
          </a:p>
        </p:txBody>
      </p:sp>
      <p:pic>
        <p:nvPicPr>
          <p:cNvPr id="20484" name="Group 20483"/>
          <p:cNvPicPr>
            <a:picLocks/>
          </p:cNvPicPr>
          <p:nvPr/>
        </p:nvPicPr>
        <p:blipFill rotWithShape="1">
          <a:blip r:embed="rId2">
            <a:extLst>
              <a:ext uri="{28A0092B-C50C-407E-A947-70E740481C1C}">
                <a14:useLocalDpi xmlns:a14="http://schemas.microsoft.com/office/drawing/2010/main" val="0"/>
              </a:ext>
            </a:extLst>
          </a:blip>
          <a:srcRect/>
          <a:stretch>
            <a:fillRect/>
          </a:stretch>
        </p:blipFill>
        <p:spPr bwMode="auto">
          <a:xfrm>
            <a:off x="-1270" y="3855085"/>
            <a:ext cx="1694180" cy="2999105"/>
          </a:xfrm>
          <a:prstGeom prst="rect">
            <a:avLst/>
          </a:prstGeom>
          <a:noFill/>
          <a:ln w="0">
            <a:noFill/>
            <a:prstDash/>
          </a:ln>
        </p:spPr>
      </p:pic>
      <p:grpSp>
        <p:nvGrpSpPr>
          <p:cNvPr id="20486" name="Group 20485"/>
          <p:cNvGrpSpPr/>
          <p:nvPr/>
        </p:nvGrpSpPr>
        <p:grpSpPr bwMode="auto">
          <a:xfrm>
            <a:off x="2615978" y="474432"/>
            <a:ext cx="8673465" cy="941191"/>
            <a:chOff x="2456180" y="474432"/>
            <a:chExt cx="8673465" cy="941191"/>
          </a:xfrm>
        </p:grpSpPr>
        <p:sp>
          <p:nvSpPr>
            <p:cNvPr id="20487" name="TextBox 20486"/>
            <p:cNvSpPr txBox="1">
              <a:spLocks/>
            </p:cNvSpPr>
            <p:nvPr/>
          </p:nvSpPr>
          <p:spPr bwMode="auto">
            <a:xfrm>
              <a:off x="3293733" y="474432"/>
              <a:ext cx="5354320" cy="461010"/>
            </a:xfrm>
            <a:prstGeom prst="rect">
              <a:avLst/>
            </a:prstGeom>
            <a:noFill/>
            <a:ln w="0">
              <a:noFill/>
              <a:prstDash/>
            </a:ln>
          </p:spPr>
          <p:txBody>
            <a:bodyPr vert="horz" wrap="square" lIns="91440" tIns="45720" rIns="91440" bIns="45720" anchor="t">
              <a:spAutoFit/>
            </a:bodyPr>
            <a:lstStyle/>
            <a:p>
              <a:pPr marL="0" indent="0" algn="ctr" defTabSz="914400" eaLnBrk="0" fontAlgn="base" latinLnBrk="0">
                <a:lnSpc>
                  <a:spcPct val="100000"/>
                </a:lnSpc>
                <a:spcBef>
                  <a:spcPts val="0"/>
                </a:spcBef>
                <a:spcAft>
                  <a:spcPts val="0"/>
                </a:spcAft>
                <a:buFontTx/>
                <a:buNone/>
              </a:pPr>
              <a:r>
                <a:rPr lang="zh-CN" altLang="en-US" sz="2400" b="1">
                  <a:solidFill>
                    <a:schemeClr val="bg1"/>
                  </a:solidFill>
                  <a:latin typeface="微软雅黑" charset="0"/>
                  <a:ea typeface="微软雅黑" charset="0"/>
                </a:rPr>
                <a:t>后台</a:t>
              </a:r>
              <a:r>
                <a:rPr lang="zh-CN" altLang="en-US" sz="2400" b="1" strike="noStrike" cap="none">
                  <a:solidFill>
                    <a:schemeClr val="bg1"/>
                  </a:solidFill>
                  <a:latin typeface="微软雅黑" charset="0"/>
                  <a:ea typeface="微软雅黑" charset="0"/>
                </a:rPr>
                <a:t>功能</a:t>
              </a:r>
              <a:endParaRPr lang="ko-KR" altLang="en-US" sz="2400" b="1" strike="noStrike" cap="none" dirty="0">
                <a:solidFill>
                  <a:schemeClr val="bg1"/>
                </a:solidFill>
                <a:latin typeface="微软雅黑" charset="0"/>
                <a:ea typeface="微软雅黑" charset="0"/>
              </a:endParaRPr>
            </a:p>
          </p:txBody>
        </p:sp>
        <p:sp>
          <p:nvSpPr>
            <p:cNvPr id="20488" name="TextBox 20487"/>
            <p:cNvSpPr txBox="1">
              <a:spLocks/>
            </p:cNvSpPr>
            <p:nvPr/>
          </p:nvSpPr>
          <p:spPr bwMode="auto">
            <a:xfrm>
              <a:off x="2456180" y="1000125"/>
              <a:ext cx="8673465" cy="415498"/>
            </a:xfrm>
            <a:prstGeom prst="rect">
              <a:avLst/>
            </a:prstGeom>
            <a:noFill/>
            <a:ln w="0">
              <a:noFill/>
              <a:prstDash/>
            </a:ln>
          </p:spPr>
          <p:txBody>
            <a:bodyPr vert="horz" wrap="square" lIns="91440" tIns="45720" rIns="91440" bIns="45720" anchor="t">
              <a:spAutoFit/>
            </a:bodyPr>
            <a:lstStyle/>
            <a:p>
              <a:pPr indent="266700" defTabSz="266700" fontAlgn="auto">
                <a:lnSpc>
                  <a:spcPct val="114999"/>
                </a:lnSpc>
                <a:spcBef>
                  <a:spcPts val="0"/>
                </a:spcBef>
                <a:spcAft>
                  <a:spcPts val="0"/>
                </a:spcAft>
              </a:pPr>
              <a:r>
                <a:rPr lang="en-US" altLang="ko-KR" sz="2000" b="0" strike="noStrike" cap="none" dirty="0">
                  <a:solidFill>
                    <a:schemeClr val="bg1"/>
                  </a:solidFill>
                  <a:latin typeface="宋体" charset="0"/>
                  <a:ea typeface="宋体" charset="0"/>
                </a:rPr>
                <a:t>  </a:t>
              </a:r>
              <a:endParaRPr lang="ko-KR" altLang="en-US" sz="2000" b="0" strike="noStrike" cap="none" dirty="0">
                <a:solidFill>
                  <a:schemeClr val="bg1"/>
                </a:solidFill>
                <a:latin typeface="微软雅黑" charset="0"/>
                <a:ea typeface="微软雅黑" charset="0"/>
              </a:endParaRPr>
            </a:p>
          </p:txBody>
        </p:sp>
      </p:grpSp>
      <p:pic>
        <p:nvPicPr>
          <p:cNvPr id="3" name="图片 2">
            <a:extLst>
              <a:ext uri="{FF2B5EF4-FFF2-40B4-BE49-F238E27FC236}">
                <a16:creationId xmlns:a16="http://schemas.microsoft.com/office/drawing/2014/main" id="{9FB46013-6D38-4407-961A-61F8D0F08C5C}"/>
              </a:ext>
            </a:extLst>
          </p:cNvPr>
          <p:cNvPicPr>
            <a:picLocks noChangeAspect="1"/>
          </p:cNvPicPr>
          <p:nvPr/>
        </p:nvPicPr>
        <p:blipFill>
          <a:blip r:embed="rId3"/>
          <a:stretch>
            <a:fillRect/>
          </a:stretch>
        </p:blipFill>
        <p:spPr>
          <a:xfrm>
            <a:off x="1420427" y="1145219"/>
            <a:ext cx="9875921" cy="4337102"/>
          </a:xfrm>
          <a:prstGeom prst="rect">
            <a:avLst/>
          </a:prstGeom>
        </p:spPr>
      </p:pic>
    </p:spTree>
    <p:extLst>
      <p:ext uri="{BB962C8B-B14F-4D97-AF65-F5344CB8AC3E}">
        <p14:creationId xmlns:p14="http://schemas.microsoft.com/office/powerpoint/2010/main" val="527676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矩形 17408"/>
          <p:cNvSpPr>
            <a:spLocks/>
          </p:cNvSpPr>
          <p:nvPr/>
        </p:nvSpPr>
        <p:spPr bwMode="auto">
          <a:xfrm>
            <a:off x="0" y="2351405"/>
            <a:ext cx="12192635" cy="2221230"/>
          </a:xfrm>
          <a:prstGeom prst="rect">
            <a:avLst/>
          </a:prstGeom>
          <a:solidFill>
            <a:srgbClr val="085780"/>
          </a:solidFill>
          <a:ln w="0">
            <a:noFill/>
            <a:prstDash/>
          </a:ln>
        </p:spPr>
        <p:txBody>
          <a:bodyPr vert="horz" wrap="square" lIns="91440" tIns="45720" rIns="91440" bIns="45720" anchor="ctr">
            <a:noAutofit/>
          </a:bodyPr>
          <a:lstStyle/>
          <a:p>
            <a:pPr marL="0" indent="0" algn="ctr" defTabSz="914400" eaLnBrk="0" fontAlgn="base" latinLnBrk="0">
              <a:lnSpc>
                <a:spcPct val="100000"/>
              </a:lnSpc>
              <a:spcBef>
                <a:spcPts val="0"/>
              </a:spcBef>
              <a:spcAft>
                <a:spcPts val="0"/>
              </a:spcAft>
              <a:buFontTx/>
              <a:buNone/>
            </a:pPr>
            <a:endParaRPr lang="ko-KR" altLang="en-US" sz="1800" b="0" strike="noStrike" cap="none" dirty="0">
              <a:solidFill>
                <a:srgbClr val="FFFFFF"/>
              </a:solidFill>
              <a:latin typeface="宋体" charset="0"/>
              <a:ea typeface="宋体" charset="0"/>
            </a:endParaRPr>
          </a:p>
        </p:txBody>
      </p:sp>
      <p:grpSp>
        <p:nvGrpSpPr>
          <p:cNvPr id="17410" name="组合 17409"/>
          <p:cNvGrpSpPr/>
          <p:nvPr/>
        </p:nvGrpSpPr>
        <p:grpSpPr bwMode="auto">
          <a:xfrm>
            <a:off x="495300" y="1631950"/>
            <a:ext cx="3672840" cy="3674110"/>
            <a:chOff x="495300" y="1631950"/>
            <a:chExt cx="3672840" cy="3674110"/>
          </a:xfrm>
        </p:grpSpPr>
        <p:sp>
          <p:nvSpPr>
            <p:cNvPr id="17415" name="Oval 17414"/>
            <p:cNvSpPr>
              <a:spLocks/>
            </p:cNvSpPr>
            <p:nvPr/>
          </p:nvSpPr>
          <p:spPr bwMode="auto">
            <a:xfrm>
              <a:off x="495300" y="1631950"/>
              <a:ext cx="3672840" cy="3674110"/>
            </a:xfrm>
            <a:prstGeom prst="ellipse">
              <a:avLst/>
            </a:prstGeom>
            <a:solidFill>
              <a:srgbClr val="58B7C8"/>
            </a:solidFill>
            <a:ln w="0">
              <a:noFill/>
              <a:prstDash/>
            </a:ln>
          </p:spPr>
          <p:txBody>
            <a:bodyPr vert="horz" wrap="square" lIns="91440" tIns="45720" rIns="91440" bIns="45720"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solidFill>
                  <a:schemeClr val="tx1"/>
                </a:solidFill>
                <a:latin typeface="宋体" charset="0"/>
                <a:ea typeface="宋体" charset="0"/>
              </a:endParaRPr>
            </a:p>
          </p:txBody>
        </p:sp>
        <p:sp>
          <p:nvSpPr>
            <p:cNvPr id="17416" name="Freeform 17415"/>
            <p:cNvSpPr>
              <a:spLocks/>
            </p:cNvSpPr>
            <p:nvPr/>
          </p:nvSpPr>
          <p:spPr bwMode="auto">
            <a:xfrm>
              <a:off x="1866900" y="2511425"/>
              <a:ext cx="2301240" cy="2280285"/>
            </a:xfrm>
            <a:custGeom>
              <a:avLst/>
              <a:gdLst>
                <a:gd name="TX0" fmla="*/ 327 w 328"/>
                <a:gd name="TY0" fmla="*/ 136 h 325"/>
                <a:gd name="TX1" fmla="*/ 320 w 328"/>
                <a:gd name="TY1" fmla="*/ 74 h 325"/>
                <a:gd name="TX2" fmla="*/ 175 w 328"/>
                <a:gd name="TY2" fmla="*/ 0 h 325"/>
                <a:gd name="TX3" fmla="*/ 0 w 328"/>
                <a:gd name="TY3" fmla="*/ 88 h 325"/>
                <a:gd name="TX4" fmla="*/ 0 w 328"/>
                <a:gd name="TY4" fmla="*/ 324 h 325"/>
                <a:gd name="TX5" fmla="*/ 247 w 328"/>
                <a:gd name="TY5" fmla="*/ 324 h 325"/>
                <a:gd name="TX6" fmla="*/ 327 w 328"/>
                <a:gd name="TY6" fmla="*/ 136 h 325"/>
              </a:gdLst>
              <a:ahLst/>
              <a:cxnLst>
                <a:cxn ang="0">
                  <a:pos x="TX0" y="TY0"/>
                </a:cxn>
                <a:cxn ang="0">
                  <a:pos x="TX1" y="TY1"/>
                </a:cxn>
                <a:cxn ang="0">
                  <a:pos x="TX2" y="TY2"/>
                </a:cxn>
                <a:cxn ang="0">
                  <a:pos x="TX3" y="TY3"/>
                </a:cxn>
                <a:cxn ang="0">
                  <a:pos x="TX4" y="TY4"/>
                </a:cxn>
                <a:cxn ang="0">
                  <a:pos x="TX5" y="TY5"/>
                </a:cxn>
                <a:cxn ang="0">
                  <a:pos x="TX6" y="TY6"/>
                </a:cxn>
              </a:cxnLst>
              <a:rect l="l" t="t" r="r" b="b"/>
              <a:pathLst>
                <a:path w="328" h="325">
                  <a:moveTo>
                    <a:pt x="327" y="136"/>
                  </a:moveTo>
                  <a:cubicBezTo>
                    <a:pt x="327" y="114"/>
                    <a:pt x="324" y="93"/>
                    <a:pt x="320" y="74"/>
                  </a:cubicBezTo>
                  <a:cubicBezTo>
                    <a:pt x="175" y="0"/>
                    <a:pt x="175" y="0"/>
                    <a:pt x="175" y="0"/>
                  </a:cubicBezTo>
                  <a:cubicBezTo>
                    <a:pt x="0" y="88"/>
                    <a:pt x="0" y="88"/>
                    <a:pt x="0" y="88"/>
                  </a:cubicBezTo>
                  <a:cubicBezTo>
                    <a:pt x="0" y="324"/>
                    <a:pt x="0" y="324"/>
                    <a:pt x="0" y="324"/>
                  </a:cubicBezTo>
                  <a:cubicBezTo>
                    <a:pt x="247" y="324"/>
                    <a:pt x="247" y="324"/>
                    <a:pt x="247" y="324"/>
                  </a:cubicBezTo>
                  <a:cubicBezTo>
                    <a:pt x="296" y="277"/>
                    <a:pt x="327" y="210"/>
                    <a:pt x="327" y="136"/>
                  </a:cubicBezTo>
                  <a:close/>
                </a:path>
              </a:pathLst>
            </a:custGeom>
            <a:solidFill>
              <a:srgbClr val="0F5462"/>
            </a:solidFill>
            <a:ln w="0">
              <a:noFill/>
              <a:prstDash/>
            </a:ln>
          </p:spPr>
          <p:txBody>
            <a:bodyPr vert="horz" wrap="square" lIns="91440" tIns="45720" rIns="91440" bIns="45720"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latin typeface="宋体" charset="0"/>
                <a:ea typeface="宋体" charset="0"/>
              </a:endParaRPr>
            </a:p>
          </p:txBody>
        </p:sp>
        <p:sp>
          <p:nvSpPr>
            <p:cNvPr id="17417" name="Freeform 17416"/>
            <p:cNvSpPr>
              <a:spLocks/>
            </p:cNvSpPr>
            <p:nvPr/>
          </p:nvSpPr>
          <p:spPr bwMode="auto">
            <a:xfrm>
              <a:off x="2078355" y="2349500"/>
              <a:ext cx="2040255" cy="1640205"/>
            </a:xfrm>
            <a:custGeom>
              <a:avLst/>
              <a:gdLst>
                <a:gd name="TX0" fmla="*/ 243 w 291"/>
                <a:gd name="TY0" fmla="*/ 0 h 234"/>
                <a:gd name="TX1" fmla="*/ 0 w 291"/>
                <a:gd name="TY1" fmla="*/ 0 h 234"/>
                <a:gd name="TX2" fmla="*/ 0 w 291"/>
                <a:gd name="TY2" fmla="*/ 233 h 234"/>
                <a:gd name="TX3" fmla="*/ 286 w 291"/>
                <a:gd name="TY3" fmla="*/ 233 h 234"/>
                <a:gd name="TX4" fmla="*/ 290 w 291"/>
                <a:gd name="TY4" fmla="*/ 218 h 234"/>
                <a:gd name="TX5" fmla="*/ 290 w 291"/>
                <a:gd name="TY5" fmla="*/ 99 h 234"/>
                <a:gd name="TX6" fmla="*/ 243 w 291"/>
                <a:gd name="TY6" fmla="*/ 0 h 234"/>
              </a:gdLst>
              <a:ahLst/>
              <a:cxnLst>
                <a:cxn ang="0">
                  <a:pos x="TX0" y="TY0"/>
                </a:cxn>
                <a:cxn ang="0">
                  <a:pos x="TX1" y="TY1"/>
                </a:cxn>
                <a:cxn ang="0">
                  <a:pos x="TX2" y="TY2"/>
                </a:cxn>
                <a:cxn ang="0">
                  <a:pos x="TX3" y="TY3"/>
                </a:cxn>
                <a:cxn ang="0">
                  <a:pos x="TX4" y="TY4"/>
                </a:cxn>
                <a:cxn ang="0">
                  <a:pos x="TX5" y="TY5"/>
                </a:cxn>
                <a:cxn ang="0">
                  <a:pos x="TX6" y="TY6"/>
                </a:cxn>
              </a:cxnLst>
              <a:rect l="l" t="t" r="r" b="b"/>
              <a:pathLst>
                <a:path w="291" h="234">
                  <a:moveTo>
                    <a:pt x="243" y="0"/>
                  </a:moveTo>
                  <a:cubicBezTo>
                    <a:pt x="0" y="0"/>
                    <a:pt x="0" y="0"/>
                    <a:pt x="0" y="0"/>
                  </a:cubicBezTo>
                  <a:cubicBezTo>
                    <a:pt x="0" y="233"/>
                    <a:pt x="0" y="233"/>
                    <a:pt x="0" y="233"/>
                  </a:cubicBezTo>
                  <a:cubicBezTo>
                    <a:pt x="286" y="233"/>
                    <a:pt x="286" y="233"/>
                    <a:pt x="286" y="233"/>
                  </a:cubicBezTo>
                  <a:cubicBezTo>
                    <a:pt x="288" y="228"/>
                    <a:pt x="289" y="223"/>
                    <a:pt x="290" y="218"/>
                  </a:cubicBezTo>
                  <a:cubicBezTo>
                    <a:pt x="290" y="99"/>
                    <a:pt x="290" y="99"/>
                    <a:pt x="290" y="99"/>
                  </a:cubicBezTo>
                  <a:cubicBezTo>
                    <a:pt x="282" y="63"/>
                    <a:pt x="265" y="29"/>
                    <a:pt x="243" y="0"/>
                  </a:cubicBezTo>
                  <a:close/>
                </a:path>
              </a:pathLst>
            </a:custGeom>
            <a:solidFill>
              <a:srgbClr val="F2F2F2"/>
            </a:solidFill>
            <a:ln w="0">
              <a:noFill/>
              <a:prstDash/>
            </a:ln>
          </p:spPr>
          <p:txBody>
            <a:bodyPr vert="horz" wrap="square" lIns="91440" tIns="45720" rIns="91440" bIns="45720"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latin typeface="宋体" charset="0"/>
                <a:ea typeface="宋体" charset="0"/>
              </a:endParaRPr>
            </a:p>
          </p:txBody>
        </p:sp>
        <p:sp>
          <p:nvSpPr>
            <p:cNvPr id="17418" name="Rectangle 17417"/>
            <p:cNvSpPr>
              <a:spLocks/>
            </p:cNvSpPr>
            <p:nvPr/>
          </p:nvSpPr>
          <p:spPr bwMode="auto">
            <a:xfrm>
              <a:off x="2619375" y="2693670"/>
              <a:ext cx="1288415" cy="86360"/>
            </a:xfrm>
            <a:prstGeom prst="rect">
              <a:avLst/>
            </a:prstGeom>
            <a:solidFill>
              <a:srgbClr val="58B7C8"/>
            </a:solidFill>
            <a:ln w="0">
              <a:noFill/>
              <a:prstDash/>
            </a:ln>
          </p:spPr>
          <p:txBody>
            <a:bodyPr vert="horz" wrap="square" lIns="91440" tIns="45720" rIns="91440" bIns="45720"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solidFill>
                  <a:schemeClr val="tx1"/>
                </a:solidFill>
                <a:latin typeface="宋体" charset="0"/>
                <a:ea typeface="宋体" charset="0"/>
              </a:endParaRPr>
            </a:p>
          </p:txBody>
        </p:sp>
        <p:sp>
          <p:nvSpPr>
            <p:cNvPr id="17419" name="Rectangle 17418"/>
            <p:cNvSpPr>
              <a:spLocks/>
            </p:cNvSpPr>
            <p:nvPr/>
          </p:nvSpPr>
          <p:spPr bwMode="auto">
            <a:xfrm>
              <a:off x="2295525" y="2990850"/>
              <a:ext cx="1612265" cy="84455"/>
            </a:xfrm>
            <a:prstGeom prst="rect">
              <a:avLst/>
            </a:prstGeom>
            <a:solidFill>
              <a:srgbClr val="58B7C8"/>
            </a:solidFill>
            <a:ln w="0">
              <a:noFill/>
              <a:prstDash/>
            </a:ln>
          </p:spPr>
          <p:txBody>
            <a:bodyPr vert="horz" wrap="square" lIns="91440" tIns="45720" rIns="91440" bIns="45720"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solidFill>
                  <a:schemeClr val="tx1"/>
                </a:solidFill>
                <a:latin typeface="宋体" charset="0"/>
                <a:ea typeface="宋体" charset="0"/>
              </a:endParaRPr>
            </a:p>
          </p:txBody>
        </p:sp>
        <p:sp>
          <p:nvSpPr>
            <p:cNvPr id="17420" name="Rectangle 17419"/>
            <p:cNvSpPr>
              <a:spLocks/>
            </p:cNvSpPr>
            <p:nvPr/>
          </p:nvSpPr>
          <p:spPr bwMode="auto">
            <a:xfrm>
              <a:off x="2295525" y="3286125"/>
              <a:ext cx="1612265" cy="84455"/>
            </a:xfrm>
            <a:prstGeom prst="rect">
              <a:avLst/>
            </a:prstGeom>
            <a:solidFill>
              <a:srgbClr val="58B7C8"/>
            </a:solidFill>
            <a:ln w="0">
              <a:noFill/>
              <a:prstDash/>
            </a:ln>
          </p:spPr>
          <p:txBody>
            <a:bodyPr vert="horz" wrap="square" lIns="91440" tIns="45720" rIns="91440" bIns="45720"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solidFill>
                  <a:schemeClr val="tx1"/>
                </a:solidFill>
                <a:latin typeface="宋体" charset="0"/>
                <a:ea typeface="宋体" charset="0"/>
              </a:endParaRPr>
            </a:p>
          </p:txBody>
        </p:sp>
        <p:sp>
          <p:nvSpPr>
            <p:cNvPr id="17421" name="Rectangle 17420"/>
            <p:cNvSpPr>
              <a:spLocks/>
            </p:cNvSpPr>
            <p:nvPr/>
          </p:nvSpPr>
          <p:spPr bwMode="auto">
            <a:xfrm>
              <a:off x="2295525" y="3581400"/>
              <a:ext cx="1612265" cy="84455"/>
            </a:xfrm>
            <a:prstGeom prst="rect">
              <a:avLst/>
            </a:prstGeom>
            <a:solidFill>
              <a:srgbClr val="58B7C8"/>
            </a:solidFill>
            <a:ln w="0">
              <a:noFill/>
              <a:prstDash/>
            </a:ln>
          </p:spPr>
          <p:txBody>
            <a:bodyPr vert="horz" wrap="square" lIns="91440" tIns="45720" rIns="91440" bIns="45720"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solidFill>
                  <a:schemeClr val="tx1"/>
                </a:solidFill>
                <a:latin typeface="宋体" charset="0"/>
                <a:ea typeface="宋体" charset="0"/>
              </a:endParaRPr>
            </a:p>
          </p:txBody>
        </p:sp>
        <p:sp>
          <p:nvSpPr>
            <p:cNvPr id="17422" name="Freeform 17421"/>
            <p:cNvSpPr>
              <a:spLocks/>
            </p:cNvSpPr>
            <p:nvPr/>
          </p:nvSpPr>
          <p:spPr bwMode="auto">
            <a:xfrm>
              <a:off x="1866900" y="3960495"/>
              <a:ext cx="2231390" cy="830580"/>
            </a:xfrm>
            <a:custGeom>
              <a:avLst/>
              <a:gdLst>
                <a:gd name="TX0" fmla="*/ 317 w 318"/>
                <a:gd name="TY0" fmla="*/ 0 h 119"/>
                <a:gd name="TX1" fmla="*/ 0 w 318"/>
                <a:gd name="TY1" fmla="*/ 0 h 119"/>
                <a:gd name="TX2" fmla="*/ 0 w 318"/>
                <a:gd name="TY2" fmla="*/ 118 h 119"/>
                <a:gd name="TX3" fmla="*/ 247 w 318"/>
                <a:gd name="TY3" fmla="*/ 118 h 119"/>
                <a:gd name="TX4" fmla="*/ 317 w 318"/>
                <a:gd name="TY4" fmla="*/ 0 h 119"/>
              </a:gdLst>
              <a:ahLst/>
              <a:cxnLst>
                <a:cxn ang="0">
                  <a:pos x="TX0" y="TY0"/>
                </a:cxn>
                <a:cxn ang="0">
                  <a:pos x="TX1" y="TY1"/>
                </a:cxn>
                <a:cxn ang="0">
                  <a:pos x="TX2" y="TY2"/>
                </a:cxn>
                <a:cxn ang="0">
                  <a:pos x="TX3" y="TY3"/>
                </a:cxn>
                <a:cxn ang="0">
                  <a:pos x="TX4" y="TY4"/>
                </a:cxn>
              </a:cxnLst>
              <a:rect l="l" t="t" r="r" b="b"/>
              <a:pathLst>
                <a:path w="318" h="119">
                  <a:moveTo>
                    <a:pt x="317" y="0"/>
                  </a:moveTo>
                  <a:cubicBezTo>
                    <a:pt x="0" y="0"/>
                    <a:pt x="0" y="0"/>
                    <a:pt x="0" y="0"/>
                  </a:cubicBezTo>
                  <a:cubicBezTo>
                    <a:pt x="0" y="118"/>
                    <a:pt x="0" y="118"/>
                    <a:pt x="0" y="118"/>
                  </a:cubicBezTo>
                  <a:cubicBezTo>
                    <a:pt x="247" y="118"/>
                    <a:pt x="247" y="118"/>
                    <a:pt x="247" y="118"/>
                  </a:cubicBezTo>
                  <a:cubicBezTo>
                    <a:pt x="280" y="86"/>
                    <a:pt x="305" y="46"/>
                    <a:pt x="317" y="0"/>
                  </a:cubicBezTo>
                  <a:close/>
                </a:path>
              </a:pathLst>
            </a:custGeom>
            <a:solidFill>
              <a:srgbClr val="335973"/>
            </a:solidFill>
            <a:ln w="0">
              <a:noFill/>
              <a:prstDash/>
            </a:ln>
          </p:spPr>
          <p:txBody>
            <a:bodyPr vert="horz" wrap="square" lIns="91440" tIns="45720" rIns="91440" bIns="45720"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latin typeface="宋体" charset="0"/>
                <a:ea typeface="宋体" charset="0"/>
              </a:endParaRPr>
            </a:p>
          </p:txBody>
        </p:sp>
        <p:sp>
          <p:nvSpPr>
            <p:cNvPr id="17423" name="Freeform 17422"/>
            <p:cNvSpPr>
              <a:spLocks/>
            </p:cNvSpPr>
            <p:nvPr/>
          </p:nvSpPr>
          <p:spPr bwMode="auto">
            <a:xfrm>
              <a:off x="1866900" y="3130550"/>
              <a:ext cx="1232535" cy="1661160"/>
            </a:xfrm>
            <a:custGeom>
              <a:avLst/>
              <a:gdLst>
                <a:gd name="TX0" fmla="*/ 0 w 777"/>
                <a:gd name="TY0" fmla="*/ 0 h 1047"/>
                <a:gd name="TX1" fmla="*/ 0 w 777"/>
                <a:gd name="TY1" fmla="*/ 1046 h 1047"/>
                <a:gd name="TX2" fmla="*/ 776 w 777"/>
                <a:gd name="TY2" fmla="*/ 523 h 1047"/>
                <a:gd name="TX3" fmla="*/ 0 w 777"/>
                <a:gd name="TY3" fmla="*/ 0 h 1047"/>
              </a:gdLst>
              <a:ahLst/>
              <a:cxnLst>
                <a:cxn ang="0">
                  <a:pos x="TX0" y="TY0"/>
                </a:cxn>
                <a:cxn ang="0">
                  <a:pos x="TX1" y="TY1"/>
                </a:cxn>
                <a:cxn ang="0">
                  <a:pos x="TX2" y="TY2"/>
                </a:cxn>
                <a:cxn ang="0">
                  <a:pos x="TX3" y="TY3"/>
                </a:cxn>
              </a:cxnLst>
              <a:rect l="l" t="t" r="r" b="b"/>
              <a:pathLst>
                <a:path w="777" h="1047">
                  <a:moveTo>
                    <a:pt x="0" y="0"/>
                  </a:moveTo>
                  <a:lnTo>
                    <a:pt x="0" y="1046"/>
                  </a:lnTo>
                  <a:lnTo>
                    <a:pt x="776" y="523"/>
                  </a:lnTo>
                  <a:lnTo>
                    <a:pt x="0" y="0"/>
                  </a:lnTo>
                  <a:close/>
                </a:path>
              </a:pathLst>
            </a:custGeom>
            <a:solidFill>
              <a:srgbClr val="50758F"/>
            </a:solidFill>
            <a:ln w="0">
              <a:noFill/>
              <a:prstDash/>
            </a:ln>
          </p:spPr>
          <p:txBody>
            <a:bodyPr vert="horz" wrap="square" lIns="91440" tIns="45720" rIns="91440" bIns="45720"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latin typeface="宋体" charset="0"/>
                <a:ea typeface="宋体" charset="0"/>
              </a:endParaRPr>
            </a:p>
          </p:txBody>
        </p:sp>
        <p:sp>
          <p:nvSpPr>
            <p:cNvPr id="17424" name="Freeform 17423"/>
            <p:cNvSpPr>
              <a:spLocks/>
            </p:cNvSpPr>
            <p:nvPr/>
          </p:nvSpPr>
          <p:spPr bwMode="auto">
            <a:xfrm>
              <a:off x="3070225" y="3228975"/>
              <a:ext cx="1097915" cy="1261110"/>
            </a:xfrm>
            <a:custGeom>
              <a:avLst/>
              <a:gdLst>
                <a:gd name="TX0" fmla="*/ 154 w 157"/>
                <a:gd name="TY0" fmla="*/ 0 h 180"/>
                <a:gd name="TX1" fmla="*/ 0 w 157"/>
                <a:gd name="TY1" fmla="*/ 104 h 180"/>
                <a:gd name="TX2" fmla="*/ 112 w 157"/>
                <a:gd name="TY2" fmla="*/ 179 h 180"/>
                <a:gd name="TX3" fmla="*/ 156 w 157"/>
                <a:gd name="TY3" fmla="*/ 34 h 180"/>
                <a:gd name="TX4" fmla="*/ 154 w 157"/>
                <a:gd name="TY4" fmla="*/ 0 h 180"/>
              </a:gdLst>
              <a:ahLst/>
              <a:cxnLst>
                <a:cxn ang="0">
                  <a:pos x="TX0" y="TY0"/>
                </a:cxn>
                <a:cxn ang="0">
                  <a:pos x="TX1" y="TY1"/>
                </a:cxn>
                <a:cxn ang="0">
                  <a:pos x="TX2" y="TY2"/>
                </a:cxn>
                <a:cxn ang="0">
                  <a:pos x="TX3" y="TY3"/>
                </a:cxn>
                <a:cxn ang="0">
                  <a:pos x="TX4" y="TY4"/>
                </a:cxn>
              </a:cxnLst>
              <a:rect l="l" t="t" r="r" b="b"/>
              <a:pathLst>
                <a:path w="157" h="180">
                  <a:moveTo>
                    <a:pt x="154" y="0"/>
                  </a:moveTo>
                  <a:cubicBezTo>
                    <a:pt x="0" y="104"/>
                    <a:pt x="0" y="104"/>
                    <a:pt x="0" y="104"/>
                  </a:cubicBezTo>
                  <a:cubicBezTo>
                    <a:pt x="112" y="179"/>
                    <a:pt x="112" y="179"/>
                    <a:pt x="112" y="179"/>
                  </a:cubicBezTo>
                  <a:cubicBezTo>
                    <a:pt x="140" y="137"/>
                    <a:pt x="156" y="87"/>
                    <a:pt x="156" y="34"/>
                  </a:cubicBezTo>
                  <a:cubicBezTo>
                    <a:pt x="156" y="22"/>
                    <a:pt x="155" y="11"/>
                    <a:pt x="154" y="0"/>
                  </a:cubicBezTo>
                  <a:close/>
                </a:path>
              </a:pathLst>
            </a:custGeom>
            <a:solidFill>
              <a:srgbClr val="50758F"/>
            </a:solidFill>
            <a:ln w="0">
              <a:noFill/>
              <a:prstDash/>
            </a:ln>
          </p:spPr>
          <p:txBody>
            <a:bodyPr vert="horz" wrap="square" lIns="91440" tIns="45720" rIns="91440" bIns="45720"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latin typeface="宋体" charset="0"/>
                <a:ea typeface="宋体" charset="0"/>
              </a:endParaRPr>
            </a:p>
          </p:txBody>
        </p:sp>
        <p:sp>
          <p:nvSpPr>
            <p:cNvPr id="17425" name="Freeform 17424"/>
            <p:cNvSpPr>
              <a:spLocks/>
            </p:cNvSpPr>
            <p:nvPr/>
          </p:nvSpPr>
          <p:spPr bwMode="auto">
            <a:xfrm>
              <a:off x="1247775" y="2658745"/>
              <a:ext cx="226060" cy="1858010"/>
            </a:xfrm>
            <a:custGeom>
              <a:avLst/>
              <a:gdLst>
                <a:gd name="TX0" fmla="*/ 0 w 143"/>
                <a:gd name="TY0" fmla="*/ 0 h 1171"/>
                <a:gd name="TX1" fmla="*/ 0 w 143"/>
                <a:gd name="TY1" fmla="*/ 1068 h 1171"/>
                <a:gd name="TX2" fmla="*/ 36 w 143"/>
                <a:gd name="TY2" fmla="*/ 1170 h 1171"/>
                <a:gd name="TX3" fmla="*/ 106 w 143"/>
                <a:gd name="TY3" fmla="*/ 1170 h 1171"/>
                <a:gd name="TX4" fmla="*/ 142 w 143"/>
                <a:gd name="TY4" fmla="*/ 1068 h 1171"/>
                <a:gd name="TX5" fmla="*/ 142 w 143"/>
                <a:gd name="TY5" fmla="*/ 0 h 1171"/>
                <a:gd name="TX6" fmla="*/ 0 w 143"/>
                <a:gd name="TY6" fmla="*/ 0 h 1171"/>
              </a:gdLst>
              <a:ahLst/>
              <a:cxnLst>
                <a:cxn ang="0">
                  <a:pos x="TX0" y="TY0"/>
                </a:cxn>
                <a:cxn ang="0">
                  <a:pos x="TX1" y="TY1"/>
                </a:cxn>
                <a:cxn ang="0">
                  <a:pos x="TX2" y="TY2"/>
                </a:cxn>
                <a:cxn ang="0">
                  <a:pos x="TX3" y="TY3"/>
                </a:cxn>
                <a:cxn ang="0">
                  <a:pos x="TX4" y="TY4"/>
                </a:cxn>
                <a:cxn ang="0">
                  <a:pos x="TX5" y="TY5"/>
                </a:cxn>
                <a:cxn ang="0">
                  <a:pos x="TX6" y="TY6"/>
                </a:cxn>
              </a:cxnLst>
              <a:rect l="l" t="t" r="r" b="b"/>
              <a:pathLst>
                <a:path w="143" h="1171">
                  <a:moveTo>
                    <a:pt x="0" y="0"/>
                  </a:moveTo>
                  <a:lnTo>
                    <a:pt x="0" y="1068"/>
                  </a:lnTo>
                  <a:lnTo>
                    <a:pt x="36" y="1170"/>
                  </a:lnTo>
                  <a:lnTo>
                    <a:pt x="106" y="1170"/>
                  </a:lnTo>
                  <a:lnTo>
                    <a:pt x="142" y="1068"/>
                  </a:lnTo>
                  <a:lnTo>
                    <a:pt x="142" y="0"/>
                  </a:lnTo>
                  <a:lnTo>
                    <a:pt x="0" y="0"/>
                  </a:lnTo>
                  <a:close/>
                </a:path>
              </a:pathLst>
            </a:custGeom>
            <a:solidFill>
              <a:srgbClr val="FFFFFF"/>
            </a:solidFill>
            <a:ln w="0">
              <a:noFill/>
              <a:prstDash/>
            </a:ln>
          </p:spPr>
          <p:txBody>
            <a:bodyPr vert="horz" wrap="square" lIns="91440" tIns="45720" rIns="91440" bIns="45720"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latin typeface="宋体" charset="0"/>
                <a:ea typeface="宋体" charset="0"/>
              </a:endParaRPr>
            </a:p>
          </p:txBody>
        </p:sp>
        <p:sp>
          <p:nvSpPr>
            <p:cNvPr id="17426" name="Freeform 17425"/>
            <p:cNvSpPr>
              <a:spLocks/>
            </p:cNvSpPr>
            <p:nvPr/>
          </p:nvSpPr>
          <p:spPr bwMode="auto">
            <a:xfrm>
              <a:off x="1304925" y="4516120"/>
              <a:ext cx="111760" cy="127635"/>
            </a:xfrm>
            <a:custGeom>
              <a:avLst/>
              <a:gdLst>
                <a:gd name="TX0" fmla="*/ 70 w 71"/>
                <a:gd name="TY0" fmla="*/ 0 h 81"/>
                <a:gd name="TX1" fmla="*/ 0 w 71"/>
                <a:gd name="TY1" fmla="*/ 0 h 81"/>
                <a:gd name="TX2" fmla="*/ 35 w 71"/>
                <a:gd name="TY2" fmla="*/ 80 h 81"/>
                <a:gd name="TX3" fmla="*/ 70 w 71"/>
                <a:gd name="TY3" fmla="*/ 0 h 81"/>
              </a:gdLst>
              <a:ahLst/>
              <a:cxnLst>
                <a:cxn ang="0">
                  <a:pos x="TX0" y="TY0"/>
                </a:cxn>
                <a:cxn ang="0">
                  <a:pos x="TX1" y="TY1"/>
                </a:cxn>
                <a:cxn ang="0">
                  <a:pos x="TX2" y="TY2"/>
                </a:cxn>
                <a:cxn ang="0">
                  <a:pos x="TX3" y="TY3"/>
                </a:cxn>
              </a:cxnLst>
              <a:rect l="l" t="t" r="r" b="b"/>
              <a:pathLst>
                <a:path w="71" h="81">
                  <a:moveTo>
                    <a:pt x="70" y="0"/>
                  </a:moveTo>
                  <a:lnTo>
                    <a:pt x="0" y="0"/>
                  </a:lnTo>
                  <a:lnTo>
                    <a:pt x="35" y="80"/>
                  </a:lnTo>
                  <a:lnTo>
                    <a:pt x="70" y="0"/>
                  </a:lnTo>
                  <a:close/>
                </a:path>
              </a:pathLst>
            </a:custGeom>
            <a:solidFill>
              <a:srgbClr val="00365C"/>
            </a:solidFill>
            <a:ln w="0">
              <a:noFill/>
              <a:prstDash/>
            </a:ln>
          </p:spPr>
          <p:txBody>
            <a:bodyPr vert="horz" wrap="square" lIns="91440" tIns="45720" rIns="91440" bIns="45720"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latin typeface="宋体" charset="0"/>
                <a:ea typeface="宋体" charset="0"/>
              </a:endParaRPr>
            </a:p>
          </p:txBody>
        </p:sp>
        <p:sp>
          <p:nvSpPr>
            <p:cNvPr id="17427" name="Rectangle 17426"/>
            <p:cNvSpPr>
              <a:spLocks/>
            </p:cNvSpPr>
            <p:nvPr/>
          </p:nvSpPr>
          <p:spPr bwMode="auto">
            <a:xfrm>
              <a:off x="1219200" y="2560320"/>
              <a:ext cx="283210" cy="676910"/>
            </a:xfrm>
            <a:prstGeom prst="rect">
              <a:avLst/>
            </a:prstGeom>
            <a:solidFill>
              <a:srgbClr val="00365C"/>
            </a:solidFill>
            <a:ln w="0">
              <a:noFill/>
              <a:prstDash/>
            </a:ln>
          </p:spPr>
          <p:txBody>
            <a:bodyPr vert="horz" wrap="square" lIns="91440" tIns="45720" rIns="91440" bIns="45720"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solidFill>
                  <a:schemeClr val="tx1"/>
                </a:solidFill>
                <a:latin typeface="宋体" charset="0"/>
                <a:ea typeface="宋体" charset="0"/>
              </a:endParaRPr>
            </a:p>
          </p:txBody>
        </p:sp>
        <p:sp>
          <p:nvSpPr>
            <p:cNvPr id="17428" name="Rectangle 17427"/>
            <p:cNvSpPr>
              <a:spLocks/>
            </p:cNvSpPr>
            <p:nvPr/>
          </p:nvSpPr>
          <p:spPr bwMode="auto">
            <a:xfrm>
              <a:off x="1276350" y="2435225"/>
              <a:ext cx="168910" cy="125730"/>
            </a:xfrm>
            <a:prstGeom prst="rect">
              <a:avLst/>
            </a:prstGeom>
            <a:solidFill>
              <a:srgbClr val="FFFFFF"/>
            </a:solidFill>
            <a:ln w="0">
              <a:noFill/>
              <a:prstDash/>
            </a:ln>
          </p:spPr>
          <p:txBody>
            <a:bodyPr vert="horz" wrap="square" lIns="91440" tIns="45720" rIns="91440" bIns="45720"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solidFill>
                  <a:schemeClr val="tx1"/>
                </a:solidFill>
                <a:latin typeface="宋体" charset="0"/>
                <a:ea typeface="宋体" charset="0"/>
              </a:endParaRPr>
            </a:p>
          </p:txBody>
        </p:sp>
        <p:sp>
          <p:nvSpPr>
            <p:cNvPr id="17429" name="Rectangle 17428"/>
            <p:cNvSpPr>
              <a:spLocks/>
            </p:cNvSpPr>
            <p:nvPr/>
          </p:nvSpPr>
          <p:spPr bwMode="auto">
            <a:xfrm>
              <a:off x="1444625" y="2470150"/>
              <a:ext cx="170815" cy="64135"/>
            </a:xfrm>
            <a:prstGeom prst="rect">
              <a:avLst/>
            </a:prstGeom>
            <a:solidFill>
              <a:srgbClr val="FFFFFF"/>
            </a:solidFill>
            <a:ln w="0">
              <a:noFill/>
              <a:prstDash/>
            </a:ln>
          </p:spPr>
          <p:txBody>
            <a:bodyPr vert="horz" wrap="square" lIns="91440" tIns="45720" rIns="91440" bIns="45720"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solidFill>
                  <a:schemeClr val="tx1"/>
                </a:solidFill>
                <a:latin typeface="宋体" charset="0"/>
                <a:ea typeface="宋体" charset="0"/>
              </a:endParaRPr>
            </a:p>
          </p:txBody>
        </p:sp>
        <p:sp>
          <p:nvSpPr>
            <p:cNvPr id="17430" name="Rectangle 17429"/>
            <p:cNvSpPr>
              <a:spLocks/>
            </p:cNvSpPr>
            <p:nvPr/>
          </p:nvSpPr>
          <p:spPr bwMode="auto">
            <a:xfrm>
              <a:off x="1557655" y="2533650"/>
              <a:ext cx="57785" cy="640080"/>
            </a:xfrm>
            <a:prstGeom prst="rect">
              <a:avLst/>
            </a:prstGeom>
            <a:solidFill>
              <a:srgbClr val="FFFFFF"/>
            </a:solidFill>
            <a:ln w="0">
              <a:noFill/>
              <a:prstDash/>
            </a:ln>
          </p:spPr>
          <p:txBody>
            <a:bodyPr vert="horz" wrap="square" lIns="91440" tIns="45720" rIns="91440" bIns="45720"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solidFill>
                  <a:schemeClr val="tx1"/>
                </a:solidFill>
                <a:latin typeface="宋体" charset="0"/>
                <a:ea typeface="宋体" charset="0"/>
              </a:endParaRPr>
            </a:p>
          </p:txBody>
        </p:sp>
      </p:grpSp>
      <p:sp>
        <p:nvSpPr>
          <p:cNvPr id="17411" name="文本框 17410"/>
          <p:cNvSpPr txBox="1">
            <a:spLocks/>
          </p:cNvSpPr>
          <p:nvPr/>
        </p:nvSpPr>
        <p:spPr bwMode="auto">
          <a:xfrm>
            <a:off x="4592955" y="2494280"/>
            <a:ext cx="1663065" cy="1860550"/>
          </a:xfrm>
          <a:prstGeom prst="rect">
            <a:avLst/>
          </a:prstGeom>
          <a:noFill/>
          <a:ln w="0">
            <a:noFill/>
            <a:prstDash/>
          </a:ln>
        </p:spPr>
        <p:txBody>
          <a:bodyPr vert="horz" wrap="none" lIns="91440" tIns="45720" rIns="91440" bIns="45720" anchor="t">
            <a:spAutoFit/>
          </a:bodyPr>
          <a:lstStyle/>
          <a:p>
            <a:pPr marL="0" indent="0" algn="l" defTabSz="914400" eaLnBrk="0" fontAlgn="base" latinLnBrk="0">
              <a:lnSpc>
                <a:spcPct val="100000"/>
              </a:lnSpc>
              <a:spcBef>
                <a:spcPts val="0"/>
              </a:spcBef>
              <a:spcAft>
                <a:spcPts val="0"/>
              </a:spcAft>
              <a:buFontTx/>
              <a:buNone/>
            </a:pPr>
            <a:r>
              <a:rPr lang="en-US" altLang="ko-KR" sz="11500" b="1" strike="noStrike" cap="none" dirty="0">
                <a:solidFill>
                  <a:schemeClr val="bg1"/>
                </a:solidFill>
                <a:latin typeface="Calibri" charset="0"/>
                <a:ea typeface="Calibri" charset="0"/>
              </a:rPr>
              <a:t>03</a:t>
            </a:r>
            <a:endParaRPr lang="ko-KR" altLang="en-US" sz="11500" b="1" strike="noStrike" cap="none" dirty="0">
              <a:solidFill>
                <a:schemeClr val="bg1"/>
              </a:solidFill>
              <a:latin typeface="Calibri" charset="0"/>
              <a:ea typeface="Calibri" charset="0"/>
            </a:endParaRPr>
          </a:p>
        </p:txBody>
      </p:sp>
      <p:sp>
        <p:nvSpPr>
          <p:cNvPr id="17412" name="文本框 17411"/>
          <p:cNvSpPr txBox="1">
            <a:spLocks/>
          </p:cNvSpPr>
          <p:nvPr/>
        </p:nvSpPr>
        <p:spPr bwMode="auto">
          <a:xfrm>
            <a:off x="5994400" y="3034030"/>
            <a:ext cx="554990" cy="732790"/>
          </a:xfrm>
          <a:prstGeom prst="rect">
            <a:avLst/>
          </a:prstGeom>
          <a:noFill/>
          <a:ln w="0">
            <a:noFill/>
            <a:prstDash/>
          </a:ln>
        </p:spPr>
        <p:txBody>
          <a:bodyPr vert="eaVert" wrap="none" lIns="91440" tIns="45720" rIns="91440" bIns="45720" anchor="t">
            <a:spAutoFit/>
          </a:bodyPr>
          <a:lstStyle/>
          <a:p>
            <a:pPr marL="0" indent="0" algn="l" defTabSz="914400" eaLnBrk="0" fontAlgn="base" latinLnBrk="0">
              <a:lnSpc>
                <a:spcPct val="100000"/>
              </a:lnSpc>
              <a:spcBef>
                <a:spcPts val="0"/>
              </a:spcBef>
              <a:spcAft>
                <a:spcPts val="0"/>
              </a:spcAft>
              <a:buFontTx/>
              <a:buNone/>
            </a:pPr>
            <a:r>
              <a:rPr lang="en-US" altLang="ko-KR" sz="2400" b="1" strike="noStrike" cap="none" dirty="0">
                <a:solidFill>
                  <a:schemeClr val="bg1"/>
                </a:solidFill>
                <a:latin typeface="Calibri" charset="0"/>
                <a:ea typeface="Calibri" charset="0"/>
              </a:rPr>
              <a:t>FIRST</a:t>
            </a:r>
            <a:endParaRPr lang="ko-KR" altLang="en-US" sz="2400" b="1" strike="noStrike" cap="none" dirty="0">
              <a:solidFill>
                <a:schemeClr val="bg1"/>
              </a:solidFill>
              <a:latin typeface="Calibri" charset="0"/>
              <a:ea typeface="Calibri" charset="0"/>
            </a:endParaRPr>
          </a:p>
        </p:txBody>
      </p:sp>
      <p:sp>
        <p:nvSpPr>
          <p:cNvPr id="17413" name="文本框 17412"/>
          <p:cNvSpPr txBox="1">
            <a:spLocks/>
          </p:cNvSpPr>
          <p:nvPr/>
        </p:nvSpPr>
        <p:spPr bwMode="auto">
          <a:xfrm>
            <a:off x="6572250" y="3145155"/>
            <a:ext cx="2031325" cy="646331"/>
          </a:xfrm>
          <a:prstGeom prst="rect">
            <a:avLst/>
          </a:prstGeom>
          <a:noFill/>
          <a:ln w="0">
            <a:noFill/>
            <a:prstDash/>
          </a:ln>
        </p:spPr>
        <p:txBody>
          <a:bodyPr vert="horz" wrap="none" lIns="91440" tIns="45720" rIns="91440" bIns="45720" anchor="t">
            <a:spAutoFit/>
          </a:bodyPr>
          <a:lstStyle/>
          <a:p>
            <a:pPr marL="0" indent="0" algn="l" defTabSz="914400" eaLnBrk="0" fontAlgn="base" latinLnBrk="0">
              <a:lnSpc>
                <a:spcPct val="100000"/>
              </a:lnSpc>
              <a:spcBef>
                <a:spcPts val="0"/>
              </a:spcBef>
              <a:spcAft>
                <a:spcPts val="0"/>
              </a:spcAft>
              <a:buFontTx/>
              <a:buNone/>
            </a:pPr>
            <a:r>
              <a:rPr lang="zh-CN" altLang="en-US" sz="3600" b="1" dirty="0">
                <a:solidFill>
                  <a:schemeClr val="bg1"/>
                </a:solidFill>
                <a:latin typeface="微软雅黑" charset="0"/>
                <a:ea typeface="微软雅黑" charset="0"/>
              </a:rPr>
              <a:t>系统演示</a:t>
            </a:r>
            <a:endParaRPr lang="ko-KR" altLang="en-US" sz="3600" b="1" strike="noStrike" cap="none" dirty="0">
              <a:solidFill>
                <a:schemeClr val="bg1"/>
              </a:solidFill>
              <a:latin typeface="微软雅黑" charset="0"/>
              <a:ea typeface="微软雅黑" charset="0"/>
            </a:endParaRPr>
          </a:p>
        </p:txBody>
      </p:sp>
      <p:cxnSp>
        <p:nvCxnSpPr>
          <p:cNvPr id="17414" name="直接连接符 17413"/>
          <p:cNvCxnSpPr/>
          <p:nvPr/>
        </p:nvCxnSpPr>
        <p:spPr bwMode="auto">
          <a:xfrm>
            <a:off x="6548755" y="3145155"/>
            <a:ext cx="635" cy="668655"/>
          </a:xfrm>
          <a:prstGeom prst="line">
            <a:avLst/>
          </a:prstGeom>
          <a:noFill/>
          <a:ln w="3175" cap="flat" cmpd="sng">
            <a:solidFill>
              <a:schemeClr val="bg1">
                <a:alpha val="100000"/>
              </a:schemeClr>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5781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矩形 17408"/>
          <p:cNvSpPr>
            <a:spLocks/>
          </p:cNvSpPr>
          <p:nvPr/>
        </p:nvSpPr>
        <p:spPr bwMode="auto">
          <a:xfrm>
            <a:off x="0" y="2351405"/>
            <a:ext cx="12192635" cy="2221230"/>
          </a:xfrm>
          <a:prstGeom prst="rect">
            <a:avLst/>
          </a:prstGeom>
          <a:solidFill>
            <a:srgbClr val="085780"/>
          </a:solidFill>
          <a:ln w="0">
            <a:noFill/>
            <a:prstDash/>
          </a:ln>
        </p:spPr>
        <p:txBody>
          <a:bodyPr vert="horz" wrap="square" lIns="91440" tIns="45720" rIns="91440" bIns="45720" anchor="ctr">
            <a:noAutofit/>
          </a:bodyPr>
          <a:lstStyle/>
          <a:p>
            <a:pPr marL="0" indent="0" algn="ctr" defTabSz="914400" eaLnBrk="0" fontAlgn="base" latinLnBrk="0">
              <a:lnSpc>
                <a:spcPct val="100000"/>
              </a:lnSpc>
              <a:spcBef>
                <a:spcPts val="0"/>
              </a:spcBef>
              <a:spcAft>
                <a:spcPts val="0"/>
              </a:spcAft>
              <a:buFontTx/>
              <a:buNone/>
            </a:pPr>
            <a:endParaRPr lang="ko-KR" altLang="en-US" sz="1800" b="0" strike="noStrike" cap="none" dirty="0">
              <a:solidFill>
                <a:srgbClr val="FFFFFF"/>
              </a:solidFill>
              <a:latin typeface="宋体" charset="0"/>
              <a:ea typeface="宋体" charset="0"/>
            </a:endParaRPr>
          </a:p>
        </p:txBody>
      </p:sp>
      <p:grpSp>
        <p:nvGrpSpPr>
          <p:cNvPr id="17410" name="组合 17409"/>
          <p:cNvGrpSpPr/>
          <p:nvPr/>
        </p:nvGrpSpPr>
        <p:grpSpPr bwMode="auto">
          <a:xfrm>
            <a:off x="495300" y="1631950"/>
            <a:ext cx="3672840" cy="3674110"/>
            <a:chOff x="495300" y="1631950"/>
            <a:chExt cx="3672840" cy="3674110"/>
          </a:xfrm>
        </p:grpSpPr>
        <p:sp>
          <p:nvSpPr>
            <p:cNvPr id="17415" name="Oval 17414"/>
            <p:cNvSpPr>
              <a:spLocks/>
            </p:cNvSpPr>
            <p:nvPr/>
          </p:nvSpPr>
          <p:spPr bwMode="auto">
            <a:xfrm>
              <a:off x="495300" y="1631950"/>
              <a:ext cx="3672840" cy="3674110"/>
            </a:xfrm>
            <a:prstGeom prst="ellipse">
              <a:avLst/>
            </a:prstGeom>
            <a:solidFill>
              <a:srgbClr val="58B7C8"/>
            </a:solidFill>
            <a:ln w="0">
              <a:noFill/>
              <a:prstDash/>
            </a:ln>
          </p:spPr>
          <p:txBody>
            <a:bodyPr vert="horz" wrap="square" lIns="91440" tIns="45720" rIns="91440" bIns="45720"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solidFill>
                  <a:schemeClr val="tx1"/>
                </a:solidFill>
                <a:latin typeface="宋体" charset="0"/>
                <a:ea typeface="宋体" charset="0"/>
              </a:endParaRPr>
            </a:p>
          </p:txBody>
        </p:sp>
        <p:sp>
          <p:nvSpPr>
            <p:cNvPr id="17416" name="Freeform 17415"/>
            <p:cNvSpPr>
              <a:spLocks/>
            </p:cNvSpPr>
            <p:nvPr/>
          </p:nvSpPr>
          <p:spPr bwMode="auto">
            <a:xfrm>
              <a:off x="1866900" y="2511425"/>
              <a:ext cx="2301240" cy="2280285"/>
            </a:xfrm>
            <a:custGeom>
              <a:avLst/>
              <a:gdLst>
                <a:gd name="TX0" fmla="*/ 327 w 328"/>
                <a:gd name="TY0" fmla="*/ 136 h 325"/>
                <a:gd name="TX1" fmla="*/ 320 w 328"/>
                <a:gd name="TY1" fmla="*/ 74 h 325"/>
                <a:gd name="TX2" fmla="*/ 175 w 328"/>
                <a:gd name="TY2" fmla="*/ 0 h 325"/>
                <a:gd name="TX3" fmla="*/ 0 w 328"/>
                <a:gd name="TY3" fmla="*/ 88 h 325"/>
                <a:gd name="TX4" fmla="*/ 0 w 328"/>
                <a:gd name="TY4" fmla="*/ 324 h 325"/>
                <a:gd name="TX5" fmla="*/ 247 w 328"/>
                <a:gd name="TY5" fmla="*/ 324 h 325"/>
                <a:gd name="TX6" fmla="*/ 327 w 328"/>
                <a:gd name="TY6" fmla="*/ 136 h 325"/>
              </a:gdLst>
              <a:ahLst/>
              <a:cxnLst>
                <a:cxn ang="0">
                  <a:pos x="TX0" y="TY0"/>
                </a:cxn>
                <a:cxn ang="0">
                  <a:pos x="TX1" y="TY1"/>
                </a:cxn>
                <a:cxn ang="0">
                  <a:pos x="TX2" y="TY2"/>
                </a:cxn>
                <a:cxn ang="0">
                  <a:pos x="TX3" y="TY3"/>
                </a:cxn>
                <a:cxn ang="0">
                  <a:pos x="TX4" y="TY4"/>
                </a:cxn>
                <a:cxn ang="0">
                  <a:pos x="TX5" y="TY5"/>
                </a:cxn>
                <a:cxn ang="0">
                  <a:pos x="TX6" y="TY6"/>
                </a:cxn>
              </a:cxnLst>
              <a:rect l="l" t="t" r="r" b="b"/>
              <a:pathLst>
                <a:path w="328" h="325">
                  <a:moveTo>
                    <a:pt x="327" y="136"/>
                  </a:moveTo>
                  <a:cubicBezTo>
                    <a:pt x="327" y="114"/>
                    <a:pt x="324" y="93"/>
                    <a:pt x="320" y="74"/>
                  </a:cubicBezTo>
                  <a:cubicBezTo>
                    <a:pt x="175" y="0"/>
                    <a:pt x="175" y="0"/>
                    <a:pt x="175" y="0"/>
                  </a:cubicBezTo>
                  <a:cubicBezTo>
                    <a:pt x="0" y="88"/>
                    <a:pt x="0" y="88"/>
                    <a:pt x="0" y="88"/>
                  </a:cubicBezTo>
                  <a:cubicBezTo>
                    <a:pt x="0" y="324"/>
                    <a:pt x="0" y="324"/>
                    <a:pt x="0" y="324"/>
                  </a:cubicBezTo>
                  <a:cubicBezTo>
                    <a:pt x="247" y="324"/>
                    <a:pt x="247" y="324"/>
                    <a:pt x="247" y="324"/>
                  </a:cubicBezTo>
                  <a:cubicBezTo>
                    <a:pt x="296" y="277"/>
                    <a:pt x="327" y="210"/>
                    <a:pt x="327" y="136"/>
                  </a:cubicBezTo>
                  <a:close/>
                </a:path>
              </a:pathLst>
            </a:custGeom>
            <a:solidFill>
              <a:srgbClr val="0F5462"/>
            </a:solidFill>
            <a:ln w="0">
              <a:noFill/>
              <a:prstDash/>
            </a:ln>
          </p:spPr>
          <p:txBody>
            <a:bodyPr vert="horz" wrap="square" lIns="91440" tIns="45720" rIns="91440" bIns="45720"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latin typeface="宋体" charset="0"/>
                <a:ea typeface="宋体" charset="0"/>
              </a:endParaRPr>
            </a:p>
          </p:txBody>
        </p:sp>
        <p:sp>
          <p:nvSpPr>
            <p:cNvPr id="17417" name="Freeform 17416"/>
            <p:cNvSpPr>
              <a:spLocks/>
            </p:cNvSpPr>
            <p:nvPr/>
          </p:nvSpPr>
          <p:spPr bwMode="auto">
            <a:xfrm>
              <a:off x="2078355" y="2349500"/>
              <a:ext cx="2040255" cy="1640205"/>
            </a:xfrm>
            <a:custGeom>
              <a:avLst/>
              <a:gdLst>
                <a:gd name="TX0" fmla="*/ 243 w 291"/>
                <a:gd name="TY0" fmla="*/ 0 h 234"/>
                <a:gd name="TX1" fmla="*/ 0 w 291"/>
                <a:gd name="TY1" fmla="*/ 0 h 234"/>
                <a:gd name="TX2" fmla="*/ 0 w 291"/>
                <a:gd name="TY2" fmla="*/ 233 h 234"/>
                <a:gd name="TX3" fmla="*/ 286 w 291"/>
                <a:gd name="TY3" fmla="*/ 233 h 234"/>
                <a:gd name="TX4" fmla="*/ 290 w 291"/>
                <a:gd name="TY4" fmla="*/ 218 h 234"/>
                <a:gd name="TX5" fmla="*/ 290 w 291"/>
                <a:gd name="TY5" fmla="*/ 99 h 234"/>
                <a:gd name="TX6" fmla="*/ 243 w 291"/>
                <a:gd name="TY6" fmla="*/ 0 h 234"/>
              </a:gdLst>
              <a:ahLst/>
              <a:cxnLst>
                <a:cxn ang="0">
                  <a:pos x="TX0" y="TY0"/>
                </a:cxn>
                <a:cxn ang="0">
                  <a:pos x="TX1" y="TY1"/>
                </a:cxn>
                <a:cxn ang="0">
                  <a:pos x="TX2" y="TY2"/>
                </a:cxn>
                <a:cxn ang="0">
                  <a:pos x="TX3" y="TY3"/>
                </a:cxn>
                <a:cxn ang="0">
                  <a:pos x="TX4" y="TY4"/>
                </a:cxn>
                <a:cxn ang="0">
                  <a:pos x="TX5" y="TY5"/>
                </a:cxn>
                <a:cxn ang="0">
                  <a:pos x="TX6" y="TY6"/>
                </a:cxn>
              </a:cxnLst>
              <a:rect l="l" t="t" r="r" b="b"/>
              <a:pathLst>
                <a:path w="291" h="234">
                  <a:moveTo>
                    <a:pt x="243" y="0"/>
                  </a:moveTo>
                  <a:cubicBezTo>
                    <a:pt x="0" y="0"/>
                    <a:pt x="0" y="0"/>
                    <a:pt x="0" y="0"/>
                  </a:cubicBezTo>
                  <a:cubicBezTo>
                    <a:pt x="0" y="233"/>
                    <a:pt x="0" y="233"/>
                    <a:pt x="0" y="233"/>
                  </a:cubicBezTo>
                  <a:cubicBezTo>
                    <a:pt x="286" y="233"/>
                    <a:pt x="286" y="233"/>
                    <a:pt x="286" y="233"/>
                  </a:cubicBezTo>
                  <a:cubicBezTo>
                    <a:pt x="288" y="228"/>
                    <a:pt x="289" y="223"/>
                    <a:pt x="290" y="218"/>
                  </a:cubicBezTo>
                  <a:cubicBezTo>
                    <a:pt x="290" y="99"/>
                    <a:pt x="290" y="99"/>
                    <a:pt x="290" y="99"/>
                  </a:cubicBezTo>
                  <a:cubicBezTo>
                    <a:pt x="282" y="63"/>
                    <a:pt x="265" y="29"/>
                    <a:pt x="243" y="0"/>
                  </a:cubicBezTo>
                  <a:close/>
                </a:path>
              </a:pathLst>
            </a:custGeom>
            <a:solidFill>
              <a:srgbClr val="F2F2F2"/>
            </a:solidFill>
            <a:ln w="0">
              <a:noFill/>
              <a:prstDash/>
            </a:ln>
          </p:spPr>
          <p:txBody>
            <a:bodyPr vert="horz" wrap="square" lIns="91440" tIns="45720" rIns="91440" bIns="45720"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latin typeface="宋体" charset="0"/>
                <a:ea typeface="宋体" charset="0"/>
              </a:endParaRPr>
            </a:p>
          </p:txBody>
        </p:sp>
        <p:sp>
          <p:nvSpPr>
            <p:cNvPr id="17418" name="Rectangle 17417"/>
            <p:cNvSpPr>
              <a:spLocks/>
            </p:cNvSpPr>
            <p:nvPr/>
          </p:nvSpPr>
          <p:spPr bwMode="auto">
            <a:xfrm>
              <a:off x="2619375" y="2693670"/>
              <a:ext cx="1288415" cy="86360"/>
            </a:xfrm>
            <a:prstGeom prst="rect">
              <a:avLst/>
            </a:prstGeom>
            <a:solidFill>
              <a:srgbClr val="58B7C8"/>
            </a:solidFill>
            <a:ln w="0">
              <a:noFill/>
              <a:prstDash/>
            </a:ln>
          </p:spPr>
          <p:txBody>
            <a:bodyPr vert="horz" wrap="square" lIns="91440" tIns="45720" rIns="91440" bIns="45720"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solidFill>
                  <a:schemeClr val="tx1"/>
                </a:solidFill>
                <a:latin typeface="宋体" charset="0"/>
                <a:ea typeface="宋体" charset="0"/>
              </a:endParaRPr>
            </a:p>
          </p:txBody>
        </p:sp>
        <p:sp>
          <p:nvSpPr>
            <p:cNvPr id="17419" name="Rectangle 17418"/>
            <p:cNvSpPr>
              <a:spLocks/>
            </p:cNvSpPr>
            <p:nvPr/>
          </p:nvSpPr>
          <p:spPr bwMode="auto">
            <a:xfrm>
              <a:off x="2295525" y="2990850"/>
              <a:ext cx="1612265" cy="84455"/>
            </a:xfrm>
            <a:prstGeom prst="rect">
              <a:avLst/>
            </a:prstGeom>
            <a:solidFill>
              <a:srgbClr val="58B7C8"/>
            </a:solidFill>
            <a:ln w="0">
              <a:noFill/>
              <a:prstDash/>
            </a:ln>
          </p:spPr>
          <p:txBody>
            <a:bodyPr vert="horz" wrap="square" lIns="91440" tIns="45720" rIns="91440" bIns="45720"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solidFill>
                  <a:schemeClr val="tx1"/>
                </a:solidFill>
                <a:latin typeface="宋体" charset="0"/>
                <a:ea typeface="宋体" charset="0"/>
              </a:endParaRPr>
            </a:p>
          </p:txBody>
        </p:sp>
        <p:sp>
          <p:nvSpPr>
            <p:cNvPr id="17420" name="Rectangle 17419"/>
            <p:cNvSpPr>
              <a:spLocks/>
            </p:cNvSpPr>
            <p:nvPr/>
          </p:nvSpPr>
          <p:spPr bwMode="auto">
            <a:xfrm>
              <a:off x="2295525" y="3286125"/>
              <a:ext cx="1612265" cy="84455"/>
            </a:xfrm>
            <a:prstGeom prst="rect">
              <a:avLst/>
            </a:prstGeom>
            <a:solidFill>
              <a:srgbClr val="58B7C8"/>
            </a:solidFill>
            <a:ln w="0">
              <a:noFill/>
              <a:prstDash/>
            </a:ln>
          </p:spPr>
          <p:txBody>
            <a:bodyPr vert="horz" wrap="square" lIns="91440" tIns="45720" rIns="91440" bIns="45720"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solidFill>
                  <a:schemeClr val="tx1"/>
                </a:solidFill>
                <a:latin typeface="宋体" charset="0"/>
                <a:ea typeface="宋体" charset="0"/>
              </a:endParaRPr>
            </a:p>
          </p:txBody>
        </p:sp>
        <p:sp>
          <p:nvSpPr>
            <p:cNvPr id="17421" name="Rectangle 17420"/>
            <p:cNvSpPr>
              <a:spLocks/>
            </p:cNvSpPr>
            <p:nvPr/>
          </p:nvSpPr>
          <p:spPr bwMode="auto">
            <a:xfrm>
              <a:off x="2295525" y="3581400"/>
              <a:ext cx="1612265" cy="84455"/>
            </a:xfrm>
            <a:prstGeom prst="rect">
              <a:avLst/>
            </a:prstGeom>
            <a:solidFill>
              <a:srgbClr val="58B7C8"/>
            </a:solidFill>
            <a:ln w="0">
              <a:noFill/>
              <a:prstDash/>
            </a:ln>
          </p:spPr>
          <p:txBody>
            <a:bodyPr vert="horz" wrap="square" lIns="91440" tIns="45720" rIns="91440" bIns="45720"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solidFill>
                  <a:schemeClr val="tx1"/>
                </a:solidFill>
                <a:latin typeface="宋体" charset="0"/>
                <a:ea typeface="宋体" charset="0"/>
              </a:endParaRPr>
            </a:p>
          </p:txBody>
        </p:sp>
        <p:sp>
          <p:nvSpPr>
            <p:cNvPr id="17422" name="Freeform 17421"/>
            <p:cNvSpPr>
              <a:spLocks/>
            </p:cNvSpPr>
            <p:nvPr/>
          </p:nvSpPr>
          <p:spPr bwMode="auto">
            <a:xfrm>
              <a:off x="1866900" y="3960495"/>
              <a:ext cx="2231390" cy="830580"/>
            </a:xfrm>
            <a:custGeom>
              <a:avLst/>
              <a:gdLst>
                <a:gd name="TX0" fmla="*/ 317 w 318"/>
                <a:gd name="TY0" fmla="*/ 0 h 119"/>
                <a:gd name="TX1" fmla="*/ 0 w 318"/>
                <a:gd name="TY1" fmla="*/ 0 h 119"/>
                <a:gd name="TX2" fmla="*/ 0 w 318"/>
                <a:gd name="TY2" fmla="*/ 118 h 119"/>
                <a:gd name="TX3" fmla="*/ 247 w 318"/>
                <a:gd name="TY3" fmla="*/ 118 h 119"/>
                <a:gd name="TX4" fmla="*/ 317 w 318"/>
                <a:gd name="TY4" fmla="*/ 0 h 119"/>
              </a:gdLst>
              <a:ahLst/>
              <a:cxnLst>
                <a:cxn ang="0">
                  <a:pos x="TX0" y="TY0"/>
                </a:cxn>
                <a:cxn ang="0">
                  <a:pos x="TX1" y="TY1"/>
                </a:cxn>
                <a:cxn ang="0">
                  <a:pos x="TX2" y="TY2"/>
                </a:cxn>
                <a:cxn ang="0">
                  <a:pos x="TX3" y="TY3"/>
                </a:cxn>
                <a:cxn ang="0">
                  <a:pos x="TX4" y="TY4"/>
                </a:cxn>
              </a:cxnLst>
              <a:rect l="l" t="t" r="r" b="b"/>
              <a:pathLst>
                <a:path w="318" h="119">
                  <a:moveTo>
                    <a:pt x="317" y="0"/>
                  </a:moveTo>
                  <a:cubicBezTo>
                    <a:pt x="0" y="0"/>
                    <a:pt x="0" y="0"/>
                    <a:pt x="0" y="0"/>
                  </a:cubicBezTo>
                  <a:cubicBezTo>
                    <a:pt x="0" y="118"/>
                    <a:pt x="0" y="118"/>
                    <a:pt x="0" y="118"/>
                  </a:cubicBezTo>
                  <a:cubicBezTo>
                    <a:pt x="247" y="118"/>
                    <a:pt x="247" y="118"/>
                    <a:pt x="247" y="118"/>
                  </a:cubicBezTo>
                  <a:cubicBezTo>
                    <a:pt x="280" y="86"/>
                    <a:pt x="305" y="46"/>
                    <a:pt x="317" y="0"/>
                  </a:cubicBezTo>
                  <a:close/>
                </a:path>
              </a:pathLst>
            </a:custGeom>
            <a:solidFill>
              <a:srgbClr val="335973"/>
            </a:solidFill>
            <a:ln w="0">
              <a:noFill/>
              <a:prstDash/>
            </a:ln>
          </p:spPr>
          <p:txBody>
            <a:bodyPr vert="horz" wrap="square" lIns="91440" tIns="45720" rIns="91440" bIns="45720"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latin typeface="宋体" charset="0"/>
                <a:ea typeface="宋体" charset="0"/>
              </a:endParaRPr>
            </a:p>
          </p:txBody>
        </p:sp>
        <p:sp>
          <p:nvSpPr>
            <p:cNvPr id="17423" name="Freeform 17422"/>
            <p:cNvSpPr>
              <a:spLocks/>
            </p:cNvSpPr>
            <p:nvPr/>
          </p:nvSpPr>
          <p:spPr bwMode="auto">
            <a:xfrm>
              <a:off x="1866900" y="3130550"/>
              <a:ext cx="1232535" cy="1661160"/>
            </a:xfrm>
            <a:custGeom>
              <a:avLst/>
              <a:gdLst>
                <a:gd name="TX0" fmla="*/ 0 w 777"/>
                <a:gd name="TY0" fmla="*/ 0 h 1047"/>
                <a:gd name="TX1" fmla="*/ 0 w 777"/>
                <a:gd name="TY1" fmla="*/ 1046 h 1047"/>
                <a:gd name="TX2" fmla="*/ 776 w 777"/>
                <a:gd name="TY2" fmla="*/ 523 h 1047"/>
                <a:gd name="TX3" fmla="*/ 0 w 777"/>
                <a:gd name="TY3" fmla="*/ 0 h 1047"/>
              </a:gdLst>
              <a:ahLst/>
              <a:cxnLst>
                <a:cxn ang="0">
                  <a:pos x="TX0" y="TY0"/>
                </a:cxn>
                <a:cxn ang="0">
                  <a:pos x="TX1" y="TY1"/>
                </a:cxn>
                <a:cxn ang="0">
                  <a:pos x="TX2" y="TY2"/>
                </a:cxn>
                <a:cxn ang="0">
                  <a:pos x="TX3" y="TY3"/>
                </a:cxn>
              </a:cxnLst>
              <a:rect l="l" t="t" r="r" b="b"/>
              <a:pathLst>
                <a:path w="777" h="1047">
                  <a:moveTo>
                    <a:pt x="0" y="0"/>
                  </a:moveTo>
                  <a:lnTo>
                    <a:pt x="0" y="1046"/>
                  </a:lnTo>
                  <a:lnTo>
                    <a:pt x="776" y="523"/>
                  </a:lnTo>
                  <a:lnTo>
                    <a:pt x="0" y="0"/>
                  </a:lnTo>
                  <a:close/>
                </a:path>
              </a:pathLst>
            </a:custGeom>
            <a:solidFill>
              <a:srgbClr val="50758F"/>
            </a:solidFill>
            <a:ln w="0">
              <a:noFill/>
              <a:prstDash/>
            </a:ln>
          </p:spPr>
          <p:txBody>
            <a:bodyPr vert="horz" wrap="square" lIns="91440" tIns="45720" rIns="91440" bIns="45720"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latin typeface="宋体" charset="0"/>
                <a:ea typeface="宋体" charset="0"/>
              </a:endParaRPr>
            </a:p>
          </p:txBody>
        </p:sp>
        <p:sp>
          <p:nvSpPr>
            <p:cNvPr id="17424" name="Freeform 17423"/>
            <p:cNvSpPr>
              <a:spLocks/>
            </p:cNvSpPr>
            <p:nvPr/>
          </p:nvSpPr>
          <p:spPr bwMode="auto">
            <a:xfrm>
              <a:off x="3070225" y="3228975"/>
              <a:ext cx="1097915" cy="1261110"/>
            </a:xfrm>
            <a:custGeom>
              <a:avLst/>
              <a:gdLst>
                <a:gd name="TX0" fmla="*/ 154 w 157"/>
                <a:gd name="TY0" fmla="*/ 0 h 180"/>
                <a:gd name="TX1" fmla="*/ 0 w 157"/>
                <a:gd name="TY1" fmla="*/ 104 h 180"/>
                <a:gd name="TX2" fmla="*/ 112 w 157"/>
                <a:gd name="TY2" fmla="*/ 179 h 180"/>
                <a:gd name="TX3" fmla="*/ 156 w 157"/>
                <a:gd name="TY3" fmla="*/ 34 h 180"/>
                <a:gd name="TX4" fmla="*/ 154 w 157"/>
                <a:gd name="TY4" fmla="*/ 0 h 180"/>
              </a:gdLst>
              <a:ahLst/>
              <a:cxnLst>
                <a:cxn ang="0">
                  <a:pos x="TX0" y="TY0"/>
                </a:cxn>
                <a:cxn ang="0">
                  <a:pos x="TX1" y="TY1"/>
                </a:cxn>
                <a:cxn ang="0">
                  <a:pos x="TX2" y="TY2"/>
                </a:cxn>
                <a:cxn ang="0">
                  <a:pos x="TX3" y="TY3"/>
                </a:cxn>
                <a:cxn ang="0">
                  <a:pos x="TX4" y="TY4"/>
                </a:cxn>
              </a:cxnLst>
              <a:rect l="l" t="t" r="r" b="b"/>
              <a:pathLst>
                <a:path w="157" h="180">
                  <a:moveTo>
                    <a:pt x="154" y="0"/>
                  </a:moveTo>
                  <a:cubicBezTo>
                    <a:pt x="0" y="104"/>
                    <a:pt x="0" y="104"/>
                    <a:pt x="0" y="104"/>
                  </a:cubicBezTo>
                  <a:cubicBezTo>
                    <a:pt x="112" y="179"/>
                    <a:pt x="112" y="179"/>
                    <a:pt x="112" y="179"/>
                  </a:cubicBezTo>
                  <a:cubicBezTo>
                    <a:pt x="140" y="137"/>
                    <a:pt x="156" y="87"/>
                    <a:pt x="156" y="34"/>
                  </a:cubicBezTo>
                  <a:cubicBezTo>
                    <a:pt x="156" y="22"/>
                    <a:pt x="155" y="11"/>
                    <a:pt x="154" y="0"/>
                  </a:cubicBezTo>
                  <a:close/>
                </a:path>
              </a:pathLst>
            </a:custGeom>
            <a:solidFill>
              <a:srgbClr val="50758F"/>
            </a:solidFill>
            <a:ln w="0">
              <a:noFill/>
              <a:prstDash/>
            </a:ln>
          </p:spPr>
          <p:txBody>
            <a:bodyPr vert="horz" wrap="square" lIns="91440" tIns="45720" rIns="91440" bIns="45720"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latin typeface="宋体" charset="0"/>
                <a:ea typeface="宋体" charset="0"/>
              </a:endParaRPr>
            </a:p>
          </p:txBody>
        </p:sp>
        <p:sp>
          <p:nvSpPr>
            <p:cNvPr id="17425" name="Freeform 17424"/>
            <p:cNvSpPr>
              <a:spLocks/>
            </p:cNvSpPr>
            <p:nvPr/>
          </p:nvSpPr>
          <p:spPr bwMode="auto">
            <a:xfrm>
              <a:off x="1247775" y="2658745"/>
              <a:ext cx="226060" cy="1858010"/>
            </a:xfrm>
            <a:custGeom>
              <a:avLst/>
              <a:gdLst>
                <a:gd name="TX0" fmla="*/ 0 w 143"/>
                <a:gd name="TY0" fmla="*/ 0 h 1171"/>
                <a:gd name="TX1" fmla="*/ 0 w 143"/>
                <a:gd name="TY1" fmla="*/ 1068 h 1171"/>
                <a:gd name="TX2" fmla="*/ 36 w 143"/>
                <a:gd name="TY2" fmla="*/ 1170 h 1171"/>
                <a:gd name="TX3" fmla="*/ 106 w 143"/>
                <a:gd name="TY3" fmla="*/ 1170 h 1171"/>
                <a:gd name="TX4" fmla="*/ 142 w 143"/>
                <a:gd name="TY4" fmla="*/ 1068 h 1171"/>
                <a:gd name="TX5" fmla="*/ 142 w 143"/>
                <a:gd name="TY5" fmla="*/ 0 h 1171"/>
                <a:gd name="TX6" fmla="*/ 0 w 143"/>
                <a:gd name="TY6" fmla="*/ 0 h 1171"/>
              </a:gdLst>
              <a:ahLst/>
              <a:cxnLst>
                <a:cxn ang="0">
                  <a:pos x="TX0" y="TY0"/>
                </a:cxn>
                <a:cxn ang="0">
                  <a:pos x="TX1" y="TY1"/>
                </a:cxn>
                <a:cxn ang="0">
                  <a:pos x="TX2" y="TY2"/>
                </a:cxn>
                <a:cxn ang="0">
                  <a:pos x="TX3" y="TY3"/>
                </a:cxn>
                <a:cxn ang="0">
                  <a:pos x="TX4" y="TY4"/>
                </a:cxn>
                <a:cxn ang="0">
                  <a:pos x="TX5" y="TY5"/>
                </a:cxn>
                <a:cxn ang="0">
                  <a:pos x="TX6" y="TY6"/>
                </a:cxn>
              </a:cxnLst>
              <a:rect l="l" t="t" r="r" b="b"/>
              <a:pathLst>
                <a:path w="143" h="1171">
                  <a:moveTo>
                    <a:pt x="0" y="0"/>
                  </a:moveTo>
                  <a:lnTo>
                    <a:pt x="0" y="1068"/>
                  </a:lnTo>
                  <a:lnTo>
                    <a:pt x="36" y="1170"/>
                  </a:lnTo>
                  <a:lnTo>
                    <a:pt x="106" y="1170"/>
                  </a:lnTo>
                  <a:lnTo>
                    <a:pt x="142" y="1068"/>
                  </a:lnTo>
                  <a:lnTo>
                    <a:pt x="142" y="0"/>
                  </a:lnTo>
                  <a:lnTo>
                    <a:pt x="0" y="0"/>
                  </a:lnTo>
                  <a:close/>
                </a:path>
              </a:pathLst>
            </a:custGeom>
            <a:solidFill>
              <a:srgbClr val="FFFFFF"/>
            </a:solidFill>
            <a:ln w="0">
              <a:noFill/>
              <a:prstDash/>
            </a:ln>
          </p:spPr>
          <p:txBody>
            <a:bodyPr vert="horz" wrap="square" lIns="91440" tIns="45720" rIns="91440" bIns="45720"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latin typeface="宋体" charset="0"/>
                <a:ea typeface="宋体" charset="0"/>
              </a:endParaRPr>
            </a:p>
          </p:txBody>
        </p:sp>
        <p:sp>
          <p:nvSpPr>
            <p:cNvPr id="17426" name="Freeform 17425"/>
            <p:cNvSpPr>
              <a:spLocks/>
            </p:cNvSpPr>
            <p:nvPr/>
          </p:nvSpPr>
          <p:spPr bwMode="auto">
            <a:xfrm>
              <a:off x="1304925" y="4516120"/>
              <a:ext cx="111760" cy="127635"/>
            </a:xfrm>
            <a:custGeom>
              <a:avLst/>
              <a:gdLst>
                <a:gd name="TX0" fmla="*/ 70 w 71"/>
                <a:gd name="TY0" fmla="*/ 0 h 81"/>
                <a:gd name="TX1" fmla="*/ 0 w 71"/>
                <a:gd name="TY1" fmla="*/ 0 h 81"/>
                <a:gd name="TX2" fmla="*/ 35 w 71"/>
                <a:gd name="TY2" fmla="*/ 80 h 81"/>
                <a:gd name="TX3" fmla="*/ 70 w 71"/>
                <a:gd name="TY3" fmla="*/ 0 h 81"/>
              </a:gdLst>
              <a:ahLst/>
              <a:cxnLst>
                <a:cxn ang="0">
                  <a:pos x="TX0" y="TY0"/>
                </a:cxn>
                <a:cxn ang="0">
                  <a:pos x="TX1" y="TY1"/>
                </a:cxn>
                <a:cxn ang="0">
                  <a:pos x="TX2" y="TY2"/>
                </a:cxn>
                <a:cxn ang="0">
                  <a:pos x="TX3" y="TY3"/>
                </a:cxn>
              </a:cxnLst>
              <a:rect l="l" t="t" r="r" b="b"/>
              <a:pathLst>
                <a:path w="71" h="81">
                  <a:moveTo>
                    <a:pt x="70" y="0"/>
                  </a:moveTo>
                  <a:lnTo>
                    <a:pt x="0" y="0"/>
                  </a:lnTo>
                  <a:lnTo>
                    <a:pt x="35" y="80"/>
                  </a:lnTo>
                  <a:lnTo>
                    <a:pt x="70" y="0"/>
                  </a:lnTo>
                  <a:close/>
                </a:path>
              </a:pathLst>
            </a:custGeom>
            <a:solidFill>
              <a:srgbClr val="00365C"/>
            </a:solidFill>
            <a:ln w="0">
              <a:noFill/>
              <a:prstDash/>
            </a:ln>
          </p:spPr>
          <p:txBody>
            <a:bodyPr vert="horz" wrap="square" lIns="91440" tIns="45720" rIns="91440" bIns="45720"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latin typeface="宋体" charset="0"/>
                <a:ea typeface="宋体" charset="0"/>
              </a:endParaRPr>
            </a:p>
          </p:txBody>
        </p:sp>
        <p:sp>
          <p:nvSpPr>
            <p:cNvPr id="17427" name="Rectangle 17426"/>
            <p:cNvSpPr>
              <a:spLocks/>
            </p:cNvSpPr>
            <p:nvPr/>
          </p:nvSpPr>
          <p:spPr bwMode="auto">
            <a:xfrm>
              <a:off x="1219200" y="2560320"/>
              <a:ext cx="283210" cy="676910"/>
            </a:xfrm>
            <a:prstGeom prst="rect">
              <a:avLst/>
            </a:prstGeom>
            <a:solidFill>
              <a:srgbClr val="00365C"/>
            </a:solidFill>
            <a:ln w="0">
              <a:noFill/>
              <a:prstDash/>
            </a:ln>
          </p:spPr>
          <p:txBody>
            <a:bodyPr vert="horz" wrap="square" lIns="91440" tIns="45720" rIns="91440" bIns="45720"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solidFill>
                  <a:schemeClr val="tx1"/>
                </a:solidFill>
                <a:latin typeface="宋体" charset="0"/>
                <a:ea typeface="宋体" charset="0"/>
              </a:endParaRPr>
            </a:p>
          </p:txBody>
        </p:sp>
        <p:sp>
          <p:nvSpPr>
            <p:cNvPr id="17428" name="Rectangle 17427"/>
            <p:cNvSpPr>
              <a:spLocks/>
            </p:cNvSpPr>
            <p:nvPr/>
          </p:nvSpPr>
          <p:spPr bwMode="auto">
            <a:xfrm>
              <a:off x="1276350" y="2435225"/>
              <a:ext cx="168910" cy="125730"/>
            </a:xfrm>
            <a:prstGeom prst="rect">
              <a:avLst/>
            </a:prstGeom>
            <a:solidFill>
              <a:srgbClr val="FFFFFF"/>
            </a:solidFill>
            <a:ln w="0">
              <a:noFill/>
              <a:prstDash/>
            </a:ln>
          </p:spPr>
          <p:txBody>
            <a:bodyPr vert="horz" wrap="square" lIns="91440" tIns="45720" rIns="91440" bIns="45720"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solidFill>
                  <a:schemeClr val="tx1"/>
                </a:solidFill>
                <a:latin typeface="宋体" charset="0"/>
                <a:ea typeface="宋体" charset="0"/>
              </a:endParaRPr>
            </a:p>
          </p:txBody>
        </p:sp>
        <p:sp>
          <p:nvSpPr>
            <p:cNvPr id="17429" name="Rectangle 17428"/>
            <p:cNvSpPr>
              <a:spLocks/>
            </p:cNvSpPr>
            <p:nvPr/>
          </p:nvSpPr>
          <p:spPr bwMode="auto">
            <a:xfrm>
              <a:off x="1444625" y="2470150"/>
              <a:ext cx="170815" cy="64135"/>
            </a:xfrm>
            <a:prstGeom prst="rect">
              <a:avLst/>
            </a:prstGeom>
            <a:solidFill>
              <a:srgbClr val="FFFFFF"/>
            </a:solidFill>
            <a:ln w="0">
              <a:noFill/>
              <a:prstDash/>
            </a:ln>
          </p:spPr>
          <p:txBody>
            <a:bodyPr vert="horz" wrap="square" lIns="91440" tIns="45720" rIns="91440" bIns="45720"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solidFill>
                  <a:schemeClr val="tx1"/>
                </a:solidFill>
                <a:latin typeface="宋体" charset="0"/>
                <a:ea typeface="宋体" charset="0"/>
              </a:endParaRPr>
            </a:p>
          </p:txBody>
        </p:sp>
        <p:sp>
          <p:nvSpPr>
            <p:cNvPr id="17430" name="Rectangle 17429"/>
            <p:cNvSpPr>
              <a:spLocks/>
            </p:cNvSpPr>
            <p:nvPr/>
          </p:nvSpPr>
          <p:spPr bwMode="auto">
            <a:xfrm>
              <a:off x="1557655" y="2533650"/>
              <a:ext cx="57785" cy="640080"/>
            </a:xfrm>
            <a:prstGeom prst="rect">
              <a:avLst/>
            </a:prstGeom>
            <a:solidFill>
              <a:srgbClr val="FFFFFF"/>
            </a:solidFill>
            <a:ln w="0">
              <a:noFill/>
              <a:prstDash/>
            </a:ln>
          </p:spPr>
          <p:txBody>
            <a:bodyPr vert="horz" wrap="square" lIns="91440" tIns="45720" rIns="91440" bIns="45720" anchor="t">
              <a:noAutofit/>
            </a:bodyPr>
            <a:lstStyle/>
            <a:p>
              <a:pPr marL="0" indent="0" algn="l" defTabSz="914400" eaLnBrk="0" fontAlgn="base" latinLnBrk="0">
                <a:lnSpc>
                  <a:spcPct val="100000"/>
                </a:lnSpc>
                <a:spcBef>
                  <a:spcPts val="0"/>
                </a:spcBef>
                <a:spcAft>
                  <a:spcPts val="0"/>
                </a:spcAft>
                <a:buFontTx/>
                <a:buNone/>
              </a:pPr>
              <a:endParaRPr lang="ko-KR" altLang="en-US" sz="1800" b="0" strike="noStrike" cap="none" dirty="0">
                <a:solidFill>
                  <a:schemeClr val="tx1"/>
                </a:solidFill>
                <a:latin typeface="宋体" charset="0"/>
                <a:ea typeface="宋体" charset="0"/>
              </a:endParaRPr>
            </a:p>
          </p:txBody>
        </p:sp>
      </p:grpSp>
      <p:sp>
        <p:nvSpPr>
          <p:cNvPr id="17411" name="文本框 17410"/>
          <p:cNvSpPr txBox="1">
            <a:spLocks/>
          </p:cNvSpPr>
          <p:nvPr/>
        </p:nvSpPr>
        <p:spPr bwMode="auto">
          <a:xfrm>
            <a:off x="4592955" y="2494280"/>
            <a:ext cx="5982970" cy="1860550"/>
          </a:xfrm>
          <a:prstGeom prst="rect">
            <a:avLst/>
          </a:prstGeom>
          <a:noFill/>
          <a:ln w="0">
            <a:noFill/>
            <a:prstDash/>
          </a:ln>
        </p:spPr>
        <p:txBody>
          <a:bodyPr vert="horz" wrap="none" lIns="91440" tIns="45720" rIns="91440" bIns="45720" anchor="t">
            <a:spAutoFit/>
          </a:bodyPr>
          <a:lstStyle/>
          <a:p>
            <a:pPr marL="0" indent="0" algn="l" defTabSz="914400" eaLnBrk="0" fontAlgn="base" latinLnBrk="0">
              <a:lnSpc>
                <a:spcPct val="100000"/>
              </a:lnSpc>
              <a:spcBef>
                <a:spcPts val="0"/>
              </a:spcBef>
              <a:spcAft>
                <a:spcPts val="0"/>
              </a:spcAft>
              <a:buFontTx/>
              <a:buNone/>
            </a:pPr>
            <a:r>
              <a:rPr lang="en-US" altLang="ko-KR" sz="11500" b="1" strike="noStrike" cap="none" dirty="0">
                <a:solidFill>
                  <a:schemeClr val="bg1"/>
                </a:solidFill>
                <a:latin typeface="Calibri" charset="0"/>
                <a:ea typeface="Calibri" charset="0"/>
              </a:rPr>
              <a:t>谢谢观看</a:t>
            </a:r>
            <a:endParaRPr lang="ko-KR" altLang="en-US" sz="11500" b="1" strike="noStrike" cap="none" dirty="0">
              <a:solidFill>
                <a:schemeClr val="bg1"/>
              </a:solidFill>
              <a:latin typeface="Calibri" charset="0"/>
              <a:ea typeface="Calibri" charset="0"/>
            </a:endParaRPr>
          </a:p>
        </p:txBody>
      </p:sp>
      <p:sp>
        <p:nvSpPr>
          <p:cNvPr id="17413" name="文本框 17412"/>
          <p:cNvSpPr txBox="1">
            <a:spLocks/>
          </p:cNvSpPr>
          <p:nvPr/>
        </p:nvSpPr>
        <p:spPr bwMode="auto">
          <a:xfrm>
            <a:off x="6572250" y="3145155"/>
            <a:ext cx="772795" cy="645795"/>
          </a:xfrm>
          <a:prstGeom prst="rect">
            <a:avLst/>
          </a:prstGeom>
          <a:noFill/>
          <a:ln w="0">
            <a:noFill/>
            <a:prstDash/>
          </a:ln>
        </p:spPr>
        <p:txBody>
          <a:bodyPr vert="horz" wrap="none" lIns="91440" tIns="45720" rIns="91440" bIns="45720" anchor="t">
            <a:spAutoFit/>
          </a:bodyPr>
          <a:lstStyle/>
          <a:p>
            <a:pPr marL="0" indent="0" algn="l" defTabSz="914400" eaLnBrk="0" fontAlgn="base" latinLnBrk="0">
              <a:lnSpc>
                <a:spcPct val="100000"/>
              </a:lnSpc>
              <a:spcBef>
                <a:spcPts val="0"/>
              </a:spcBef>
              <a:spcAft>
                <a:spcPts val="0"/>
              </a:spcAft>
              <a:buFontTx/>
              <a:buNone/>
            </a:pPr>
            <a:endParaRPr lang="ko-KR" altLang="en-US" sz="3600" b="1" strike="noStrike" cap="none" dirty="0">
              <a:solidFill>
                <a:schemeClr val="bg1"/>
              </a:solidFill>
              <a:latin typeface="微软雅黑" charset="0"/>
              <a:ea typeface="微软雅黑" charset="0"/>
            </a:endParaRPr>
          </a:p>
        </p:txBody>
      </p:sp>
      <p:cxnSp>
        <p:nvCxnSpPr>
          <p:cNvPr id="17414" name="直接连接符 17413"/>
          <p:cNvCxnSpPr/>
          <p:nvPr/>
        </p:nvCxnSpPr>
        <p:spPr bwMode="auto">
          <a:xfrm>
            <a:off x="6548755" y="3145155"/>
            <a:ext cx="635" cy="668655"/>
          </a:xfrm>
          <a:prstGeom prst="line">
            <a:avLst/>
          </a:prstGeom>
          <a:noFill/>
          <a:ln w="3175" cap="flat" cmpd="sng">
            <a:solidFill>
              <a:schemeClr val="bg1">
                <a:alpha val="100000"/>
              </a:schemeClr>
            </a:solidFill>
            <a:prstDash val="solid"/>
            <a:roun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itchFamily="34" charset="0"/>
          <a:buNone/>
          <a:defRPr kumimoji="0" lang="zh-CN" alt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itchFamily="34" charset="0"/>
          <a:buNone/>
          <a:defRPr kumimoji="0" lang="zh-CN" alt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428</TotalTime>
  <Pages>16</Pages>
  <Words>241</Words>
  <Characters>0</Characters>
  <Application>Microsoft Office PowerPoint</Application>
  <DocSecurity>0</DocSecurity>
  <PresentationFormat>宽屏</PresentationFormat>
  <Lines>0</Lines>
  <Paragraphs>28</Paragraphs>
  <Slides>9</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黑体</vt: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chen bingbing</cp:lastModifiedBy>
  <cp:revision>42</cp:revision>
  <dcterms:modified xsi:type="dcterms:W3CDTF">2018-05-18T16:01:05Z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