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A4E82-8DBA-CC47-A690-248BE0E6040C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B745-5847-1443-99EE-0537B271E1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55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idirectional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ncoder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epresentations from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ransformers(BERT)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CB745-5847-1443-99EE-0537B271E12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06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9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1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0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8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4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2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8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Baseline for Brand Classification Model </a:t>
            </a:r>
            <a:br>
              <a:rPr lang="en-US" altLang="zh-TW" b="1" dirty="0" smtClean="0"/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kumimoji="1" lang="en-US" altLang="zh-TW" dirty="0" smtClean="0"/>
              <a:t>-Ray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What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did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cleaning </a:t>
            </a:r>
            <a:r>
              <a:rPr lang="en-US" altLang="zh-TW" b="1" dirty="0"/>
              <a:t>brand data for brand classification </a:t>
            </a:r>
            <a:r>
              <a:rPr lang="en-US" altLang="zh-TW" b="1" dirty="0" smtClean="0"/>
              <a:t>model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1.collect all SKU data from the 5 categories: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-health &amp; beauty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2.clean brand attribute.</a:t>
            </a:r>
            <a:endParaRPr kumimoji="1" lang="en-US" altLang="zh-TW" sz="23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 normalize brand variations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3.remove dirty brand attributes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 symbols except '&amp;','-’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</a:t>
            </a:r>
            <a:r>
              <a:rPr kumimoji="1" lang="zh-TW" altLang="en-US" sz="2100" dirty="0" smtClean="0"/>
              <a:t> </a:t>
            </a:r>
            <a:r>
              <a:rPr kumimoji="1" lang="en-US" altLang="zh-TW" sz="2100" dirty="0" smtClean="0"/>
              <a:t>brand with single character and numeric numbers </a:t>
            </a:r>
            <a:r>
              <a:rPr kumimoji="1" lang="en-US" altLang="zh-TW" sz="2100" dirty="0" err="1" smtClean="0"/>
              <a:t>onlys</a:t>
            </a:r>
            <a:endParaRPr kumimoji="1" lang="en-US" altLang="zh-TW" sz="21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4.remove low-frequency brands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5.add "no-brand" for SKUs without brand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 - replace SKUs without brand in terms of the seller's selective with "no-brand"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6.split dataset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80 %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rain 20 %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 data set by </a:t>
            </a:r>
            <a:r>
              <a:rPr kumimoji="1" lang="en-US" altLang="zh-TW" dirty="0" err="1" smtClean="0"/>
              <a:t>ctime</a:t>
            </a:r>
            <a:endParaRPr kumimoji="1"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7.put the data &amp; code in HDFS for sharing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item_profile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I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provide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sets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of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train/test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dataset.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raw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remove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cleaned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include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r>
              <a:rPr kumimoji="1" lang="en-US" altLang="zh-TW" dirty="0" smtClean="0"/>
              <a:t>There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millions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category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dataset.</a:t>
            </a:r>
          </a:p>
          <a:p>
            <a:r>
              <a:rPr kumimoji="1" lang="en-US" altLang="zh-TW" dirty="0" err="1" smtClean="0"/>
              <a:t>Code:https</a:t>
            </a:r>
            <a:r>
              <a:rPr kumimoji="1" lang="en-US" altLang="zh-TW" dirty="0" smtClean="0"/>
              <a:t>://</a:t>
            </a:r>
            <a:r>
              <a:rPr kumimoji="1" lang="en-US" altLang="zh-TW" dirty="0" err="1" smtClean="0"/>
              <a:t>git.garena.com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shopee</a:t>
            </a:r>
            <a:r>
              <a:rPr kumimoji="1" lang="en-US" altLang="zh-TW" dirty="0" smtClean="0"/>
              <a:t>-ds/attribute-tagging/brand-spam/tree/master/</a:t>
            </a:r>
            <a:r>
              <a:rPr kumimoji="1" lang="en-US" altLang="zh-TW" dirty="0" err="1" smtClean="0"/>
              <a:t>data_collection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800"/>
            <a:ext cx="12192000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4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already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server.</a:t>
            </a: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</a:t>
            </a:r>
            <a:r>
              <a:rPr kumimoji="1" lang="en-US" altLang="zh-TW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kumimoji="1" lang="zh-TW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kumimoji="1"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raw_test.csv</a:t>
            </a:r>
            <a:endParaRPr kumimoji="1"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Train: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 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cleaned_test.csv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analysis-cleaned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After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dropping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missing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duplicated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tittle,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then: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many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unique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have(including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train)?</a:t>
            </a:r>
          </a:p>
          <a:p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3" y="2812142"/>
            <a:ext cx="6908800" cy="139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3" y="4763859"/>
            <a:ext cx="3200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Task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task is how to suggest an </a:t>
            </a:r>
            <a:r>
              <a:rPr lang="en-US" altLang="zh-TW" dirty="0" smtClean="0"/>
              <a:t>proper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brand: </a:t>
            </a:r>
            <a:r>
              <a:rPr lang="en-US" altLang="zh-TW" dirty="0"/>
              <a:t>Given a seller’s product </a:t>
            </a:r>
            <a:r>
              <a:rPr lang="en-US" altLang="zh-TW" dirty="0" smtClean="0"/>
              <a:t>title, </a:t>
            </a:r>
            <a:r>
              <a:rPr lang="en-US" altLang="zh-TW" dirty="0"/>
              <a:t>to suggest proper </a:t>
            </a:r>
            <a:r>
              <a:rPr lang="en-US" altLang="zh-TW" dirty="0" smtClean="0"/>
              <a:t>brand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this product.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67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Proposed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Build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multi-class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classification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baseline.</a:t>
            </a:r>
          </a:p>
          <a:p>
            <a:pPr lvl="1"/>
            <a:r>
              <a:rPr kumimoji="1" lang="en-US" altLang="zh-TW" dirty="0" smtClean="0"/>
              <a:t>Fine-tuning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7783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233</Words>
  <Application>Microsoft Macintosh PowerPoint</Application>
  <PresentationFormat>寬螢幕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新細明體</vt:lpstr>
      <vt:lpstr>Arial</vt:lpstr>
      <vt:lpstr>Office 佈景主題</vt:lpstr>
      <vt:lpstr>Baseline for Brand Classification Model  </vt:lpstr>
      <vt:lpstr> What I did for cleaning brand data for brand classification model </vt:lpstr>
      <vt:lpstr>Some points about data</vt:lpstr>
      <vt:lpstr>Sample data</vt:lpstr>
      <vt:lpstr>Data location</vt:lpstr>
      <vt:lpstr>Data analysis-cleaned data</vt:lpstr>
      <vt:lpstr>Task overview</vt:lpstr>
      <vt:lpstr>Proposed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for Brand Classification Model  </dc:title>
  <dc:creator>Microsoft Office 使用者</dc:creator>
  <cp:lastModifiedBy>Microsoft Office 使用者</cp:lastModifiedBy>
  <cp:revision>67</cp:revision>
  <dcterms:created xsi:type="dcterms:W3CDTF">2018-12-25T02:39:08Z</dcterms:created>
  <dcterms:modified xsi:type="dcterms:W3CDTF">2018-12-28T04:39:36Z</dcterms:modified>
</cp:coreProperties>
</file>