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84048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5C728-492F-43CF-962D-7E0CCB06EF5C}" v="38" dt="2023-06-08T17:22:18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7"/>
    <p:restoredTop sz="95840"/>
  </p:normalViewPr>
  <p:slideViewPr>
    <p:cSldViewPr snapToGrid="0" snapToObjects="1">
      <p:cViewPr>
        <p:scale>
          <a:sx n="25" d="100"/>
          <a:sy n="25" d="100"/>
        </p:scale>
        <p:origin x="514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peng Li" userId="e7388c34-79e0-4901-81d2-5901f509c5b8" providerId="ADAL" clId="{A955C728-492F-43CF-962D-7E0CCB06EF5C}"/>
    <pc:docChg chg="modSld modMainMaster">
      <pc:chgData name="Yupeng Li" userId="e7388c34-79e0-4901-81d2-5901f509c5b8" providerId="ADAL" clId="{A955C728-492F-43CF-962D-7E0CCB06EF5C}" dt="2023-06-14T13:26:51.106" v="79" actId="20577"/>
      <pc:docMkLst>
        <pc:docMk/>
      </pc:docMkLst>
      <pc:sldChg chg="modSp mod">
        <pc:chgData name="Yupeng Li" userId="e7388c34-79e0-4901-81d2-5901f509c5b8" providerId="ADAL" clId="{A955C728-492F-43CF-962D-7E0CCB06EF5C}" dt="2023-06-14T13:26:51.106" v="79" actId="20577"/>
        <pc:sldMkLst>
          <pc:docMk/>
          <pc:sldMk cId="3493880301" sldId="256"/>
        </pc:sldMkLst>
        <pc:spChg chg="mod">
          <ac:chgData name="Yupeng Li" userId="e7388c34-79e0-4901-81d2-5901f509c5b8" providerId="ADAL" clId="{A955C728-492F-43CF-962D-7E0CCB06EF5C}" dt="2023-06-14T13:26:00.949" v="77"/>
          <ac:spMkLst>
            <pc:docMk/>
            <pc:sldMk cId="3493880301" sldId="256"/>
            <ac:spMk id="29" creationId="{F73F095E-27C2-E559-5C38-7B8DB85447A8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37" creationId="{785E3608-4213-E278-2B77-F639AD700D77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40" creationId="{38EFEE4C-7DF9-C1FF-DA1A-5257F00884CA}"/>
          </ac:spMkLst>
        </pc:spChg>
        <pc:spChg chg="mod">
          <ac:chgData name="Yupeng Li" userId="e7388c34-79e0-4901-81d2-5901f509c5b8" providerId="ADAL" clId="{A955C728-492F-43CF-962D-7E0CCB06EF5C}" dt="2023-06-14T13:21:41.141" v="44" actId="20577"/>
          <ac:spMkLst>
            <pc:docMk/>
            <pc:sldMk cId="3493880301" sldId="256"/>
            <ac:spMk id="44" creationId="{F59B8D9D-4C7F-0D2A-FF43-4FAFF501951F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45" creationId="{1DA74C89-C26D-3C43-292B-330C470D1D44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47" creationId="{C2E501A4-ABE1-95AF-D9E2-1067C043D32E}"/>
          </ac:spMkLst>
        </pc:spChg>
        <pc:spChg chg="mod">
          <ac:chgData name="Yupeng Li" userId="e7388c34-79e0-4901-81d2-5901f509c5b8" providerId="ADAL" clId="{A955C728-492F-43CF-962D-7E0CCB06EF5C}" dt="2023-06-14T13:26:51.106" v="79" actId="20577"/>
          <ac:spMkLst>
            <pc:docMk/>
            <pc:sldMk cId="3493880301" sldId="256"/>
            <ac:spMk id="49" creationId="{7DF054ED-C499-6D08-DB0E-0684D509B077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50" creationId="{D61352CB-275D-06AD-DC6E-5F606D01C1A5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51" creationId="{459FCFC4-F32B-C3BB-5AB7-859812C7D9D0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54" creationId="{660594B8-DF0F-87D9-6403-FDF0A0974E58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56" creationId="{3CFB9B51-42E0-26BD-EA5C-60E9C23E612B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60" creationId="{123EAC1F-55A0-6354-F109-AA95CD7FB76D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68" creationId="{8C314251-80DE-C998-2336-B75DF74F673A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73" creationId="{93B48279-FC8B-6778-3313-45E0F36D1F32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74" creationId="{18723C24-80E2-1444-8EC4-FA42051D04EF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75" creationId="{630F401F-4489-724B-9D73-E7F0C5BB9591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76" creationId="{2B12477E-BC5E-F548-B4B3-747A0752C2EB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45" creationId="{B6ECFDD3-3E8C-3B42-8ED7-D06F08BBB7A2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47" creationId="{980ECAB6-0F9F-9C45-9969-20BDEAC39843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49" creationId="{2C18C5F8-09F2-7D59-1A58-7AE67F951BCC}"/>
          </ac:spMkLst>
        </pc:spChg>
        <pc:spChg chg="mod">
          <ac:chgData name="Yupeng Li" userId="e7388c34-79e0-4901-81d2-5901f509c5b8" providerId="ADAL" clId="{A955C728-492F-43CF-962D-7E0CCB06EF5C}" dt="2023-06-14T13:19:47.110" v="38" actId="20577"/>
          <ac:spMkLst>
            <pc:docMk/>
            <pc:sldMk cId="3493880301" sldId="256"/>
            <ac:spMk id="151" creationId="{75DCD13F-77F5-664C-8940-662693A36882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56" creationId="{C7D71DCB-371A-AEA3-8FCC-7BFF1D8DFCFF}"/>
          </ac:spMkLst>
        </pc:spChg>
        <pc:spChg chg="mod">
          <ac:chgData name="Yupeng Li" userId="e7388c34-79e0-4901-81d2-5901f509c5b8" providerId="ADAL" clId="{A955C728-492F-43CF-962D-7E0CCB06EF5C}" dt="2023-06-14T13:21:27.009" v="40" actId="20577"/>
          <ac:spMkLst>
            <pc:docMk/>
            <pc:sldMk cId="3493880301" sldId="256"/>
            <ac:spMk id="157" creationId="{603F2BB4-7548-0C45-9806-8F81A0085E02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70" creationId="{33DC3765-CC90-46C9-E48E-31F3D2EBBB0E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80" creationId="{37ACBA0C-BACB-1E8A-EEA4-A4B6B08A71BD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89" creationId="{04CF4008-E213-8A46-80DF-A2EB9C8E3976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90" creationId="{1AF2B42D-2D98-3A46-C0C0-57788E7F7060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35" creationId="{4A91D29C-F38B-A9B6-DE8E-61FAD59FDFA0}"/>
          </ac:spMkLst>
        </pc:spChg>
        <pc:spChg chg="mod">
          <ac:chgData name="Yupeng Li" userId="e7388c34-79e0-4901-81d2-5901f509c5b8" providerId="ADAL" clId="{A955C728-492F-43CF-962D-7E0CCB06EF5C}" dt="2023-06-14T13:24:49.409" v="73" actId="20577"/>
          <ac:spMkLst>
            <pc:docMk/>
            <pc:sldMk cId="3493880301" sldId="256"/>
            <ac:spMk id="1037" creationId="{47D099BE-83A1-EA91-7DB6-3971E3429A61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39" creationId="{F6022949-FE7A-7742-16BB-A0443B3F06E7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44" creationId="{63B406EA-BFCC-5041-B7F5-1EEDDEE99891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45" creationId="{8763A4F0-4859-E375-F070-A167971E6477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46" creationId="{3A679B17-2331-0258-26FF-AE45B0A5BFF8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50" creationId="{33097263-C476-2438-293F-F9E5204C413C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51" creationId="{87F36675-8B8D-5FEA-C2DF-CA3563DF17B4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52" creationId="{725E8338-04E8-219C-A9BF-C4AACEFABC1E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53" creationId="{05B7A244-6BEB-4CAD-8CD1-5C3F9DEA29DE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69" creationId="{DADEE0C0-C807-AFE7-2916-338062F9AA61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72" creationId="{633DD3A5-E6A8-8477-ADDB-39C8ACEA1F92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73" creationId="{2C3107BA-DB29-CEAB-2B69-FCDAA911B9F7}"/>
          </ac:spMkLst>
        </pc:spChg>
        <pc:spChg chg="mod">
          <ac:chgData name="Yupeng Li" userId="e7388c34-79e0-4901-81d2-5901f509c5b8" providerId="ADAL" clId="{A955C728-492F-43CF-962D-7E0CCB06EF5C}" dt="2023-06-14T13:25:22.267" v="74" actId="20577"/>
          <ac:spMkLst>
            <pc:docMk/>
            <pc:sldMk cId="3493880301" sldId="256"/>
            <ac:spMk id="1079" creationId="{CAF2CBD7-0D5E-AE58-9417-5A49E1C7681D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88" creationId="{7019D071-C80E-54BD-ACA0-58EC8400CBAB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91" creationId="{546F030F-55AE-7796-49B3-3D483771E168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92" creationId="{DBC42F05-21C4-F8D7-D264-90E56532362D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97" creationId="{337FF724-FE07-E5B8-FF2C-4606AC31E809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098" creationId="{D44849DE-5CD3-C263-7ADF-F1C285205954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109" creationId="{31BB133C-E963-3616-7AA5-FC383AC41F5B}"/>
          </ac:spMkLst>
        </pc:spChg>
        <pc:spChg chg="mod">
          <ac:chgData name="Yupeng Li" userId="e7388c34-79e0-4901-81d2-5901f509c5b8" providerId="ADAL" clId="{A955C728-492F-43CF-962D-7E0CCB06EF5C}" dt="2023-06-08T17:22:18.167" v="34" actId="1035"/>
          <ac:spMkLst>
            <pc:docMk/>
            <pc:sldMk cId="3493880301" sldId="256"/>
            <ac:spMk id="1114" creationId="{74C8453B-2019-83B1-653A-FEE06F8D5CE2}"/>
          </ac:spMkLst>
        </pc:s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23" creationId="{92085489-E554-C292-65C9-5A7C507E4809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24" creationId="{531BE8EF-78C0-0A13-1C5D-98BDEFFC2535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57" creationId="{6DE31513-641B-8CD1-47FD-EA1AB27EAB3B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58" creationId="{F75C2CDC-78FB-CDAD-EBC6-527C54DE0FC2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71" creationId="{F034002A-E146-1757-E2C0-937094527F5D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72" creationId="{B712D66F-DA57-D033-C59F-9C09C28D81F2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163" creationId="{AD4FB464-F9CC-FC74-6875-B2DC3A952A2B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167" creationId="{A8B1FDB2-96B0-AB3A-6D57-68E0CFFB34ED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1089" creationId="{6C89644B-A70A-22E0-E4B6-B9675BBBA20B}"/>
          </ac:grpSpMkLst>
        </pc:grpChg>
        <pc:grpChg chg="mod">
          <ac:chgData name="Yupeng Li" userId="e7388c34-79e0-4901-81d2-5901f509c5b8" providerId="ADAL" clId="{A955C728-492F-43CF-962D-7E0CCB06EF5C}" dt="2023-06-08T17:22:18.167" v="34" actId="1035"/>
          <ac:grpSpMkLst>
            <pc:docMk/>
            <pc:sldMk cId="3493880301" sldId="256"/>
            <ac:grpSpMk id="1093" creationId="{B968741D-4C3F-1133-4274-00F8E468C53A}"/>
          </ac:grpSpMkLst>
        </pc:grp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79" creationId="{30BD4CB7-4D72-E85C-36B6-3315CBF237CF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83" creationId="{020A43D7-F903-16CC-9C10-3BB48078FA90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84" creationId="{23D8B0C4-C3A2-6ACF-148D-1E7E9D2CC142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87" creationId="{89CAC98D-BFA4-A670-C62C-47D0B6611090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88" creationId="{7D2FBF58-8119-2B05-14CB-35C8C76A343E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040" creationId="{41237F17-AAA8-3E13-4ACD-A4FA44B0B63E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041" creationId="{837E9C78-DBB3-784A-C710-152DD96C606C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043" creationId="{03A89A98-EBA8-C1D4-EDA2-233736894A1B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048" creationId="{54FE6743-F5BF-6CA5-4F38-709D83CC91E6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049" creationId="{0024A85E-F1E9-FAF6-25E9-81764FB421CA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070" creationId="{C898BA52-E65A-6EBE-79A7-5BB7C2380D1E}"/>
          </ac:graphicFrameMkLst>
        </pc:graphicFrameChg>
        <pc:graphicFrameChg chg="mod">
          <ac:chgData name="Yupeng Li" userId="e7388c34-79e0-4901-81d2-5901f509c5b8" providerId="ADAL" clId="{A955C728-492F-43CF-962D-7E0CCB06EF5C}" dt="2023-06-08T17:22:18.167" v="34" actId="1035"/>
          <ac:graphicFrameMkLst>
            <pc:docMk/>
            <pc:sldMk cId="3493880301" sldId="256"/>
            <ac:graphicFrameMk id="1071" creationId="{D9939885-BFD8-25E2-CFA9-D229338C0E75}"/>
          </ac:graphicFrameMkLst>
        </pc:graphicFrame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9" creationId="{516103B1-EFA6-8C20-C870-3C5343C524ED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21" creationId="{618FA7A7-9135-C86F-F16F-DC90DAEA2D6F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22" creationId="{56B0B39E-5A33-FE7A-7041-F25D1C8F637D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28" creationId="{E33DBB87-DEEE-18CE-6FD9-DB870D1DBEAA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36" creationId="{E3E68F22-5AFF-E738-841B-3EAC37D6788C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59" creationId="{1CBA2B78-ABAC-320A-FB39-4D60E2FF999B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54" creationId="{D9833341-26BA-B4EB-CBFA-51A4B23E9F2E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69" creationId="{DE6AFADD-6584-CDAF-D1D0-491E51910664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028" creationId="{6E1A2415-A577-06E7-581B-26D6026CD7B0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034" creationId="{E8F66C12-1D05-1685-F879-87434A3C87CC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036" creationId="{886FFD0F-9AEC-8473-17E7-5BC576D16973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068" creationId="{43D41E4A-6147-BC00-32BA-D790C660F50F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076" creationId="{929F8965-B336-CB5C-8640-6451957A1B28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090" creationId="{B95892E9-17DD-E596-55FE-EDB626E6F26D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108" creationId="{BA0BF2E4-93EB-3790-1AB9-EA79D4A70BB7}"/>
          </ac:picMkLst>
        </pc:picChg>
        <pc:picChg chg="mod">
          <ac:chgData name="Yupeng Li" userId="e7388c34-79e0-4901-81d2-5901f509c5b8" providerId="ADAL" clId="{A955C728-492F-43CF-962D-7E0CCB06EF5C}" dt="2023-06-08T17:22:18.167" v="34" actId="1035"/>
          <ac:picMkLst>
            <pc:docMk/>
            <pc:sldMk cId="3493880301" sldId="256"/>
            <ac:picMk id="1111" creationId="{CEC94691-67B3-91A6-0E36-90E16AE09FE1}"/>
          </ac:picMkLst>
        </pc:pic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63" creationId="{392FD0F0-D420-B63C-3309-FB219042DD24}"/>
          </ac:cxnSpMkLst>
        </pc:cxn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65" creationId="{455840A5-0646-5272-815A-347A75BE6218}"/>
          </ac:cxnSpMkLst>
        </pc:cxn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70" creationId="{13F78564-C938-0F2F-2654-86F7ACB29120}"/>
          </ac:cxnSpMkLst>
        </pc:cxn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143" creationId="{2BB953FB-1D33-D34E-8655-D86C71DB5C77}"/>
          </ac:cxnSpMkLst>
        </pc:cxn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1024" creationId="{2EB81E95-071F-B3DE-98B7-00654B12E3A9}"/>
          </ac:cxnSpMkLst>
        </pc:cxn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1031" creationId="{A55B0CD1-D40A-604B-66F8-B3EA1C56F335}"/>
          </ac:cxnSpMkLst>
        </pc:cxn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1042" creationId="{D5FBADF9-3400-1C72-6C77-3BC96C75CEDE}"/>
          </ac:cxnSpMkLst>
        </pc:cxn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1096" creationId="{2620239D-443A-EA68-2186-F5ABBDFA89DD}"/>
          </ac:cxnSpMkLst>
        </pc:cxnChg>
        <pc:cxnChg chg="mod">
          <ac:chgData name="Yupeng Li" userId="e7388c34-79e0-4901-81d2-5901f509c5b8" providerId="ADAL" clId="{A955C728-492F-43CF-962D-7E0CCB06EF5C}" dt="2023-06-08T17:22:18.167" v="34" actId="1035"/>
          <ac:cxnSpMkLst>
            <pc:docMk/>
            <pc:sldMk cId="3493880301" sldId="256"/>
            <ac:cxnSpMk id="1099" creationId="{169AA46F-E8AA-2891-0F62-A894790B8A68}"/>
          </ac:cxnSpMkLst>
        </pc:cxnChg>
      </pc:sldChg>
      <pc:sldMasterChg chg="modSp modSldLayout">
        <pc:chgData name="Yupeng Li" userId="e7388c34-79e0-4901-81d2-5901f509c5b8" providerId="ADAL" clId="{A955C728-492F-43CF-962D-7E0CCB06EF5C}" dt="2023-06-08T17:21:37.552" v="1"/>
        <pc:sldMasterMkLst>
          <pc:docMk/>
          <pc:sldMasterMk cId="2788625942" sldId="2147483660"/>
        </pc:sldMasterMkLst>
        <pc:spChg chg="mod">
          <ac:chgData name="Yupeng Li" userId="e7388c34-79e0-4901-81d2-5901f509c5b8" providerId="ADAL" clId="{A955C728-492F-43CF-962D-7E0CCB06EF5C}" dt="2023-06-08T17:21:37.552" v="1"/>
          <ac:spMkLst>
            <pc:docMk/>
            <pc:sldMasterMk cId="2788625942" sldId="2147483660"/>
            <ac:spMk id="2" creationId="{00000000-0000-0000-0000-000000000000}"/>
          </ac:spMkLst>
        </pc:spChg>
        <pc:spChg chg="mod">
          <ac:chgData name="Yupeng Li" userId="e7388c34-79e0-4901-81d2-5901f509c5b8" providerId="ADAL" clId="{A955C728-492F-43CF-962D-7E0CCB06EF5C}" dt="2023-06-08T17:21:37.552" v="1"/>
          <ac:spMkLst>
            <pc:docMk/>
            <pc:sldMasterMk cId="2788625942" sldId="2147483660"/>
            <ac:spMk id="3" creationId="{00000000-0000-0000-0000-000000000000}"/>
          </ac:spMkLst>
        </pc:spChg>
        <pc:spChg chg="mod">
          <ac:chgData name="Yupeng Li" userId="e7388c34-79e0-4901-81d2-5901f509c5b8" providerId="ADAL" clId="{A955C728-492F-43CF-962D-7E0CCB06EF5C}" dt="2023-06-08T17:21:37.552" v="1"/>
          <ac:spMkLst>
            <pc:docMk/>
            <pc:sldMasterMk cId="2788625942" sldId="2147483660"/>
            <ac:spMk id="4" creationId="{00000000-0000-0000-0000-000000000000}"/>
          </ac:spMkLst>
        </pc:spChg>
        <pc:spChg chg="mod">
          <ac:chgData name="Yupeng Li" userId="e7388c34-79e0-4901-81d2-5901f509c5b8" providerId="ADAL" clId="{A955C728-492F-43CF-962D-7E0CCB06EF5C}" dt="2023-06-08T17:21:37.552" v="1"/>
          <ac:spMkLst>
            <pc:docMk/>
            <pc:sldMasterMk cId="2788625942" sldId="2147483660"/>
            <ac:spMk id="5" creationId="{00000000-0000-0000-0000-000000000000}"/>
          </ac:spMkLst>
        </pc:spChg>
        <pc:spChg chg="mod">
          <ac:chgData name="Yupeng Li" userId="e7388c34-79e0-4901-81d2-5901f509c5b8" providerId="ADAL" clId="{A955C728-492F-43CF-962D-7E0CCB06EF5C}" dt="2023-06-08T17:21:37.552" v="1"/>
          <ac:spMkLst>
            <pc:docMk/>
            <pc:sldMasterMk cId="2788625942" sldId="2147483660"/>
            <ac:spMk id="6" creationId="{00000000-0000-0000-0000-000000000000}"/>
          </ac:spMkLst>
        </pc:spChg>
        <pc:sldLayoutChg chg="modSp">
          <pc:chgData name="Yupeng Li" userId="e7388c34-79e0-4901-81d2-5901f509c5b8" providerId="ADAL" clId="{A955C728-492F-43CF-962D-7E0CCB06EF5C}" dt="2023-06-08T17:21:37.552" v="1"/>
          <pc:sldLayoutMkLst>
            <pc:docMk/>
            <pc:sldMasterMk cId="2788625942" sldId="2147483660"/>
            <pc:sldLayoutMk cId="1603803083" sldId="2147483661"/>
          </pc:sldLayoutMkLst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1603803083" sldId="2147483661"/>
              <ac:spMk id="2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1603803083" sldId="2147483661"/>
              <ac:spMk id="3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1603803083" sldId="2147483661"/>
              <ac:spMk id="8" creationId="{C1162E53-F539-1F48-A1CC-F0760FD1682C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1603803083" sldId="2147483661"/>
              <ac:spMk id="9" creationId="{CD8C80FF-BBBA-4640-AFA4-89A5FAA9A0E6}"/>
            </ac:spMkLst>
          </pc:spChg>
        </pc:sldLayoutChg>
        <pc:sldLayoutChg chg="modSp">
          <pc:chgData name="Yupeng Li" userId="e7388c34-79e0-4901-81d2-5901f509c5b8" providerId="ADAL" clId="{A955C728-492F-43CF-962D-7E0CCB06EF5C}" dt="2023-06-08T17:21:37.552" v="1"/>
          <pc:sldLayoutMkLst>
            <pc:docMk/>
            <pc:sldMasterMk cId="2788625942" sldId="2147483660"/>
            <pc:sldLayoutMk cId="2498404972" sldId="2147483663"/>
          </pc:sldLayoutMkLst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2498404972" sldId="2147483663"/>
              <ac:spMk id="2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2498404972" sldId="2147483663"/>
              <ac:spMk id="3" creationId="{00000000-0000-0000-0000-000000000000}"/>
            </ac:spMkLst>
          </pc:spChg>
        </pc:sldLayoutChg>
        <pc:sldLayoutChg chg="modSp">
          <pc:chgData name="Yupeng Li" userId="e7388c34-79e0-4901-81d2-5901f509c5b8" providerId="ADAL" clId="{A955C728-492F-43CF-962D-7E0CCB06EF5C}" dt="2023-06-08T17:21:37.552" v="1"/>
          <pc:sldLayoutMkLst>
            <pc:docMk/>
            <pc:sldMasterMk cId="2788625942" sldId="2147483660"/>
            <pc:sldLayoutMk cId="3625133695" sldId="2147483664"/>
          </pc:sldLayoutMkLst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3625133695" sldId="2147483664"/>
              <ac:spMk id="3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3625133695" sldId="2147483664"/>
              <ac:spMk id="4" creationId="{00000000-0000-0000-0000-000000000000}"/>
            </ac:spMkLst>
          </pc:spChg>
        </pc:sldLayoutChg>
        <pc:sldLayoutChg chg="modSp">
          <pc:chgData name="Yupeng Li" userId="e7388c34-79e0-4901-81d2-5901f509c5b8" providerId="ADAL" clId="{A955C728-492F-43CF-962D-7E0CCB06EF5C}" dt="2023-06-08T17:21:37.552" v="1"/>
          <pc:sldLayoutMkLst>
            <pc:docMk/>
            <pc:sldMasterMk cId="2788625942" sldId="2147483660"/>
            <pc:sldLayoutMk cId="227374987" sldId="2147483665"/>
          </pc:sldLayoutMkLst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227374987" sldId="2147483665"/>
              <ac:spMk id="2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227374987" sldId="2147483665"/>
              <ac:spMk id="3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227374987" sldId="2147483665"/>
              <ac:spMk id="4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227374987" sldId="2147483665"/>
              <ac:spMk id="5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227374987" sldId="2147483665"/>
              <ac:spMk id="6" creationId="{00000000-0000-0000-0000-000000000000}"/>
            </ac:spMkLst>
          </pc:spChg>
        </pc:sldLayoutChg>
        <pc:sldLayoutChg chg="modSp">
          <pc:chgData name="Yupeng Li" userId="e7388c34-79e0-4901-81d2-5901f509c5b8" providerId="ADAL" clId="{A955C728-492F-43CF-962D-7E0CCB06EF5C}" dt="2023-06-08T17:21:37.552" v="1"/>
          <pc:sldLayoutMkLst>
            <pc:docMk/>
            <pc:sldMasterMk cId="2788625942" sldId="2147483660"/>
            <pc:sldLayoutMk cId="864572292" sldId="2147483668"/>
          </pc:sldLayoutMkLst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864572292" sldId="2147483668"/>
              <ac:spMk id="2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864572292" sldId="2147483668"/>
              <ac:spMk id="3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864572292" sldId="2147483668"/>
              <ac:spMk id="4" creationId="{00000000-0000-0000-0000-000000000000}"/>
            </ac:spMkLst>
          </pc:spChg>
        </pc:sldLayoutChg>
        <pc:sldLayoutChg chg="modSp">
          <pc:chgData name="Yupeng Li" userId="e7388c34-79e0-4901-81d2-5901f509c5b8" providerId="ADAL" clId="{A955C728-492F-43CF-962D-7E0CCB06EF5C}" dt="2023-06-08T17:21:37.552" v="1"/>
          <pc:sldLayoutMkLst>
            <pc:docMk/>
            <pc:sldMasterMk cId="2788625942" sldId="2147483660"/>
            <pc:sldLayoutMk cId="3075633125" sldId="2147483669"/>
          </pc:sldLayoutMkLst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3075633125" sldId="2147483669"/>
              <ac:spMk id="2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3075633125" sldId="2147483669"/>
              <ac:spMk id="3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3075633125" sldId="2147483669"/>
              <ac:spMk id="4" creationId="{00000000-0000-0000-0000-000000000000}"/>
            </ac:spMkLst>
          </pc:spChg>
        </pc:sldLayoutChg>
        <pc:sldLayoutChg chg="modSp">
          <pc:chgData name="Yupeng Li" userId="e7388c34-79e0-4901-81d2-5901f509c5b8" providerId="ADAL" clId="{A955C728-492F-43CF-962D-7E0CCB06EF5C}" dt="2023-06-08T17:21:37.552" v="1"/>
          <pc:sldLayoutMkLst>
            <pc:docMk/>
            <pc:sldMasterMk cId="2788625942" sldId="2147483660"/>
            <pc:sldLayoutMk cId="1620388453" sldId="2147483671"/>
          </pc:sldLayoutMkLst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1620388453" sldId="2147483671"/>
              <ac:spMk id="2" creationId="{00000000-0000-0000-0000-000000000000}"/>
            </ac:spMkLst>
          </pc:spChg>
          <pc:spChg chg="mod">
            <ac:chgData name="Yupeng Li" userId="e7388c34-79e0-4901-81d2-5901f509c5b8" providerId="ADAL" clId="{A955C728-492F-43CF-962D-7E0CCB06EF5C}" dt="2023-06-08T17:21:37.552" v="1"/>
            <ac:spMkLst>
              <pc:docMk/>
              <pc:sldMasterMk cId="2788625942" sldId="2147483660"/>
              <pc:sldLayoutMk cId="162038845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Yupeng Li" userId="e7388c34-79e0-4901-81d2-5901f509c5b8" providerId="ADAL" clId="{DEBE4110-C1FF-4494-94E1-8CE7C692E536}"/>
    <pc:docChg chg="undo custSel modSld modMainMaster">
      <pc:chgData name="Yupeng Li" userId="e7388c34-79e0-4901-81d2-5901f509c5b8" providerId="ADAL" clId="{DEBE4110-C1FF-4494-94E1-8CE7C692E536}" dt="2023-06-01T18:23:32.549" v="3214" actId="20577"/>
      <pc:docMkLst>
        <pc:docMk/>
      </pc:docMkLst>
      <pc:sldChg chg="addSp delSp modSp mod modAnim">
        <pc:chgData name="Yupeng Li" userId="e7388c34-79e0-4901-81d2-5901f509c5b8" providerId="ADAL" clId="{DEBE4110-C1FF-4494-94E1-8CE7C692E536}" dt="2023-06-01T18:23:32.549" v="3214" actId="20577"/>
        <pc:sldMkLst>
          <pc:docMk/>
          <pc:sldMk cId="3493880301" sldId="256"/>
        </pc:sldMkLst>
        <pc:spChg chg="add del mod">
          <ac:chgData name="Yupeng Li" userId="e7388c34-79e0-4901-81d2-5901f509c5b8" providerId="ADAL" clId="{DEBE4110-C1FF-4494-94E1-8CE7C692E536}" dt="2023-05-19T13:41:54.726" v="150" actId="478"/>
          <ac:spMkLst>
            <pc:docMk/>
            <pc:sldMk cId="3493880301" sldId="256"/>
            <ac:spMk id="13" creationId="{4323DC47-9AD0-A35E-8BF5-BB24B80DB9A3}"/>
          </ac:spMkLst>
        </pc:spChg>
        <pc:spChg chg="add del mod">
          <ac:chgData name="Yupeng Li" userId="e7388c34-79e0-4901-81d2-5901f509c5b8" providerId="ADAL" clId="{DEBE4110-C1FF-4494-94E1-8CE7C692E536}" dt="2023-05-19T13:53:46.967" v="349" actId="478"/>
          <ac:spMkLst>
            <pc:docMk/>
            <pc:sldMk cId="3493880301" sldId="256"/>
            <ac:spMk id="15" creationId="{0AF3354D-5959-6D0B-6AB0-74F7C13413F0}"/>
          </ac:spMkLst>
        </pc:spChg>
        <pc:spChg chg="add mod">
          <ac:chgData name="Yupeng Li" userId="e7388c34-79e0-4901-81d2-5901f509c5b8" providerId="ADAL" clId="{DEBE4110-C1FF-4494-94E1-8CE7C692E536}" dt="2023-06-01T18:23:32.549" v="3214" actId="20577"/>
          <ac:spMkLst>
            <pc:docMk/>
            <pc:sldMk cId="3493880301" sldId="256"/>
            <ac:spMk id="29" creationId="{F73F095E-27C2-E559-5C38-7B8DB85447A8}"/>
          </ac:spMkLst>
        </pc:spChg>
        <pc:spChg chg="add del mod">
          <ac:chgData name="Yupeng Li" userId="e7388c34-79e0-4901-81d2-5901f509c5b8" providerId="ADAL" clId="{DEBE4110-C1FF-4494-94E1-8CE7C692E536}" dt="2023-05-19T14:23:56.442" v="471" actId="478"/>
          <ac:spMkLst>
            <pc:docMk/>
            <pc:sldMk cId="3493880301" sldId="256"/>
            <ac:spMk id="32" creationId="{94B7266E-9D38-1F12-B845-5381922F8E2E}"/>
          </ac:spMkLst>
        </pc:spChg>
        <pc:spChg chg="add del mod">
          <ac:chgData name="Yupeng Li" userId="e7388c34-79e0-4901-81d2-5901f509c5b8" providerId="ADAL" clId="{DEBE4110-C1FF-4494-94E1-8CE7C692E536}" dt="2023-05-19T14:25:06.495" v="475"/>
          <ac:spMkLst>
            <pc:docMk/>
            <pc:sldMk cId="3493880301" sldId="256"/>
            <ac:spMk id="33" creationId="{BAEDFDE4-2196-3E42-55D1-B9FF485555F1}"/>
          </ac:spMkLst>
        </pc:spChg>
        <pc:spChg chg="add del mod">
          <ac:chgData name="Yupeng Li" userId="e7388c34-79e0-4901-81d2-5901f509c5b8" providerId="ADAL" clId="{DEBE4110-C1FF-4494-94E1-8CE7C692E536}" dt="2023-05-19T14:25:16.448" v="479"/>
          <ac:spMkLst>
            <pc:docMk/>
            <pc:sldMk cId="3493880301" sldId="256"/>
            <ac:spMk id="34" creationId="{3478DD7B-75E2-188C-928D-F68E2A96D24F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37" creationId="{785E3608-4213-E278-2B77-F639AD700D77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40" creationId="{38EFEE4C-7DF9-C1FF-DA1A-5257F00884CA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44" creationId="{F59B8D9D-4C7F-0D2A-FF43-4FAFF501951F}"/>
          </ac:spMkLst>
        </pc:spChg>
        <pc:spChg chg="add mod">
          <ac:chgData name="Yupeng Li" userId="e7388c34-79e0-4901-81d2-5901f509c5b8" providerId="ADAL" clId="{DEBE4110-C1FF-4494-94E1-8CE7C692E536}" dt="2023-05-19T15:19:18.300" v="1335" actId="1076"/>
          <ac:spMkLst>
            <pc:docMk/>
            <pc:sldMk cId="3493880301" sldId="256"/>
            <ac:spMk id="45" creationId="{1DA74C89-C26D-3C43-292B-330C470D1D44}"/>
          </ac:spMkLst>
        </pc:spChg>
        <pc:spChg chg="add mod">
          <ac:chgData name="Yupeng Li" userId="e7388c34-79e0-4901-81d2-5901f509c5b8" providerId="ADAL" clId="{DEBE4110-C1FF-4494-94E1-8CE7C692E536}" dt="2023-05-19T17:28:01.312" v="3189" actId="1035"/>
          <ac:spMkLst>
            <pc:docMk/>
            <pc:sldMk cId="3493880301" sldId="256"/>
            <ac:spMk id="47" creationId="{C2E501A4-ABE1-95AF-D9E2-1067C043D32E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49" creationId="{7DF054ED-C499-6D08-DB0E-0684D509B077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50" creationId="{D61352CB-275D-06AD-DC6E-5F606D01C1A5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51" creationId="{459FCFC4-F32B-C3BB-5AB7-859812C7D9D0}"/>
          </ac:spMkLst>
        </pc:spChg>
        <pc:spChg chg="add del mod">
          <ac:chgData name="Yupeng Li" userId="e7388c34-79e0-4901-81d2-5901f509c5b8" providerId="ADAL" clId="{DEBE4110-C1FF-4494-94E1-8CE7C692E536}" dt="2023-05-19T14:41:54.498" v="950" actId="767"/>
          <ac:spMkLst>
            <pc:docMk/>
            <pc:sldMk cId="3493880301" sldId="256"/>
            <ac:spMk id="53" creationId="{F961EA6D-9C59-9DB1-0624-3771DE3BAC6C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54" creationId="{660594B8-DF0F-87D9-6403-FDF0A0974E58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56" creationId="{3CFB9B51-42E0-26BD-EA5C-60E9C23E612B}"/>
          </ac:spMkLst>
        </pc:spChg>
        <pc:spChg chg="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60" creationId="{123EAC1F-55A0-6354-F109-AA95CD7FB76D}"/>
          </ac:spMkLst>
        </pc:spChg>
        <pc:spChg chg="del mod">
          <ac:chgData name="Yupeng Li" userId="e7388c34-79e0-4901-81d2-5901f509c5b8" providerId="ADAL" clId="{DEBE4110-C1FF-4494-94E1-8CE7C692E536}" dt="2023-05-19T14:44:30.146" v="978" actId="478"/>
          <ac:spMkLst>
            <pc:docMk/>
            <pc:sldMk cId="3493880301" sldId="256"/>
            <ac:spMk id="61" creationId="{DEAFD08A-AF3E-8EDD-A0E9-31EE7CCC5130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68" creationId="{8C314251-80DE-C998-2336-B75DF74F673A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73" creationId="{93B48279-FC8B-6778-3313-45E0F36D1F32}"/>
          </ac:spMkLst>
        </pc:spChg>
        <pc:spChg chg="mod">
          <ac:chgData name="Yupeng Li" userId="e7388c34-79e0-4901-81d2-5901f509c5b8" providerId="ADAL" clId="{DEBE4110-C1FF-4494-94E1-8CE7C692E536}" dt="2023-05-19T13:55:54.035" v="370" actId="1037"/>
          <ac:spMkLst>
            <pc:docMk/>
            <pc:sldMk cId="3493880301" sldId="256"/>
            <ac:spMk id="74" creationId="{18723C24-80E2-1444-8EC4-FA42051D04EF}"/>
          </ac:spMkLst>
        </pc:spChg>
        <pc:spChg chg="mod">
          <ac:chgData name="Yupeng Li" userId="e7388c34-79e0-4901-81d2-5901f509c5b8" providerId="ADAL" clId="{DEBE4110-C1FF-4494-94E1-8CE7C692E536}" dt="2023-05-19T13:55:54.035" v="370" actId="1037"/>
          <ac:spMkLst>
            <pc:docMk/>
            <pc:sldMk cId="3493880301" sldId="256"/>
            <ac:spMk id="75" creationId="{630F401F-4489-724B-9D73-E7F0C5BB9591}"/>
          </ac:spMkLst>
        </pc:spChg>
        <pc:spChg chg="mod">
          <ac:chgData name="Yupeng Li" userId="e7388c34-79e0-4901-81d2-5901f509c5b8" providerId="ADAL" clId="{DEBE4110-C1FF-4494-94E1-8CE7C692E536}" dt="2023-05-19T13:43:01.559" v="166" actId="21"/>
          <ac:spMkLst>
            <pc:docMk/>
            <pc:sldMk cId="3493880301" sldId="256"/>
            <ac:spMk id="76" creationId="{2B12477E-BC5E-F548-B4B3-747A0752C2EB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78" creationId="{1AABEA89-7BB9-084A-B732-97040EBA47CB}"/>
          </ac:spMkLst>
        </pc:spChg>
        <pc:spChg chg="del mod topLvl">
          <ac:chgData name="Yupeng Li" userId="e7388c34-79e0-4901-81d2-5901f509c5b8" providerId="ADAL" clId="{DEBE4110-C1FF-4494-94E1-8CE7C692E536}" dt="2023-05-19T14:13:37.174" v="396" actId="478"/>
          <ac:spMkLst>
            <pc:docMk/>
            <pc:sldMk cId="3493880301" sldId="256"/>
            <ac:spMk id="79" creationId="{9E8F4F90-846D-0543-A2A8-2F50C8005B82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80" creationId="{6C5E4013-7186-FA47-9322-F332980523E9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83" creationId="{2FEFBCB9-2EC0-0443-A8AA-9D49F59CD908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84" creationId="{DCB875F7-51AC-8645-8010-343C49039CC7}"/>
          </ac:spMkLst>
        </pc:spChg>
        <pc:spChg chg="add del mod">
          <ac:chgData name="Yupeng Li" userId="e7388c34-79e0-4901-81d2-5901f509c5b8" providerId="ADAL" clId="{DEBE4110-C1FF-4494-94E1-8CE7C692E536}" dt="2023-05-19T13:39:59.292" v="109" actId="478"/>
          <ac:spMkLst>
            <pc:docMk/>
            <pc:sldMk cId="3493880301" sldId="256"/>
            <ac:spMk id="90" creationId="{D9D54419-33E3-684E-9B0A-442F4916DD44}"/>
          </ac:spMkLst>
        </pc:spChg>
        <pc:spChg chg="del mod topLvl">
          <ac:chgData name="Yupeng Li" userId="e7388c34-79e0-4901-81d2-5901f509c5b8" providerId="ADAL" clId="{DEBE4110-C1FF-4494-94E1-8CE7C692E536}" dt="2023-05-19T14:23:40.610" v="468" actId="478"/>
          <ac:spMkLst>
            <pc:docMk/>
            <pc:sldMk cId="3493880301" sldId="256"/>
            <ac:spMk id="93" creationId="{88CBD1AC-5E04-EB4B-8F5B-E0301FDB76BB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97" creationId="{F0297B1F-F769-6C4E-AEDA-0AD76F587A6B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100" creationId="{AFB1E259-A3D7-BA4E-A1D6-8FFF08FAFA93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101" creationId="{E8C09E72-CDE8-C842-BD48-5A695D573095}"/>
          </ac:spMkLst>
        </pc:spChg>
        <pc:spChg chg="del mod">
          <ac:chgData name="Yupeng Li" userId="e7388c34-79e0-4901-81d2-5901f509c5b8" providerId="ADAL" clId="{DEBE4110-C1FF-4494-94E1-8CE7C692E536}" dt="2023-05-19T14:23:38.406" v="467" actId="478"/>
          <ac:spMkLst>
            <pc:docMk/>
            <pc:sldMk cId="3493880301" sldId="256"/>
            <ac:spMk id="102" creationId="{F44C3D3A-228A-BD48-8C4C-010790BC44CF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103" creationId="{2B86376A-1470-7B48-958F-CD29459EFF9E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105" creationId="{01F1E124-FC81-614A-9460-3E6B371B9F69}"/>
          </ac:spMkLst>
        </pc:spChg>
        <pc:spChg chg="del mod">
          <ac:chgData name="Yupeng Li" userId="e7388c34-79e0-4901-81d2-5901f509c5b8" providerId="ADAL" clId="{DEBE4110-C1FF-4494-94E1-8CE7C692E536}" dt="2023-05-19T13:46:57.149" v="216" actId="478"/>
          <ac:spMkLst>
            <pc:docMk/>
            <pc:sldMk cId="3493880301" sldId="256"/>
            <ac:spMk id="144" creationId="{93726992-99EF-C140-B121-6F979739F168}"/>
          </ac:spMkLst>
        </pc:spChg>
        <pc:spChg chg="mod topLvl">
          <ac:chgData name="Yupeng Li" userId="e7388c34-79e0-4901-81d2-5901f509c5b8" providerId="ADAL" clId="{DEBE4110-C1FF-4494-94E1-8CE7C692E536}" dt="2023-05-19T15:20:17.525" v="1354" actId="1076"/>
          <ac:spMkLst>
            <pc:docMk/>
            <pc:sldMk cId="3493880301" sldId="256"/>
            <ac:spMk id="145" creationId="{B6ECFDD3-3E8C-3B42-8ED7-D06F08BBB7A2}"/>
          </ac:spMkLst>
        </pc:spChg>
        <pc:spChg chg="mod topLvl">
          <ac:chgData name="Yupeng Li" userId="e7388c34-79e0-4901-81d2-5901f509c5b8" providerId="ADAL" clId="{DEBE4110-C1FF-4494-94E1-8CE7C692E536}" dt="2023-05-19T15:20:17.525" v="1354" actId="1076"/>
          <ac:spMkLst>
            <pc:docMk/>
            <pc:sldMk cId="3493880301" sldId="256"/>
            <ac:spMk id="147" creationId="{980ECAB6-0F9F-9C45-9969-20BDEAC39843}"/>
          </ac:spMkLst>
        </pc:spChg>
        <pc:spChg chg="add del mod">
          <ac:chgData name="Yupeng Li" userId="e7388c34-79e0-4901-81d2-5901f509c5b8" providerId="ADAL" clId="{DEBE4110-C1FF-4494-94E1-8CE7C692E536}" dt="2023-05-19T14:52:16.772" v="1066" actId="478"/>
          <ac:spMkLst>
            <pc:docMk/>
            <pc:sldMk cId="3493880301" sldId="256"/>
            <ac:spMk id="148" creationId="{F2DD13D0-7831-DFFF-B2B5-717FBDA58E84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149" creationId="{2C18C5F8-09F2-7D59-1A58-7AE67F951BCC}"/>
          </ac:spMkLst>
        </pc:spChg>
        <pc:spChg chg="mod">
          <ac:chgData name="Yupeng Li" userId="e7388c34-79e0-4901-81d2-5901f509c5b8" providerId="ADAL" clId="{DEBE4110-C1FF-4494-94E1-8CE7C692E536}" dt="2023-05-19T17:11:18.239" v="2885" actId="20577"/>
          <ac:spMkLst>
            <pc:docMk/>
            <pc:sldMk cId="3493880301" sldId="256"/>
            <ac:spMk id="151" creationId="{75DCD13F-77F5-664C-8940-662693A36882}"/>
          </ac:spMkLst>
        </pc:spChg>
        <pc:spChg chg="add mod">
          <ac:chgData name="Yupeng Li" userId="e7388c34-79e0-4901-81d2-5901f509c5b8" providerId="ADAL" clId="{DEBE4110-C1FF-4494-94E1-8CE7C692E536}" dt="2023-05-19T17:27:55.445" v="3187" actId="1035"/>
          <ac:spMkLst>
            <pc:docMk/>
            <pc:sldMk cId="3493880301" sldId="256"/>
            <ac:spMk id="156" creationId="{C7D71DCB-371A-AEA3-8FCC-7BFF1D8DFCFF}"/>
          </ac:spMkLst>
        </pc:spChg>
        <pc:spChg chg="mod">
          <ac:chgData name="Yupeng Li" userId="e7388c34-79e0-4901-81d2-5901f509c5b8" providerId="ADAL" clId="{DEBE4110-C1FF-4494-94E1-8CE7C692E536}" dt="2023-06-01T18:22:24.165" v="3213" actId="20577"/>
          <ac:spMkLst>
            <pc:docMk/>
            <pc:sldMk cId="3493880301" sldId="256"/>
            <ac:spMk id="157" creationId="{603F2BB4-7548-0C45-9806-8F81A0085E02}"/>
          </ac:spMkLst>
        </pc:spChg>
        <pc:spChg chg="del mod">
          <ac:chgData name="Yupeng Li" userId="e7388c34-79e0-4901-81d2-5901f509c5b8" providerId="ADAL" clId="{DEBE4110-C1FF-4494-94E1-8CE7C692E536}" dt="2023-05-19T13:43:28.260" v="171" actId="478"/>
          <ac:spMkLst>
            <pc:docMk/>
            <pc:sldMk cId="3493880301" sldId="256"/>
            <ac:spMk id="158" creationId="{3DAEC6B7-45A4-9A4C-A3DC-6F34E336E8E4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159" creationId="{20FAD39D-2D12-B14B-B6C7-0C7B1A414B38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160" creationId="{B5EA4231-6DC5-2942-B047-C5DCDA6633D8}"/>
          </ac:spMkLst>
        </pc:spChg>
        <pc:spChg chg="del mod">
          <ac:chgData name="Yupeng Li" userId="e7388c34-79e0-4901-81d2-5901f509c5b8" providerId="ADAL" clId="{DEBE4110-C1FF-4494-94E1-8CE7C692E536}" dt="2023-05-19T13:46:59.846" v="218" actId="478"/>
          <ac:spMkLst>
            <pc:docMk/>
            <pc:sldMk cId="3493880301" sldId="256"/>
            <ac:spMk id="161" creationId="{608F2AC5-2A9A-6C42-A06E-BCD9C1411888}"/>
          </ac:spMkLst>
        </pc:spChg>
        <pc:spChg chg="del mod">
          <ac:chgData name="Yupeng Li" userId="e7388c34-79e0-4901-81d2-5901f509c5b8" providerId="ADAL" clId="{DEBE4110-C1FF-4494-94E1-8CE7C692E536}" dt="2023-05-19T14:23:35.888" v="466" actId="478"/>
          <ac:spMkLst>
            <pc:docMk/>
            <pc:sldMk cId="3493880301" sldId="256"/>
            <ac:spMk id="162" creationId="{E8841F22-5A2E-C349-8D21-33C10CAEB4EB}"/>
          </ac:spMkLst>
        </pc:spChg>
        <pc:spChg chg="add del">
          <ac:chgData name="Yupeng Li" userId="e7388c34-79e0-4901-81d2-5901f509c5b8" providerId="ADAL" clId="{DEBE4110-C1FF-4494-94E1-8CE7C692E536}" dt="2023-05-19T15:11:52.872" v="1194" actId="22"/>
          <ac:spMkLst>
            <pc:docMk/>
            <pc:sldMk cId="3493880301" sldId="256"/>
            <ac:spMk id="165" creationId="{ABADB0A6-4C30-215E-EB8B-37A7635612B2}"/>
          </ac:spMkLst>
        </pc:spChg>
        <pc:spChg chg="add del mod">
          <ac:chgData name="Yupeng Li" userId="e7388c34-79e0-4901-81d2-5901f509c5b8" providerId="ADAL" clId="{DEBE4110-C1FF-4494-94E1-8CE7C692E536}" dt="2023-05-19T15:12:06.235" v="1206" actId="478"/>
          <ac:spMkLst>
            <pc:docMk/>
            <pc:sldMk cId="3493880301" sldId="256"/>
            <ac:spMk id="166" creationId="{31D8B076-64EB-FFC8-9B7B-5F1C81B251D6}"/>
          </ac:spMkLst>
        </pc:spChg>
        <pc:spChg chg="mod">
          <ac:chgData name="Yupeng Li" userId="e7388c34-79e0-4901-81d2-5901f509c5b8" providerId="ADAL" clId="{DEBE4110-C1FF-4494-94E1-8CE7C692E536}" dt="2023-05-19T15:13:33.570" v="1243"/>
          <ac:spMkLst>
            <pc:docMk/>
            <pc:sldMk cId="3493880301" sldId="256"/>
            <ac:spMk id="170" creationId="{33DC3765-CC90-46C9-E48E-31F3D2EBBB0E}"/>
          </ac:spMkLst>
        </pc:spChg>
        <pc:spChg chg="add mod">
          <ac:chgData name="Yupeng Li" userId="e7388c34-79e0-4901-81d2-5901f509c5b8" providerId="ADAL" clId="{DEBE4110-C1FF-4494-94E1-8CE7C692E536}" dt="2023-05-19T17:18:43.772" v="3094" actId="1076"/>
          <ac:spMkLst>
            <pc:docMk/>
            <pc:sldMk cId="3493880301" sldId="256"/>
            <ac:spMk id="180" creationId="{37ACBA0C-BACB-1E8A-EEA4-A4B6B08A71BD}"/>
          </ac:spMkLst>
        </pc:spChg>
        <pc:spChg chg="add del mod">
          <ac:chgData name="Yupeng Li" userId="e7388c34-79e0-4901-81d2-5901f509c5b8" providerId="ADAL" clId="{DEBE4110-C1FF-4494-94E1-8CE7C692E536}" dt="2023-05-19T16:04:58.503" v="1681" actId="478"/>
          <ac:spMkLst>
            <pc:docMk/>
            <pc:sldMk cId="3493880301" sldId="256"/>
            <ac:spMk id="181" creationId="{66E90560-3000-6739-65F8-744642E7BC02}"/>
          </ac:spMkLst>
        </pc:spChg>
        <pc:spChg chg="add del mod">
          <ac:chgData name="Yupeng Li" userId="e7388c34-79e0-4901-81d2-5901f509c5b8" providerId="ADAL" clId="{DEBE4110-C1FF-4494-94E1-8CE7C692E536}" dt="2023-05-19T16:04:55.449" v="1680" actId="478"/>
          <ac:spMkLst>
            <pc:docMk/>
            <pc:sldMk cId="3493880301" sldId="256"/>
            <ac:spMk id="182" creationId="{285FBEEB-2AD0-6E95-90E2-E9166CFABC3F}"/>
          </ac:spMkLst>
        </pc:spChg>
        <pc:spChg chg="add del">
          <ac:chgData name="Yupeng Li" userId="e7388c34-79e0-4901-81d2-5901f509c5b8" providerId="ADAL" clId="{DEBE4110-C1FF-4494-94E1-8CE7C692E536}" dt="2023-05-19T16:05:04.681" v="1684" actId="22"/>
          <ac:spMkLst>
            <pc:docMk/>
            <pc:sldMk cId="3493880301" sldId="256"/>
            <ac:spMk id="186" creationId="{E9088E72-912C-27E4-2D21-30B3E66FB4C3}"/>
          </ac:spMkLst>
        </pc:spChg>
        <pc:spChg chg="add mod">
          <ac:chgData name="Yupeng Li" userId="e7388c34-79e0-4901-81d2-5901f509c5b8" providerId="ADAL" clId="{DEBE4110-C1FF-4494-94E1-8CE7C692E536}" dt="2023-05-19T17:13:24.738" v="2895" actId="1076"/>
          <ac:spMkLst>
            <pc:docMk/>
            <pc:sldMk cId="3493880301" sldId="256"/>
            <ac:spMk id="189" creationId="{04CF4008-E213-8A46-80DF-A2EB9C8E3976}"/>
          </ac:spMkLst>
        </pc:spChg>
        <pc:spChg chg="add mod">
          <ac:chgData name="Yupeng Li" userId="e7388c34-79e0-4901-81d2-5901f509c5b8" providerId="ADAL" clId="{DEBE4110-C1FF-4494-94E1-8CE7C692E536}" dt="2023-05-19T17:13:26.574" v="2896" actId="1076"/>
          <ac:spMkLst>
            <pc:docMk/>
            <pc:sldMk cId="3493880301" sldId="256"/>
            <ac:spMk id="190" creationId="{1AF2B42D-2D98-3A46-C0C0-57788E7F7060}"/>
          </ac:spMkLst>
        </pc:spChg>
        <pc:spChg chg="add del mod">
          <ac:chgData name="Yupeng Li" userId="e7388c34-79e0-4901-81d2-5901f509c5b8" providerId="ADAL" clId="{DEBE4110-C1FF-4494-94E1-8CE7C692E536}" dt="2023-05-19T16:10:09.068" v="1878" actId="478"/>
          <ac:spMkLst>
            <pc:docMk/>
            <pc:sldMk cId="3493880301" sldId="256"/>
            <ac:spMk id="1025" creationId="{B9135C49-C8E9-01CF-1641-E579E02CE40F}"/>
          </ac:spMkLst>
        </pc:spChg>
        <pc:spChg chg="add mod">
          <ac:chgData name="Yupeng Li" userId="e7388c34-79e0-4901-81d2-5901f509c5b8" providerId="ADAL" clId="{DEBE4110-C1FF-4494-94E1-8CE7C692E536}" dt="2023-05-19T17:19:14.017" v="3100" actId="1035"/>
          <ac:spMkLst>
            <pc:docMk/>
            <pc:sldMk cId="3493880301" sldId="256"/>
            <ac:spMk id="1035" creationId="{4A91D29C-F38B-A9B6-DE8E-61FAD59FDFA0}"/>
          </ac:spMkLst>
        </pc:spChg>
        <pc:spChg chg="add mod">
          <ac:chgData name="Yupeng Li" userId="e7388c34-79e0-4901-81d2-5901f509c5b8" providerId="ADAL" clId="{DEBE4110-C1FF-4494-94E1-8CE7C692E536}" dt="2023-05-19T17:19:09.875" v="3099" actId="1076"/>
          <ac:spMkLst>
            <pc:docMk/>
            <pc:sldMk cId="3493880301" sldId="256"/>
            <ac:spMk id="1037" creationId="{47D099BE-83A1-EA91-7DB6-3971E3429A61}"/>
          </ac:spMkLst>
        </pc:spChg>
        <pc:spChg chg="add mod">
          <ac:chgData name="Yupeng Li" userId="e7388c34-79e0-4901-81d2-5901f509c5b8" providerId="ADAL" clId="{DEBE4110-C1FF-4494-94E1-8CE7C692E536}" dt="2023-05-19T17:18:48.165" v="3095" actId="1076"/>
          <ac:spMkLst>
            <pc:docMk/>
            <pc:sldMk cId="3493880301" sldId="256"/>
            <ac:spMk id="1039" creationId="{F6022949-FE7A-7742-16BB-A0443B3F06E7}"/>
          </ac:spMkLst>
        </pc:spChg>
        <pc:spChg chg="add mod">
          <ac:chgData name="Yupeng Li" userId="e7388c34-79e0-4901-81d2-5901f509c5b8" providerId="ADAL" clId="{DEBE4110-C1FF-4494-94E1-8CE7C692E536}" dt="2023-05-19T17:08:43.703" v="2869" actId="1038"/>
          <ac:spMkLst>
            <pc:docMk/>
            <pc:sldMk cId="3493880301" sldId="256"/>
            <ac:spMk id="1044" creationId="{63B406EA-BFCC-5041-B7F5-1EEDDEE99891}"/>
          </ac:spMkLst>
        </pc:spChg>
        <pc:spChg chg="add mod">
          <ac:chgData name="Yupeng Li" userId="e7388c34-79e0-4901-81d2-5901f509c5b8" providerId="ADAL" clId="{DEBE4110-C1FF-4494-94E1-8CE7C692E536}" dt="2023-05-19T17:13:48.179" v="2905" actId="14100"/>
          <ac:spMkLst>
            <pc:docMk/>
            <pc:sldMk cId="3493880301" sldId="256"/>
            <ac:spMk id="1045" creationId="{8763A4F0-4859-E375-F070-A167971E6477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46" creationId="{3A679B17-2331-0258-26FF-AE45B0A5BFF8}"/>
          </ac:spMkLst>
        </pc:spChg>
        <pc:spChg chg="add del mod">
          <ac:chgData name="Yupeng Li" userId="e7388c34-79e0-4901-81d2-5901f509c5b8" providerId="ADAL" clId="{DEBE4110-C1FF-4494-94E1-8CE7C692E536}" dt="2023-05-19T16:30:53.669" v="2310" actId="478"/>
          <ac:spMkLst>
            <pc:docMk/>
            <pc:sldMk cId="3493880301" sldId="256"/>
            <ac:spMk id="1047" creationId="{7218DF5E-81F4-C25B-9968-2044097D61F1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50" creationId="{33097263-C476-2438-293F-F9E5204C413C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51" creationId="{87F36675-8B8D-5FEA-C2DF-CA3563DF17B4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52" creationId="{725E8338-04E8-219C-A9BF-C4AACEFABC1E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53" creationId="{05B7A244-6BEB-4CAD-8CD1-5C3F9DEA29DE}"/>
          </ac:spMkLst>
        </pc:spChg>
        <pc:spChg chg="add del mod">
          <ac:chgData name="Yupeng Li" userId="e7388c34-79e0-4901-81d2-5901f509c5b8" providerId="ADAL" clId="{DEBE4110-C1FF-4494-94E1-8CE7C692E536}" dt="2023-05-19T16:25:40.354" v="2241" actId="478"/>
          <ac:spMkLst>
            <pc:docMk/>
            <pc:sldMk cId="3493880301" sldId="256"/>
            <ac:spMk id="1054" creationId="{480CF9FB-CC65-4545-0BEE-113E13B66BA1}"/>
          </ac:spMkLst>
        </pc:spChg>
        <pc:spChg chg="add del mod">
          <ac:chgData name="Yupeng Li" userId="e7388c34-79e0-4901-81d2-5901f509c5b8" providerId="ADAL" clId="{DEBE4110-C1FF-4494-94E1-8CE7C692E536}" dt="2023-05-19T16:25:21.759" v="2229"/>
          <ac:spMkLst>
            <pc:docMk/>
            <pc:sldMk cId="3493880301" sldId="256"/>
            <ac:spMk id="1055" creationId="{778BFE2A-0E49-7CA6-7FA5-3DECC48E2138}"/>
          </ac:spMkLst>
        </pc:spChg>
        <pc:spChg chg="add del mod">
          <ac:chgData name="Yupeng Li" userId="e7388c34-79e0-4901-81d2-5901f509c5b8" providerId="ADAL" clId="{DEBE4110-C1FF-4494-94E1-8CE7C692E536}" dt="2023-05-19T16:25:20.902" v="2228"/>
          <ac:spMkLst>
            <pc:docMk/>
            <pc:sldMk cId="3493880301" sldId="256"/>
            <ac:spMk id="1056" creationId="{FF36C2E1-1B3D-01AF-88A8-08F118B9A633}"/>
          </ac:spMkLst>
        </pc:spChg>
        <pc:spChg chg="add del mod">
          <ac:chgData name="Yupeng Li" userId="e7388c34-79e0-4901-81d2-5901f509c5b8" providerId="ADAL" clId="{DEBE4110-C1FF-4494-94E1-8CE7C692E536}" dt="2023-05-19T16:25:20.672" v="2227"/>
          <ac:spMkLst>
            <pc:docMk/>
            <pc:sldMk cId="3493880301" sldId="256"/>
            <ac:spMk id="1057" creationId="{9E91F81F-0645-6C0B-19D5-6D8590451CC2}"/>
          </ac:spMkLst>
        </pc:spChg>
        <pc:spChg chg="add del mod">
          <ac:chgData name="Yupeng Li" userId="e7388c34-79e0-4901-81d2-5901f509c5b8" providerId="ADAL" clId="{DEBE4110-C1FF-4494-94E1-8CE7C692E536}" dt="2023-05-19T16:25:40.354" v="2241" actId="478"/>
          <ac:spMkLst>
            <pc:docMk/>
            <pc:sldMk cId="3493880301" sldId="256"/>
            <ac:spMk id="1058" creationId="{FCE5C416-0D7E-5525-D528-7DD0126C65BD}"/>
          </ac:spMkLst>
        </pc:spChg>
        <pc:spChg chg="add del mod">
          <ac:chgData name="Yupeng Li" userId="e7388c34-79e0-4901-81d2-5901f509c5b8" providerId="ADAL" clId="{DEBE4110-C1FF-4494-94E1-8CE7C692E536}" dt="2023-05-19T16:25:40.354" v="2241" actId="478"/>
          <ac:spMkLst>
            <pc:docMk/>
            <pc:sldMk cId="3493880301" sldId="256"/>
            <ac:spMk id="1059" creationId="{2AB1D1B0-E973-5103-3FAA-29D78C0D3AD1}"/>
          </ac:spMkLst>
        </pc:spChg>
        <pc:spChg chg="add del mod">
          <ac:chgData name="Yupeng Li" userId="e7388c34-79e0-4901-81d2-5901f509c5b8" providerId="ADAL" clId="{DEBE4110-C1FF-4494-94E1-8CE7C692E536}" dt="2023-05-19T16:25:40.354" v="2241" actId="478"/>
          <ac:spMkLst>
            <pc:docMk/>
            <pc:sldMk cId="3493880301" sldId="256"/>
            <ac:spMk id="1060" creationId="{0CF1746A-AC67-85CB-5FB8-3D9ECB0E73D8}"/>
          </ac:spMkLst>
        </pc:spChg>
        <pc:spChg chg="add del mod">
          <ac:chgData name="Yupeng Li" userId="e7388c34-79e0-4901-81d2-5901f509c5b8" providerId="ADAL" clId="{DEBE4110-C1FF-4494-94E1-8CE7C692E536}" dt="2023-05-19T16:25:40.354" v="2241" actId="478"/>
          <ac:spMkLst>
            <pc:docMk/>
            <pc:sldMk cId="3493880301" sldId="256"/>
            <ac:spMk id="1061" creationId="{3D1BB0CE-0CDF-1486-1B8F-B74F6DF0E818}"/>
          </ac:spMkLst>
        </pc:spChg>
        <pc:spChg chg="add del mod">
          <ac:chgData name="Yupeng Li" userId="e7388c34-79e0-4901-81d2-5901f509c5b8" providerId="ADAL" clId="{DEBE4110-C1FF-4494-94E1-8CE7C692E536}" dt="2023-05-19T16:25:40.354" v="2241" actId="478"/>
          <ac:spMkLst>
            <pc:docMk/>
            <pc:sldMk cId="3493880301" sldId="256"/>
            <ac:spMk id="1062" creationId="{9C36A756-F89C-E0F5-28C0-96E7EC4879EF}"/>
          </ac:spMkLst>
        </pc:spChg>
        <pc:spChg chg="add del mod">
          <ac:chgData name="Yupeng Li" userId="e7388c34-79e0-4901-81d2-5901f509c5b8" providerId="ADAL" clId="{DEBE4110-C1FF-4494-94E1-8CE7C692E536}" dt="2023-05-19T16:25:40.354" v="2241" actId="478"/>
          <ac:spMkLst>
            <pc:docMk/>
            <pc:sldMk cId="3493880301" sldId="256"/>
            <ac:spMk id="1063" creationId="{DEA99B72-7EEA-A3B8-7B4D-F27090263DBE}"/>
          </ac:spMkLst>
        </pc:spChg>
        <pc:spChg chg="add del mod">
          <ac:chgData name="Yupeng Li" userId="e7388c34-79e0-4901-81d2-5901f509c5b8" providerId="ADAL" clId="{DEBE4110-C1FF-4494-94E1-8CE7C692E536}" dt="2023-05-19T16:25:40.354" v="2241" actId="478"/>
          <ac:spMkLst>
            <pc:docMk/>
            <pc:sldMk cId="3493880301" sldId="256"/>
            <ac:spMk id="1064" creationId="{FD54CBEC-6477-CA75-C11B-A6A2220DACAD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69" creationId="{DADEE0C0-C807-AFE7-2916-338062F9AA61}"/>
          </ac:spMkLst>
        </pc:spChg>
        <pc:spChg chg="add mod">
          <ac:chgData name="Yupeng Li" userId="e7388c34-79e0-4901-81d2-5901f509c5b8" providerId="ADAL" clId="{DEBE4110-C1FF-4494-94E1-8CE7C692E536}" dt="2023-05-19T17:30:51.151" v="3205" actId="1076"/>
          <ac:spMkLst>
            <pc:docMk/>
            <pc:sldMk cId="3493880301" sldId="256"/>
            <ac:spMk id="1072" creationId="{633DD3A5-E6A8-8477-ADDB-39C8ACEA1F92}"/>
          </ac:spMkLst>
        </pc:spChg>
        <pc:spChg chg="add mod">
          <ac:chgData name="Yupeng Li" userId="e7388c34-79e0-4901-81d2-5901f509c5b8" providerId="ADAL" clId="{DEBE4110-C1FF-4494-94E1-8CE7C692E536}" dt="2023-05-19T17:31:35.295" v="3212" actId="1076"/>
          <ac:spMkLst>
            <pc:docMk/>
            <pc:sldMk cId="3493880301" sldId="256"/>
            <ac:spMk id="1073" creationId="{2C3107BA-DB29-CEAB-2B69-FCDAA911B9F7}"/>
          </ac:spMkLst>
        </pc:spChg>
        <pc:spChg chg="add del mod">
          <ac:chgData name="Yupeng Li" userId="e7388c34-79e0-4901-81d2-5901f509c5b8" providerId="ADAL" clId="{DEBE4110-C1FF-4494-94E1-8CE7C692E536}" dt="2023-05-19T16:31:26.479" v="2320" actId="478"/>
          <ac:spMkLst>
            <pc:docMk/>
            <pc:sldMk cId="3493880301" sldId="256"/>
            <ac:spMk id="1074" creationId="{0343534D-88B7-1C52-69FC-9E97BF4167F7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79" creationId="{CAF2CBD7-0D5E-AE58-9417-5A49E1C7681D}"/>
          </ac:spMkLst>
        </pc:spChg>
        <pc:spChg chg="add del mod">
          <ac:chgData name="Yupeng Li" userId="e7388c34-79e0-4901-81d2-5901f509c5b8" providerId="ADAL" clId="{DEBE4110-C1FF-4494-94E1-8CE7C692E536}" dt="2023-05-19T16:42:42.372" v="2401" actId="478"/>
          <ac:spMkLst>
            <pc:docMk/>
            <pc:sldMk cId="3493880301" sldId="256"/>
            <ac:spMk id="1080" creationId="{12F4B787-9CFB-ADC7-DCC8-8786F25BFDB5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88" creationId="{7019D071-C80E-54BD-ACA0-58EC8400CBAB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91" creationId="{546F030F-55AE-7796-49B3-3D483771E168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92" creationId="{DBC42F05-21C4-F8D7-D264-90E56532362D}"/>
          </ac:spMkLst>
        </pc:spChg>
        <pc:spChg chg="add del mod">
          <ac:chgData name="Yupeng Li" userId="e7388c34-79e0-4901-81d2-5901f509c5b8" providerId="ADAL" clId="{DEBE4110-C1FF-4494-94E1-8CE7C692E536}" dt="2023-05-19T16:52:17.252" v="2581" actId="478"/>
          <ac:spMkLst>
            <pc:docMk/>
            <pc:sldMk cId="3493880301" sldId="256"/>
            <ac:spMk id="1094" creationId="{5DE4DCE5-8319-7228-9FC5-137356B67A37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97" creationId="{337FF724-FE07-E5B8-FF2C-4606AC31E809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098" creationId="{D44849DE-5CD3-C263-7ADF-F1C285205954}"/>
          </ac:spMkLst>
        </pc:spChg>
        <pc:spChg chg="add mod">
          <ac:chgData name="Yupeng Li" userId="e7388c34-79e0-4901-81d2-5901f509c5b8" providerId="ADAL" clId="{DEBE4110-C1FF-4494-94E1-8CE7C692E536}" dt="2023-05-19T17:26:48.077" v="3168" actId="1036"/>
          <ac:spMkLst>
            <pc:docMk/>
            <pc:sldMk cId="3493880301" sldId="256"/>
            <ac:spMk id="1109" creationId="{31BB133C-E963-3616-7AA5-FC383AC41F5B}"/>
          </ac:spMkLst>
        </pc:spChg>
        <pc:spChg chg="add del mod">
          <ac:chgData name="Yupeng Li" userId="e7388c34-79e0-4901-81d2-5901f509c5b8" providerId="ADAL" clId="{DEBE4110-C1FF-4494-94E1-8CE7C692E536}" dt="2023-05-19T17:04:44.556" v="2719" actId="478"/>
          <ac:spMkLst>
            <pc:docMk/>
            <pc:sldMk cId="3493880301" sldId="256"/>
            <ac:spMk id="1110" creationId="{F0A082F6-CADE-A808-CC36-4B1D8A899C2D}"/>
          </ac:spMkLst>
        </pc:spChg>
        <pc:spChg chg="add mod">
          <ac:chgData name="Yupeng Li" userId="e7388c34-79e0-4901-81d2-5901f509c5b8" providerId="ADAL" clId="{DEBE4110-C1FF-4494-94E1-8CE7C692E536}" dt="2023-05-19T17:26:52.240" v="3169" actId="1076"/>
          <ac:spMkLst>
            <pc:docMk/>
            <pc:sldMk cId="3493880301" sldId="256"/>
            <ac:spMk id="1114" creationId="{74C8453B-2019-83B1-653A-FEE06F8D5CE2}"/>
          </ac:spMkLst>
        </pc:spChg>
        <pc:grpChg chg="add mod">
          <ac:chgData name="Yupeng Li" userId="e7388c34-79e0-4901-81d2-5901f509c5b8" providerId="ADAL" clId="{DEBE4110-C1FF-4494-94E1-8CE7C692E536}" dt="2023-05-19T15:20:17.525" v="1354" actId="1076"/>
          <ac:grpSpMkLst>
            <pc:docMk/>
            <pc:sldMk cId="3493880301" sldId="256"/>
            <ac:grpSpMk id="23" creationId="{92085489-E554-C292-65C9-5A7C507E4809}"/>
          </ac:grpSpMkLst>
        </pc:grpChg>
        <pc:grpChg chg="add mod">
          <ac:chgData name="Yupeng Li" userId="e7388c34-79e0-4901-81d2-5901f509c5b8" providerId="ADAL" clId="{DEBE4110-C1FF-4494-94E1-8CE7C692E536}" dt="2023-05-19T13:55:54.035" v="370" actId="1037"/>
          <ac:grpSpMkLst>
            <pc:docMk/>
            <pc:sldMk cId="3493880301" sldId="256"/>
            <ac:grpSpMk id="24" creationId="{531BE8EF-78C0-0A13-1C5D-98BDEFFC2535}"/>
          </ac:grpSpMkLst>
        </pc:grpChg>
        <pc:grpChg chg="add mod">
          <ac:chgData name="Yupeng Li" userId="e7388c34-79e0-4901-81d2-5901f509c5b8" providerId="ADAL" clId="{DEBE4110-C1FF-4494-94E1-8CE7C692E536}" dt="2023-05-19T17:27:55.445" v="3187" actId="1035"/>
          <ac:grpSpMkLst>
            <pc:docMk/>
            <pc:sldMk cId="3493880301" sldId="256"/>
            <ac:grpSpMk id="57" creationId="{6DE31513-641B-8CD1-47FD-EA1AB27EAB3B}"/>
          </ac:grpSpMkLst>
        </pc:grpChg>
        <pc:grpChg chg="add mod">
          <ac:chgData name="Yupeng Li" userId="e7388c34-79e0-4901-81d2-5901f509c5b8" providerId="ADAL" clId="{DEBE4110-C1FF-4494-94E1-8CE7C692E536}" dt="2023-05-19T17:27:55.445" v="3187" actId="1035"/>
          <ac:grpSpMkLst>
            <pc:docMk/>
            <pc:sldMk cId="3493880301" sldId="256"/>
            <ac:grpSpMk id="58" creationId="{F75C2CDC-78FB-CDAD-EBC6-527C54DE0FC2}"/>
          </ac:grpSpMkLst>
        </pc:grpChg>
        <pc:grpChg chg="add mod">
          <ac:chgData name="Yupeng Li" userId="e7388c34-79e0-4901-81d2-5901f509c5b8" providerId="ADAL" clId="{DEBE4110-C1FF-4494-94E1-8CE7C692E536}" dt="2023-05-19T17:27:55.445" v="3187" actId="1035"/>
          <ac:grpSpMkLst>
            <pc:docMk/>
            <pc:sldMk cId="3493880301" sldId="256"/>
            <ac:grpSpMk id="71" creationId="{F034002A-E146-1757-E2C0-937094527F5D}"/>
          </ac:grpSpMkLst>
        </pc:grpChg>
        <pc:grpChg chg="add mod">
          <ac:chgData name="Yupeng Li" userId="e7388c34-79e0-4901-81d2-5901f509c5b8" providerId="ADAL" clId="{DEBE4110-C1FF-4494-94E1-8CE7C692E536}" dt="2023-05-19T17:27:55.445" v="3187" actId="1035"/>
          <ac:grpSpMkLst>
            <pc:docMk/>
            <pc:sldMk cId="3493880301" sldId="256"/>
            <ac:grpSpMk id="72" creationId="{B712D66F-DA57-D033-C59F-9C09C28D81F2}"/>
          </ac:grpSpMkLst>
        </pc:grpChg>
        <pc:grpChg chg="del mod">
          <ac:chgData name="Yupeng Li" userId="e7388c34-79e0-4901-81d2-5901f509c5b8" providerId="ADAL" clId="{DEBE4110-C1FF-4494-94E1-8CE7C692E536}" dt="2023-05-19T13:47:18.509" v="224" actId="478"/>
          <ac:grpSpMkLst>
            <pc:docMk/>
            <pc:sldMk cId="3493880301" sldId="256"/>
            <ac:grpSpMk id="146" creationId="{F19EB41B-31AE-2145-B71C-96007A7F18A4}"/>
          </ac:grpSpMkLst>
        </pc:grpChg>
        <pc:grpChg chg="add mod">
          <ac:chgData name="Yupeng Li" userId="e7388c34-79e0-4901-81d2-5901f509c5b8" providerId="ADAL" clId="{DEBE4110-C1FF-4494-94E1-8CE7C692E536}" dt="2023-05-19T17:27:55.445" v="3187" actId="1035"/>
          <ac:grpSpMkLst>
            <pc:docMk/>
            <pc:sldMk cId="3493880301" sldId="256"/>
            <ac:grpSpMk id="163" creationId="{AD4FB464-F9CC-FC74-6875-B2DC3A952A2B}"/>
          </ac:grpSpMkLst>
        </pc:grpChg>
        <pc:grpChg chg="add mod">
          <ac:chgData name="Yupeng Li" userId="e7388c34-79e0-4901-81d2-5901f509c5b8" providerId="ADAL" clId="{DEBE4110-C1FF-4494-94E1-8CE7C692E536}" dt="2023-05-19T17:28:31.381" v="3199" actId="1036"/>
          <ac:grpSpMkLst>
            <pc:docMk/>
            <pc:sldMk cId="3493880301" sldId="256"/>
            <ac:grpSpMk id="167" creationId="{A8B1FDB2-96B0-AB3A-6D57-68E0CFFB34ED}"/>
          </ac:grpSpMkLst>
        </pc:grpChg>
        <pc:grpChg chg="add del mod">
          <ac:chgData name="Yupeng Li" userId="e7388c34-79e0-4901-81d2-5901f509c5b8" providerId="ADAL" clId="{DEBE4110-C1FF-4494-94E1-8CE7C692E536}" dt="2023-05-19T13:48:47.108" v="261" actId="165"/>
          <ac:grpSpMkLst>
            <pc:docMk/>
            <pc:sldMk cId="3493880301" sldId="256"/>
            <ac:grpSpMk id="175" creationId="{C1FC3284-AA00-8744-831A-62D5F5256CCA}"/>
          </ac:grpSpMkLst>
        </pc:grpChg>
        <pc:grpChg chg="add mod">
          <ac:chgData name="Yupeng Li" userId="e7388c34-79e0-4901-81d2-5901f509c5b8" providerId="ADAL" clId="{DEBE4110-C1FF-4494-94E1-8CE7C692E536}" dt="2023-05-19T16:13:29.968" v="2008" actId="164"/>
          <ac:grpSpMkLst>
            <pc:docMk/>
            <pc:sldMk cId="3493880301" sldId="256"/>
            <ac:grpSpMk id="1038" creationId="{8AC1298E-C266-328F-9051-9BBB731C1774}"/>
          </ac:grpSpMkLst>
        </pc:grpChg>
        <pc:grpChg chg="add mod">
          <ac:chgData name="Yupeng Li" userId="e7388c34-79e0-4901-81d2-5901f509c5b8" providerId="ADAL" clId="{DEBE4110-C1FF-4494-94E1-8CE7C692E536}" dt="2023-05-19T17:26:48.077" v="3168" actId="1036"/>
          <ac:grpSpMkLst>
            <pc:docMk/>
            <pc:sldMk cId="3493880301" sldId="256"/>
            <ac:grpSpMk id="1089" creationId="{6C89644B-A70A-22E0-E4B6-B9675BBBA20B}"/>
          </ac:grpSpMkLst>
        </pc:grpChg>
        <pc:grpChg chg="add mod">
          <ac:chgData name="Yupeng Li" userId="e7388c34-79e0-4901-81d2-5901f509c5b8" providerId="ADAL" clId="{DEBE4110-C1FF-4494-94E1-8CE7C692E536}" dt="2023-05-19T17:26:48.077" v="3168" actId="1036"/>
          <ac:grpSpMkLst>
            <pc:docMk/>
            <pc:sldMk cId="3493880301" sldId="256"/>
            <ac:grpSpMk id="1093" creationId="{B968741D-4C3F-1133-4274-00F8E468C53A}"/>
          </ac:grpSpMkLst>
        </pc:grpChg>
        <pc:graphicFrameChg chg="del mod">
          <ac:chgData name="Yupeng Li" userId="e7388c34-79e0-4901-81d2-5901f509c5b8" providerId="ADAL" clId="{DEBE4110-C1FF-4494-94E1-8CE7C692E536}" dt="2023-05-19T14:23:35.888" v="466" actId="478"/>
          <ac:graphicFrameMkLst>
            <pc:docMk/>
            <pc:sldMk cId="3493880301" sldId="256"/>
            <ac:graphicFrameMk id="82" creationId="{935D7FDC-FB03-4148-800F-CF8ECFC7E49C}"/>
          </ac:graphicFrameMkLst>
        </pc:graphicFrameChg>
        <pc:graphicFrameChg chg="del mod">
          <ac:chgData name="Yupeng Li" userId="e7388c34-79e0-4901-81d2-5901f509c5b8" providerId="ADAL" clId="{DEBE4110-C1FF-4494-94E1-8CE7C692E536}" dt="2023-05-19T14:23:35.888" v="466" actId="478"/>
          <ac:graphicFrameMkLst>
            <pc:docMk/>
            <pc:sldMk cId="3493880301" sldId="256"/>
            <ac:graphicFrameMk id="87" creationId="{52F25004-F8BA-3046-A50F-94EEED1A2610}"/>
          </ac:graphicFrameMkLst>
        </pc:graphicFrameChg>
        <pc:graphicFrameChg chg="del mod">
          <ac:chgData name="Yupeng Li" userId="e7388c34-79e0-4901-81d2-5901f509c5b8" providerId="ADAL" clId="{DEBE4110-C1FF-4494-94E1-8CE7C692E536}" dt="2023-05-19T14:23:40.610" v="468" actId="478"/>
          <ac:graphicFrameMkLst>
            <pc:docMk/>
            <pc:sldMk cId="3493880301" sldId="256"/>
            <ac:graphicFrameMk id="92" creationId="{F9F8086F-75CC-754C-BF7C-EDDD95906258}"/>
          </ac:graphicFrameMkLst>
        </pc:graphicFrameChg>
        <pc:graphicFrameChg chg="del mod">
          <ac:chgData name="Yupeng Li" userId="e7388c34-79e0-4901-81d2-5901f509c5b8" providerId="ADAL" clId="{DEBE4110-C1FF-4494-94E1-8CE7C692E536}" dt="2023-05-19T14:23:35.888" v="466" actId="478"/>
          <ac:graphicFrameMkLst>
            <pc:docMk/>
            <pc:sldMk cId="3493880301" sldId="256"/>
            <ac:graphicFrameMk id="94" creationId="{15A4268B-C663-424C-B802-C9C06CD60F4F}"/>
          </ac:graphicFrameMkLst>
        </pc:graphicFrameChg>
        <pc:graphicFrameChg chg="del mod">
          <ac:chgData name="Yupeng Li" userId="e7388c34-79e0-4901-81d2-5901f509c5b8" providerId="ADAL" clId="{DEBE4110-C1FF-4494-94E1-8CE7C692E536}" dt="2023-05-19T14:23:38.406" v="467" actId="478"/>
          <ac:graphicFrameMkLst>
            <pc:docMk/>
            <pc:sldMk cId="3493880301" sldId="256"/>
            <ac:graphicFrameMk id="99" creationId="{3B075798-912C-8748-A85F-08D5391B09CB}"/>
          </ac:graphicFrameMkLst>
        </pc:graphicFrameChg>
        <pc:graphicFrameChg chg="del mod">
          <ac:chgData name="Yupeng Li" userId="e7388c34-79e0-4901-81d2-5901f509c5b8" providerId="ADAL" clId="{DEBE4110-C1FF-4494-94E1-8CE7C692E536}" dt="2023-05-19T14:23:35.888" v="466" actId="478"/>
          <ac:graphicFrameMkLst>
            <pc:docMk/>
            <pc:sldMk cId="3493880301" sldId="256"/>
            <ac:graphicFrameMk id="152" creationId="{F8B56F9C-9B74-034A-94EC-7825A16F139F}"/>
          </ac:graphicFrameMkLst>
        </pc:graphicFrameChg>
        <pc:graphicFrameChg chg="add mod modGraphic">
          <ac:chgData name="Yupeng Li" userId="e7388c34-79e0-4901-81d2-5901f509c5b8" providerId="ADAL" clId="{DEBE4110-C1FF-4494-94E1-8CE7C692E536}" dt="2023-05-19T17:26:22.902" v="3156" actId="1035"/>
          <ac:graphicFrameMkLst>
            <pc:docMk/>
            <pc:sldMk cId="3493880301" sldId="256"/>
            <ac:graphicFrameMk id="179" creationId="{30BD4CB7-4D72-E85C-36B6-3315CBF237CF}"/>
          </ac:graphicFrameMkLst>
        </pc:graphicFrameChg>
        <pc:graphicFrameChg chg="add mod modGraphic">
          <ac:chgData name="Yupeng Li" userId="e7388c34-79e0-4901-81d2-5901f509c5b8" providerId="ADAL" clId="{DEBE4110-C1FF-4494-94E1-8CE7C692E536}" dt="2023-05-19T17:08:37.760" v="2868" actId="1037"/>
          <ac:graphicFrameMkLst>
            <pc:docMk/>
            <pc:sldMk cId="3493880301" sldId="256"/>
            <ac:graphicFrameMk id="183" creationId="{020A43D7-F903-16CC-9C10-3BB48078FA90}"/>
          </ac:graphicFrameMkLst>
        </pc:graphicFrameChg>
        <pc:graphicFrameChg chg="add mod modGraphic">
          <ac:chgData name="Yupeng Li" userId="e7388c34-79e0-4901-81d2-5901f509c5b8" providerId="ADAL" clId="{DEBE4110-C1FF-4494-94E1-8CE7C692E536}" dt="2023-05-19T17:08:37.760" v="2868" actId="1037"/>
          <ac:graphicFrameMkLst>
            <pc:docMk/>
            <pc:sldMk cId="3493880301" sldId="256"/>
            <ac:graphicFrameMk id="184" creationId="{23D8B0C4-C3A2-6ACF-148D-1E7E9D2CC142}"/>
          </ac:graphicFrameMkLst>
        </pc:graphicFrameChg>
        <pc:graphicFrameChg chg="add mod modGraphic">
          <ac:chgData name="Yupeng Li" userId="e7388c34-79e0-4901-81d2-5901f509c5b8" providerId="ADAL" clId="{DEBE4110-C1FF-4494-94E1-8CE7C692E536}" dt="2023-05-19T17:08:37.760" v="2868" actId="1037"/>
          <ac:graphicFrameMkLst>
            <pc:docMk/>
            <pc:sldMk cId="3493880301" sldId="256"/>
            <ac:graphicFrameMk id="187" creationId="{89CAC98D-BFA4-A670-C62C-47D0B6611090}"/>
          </ac:graphicFrameMkLst>
        </pc:graphicFrameChg>
        <pc:graphicFrameChg chg="add mod modGraphic">
          <ac:chgData name="Yupeng Li" userId="e7388c34-79e0-4901-81d2-5901f509c5b8" providerId="ADAL" clId="{DEBE4110-C1FF-4494-94E1-8CE7C692E536}" dt="2023-05-19T17:08:37.760" v="2868" actId="1037"/>
          <ac:graphicFrameMkLst>
            <pc:docMk/>
            <pc:sldMk cId="3493880301" sldId="256"/>
            <ac:graphicFrameMk id="188" creationId="{7D2FBF58-8119-2B05-14CB-35C8C76A343E}"/>
          </ac:graphicFrameMkLst>
        </pc:graphicFrameChg>
        <pc:graphicFrameChg chg="add mod">
          <ac:chgData name="Yupeng Li" userId="e7388c34-79e0-4901-81d2-5901f509c5b8" providerId="ADAL" clId="{DEBE4110-C1FF-4494-94E1-8CE7C692E536}" dt="2023-05-19T17:08:43.703" v="2869" actId="1038"/>
          <ac:graphicFrameMkLst>
            <pc:docMk/>
            <pc:sldMk cId="3493880301" sldId="256"/>
            <ac:graphicFrameMk id="1040" creationId="{41237F17-AAA8-3E13-4ACD-A4FA44B0B63E}"/>
          </ac:graphicFrameMkLst>
        </pc:graphicFrameChg>
        <pc:graphicFrameChg chg="add mod modGraphic">
          <ac:chgData name="Yupeng Li" userId="e7388c34-79e0-4901-81d2-5901f509c5b8" providerId="ADAL" clId="{DEBE4110-C1FF-4494-94E1-8CE7C692E536}" dt="2023-05-19T17:08:43.703" v="2869" actId="1038"/>
          <ac:graphicFrameMkLst>
            <pc:docMk/>
            <pc:sldMk cId="3493880301" sldId="256"/>
            <ac:graphicFrameMk id="1041" creationId="{837E9C78-DBB3-784A-C710-152DD96C606C}"/>
          </ac:graphicFrameMkLst>
        </pc:graphicFrameChg>
        <pc:graphicFrameChg chg="add mod modGraphic">
          <ac:chgData name="Yupeng Li" userId="e7388c34-79e0-4901-81d2-5901f509c5b8" providerId="ADAL" clId="{DEBE4110-C1FF-4494-94E1-8CE7C692E536}" dt="2023-05-19T17:08:43.703" v="2869" actId="1038"/>
          <ac:graphicFrameMkLst>
            <pc:docMk/>
            <pc:sldMk cId="3493880301" sldId="256"/>
            <ac:graphicFrameMk id="1043" creationId="{03A89A98-EBA8-C1D4-EDA2-233736894A1B}"/>
          </ac:graphicFrameMkLst>
        </pc:graphicFrameChg>
        <pc:graphicFrameChg chg="add mod">
          <ac:chgData name="Yupeng Li" userId="e7388c34-79e0-4901-81d2-5901f509c5b8" providerId="ADAL" clId="{DEBE4110-C1FF-4494-94E1-8CE7C692E536}" dt="2023-05-19T17:26:48.077" v="3168" actId="1036"/>
          <ac:graphicFrameMkLst>
            <pc:docMk/>
            <pc:sldMk cId="3493880301" sldId="256"/>
            <ac:graphicFrameMk id="1048" creationId="{54FE6743-F5BF-6CA5-4F38-709D83CC91E6}"/>
          </ac:graphicFrameMkLst>
        </pc:graphicFrameChg>
        <pc:graphicFrameChg chg="add mod">
          <ac:chgData name="Yupeng Li" userId="e7388c34-79e0-4901-81d2-5901f509c5b8" providerId="ADAL" clId="{DEBE4110-C1FF-4494-94E1-8CE7C692E536}" dt="2023-05-19T17:26:48.077" v="3168" actId="1036"/>
          <ac:graphicFrameMkLst>
            <pc:docMk/>
            <pc:sldMk cId="3493880301" sldId="256"/>
            <ac:graphicFrameMk id="1049" creationId="{0024A85E-F1E9-FAF6-25E9-81764FB421CA}"/>
          </ac:graphicFrameMkLst>
        </pc:graphicFrameChg>
        <pc:graphicFrameChg chg="add mod">
          <ac:chgData name="Yupeng Li" userId="e7388c34-79e0-4901-81d2-5901f509c5b8" providerId="ADAL" clId="{DEBE4110-C1FF-4494-94E1-8CE7C692E536}" dt="2023-05-19T17:31:20.832" v="3209" actId="1037"/>
          <ac:graphicFrameMkLst>
            <pc:docMk/>
            <pc:sldMk cId="3493880301" sldId="256"/>
            <ac:graphicFrameMk id="1070" creationId="{C898BA52-E65A-6EBE-79A7-5BB7C2380D1E}"/>
          </ac:graphicFrameMkLst>
        </pc:graphicFrameChg>
        <pc:graphicFrameChg chg="add mod">
          <ac:chgData name="Yupeng Li" userId="e7388c34-79e0-4901-81d2-5901f509c5b8" providerId="ADAL" clId="{DEBE4110-C1FF-4494-94E1-8CE7C692E536}" dt="2023-05-19T17:30:41.806" v="3204" actId="1076"/>
          <ac:graphicFrameMkLst>
            <pc:docMk/>
            <pc:sldMk cId="3493880301" sldId="256"/>
            <ac:graphicFrameMk id="1071" creationId="{D9939885-BFD8-25E2-CFA9-D229338C0E75}"/>
          </ac:graphicFrameMkLst>
        </pc:graphicFrameChg>
        <pc:picChg chg="del mod">
          <ac:chgData name="Yupeng Li" userId="e7388c34-79e0-4901-81d2-5901f509c5b8" providerId="ADAL" clId="{DEBE4110-C1FF-4494-94E1-8CE7C692E536}" dt="2023-05-19T13:47:14.807" v="221" actId="478"/>
          <ac:picMkLst>
            <pc:docMk/>
            <pc:sldMk cId="3493880301" sldId="256"/>
            <ac:picMk id="3" creationId="{0866C726-A355-DF40-AAE0-CFB6859C85C5}"/>
          </ac:picMkLst>
        </pc:picChg>
        <pc:picChg chg="add mod">
          <ac:chgData name="Yupeng Li" userId="e7388c34-79e0-4901-81d2-5901f509c5b8" providerId="ADAL" clId="{DEBE4110-C1FF-4494-94E1-8CE7C692E536}" dt="2023-05-19T15:20:17.525" v="1354" actId="1076"/>
          <ac:picMkLst>
            <pc:docMk/>
            <pc:sldMk cId="3493880301" sldId="256"/>
            <ac:picMk id="19" creationId="{516103B1-EFA6-8C20-C870-3C5343C524ED}"/>
          </ac:picMkLst>
        </pc:picChg>
        <pc:picChg chg="add mod">
          <ac:chgData name="Yupeng Li" userId="e7388c34-79e0-4901-81d2-5901f509c5b8" providerId="ADAL" clId="{DEBE4110-C1FF-4494-94E1-8CE7C692E536}" dt="2023-05-19T15:20:17.525" v="1354" actId="1076"/>
          <ac:picMkLst>
            <pc:docMk/>
            <pc:sldMk cId="3493880301" sldId="256"/>
            <ac:picMk id="21" creationId="{618FA7A7-9135-C86F-F16F-DC90DAEA2D6F}"/>
          </ac:picMkLst>
        </pc:picChg>
        <pc:picChg chg="add mod">
          <ac:chgData name="Yupeng Li" userId="e7388c34-79e0-4901-81d2-5901f509c5b8" providerId="ADAL" clId="{DEBE4110-C1FF-4494-94E1-8CE7C692E536}" dt="2023-05-19T15:20:17.525" v="1354" actId="1076"/>
          <ac:picMkLst>
            <pc:docMk/>
            <pc:sldMk cId="3493880301" sldId="256"/>
            <ac:picMk id="22" creationId="{56B0B39E-5A33-FE7A-7041-F25D1C8F637D}"/>
          </ac:picMkLst>
        </pc:picChg>
        <pc:picChg chg="add del mod">
          <ac:chgData name="Yupeng Li" userId="e7388c34-79e0-4901-81d2-5901f509c5b8" providerId="ADAL" clId="{DEBE4110-C1FF-4494-94E1-8CE7C692E536}" dt="2023-05-19T14:12:55.651" v="373" actId="478"/>
          <ac:picMkLst>
            <pc:docMk/>
            <pc:sldMk cId="3493880301" sldId="256"/>
            <ac:picMk id="26" creationId="{C9583988-F2EF-DC07-AC68-E27CE4FE677C}"/>
          </ac:picMkLst>
        </pc:picChg>
        <pc:picChg chg="add mod">
          <ac:chgData name="Yupeng Li" userId="e7388c34-79e0-4901-81d2-5901f509c5b8" providerId="ADAL" clId="{DEBE4110-C1FF-4494-94E1-8CE7C692E536}" dt="2023-05-19T15:20:30.128" v="1356" actId="1076"/>
          <ac:picMkLst>
            <pc:docMk/>
            <pc:sldMk cId="3493880301" sldId="256"/>
            <ac:picMk id="28" creationId="{E33DBB87-DEEE-18CE-6FD9-DB870D1DBEAA}"/>
          </ac:picMkLst>
        </pc:picChg>
        <pc:picChg chg="add del mod">
          <ac:chgData name="Yupeng Li" userId="e7388c34-79e0-4901-81d2-5901f509c5b8" providerId="ADAL" clId="{DEBE4110-C1FF-4494-94E1-8CE7C692E536}" dt="2023-05-19T15:20:23.957" v="1355" actId="478"/>
          <ac:picMkLst>
            <pc:docMk/>
            <pc:sldMk cId="3493880301" sldId="256"/>
            <ac:picMk id="31" creationId="{32862601-4B8B-04D4-3432-EA775D227FE7}"/>
          </ac:picMkLst>
        </pc:picChg>
        <pc:picChg chg="add mod">
          <ac:chgData name="Yupeng Li" userId="e7388c34-79e0-4901-81d2-5901f509c5b8" providerId="ADAL" clId="{DEBE4110-C1FF-4494-94E1-8CE7C692E536}" dt="2023-05-19T17:27:55.445" v="3187" actId="1035"/>
          <ac:picMkLst>
            <pc:docMk/>
            <pc:sldMk cId="3493880301" sldId="256"/>
            <ac:picMk id="36" creationId="{E3E68F22-5AFF-E738-841B-3EAC37D6788C}"/>
          </ac:picMkLst>
        </pc:picChg>
        <pc:picChg chg="add del mod">
          <ac:chgData name="Yupeng Li" userId="e7388c34-79e0-4901-81d2-5901f509c5b8" providerId="ADAL" clId="{DEBE4110-C1FF-4494-94E1-8CE7C692E536}" dt="2023-05-19T14:32:17.076" v="691" actId="478"/>
          <ac:picMkLst>
            <pc:docMk/>
            <pc:sldMk cId="3493880301" sldId="256"/>
            <ac:picMk id="46" creationId="{98E1D45D-838E-CEFA-8BA1-10E4EC87CD88}"/>
          </ac:picMkLst>
        </pc:picChg>
        <pc:picChg chg="add del mod">
          <ac:chgData name="Yupeng Li" userId="e7388c34-79e0-4901-81d2-5901f509c5b8" providerId="ADAL" clId="{DEBE4110-C1FF-4494-94E1-8CE7C692E536}" dt="2023-05-19T14:43:10.455" v="966" actId="478"/>
          <ac:picMkLst>
            <pc:docMk/>
            <pc:sldMk cId="3493880301" sldId="256"/>
            <ac:picMk id="52" creationId="{70B1130A-A099-B203-FEA6-1804127717C5}"/>
          </ac:picMkLst>
        </pc:picChg>
        <pc:picChg chg="add del mod">
          <ac:chgData name="Yupeng Li" userId="e7388c34-79e0-4901-81d2-5901f509c5b8" providerId="ADAL" clId="{DEBE4110-C1FF-4494-94E1-8CE7C692E536}" dt="2023-05-19T14:42:50.394" v="962"/>
          <ac:picMkLst>
            <pc:docMk/>
            <pc:sldMk cId="3493880301" sldId="256"/>
            <ac:picMk id="55" creationId="{36370102-5376-35A6-4482-A2E8D1810A85}"/>
          </ac:picMkLst>
        </pc:picChg>
        <pc:picChg chg="mod">
          <ac:chgData name="Yupeng Li" userId="e7388c34-79e0-4901-81d2-5901f509c5b8" providerId="ADAL" clId="{DEBE4110-C1FF-4494-94E1-8CE7C692E536}" dt="2023-05-19T17:27:55.445" v="3187" actId="1035"/>
          <ac:picMkLst>
            <pc:docMk/>
            <pc:sldMk cId="3493880301" sldId="256"/>
            <ac:picMk id="59" creationId="{1CBA2B78-ABAC-320A-FB39-4D60E2FF999B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81" creationId="{3F0A18E3-A6C6-5F45-BD45-6957FA797FEB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86" creationId="{E6BD66FD-DEA7-0849-8A93-D0336438E9AF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89" creationId="{3E476045-C146-864B-A0BA-FA8E4C3294E8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95" creationId="{7B50E4F1-A320-3044-A68E-6B2718B44792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98" creationId="{819196BB-B9ED-A745-90E4-61750BC7DCB8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06" creationId="{13410CBE-B701-1242-A7B3-3B36E923628A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07" creationId="{65566441-FBA3-E348-9B82-76CE11467986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08" creationId="{96EE7DD3-C20C-F94C-B5F1-8592F7726868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09" creationId="{9EB753FE-8951-7E40-922C-04558EC44C41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0" creationId="{1E84A84B-5CB3-624A-B301-B365F298B6DD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1" creationId="{E14FC54C-AD21-4C47-A627-DFD45E091BAB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2" creationId="{54584C47-1CBE-5C4A-A227-AC3A4D3D3D0E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3" creationId="{846BE6CB-C408-6342-86D0-9F7336F8BE2C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4" creationId="{2C1B4751-43DF-F240-8D12-C36A5D80AEE1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5" creationId="{6BD923F8-0343-204C-B306-F3492FD2110C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7" creationId="{55722556-3A99-1649-8BCD-290886A9DA98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8" creationId="{BA6D3426-37EC-7A46-BA12-0CA0A8C2D7F4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19" creationId="{EC9B2900-1A3C-2E43-A1BB-53DF5332B0F8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0" creationId="{B3101791-CC85-9042-9B09-31275081CC72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1" creationId="{B9E40D4A-0094-3945-B284-2EDF248163B6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2" creationId="{E91FD88A-D6C9-174E-849E-A0B2DE066D94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3" creationId="{ACE3A920-6F28-EE4E-9DB7-EC31355F91DE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4" creationId="{DBC7AB9E-6A1B-4C4F-84E0-1BE336762A81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5" creationId="{1EF55EB0-8076-6A46-A32C-F631E55493F5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6" creationId="{4259296F-8DEC-184F-997B-85C20AF3707B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7" creationId="{44D4827B-3469-3246-9783-95B5FE33FF37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8" creationId="{A1A483E8-8646-4346-9CC9-8F35741600DF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29" creationId="{43B45F6D-1ECA-8C4A-9EF0-64ECE1BF15E0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0" creationId="{DFA1905A-C773-CD40-870A-28DC034ACA99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1" creationId="{65A6610D-65B6-044A-A4BC-1F2145B0D90E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2" creationId="{DC1BB5EF-F1C4-1B47-90E1-947452815CAD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3" creationId="{C3F86B8C-30A1-FA45-91C6-0BD207B4E28C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4" creationId="{C949347C-D938-0540-9CF1-851A5A26F451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5" creationId="{0A06C0F0-83B1-DD47-9A0E-6A37B1656F9B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6" creationId="{50FF4677-936E-CA4C-85EE-F6C70A5C86CC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7" creationId="{C533043F-D8FC-234A-B63B-5BC998D0CA2B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8" creationId="{1502B901-1E35-434F-AA1B-3716B7D0A701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39" creationId="{CDF88E17-E2F1-5F47-8E0A-96A207E9E538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40" creationId="{7F90E4F3-EE38-1345-80BE-702230B0C1C1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41" creationId="{B1E3AF4F-B1F3-EA43-ACAB-494B5A1B7834}"/>
          </ac:picMkLst>
        </pc:picChg>
        <pc:picChg chg="del mod">
          <ac:chgData name="Yupeng Li" userId="e7388c34-79e0-4901-81d2-5901f509c5b8" providerId="ADAL" clId="{DEBE4110-C1FF-4494-94E1-8CE7C692E536}" dt="2023-05-19T14:23:35.888" v="466" actId="478"/>
          <ac:picMkLst>
            <pc:docMk/>
            <pc:sldMk cId="3493880301" sldId="256"/>
            <ac:picMk id="142" creationId="{E27EE9C8-1250-1945-B762-BB175FBD22AE}"/>
          </ac:picMkLst>
        </pc:picChg>
        <pc:picChg chg="del mod">
          <ac:chgData name="Yupeng Li" userId="e7388c34-79e0-4901-81d2-5901f509c5b8" providerId="ADAL" clId="{DEBE4110-C1FF-4494-94E1-8CE7C692E536}" dt="2023-05-19T13:47:18.509" v="224" actId="478"/>
          <ac:picMkLst>
            <pc:docMk/>
            <pc:sldMk cId="3493880301" sldId="256"/>
            <ac:picMk id="150" creationId="{262A7AE3-62AE-914C-869A-2D3706C86ADA}"/>
          </ac:picMkLst>
        </pc:picChg>
        <pc:picChg chg="add mod modCrop">
          <ac:chgData name="Yupeng Li" userId="e7388c34-79e0-4901-81d2-5901f509c5b8" providerId="ADAL" clId="{DEBE4110-C1FF-4494-94E1-8CE7C692E536}" dt="2023-05-19T17:27:55.445" v="3187" actId="1035"/>
          <ac:picMkLst>
            <pc:docMk/>
            <pc:sldMk cId="3493880301" sldId="256"/>
            <ac:picMk id="154" creationId="{D9833341-26BA-B4EB-CBFA-51A4B23E9F2E}"/>
          </ac:picMkLst>
        </pc:picChg>
        <pc:picChg chg="mod">
          <ac:chgData name="Yupeng Li" userId="e7388c34-79e0-4901-81d2-5901f509c5b8" providerId="ADAL" clId="{DEBE4110-C1FF-4494-94E1-8CE7C692E536}" dt="2023-05-19T15:13:33.570" v="1243"/>
          <ac:picMkLst>
            <pc:docMk/>
            <pc:sldMk cId="3493880301" sldId="256"/>
            <ac:picMk id="169" creationId="{DE6AFADD-6584-CDAF-D1D0-491E51910664}"/>
          </ac:picMkLst>
        </pc:picChg>
        <pc:picChg chg="add del mod">
          <ac:chgData name="Yupeng Li" userId="e7388c34-79e0-4901-81d2-5901f509c5b8" providerId="ADAL" clId="{DEBE4110-C1FF-4494-94E1-8CE7C692E536}" dt="2023-05-19T13:39:50.985" v="104"/>
          <ac:picMkLst>
            <pc:docMk/>
            <pc:sldMk cId="3493880301" sldId="256"/>
            <ac:picMk id="1026" creationId="{D93E5AA6-8A08-FD65-9523-AAD44DD73EA6}"/>
          </ac:picMkLst>
        </pc:picChg>
        <pc:picChg chg="add mod">
          <ac:chgData name="Yupeng Li" userId="e7388c34-79e0-4901-81d2-5901f509c5b8" providerId="ADAL" clId="{DEBE4110-C1FF-4494-94E1-8CE7C692E536}" dt="2023-05-19T13:55:54.035" v="370" actId="1037"/>
          <ac:picMkLst>
            <pc:docMk/>
            <pc:sldMk cId="3493880301" sldId="256"/>
            <ac:picMk id="1028" creationId="{6E1A2415-A577-06E7-581B-26D6026CD7B0}"/>
          </ac:picMkLst>
        </pc:picChg>
        <pc:picChg chg="add mod">
          <ac:chgData name="Yupeng Li" userId="e7388c34-79e0-4901-81d2-5901f509c5b8" providerId="ADAL" clId="{DEBE4110-C1FF-4494-94E1-8CE7C692E536}" dt="2023-05-19T17:27:55.445" v="3187" actId="1035"/>
          <ac:picMkLst>
            <pc:docMk/>
            <pc:sldMk cId="3493880301" sldId="256"/>
            <ac:picMk id="1034" creationId="{E8F66C12-1D05-1685-F879-87434A3C87CC}"/>
          </ac:picMkLst>
        </pc:picChg>
        <pc:picChg chg="add mod">
          <ac:chgData name="Yupeng Li" userId="e7388c34-79e0-4901-81d2-5901f509c5b8" providerId="ADAL" clId="{DEBE4110-C1FF-4494-94E1-8CE7C692E536}" dt="2023-05-19T17:27:55.445" v="3187" actId="1035"/>
          <ac:picMkLst>
            <pc:docMk/>
            <pc:sldMk cId="3493880301" sldId="256"/>
            <ac:picMk id="1036" creationId="{886FFD0F-9AEC-8473-17E7-5BC576D16973}"/>
          </ac:picMkLst>
        </pc:picChg>
        <pc:picChg chg="add del mod">
          <ac:chgData name="Yupeng Li" userId="e7388c34-79e0-4901-81d2-5901f509c5b8" providerId="ADAL" clId="{DEBE4110-C1FF-4494-94E1-8CE7C692E536}" dt="2023-05-19T16:26:40.586" v="2244" actId="478"/>
          <ac:picMkLst>
            <pc:docMk/>
            <pc:sldMk cId="3493880301" sldId="256"/>
            <ac:picMk id="1066" creationId="{90DB4C0E-5761-4A71-4E39-47BBB7E8F389}"/>
          </ac:picMkLst>
        </pc:picChg>
        <pc:picChg chg="add mod ord">
          <ac:chgData name="Yupeng Li" userId="e7388c34-79e0-4901-81d2-5901f509c5b8" providerId="ADAL" clId="{DEBE4110-C1FF-4494-94E1-8CE7C692E536}" dt="2023-05-19T17:26:48.077" v="3168" actId="1036"/>
          <ac:picMkLst>
            <pc:docMk/>
            <pc:sldMk cId="3493880301" sldId="256"/>
            <ac:picMk id="1068" creationId="{43D41E4A-6147-BC00-32BA-D790C660F50F}"/>
          </ac:picMkLst>
        </pc:picChg>
        <pc:picChg chg="add mod">
          <ac:chgData name="Yupeng Li" userId="e7388c34-79e0-4901-81d2-5901f509c5b8" providerId="ADAL" clId="{DEBE4110-C1FF-4494-94E1-8CE7C692E536}" dt="2023-05-19T17:26:48.077" v="3168" actId="1036"/>
          <ac:picMkLst>
            <pc:docMk/>
            <pc:sldMk cId="3493880301" sldId="256"/>
            <ac:picMk id="1076" creationId="{929F8965-B336-CB5C-8640-6451957A1B28}"/>
          </ac:picMkLst>
        </pc:picChg>
        <pc:picChg chg="add del">
          <ac:chgData name="Yupeng Li" userId="e7388c34-79e0-4901-81d2-5901f509c5b8" providerId="ADAL" clId="{DEBE4110-C1FF-4494-94E1-8CE7C692E536}" dt="2023-05-19T16:38:25.872" v="2325" actId="22"/>
          <ac:picMkLst>
            <pc:docMk/>
            <pc:sldMk cId="3493880301" sldId="256"/>
            <ac:picMk id="1078" creationId="{DE33C0E6-46AB-8A13-ECD4-AFD8A37A39D3}"/>
          </ac:picMkLst>
        </pc:picChg>
        <pc:picChg chg="add mod">
          <ac:chgData name="Yupeng Li" userId="e7388c34-79e0-4901-81d2-5901f509c5b8" providerId="ADAL" clId="{DEBE4110-C1FF-4494-94E1-8CE7C692E536}" dt="2023-05-19T17:26:48.077" v="3168" actId="1036"/>
          <ac:picMkLst>
            <pc:docMk/>
            <pc:sldMk cId="3493880301" sldId="256"/>
            <ac:picMk id="1090" creationId="{B95892E9-17DD-E596-55FE-EDB626E6F26D}"/>
          </ac:picMkLst>
        </pc:picChg>
        <pc:picChg chg="add mod">
          <ac:chgData name="Yupeng Li" userId="e7388c34-79e0-4901-81d2-5901f509c5b8" providerId="ADAL" clId="{DEBE4110-C1FF-4494-94E1-8CE7C692E536}" dt="2023-05-19T17:26:48.077" v="3168" actId="1036"/>
          <ac:picMkLst>
            <pc:docMk/>
            <pc:sldMk cId="3493880301" sldId="256"/>
            <ac:picMk id="1108" creationId="{BA0BF2E4-93EB-3790-1AB9-EA79D4A70BB7}"/>
          </ac:picMkLst>
        </pc:picChg>
        <pc:picChg chg="add mod">
          <ac:chgData name="Yupeng Li" userId="e7388c34-79e0-4901-81d2-5901f509c5b8" providerId="ADAL" clId="{DEBE4110-C1FF-4494-94E1-8CE7C692E536}" dt="2023-05-19T17:26:48.077" v="3168" actId="1036"/>
          <ac:picMkLst>
            <pc:docMk/>
            <pc:sldMk cId="3493880301" sldId="256"/>
            <ac:picMk id="1111" creationId="{CEC94691-67B3-91A6-0E36-90E16AE09FE1}"/>
          </ac:picMkLst>
        </pc:picChg>
        <pc:picChg chg="add del">
          <ac:chgData name="Yupeng Li" userId="e7388c34-79e0-4901-81d2-5901f509c5b8" providerId="ADAL" clId="{DEBE4110-C1FF-4494-94E1-8CE7C692E536}" dt="2023-05-19T17:05:32.102" v="2732"/>
          <ac:picMkLst>
            <pc:docMk/>
            <pc:sldMk cId="3493880301" sldId="256"/>
            <ac:picMk id="1112" creationId="{932EE8EE-E013-5429-4341-CF0B43E20312}"/>
          </ac:picMkLst>
        </pc:picChg>
        <pc:picChg chg="add del">
          <ac:chgData name="Yupeng Li" userId="e7388c34-79e0-4901-81d2-5901f509c5b8" providerId="ADAL" clId="{DEBE4110-C1FF-4494-94E1-8CE7C692E536}" dt="2023-05-19T17:05:38.672" v="2734"/>
          <ac:picMkLst>
            <pc:docMk/>
            <pc:sldMk cId="3493880301" sldId="256"/>
            <ac:picMk id="1113" creationId="{E0528CE2-07AE-EB1A-051C-2D4284511B63}"/>
          </ac:picMkLst>
        </pc:picChg>
        <pc:cxnChg chg="add del mod">
          <ac:chgData name="Yupeng Li" userId="e7388c34-79e0-4901-81d2-5901f509c5b8" providerId="ADAL" clId="{DEBE4110-C1FF-4494-94E1-8CE7C692E536}" dt="2023-05-19T17:31:32.330" v="3211" actId="478"/>
          <ac:cxnSpMkLst>
            <pc:docMk/>
            <pc:sldMk cId="3493880301" sldId="256"/>
            <ac:cxnSpMk id="3" creationId="{FF1DC355-2FF0-F271-51E9-C464990E84B6}"/>
          </ac:cxnSpMkLst>
        </pc:cxnChg>
        <pc:cxnChg chg="add del mod">
          <ac:chgData name="Yupeng Li" userId="e7388c34-79e0-4901-81d2-5901f509c5b8" providerId="ADAL" clId="{DEBE4110-C1FF-4494-94E1-8CE7C692E536}" dt="2023-05-19T14:43:55.686" v="972" actId="478"/>
          <ac:cxnSpMkLst>
            <pc:docMk/>
            <pc:sldMk cId="3493880301" sldId="256"/>
            <ac:cxnSpMk id="39" creationId="{FB25DD0C-4CBC-74B1-1296-AD2263A9CCF1}"/>
          </ac:cxnSpMkLst>
        </pc:cxnChg>
        <pc:cxnChg chg="add del mod">
          <ac:chgData name="Yupeng Li" userId="e7388c34-79e0-4901-81d2-5901f509c5b8" providerId="ADAL" clId="{DEBE4110-C1FF-4494-94E1-8CE7C692E536}" dt="2023-05-19T14:39:39.764" v="896" actId="478"/>
          <ac:cxnSpMkLst>
            <pc:docMk/>
            <pc:sldMk cId="3493880301" sldId="256"/>
            <ac:cxnSpMk id="42" creationId="{B18CDB3E-90F0-B3B3-8F3D-61DEED07567D}"/>
          </ac:cxnSpMkLst>
        </pc:cxnChg>
        <pc:cxnChg chg="add mod">
          <ac:chgData name="Yupeng Li" userId="e7388c34-79e0-4901-81d2-5901f509c5b8" providerId="ADAL" clId="{DEBE4110-C1FF-4494-94E1-8CE7C692E536}" dt="2023-05-19T17:27:55.445" v="3187" actId="1035"/>
          <ac:cxnSpMkLst>
            <pc:docMk/>
            <pc:sldMk cId="3493880301" sldId="256"/>
            <ac:cxnSpMk id="63" creationId="{392FD0F0-D420-B63C-3309-FB219042DD24}"/>
          </ac:cxnSpMkLst>
        </pc:cxnChg>
        <pc:cxnChg chg="add mod">
          <ac:chgData name="Yupeng Li" userId="e7388c34-79e0-4901-81d2-5901f509c5b8" providerId="ADAL" clId="{DEBE4110-C1FF-4494-94E1-8CE7C692E536}" dt="2023-05-19T17:27:55.445" v="3187" actId="1035"/>
          <ac:cxnSpMkLst>
            <pc:docMk/>
            <pc:sldMk cId="3493880301" sldId="256"/>
            <ac:cxnSpMk id="65" creationId="{455840A5-0646-5272-815A-347A75BE6218}"/>
          </ac:cxnSpMkLst>
        </pc:cxnChg>
        <pc:cxnChg chg="add mod">
          <ac:chgData name="Yupeng Li" userId="e7388c34-79e0-4901-81d2-5901f509c5b8" providerId="ADAL" clId="{DEBE4110-C1FF-4494-94E1-8CE7C692E536}" dt="2023-05-19T17:27:55.445" v="3187" actId="1035"/>
          <ac:cxnSpMkLst>
            <pc:docMk/>
            <pc:sldMk cId="3493880301" sldId="256"/>
            <ac:cxnSpMk id="70" creationId="{13F78564-C938-0F2F-2654-86F7ACB29120}"/>
          </ac:cxnSpMkLst>
        </pc:cxnChg>
        <pc:cxnChg chg="del mod">
          <ac:chgData name="Yupeng Li" userId="e7388c34-79e0-4901-81d2-5901f509c5b8" providerId="ADAL" clId="{DEBE4110-C1FF-4494-94E1-8CE7C692E536}" dt="2023-05-19T14:23:35.888" v="466" actId="478"/>
          <ac:cxnSpMkLst>
            <pc:docMk/>
            <pc:sldMk cId="3493880301" sldId="256"/>
            <ac:cxnSpMk id="77" creationId="{CE2D807C-67C5-4749-A59B-E2CD7311FA4A}"/>
          </ac:cxnSpMkLst>
        </pc:cxnChg>
        <pc:cxnChg chg="del mod">
          <ac:chgData name="Yupeng Li" userId="e7388c34-79e0-4901-81d2-5901f509c5b8" providerId="ADAL" clId="{DEBE4110-C1FF-4494-94E1-8CE7C692E536}" dt="2023-05-19T14:23:35.888" v="466" actId="478"/>
          <ac:cxnSpMkLst>
            <pc:docMk/>
            <pc:sldMk cId="3493880301" sldId="256"/>
            <ac:cxnSpMk id="85" creationId="{816BEE93-6EF6-0944-ADCA-160D1D786C5D}"/>
          </ac:cxnSpMkLst>
        </pc:cxnChg>
        <pc:cxnChg chg="del mod">
          <ac:chgData name="Yupeng Li" userId="e7388c34-79e0-4901-81d2-5901f509c5b8" providerId="ADAL" clId="{DEBE4110-C1FF-4494-94E1-8CE7C692E536}" dt="2023-05-19T14:23:35.888" v="466" actId="478"/>
          <ac:cxnSpMkLst>
            <pc:docMk/>
            <pc:sldMk cId="3493880301" sldId="256"/>
            <ac:cxnSpMk id="88" creationId="{B983B474-30A1-B54B-ACF7-BB2792485648}"/>
          </ac:cxnSpMkLst>
        </pc:cxnChg>
        <pc:cxnChg chg="del mod">
          <ac:chgData name="Yupeng Li" userId="e7388c34-79e0-4901-81d2-5901f509c5b8" providerId="ADAL" clId="{DEBE4110-C1FF-4494-94E1-8CE7C692E536}" dt="2023-05-19T14:23:35.888" v="466" actId="478"/>
          <ac:cxnSpMkLst>
            <pc:docMk/>
            <pc:sldMk cId="3493880301" sldId="256"/>
            <ac:cxnSpMk id="91" creationId="{88C3988D-DC21-7349-BF52-AB03A503339C}"/>
          </ac:cxnSpMkLst>
        </pc:cxnChg>
        <pc:cxnChg chg="del mod">
          <ac:chgData name="Yupeng Li" userId="e7388c34-79e0-4901-81d2-5901f509c5b8" providerId="ADAL" clId="{DEBE4110-C1FF-4494-94E1-8CE7C692E536}" dt="2023-05-19T14:23:35.888" v="466" actId="478"/>
          <ac:cxnSpMkLst>
            <pc:docMk/>
            <pc:sldMk cId="3493880301" sldId="256"/>
            <ac:cxnSpMk id="96" creationId="{5232DB36-0E0B-3B42-98E9-8510899DD109}"/>
          </ac:cxnSpMkLst>
        </pc:cxnChg>
        <pc:cxnChg chg="del mod">
          <ac:chgData name="Yupeng Li" userId="e7388c34-79e0-4901-81d2-5901f509c5b8" providerId="ADAL" clId="{DEBE4110-C1FF-4494-94E1-8CE7C692E536}" dt="2023-05-19T14:23:35.888" v="466" actId="478"/>
          <ac:cxnSpMkLst>
            <pc:docMk/>
            <pc:sldMk cId="3493880301" sldId="256"/>
            <ac:cxnSpMk id="104" creationId="{B87DB862-D8B4-9748-A95B-26E735EF21C8}"/>
          </ac:cxnSpMkLst>
        </pc:cxnChg>
        <pc:cxnChg chg="del mod">
          <ac:chgData name="Yupeng Li" userId="e7388c34-79e0-4901-81d2-5901f509c5b8" providerId="ADAL" clId="{DEBE4110-C1FF-4494-94E1-8CE7C692E536}" dt="2023-05-19T14:23:35.888" v="466" actId="478"/>
          <ac:cxnSpMkLst>
            <pc:docMk/>
            <pc:sldMk cId="3493880301" sldId="256"/>
            <ac:cxnSpMk id="116" creationId="{5B775B3F-2439-3E40-BA71-372C0F6070FE}"/>
          </ac:cxnSpMkLst>
        </pc:cxnChg>
        <pc:cxnChg chg="mod">
          <ac:chgData name="Yupeng Li" userId="e7388c34-79e0-4901-81d2-5901f509c5b8" providerId="ADAL" clId="{DEBE4110-C1FF-4494-94E1-8CE7C692E536}" dt="2023-05-19T15:20:17.525" v="1354" actId="1076"/>
          <ac:cxnSpMkLst>
            <pc:docMk/>
            <pc:sldMk cId="3493880301" sldId="256"/>
            <ac:cxnSpMk id="143" creationId="{2BB953FB-1D33-D34E-8655-D86C71DB5C77}"/>
          </ac:cxnSpMkLst>
        </pc:cxnChg>
        <pc:cxnChg chg="del mod">
          <ac:chgData name="Yupeng Li" userId="e7388c34-79e0-4901-81d2-5901f509c5b8" providerId="ADAL" clId="{DEBE4110-C1FF-4494-94E1-8CE7C692E536}" dt="2023-05-19T14:23:35.888" v="466" actId="478"/>
          <ac:cxnSpMkLst>
            <pc:docMk/>
            <pc:sldMk cId="3493880301" sldId="256"/>
            <ac:cxnSpMk id="168" creationId="{62F1D347-22BA-8744-B8F3-94B78E1950B0}"/>
          </ac:cxnSpMkLst>
        </pc:cxnChg>
        <pc:cxnChg chg="add del">
          <ac:chgData name="Yupeng Li" userId="e7388c34-79e0-4901-81d2-5901f509c5b8" providerId="ADAL" clId="{DEBE4110-C1FF-4494-94E1-8CE7C692E536}" dt="2023-05-19T15:15:39.205" v="1263" actId="478"/>
          <ac:cxnSpMkLst>
            <pc:docMk/>
            <pc:sldMk cId="3493880301" sldId="256"/>
            <ac:cxnSpMk id="172" creationId="{45280E67-797B-3E06-A74F-B20B6738C500}"/>
          </ac:cxnSpMkLst>
        </pc:cxnChg>
        <pc:cxnChg chg="add del mod">
          <ac:chgData name="Yupeng Li" userId="e7388c34-79e0-4901-81d2-5901f509c5b8" providerId="ADAL" clId="{DEBE4110-C1FF-4494-94E1-8CE7C692E536}" dt="2023-05-19T15:18:25.421" v="1310" actId="478"/>
          <ac:cxnSpMkLst>
            <pc:docMk/>
            <pc:sldMk cId="3493880301" sldId="256"/>
            <ac:cxnSpMk id="173" creationId="{D79F9A3B-EC97-852A-68E5-D0E28ABB43C5}"/>
          </ac:cxnSpMkLst>
        </pc:cxnChg>
        <pc:cxnChg chg="add del mod">
          <ac:chgData name="Yupeng Li" userId="e7388c34-79e0-4901-81d2-5901f509c5b8" providerId="ADAL" clId="{DEBE4110-C1FF-4494-94E1-8CE7C692E536}" dt="2023-05-19T17:08:37.760" v="2868" actId="1037"/>
          <ac:cxnSpMkLst>
            <pc:docMk/>
            <pc:sldMk cId="3493880301" sldId="256"/>
            <ac:cxnSpMk id="1024" creationId="{2EB81E95-071F-B3DE-98B7-00654B12E3A9}"/>
          </ac:cxnSpMkLst>
        </pc:cxnChg>
        <pc:cxnChg chg="add mod">
          <ac:chgData name="Yupeng Li" userId="e7388c34-79e0-4901-81d2-5901f509c5b8" providerId="ADAL" clId="{DEBE4110-C1FF-4494-94E1-8CE7C692E536}" dt="2023-05-19T17:08:37.760" v="2868" actId="1037"/>
          <ac:cxnSpMkLst>
            <pc:docMk/>
            <pc:sldMk cId="3493880301" sldId="256"/>
            <ac:cxnSpMk id="1031" creationId="{A55B0CD1-D40A-604B-66F8-B3EA1C56F335}"/>
          </ac:cxnSpMkLst>
        </pc:cxnChg>
        <pc:cxnChg chg="add mod">
          <ac:chgData name="Yupeng Li" userId="e7388c34-79e0-4901-81d2-5901f509c5b8" providerId="ADAL" clId="{DEBE4110-C1FF-4494-94E1-8CE7C692E536}" dt="2023-05-19T17:08:43.703" v="2869" actId="1038"/>
          <ac:cxnSpMkLst>
            <pc:docMk/>
            <pc:sldMk cId="3493880301" sldId="256"/>
            <ac:cxnSpMk id="1042" creationId="{D5FBADF9-3400-1C72-6C77-3BC96C75CEDE}"/>
          </ac:cxnSpMkLst>
        </pc:cxnChg>
        <pc:cxnChg chg="add del">
          <ac:chgData name="Yupeng Li" userId="e7388c34-79e0-4901-81d2-5901f509c5b8" providerId="ADAL" clId="{DEBE4110-C1FF-4494-94E1-8CE7C692E536}" dt="2023-05-19T16:43:12.490" v="2455" actId="478"/>
          <ac:cxnSpMkLst>
            <pc:docMk/>
            <pc:sldMk cId="3493880301" sldId="256"/>
            <ac:cxnSpMk id="1082" creationId="{7ABB443A-E96F-8823-160A-9A54DBC84839}"/>
          </ac:cxnSpMkLst>
        </pc:cxnChg>
        <pc:cxnChg chg="add del mod">
          <ac:chgData name="Yupeng Li" userId="e7388c34-79e0-4901-81d2-5901f509c5b8" providerId="ADAL" clId="{DEBE4110-C1FF-4494-94E1-8CE7C692E536}" dt="2023-05-19T16:43:14.061" v="2456" actId="478"/>
          <ac:cxnSpMkLst>
            <pc:docMk/>
            <pc:sldMk cId="3493880301" sldId="256"/>
            <ac:cxnSpMk id="1083" creationId="{842546C6-7E8C-6154-9565-4D36C0104293}"/>
          </ac:cxnSpMkLst>
        </pc:cxnChg>
        <pc:cxnChg chg="add del">
          <ac:chgData name="Yupeng Li" userId="e7388c34-79e0-4901-81d2-5901f509c5b8" providerId="ADAL" clId="{DEBE4110-C1FF-4494-94E1-8CE7C692E536}" dt="2023-05-19T16:43:22.104" v="2458" actId="478"/>
          <ac:cxnSpMkLst>
            <pc:docMk/>
            <pc:sldMk cId="3493880301" sldId="256"/>
            <ac:cxnSpMk id="1087" creationId="{96D00762-3CEE-B2FA-A917-9EE17390518E}"/>
          </ac:cxnSpMkLst>
        </pc:cxnChg>
        <pc:cxnChg chg="add mod">
          <ac:chgData name="Yupeng Li" userId="e7388c34-79e0-4901-81d2-5901f509c5b8" providerId="ADAL" clId="{DEBE4110-C1FF-4494-94E1-8CE7C692E536}" dt="2023-05-19T17:26:48.077" v="3168" actId="1036"/>
          <ac:cxnSpMkLst>
            <pc:docMk/>
            <pc:sldMk cId="3493880301" sldId="256"/>
            <ac:cxnSpMk id="1096" creationId="{2620239D-443A-EA68-2186-F5ABBDFA89DD}"/>
          </ac:cxnSpMkLst>
        </pc:cxnChg>
        <pc:cxnChg chg="add mod">
          <ac:chgData name="Yupeng Li" userId="e7388c34-79e0-4901-81d2-5901f509c5b8" providerId="ADAL" clId="{DEBE4110-C1FF-4494-94E1-8CE7C692E536}" dt="2023-05-19T17:26:48.077" v="3168" actId="1036"/>
          <ac:cxnSpMkLst>
            <pc:docMk/>
            <pc:sldMk cId="3493880301" sldId="256"/>
            <ac:cxnSpMk id="1099" creationId="{169AA46F-E8AA-2891-0F62-A894790B8A68}"/>
          </ac:cxnSpMkLst>
        </pc:cxnChg>
      </pc:sldChg>
      <pc:sldMasterChg chg="modSp modSldLayout">
        <pc:chgData name="Yupeng Li" userId="e7388c34-79e0-4901-81d2-5901f509c5b8" providerId="ADAL" clId="{DEBE4110-C1FF-4494-94E1-8CE7C692E536}" dt="2023-05-19T13:30:05.010" v="5"/>
        <pc:sldMasterMkLst>
          <pc:docMk/>
          <pc:sldMasterMk cId="2788625942" sldId="2147483660"/>
        </pc:sldMasterMkLst>
        <pc:spChg chg="mod">
          <ac:chgData name="Yupeng Li" userId="e7388c34-79e0-4901-81d2-5901f509c5b8" providerId="ADAL" clId="{DEBE4110-C1FF-4494-94E1-8CE7C692E536}" dt="2023-05-19T13:30:05.010" v="5"/>
          <ac:spMkLst>
            <pc:docMk/>
            <pc:sldMasterMk cId="2788625942" sldId="2147483660"/>
            <ac:spMk id="2" creationId="{00000000-0000-0000-0000-000000000000}"/>
          </ac:spMkLst>
        </pc:spChg>
        <pc:spChg chg="mod">
          <ac:chgData name="Yupeng Li" userId="e7388c34-79e0-4901-81d2-5901f509c5b8" providerId="ADAL" clId="{DEBE4110-C1FF-4494-94E1-8CE7C692E536}" dt="2023-05-19T13:30:05.010" v="5"/>
          <ac:spMkLst>
            <pc:docMk/>
            <pc:sldMasterMk cId="2788625942" sldId="2147483660"/>
            <ac:spMk id="3" creationId="{00000000-0000-0000-0000-000000000000}"/>
          </ac:spMkLst>
        </pc:spChg>
        <pc:spChg chg="mod">
          <ac:chgData name="Yupeng Li" userId="e7388c34-79e0-4901-81d2-5901f509c5b8" providerId="ADAL" clId="{DEBE4110-C1FF-4494-94E1-8CE7C692E536}" dt="2023-05-19T13:30:05.010" v="5"/>
          <ac:spMkLst>
            <pc:docMk/>
            <pc:sldMasterMk cId="2788625942" sldId="2147483660"/>
            <ac:spMk id="4" creationId="{00000000-0000-0000-0000-000000000000}"/>
          </ac:spMkLst>
        </pc:spChg>
        <pc:spChg chg="mod">
          <ac:chgData name="Yupeng Li" userId="e7388c34-79e0-4901-81d2-5901f509c5b8" providerId="ADAL" clId="{DEBE4110-C1FF-4494-94E1-8CE7C692E536}" dt="2023-05-19T13:30:05.010" v="5"/>
          <ac:spMkLst>
            <pc:docMk/>
            <pc:sldMasterMk cId="2788625942" sldId="2147483660"/>
            <ac:spMk id="5" creationId="{00000000-0000-0000-0000-000000000000}"/>
          </ac:spMkLst>
        </pc:spChg>
        <pc:spChg chg="mod">
          <ac:chgData name="Yupeng Li" userId="e7388c34-79e0-4901-81d2-5901f509c5b8" providerId="ADAL" clId="{DEBE4110-C1FF-4494-94E1-8CE7C692E536}" dt="2023-05-19T13:30:05.010" v="5"/>
          <ac:spMkLst>
            <pc:docMk/>
            <pc:sldMasterMk cId="2788625942" sldId="2147483660"/>
            <ac:spMk id="6" creationId="{00000000-0000-0000-0000-000000000000}"/>
          </ac:spMkLst>
        </pc:spChg>
        <pc:sldLayoutChg chg="modSp">
          <pc:chgData name="Yupeng Li" userId="e7388c34-79e0-4901-81d2-5901f509c5b8" providerId="ADAL" clId="{DEBE4110-C1FF-4494-94E1-8CE7C692E536}" dt="2023-05-19T13:30:05.010" v="5"/>
          <pc:sldLayoutMkLst>
            <pc:docMk/>
            <pc:sldMasterMk cId="2788625942" sldId="2147483660"/>
            <pc:sldLayoutMk cId="1603803083" sldId="2147483661"/>
          </pc:sldLayoutMkLst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1603803083" sldId="2147483661"/>
              <ac:spMk id="2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1603803083" sldId="2147483661"/>
              <ac:spMk id="3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1603803083" sldId="2147483661"/>
              <ac:spMk id="8" creationId="{C1162E53-F539-1F48-A1CC-F0760FD1682C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1603803083" sldId="2147483661"/>
              <ac:spMk id="9" creationId="{CD8C80FF-BBBA-4640-AFA4-89A5FAA9A0E6}"/>
            </ac:spMkLst>
          </pc:spChg>
        </pc:sldLayoutChg>
        <pc:sldLayoutChg chg="modSp">
          <pc:chgData name="Yupeng Li" userId="e7388c34-79e0-4901-81d2-5901f509c5b8" providerId="ADAL" clId="{DEBE4110-C1FF-4494-94E1-8CE7C692E536}" dt="2023-05-19T13:30:05.010" v="5"/>
          <pc:sldLayoutMkLst>
            <pc:docMk/>
            <pc:sldMasterMk cId="2788625942" sldId="2147483660"/>
            <pc:sldLayoutMk cId="2498404972" sldId="2147483663"/>
          </pc:sldLayoutMkLst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2498404972" sldId="2147483663"/>
              <ac:spMk id="2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2498404972" sldId="2147483663"/>
              <ac:spMk id="3" creationId="{00000000-0000-0000-0000-000000000000}"/>
            </ac:spMkLst>
          </pc:spChg>
        </pc:sldLayoutChg>
        <pc:sldLayoutChg chg="modSp">
          <pc:chgData name="Yupeng Li" userId="e7388c34-79e0-4901-81d2-5901f509c5b8" providerId="ADAL" clId="{DEBE4110-C1FF-4494-94E1-8CE7C692E536}" dt="2023-05-19T13:30:05.010" v="5"/>
          <pc:sldLayoutMkLst>
            <pc:docMk/>
            <pc:sldMasterMk cId="2788625942" sldId="2147483660"/>
            <pc:sldLayoutMk cId="3625133695" sldId="2147483664"/>
          </pc:sldLayoutMkLst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3625133695" sldId="2147483664"/>
              <ac:spMk id="3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3625133695" sldId="2147483664"/>
              <ac:spMk id="4" creationId="{00000000-0000-0000-0000-000000000000}"/>
            </ac:spMkLst>
          </pc:spChg>
        </pc:sldLayoutChg>
        <pc:sldLayoutChg chg="modSp">
          <pc:chgData name="Yupeng Li" userId="e7388c34-79e0-4901-81d2-5901f509c5b8" providerId="ADAL" clId="{DEBE4110-C1FF-4494-94E1-8CE7C692E536}" dt="2023-05-19T13:30:05.010" v="5"/>
          <pc:sldLayoutMkLst>
            <pc:docMk/>
            <pc:sldMasterMk cId="2788625942" sldId="2147483660"/>
            <pc:sldLayoutMk cId="227374987" sldId="2147483665"/>
          </pc:sldLayoutMkLst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227374987" sldId="2147483665"/>
              <ac:spMk id="2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227374987" sldId="2147483665"/>
              <ac:spMk id="3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227374987" sldId="2147483665"/>
              <ac:spMk id="4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227374987" sldId="2147483665"/>
              <ac:spMk id="5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227374987" sldId="2147483665"/>
              <ac:spMk id="6" creationId="{00000000-0000-0000-0000-000000000000}"/>
            </ac:spMkLst>
          </pc:spChg>
        </pc:sldLayoutChg>
        <pc:sldLayoutChg chg="modSp">
          <pc:chgData name="Yupeng Li" userId="e7388c34-79e0-4901-81d2-5901f509c5b8" providerId="ADAL" clId="{DEBE4110-C1FF-4494-94E1-8CE7C692E536}" dt="2023-05-19T13:30:05.010" v="5"/>
          <pc:sldLayoutMkLst>
            <pc:docMk/>
            <pc:sldMasterMk cId="2788625942" sldId="2147483660"/>
            <pc:sldLayoutMk cId="864572292" sldId="2147483668"/>
          </pc:sldLayoutMkLst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864572292" sldId="2147483668"/>
              <ac:spMk id="2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864572292" sldId="2147483668"/>
              <ac:spMk id="3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864572292" sldId="2147483668"/>
              <ac:spMk id="4" creationId="{00000000-0000-0000-0000-000000000000}"/>
            </ac:spMkLst>
          </pc:spChg>
        </pc:sldLayoutChg>
        <pc:sldLayoutChg chg="modSp">
          <pc:chgData name="Yupeng Li" userId="e7388c34-79e0-4901-81d2-5901f509c5b8" providerId="ADAL" clId="{DEBE4110-C1FF-4494-94E1-8CE7C692E536}" dt="2023-05-19T13:30:05.010" v="5"/>
          <pc:sldLayoutMkLst>
            <pc:docMk/>
            <pc:sldMasterMk cId="2788625942" sldId="2147483660"/>
            <pc:sldLayoutMk cId="3075633125" sldId="2147483669"/>
          </pc:sldLayoutMkLst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3075633125" sldId="2147483669"/>
              <ac:spMk id="2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3075633125" sldId="2147483669"/>
              <ac:spMk id="3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3075633125" sldId="2147483669"/>
              <ac:spMk id="4" creationId="{00000000-0000-0000-0000-000000000000}"/>
            </ac:spMkLst>
          </pc:spChg>
        </pc:sldLayoutChg>
        <pc:sldLayoutChg chg="modSp">
          <pc:chgData name="Yupeng Li" userId="e7388c34-79e0-4901-81d2-5901f509c5b8" providerId="ADAL" clId="{DEBE4110-C1FF-4494-94E1-8CE7C692E536}" dt="2023-05-19T13:30:05.010" v="5"/>
          <pc:sldLayoutMkLst>
            <pc:docMk/>
            <pc:sldMasterMk cId="2788625942" sldId="2147483660"/>
            <pc:sldLayoutMk cId="1620388453" sldId="2147483671"/>
          </pc:sldLayoutMkLst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1620388453" sldId="2147483671"/>
              <ac:spMk id="2" creationId="{00000000-0000-0000-0000-000000000000}"/>
            </ac:spMkLst>
          </pc:spChg>
          <pc:spChg chg="mod">
            <ac:chgData name="Yupeng Li" userId="e7388c34-79e0-4901-81d2-5901f509c5b8" providerId="ADAL" clId="{DEBE4110-C1FF-4494-94E1-8CE7C692E536}" dt="2023-05-19T13:30:05.010" v="5"/>
            <ac:spMkLst>
              <pc:docMk/>
              <pc:sldMasterMk cId="2788625942" sldId="2147483660"/>
              <pc:sldLayoutMk cId="1620388453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88750"/>
            <a:ext cx="32644080" cy="10187093"/>
          </a:xfrm>
        </p:spPr>
        <p:txBody>
          <a:bodyPr anchor="b"/>
          <a:lstStyle>
            <a:lvl1pPr algn="ctr">
              <a:defRPr sz="25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368697"/>
            <a:ext cx="28803600" cy="7064585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223" indent="0" algn="ctr">
              <a:buNone/>
              <a:defRPr sz="8400"/>
            </a:lvl2pPr>
            <a:lvl3pPr marL="3840447" indent="0" algn="ctr">
              <a:buNone/>
              <a:defRPr sz="7560"/>
            </a:lvl3pPr>
            <a:lvl4pPr marL="5760669" indent="0" algn="ctr">
              <a:buNone/>
              <a:defRPr sz="6720"/>
            </a:lvl4pPr>
            <a:lvl5pPr marL="7680892" indent="0" algn="ctr">
              <a:buNone/>
              <a:defRPr sz="6720"/>
            </a:lvl5pPr>
            <a:lvl6pPr marL="9601114" indent="0" algn="ctr">
              <a:buNone/>
              <a:defRPr sz="6720"/>
            </a:lvl6pPr>
            <a:lvl7pPr marL="11521337" indent="0" algn="ctr">
              <a:buNone/>
              <a:defRPr sz="6720"/>
            </a:lvl7pPr>
            <a:lvl8pPr marL="13441560" indent="0" algn="ctr">
              <a:buNone/>
              <a:defRPr sz="6720"/>
            </a:lvl8pPr>
            <a:lvl9pPr marL="15361783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162E53-F539-1F48-A1CC-F0760FD168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00475" y="1828800"/>
            <a:ext cx="10401300" cy="8534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8C80FF-BBBA-4640-AFA4-89A5FAA9A0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329701" y="1828804"/>
            <a:ext cx="5089525" cy="41529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school logo</a:t>
            </a:r>
          </a:p>
        </p:txBody>
      </p:sp>
    </p:spTree>
    <p:extLst>
      <p:ext uri="{BB962C8B-B14F-4D97-AF65-F5344CB8AC3E}">
        <p14:creationId xmlns:p14="http://schemas.microsoft.com/office/powerpoint/2010/main" val="160380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44" y="1557869"/>
            <a:ext cx="828103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9" y="1557869"/>
            <a:ext cx="2436304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294888"/>
            <a:ext cx="33124140" cy="12171678"/>
          </a:xfrm>
        </p:spPr>
        <p:txBody>
          <a:bodyPr anchor="b"/>
          <a:lstStyle>
            <a:lvl1pPr>
              <a:defRPr sz="25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581715"/>
            <a:ext cx="33124140" cy="6400798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22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47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669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892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114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337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5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783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789334"/>
            <a:ext cx="16322040" cy="18565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789334"/>
            <a:ext cx="16322040" cy="18565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57874"/>
            <a:ext cx="3312414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8" y="7172963"/>
            <a:ext cx="16247028" cy="3515358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223" indent="0">
              <a:buNone/>
              <a:defRPr sz="8400" b="1"/>
            </a:lvl2pPr>
            <a:lvl3pPr marL="3840447" indent="0">
              <a:buNone/>
              <a:defRPr sz="7560" b="1"/>
            </a:lvl3pPr>
            <a:lvl4pPr marL="5760669" indent="0">
              <a:buNone/>
              <a:defRPr sz="6720" b="1"/>
            </a:lvl4pPr>
            <a:lvl5pPr marL="7680892" indent="0">
              <a:buNone/>
              <a:defRPr sz="6720" b="1"/>
            </a:lvl5pPr>
            <a:lvl6pPr marL="9601114" indent="0">
              <a:buNone/>
              <a:defRPr sz="6720" b="1"/>
            </a:lvl6pPr>
            <a:lvl7pPr marL="11521337" indent="0">
              <a:buNone/>
              <a:defRPr sz="6720" b="1"/>
            </a:lvl7pPr>
            <a:lvl8pPr marL="13441560" indent="0">
              <a:buNone/>
              <a:defRPr sz="6720" b="1"/>
            </a:lvl8pPr>
            <a:lvl9pPr marL="15361783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8" y="10688322"/>
            <a:ext cx="16247028" cy="15720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3" y="7172963"/>
            <a:ext cx="16327042" cy="3515358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223" indent="0">
              <a:buNone/>
              <a:defRPr sz="8400" b="1"/>
            </a:lvl2pPr>
            <a:lvl3pPr marL="3840447" indent="0">
              <a:buNone/>
              <a:defRPr sz="7560" b="1"/>
            </a:lvl3pPr>
            <a:lvl4pPr marL="5760669" indent="0">
              <a:buNone/>
              <a:defRPr sz="6720" b="1"/>
            </a:lvl4pPr>
            <a:lvl5pPr marL="7680892" indent="0">
              <a:buNone/>
              <a:defRPr sz="6720" b="1"/>
            </a:lvl5pPr>
            <a:lvl6pPr marL="9601114" indent="0">
              <a:buNone/>
              <a:defRPr sz="6720" b="1"/>
            </a:lvl6pPr>
            <a:lvl7pPr marL="11521337" indent="0">
              <a:buNone/>
              <a:defRPr sz="6720" b="1"/>
            </a:lvl7pPr>
            <a:lvl8pPr marL="13441560" indent="0">
              <a:buNone/>
              <a:defRPr sz="6720" b="1"/>
            </a:lvl8pPr>
            <a:lvl9pPr marL="15361783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3" y="10688322"/>
            <a:ext cx="16327042" cy="15720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6" y="1950720"/>
            <a:ext cx="12386548" cy="6827520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213021"/>
            <a:ext cx="19442430" cy="20794133"/>
          </a:xfrm>
        </p:spPr>
        <p:txBody>
          <a:bodyPr/>
          <a:lstStyle>
            <a:lvl1pPr>
              <a:defRPr sz="13438"/>
            </a:lvl1pPr>
            <a:lvl2pPr>
              <a:defRPr sz="11761"/>
            </a:lvl2pPr>
            <a:lvl3pPr>
              <a:defRPr sz="10079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6" y="8778242"/>
            <a:ext cx="12386548" cy="16262775"/>
          </a:xfrm>
        </p:spPr>
        <p:txBody>
          <a:bodyPr/>
          <a:lstStyle>
            <a:lvl1pPr marL="0" indent="0">
              <a:buNone/>
              <a:defRPr sz="6720"/>
            </a:lvl1pPr>
            <a:lvl2pPr marL="1920223" indent="0">
              <a:buNone/>
              <a:defRPr sz="5880"/>
            </a:lvl2pPr>
            <a:lvl3pPr marL="3840447" indent="0">
              <a:buNone/>
              <a:defRPr sz="5040"/>
            </a:lvl3pPr>
            <a:lvl4pPr marL="5760669" indent="0">
              <a:buNone/>
              <a:defRPr sz="4200"/>
            </a:lvl4pPr>
            <a:lvl5pPr marL="7680892" indent="0">
              <a:buNone/>
              <a:defRPr sz="4200"/>
            </a:lvl5pPr>
            <a:lvl6pPr marL="9601114" indent="0">
              <a:buNone/>
              <a:defRPr sz="4200"/>
            </a:lvl6pPr>
            <a:lvl7pPr marL="11521337" indent="0">
              <a:buNone/>
              <a:defRPr sz="4200"/>
            </a:lvl7pPr>
            <a:lvl8pPr marL="13441560" indent="0">
              <a:buNone/>
              <a:defRPr sz="4200"/>
            </a:lvl8pPr>
            <a:lvl9pPr marL="15361783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6" y="1950720"/>
            <a:ext cx="12386548" cy="6827520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213021"/>
            <a:ext cx="19442430" cy="20794133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223" indent="0">
              <a:buNone/>
              <a:defRPr sz="11761"/>
            </a:lvl2pPr>
            <a:lvl3pPr marL="3840447" indent="0">
              <a:buNone/>
              <a:defRPr sz="10079"/>
            </a:lvl3pPr>
            <a:lvl4pPr marL="5760669" indent="0">
              <a:buNone/>
              <a:defRPr sz="8400"/>
            </a:lvl4pPr>
            <a:lvl5pPr marL="7680892" indent="0">
              <a:buNone/>
              <a:defRPr sz="8400"/>
            </a:lvl5pPr>
            <a:lvl6pPr marL="9601114" indent="0">
              <a:buNone/>
              <a:defRPr sz="8400"/>
            </a:lvl6pPr>
            <a:lvl7pPr marL="11521337" indent="0">
              <a:buNone/>
              <a:defRPr sz="8400"/>
            </a:lvl7pPr>
            <a:lvl8pPr marL="13441560" indent="0">
              <a:buNone/>
              <a:defRPr sz="8400"/>
            </a:lvl8pPr>
            <a:lvl9pPr marL="15361783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6" y="8778242"/>
            <a:ext cx="12386548" cy="16262775"/>
          </a:xfrm>
        </p:spPr>
        <p:txBody>
          <a:bodyPr/>
          <a:lstStyle>
            <a:lvl1pPr marL="0" indent="0">
              <a:buNone/>
              <a:defRPr sz="6720"/>
            </a:lvl1pPr>
            <a:lvl2pPr marL="1920223" indent="0">
              <a:buNone/>
              <a:defRPr sz="5880"/>
            </a:lvl2pPr>
            <a:lvl3pPr marL="3840447" indent="0">
              <a:buNone/>
              <a:defRPr sz="5040"/>
            </a:lvl3pPr>
            <a:lvl4pPr marL="5760669" indent="0">
              <a:buNone/>
              <a:defRPr sz="4200"/>
            </a:lvl4pPr>
            <a:lvl5pPr marL="7680892" indent="0">
              <a:buNone/>
              <a:defRPr sz="4200"/>
            </a:lvl5pPr>
            <a:lvl6pPr marL="9601114" indent="0">
              <a:buNone/>
              <a:defRPr sz="4200"/>
            </a:lvl6pPr>
            <a:lvl7pPr marL="11521337" indent="0">
              <a:buNone/>
              <a:defRPr sz="4200"/>
            </a:lvl7pPr>
            <a:lvl8pPr marL="13441560" indent="0">
              <a:buNone/>
              <a:defRPr sz="4200"/>
            </a:lvl8pPr>
            <a:lvl9pPr marL="15361783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57874"/>
            <a:ext cx="3312414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789334"/>
            <a:ext cx="33124140" cy="1856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7120434"/>
            <a:ext cx="86410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3B03-15B7-B747-BF48-0FF6E98739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7120434"/>
            <a:ext cx="129616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7120434"/>
            <a:ext cx="86410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BDB2-B9B2-044E-B571-31D47C43A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2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47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12" indent="-960112" algn="l" defTabSz="3840447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1" kern="1200">
          <a:solidFill>
            <a:schemeClr val="tx1"/>
          </a:solidFill>
          <a:latin typeface="+mn-lt"/>
          <a:ea typeface="+mn-ea"/>
          <a:cs typeface="+mn-cs"/>
        </a:defRPr>
      </a:lvl1pPr>
      <a:lvl2pPr marL="2880335" indent="-960112" algn="l" defTabSz="384044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557" indent="-960112" algn="l" defTabSz="384044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780" indent="-960112" algn="l" defTabSz="384044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03" indent="-960112" algn="l" defTabSz="384044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227" indent="-960112" algn="l" defTabSz="384044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449" indent="-960112" algn="l" defTabSz="384044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671" indent="-960112" algn="l" defTabSz="384044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1895" indent="-960112" algn="l" defTabSz="384044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23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47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669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2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114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337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560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783" algn="l" defTabSz="3840447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extbox">
            <a:extLst>
              <a:ext uri="{FF2B5EF4-FFF2-40B4-BE49-F238E27FC236}">
                <a16:creationId xmlns:a16="http://schemas.microsoft.com/office/drawing/2014/main" id="{2B12477E-BC5E-F548-B4B3-747A0752C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11" y="5335384"/>
            <a:ext cx="4128213" cy="630942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672"/>
              </a:spcAft>
            </a:pPr>
            <a:endParaRPr lang="en-US" sz="35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03F2BB4-7548-0C45-9806-8F81A0085E02}"/>
              </a:ext>
            </a:extLst>
          </p:cNvPr>
          <p:cNvSpPr/>
          <p:nvPr/>
        </p:nvSpPr>
        <p:spPr>
          <a:xfrm>
            <a:off x="944345" y="5335389"/>
            <a:ext cx="6954701" cy="2123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Introduction</a:t>
            </a:r>
          </a:p>
          <a:p>
            <a:endParaRPr lang="en-US" sz="3500" dirty="0"/>
          </a:p>
          <a:p>
            <a:r>
              <a:rPr lang="en-US" sz="3500" dirty="0"/>
              <a:t>Internal ribosome entry sites (IRESs) are RNA elements that can recruit ribosomes and allow cap-independent translation [1]. Analyzing IRES is important for advancing our understanding of many biological functions and developing RNA-based therapeutics. 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r>
              <a:rPr lang="en-US" sz="3500" dirty="0"/>
              <a:t>A few machine learning models have been developed to identify IRES and related sequence and structure features using a data-driven approach. However, it is noteworthy that most models were trained using the same oligonucleotide library with 550k 174-nt length sequences, many of which were truncated IRESs.</a:t>
            </a:r>
          </a:p>
          <a:p>
            <a:endParaRPr lang="en-US" sz="3500" dirty="0"/>
          </a:p>
          <a:p>
            <a:r>
              <a:rPr lang="en-US" sz="3500" dirty="0"/>
              <a:t>Since a full-length IRES is critical for strong translation [2], we focused on developing a deep-learning model to identify full-length IRES.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1BE8EF-78C0-0A13-1C5D-98BDEFFC2535}"/>
              </a:ext>
            </a:extLst>
          </p:cNvPr>
          <p:cNvGrpSpPr/>
          <p:nvPr/>
        </p:nvGrpSpPr>
        <p:grpSpPr>
          <a:xfrm>
            <a:off x="886206" y="792974"/>
            <a:ext cx="36704004" cy="4241325"/>
            <a:chOff x="886206" y="4450561"/>
            <a:chExt cx="36704004" cy="424132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30F401F-4489-724B-9D73-E7F0C5BB9591}"/>
                </a:ext>
              </a:extLst>
            </p:cNvPr>
            <p:cNvSpPr/>
            <p:nvPr/>
          </p:nvSpPr>
          <p:spPr>
            <a:xfrm>
              <a:off x="886206" y="4450561"/>
              <a:ext cx="36614418" cy="4241325"/>
            </a:xfrm>
            <a:prstGeom prst="rect">
              <a:avLst/>
            </a:prstGeom>
            <a:solidFill>
              <a:srgbClr val="0000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10" tIns="40005" rIns="80010" bIns="40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75"/>
            </a:p>
          </p:txBody>
        </p:sp>
        <p:sp>
          <p:nvSpPr>
            <p:cNvPr id="74" name="Poster Title">
              <a:extLst>
                <a:ext uri="{FF2B5EF4-FFF2-40B4-BE49-F238E27FC236}">
                  <a16:creationId xmlns:a16="http://schemas.microsoft.com/office/drawing/2014/main" id="{18723C24-80E2-1444-8EC4-FA42051D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083" y="5076046"/>
              <a:ext cx="36089127" cy="326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097" tIns="25544" rIns="51097" bIns="25544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1pPr>
              <a:lvl2pPr marL="37931725" indent="-37474525"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2pPr>
              <a:lvl3pPr marL="1143000" indent="-228600"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3pPr>
              <a:lvl4pPr marL="1600200" indent="-228600"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4pPr>
              <a:lvl5pPr marL="2057400" indent="-228600"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 Narrow" charset="0"/>
                  <a:ea typeface="ＭＳ Ｐゴシック" charset="-128"/>
                </a:defRPr>
              </a:lvl9pPr>
            </a:lstStyle>
            <a:p>
              <a:pPr>
                <a:spcAft>
                  <a:spcPts val="700"/>
                </a:spcAft>
                <a:defRPr/>
              </a:pPr>
              <a:r>
                <a:rPr lang="en-US" altLang="en-US" sz="7200" dirty="0">
                  <a:solidFill>
                    <a:srgbClr val="FFFFFF"/>
                  </a:solidFill>
                  <a:latin typeface="Raleway" panose="020B0003030101060003" pitchFamily="34" charset="0"/>
                  <a:ea typeface="Arial" charset="0"/>
                </a:rPr>
                <a:t>Prediction of Full-Length Internal Ribosome Entry Sites (IRES) Using Deep Learning</a:t>
              </a:r>
            </a:p>
            <a:p>
              <a:pPr algn="ctr">
                <a:spcBef>
                  <a:spcPts val="3000"/>
                </a:spcBef>
                <a:defRPr/>
              </a:pPr>
              <a:r>
                <a:rPr lang="en-US" altLang="en-US" sz="4800" b="1" dirty="0">
                  <a:solidFill>
                    <a:srgbClr val="FFFFFF"/>
                  </a:solidFill>
                  <a:latin typeface="Raleway" panose="020B0003030101060003" pitchFamily="34" charset="0"/>
                  <a:ea typeface="Arial" charset="0"/>
                </a:rPr>
                <a:t>Yupeng Li</a:t>
              </a:r>
            </a:p>
            <a:p>
              <a:pPr algn="ctr">
                <a:spcBef>
                  <a:spcPts val="1200"/>
                </a:spcBef>
                <a:defRPr/>
              </a:pPr>
              <a:r>
                <a:rPr lang="it-IT" altLang="en-US" sz="4800" dirty="0">
                  <a:solidFill>
                    <a:srgbClr val="FFFFFF"/>
                  </a:solidFill>
                  <a:latin typeface="Raleway" panose="020B0003030101060003" pitchFamily="34" charset="0"/>
                  <a:ea typeface="Arial" charset="0"/>
                </a:rPr>
                <a:t>RVAC Medicines Inc, Waltham, MA, USA</a:t>
              </a:r>
              <a:endParaRPr lang="en-US" altLang="en-US" sz="72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E1A2415-A577-06E7-581B-26D6026CD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3699" y="6440874"/>
              <a:ext cx="7213591" cy="217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085489-E554-C292-65C9-5A7C507E4809}"/>
              </a:ext>
            </a:extLst>
          </p:cNvPr>
          <p:cNvGrpSpPr/>
          <p:nvPr/>
        </p:nvGrpSpPr>
        <p:grpSpPr>
          <a:xfrm>
            <a:off x="886207" y="26937144"/>
            <a:ext cx="36614418" cy="1415329"/>
            <a:chOff x="886207" y="32357297"/>
            <a:chExt cx="36614418" cy="1415329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6ECFDD3-3E8C-3B42-8ED7-D06F08BBB7A2}"/>
                </a:ext>
              </a:extLst>
            </p:cNvPr>
            <p:cNvSpPr/>
            <p:nvPr/>
          </p:nvSpPr>
          <p:spPr>
            <a:xfrm>
              <a:off x="886207" y="32357297"/>
              <a:ext cx="36614418" cy="1415329"/>
            </a:xfrm>
            <a:prstGeom prst="rect">
              <a:avLst/>
            </a:prstGeom>
            <a:solidFill>
              <a:srgbClr val="0000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10" tIns="40005" rIns="80010" bIns="40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75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80ECAB6-0F9F-9C45-9969-20BDEAC39843}"/>
                </a:ext>
              </a:extLst>
            </p:cNvPr>
            <p:cNvSpPr txBox="1"/>
            <p:nvPr/>
          </p:nvSpPr>
          <p:spPr>
            <a:xfrm>
              <a:off x="6848381" y="32569616"/>
              <a:ext cx="151953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Fifth Annual RNA Therapeutics: From Concept to Clinic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Raleway" panose="020B0003030101060003" pitchFamily="34" charset="0"/>
                </a:rPr>
                <a:t>Worcester, MA, June 21 - 23, 2023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5DCD13F-77F5-664C-8940-662693A36882}"/>
                </a:ext>
              </a:extLst>
            </p:cNvPr>
            <p:cNvSpPr txBox="1"/>
            <p:nvPr/>
          </p:nvSpPr>
          <p:spPr>
            <a:xfrm>
              <a:off x="21639835" y="32720864"/>
              <a:ext cx="11201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US" sz="3600" dirty="0">
                  <a:solidFill>
                    <a:schemeClr val="bg1"/>
                  </a:solidFill>
                  <a:latin typeface="Raleway" panose="020B0003030101060003" pitchFamily="34" charset="0"/>
                </a:rPr>
                <a:t>Presented and Sponsored by </a:t>
              </a:r>
              <a:r>
                <a:rPr lang="it-IT" altLang="en-US" sz="36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RVAC Medicines</a:t>
              </a:r>
              <a:endParaRPr lang="en-US" sz="3150" b="1" dirty="0">
                <a:solidFill>
                  <a:schemeClr val="bg1"/>
                </a:solidFill>
                <a:latin typeface="Raleway SemiBold" panose="020B0003030101060003" pitchFamily="34" charset="0"/>
              </a:endParaRPr>
            </a:p>
          </p:txBody>
        </p:sp>
        <p:cxnSp>
          <p:nvCxnSpPr>
            <p:cNvPr id="143" name="Vertical Section Divider" descr="Vertical Divider">
              <a:extLst>
                <a:ext uri="{FF2B5EF4-FFF2-40B4-BE49-F238E27FC236}">
                  <a16:creationId xmlns:a16="http://schemas.microsoft.com/office/drawing/2014/main" id="{2BB953FB-1D33-D34E-8655-D86C71DB5C77}"/>
                </a:ext>
              </a:extLst>
            </p:cNvPr>
            <p:cNvCxnSpPr>
              <a:cxnSpLocks/>
              <a:endCxn id="145" idx="2"/>
            </p:cNvCxnSpPr>
            <p:nvPr/>
          </p:nvCxnSpPr>
          <p:spPr bwMode="auto">
            <a:xfrm flipH="1">
              <a:off x="19193416" y="32357297"/>
              <a:ext cx="8984" cy="1415329"/>
            </a:xfrm>
            <a:prstGeom prst="line">
              <a:avLst/>
            </a:prstGeom>
            <a:noFill/>
            <a:ln w="1587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16103B1-EFA6-8C20-C870-3C5343C52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8522" y="32419510"/>
              <a:ext cx="4287214" cy="129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Text&#10;&#10;Description automatically generated">
              <a:extLst>
                <a:ext uri="{FF2B5EF4-FFF2-40B4-BE49-F238E27FC236}">
                  <a16:creationId xmlns:a16="http://schemas.microsoft.com/office/drawing/2014/main" id="{618FA7A7-9135-C86F-F16F-DC90DAEA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6124" y="32624360"/>
              <a:ext cx="2677196" cy="935393"/>
            </a:xfrm>
            <a:prstGeom prst="rect">
              <a:avLst/>
            </a:prstGeom>
          </p:spPr>
        </p:pic>
        <p:pic>
          <p:nvPicPr>
            <p:cNvPr id="22" name="Picture Placeholder 2" descr="Logo&#10;&#10;Description automatically generated">
              <a:extLst>
                <a:ext uri="{FF2B5EF4-FFF2-40B4-BE49-F238E27FC236}">
                  <a16:creationId xmlns:a16="http://schemas.microsoft.com/office/drawing/2014/main" id="{56B0B39E-5A33-FE7A-7041-F25D1C8F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44" b="744"/>
            <a:stretch>
              <a:fillRect/>
            </a:stretch>
          </p:blipFill>
          <p:spPr>
            <a:xfrm>
              <a:off x="4764403" y="32616662"/>
              <a:ext cx="1348861" cy="1009888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33DBB87-DEEE-18CE-6FD9-DB870D1DB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084" y="11301908"/>
            <a:ext cx="6502936" cy="73116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73F095E-27C2-E559-5C38-7B8DB85447A8}"/>
              </a:ext>
            </a:extLst>
          </p:cNvPr>
          <p:cNvSpPr/>
          <p:nvPr/>
        </p:nvSpPr>
        <p:spPr>
          <a:xfrm>
            <a:off x="29322555" y="5335384"/>
            <a:ext cx="8134882" cy="2169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Results</a:t>
            </a: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pPr algn="ctr"/>
            <a:r>
              <a:rPr lang="en-US" sz="4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Conclusions</a:t>
            </a:r>
          </a:p>
          <a:p>
            <a:endParaRPr lang="en-US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A simple convolutional neural network (CNN) model with the one-hot encoding of the nucleotides as input outperformed many other complicated architectures.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On average, the CNN model achieved 0.87 AUC and 0.39 AUPRC in the 10-fold cross-validation.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With the highly accurate classification model, we can further identify motifs that are important to the IRES function and design new IRESs.</a:t>
            </a:r>
          </a:p>
          <a:p>
            <a:endParaRPr lang="en-US" sz="4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  <a:p>
            <a:pPr algn="ctr"/>
            <a:r>
              <a:rPr lang="en-US" sz="4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222222"/>
                </a:solidFill>
              </a:rPr>
              <a:t>Leppek</a:t>
            </a:r>
            <a:r>
              <a:rPr lang="en-US" sz="2400" dirty="0">
                <a:solidFill>
                  <a:srgbClr val="222222"/>
                </a:solidFill>
              </a:rPr>
              <a:t>, Kathrin, </a:t>
            </a:r>
            <a:r>
              <a:rPr lang="en-US" sz="2400" dirty="0" err="1">
                <a:solidFill>
                  <a:srgbClr val="222222"/>
                </a:solidFill>
              </a:rPr>
              <a:t>Rhiju</a:t>
            </a:r>
            <a:r>
              <a:rPr lang="en-US" sz="2400" dirty="0">
                <a:solidFill>
                  <a:srgbClr val="222222"/>
                </a:solidFill>
              </a:rPr>
              <a:t> Das, and Maria </a:t>
            </a:r>
            <a:r>
              <a:rPr lang="en-US" sz="2400" dirty="0" err="1">
                <a:solidFill>
                  <a:srgbClr val="222222"/>
                </a:solidFill>
              </a:rPr>
              <a:t>Barna</a:t>
            </a:r>
            <a:r>
              <a:rPr lang="en-US" sz="2400" dirty="0">
                <a:solidFill>
                  <a:srgbClr val="222222"/>
                </a:solidFill>
              </a:rPr>
              <a:t>. </a:t>
            </a:r>
            <a:r>
              <a:rPr lang="en-US" sz="2400" i="1" dirty="0">
                <a:solidFill>
                  <a:srgbClr val="222222"/>
                </a:solidFill>
              </a:rPr>
              <a:t>Nature Reviews Molecular Cell Biology</a:t>
            </a:r>
            <a:r>
              <a:rPr lang="en-US" sz="2400" dirty="0">
                <a:solidFill>
                  <a:srgbClr val="222222"/>
                </a:solidFill>
              </a:rPr>
              <a:t> 19.3 (2018): 158-174.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</a:rPr>
              <a:t>Chen, Robert, et al. </a:t>
            </a:r>
            <a:r>
              <a:rPr lang="en-US" sz="2400" i="1" dirty="0">
                <a:solidFill>
                  <a:srgbClr val="222222"/>
                </a:solidFill>
              </a:rPr>
              <a:t>Nature Biotechnology</a:t>
            </a:r>
            <a:r>
              <a:rPr lang="en-US" sz="2400" dirty="0">
                <a:solidFill>
                  <a:srgbClr val="222222"/>
                </a:solidFill>
              </a:rPr>
              <a:t> 41.2 (2023): 262-272.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</a:rPr>
              <a:t>Wu, </a:t>
            </a:r>
            <a:r>
              <a:rPr lang="en-US" sz="2400" dirty="0" err="1">
                <a:solidFill>
                  <a:srgbClr val="222222"/>
                </a:solidFill>
              </a:rPr>
              <a:t>Zonghan</a:t>
            </a:r>
            <a:r>
              <a:rPr lang="en-US" sz="2400" dirty="0">
                <a:solidFill>
                  <a:srgbClr val="222222"/>
                </a:solidFill>
              </a:rPr>
              <a:t>, et al. </a:t>
            </a:r>
            <a:r>
              <a:rPr lang="en-US" sz="2400" i="1">
                <a:solidFill>
                  <a:srgbClr val="222222"/>
                </a:solidFill>
              </a:rPr>
              <a:t>IEEE Transactions on Neural Networks and Learning Systems</a:t>
            </a:r>
            <a:r>
              <a:rPr lang="en-US" sz="2400">
                <a:solidFill>
                  <a:srgbClr val="222222"/>
                </a:solidFill>
              </a:rPr>
              <a:t> </a:t>
            </a:r>
            <a:r>
              <a:rPr lang="en-US" sz="2400" dirty="0">
                <a:solidFill>
                  <a:srgbClr val="222222"/>
                </a:solidFill>
              </a:rPr>
              <a:t>32.1 (2020): 4-24.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A74C89-C26D-3C43-292B-330C470D1D44}"/>
              </a:ext>
            </a:extLst>
          </p:cNvPr>
          <p:cNvSpPr/>
          <p:nvPr/>
        </p:nvSpPr>
        <p:spPr>
          <a:xfrm>
            <a:off x="16948837" y="5309254"/>
            <a:ext cx="49631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Data Processing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E501A4-ABE1-95AF-D9E2-1067C043D32E}"/>
              </a:ext>
            </a:extLst>
          </p:cNvPr>
          <p:cNvSpPr/>
          <p:nvPr/>
        </p:nvSpPr>
        <p:spPr>
          <a:xfrm>
            <a:off x="15770621" y="12818065"/>
            <a:ext cx="69547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Deep Learning Models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F054ED-C499-6D08-DB0E-0684D509B077}"/>
              </a:ext>
            </a:extLst>
          </p:cNvPr>
          <p:cNvSpPr/>
          <p:nvPr/>
        </p:nvSpPr>
        <p:spPr>
          <a:xfrm>
            <a:off x="9404066" y="11369833"/>
            <a:ext cx="5635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008F"/>
                </a:solidFill>
                <a:latin typeface="Raleway" pitchFamily="2" charset="0"/>
              </a:rPr>
              <a:t>Download Data </a:t>
            </a:r>
            <a:r>
              <a:rPr lang="en-US" sz="2800" b="1" dirty="0">
                <a:solidFill>
                  <a:srgbClr val="00008F"/>
                </a:solidFill>
                <a:latin typeface="Raleway" pitchFamily="2" charset="0"/>
              </a:rPr>
              <a:t>from </a:t>
            </a:r>
            <a:r>
              <a:rPr lang="en-US" sz="2800" b="1" dirty="0" err="1">
                <a:solidFill>
                  <a:srgbClr val="00008F"/>
                </a:solidFill>
                <a:latin typeface="Raleway" pitchFamily="2" charset="0"/>
              </a:rPr>
              <a:t>Rfam</a:t>
            </a:r>
            <a:endParaRPr lang="en-US" sz="2800" b="1" dirty="0">
              <a:solidFill>
                <a:srgbClr val="00008F"/>
              </a:solidFill>
              <a:latin typeface="Raleway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1352CB-275D-06AD-DC6E-5F606D01C1A5}"/>
              </a:ext>
            </a:extLst>
          </p:cNvPr>
          <p:cNvSpPr/>
          <p:nvPr/>
        </p:nvSpPr>
        <p:spPr>
          <a:xfrm>
            <a:off x="17017963" y="11174089"/>
            <a:ext cx="49612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F"/>
                </a:solidFill>
                <a:latin typeface="Raleway" pitchFamily="2" charset="0"/>
              </a:rPr>
              <a:t>Data Augmentation of Positive Samples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59FCFC4-F32B-C3BB-5AB7-859812C7D9D0}"/>
              </a:ext>
            </a:extLst>
          </p:cNvPr>
          <p:cNvSpPr/>
          <p:nvPr/>
        </p:nvSpPr>
        <p:spPr>
          <a:xfrm>
            <a:off x="15284905" y="11366998"/>
            <a:ext cx="1116531" cy="47625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034002A-E146-1757-E2C0-937094527F5D}"/>
              </a:ext>
            </a:extLst>
          </p:cNvPr>
          <p:cNvGrpSpPr/>
          <p:nvPr/>
        </p:nvGrpSpPr>
        <p:grpSpPr>
          <a:xfrm>
            <a:off x="8426873" y="6749634"/>
            <a:ext cx="7493759" cy="4343481"/>
            <a:chOff x="8787641" y="10916901"/>
            <a:chExt cx="7493759" cy="4422970"/>
          </a:xfrm>
        </p:grpSpPr>
        <p:pic>
          <p:nvPicPr>
            <p:cNvPr id="1034" name="Picture 10" descr="Rfam: The RNA families database">
              <a:extLst>
                <a:ext uri="{FF2B5EF4-FFF2-40B4-BE49-F238E27FC236}">
                  <a16:creationId xmlns:a16="http://schemas.microsoft.com/office/drawing/2014/main" id="{E8F66C12-1D05-1685-F879-87434A3C8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9060" y="10916901"/>
              <a:ext cx="1978470" cy="548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E68F22-5AFF-E738-841B-3EAC37D6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87641" y="11721776"/>
              <a:ext cx="4363642" cy="361809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5E3608-4213-E278-2B77-F639AD700D77}"/>
                </a:ext>
              </a:extLst>
            </p:cNvPr>
            <p:cNvSpPr txBox="1"/>
            <p:nvPr/>
          </p:nvSpPr>
          <p:spPr>
            <a:xfrm>
              <a:off x="13661410" y="11721776"/>
              <a:ext cx="2619990" cy="304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Positive Samples</a:t>
              </a:r>
            </a:p>
            <a:p>
              <a:r>
                <a:rPr lang="en-US" sz="2000" dirty="0"/>
                <a:t>1,433 sequences with length &gt; 100nt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400" b="1" dirty="0"/>
                <a:t>Negative Samples</a:t>
              </a:r>
            </a:p>
            <a:p>
              <a:r>
                <a:rPr lang="en-US" sz="2000" dirty="0"/>
                <a:t>166,138 sequences with length &gt; 100nt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8EFEE4C-7DF9-C1FF-DA1A-5257F00884CA}"/>
                </a:ext>
              </a:extLst>
            </p:cNvPr>
            <p:cNvSpPr/>
            <p:nvPr/>
          </p:nvSpPr>
          <p:spPr>
            <a:xfrm>
              <a:off x="13163036" y="13134294"/>
              <a:ext cx="486621" cy="20757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55840A5-0646-5272-815A-347A75BE6218}"/>
                </a:ext>
              </a:extLst>
            </p:cNvPr>
            <p:cNvCxnSpPr>
              <a:cxnSpLocks/>
            </p:cNvCxnSpPr>
            <p:nvPr/>
          </p:nvCxnSpPr>
          <p:spPr>
            <a:xfrm>
              <a:off x="13151283" y="12483092"/>
              <a:ext cx="4983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12D66F-DA57-D033-C59F-9C09C28D81F2}"/>
              </a:ext>
            </a:extLst>
          </p:cNvPr>
          <p:cNvGrpSpPr/>
          <p:nvPr/>
        </p:nvGrpSpPr>
        <p:grpSpPr>
          <a:xfrm>
            <a:off x="16434909" y="6501713"/>
            <a:ext cx="5241105" cy="4029433"/>
            <a:chOff x="17031724" y="10530004"/>
            <a:chExt cx="5241105" cy="40294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9B8D9D-4C7F-0D2A-FF43-4FAFF501951F}"/>
                </a:ext>
              </a:extLst>
            </p:cNvPr>
            <p:cNvSpPr txBox="1"/>
            <p:nvPr/>
          </p:nvSpPr>
          <p:spPr>
            <a:xfrm>
              <a:off x="17031724" y="10530004"/>
              <a:ext cx="52411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Randomly remove 1-3nt from either end of the original sequence, assuming the IRES function is not impacted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DE31513-641B-8CD1-47FD-EA1AB27EAB3B}"/>
                </a:ext>
              </a:extLst>
            </p:cNvPr>
            <p:cNvGrpSpPr/>
            <p:nvPr/>
          </p:nvGrpSpPr>
          <p:grpSpPr>
            <a:xfrm>
              <a:off x="17214152" y="11968731"/>
              <a:ext cx="1769083" cy="2590706"/>
              <a:chOff x="17214152" y="11968731"/>
              <a:chExt cx="2127146" cy="3076550"/>
            </a:xfrm>
          </p:grpSpPr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886FFD0F-9AEC-8473-17E7-5BC576D16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14152" y="11968731"/>
                <a:ext cx="2127146" cy="3076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0594B8-DF0F-87D9-6403-FDF0A0974E58}"/>
                  </a:ext>
                </a:extLst>
              </p:cNvPr>
              <p:cNvSpPr/>
              <p:nvPr/>
            </p:nvSpPr>
            <p:spPr>
              <a:xfrm>
                <a:off x="17240250" y="14097793"/>
                <a:ext cx="107156" cy="45719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FB9B51-42E0-26BD-EA5C-60E9C23E612B}"/>
                  </a:ext>
                </a:extLst>
              </p:cNvPr>
              <p:cNvSpPr/>
              <p:nvPr/>
            </p:nvSpPr>
            <p:spPr>
              <a:xfrm>
                <a:off x="19220475" y="14513718"/>
                <a:ext cx="107156" cy="45719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75C2CDC-78FB-CDAD-EBC6-527C54DE0FC2}"/>
                </a:ext>
              </a:extLst>
            </p:cNvPr>
            <p:cNvGrpSpPr/>
            <p:nvPr/>
          </p:nvGrpSpPr>
          <p:grpSpPr>
            <a:xfrm>
              <a:off x="19721602" y="11942372"/>
              <a:ext cx="1769083" cy="2590706"/>
              <a:chOff x="17214152" y="11968731"/>
              <a:chExt cx="2127146" cy="3076550"/>
            </a:xfrm>
          </p:grpSpPr>
          <p:pic>
            <p:nvPicPr>
              <p:cNvPr id="59" name="Picture 12">
                <a:extLst>
                  <a:ext uri="{FF2B5EF4-FFF2-40B4-BE49-F238E27FC236}">
                    <a16:creationId xmlns:a16="http://schemas.microsoft.com/office/drawing/2014/main" id="{1CBA2B78-ABAC-320A-FB39-4D60E2FF99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14152" y="11968731"/>
                <a:ext cx="2127146" cy="3076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23EAC1F-55A0-6354-F109-AA95CD7FB76D}"/>
                  </a:ext>
                </a:extLst>
              </p:cNvPr>
              <p:cNvSpPr/>
              <p:nvPr/>
            </p:nvSpPr>
            <p:spPr>
              <a:xfrm>
                <a:off x="17240250" y="14097793"/>
                <a:ext cx="76871" cy="5429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92FD0F0-D420-B63C-3309-FB219042DD24}"/>
                </a:ext>
              </a:extLst>
            </p:cNvPr>
            <p:cNvCxnSpPr/>
            <p:nvPr/>
          </p:nvCxnSpPr>
          <p:spPr>
            <a:xfrm>
              <a:off x="19107150" y="13462000"/>
              <a:ext cx="438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C314251-80DE-C998-2336-B75DF74F673A}"/>
                </a:ext>
              </a:extLst>
            </p:cNvPr>
            <p:cNvSpPr txBox="1"/>
            <p:nvPr/>
          </p:nvSpPr>
          <p:spPr>
            <a:xfrm>
              <a:off x="19326398" y="14111818"/>
              <a:ext cx="16405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 </a:t>
              </a:r>
              <a:r>
                <a:rPr lang="en-US" sz="1100" dirty="0" err="1"/>
                <a:t>nt</a:t>
              </a:r>
              <a:r>
                <a:rPr lang="en-US" sz="1100" dirty="0"/>
                <a:t> in 5’ end are removed in one sample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3F78564-C938-0F2F-2654-86F7ACB29120}"/>
                </a:ext>
              </a:extLst>
            </p:cNvPr>
            <p:cNvCxnSpPr/>
            <p:nvPr/>
          </p:nvCxnSpPr>
          <p:spPr>
            <a:xfrm flipH="1" flipV="1">
              <a:off x="19775272" y="13800074"/>
              <a:ext cx="31966" cy="2977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93B48279-FC8B-6778-3313-45E0F36D1F32}"/>
              </a:ext>
            </a:extLst>
          </p:cNvPr>
          <p:cNvSpPr/>
          <p:nvPr/>
        </p:nvSpPr>
        <p:spPr>
          <a:xfrm>
            <a:off x="21420904" y="11422663"/>
            <a:ext cx="1116531" cy="47625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C18C5F8-09F2-7D59-1A58-7AE67F951BCC}"/>
              </a:ext>
            </a:extLst>
          </p:cNvPr>
          <p:cNvSpPr/>
          <p:nvPr/>
        </p:nvSpPr>
        <p:spPr>
          <a:xfrm>
            <a:off x="23696200" y="11128074"/>
            <a:ext cx="3393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F"/>
                </a:solidFill>
                <a:latin typeface="Raleway" pitchFamily="2" charset="0"/>
              </a:rPr>
              <a:t>Data Splitting for </a:t>
            </a:r>
          </a:p>
          <a:p>
            <a:r>
              <a:rPr lang="en-US" sz="2800" b="1" dirty="0">
                <a:solidFill>
                  <a:srgbClr val="00008F"/>
                </a:solidFill>
                <a:latin typeface="Raleway" pitchFamily="2" charset="0"/>
              </a:rPr>
              <a:t>Cross-Validation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D4FB464-F9CC-FC74-6875-B2DC3A952A2B}"/>
              </a:ext>
            </a:extLst>
          </p:cNvPr>
          <p:cNvGrpSpPr/>
          <p:nvPr/>
        </p:nvGrpSpPr>
        <p:grpSpPr>
          <a:xfrm>
            <a:off x="22227183" y="6501713"/>
            <a:ext cx="6387225" cy="4425735"/>
            <a:chOff x="23406824" y="10675072"/>
            <a:chExt cx="6373021" cy="4388056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D9833341-26BA-B4EB-CBFA-51A4B23E9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55"/>
            <a:stretch/>
          </p:blipFill>
          <p:spPr>
            <a:xfrm>
              <a:off x="23406824" y="12131724"/>
              <a:ext cx="6373021" cy="2931404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D71DCB-371A-AEA3-8FCC-7BFF1D8DFCFF}"/>
                </a:ext>
              </a:extLst>
            </p:cNvPr>
            <p:cNvSpPr txBox="1"/>
            <p:nvPr/>
          </p:nvSpPr>
          <p:spPr>
            <a:xfrm>
              <a:off x="24028176" y="10675072"/>
              <a:ext cx="5130316" cy="119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Data were split by RNA families to avoid data leakage due to the sequence similarity within a family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8B1FDB2-96B0-AB3A-6D57-68E0CFFB34ED}"/>
              </a:ext>
            </a:extLst>
          </p:cNvPr>
          <p:cNvGrpSpPr/>
          <p:nvPr/>
        </p:nvGrpSpPr>
        <p:grpSpPr>
          <a:xfrm>
            <a:off x="29538412" y="6617154"/>
            <a:ext cx="7895304" cy="7457330"/>
            <a:chOff x="8353888" y="3336891"/>
            <a:chExt cx="3353438" cy="3521109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DE6AFADD-6584-CDAF-D1D0-491E51910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53888" y="3336891"/>
              <a:ext cx="3353438" cy="3521109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3DC3765-CC90-46C9-E48E-31F3D2EBBB0E}"/>
                </a:ext>
              </a:extLst>
            </p:cNvPr>
            <p:cNvSpPr/>
            <p:nvPr/>
          </p:nvSpPr>
          <p:spPr>
            <a:xfrm>
              <a:off x="10430835" y="3336891"/>
              <a:ext cx="284085" cy="338350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9" name="Table 8">
            <a:extLst>
              <a:ext uri="{FF2B5EF4-FFF2-40B4-BE49-F238E27FC236}">
                <a16:creationId xmlns:a16="http://schemas.microsoft.com/office/drawing/2014/main" id="{30BD4CB7-4D72-E85C-36B6-3315CBF23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22788"/>
              </p:ext>
            </p:extLst>
          </p:nvPr>
        </p:nvGraphicFramePr>
        <p:xfrm>
          <a:off x="8367152" y="13749442"/>
          <a:ext cx="10581674" cy="7223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3667">
                  <a:extLst>
                    <a:ext uri="{9D8B030D-6E8A-4147-A177-3AD203B41FA5}">
                      <a16:colId xmlns:a16="http://schemas.microsoft.com/office/drawing/2014/main" val="1903170932"/>
                    </a:ext>
                  </a:extLst>
                </a:gridCol>
                <a:gridCol w="2890340">
                  <a:extLst>
                    <a:ext uri="{9D8B030D-6E8A-4147-A177-3AD203B41FA5}">
                      <a16:colId xmlns:a16="http://schemas.microsoft.com/office/drawing/2014/main" val="983732467"/>
                    </a:ext>
                  </a:extLst>
                </a:gridCol>
                <a:gridCol w="4437667">
                  <a:extLst>
                    <a:ext uri="{9D8B030D-6E8A-4147-A177-3AD203B41FA5}">
                      <a16:colId xmlns:a16="http://schemas.microsoft.com/office/drawing/2014/main" val="3369741931"/>
                    </a:ext>
                  </a:extLst>
                </a:gridCol>
              </a:tblGrid>
              <a:tr h="425274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Encoding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96972"/>
                  </a:ext>
                </a:extLst>
              </a:tr>
              <a:tr h="425274">
                <a:tc>
                  <a:txBody>
                    <a:bodyPr/>
                    <a:lstStyle/>
                    <a:p>
                      <a:r>
                        <a:rPr lang="en-US" sz="2400" dirty="0"/>
                        <a:t>embed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fully connected (FC) layer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57343"/>
                  </a:ext>
                </a:extLst>
              </a:tr>
              <a:tr h="4252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embed_bert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BERT + flatten +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22248"/>
                  </a:ext>
                </a:extLst>
              </a:tr>
              <a:tr h="4252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embed_bert_conv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BERT + convolution +FC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0622"/>
                  </a:ext>
                </a:extLst>
              </a:tr>
              <a:tr h="4252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embed_conv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convolution +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43582"/>
                  </a:ext>
                </a:extLst>
              </a:tr>
              <a:tr h="765494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embed_graph_attention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embedding + secondary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graph attention + </a:t>
                      </a:r>
                    </a:p>
                    <a:p>
                      <a:r>
                        <a:rPr lang="en-US" sz="2400" dirty="0"/>
                        <a:t>average pooling +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86093"/>
                  </a:ext>
                </a:extLst>
              </a:tr>
              <a:tr h="765494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embed_graph_conv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embedding + secondary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graph convolution + </a:t>
                      </a:r>
                    </a:p>
                    <a:p>
                      <a:r>
                        <a:rPr lang="en-US" sz="2400" dirty="0"/>
                        <a:t>average pooling + 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25813"/>
                  </a:ext>
                </a:extLst>
              </a:tr>
              <a:tr h="42527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onehot_conv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convolution +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69507"/>
                  </a:ext>
                </a:extLst>
              </a:tr>
              <a:tr h="765494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onehot_graph_attention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one-hot encoding + secondary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graph attention + 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average pooling +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6010"/>
                  </a:ext>
                </a:extLst>
              </a:tr>
              <a:tr h="765494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onehot_graph_conv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graph convolution +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average pooling +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6750"/>
                  </a:ext>
                </a:extLst>
              </a:tr>
              <a:tr h="1105713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onehot_structure_conv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one-hot encoding + secondary structure 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convolution +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45656"/>
                  </a:ext>
                </a:extLst>
              </a:tr>
            </a:tbl>
          </a:graphicData>
        </a:graphic>
      </p:graphicFrame>
      <p:sp>
        <p:nvSpPr>
          <p:cNvPr id="180" name="Rectangle 179">
            <a:extLst>
              <a:ext uri="{FF2B5EF4-FFF2-40B4-BE49-F238E27FC236}">
                <a16:creationId xmlns:a16="http://schemas.microsoft.com/office/drawing/2014/main" id="{37ACBA0C-BACB-1E8A-EEA4-A4B6B08A71BD}"/>
              </a:ext>
            </a:extLst>
          </p:cNvPr>
          <p:cNvSpPr/>
          <p:nvPr/>
        </p:nvSpPr>
        <p:spPr>
          <a:xfrm>
            <a:off x="9604733" y="21026627"/>
            <a:ext cx="354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F"/>
                </a:solidFill>
                <a:latin typeface="Raleway" pitchFamily="2" charset="0"/>
              </a:rPr>
              <a:t>One-Hot Encoding</a:t>
            </a:r>
          </a:p>
        </p:txBody>
      </p:sp>
      <p:graphicFrame>
        <p:nvGraphicFramePr>
          <p:cNvPr id="183" name="Table 183">
            <a:extLst>
              <a:ext uri="{FF2B5EF4-FFF2-40B4-BE49-F238E27FC236}">
                <a16:creationId xmlns:a16="http://schemas.microsoft.com/office/drawing/2014/main" id="{020A43D7-F903-16CC-9C10-3BB48078F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78921"/>
              </p:ext>
            </p:extLst>
          </p:nvPr>
        </p:nvGraphicFramePr>
        <p:xfrm>
          <a:off x="9026216" y="21723360"/>
          <a:ext cx="373156" cy="316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156">
                  <a:extLst>
                    <a:ext uri="{9D8B030D-6E8A-4147-A177-3AD203B41FA5}">
                      <a16:colId xmlns:a16="http://schemas.microsoft.com/office/drawing/2014/main" val="1216857517"/>
                    </a:ext>
                  </a:extLst>
                </a:gridCol>
              </a:tblGrid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8690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91825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11508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61420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86256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0556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30938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82085"/>
                  </a:ext>
                </a:extLst>
              </a:tr>
            </a:tbl>
          </a:graphicData>
        </a:graphic>
      </p:graphicFrame>
      <p:graphicFrame>
        <p:nvGraphicFramePr>
          <p:cNvPr id="184" name="Table 184">
            <a:extLst>
              <a:ext uri="{FF2B5EF4-FFF2-40B4-BE49-F238E27FC236}">
                <a16:creationId xmlns:a16="http://schemas.microsoft.com/office/drawing/2014/main" id="{23D8B0C4-C3A2-6ACF-148D-1E7E9D2C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7453"/>
              </p:ext>
            </p:extLst>
          </p:nvPr>
        </p:nvGraphicFramePr>
        <p:xfrm>
          <a:off x="9810094" y="21723360"/>
          <a:ext cx="1220620" cy="316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155">
                  <a:extLst>
                    <a:ext uri="{9D8B030D-6E8A-4147-A177-3AD203B41FA5}">
                      <a16:colId xmlns:a16="http://schemas.microsoft.com/office/drawing/2014/main" val="3020094830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3764659344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826840515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1050187394"/>
                    </a:ext>
                  </a:extLst>
                </a:gridCol>
              </a:tblGrid>
              <a:tr h="250729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5070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505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251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15524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8383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1656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179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5498"/>
                  </a:ext>
                </a:extLst>
              </a:tr>
            </a:tbl>
          </a:graphicData>
        </a:graphic>
      </p:graphicFrame>
      <p:graphicFrame>
        <p:nvGraphicFramePr>
          <p:cNvPr id="187" name="Table 183">
            <a:extLst>
              <a:ext uri="{FF2B5EF4-FFF2-40B4-BE49-F238E27FC236}">
                <a16:creationId xmlns:a16="http://schemas.microsoft.com/office/drawing/2014/main" id="{89CAC98D-BFA4-A670-C62C-47D0B6611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7553"/>
              </p:ext>
            </p:extLst>
          </p:nvPr>
        </p:nvGraphicFramePr>
        <p:xfrm>
          <a:off x="11738866" y="21723360"/>
          <a:ext cx="373156" cy="316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156">
                  <a:extLst>
                    <a:ext uri="{9D8B030D-6E8A-4147-A177-3AD203B41FA5}">
                      <a16:colId xmlns:a16="http://schemas.microsoft.com/office/drawing/2014/main" val="1216857517"/>
                    </a:ext>
                  </a:extLst>
                </a:gridCol>
              </a:tblGrid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8690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91825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11508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61420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86256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0556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30938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82085"/>
                  </a:ext>
                </a:extLst>
              </a:tr>
            </a:tbl>
          </a:graphicData>
        </a:graphic>
      </p:graphicFrame>
      <p:graphicFrame>
        <p:nvGraphicFramePr>
          <p:cNvPr id="188" name="Table 184">
            <a:extLst>
              <a:ext uri="{FF2B5EF4-FFF2-40B4-BE49-F238E27FC236}">
                <a16:creationId xmlns:a16="http://schemas.microsoft.com/office/drawing/2014/main" id="{7D2FBF58-8119-2B05-14CB-35C8C76A3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49606"/>
              </p:ext>
            </p:extLst>
          </p:nvPr>
        </p:nvGraphicFramePr>
        <p:xfrm>
          <a:off x="12546713" y="21723360"/>
          <a:ext cx="930906" cy="316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0302">
                  <a:extLst>
                    <a:ext uri="{9D8B030D-6E8A-4147-A177-3AD203B41FA5}">
                      <a16:colId xmlns:a16="http://schemas.microsoft.com/office/drawing/2014/main" val="3020094830"/>
                    </a:ext>
                  </a:extLst>
                </a:gridCol>
                <a:gridCol w="310302">
                  <a:extLst>
                    <a:ext uri="{9D8B030D-6E8A-4147-A177-3AD203B41FA5}">
                      <a16:colId xmlns:a16="http://schemas.microsoft.com/office/drawing/2014/main" val="3764659344"/>
                    </a:ext>
                  </a:extLst>
                </a:gridCol>
                <a:gridCol w="310302">
                  <a:extLst>
                    <a:ext uri="{9D8B030D-6E8A-4147-A177-3AD203B41FA5}">
                      <a16:colId xmlns:a16="http://schemas.microsoft.com/office/drawing/2014/main" val="826840515"/>
                    </a:ext>
                  </a:extLst>
                </a:gridCol>
              </a:tblGrid>
              <a:tr h="335591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5070"/>
                  </a:ext>
                </a:extLst>
              </a:tr>
              <a:tr h="335591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5052"/>
                  </a:ext>
                </a:extLst>
              </a:tr>
              <a:tr h="335591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2512"/>
                  </a:ext>
                </a:extLst>
              </a:tr>
              <a:tr h="335591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15524"/>
                  </a:ext>
                </a:extLst>
              </a:tr>
              <a:tr h="335591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8383"/>
                  </a:ext>
                </a:extLst>
              </a:tr>
              <a:tr h="335591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1656"/>
                  </a:ext>
                </a:extLst>
              </a:tr>
              <a:tr h="335591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1792"/>
                  </a:ext>
                </a:extLst>
              </a:tr>
              <a:tr h="335591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5498"/>
                  </a:ext>
                </a:extLst>
              </a:tr>
            </a:tbl>
          </a:graphicData>
        </a:graphic>
      </p:graphicFrame>
      <p:sp>
        <p:nvSpPr>
          <p:cNvPr id="189" name="TextBox 188">
            <a:extLst>
              <a:ext uri="{FF2B5EF4-FFF2-40B4-BE49-F238E27FC236}">
                <a16:creationId xmlns:a16="http://schemas.microsoft.com/office/drawing/2014/main" id="{04CF4008-E213-8A46-80DF-A2EB9C8E3976}"/>
              </a:ext>
            </a:extLst>
          </p:cNvPr>
          <p:cNvSpPr txBox="1"/>
          <p:nvPr/>
        </p:nvSpPr>
        <p:spPr>
          <a:xfrm>
            <a:off x="8800963" y="24997443"/>
            <a:ext cx="27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Primary Sequence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AF2B42D-2D98-3A46-C0C0-57788E7F7060}"/>
              </a:ext>
            </a:extLst>
          </p:cNvPr>
          <p:cNvSpPr txBox="1"/>
          <p:nvPr/>
        </p:nvSpPr>
        <p:spPr>
          <a:xfrm>
            <a:off x="11524325" y="25016388"/>
            <a:ext cx="272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Secondary Structure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2EB81E95-071F-B3DE-98B7-00654B12E3A9}"/>
              </a:ext>
            </a:extLst>
          </p:cNvPr>
          <p:cNvCxnSpPr>
            <a:cxnSpLocks/>
            <a:stCxn id="183" idx="3"/>
            <a:endCxn id="184" idx="1"/>
          </p:cNvCxnSpPr>
          <p:nvPr/>
        </p:nvCxnSpPr>
        <p:spPr>
          <a:xfrm>
            <a:off x="9399372" y="23308320"/>
            <a:ext cx="41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55B0CD1-D40A-604B-66F8-B3EA1C56F335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12112027" y="23308320"/>
            <a:ext cx="43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ight Brace 1034">
            <a:extLst>
              <a:ext uri="{FF2B5EF4-FFF2-40B4-BE49-F238E27FC236}">
                <a16:creationId xmlns:a16="http://schemas.microsoft.com/office/drawing/2014/main" id="{4A91D29C-F38B-A9B6-DE8E-61FAD59FDFA0}"/>
              </a:ext>
            </a:extLst>
          </p:cNvPr>
          <p:cNvSpPr/>
          <p:nvPr/>
        </p:nvSpPr>
        <p:spPr>
          <a:xfrm rot="5400000">
            <a:off x="11636572" y="24294434"/>
            <a:ext cx="369330" cy="2644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7D099BE-83A1-EA91-7DB6-3971E3429A61}"/>
              </a:ext>
            </a:extLst>
          </p:cNvPr>
          <p:cNvSpPr txBox="1"/>
          <p:nvPr/>
        </p:nvSpPr>
        <p:spPr>
          <a:xfrm>
            <a:off x="10198088" y="25664241"/>
            <a:ext cx="3744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Concatenate the encoded matrices if the secondary structure is used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6022949-FE7A-7742-16BB-A0443B3F06E7}"/>
              </a:ext>
            </a:extLst>
          </p:cNvPr>
          <p:cNvSpPr/>
          <p:nvPr/>
        </p:nvSpPr>
        <p:spPr>
          <a:xfrm>
            <a:off x="14955695" y="21027039"/>
            <a:ext cx="354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F"/>
                </a:solidFill>
                <a:latin typeface="Raleway" pitchFamily="2" charset="0"/>
              </a:rPr>
              <a:t>Embedding</a:t>
            </a:r>
          </a:p>
        </p:txBody>
      </p:sp>
      <p:graphicFrame>
        <p:nvGraphicFramePr>
          <p:cNvPr id="1040" name="Table 183">
            <a:extLst>
              <a:ext uri="{FF2B5EF4-FFF2-40B4-BE49-F238E27FC236}">
                <a16:creationId xmlns:a16="http://schemas.microsoft.com/office/drawing/2014/main" id="{41237F17-AAA8-3E13-4ACD-A4FA44B0B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82790"/>
              </p:ext>
            </p:extLst>
          </p:nvPr>
        </p:nvGraphicFramePr>
        <p:xfrm>
          <a:off x="14901268" y="21708351"/>
          <a:ext cx="373156" cy="316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156">
                  <a:extLst>
                    <a:ext uri="{9D8B030D-6E8A-4147-A177-3AD203B41FA5}">
                      <a16:colId xmlns:a16="http://schemas.microsoft.com/office/drawing/2014/main" val="1216857517"/>
                    </a:ext>
                  </a:extLst>
                </a:gridCol>
              </a:tblGrid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8690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91825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11508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61420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86256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0556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30938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82085"/>
                  </a:ext>
                </a:extLst>
              </a:tr>
            </a:tbl>
          </a:graphicData>
        </a:graphic>
      </p:graphicFrame>
      <p:graphicFrame>
        <p:nvGraphicFramePr>
          <p:cNvPr id="1041" name="Table 184">
            <a:extLst>
              <a:ext uri="{FF2B5EF4-FFF2-40B4-BE49-F238E27FC236}">
                <a16:creationId xmlns:a16="http://schemas.microsoft.com/office/drawing/2014/main" id="{837E9C78-DBB3-784A-C710-152DD96C6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34837"/>
              </p:ext>
            </p:extLst>
          </p:nvPr>
        </p:nvGraphicFramePr>
        <p:xfrm>
          <a:off x="15685151" y="21708351"/>
          <a:ext cx="915465" cy="316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155">
                  <a:extLst>
                    <a:ext uri="{9D8B030D-6E8A-4147-A177-3AD203B41FA5}">
                      <a16:colId xmlns:a16="http://schemas.microsoft.com/office/drawing/2014/main" val="3020094830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3764659344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826840515"/>
                    </a:ext>
                  </a:extLst>
                </a:gridCol>
              </a:tblGrid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5070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505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251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15524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8383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1656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179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5498"/>
                  </a:ext>
                </a:extLst>
              </a:tr>
            </a:tbl>
          </a:graphicData>
        </a:graphic>
      </p:graphicFrame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D5FBADF9-3400-1C72-6C77-3BC96C75CEDE}"/>
              </a:ext>
            </a:extLst>
          </p:cNvPr>
          <p:cNvCxnSpPr>
            <a:cxnSpLocks/>
            <a:stCxn id="1040" idx="3"/>
            <a:endCxn id="1041" idx="1"/>
          </p:cNvCxnSpPr>
          <p:nvPr/>
        </p:nvCxnSpPr>
        <p:spPr>
          <a:xfrm>
            <a:off x="15274424" y="23293311"/>
            <a:ext cx="41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3" name="Table 184">
            <a:extLst>
              <a:ext uri="{FF2B5EF4-FFF2-40B4-BE49-F238E27FC236}">
                <a16:creationId xmlns:a16="http://schemas.microsoft.com/office/drawing/2014/main" id="{03A89A98-EBA8-C1D4-EDA2-233736894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58773"/>
              </p:ext>
            </p:extLst>
          </p:nvPr>
        </p:nvGraphicFramePr>
        <p:xfrm>
          <a:off x="16914656" y="21708351"/>
          <a:ext cx="305155" cy="316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155">
                  <a:extLst>
                    <a:ext uri="{9D8B030D-6E8A-4147-A177-3AD203B41FA5}">
                      <a16:colId xmlns:a16="http://schemas.microsoft.com/office/drawing/2014/main" val="3020094830"/>
                    </a:ext>
                  </a:extLst>
                </a:gridCol>
              </a:tblGrid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5070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505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251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15524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8383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1656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179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5498"/>
                  </a:ext>
                </a:extLst>
              </a:tr>
            </a:tbl>
          </a:graphicData>
        </a:graphic>
      </p:graphicFrame>
      <p:sp>
        <p:nvSpPr>
          <p:cNvPr id="1044" name="TextBox 1043">
            <a:extLst>
              <a:ext uri="{FF2B5EF4-FFF2-40B4-BE49-F238E27FC236}">
                <a16:creationId xmlns:a16="http://schemas.microsoft.com/office/drawing/2014/main" id="{63B406EA-BFCC-5041-B7F5-1EEDDEE99891}"/>
              </a:ext>
            </a:extLst>
          </p:cNvPr>
          <p:cNvSpPr txBox="1"/>
          <p:nvPr/>
        </p:nvSpPr>
        <p:spPr>
          <a:xfrm>
            <a:off x="16578279" y="230800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763A4F0-4859-E375-F070-A167971E6477}"/>
              </a:ext>
            </a:extLst>
          </p:cNvPr>
          <p:cNvSpPr txBox="1"/>
          <p:nvPr/>
        </p:nvSpPr>
        <p:spPr>
          <a:xfrm>
            <a:off x="15442733" y="24967721"/>
            <a:ext cx="2418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Numeric values learned by the models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A679B17-2331-0258-26FF-AE45B0A5BFF8}"/>
              </a:ext>
            </a:extLst>
          </p:cNvPr>
          <p:cNvSpPr/>
          <p:nvPr/>
        </p:nvSpPr>
        <p:spPr>
          <a:xfrm>
            <a:off x="22118010" y="13979202"/>
            <a:ext cx="354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F"/>
                </a:solidFill>
                <a:latin typeface="Raleway" pitchFamily="2" charset="0"/>
              </a:rPr>
              <a:t>Graph Models</a:t>
            </a:r>
          </a:p>
        </p:txBody>
      </p:sp>
      <p:graphicFrame>
        <p:nvGraphicFramePr>
          <p:cNvPr id="1048" name="Table 184">
            <a:extLst>
              <a:ext uri="{FF2B5EF4-FFF2-40B4-BE49-F238E27FC236}">
                <a16:creationId xmlns:a16="http://schemas.microsoft.com/office/drawing/2014/main" id="{54FE6743-F5BF-6CA5-4F38-709D83CC9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81945"/>
              </p:ext>
            </p:extLst>
          </p:nvPr>
        </p:nvGraphicFramePr>
        <p:xfrm>
          <a:off x="19640862" y="14834599"/>
          <a:ext cx="915465" cy="316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155">
                  <a:extLst>
                    <a:ext uri="{9D8B030D-6E8A-4147-A177-3AD203B41FA5}">
                      <a16:colId xmlns:a16="http://schemas.microsoft.com/office/drawing/2014/main" val="3020094830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3764659344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826840515"/>
                    </a:ext>
                  </a:extLst>
                </a:gridCol>
              </a:tblGrid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5070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505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251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15524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8383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1656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179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5498"/>
                  </a:ext>
                </a:extLst>
              </a:tr>
            </a:tbl>
          </a:graphicData>
        </a:graphic>
      </p:graphicFrame>
      <p:graphicFrame>
        <p:nvGraphicFramePr>
          <p:cNvPr id="1049" name="Table 184">
            <a:extLst>
              <a:ext uri="{FF2B5EF4-FFF2-40B4-BE49-F238E27FC236}">
                <a16:creationId xmlns:a16="http://schemas.microsoft.com/office/drawing/2014/main" id="{0024A85E-F1E9-FAF6-25E9-81764FB4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07165"/>
              </p:ext>
            </p:extLst>
          </p:nvPr>
        </p:nvGraphicFramePr>
        <p:xfrm>
          <a:off x="20870367" y="14834599"/>
          <a:ext cx="305155" cy="316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155">
                  <a:extLst>
                    <a:ext uri="{9D8B030D-6E8A-4147-A177-3AD203B41FA5}">
                      <a16:colId xmlns:a16="http://schemas.microsoft.com/office/drawing/2014/main" val="3020094830"/>
                    </a:ext>
                  </a:extLst>
                </a:gridCol>
              </a:tblGrid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5070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505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251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15524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8383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1656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179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5498"/>
                  </a:ext>
                </a:extLst>
              </a:tr>
            </a:tbl>
          </a:graphicData>
        </a:graphic>
      </p:graphicFrame>
      <p:sp>
        <p:nvSpPr>
          <p:cNvPr id="1050" name="TextBox 1049">
            <a:extLst>
              <a:ext uri="{FF2B5EF4-FFF2-40B4-BE49-F238E27FC236}">
                <a16:creationId xmlns:a16="http://schemas.microsoft.com/office/drawing/2014/main" id="{33097263-C476-2438-293F-F9E5204C413C}"/>
              </a:ext>
            </a:extLst>
          </p:cNvPr>
          <p:cNvSpPr txBox="1"/>
          <p:nvPr/>
        </p:nvSpPr>
        <p:spPr>
          <a:xfrm>
            <a:off x="20533990" y="162062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7F36675-8B8D-5FEA-C2DF-CA3563DF17B4}"/>
              </a:ext>
            </a:extLst>
          </p:cNvPr>
          <p:cNvSpPr txBox="1"/>
          <p:nvPr/>
        </p:nvSpPr>
        <p:spPr>
          <a:xfrm>
            <a:off x="19389178" y="18134787"/>
            <a:ext cx="20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Encoding Layer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DADEE0C0-C807-AFE7-2916-338062F9AA61}"/>
              </a:ext>
            </a:extLst>
          </p:cNvPr>
          <p:cNvSpPr/>
          <p:nvPr/>
        </p:nvSpPr>
        <p:spPr>
          <a:xfrm>
            <a:off x="22386216" y="19800115"/>
            <a:ext cx="354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F"/>
                </a:solidFill>
                <a:latin typeface="Raleway" pitchFamily="2" charset="0"/>
              </a:rPr>
              <a:t>Other Models</a:t>
            </a:r>
          </a:p>
        </p:txBody>
      </p:sp>
      <p:graphicFrame>
        <p:nvGraphicFramePr>
          <p:cNvPr id="1070" name="Table 184">
            <a:extLst>
              <a:ext uri="{FF2B5EF4-FFF2-40B4-BE49-F238E27FC236}">
                <a16:creationId xmlns:a16="http://schemas.microsoft.com/office/drawing/2014/main" id="{C898BA52-E65A-6EBE-79A7-5BB7C2380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4810"/>
              </p:ext>
            </p:extLst>
          </p:nvPr>
        </p:nvGraphicFramePr>
        <p:xfrm>
          <a:off x="19641382" y="21714591"/>
          <a:ext cx="915465" cy="316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155">
                  <a:extLst>
                    <a:ext uri="{9D8B030D-6E8A-4147-A177-3AD203B41FA5}">
                      <a16:colId xmlns:a16="http://schemas.microsoft.com/office/drawing/2014/main" val="3020094830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3764659344"/>
                    </a:ext>
                  </a:extLst>
                </a:gridCol>
                <a:gridCol w="305155">
                  <a:extLst>
                    <a:ext uri="{9D8B030D-6E8A-4147-A177-3AD203B41FA5}">
                      <a16:colId xmlns:a16="http://schemas.microsoft.com/office/drawing/2014/main" val="826840515"/>
                    </a:ext>
                  </a:extLst>
                </a:gridCol>
              </a:tblGrid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5070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505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251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15524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8383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1656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179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5498"/>
                  </a:ext>
                </a:extLst>
              </a:tr>
            </a:tbl>
          </a:graphicData>
        </a:graphic>
      </p:graphicFrame>
      <p:graphicFrame>
        <p:nvGraphicFramePr>
          <p:cNvPr id="1071" name="Table 184">
            <a:extLst>
              <a:ext uri="{FF2B5EF4-FFF2-40B4-BE49-F238E27FC236}">
                <a16:creationId xmlns:a16="http://schemas.microsoft.com/office/drawing/2014/main" id="{D9939885-BFD8-25E2-CFA9-D229338C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4725"/>
              </p:ext>
            </p:extLst>
          </p:nvPr>
        </p:nvGraphicFramePr>
        <p:xfrm>
          <a:off x="20871268" y="21727140"/>
          <a:ext cx="305155" cy="3169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155">
                  <a:extLst>
                    <a:ext uri="{9D8B030D-6E8A-4147-A177-3AD203B41FA5}">
                      <a16:colId xmlns:a16="http://schemas.microsoft.com/office/drawing/2014/main" val="3020094830"/>
                    </a:ext>
                  </a:extLst>
                </a:gridCol>
              </a:tblGrid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5070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505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251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15524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8383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1656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1792"/>
                  </a:ext>
                </a:extLst>
              </a:tr>
              <a:tr h="2507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5498"/>
                  </a:ext>
                </a:extLst>
              </a:tr>
            </a:tbl>
          </a:graphicData>
        </a:graphic>
      </p:graphicFrame>
      <p:sp>
        <p:nvSpPr>
          <p:cNvPr id="1072" name="TextBox 1071">
            <a:extLst>
              <a:ext uri="{FF2B5EF4-FFF2-40B4-BE49-F238E27FC236}">
                <a16:creationId xmlns:a16="http://schemas.microsoft.com/office/drawing/2014/main" id="{633DD3A5-E6A8-8477-ADDB-39C8ACEA1F92}"/>
              </a:ext>
            </a:extLst>
          </p:cNvPr>
          <p:cNvSpPr txBox="1"/>
          <p:nvPr/>
        </p:nvSpPr>
        <p:spPr>
          <a:xfrm>
            <a:off x="20526998" y="231086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2C3107BA-DB29-CEAB-2B69-FCDAA911B9F7}"/>
              </a:ext>
            </a:extLst>
          </p:cNvPr>
          <p:cNvSpPr txBox="1"/>
          <p:nvPr/>
        </p:nvSpPr>
        <p:spPr>
          <a:xfrm>
            <a:off x="19389790" y="24999970"/>
            <a:ext cx="226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Encoding Layer</a:t>
            </a:r>
          </a:p>
        </p:txBody>
      </p: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6C89644B-A70A-22E0-E4B6-B9675BBBA20B}"/>
              </a:ext>
            </a:extLst>
          </p:cNvPr>
          <p:cNvGrpSpPr/>
          <p:nvPr/>
        </p:nvGrpSpPr>
        <p:grpSpPr>
          <a:xfrm>
            <a:off x="21368589" y="14904118"/>
            <a:ext cx="6293406" cy="4672555"/>
            <a:chOff x="20685515" y="19924229"/>
            <a:chExt cx="6293406" cy="4672555"/>
          </a:xfrm>
        </p:grpSpPr>
        <p:pic>
          <p:nvPicPr>
            <p:cNvPr id="1068" name="Picture 1067">
              <a:extLst>
                <a:ext uri="{FF2B5EF4-FFF2-40B4-BE49-F238E27FC236}">
                  <a16:creationId xmlns:a16="http://schemas.microsoft.com/office/drawing/2014/main" id="{43D41E4A-6147-BC00-32BA-D790C660F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775662" y="19924229"/>
              <a:ext cx="2279549" cy="3143015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25E8338-04E8-219C-A9BF-C4AACEFABC1E}"/>
                </a:ext>
              </a:extLst>
            </p:cNvPr>
            <p:cNvSpPr txBox="1"/>
            <p:nvPr/>
          </p:nvSpPr>
          <p:spPr>
            <a:xfrm>
              <a:off x="20971856" y="23135845"/>
              <a:ext cx="23391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Secondary Structure Graph</a:t>
              </a:r>
            </a:p>
          </p:txBody>
        </p:sp>
        <p:sp>
          <p:nvSpPr>
            <p:cNvPr id="1053" name="Plus Sign 1052">
              <a:extLst>
                <a:ext uri="{FF2B5EF4-FFF2-40B4-BE49-F238E27FC236}">
                  <a16:creationId xmlns:a16="http://schemas.microsoft.com/office/drawing/2014/main" id="{05B7A244-6BEB-4CAD-8CD1-5C3F9DEA29DE}"/>
                </a:ext>
              </a:extLst>
            </p:cNvPr>
            <p:cNvSpPr/>
            <p:nvPr/>
          </p:nvSpPr>
          <p:spPr>
            <a:xfrm>
              <a:off x="20685515" y="21202276"/>
              <a:ext cx="502834" cy="523220"/>
            </a:xfrm>
            <a:prstGeom prst="mathPlus">
              <a:avLst>
                <a:gd name="adj1" fmla="val 1594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6" name="Picture 1075">
              <a:extLst>
                <a:ext uri="{FF2B5EF4-FFF2-40B4-BE49-F238E27FC236}">
                  <a16:creationId xmlns:a16="http://schemas.microsoft.com/office/drawing/2014/main" id="{929F8965-B336-CB5C-8640-6451957A1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867904" y="20557717"/>
              <a:ext cx="2381405" cy="2034244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AF2CBD7-0D5E-AE58-9417-5A49E1C7681D}"/>
                </a:ext>
              </a:extLst>
            </p:cNvPr>
            <p:cNvSpPr txBox="1"/>
            <p:nvPr/>
          </p:nvSpPr>
          <p:spPr>
            <a:xfrm>
              <a:off x="23484672" y="23150234"/>
              <a:ext cx="34942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Graph Convolution or Attention [3].</a:t>
              </a:r>
            </a:p>
            <a:p>
              <a:r>
                <a:rPr lang="en-US" sz="2000" dirty="0"/>
                <a:t>(Edges come from the secondary structure)</a:t>
              </a:r>
            </a:p>
          </p:txBody>
        </p:sp>
        <p:sp>
          <p:nvSpPr>
            <p:cNvPr id="1088" name="Arrow: Right 1087">
              <a:extLst>
                <a:ext uri="{FF2B5EF4-FFF2-40B4-BE49-F238E27FC236}">
                  <a16:creationId xmlns:a16="http://schemas.microsoft.com/office/drawing/2014/main" id="{7019D071-C80E-54BD-ACA0-58EC8400CBAB}"/>
                </a:ext>
              </a:extLst>
            </p:cNvPr>
            <p:cNvSpPr/>
            <p:nvPr/>
          </p:nvSpPr>
          <p:spPr>
            <a:xfrm>
              <a:off x="23310990" y="21400707"/>
              <a:ext cx="514910" cy="184097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B968741D-4C3F-1133-4274-00F8E468C53A}"/>
              </a:ext>
            </a:extLst>
          </p:cNvPr>
          <p:cNvGrpSpPr/>
          <p:nvPr/>
        </p:nvGrpSpPr>
        <p:grpSpPr>
          <a:xfrm>
            <a:off x="22609848" y="20842372"/>
            <a:ext cx="4109906" cy="1670914"/>
            <a:chOff x="15120566" y="17522081"/>
            <a:chExt cx="8310934" cy="3114535"/>
          </a:xfrm>
        </p:grpSpPr>
        <p:pic>
          <p:nvPicPr>
            <p:cNvPr id="1090" name="Picture 14" descr="A CNN that sees an image of a car and outputs a class.">
              <a:extLst>
                <a:ext uri="{FF2B5EF4-FFF2-40B4-BE49-F238E27FC236}">
                  <a16:creationId xmlns:a16="http://schemas.microsoft.com/office/drawing/2014/main" id="{B95892E9-17DD-E596-55FE-EDB626E6F2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2" t="9724" r="15367" b="15622"/>
            <a:stretch/>
          </p:blipFill>
          <p:spPr bwMode="auto">
            <a:xfrm>
              <a:off x="15122815" y="17522081"/>
              <a:ext cx="8308685" cy="311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6F030F-55AE-7796-49B3-3D483771E168}"/>
                </a:ext>
              </a:extLst>
            </p:cNvPr>
            <p:cNvSpPr/>
            <p:nvPr/>
          </p:nvSpPr>
          <p:spPr>
            <a:xfrm>
              <a:off x="15120566" y="18686618"/>
              <a:ext cx="121865" cy="439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DBC42F05-21C4-F8D7-D264-90E56532362D}"/>
                </a:ext>
              </a:extLst>
            </p:cNvPr>
            <p:cNvSpPr/>
            <p:nvPr/>
          </p:nvSpPr>
          <p:spPr>
            <a:xfrm>
              <a:off x="23214396" y="18706583"/>
              <a:ext cx="217104" cy="439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2620239D-443A-EA68-2186-F5ABBDFA89DD}"/>
              </a:ext>
            </a:extLst>
          </p:cNvPr>
          <p:cNvCxnSpPr>
            <a:cxnSpLocks/>
          </p:cNvCxnSpPr>
          <p:nvPr/>
        </p:nvCxnSpPr>
        <p:spPr>
          <a:xfrm flipV="1">
            <a:off x="21469698" y="21999278"/>
            <a:ext cx="892934" cy="120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37FF724-FE07-E5B8-FF2C-4606AC31E809}"/>
              </a:ext>
            </a:extLst>
          </p:cNvPr>
          <p:cNvSpPr txBox="1"/>
          <p:nvPr/>
        </p:nvSpPr>
        <p:spPr>
          <a:xfrm>
            <a:off x="23810545" y="22507526"/>
            <a:ext cx="175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Convolution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D44849DE-5CD3-C263-7ADF-F1C285205954}"/>
              </a:ext>
            </a:extLst>
          </p:cNvPr>
          <p:cNvSpPr txBox="1"/>
          <p:nvPr/>
        </p:nvSpPr>
        <p:spPr>
          <a:xfrm>
            <a:off x="22609848" y="25398155"/>
            <a:ext cx="37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BERT (Transformer Encoder)</a:t>
            </a:r>
          </a:p>
        </p:txBody>
      </p: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169AA46F-E8AA-2891-0F62-A894790B8A68}"/>
              </a:ext>
            </a:extLst>
          </p:cNvPr>
          <p:cNvCxnSpPr>
            <a:cxnSpLocks/>
          </p:cNvCxnSpPr>
          <p:nvPr/>
        </p:nvCxnSpPr>
        <p:spPr>
          <a:xfrm>
            <a:off x="21469698" y="23440770"/>
            <a:ext cx="1018120" cy="105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8" name="Picture 1107">
            <a:extLst>
              <a:ext uri="{FF2B5EF4-FFF2-40B4-BE49-F238E27FC236}">
                <a16:creationId xmlns:a16="http://schemas.microsoft.com/office/drawing/2014/main" id="{BA0BF2E4-93EB-3790-1AB9-EA79D4A70B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95331" y="23226921"/>
            <a:ext cx="3232623" cy="2084445"/>
          </a:xfrm>
          <a:prstGeom prst="rect">
            <a:avLst/>
          </a:prstGeom>
        </p:spPr>
      </p:pic>
      <p:sp>
        <p:nvSpPr>
          <p:cNvPr id="1109" name="Right Brace 1108">
            <a:extLst>
              <a:ext uri="{FF2B5EF4-FFF2-40B4-BE49-F238E27FC236}">
                <a16:creationId xmlns:a16="http://schemas.microsoft.com/office/drawing/2014/main" id="{31BB133C-E963-3616-7AA5-FC383AC41F5B}"/>
              </a:ext>
            </a:extLst>
          </p:cNvPr>
          <p:cNvSpPr/>
          <p:nvPr/>
        </p:nvSpPr>
        <p:spPr>
          <a:xfrm>
            <a:off x="26945557" y="15830540"/>
            <a:ext cx="419194" cy="96310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1" name="Picture 16" descr="The Sigmoid Activation Function: Activation in Multilayer Perceptron Neural  Networks - Technical Articles">
            <a:extLst>
              <a:ext uri="{FF2B5EF4-FFF2-40B4-BE49-F238E27FC236}">
                <a16:creationId xmlns:a16="http://schemas.microsoft.com/office/drawing/2014/main" id="{CEC94691-67B3-91A6-0E36-90E16AE09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9499" r="21443" b="19602"/>
          <a:stretch/>
        </p:blipFill>
        <p:spPr bwMode="auto">
          <a:xfrm>
            <a:off x="27644039" y="19940240"/>
            <a:ext cx="1096288" cy="116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74C8453B-2019-83B1-653A-FEE06F8D5CE2}"/>
              </a:ext>
            </a:extLst>
          </p:cNvPr>
          <p:cNvSpPr txBox="1"/>
          <p:nvPr/>
        </p:nvSpPr>
        <p:spPr>
          <a:xfrm>
            <a:off x="27184135" y="21307197"/>
            <a:ext cx="219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Sigmoid Output</a:t>
            </a:r>
          </a:p>
          <a:p>
            <a:pPr algn="ctr"/>
            <a:r>
              <a:rPr lang="en-US" sz="2400" dirty="0"/>
              <a:t>(Binary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4938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RNATxW48x36" id="{30329620-5FBA-4949-B016-B3439D8D43BF}" vid="{F6A1796B-61BF-A845-BB98-B2D6C45DE9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641</Words>
  <Application>Microsoft Office PowerPoint</Application>
  <PresentationFormat>Custom</PresentationFormat>
  <Paragraphs>206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Raleway ExtraBold</vt:lpstr>
      <vt:lpstr>Raleway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Yupeng Li</dc:creator>
  <cp:lastModifiedBy>Yupeng Li</cp:lastModifiedBy>
  <cp:revision>1</cp:revision>
  <dcterms:created xsi:type="dcterms:W3CDTF">2022-04-11T18:46:51Z</dcterms:created>
  <dcterms:modified xsi:type="dcterms:W3CDTF">2023-06-14T13:26:53Z</dcterms:modified>
</cp:coreProperties>
</file>