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385185" y="669925"/>
            <a:ext cx="5403215" cy="5163185"/>
            <a:chOff x="5345" y="1055"/>
            <a:chExt cx="8509" cy="8131"/>
          </a:xfrm>
        </p:grpSpPr>
        <p:sp>
          <p:nvSpPr>
            <p:cNvPr id="4" name="椭圆 3"/>
            <p:cNvSpPr/>
            <p:nvPr/>
          </p:nvSpPr>
          <p:spPr>
            <a:xfrm>
              <a:off x="5345" y="1056"/>
              <a:ext cx="8509" cy="81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9444" y="1055"/>
              <a:ext cx="693" cy="41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2JjODExZDI3MTEwYTIwNjk0OGJmN2NkYzFkM2I1OD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火星孩子喜欢小饼干</cp:lastModifiedBy>
  <cp:revision>10</cp:revision>
  <dcterms:created xsi:type="dcterms:W3CDTF">2023-08-09T12:44:00Z</dcterms:created>
  <dcterms:modified xsi:type="dcterms:W3CDTF">2024-03-15T14:06:18Z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