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80" r:id="rId4"/>
    <p:sldId id="286" r:id="rId5"/>
    <p:sldId id="260" r:id="rId6"/>
    <p:sldId id="281" r:id="rId7"/>
    <p:sldId id="282" r:id="rId8"/>
    <p:sldId id="283" r:id="rId9"/>
    <p:sldId id="284" r:id="rId10"/>
    <p:sldId id="264" r:id="rId11"/>
    <p:sldId id="271" r:id="rId12"/>
    <p:sldId id="278" r:id="rId13"/>
    <p:sldId id="270" r:id="rId14"/>
    <p:sldId id="262" r:id="rId15"/>
    <p:sldId id="263" r:id="rId16"/>
    <p:sldId id="277" r:id="rId17"/>
    <p:sldId id="265" r:id="rId18"/>
    <p:sldId id="274" r:id="rId19"/>
    <p:sldId id="279" r:id="rId20"/>
    <p:sldId id="267" r:id="rId21"/>
    <p:sldId id="273" r:id="rId22"/>
    <p:sldId id="275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6161"/>
    <a:srgbClr val="52C3CB"/>
    <a:srgbClr val="1AA4BE"/>
    <a:srgbClr val="137B8E"/>
    <a:srgbClr val="41B7D0"/>
    <a:srgbClr val="04C7FE"/>
    <a:srgbClr val="1E9FB5"/>
    <a:srgbClr val="1E7C8F"/>
    <a:srgbClr val="FEDB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4C303-DAB8-4DD4-A265-055D8B09362D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A44A7-5EE4-4F05-9E9B-65B70B111D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452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397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032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299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93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4124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7534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4220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8695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0956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3097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752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2669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216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0632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338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545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876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031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649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245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107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319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B494B-7F8F-49E0-BBEC-859F5E481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DA3A3F-9E4B-4EE8-93C7-0A8421CF0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413CE9-960B-4F9B-A723-75F09ACB6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2568-B2EA-4BFB-AE09-5EEA1C9758BF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504D6C-9C7C-409E-A186-0CC8DF5FB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957598-CAD7-49AB-B715-44FDF9D53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439B-D6E1-4059-9FD6-724C6A42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007358"/>
      </p:ext>
    </p:extLst>
  </p:cSld>
  <p:clrMapOvr>
    <a:masterClrMapping/>
  </p:clrMapOvr>
  <p:transition spd="slow" advClick="0" advTm="300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EE314-8E4B-4434-9BCA-78B744505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851D64-6F1E-4A50-8CFC-AAFA53FC7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FA13CD-F9CC-494C-8541-DFA65904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2568-B2EA-4BFB-AE09-5EEA1C9758BF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970A6B-B671-406D-961B-F245F0987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7FDCC0-05C0-4210-A0DE-2FDA61A7C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439B-D6E1-4059-9FD6-724C6A42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114376"/>
      </p:ext>
    </p:extLst>
  </p:cSld>
  <p:clrMapOvr>
    <a:masterClrMapping/>
  </p:clrMapOvr>
  <p:transition spd="slow" advClick="0" advTm="300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6B6037-6272-4EE6-BA2D-BD2B81B831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BB063A-3AC4-49A1-B9A0-E7A51C41A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3FF9D7-B50B-4199-92BF-AAE7DC28F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2568-B2EA-4BFB-AE09-5EEA1C9758BF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AA6E5B-E481-4FCB-B46A-874ACEFA9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C52760-14BB-459F-9667-FA93ADB2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439B-D6E1-4059-9FD6-724C6A42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463525"/>
      </p:ext>
    </p:extLst>
  </p:cSld>
  <p:clrMapOvr>
    <a:masterClrMapping/>
  </p:clrMapOvr>
  <p:transition spd="slow" advClick="0" advTm="3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80C49-1281-4D5E-A2AC-55A4C8535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F42A25-6E94-4270-A74D-A21ABD40C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F01EE4-91D9-4847-AE69-BBE9CD012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2568-B2EA-4BFB-AE09-5EEA1C9758BF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38A98D-C47F-499B-B870-5BA5E622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557FA9-7BDB-440D-A3B7-7E8DCCBB3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439B-D6E1-4059-9FD6-724C6A42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112242"/>
      </p:ext>
    </p:extLst>
  </p:cSld>
  <p:clrMapOvr>
    <a:masterClrMapping/>
  </p:clrMapOvr>
  <p:transition spd="slow" advClick="0" advTm="3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99DF5C-6425-40E8-930B-C9C42924D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5C3F99-3B6F-40BB-A3B0-DCC668AB3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B72E5D-4D64-4FE8-8324-99EACECD3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2568-B2EA-4BFB-AE09-5EEA1C9758BF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40DB1C-638F-40D4-B916-945FEE23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B51A30-F22E-4C6E-A8BB-EA177269E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439B-D6E1-4059-9FD6-724C6A42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540832"/>
      </p:ext>
    </p:extLst>
  </p:cSld>
  <p:clrMapOvr>
    <a:masterClrMapping/>
  </p:clrMapOvr>
  <p:transition spd="slow" advClick="0" advTm="3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8325228" y="409607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B49A8E3-26F7-4A3F-B2C5-EFF1BE73E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BD8556-EFA6-40E6-843A-88E3AC436E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8BC27D-F7B0-43E6-96F5-FF778CFB2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4A2DB5-70BC-4163-A330-269C2C4E7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2568-B2EA-4BFB-AE09-5EEA1C9758BF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9D0963-AA34-4DD5-8034-1BB965CEE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B87A15-29E7-4F40-9C83-F47003E0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439B-D6E1-4059-9FD6-724C6A42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690560"/>
      </p:ext>
    </p:extLst>
  </p:cSld>
  <p:clrMapOvr>
    <a:masterClrMapping/>
  </p:clrMapOvr>
  <p:transition spd="slow" advClick="0" advTm="3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FEAC3-C249-426E-B4DC-80CBEBD7D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7AB071-D7F5-46CE-A5A0-21D5FA8B0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E24A9F-24C4-42CF-BDCD-2DF2781D9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0194FC-24E8-45AD-8B2B-0297AE2052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5EA68A-4190-47F4-A938-3F78CE4028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056BAA-BD2A-44BE-87DD-A25DAC6C5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2568-B2EA-4BFB-AE09-5EEA1C9758BF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3AC5EF-24D8-417B-B693-CCF3101A4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345DD3-EA52-4185-BB98-58FBF6DA8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439B-D6E1-4059-9FD6-724C6A42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627713"/>
      </p:ext>
    </p:extLst>
  </p:cSld>
  <p:clrMapOvr>
    <a:masterClrMapping/>
  </p:clrMapOvr>
  <p:transition spd="slow" advClick="0" advTm="30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587902-3236-4456-A5E2-8BC249527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EC41F0-433E-4EC2-A2AF-F7D24BAF8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2568-B2EA-4BFB-AE09-5EEA1C9758BF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11EF44-BE64-4455-B183-31B9F39E8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3F2C84-A7C9-48C2-8887-6CCCEAA57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439B-D6E1-4059-9FD6-724C6A42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644802"/>
      </p:ext>
    </p:extLst>
  </p:cSld>
  <p:clrMapOvr>
    <a:masterClrMapping/>
  </p:clrMapOvr>
  <p:transition spd="slow" advClick="0" advTm="300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7616D3-FD24-46AB-9B19-5D97C88FA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2568-B2EA-4BFB-AE09-5EEA1C9758BF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DF24E4-9308-40CD-95EA-1B0FE29A0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EAEA5C-CA2F-4F09-BD20-DE0577CBC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439B-D6E1-4059-9FD6-724C6A42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385585"/>
      </p:ext>
    </p:extLst>
  </p:cSld>
  <p:clrMapOvr>
    <a:masterClrMapping/>
  </p:clrMapOvr>
  <p:transition spd="slow" advClick="0" advTm="300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267BA-A543-436F-A2B3-5AE99EA08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753E59-DE59-47F6-8BF2-359BDE8D7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D316F9-8849-4F1B-9CAB-FAF8259C3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B3FA10-E790-406A-9D78-93D1DA694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2568-B2EA-4BFB-AE09-5EEA1C9758BF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5E1C9C-07CC-4C1B-8164-276F54511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3CC6DF-3F39-4F3B-910B-F6D7F2860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439B-D6E1-4059-9FD6-724C6A42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917233"/>
      </p:ext>
    </p:extLst>
  </p:cSld>
  <p:clrMapOvr>
    <a:masterClrMapping/>
  </p:clrMapOvr>
  <p:transition spd="slow" advClick="0" advTm="300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C748E-4992-400F-B223-E935FEE91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310C22-47D5-4C9F-8426-45A1F5B673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2FDE4D-6BB8-4DF4-AC55-1B72F8517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0A0B61-8101-4EA5-9814-D8AACF9A5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2568-B2EA-4BFB-AE09-5EEA1C9758BF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9D3CE7-FCCE-425E-9D4E-808064A8B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0C1606-6AE6-47E8-9D37-EFCFA3AE0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439B-D6E1-4059-9FD6-724C6A42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765478"/>
      </p:ext>
    </p:extLst>
  </p:cSld>
  <p:clrMapOvr>
    <a:masterClrMapping/>
  </p:clrMapOvr>
  <p:transition spd="slow" advClick="0" advTm="3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A0CB7D-350D-4BF3-9FF8-C9F50F50C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1C4D69-E524-45C2-90F3-9D0FEF724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FA7C25-E7B0-4120-851E-9267F4DA8B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B2568-B2EA-4BFB-AE09-5EEA1C9758BF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DFD07E-3F60-4953-B708-3F14EB1C9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59BC86-4F9F-4A93-AD14-A1191B7DF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B439B-D6E1-4059-9FD6-724C6A42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33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3000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4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6">
            <a:extLst>
              <a:ext uri="{FF2B5EF4-FFF2-40B4-BE49-F238E27FC236}">
                <a16:creationId xmlns:a16="http://schemas.microsoft.com/office/drawing/2014/main" id="{7E72B257-B690-4A54-9556-E615D0471708}"/>
              </a:ext>
            </a:extLst>
          </p:cNvPr>
          <p:cNvGrpSpPr>
            <a:grpSpLocks noChangeAspect="1"/>
          </p:cNvGrpSpPr>
          <p:nvPr/>
        </p:nvGrpSpPr>
        <p:grpSpPr bwMode="auto">
          <a:xfrm rot="10800000">
            <a:off x="3836" y="72265"/>
            <a:ext cx="12192000" cy="2963862"/>
            <a:chOff x="0" y="2453"/>
            <a:chExt cx="7680" cy="1867"/>
          </a:xfrm>
        </p:grpSpPr>
        <p:sp>
          <p:nvSpPr>
            <p:cNvPr id="7" name="AutoShape 15">
              <a:extLst>
                <a:ext uri="{FF2B5EF4-FFF2-40B4-BE49-F238E27FC236}">
                  <a16:creationId xmlns:a16="http://schemas.microsoft.com/office/drawing/2014/main" id="{468D5798-E862-41D4-AA80-F0C718CF51C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0" y="2453"/>
              <a:ext cx="7680" cy="1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Freeform 17">
              <a:extLst>
                <a:ext uri="{FF2B5EF4-FFF2-40B4-BE49-F238E27FC236}">
                  <a16:creationId xmlns:a16="http://schemas.microsoft.com/office/drawing/2014/main" id="{C597DDC5-8EE9-4266-BAE4-AAC665399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" y="2451"/>
              <a:ext cx="7683" cy="1868"/>
            </a:xfrm>
            <a:custGeom>
              <a:avLst/>
              <a:gdLst>
                <a:gd name="T0" fmla="*/ 5120 w 5120"/>
                <a:gd name="T1" fmla="*/ 0 h 1254"/>
                <a:gd name="T2" fmla="*/ 4080 w 5120"/>
                <a:gd name="T3" fmla="*/ 628 h 1254"/>
                <a:gd name="T4" fmla="*/ 4098 w 5120"/>
                <a:gd name="T5" fmla="*/ 627 h 1254"/>
                <a:gd name="T6" fmla="*/ 2654 w 5120"/>
                <a:gd name="T7" fmla="*/ 203 h 1254"/>
                <a:gd name="T8" fmla="*/ 908 w 5120"/>
                <a:gd name="T9" fmla="*/ 700 h 1254"/>
                <a:gd name="T10" fmla="*/ 0 w 5120"/>
                <a:gd name="T11" fmla="*/ 489 h 1254"/>
                <a:gd name="T12" fmla="*/ 0 w 5120"/>
                <a:gd name="T13" fmla="*/ 1254 h 1254"/>
                <a:gd name="T14" fmla="*/ 5120 w 5120"/>
                <a:gd name="T15" fmla="*/ 1254 h 1254"/>
                <a:gd name="T16" fmla="*/ 5120 w 5120"/>
                <a:gd name="T17" fmla="*/ 0 h 1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20" h="1254">
                  <a:moveTo>
                    <a:pt x="5120" y="0"/>
                  </a:moveTo>
                  <a:cubicBezTo>
                    <a:pt x="4865" y="275"/>
                    <a:pt x="4720" y="628"/>
                    <a:pt x="4080" y="628"/>
                  </a:cubicBezTo>
                  <a:cubicBezTo>
                    <a:pt x="4098" y="627"/>
                    <a:pt x="4098" y="627"/>
                    <a:pt x="4098" y="627"/>
                  </a:cubicBezTo>
                  <a:cubicBezTo>
                    <a:pt x="3610" y="627"/>
                    <a:pt x="3334" y="203"/>
                    <a:pt x="2654" y="203"/>
                  </a:cubicBezTo>
                  <a:cubicBezTo>
                    <a:pt x="1606" y="203"/>
                    <a:pt x="1951" y="700"/>
                    <a:pt x="908" y="700"/>
                  </a:cubicBezTo>
                  <a:cubicBezTo>
                    <a:pt x="477" y="700"/>
                    <a:pt x="223" y="603"/>
                    <a:pt x="0" y="489"/>
                  </a:cubicBezTo>
                  <a:cubicBezTo>
                    <a:pt x="0" y="1254"/>
                    <a:pt x="0" y="1254"/>
                    <a:pt x="0" y="1254"/>
                  </a:cubicBezTo>
                  <a:cubicBezTo>
                    <a:pt x="5120" y="1254"/>
                    <a:pt x="5120" y="1254"/>
                    <a:pt x="5120" y="1254"/>
                  </a:cubicBezTo>
                  <a:lnTo>
                    <a:pt x="5120" y="0"/>
                  </a:lnTo>
                  <a:close/>
                </a:path>
              </a:pathLst>
            </a:custGeom>
            <a:solidFill>
              <a:srgbClr val="1E7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9" name="Group 20">
            <a:extLst>
              <a:ext uri="{FF2B5EF4-FFF2-40B4-BE49-F238E27FC236}">
                <a16:creationId xmlns:a16="http://schemas.microsoft.com/office/drawing/2014/main" id="{8B34CBA9-A7DF-4AF9-BE6B-466072B9419B}"/>
              </a:ext>
            </a:extLst>
          </p:cNvPr>
          <p:cNvGrpSpPr>
            <a:grpSpLocks noChangeAspect="1"/>
          </p:cNvGrpSpPr>
          <p:nvPr/>
        </p:nvGrpSpPr>
        <p:grpSpPr bwMode="auto">
          <a:xfrm rot="10800000">
            <a:off x="0" y="-38135"/>
            <a:ext cx="12195836" cy="3015391"/>
            <a:chOff x="2251" y="1766"/>
            <a:chExt cx="3179" cy="786"/>
          </a:xfrm>
        </p:grpSpPr>
        <p:sp>
          <p:nvSpPr>
            <p:cNvPr id="10" name="AutoShape 19">
              <a:extLst>
                <a:ext uri="{FF2B5EF4-FFF2-40B4-BE49-F238E27FC236}">
                  <a16:creationId xmlns:a16="http://schemas.microsoft.com/office/drawing/2014/main" id="{96FCD9DB-E733-4A9A-AE82-8B549D62680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251" y="1768"/>
              <a:ext cx="3178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Freeform 21">
              <a:extLst>
                <a:ext uri="{FF2B5EF4-FFF2-40B4-BE49-F238E27FC236}">
                  <a16:creationId xmlns:a16="http://schemas.microsoft.com/office/drawing/2014/main" id="{A8EA84D5-3A21-4E8F-B8BD-C7F2B7FC1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3" y="1766"/>
              <a:ext cx="3177" cy="786"/>
            </a:xfrm>
            <a:custGeom>
              <a:avLst/>
              <a:gdLst>
                <a:gd name="T0" fmla="*/ 5120 w 5120"/>
                <a:gd name="T1" fmla="*/ 246 h 1277"/>
                <a:gd name="T2" fmla="*/ 4536 w 5120"/>
                <a:gd name="T3" fmla="*/ 0 h 1277"/>
                <a:gd name="T4" fmla="*/ 2732 w 5120"/>
                <a:gd name="T5" fmla="*/ 1028 h 1277"/>
                <a:gd name="T6" fmla="*/ 1360 w 5120"/>
                <a:gd name="T7" fmla="*/ 460 h 1277"/>
                <a:gd name="T8" fmla="*/ 0 w 5120"/>
                <a:gd name="T9" fmla="*/ 1025 h 1277"/>
                <a:gd name="T10" fmla="*/ 0 w 5120"/>
                <a:gd name="T11" fmla="*/ 1277 h 1277"/>
                <a:gd name="T12" fmla="*/ 5120 w 5120"/>
                <a:gd name="T13" fmla="*/ 1277 h 1277"/>
                <a:gd name="T14" fmla="*/ 5120 w 5120"/>
                <a:gd name="T15" fmla="*/ 246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20" h="1277">
                  <a:moveTo>
                    <a:pt x="5120" y="246"/>
                  </a:moveTo>
                  <a:cubicBezTo>
                    <a:pt x="4927" y="104"/>
                    <a:pt x="4733" y="0"/>
                    <a:pt x="4536" y="0"/>
                  </a:cubicBezTo>
                  <a:cubicBezTo>
                    <a:pt x="3917" y="0"/>
                    <a:pt x="3348" y="1028"/>
                    <a:pt x="2732" y="1028"/>
                  </a:cubicBezTo>
                  <a:cubicBezTo>
                    <a:pt x="2116" y="1028"/>
                    <a:pt x="1979" y="460"/>
                    <a:pt x="1360" y="460"/>
                  </a:cubicBezTo>
                  <a:cubicBezTo>
                    <a:pt x="741" y="460"/>
                    <a:pt x="619" y="1025"/>
                    <a:pt x="0" y="1025"/>
                  </a:cubicBezTo>
                  <a:cubicBezTo>
                    <a:pt x="0" y="1277"/>
                    <a:pt x="0" y="1277"/>
                    <a:pt x="0" y="1277"/>
                  </a:cubicBezTo>
                  <a:cubicBezTo>
                    <a:pt x="5120" y="1277"/>
                    <a:pt x="5120" y="1277"/>
                    <a:pt x="5120" y="1277"/>
                  </a:cubicBezTo>
                  <a:lnTo>
                    <a:pt x="5120" y="246"/>
                  </a:lnTo>
                  <a:close/>
                </a:path>
              </a:pathLst>
            </a:custGeom>
            <a:solidFill>
              <a:srgbClr val="1E9F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F3F1044D-A860-4FE0-9CDA-C91F9CC37F7D}"/>
              </a:ext>
            </a:extLst>
          </p:cNvPr>
          <p:cNvSpPr txBox="1"/>
          <p:nvPr/>
        </p:nvSpPr>
        <p:spPr>
          <a:xfrm>
            <a:off x="689481" y="3353233"/>
            <a:ext cx="3305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  <a:sym typeface="+mn-lt"/>
              </a:rPr>
              <a:t>WE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  <a:sym typeface="+mn-lt"/>
              </a:rPr>
              <a:t>WILL BE BETTER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68FE205-A0BB-4547-88D1-D98376D2B737}"/>
              </a:ext>
            </a:extLst>
          </p:cNvPr>
          <p:cNvSpPr/>
          <p:nvPr/>
        </p:nvSpPr>
        <p:spPr>
          <a:xfrm>
            <a:off x="682757" y="3830457"/>
            <a:ext cx="5739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BUSINESS POWERPOINT TEMPLATE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5033D55-FEFE-44E7-A17B-366A18D0B00F}"/>
              </a:ext>
            </a:extLst>
          </p:cNvPr>
          <p:cNvGrpSpPr/>
          <p:nvPr/>
        </p:nvGrpSpPr>
        <p:grpSpPr>
          <a:xfrm>
            <a:off x="802179" y="5011054"/>
            <a:ext cx="1573307" cy="396000"/>
            <a:chOff x="3119717" y="3186972"/>
            <a:chExt cx="1573307" cy="396000"/>
          </a:xfrm>
        </p:grpSpPr>
        <p:sp>
          <p:nvSpPr>
            <p:cNvPr id="15" name="圆角矩形 3">
              <a:extLst>
                <a:ext uri="{FF2B5EF4-FFF2-40B4-BE49-F238E27FC236}">
                  <a16:creationId xmlns:a16="http://schemas.microsoft.com/office/drawing/2014/main" id="{8B81B36B-D669-4FC2-B816-D04554F7AB82}"/>
                </a:ext>
              </a:extLst>
            </p:cNvPr>
            <p:cNvSpPr/>
            <p:nvPr/>
          </p:nvSpPr>
          <p:spPr>
            <a:xfrm>
              <a:off x="3119717" y="3186972"/>
              <a:ext cx="1573307" cy="396000"/>
            </a:xfrm>
            <a:prstGeom prst="roundRect">
              <a:avLst>
                <a:gd name="adj" fmla="val 50000"/>
              </a:avLst>
            </a:prstGeom>
            <a:solidFill>
              <a:srgbClr val="1E9FB5"/>
            </a:solidFill>
            <a:ln>
              <a:solidFill>
                <a:srgbClr val="1E9F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59FC834-0A4B-4161-B38B-925E27D970B8}"/>
                </a:ext>
              </a:extLst>
            </p:cNvPr>
            <p:cNvSpPr txBox="1"/>
            <p:nvPr/>
          </p:nvSpPr>
          <p:spPr>
            <a:xfrm>
              <a:off x="3528190" y="3231084"/>
              <a:ext cx="644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START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0330CD24-FC66-4E7E-AF85-B8C8DAD70DFF}"/>
              </a:ext>
            </a:extLst>
          </p:cNvPr>
          <p:cNvSpPr/>
          <p:nvPr/>
        </p:nvSpPr>
        <p:spPr>
          <a:xfrm>
            <a:off x="689481" y="4486762"/>
            <a:ext cx="19399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prstClr val="white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PUT YOUR TEXT HERE</a:t>
            </a:r>
            <a:endParaRPr lang="zh-CN" altLang="en-US" sz="2000" dirty="0">
              <a:solidFill>
                <a:prstClr val="white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5963551-C02A-40D3-A1EC-D9C23CAC2BB2}"/>
              </a:ext>
            </a:extLst>
          </p:cNvPr>
          <p:cNvGrpSpPr/>
          <p:nvPr/>
        </p:nvGrpSpPr>
        <p:grpSpPr>
          <a:xfrm>
            <a:off x="6376840" y="1294588"/>
            <a:ext cx="4528762" cy="4528762"/>
            <a:chOff x="13597638" y="605140"/>
            <a:chExt cx="5647721" cy="5647721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23BB329B-7BEB-4D96-B485-D01F9FF18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3600628" y="608130"/>
              <a:ext cx="5641741" cy="5641741"/>
            </a:xfrm>
            <a:custGeom>
              <a:avLst/>
              <a:gdLst>
                <a:gd name="connsiteX0" fmla="*/ 2357120 w 4714240"/>
                <a:gd name="connsiteY0" fmla="*/ 0 h 4714240"/>
                <a:gd name="connsiteX1" fmla="*/ 4714240 w 4714240"/>
                <a:gd name="connsiteY1" fmla="*/ 2357120 h 4714240"/>
                <a:gd name="connsiteX2" fmla="*/ 2357120 w 4714240"/>
                <a:gd name="connsiteY2" fmla="*/ 4714240 h 4714240"/>
                <a:gd name="connsiteX3" fmla="*/ 0 w 4714240"/>
                <a:gd name="connsiteY3" fmla="*/ 2357120 h 4714240"/>
                <a:gd name="connsiteX4" fmla="*/ 2357120 w 4714240"/>
                <a:gd name="connsiteY4" fmla="*/ 0 h 4714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14240" h="4714240">
                  <a:moveTo>
                    <a:pt x="2357120" y="0"/>
                  </a:moveTo>
                  <a:cubicBezTo>
                    <a:pt x="3658921" y="0"/>
                    <a:pt x="4714240" y="1055319"/>
                    <a:pt x="4714240" y="2357120"/>
                  </a:cubicBezTo>
                  <a:cubicBezTo>
                    <a:pt x="4714240" y="3658921"/>
                    <a:pt x="3658921" y="4714240"/>
                    <a:pt x="2357120" y="4714240"/>
                  </a:cubicBezTo>
                  <a:cubicBezTo>
                    <a:pt x="1055319" y="4714240"/>
                    <a:pt x="0" y="3658921"/>
                    <a:pt x="0" y="2357120"/>
                  </a:cubicBezTo>
                  <a:cubicBezTo>
                    <a:pt x="0" y="1055319"/>
                    <a:pt x="1055319" y="0"/>
                    <a:pt x="2357120" y="0"/>
                  </a:cubicBezTo>
                  <a:close/>
                </a:path>
              </a:pathLst>
            </a:custGeom>
          </p:spPr>
        </p:pic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45F305A0-5A5B-4872-8B21-86920CFA083C}"/>
                </a:ext>
              </a:extLst>
            </p:cNvPr>
            <p:cNvSpPr/>
            <p:nvPr/>
          </p:nvSpPr>
          <p:spPr>
            <a:xfrm>
              <a:off x="13597638" y="605140"/>
              <a:ext cx="5647721" cy="5647721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F1C9BED5-D3DB-404F-B519-CB29378DEE24}"/>
              </a:ext>
            </a:extLst>
          </p:cNvPr>
          <p:cNvCxnSpPr/>
          <p:nvPr/>
        </p:nvCxnSpPr>
        <p:spPr>
          <a:xfrm flipV="1">
            <a:off x="9265920" y="3943981"/>
            <a:ext cx="3016432" cy="3016431"/>
          </a:xfrm>
          <a:prstGeom prst="line">
            <a:avLst/>
          </a:prstGeom>
          <a:ln w="57150">
            <a:solidFill>
              <a:srgbClr val="1E9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B101B0B-36CE-4EA2-A2C7-A4884715FC80}"/>
              </a:ext>
            </a:extLst>
          </p:cNvPr>
          <p:cNvGrpSpPr/>
          <p:nvPr/>
        </p:nvGrpSpPr>
        <p:grpSpPr>
          <a:xfrm>
            <a:off x="6396530" y="1301166"/>
            <a:ext cx="4531161" cy="4531161"/>
            <a:chOff x="13597638" y="605140"/>
            <a:chExt cx="5647721" cy="5647721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FEC13F61-6605-41A3-8147-16BEE1A21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3600628" y="608130"/>
              <a:ext cx="5641741" cy="5641741"/>
            </a:xfrm>
            <a:custGeom>
              <a:avLst/>
              <a:gdLst>
                <a:gd name="connsiteX0" fmla="*/ 2357120 w 4714240"/>
                <a:gd name="connsiteY0" fmla="*/ 0 h 4714240"/>
                <a:gd name="connsiteX1" fmla="*/ 4714240 w 4714240"/>
                <a:gd name="connsiteY1" fmla="*/ 2357120 h 4714240"/>
                <a:gd name="connsiteX2" fmla="*/ 2357120 w 4714240"/>
                <a:gd name="connsiteY2" fmla="*/ 4714240 h 4714240"/>
                <a:gd name="connsiteX3" fmla="*/ 0 w 4714240"/>
                <a:gd name="connsiteY3" fmla="*/ 2357120 h 4714240"/>
                <a:gd name="connsiteX4" fmla="*/ 2357120 w 4714240"/>
                <a:gd name="connsiteY4" fmla="*/ 0 h 4714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14240" h="4714240">
                  <a:moveTo>
                    <a:pt x="2357120" y="0"/>
                  </a:moveTo>
                  <a:cubicBezTo>
                    <a:pt x="3658921" y="0"/>
                    <a:pt x="4714240" y="1055319"/>
                    <a:pt x="4714240" y="2357120"/>
                  </a:cubicBezTo>
                  <a:cubicBezTo>
                    <a:pt x="4714240" y="3658921"/>
                    <a:pt x="3658921" y="4714240"/>
                    <a:pt x="2357120" y="4714240"/>
                  </a:cubicBezTo>
                  <a:cubicBezTo>
                    <a:pt x="1055319" y="4714240"/>
                    <a:pt x="0" y="3658921"/>
                    <a:pt x="0" y="2357120"/>
                  </a:cubicBezTo>
                  <a:cubicBezTo>
                    <a:pt x="0" y="1055319"/>
                    <a:pt x="1055319" y="0"/>
                    <a:pt x="2357120" y="0"/>
                  </a:cubicBezTo>
                  <a:close/>
                </a:path>
              </a:pathLst>
            </a:custGeom>
          </p:spPr>
        </p:pic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E740CCBB-D00A-41D9-BCD7-C030840DF170}"/>
                </a:ext>
              </a:extLst>
            </p:cNvPr>
            <p:cNvSpPr/>
            <p:nvPr/>
          </p:nvSpPr>
          <p:spPr>
            <a:xfrm>
              <a:off x="13597638" y="605140"/>
              <a:ext cx="5647721" cy="5647721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C8BC1AA-8B4C-466A-8E06-FFA7E6214AF2}"/>
              </a:ext>
            </a:extLst>
          </p:cNvPr>
          <p:cNvGrpSpPr/>
          <p:nvPr/>
        </p:nvGrpSpPr>
        <p:grpSpPr>
          <a:xfrm>
            <a:off x="6487406" y="1169807"/>
            <a:ext cx="4935572" cy="4718603"/>
            <a:chOff x="6488738" y="1258316"/>
            <a:chExt cx="4935572" cy="4718603"/>
          </a:xfrm>
        </p:grpSpPr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69C5A42C-2CAF-46BF-8DD7-33F63C8EBEE4}"/>
                </a:ext>
              </a:extLst>
            </p:cNvPr>
            <p:cNvCxnSpPr/>
            <p:nvPr/>
          </p:nvCxnSpPr>
          <p:spPr>
            <a:xfrm flipV="1">
              <a:off x="6488738" y="5299138"/>
              <a:ext cx="677780" cy="677781"/>
            </a:xfrm>
            <a:prstGeom prst="line">
              <a:avLst/>
            </a:prstGeom>
            <a:ln w="9525">
              <a:solidFill>
                <a:srgbClr val="1E9F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07E49028-0D97-4FD6-8559-8509896D731F}"/>
                </a:ext>
              </a:extLst>
            </p:cNvPr>
            <p:cNvCxnSpPr/>
            <p:nvPr/>
          </p:nvCxnSpPr>
          <p:spPr>
            <a:xfrm flipV="1">
              <a:off x="10476114" y="1258316"/>
              <a:ext cx="948196" cy="948197"/>
            </a:xfrm>
            <a:prstGeom prst="line">
              <a:avLst/>
            </a:prstGeom>
            <a:ln w="9525">
              <a:solidFill>
                <a:srgbClr val="1E9F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50D6EBDD-CD06-48FF-9412-72EBCF8D6D25}"/>
                </a:ext>
              </a:extLst>
            </p:cNvPr>
            <p:cNvCxnSpPr/>
            <p:nvPr/>
          </p:nvCxnSpPr>
          <p:spPr>
            <a:xfrm flipV="1">
              <a:off x="6692804" y="5831130"/>
              <a:ext cx="96285" cy="96284"/>
            </a:xfrm>
            <a:prstGeom prst="line">
              <a:avLst/>
            </a:prstGeom>
            <a:ln w="9525">
              <a:solidFill>
                <a:srgbClr val="1E9F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3A02F4E0-D554-4254-ABB9-36C94550296B}"/>
              </a:ext>
            </a:extLst>
          </p:cNvPr>
          <p:cNvCxnSpPr/>
          <p:nvPr/>
        </p:nvCxnSpPr>
        <p:spPr>
          <a:xfrm flipV="1">
            <a:off x="10705188" y="1239280"/>
            <a:ext cx="431347" cy="431347"/>
          </a:xfrm>
          <a:prstGeom prst="line">
            <a:avLst/>
          </a:prstGeom>
          <a:ln w="9525">
            <a:solidFill>
              <a:srgbClr val="1E9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EA303125-C150-4656-AAD7-F1B45E09323C}"/>
              </a:ext>
            </a:extLst>
          </p:cNvPr>
          <p:cNvSpPr/>
          <p:nvPr/>
        </p:nvSpPr>
        <p:spPr>
          <a:xfrm>
            <a:off x="10032177" y="4942380"/>
            <a:ext cx="415926" cy="415926"/>
          </a:xfrm>
          <a:prstGeom prst="ellipse">
            <a:avLst/>
          </a:prstGeom>
          <a:solidFill>
            <a:srgbClr val="1E9FB5"/>
          </a:soli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444472D-EF8D-48AC-85AC-C967CF6109EA}"/>
              </a:ext>
            </a:extLst>
          </p:cNvPr>
          <p:cNvSpPr/>
          <p:nvPr/>
        </p:nvSpPr>
        <p:spPr>
          <a:xfrm>
            <a:off x="7309135" y="1515289"/>
            <a:ext cx="207963" cy="207963"/>
          </a:xfrm>
          <a:prstGeom prst="ellipse">
            <a:avLst/>
          </a:prstGeom>
          <a:solidFill>
            <a:srgbClr val="1E9FB5"/>
          </a:soli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E5717C5D-2560-46A7-AB68-D94EEC2768AC}"/>
              </a:ext>
            </a:extLst>
          </p:cNvPr>
          <p:cNvSpPr/>
          <p:nvPr/>
        </p:nvSpPr>
        <p:spPr>
          <a:xfrm>
            <a:off x="9875808" y="5393150"/>
            <a:ext cx="156369" cy="156369"/>
          </a:xfrm>
          <a:prstGeom prst="ellipse">
            <a:avLst/>
          </a:prstGeom>
          <a:solidFill>
            <a:srgbClr val="1E9FB5"/>
          </a:soli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D25ED995-00AC-408B-91B4-5806FE137900}"/>
              </a:ext>
            </a:extLst>
          </p:cNvPr>
          <p:cNvSpPr/>
          <p:nvPr/>
        </p:nvSpPr>
        <p:spPr>
          <a:xfrm>
            <a:off x="10534711" y="5105072"/>
            <a:ext cx="207963" cy="207963"/>
          </a:xfrm>
          <a:prstGeom prst="ellipse">
            <a:avLst/>
          </a:prstGeom>
          <a:solidFill>
            <a:srgbClr val="1E9FB5"/>
          </a:soli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F08FD6CD-B4EE-4329-A281-491FD4466BEA}"/>
              </a:ext>
            </a:extLst>
          </p:cNvPr>
          <p:cNvSpPr/>
          <p:nvPr/>
        </p:nvSpPr>
        <p:spPr>
          <a:xfrm>
            <a:off x="6276013" y="-78185"/>
            <a:ext cx="156369" cy="156369"/>
          </a:xfrm>
          <a:prstGeom prst="ellipse">
            <a:avLst/>
          </a:prstGeom>
          <a:solidFill>
            <a:srgbClr val="1E9FB5"/>
          </a:soli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60B5E0D-1102-4D34-9533-0732109E4996}"/>
              </a:ext>
            </a:extLst>
          </p:cNvPr>
          <p:cNvSpPr txBox="1"/>
          <p:nvPr/>
        </p:nvSpPr>
        <p:spPr>
          <a:xfrm>
            <a:off x="7413116" y="1769020"/>
            <a:ext cx="13292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zh-CN" sz="5400">
                <a:solidFill>
                  <a:schemeClr val="bg1"/>
                </a:solidFill>
                <a:latin typeface="Agency FB" panose="020B0503020202020204" pitchFamily="34" charset="0"/>
                <a:ea typeface="华文琥珀" panose="02010800040101010101" pitchFamily="2" charset="-122"/>
              </a:rPr>
              <a:t>2020</a:t>
            </a:r>
            <a:endParaRPr lang="zh-CN" altLang="en-US" sz="5400" dirty="0">
              <a:solidFill>
                <a:schemeClr val="bg1"/>
              </a:solidFill>
              <a:latin typeface="Agency FB" panose="020B0503020202020204" pitchFamily="34" charset="0"/>
              <a:ea typeface="华文琥珀" panose="02010800040101010101" pitchFamily="2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6095788-C322-4BEF-BE2B-166BAB4EAFB7}"/>
              </a:ext>
            </a:extLst>
          </p:cNvPr>
          <p:cNvSpPr txBox="1"/>
          <p:nvPr/>
        </p:nvSpPr>
        <p:spPr>
          <a:xfrm>
            <a:off x="7184782" y="2899774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540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气象数据</a:t>
            </a:r>
            <a:endParaRPr lang="en-US" altLang="zh-CN" sz="5400">
              <a:solidFill>
                <a:schemeClr val="bg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 algn="dist"/>
            <a:r>
              <a:rPr lang="zh-CN" altLang="en-US" sz="540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分析系统</a:t>
            </a:r>
            <a:endParaRPr lang="zh-CN" altLang="en-US" sz="5400" dirty="0">
              <a:solidFill>
                <a:schemeClr val="bg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8828653"/>
      </p:ext>
    </p:extLst>
  </p:cSld>
  <p:clrMapOvr>
    <a:masterClrMapping/>
  </p:clrMapOvr>
  <p:transition spd="slow" advClick="0" advTm="3000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25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2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25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9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25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6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25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3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25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42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1" dur="500" fill="hold"/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2" dur="500" fill="hold"/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grpId="0" nodeType="withEffect" p14:presetBounceEnd="50000">
                                      <p:stCondLst>
                                        <p:cond delay="75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5" dur="500" fill="hold"/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6" dur="500" fill="hold"/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42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8" presetClass="emph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68" dur="2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2" fill="hold" nodeType="withEffect" p14:presetBounceEnd="50000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2" fill="hold" nodeType="withEffect" p14:presetBounceEnd="50000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2" fill="hold" nodeType="withEffect" p14:presetBounceEnd="50000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9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0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2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3" dur="500" fill="hold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4" dur="500" fill="hold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2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7" dur="500" fill="hold"/>
                                            <p:tgtEl>
                                              <p:spTgt spid="3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8" dur="500" fill="hold"/>
                                            <p:tgtEl>
                                              <p:spTgt spid="3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2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1" dur="500" fill="hold"/>
                                            <p:tgtEl>
                                              <p:spTgt spid="39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2" dur="500" fill="hold"/>
                                            <p:tgtEl>
                                              <p:spTgt spid="39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build="p"/>
          <p:bldP spid="13" grpId="0" build="p"/>
          <p:bldP spid="17" grpId="0"/>
          <p:bldP spid="33" grpId="0" animBg="1"/>
          <p:bldP spid="34" grpId="0" animBg="1"/>
          <p:bldP spid="35" grpId="0" animBg="1"/>
          <p:bldP spid="36" grpId="0" animBg="1"/>
          <p:bldP spid="37" grpId="0" animBg="1"/>
          <p:bldP spid="38" grpId="0" build="p"/>
          <p:bldP spid="39" grpId="0" build="p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25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2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25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9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25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6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25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3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25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42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grpId="0" nodeType="withEffect">
                                      <p:stCondLst>
                                        <p:cond delay="75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42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8" presetClass="emph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68" dur="2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3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3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39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39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build="p"/>
          <p:bldP spid="13" grpId="0" build="p"/>
          <p:bldP spid="17" grpId="0"/>
          <p:bldP spid="33" grpId="0" animBg="1"/>
          <p:bldP spid="34" grpId="0" animBg="1"/>
          <p:bldP spid="35" grpId="0" animBg="1"/>
          <p:bldP spid="36" grpId="0" animBg="1"/>
          <p:bldP spid="37" grpId="0" animBg="1"/>
          <p:bldP spid="38" grpId="0" build="p"/>
          <p:bldP spid="39" grpId="0" build="p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等腰三角形 37">
            <a:extLst>
              <a:ext uri="{FF2B5EF4-FFF2-40B4-BE49-F238E27FC236}">
                <a16:creationId xmlns:a16="http://schemas.microsoft.com/office/drawing/2014/main" id="{44CA5F2D-463E-42FD-878C-D5D32EFE2894}"/>
              </a:ext>
            </a:extLst>
          </p:cNvPr>
          <p:cNvSpPr/>
          <p:nvPr/>
        </p:nvSpPr>
        <p:spPr>
          <a:xfrm rot="1237210" flipH="1" flipV="1">
            <a:off x="350995" y="311586"/>
            <a:ext cx="6568432" cy="3949944"/>
          </a:xfrm>
          <a:prstGeom prst="triangle">
            <a:avLst>
              <a:gd name="adj" fmla="val 58056"/>
            </a:avLst>
          </a:prstGeom>
          <a:gradFill flip="none" rotWithShape="1">
            <a:gsLst>
              <a:gs pos="75000">
                <a:schemeClr val="tx1">
                  <a:lumMod val="85000"/>
                  <a:lumOff val="1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Oval 17">
            <a:extLst>
              <a:ext uri="{FF2B5EF4-FFF2-40B4-BE49-F238E27FC236}">
                <a16:creationId xmlns:a16="http://schemas.microsoft.com/office/drawing/2014/main" id="{4B1CB901-9EEE-4399-9C73-67142EE96CA6}"/>
              </a:ext>
            </a:extLst>
          </p:cNvPr>
          <p:cNvSpPr>
            <a:spLocks noChangeAspect="1"/>
          </p:cNvSpPr>
          <p:nvPr/>
        </p:nvSpPr>
        <p:spPr>
          <a:xfrm flipH="1">
            <a:off x="958931" y="5291653"/>
            <a:ext cx="240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Oval 18">
            <a:extLst>
              <a:ext uri="{FF2B5EF4-FFF2-40B4-BE49-F238E27FC236}">
                <a16:creationId xmlns:a16="http://schemas.microsoft.com/office/drawing/2014/main" id="{BBE0950D-7EA6-4665-8DAD-A6A11113B668}"/>
              </a:ext>
            </a:extLst>
          </p:cNvPr>
          <p:cNvSpPr>
            <a:spLocks noChangeAspect="1"/>
          </p:cNvSpPr>
          <p:nvPr/>
        </p:nvSpPr>
        <p:spPr>
          <a:xfrm flipH="1">
            <a:off x="958931" y="5657413"/>
            <a:ext cx="240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Oval 19">
            <a:extLst>
              <a:ext uri="{FF2B5EF4-FFF2-40B4-BE49-F238E27FC236}">
                <a16:creationId xmlns:a16="http://schemas.microsoft.com/office/drawing/2014/main" id="{7C78C6F6-41C1-44B5-90D2-CC09D8F84CC4}"/>
              </a:ext>
            </a:extLst>
          </p:cNvPr>
          <p:cNvSpPr>
            <a:spLocks noChangeAspect="1"/>
          </p:cNvSpPr>
          <p:nvPr/>
        </p:nvSpPr>
        <p:spPr>
          <a:xfrm flipH="1">
            <a:off x="3731591" y="5291653"/>
            <a:ext cx="240000" cy="216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" name="Oval 20">
            <a:extLst>
              <a:ext uri="{FF2B5EF4-FFF2-40B4-BE49-F238E27FC236}">
                <a16:creationId xmlns:a16="http://schemas.microsoft.com/office/drawing/2014/main" id="{F36BD3BF-59BA-4FEC-A985-45E1527BA65C}"/>
              </a:ext>
            </a:extLst>
          </p:cNvPr>
          <p:cNvSpPr>
            <a:spLocks noChangeAspect="1"/>
          </p:cNvSpPr>
          <p:nvPr/>
        </p:nvSpPr>
        <p:spPr>
          <a:xfrm flipH="1">
            <a:off x="3731591" y="5657413"/>
            <a:ext cx="240000" cy="2160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8" name="Oval 21">
            <a:extLst>
              <a:ext uri="{FF2B5EF4-FFF2-40B4-BE49-F238E27FC236}">
                <a16:creationId xmlns:a16="http://schemas.microsoft.com/office/drawing/2014/main" id="{98FF99E2-82F5-427D-98D5-8C026CD618C4}"/>
              </a:ext>
            </a:extLst>
          </p:cNvPr>
          <p:cNvSpPr>
            <a:spLocks noChangeAspect="1"/>
          </p:cNvSpPr>
          <p:nvPr/>
        </p:nvSpPr>
        <p:spPr>
          <a:xfrm flipH="1">
            <a:off x="6419585" y="5291653"/>
            <a:ext cx="240000" cy="216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9" name="Oval 22">
            <a:extLst>
              <a:ext uri="{FF2B5EF4-FFF2-40B4-BE49-F238E27FC236}">
                <a16:creationId xmlns:a16="http://schemas.microsoft.com/office/drawing/2014/main" id="{35B6087B-027E-4E47-8D1F-7C067C1081D3}"/>
              </a:ext>
            </a:extLst>
          </p:cNvPr>
          <p:cNvSpPr>
            <a:spLocks noChangeAspect="1"/>
          </p:cNvSpPr>
          <p:nvPr/>
        </p:nvSpPr>
        <p:spPr>
          <a:xfrm flipH="1">
            <a:off x="6419585" y="5657413"/>
            <a:ext cx="240000" cy="216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0" name="Oval 23">
            <a:extLst>
              <a:ext uri="{FF2B5EF4-FFF2-40B4-BE49-F238E27FC236}">
                <a16:creationId xmlns:a16="http://schemas.microsoft.com/office/drawing/2014/main" id="{B95EC687-6FA6-42D6-93AD-16D4D08BC65E}"/>
              </a:ext>
            </a:extLst>
          </p:cNvPr>
          <p:cNvSpPr>
            <a:spLocks noChangeAspect="1"/>
          </p:cNvSpPr>
          <p:nvPr/>
        </p:nvSpPr>
        <p:spPr>
          <a:xfrm flipH="1">
            <a:off x="9107579" y="5291653"/>
            <a:ext cx="240000" cy="216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1" name="Oval 24">
            <a:extLst>
              <a:ext uri="{FF2B5EF4-FFF2-40B4-BE49-F238E27FC236}">
                <a16:creationId xmlns:a16="http://schemas.microsoft.com/office/drawing/2014/main" id="{E08B4FE8-7047-4635-BC7B-8860060CC096}"/>
              </a:ext>
            </a:extLst>
          </p:cNvPr>
          <p:cNvSpPr>
            <a:spLocks noChangeAspect="1"/>
          </p:cNvSpPr>
          <p:nvPr/>
        </p:nvSpPr>
        <p:spPr>
          <a:xfrm flipH="1">
            <a:off x="9107579" y="5657413"/>
            <a:ext cx="240000" cy="216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1" name="Cube 33">
            <a:extLst>
              <a:ext uri="{FF2B5EF4-FFF2-40B4-BE49-F238E27FC236}">
                <a16:creationId xmlns:a16="http://schemas.microsoft.com/office/drawing/2014/main" id="{6EB09A69-9BA4-4FF8-823D-7D74836323EF}"/>
              </a:ext>
            </a:extLst>
          </p:cNvPr>
          <p:cNvSpPr/>
          <p:nvPr/>
        </p:nvSpPr>
        <p:spPr>
          <a:xfrm>
            <a:off x="709420" y="4026267"/>
            <a:ext cx="837170" cy="722541"/>
          </a:xfrm>
          <a:prstGeom prst="cube">
            <a:avLst>
              <a:gd name="adj" fmla="val 53105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2" name="Cube 34">
            <a:extLst>
              <a:ext uri="{FF2B5EF4-FFF2-40B4-BE49-F238E27FC236}">
                <a16:creationId xmlns:a16="http://schemas.microsoft.com/office/drawing/2014/main" id="{3326E93A-1430-46BC-93C2-B283DEF53E4B}"/>
              </a:ext>
            </a:extLst>
          </p:cNvPr>
          <p:cNvSpPr/>
          <p:nvPr/>
        </p:nvSpPr>
        <p:spPr>
          <a:xfrm>
            <a:off x="1337297" y="3568069"/>
            <a:ext cx="837170" cy="1180742"/>
          </a:xfrm>
          <a:prstGeom prst="cube">
            <a:avLst>
              <a:gd name="adj" fmla="val 53105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3" name="Cube 35">
            <a:extLst>
              <a:ext uri="{FF2B5EF4-FFF2-40B4-BE49-F238E27FC236}">
                <a16:creationId xmlns:a16="http://schemas.microsoft.com/office/drawing/2014/main" id="{CA073CB6-DD90-47A8-9D23-8D3CDA5915CD}"/>
              </a:ext>
            </a:extLst>
          </p:cNvPr>
          <p:cNvSpPr/>
          <p:nvPr/>
        </p:nvSpPr>
        <p:spPr>
          <a:xfrm>
            <a:off x="2022255" y="3180360"/>
            <a:ext cx="837170" cy="1568448"/>
          </a:xfrm>
          <a:prstGeom prst="cube">
            <a:avLst>
              <a:gd name="adj" fmla="val 53105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4" name="Cube 36">
            <a:extLst>
              <a:ext uri="{FF2B5EF4-FFF2-40B4-BE49-F238E27FC236}">
                <a16:creationId xmlns:a16="http://schemas.microsoft.com/office/drawing/2014/main" id="{B4F0FBC8-63BE-42D2-9FB6-C60D76C982FE}"/>
              </a:ext>
            </a:extLst>
          </p:cNvPr>
          <p:cNvSpPr/>
          <p:nvPr/>
        </p:nvSpPr>
        <p:spPr>
          <a:xfrm>
            <a:off x="2707211" y="2581180"/>
            <a:ext cx="837170" cy="2167630"/>
          </a:xfrm>
          <a:prstGeom prst="cube">
            <a:avLst>
              <a:gd name="adj" fmla="val 53105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5" name="Cube 37">
            <a:extLst>
              <a:ext uri="{FF2B5EF4-FFF2-40B4-BE49-F238E27FC236}">
                <a16:creationId xmlns:a16="http://schemas.microsoft.com/office/drawing/2014/main" id="{43FA9857-6BAF-444C-A29E-E2887E735267}"/>
              </a:ext>
            </a:extLst>
          </p:cNvPr>
          <p:cNvSpPr/>
          <p:nvPr/>
        </p:nvSpPr>
        <p:spPr>
          <a:xfrm>
            <a:off x="3392169" y="2211095"/>
            <a:ext cx="837170" cy="2537713"/>
          </a:xfrm>
          <a:prstGeom prst="cube">
            <a:avLst>
              <a:gd name="adj" fmla="val 53105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6" name="Cube 38">
            <a:extLst>
              <a:ext uri="{FF2B5EF4-FFF2-40B4-BE49-F238E27FC236}">
                <a16:creationId xmlns:a16="http://schemas.microsoft.com/office/drawing/2014/main" id="{6EC5EFD6-7CEA-4A6C-AE96-9B4F04C7D27E}"/>
              </a:ext>
            </a:extLst>
          </p:cNvPr>
          <p:cNvSpPr/>
          <p:nvPr/>
        </p:nvSpPr>
        <p:spPr>
          <a:xfrm>
            <a:off x="4058098" y="2017243"/>
            <a:ext cx="837170" cy="2731566"/>
          </a:xfrm>
          <a:prstGeom prst="cube">
            <a:avLst>
              <a:gd name="adj" fmla="val 53105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7" name="Cube 39">
            <a:extLst>
              <a:ext uri="{FF2B5EF4-FFF2-40B4-BE49-F238E27FC236}">
                <a16:creationId xmlns:a16="http://schemas.microsoft.com/office/drawing/2014/main" id="{39C5891A-FC7C-403C-917A-6D815BDFDFF9}"/>
              </a:ext>
            </a:extLst>
          </p:cNvPr>
          <p:cNvSpPr/>
          <p:nvPr/>
        </p:nvSpPr>
        <p:spPr>
          <a:xfrm>
            <a:off x="4724029" y="2581180"/>
            <a:ext cx="837170" cy="2167630"/>
          </a:xfrm>
          <a:prstGeom prst="cube">
            <a:avLst>
              <a:gd name="adj" fmla="val 53105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8" name="Cube 40">
            <a:extLst>
              <a:ext uri="{FF2B5EF4-FFF2-40B4-BE49-F238E27FC236}">
                <a16:creationId xmlns:a16="http://schemas.microsoft.com/office/drawing/2014/main" id="{0B8ED241-AA20-4911-BFA5-063B0C3203D1}"/>
              </a:ext>
            </a:extLst>
          </p:cNvPr>
          <p:cNvSpPr/>
          <p:nvPr/>
        </p:nvSpPr>
        <p:spPr>
          <a:xfrm>
            <a:off x="5351907" y="2775034"/>
            <a:ext cx="837170" cy="1973777"/>
          </a:xfrm>
          <a:prstGeom prst="cube">
            <a:avLst>
              <a:gd name="adj" fmla="val 53105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9" name="Cube 41">
            <a:extLst>
              <a:ext uri="{FF2B5EF4-FFF2-40B4-BE49-F238E27FC236}">
                <a16:creationId xmlns:a16="http://schemas.microsoft.com/office/drawing/2014/main" id="{E1E58D9F-A739-42BF-A8E4-0CD95DC1FC0C}"/>
              </a:ext>
            </a:extLst>
          </p:cNvPr>
          <p:cNvSpPr/>
          <p:nvPr/>
        </p:nvSpPr>
        <p:spPr>
          <a:xfrm>
            <a:off x="6036864" y="2334460"/>
            <a:ext cx="837170" cy="2414351"/>
          </a:xfrm>
          <a:prstGeom prst="cube">
            <a:avLst>
              <a:gd name="adj" fmla="val 53105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0" name="Cube 42">
            <a:extLst>
              <a:ext uri="{FF2B5EF4-FFF2-40B4-BE49-F238E27FC236}">
                <a16:creationId xmlns:a16="http://schemas.microsoft.com/office/drawing/2014/main" id="{7886C173-348A-411A-8D12-6D30CF4998B0}"/>
              </a:ext>
            </a:extLst>
          </p:cNvPr>
          <p:cNvSpPr/>
          <p:nvPr/>
        </p:nvSpPr>
        <p:spPr>
          <a:xfrm>
            <a:off x="6721822" y="2017243"/>
            <a:ext cx="837170" cy="2731566"/>
          </a:xfrm>
          <a:prstGeom prst="cube">
            <a:avLst>
              <a:gd name="adj" fmla="val 53105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1" name="Cube 43">
            <a:extLst>
              <a:ext uri="{FF2B5EF4-FFF2-40B4-BE49-F238E27FC236}">
                <a16:creationId xmlns:a16="http://schemas.microsoft.com/office/drawing/2014/main" id="{5CE26F01-0BCB-4417-95B9-93C4B9BCE87B}"/>
              </a:ext>
            </a:extLst>
          </p:cNvPr>
          <p:cNvSpPr/>
          <p:nvPr/>
        </p:nvSpPr>
        <p:spPr>
          <a:xfrm>
            <a:off x="7406778" y="2017243"/>
            <a:ext cx="837170" cy="2731566"/>
          </a:xfrm>
          <a:prstGeom prst="cube">
            <a:avLst>
              <a:gd name="adj" fmla="val 53105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2" name="Cube 44">
            <a:extLst>
              <a:ext uri="{FF2B5EF4-FFF2-40B4-BE49-F238E27FC236}">
                <a16:creationId xmlns:a16="http://schemas.microsoft.com/office/drawing/2014/main" id="{2905282C-69EE-401E-9ADA-6E698F2BC3EC}"/>
              </a:ext>
            </a:extLst>
          </p:cNvPr>
          <p:cNvSpPr/>
          <p:nvPr/>
        </p:nvSpPr>
        <p:spPr>
          <a:xfrm>
            <a:off x="8072709" y="1400439"/>
            <a:ext cx="837170" cy="3348370"/>
          </a:xfrm>
          <a:prstGeom prst="cube">
            <a:avLst>
              <a:gd name="adj" fmla="val 53105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3" name="Cube 45">
            <a:extLst>
              <a:ext uri="{FF2B5EF4-FFF2-40B4-BE49-F238E27FC236}">
                <a16:creationId xmlns:a16="http://schemas.microsoft.com/office/drawing/2014/main" id="{4F692D67-E878-4299-AFBF-0CA1900A03B2}"/>
              </a:ext>
            </a:extLst>
          </p:cNvPr>
          <p:cNvSpPr/>
          <p:nvPr/>
        </p:nvSpPr>
        <p:spPr>
          <a:xfrm>
            <a:off x="8647619" y="2017242"/>
            <a:ext cx="837170" cy="2731566"/>
          </a:xfrm>
          <a:prstGeom prst="cube">
            <a:avLst>
              <a:gd name="adj" fmla="val 53105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4" name="Cube 46">
            <a:extLst>
              <a:ext uri="{FF2B5EF4-FFF2-40B4-BE49-F238E27FC236}">
                <a16:creationId xmlns:a16="http://schemas.microsoft.com/office/drawing/2014/main" id="{BEBCDD6C-11BB-4666-B15A-730B445ADB18}"/>
              </a:ext>
            </a:extLst>
          </p:cNvPr>
          <p:cNvSpPr/>
          <p:nvPr/>
        </p:nvSpPr>
        <p:spPr>
          <a:xfrm>
            <a:off x="9275496" y="2334460"/>
            <a:ext cx="837170" cy="2414351"/>
          </a:xfrm>
          <a:prstGeom prst="cube">
            <a:avLst>
              <a:gd name="adj" fmla="val 53105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5" name="Cube 47">
            <a:extLst>
              <a:ext uri="{FF2B5EF4-FFF2-40B4-BE49-F238E27FC236}">
                <a16:creationId xmlns:a16="http://schemas.microsoft.com/office/drawing/2014/main" id="{A2D940CA-8EE5-4931-B695-B02D3257E8B3}"/>
              </a:ext>
            </a:extLst>
          </p:cNvPr>
          <p:cNvSpPr/>
          <p:nvPr/>
        </p:nvSpPr>
        <p:spPr>
          <a:xfrm>
            <a:off x="9960454" y="3180360"/>
            <a:ext cx="837170" cy="1568448"/>
          </a:xfrm>
          <a:prstGeom prst="cube">
            <a:avLst>
              <a:gd name="adj" fmla="val 53105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6" name="Cube 48">
            <a:extLst>
              <a:ext uri="{FF2B5EF4-FFF2-40B4-BE49-F238E27FC236}">
                <a16:creationId xmlns:a16="http://schemas.microsoft.com/office/drawing/2014/main" id="{7F96DFB6-6A42-4911-93B6-25F12D83426C}"/>
              </a:ext>
            </a:extLst>
          </p:cNvPr>
          <p:cNvSpPr/>
          <p:nvPr/>
        </p:nvSpPr>
        <p:spPr>
          <a:xfrm>
            <a:off x="10645410" y="2581180"/>
            <a:ext cx="837170" cy="2167630"/>
          </a:xfrm>
          <a:prstGeom prst="cube">
            <a:avLst>
              <a:gd name="adj" fmla="val 53105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3" name="Rectangle 49">
            <a:extLst>
              <a:ext uri="{FF2B5EF4-FFF2-40B4-BE49-F238E27FC236}">
                <a16:creationId xmlns:a16="http://schemas.microsoft.com/office/drawing/2014/main" id="{BFF261A0-562C-45FC-B278-5A0762A45AFB}"/>
              </a:ext>
            </a:extLst>
          </p:cNvPr>
          <p:cNvSpPr/>
          <p:nvPr/>
        </p:nvSpPr>
        <p:spPr>
          <a:xfrm>
            <a:off x="1280321" y="5205507"/>
            <a:ext cx="1107996" cy="369332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algn="ctr"/>
            <a:r>
              <a:rPr lang="zh-CN" altLang="en-US" sz="1200" b="1">
                <a:solidFill>
                  <a:schemeClr val="accent1"/>
                </a:solidFill>
              </a:rPr>
              <a:t>标题文本预设</a:t>
            </a:r>
          </a:p>
        </p:txBody>
      </p:sp>
      <p:sp>
        <p:nvSpPr>
          <p:cNvPr id="14" name="Rectangle 50">
            <a:extLst>
              <a:ext uri="{FF2B5EF4-FFF2-40B4-BE49-F238E27FC236}">
                <a16:creationId xmlns:a16="http://schemas.microsoft.com/office/drawing/2014/main" id="{29C75C4A-6062-4429-9D86-E3A0F0B9EB5C}"/>
              </a:ext>
            </a:extLst>
          </p:cNvPr>
          <p:cNvSpPr/>
          <p:nvPr/>
        </p:nvSpPr>
        <p:spPr>
          <a:xfrm>
            <a:off x="1280321" y="5576900"/>
            <a:ext cx="1107996" cy="369332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algn="ctr"/>
            <a:r>
              <a:rPr lang="zh-CN" altLang="en-US" sz="1200" b="1">
                <a:solidFill>
                  <a:schemeClr val="accent2"/>
                </a:solidFill>
              </a:rPr>
              <a:t>标题文本预设</a:t>
            </a:r>
          </a:p>
        </p:txBody>
      </p:sp>
      <p:sp>
        <p:nvSpPr>
          <p:cNvPr id="15" name="Rectangle 51">
            <a:extLst>
              <a:ext uri="{FF2B5EF4-FFF2-40B4-BE49-F238E27FC236}">
                <a16:creationId xmlns:a16="http://schemas.microsoft.com/office/drawing/2014/main" id="{CDE0ECA1-2FCA-4F8D-BE0B-50F4201B3324}"/>
              </a:ext>
            </a:extLst>
          </p:cNvPr>
          <p:cNvSpPr/>
          <p:nvPr/>
        </p:nvSpPr>
        <p:spPr>
          <a:xfrm>
            <a:off x="4053442" y="5205507"/>
            <a:ext cx="1107996" cy="369332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algn="ctr"/>
            <a:r>
              <a:rPr lang="zh-CN" altLang="en-US" sz="1200" b="1">
                <a:solidFill>
                  <a:schemeClr val="accent3"/>
                </a:solidFill>
              </a:rPr>
              <a:t>标题文本预设</a:t>
            </a:r>
          </a:p>
        </p:txBody>
      </p:sp>
      <p:sp>
        <p:nvSpPr>
          <p:cNvPr id="16" name="Rectangle 52">
            <a:extLst>
              <a:ext uri="{FF2B5EF4-FFF2-40B4-BE49-F238E27FC236}">
                <a16:creationId xmlns:a16="http://schemas.microsoft.com/office/drawing/2014/main" id="{CFAFD95E-AC42-43DC-8E4A-67AAC19B34A6}"/>
              </a:ext>
            </a:extLst>
          </p:cNvPr>
          <p:cNvSpPr/>
          <p:nvPr/>
        </p:nvSpPr>
        <p:spPr>
          <a:xfrm>
            <a:off x="4053442" y="5576900"/>
            <a:ext cx="1107996" cy="369332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algn="ctr"/>
            <a:r>
              <a:rPr lang="zh-CN" altLang="en-US" sz="1200" b="1">
                <a:solidFill>
                  <a:schemeClr val="accent4"/>
                </a:solidFill>
              </a:rPr>
              <a:t>标题文本预设</a:t>
            </a:r>
          </a:p>
        </p:txBody>
      </p:sp>
      <p:sp>
        <p:nvSpPr>
          <p:cNvPr id="17" name="Rectangle 53">
            <a:extLst>
              <a:ext uri="{FF2B5EF4-FFF2-40B4-BE49-F238E27FC236}">
                <a16:creationId xmlns:a16="http://schemas.microsoft.com/office/drawing/2014/main" id="{749A7AFE-E451-40C3-A357-434D6AD6759B}"/>
              </a:ext>
            </a:extLst>
          </p:cNvPr>
          <p:cNvSpPr/>
          <p:nvPr/>
        </p:nvSpPr>
        <p:spPr>
          <a:xfrm>
            <a:off x="6826563" y="5205507"/>
            <a:ext cx="1107996" cy="369332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algn="ctr"/>
            <a:r>
              <a:rPr lang="zh-CN" altLang="en-US" sz="1200" b="1">
                <a:solidFill>
                  <a:schemeClr val="accent6"/>
                </a:solidFill>
              </a:rPr>
              <a:t>标题文本预设</a:t>
            </a:r>
          </a:p>
        </p:txBody>
      </p:sp>
      <p:sp>
        <p:nvSpPr>
          <p:cNvPr id="18" name="Rectangle 54">
            <a:extLst>
              <a:ext uri="{FF2B5EF4-FFF2-40B4-BE49-F238E27FC236}">
                <a16:creationId xmlns:a16="http://schemas.microsoft.com/office/drawing/2014/main" id="{C4EE568A-69B7-48F2-9665-21F970C2F8A5}"/>
              </a:ext>
            </a:extLst>
          </p:cNvPr>
          <p:cNvSpPr/>
          <p:nvPr/>
        </p:nvSpPr>
        <p:spPr>
          <a:xfrm>
            <a:off x="6826563" y="5576900"/>
            <a:ext cx="1107996" cy="369332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algn="ctr"/>
            <a:r>
              <a:rPr lang="zh-CN" altLang="en-US" sz="1200" b="1">
                <a:solidFill>
                  <a:schemeClr val="accent2">
                    <a:lumMod val="75000"/>
                  </a:schemeClr>
                </a:solidFill>
              </a:rPr>
              <a:t>标题文本预设</a:t>
            </a:r>
          </a:p>
        </p:txBody>
      </p:sp>
      <p:sp>
        <p:nvSpPr>
          <p:cNvPr id="19" name="Rectangle 55">
            <a:extLst>
              <a:ext uri="{FF2B5EF4-FFF2-40B4-BE49-F238E27FC236}">
                <a16:creationId xmlns:a16="http://schemas.microsoft.com/office/drawing/2014/main" id="{6C563D15-04DE-4110-BC09-9C1CC0192F95}"/>
              </a:ext>
            </a:extLst>
          </p:cNvPr>
          <p:cNvSpPr/>
          <p:nvPr/>
        </p:nvSpPr>
        <p:spPr>
          <a:xfrm>
            <a:off x="9599684" y="5205507"/>
            <a:ext cx="1107996" cy="369332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algn="ctr"/>
            <a:r>
              <a:rPr lang="zh-CN" altLang="en-US" sz="1200" b="1">
                <a:solidFill>
                  <a:schemeClr val="accent3">
                    <a:lumMod val="75000"/>
                  </a:schemeClr>
                </a:solidFill>
              </a:rPr>
              <a:t>标题文本预设</a:t>
            </a:r>
          </a:p>
        </p:txBody>
      </p:sp>
      <p:sp>
        <p:nvSpPr>
          <p:cNvPr id="20" name="Rectangle 56">
            <a:extLst>
              <a:ext uri="{FF2B5EF4-FFF2-40B4-BE49-F238E27FC236}">
                <a16:creationId xmlns:a16="http://schemas.microsoft.com/office/drawing/2014/main" id="{24131FCE-B2AA-4517-878F-4EE6BB5BC7EC}"/>
              </a:ext>
            </a:extLst>
          </p:cNvPr>
          <p:cNvSpPr/>
          <p:nvPr/>
        </p:nvSpPr>
        <p:spPr>
          <a:xfrm>
            <a:off x="9599684" y="5576900"/>
            <a:ext cx="1107996" cy="369332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algn="ctr"/>
            <a:r>
              <a:rPr lang="zh-CN" altLang="en-US" sz="1200" b="1">
                <a:solidFill>
                  <a:schemeClr val="accent4">
                    <a:lumMod val="75000"/>
                  </a:schemeClr>
                </a:solidFill>
              </a:rPr>
              <a:t>标题文本预设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3362057" y="480802"/>
            <a:ext cx="5654040" cy="530997"/>
          </a:xfrm>
          <a:prstGeom prst="rect">
            <a:avLst/>
          </a:prstGeom>
          <a:noFill/>
        </p:spPr>
        <p:txBody>
          <a:bodyPr wrap="none" anchor="ctr" anchorCtr="1">
            <a:normAutofit/>
          </a:bodyPr>
          <a:lstStyle/>
          <a:p>
            <a:pPr algn="ctr"/>
            <a:r>
              <a:rPr lang="zh-CN" altLang="en-US" sz="2000" b="1" dirty="0"/>
              <a:t>标题文本预设</a:t>
            </a:r>
          </a:p>
        </p:txBody>
      </p:sp>
    </p:spTree>
    <p:extLst>
      <p:ext uri="{BB962C8B-B14F-4D97-AF65-F5344CB8AC3E}">
        <p14:creationId xmlns:p14="http://schemas.microsoft.com/office/powerpoint/2010/main" val="744342458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75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75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25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500"/>
                            </p:stCondLst>
                            <p:childTnLst>
                              <p:par>
                                <p:cTn id="9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75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000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625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6500"/>
                            </p:stCondLst>
                            <p:childTnLst>
                              <p:par>
                                <p:cTn id="10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6750"/>
                            </p:stCondLst>
                            <p:childTnLst>
                              <p:par>
                                <p:cTn id="1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7250"/>
                            </p:stCondLst>
                            <p:childTnLst>
                              <p:par>
                                <p:cTn id="1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500"/>
                            </p:stCondLst>
                            <p:childTnLst>
                              <p:par>
                                <p:cTn id="1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7750"/>
                            </p:stCondLst>
                            <p:childTnLst>
                              <p:par>
                                <p:cTn id="1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000"/>
                            </p:stCondLst>
                            <p:childTnLst>
                              <p:par>
                                <p:cTn id="1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8250"/>
                            </p:stCondLst>
                            <p:childTnLst>
                              <p:par>
                                <p:cTn id="1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椭圆 64">
            <a:extLst>
              <a:ext uri="{FF2B5EF4-FFF2-40B4-BE49-F238E27FC236}">
                <a16:creationId xmlns:a16="http://schemas.microsoft.com/office/drawing/2014/main" id="{9709069B-A24E-483B-B9C8-8A5C985850A3}"/>
              </a:ext>
            </a:extLst>
          </p:cNvPr>
          <p:cNvSpPr/>
          <p:nvPr/>
        </p:nvSpPr>
        <p:spPr>
          <a:xfrm>
            <a:off x="3162300" y="-2944753"/>
            <a:ext cx="12984544" cy="12984544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68A62CC5-111C-4FA5-9E40-F7336DB24A34}"/>
              </a:ext>
            </a:extLst>
          </p:cNvPr>
          <p:cNvSpPr/>
          <p:nvPr/>
        </p:nvSpPr>
        <p:spPr>
          <a:xfrm>
            <a:off x="0" y="-506477"/>
            <a:ext cx="7870955" cy="787095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Freeform: Shape 100">
            <a:extLst>
              <a:ext uri="{FF2B5EF4-FFF2-40B4-BE49-F238E27FC236}">
                <a16:creationId xmlns:a16="http://schemas.microsoft.com/office/drawing/2014/main" id="{81C7E0E7-F061-48D9-BEFD-1088C4DD6BAB}"/>
              </a:ext>
            </a:extLst>
          </p:cNvPr>
          <p:cNvSpPr>
            <a:spLocks/>
          </p:cNvSpPr>
          <p:nvPr/>
        </p:nvSpPr>
        <p:spPr bwMode="auto">
          <a:xfrm>
            <a:off x="9617137" y="4581128"/>
            <a:ext cx="811247" cy="699226"/>
          </a:xfrm>
          <a:custGeom>
            <a:avLst/>
            <a:gdLst>
              <a:gd name="T0" fmla="*/ 868 w 898"/>
              <a:gd name="T1" fmla="*/ 344 h 775"/>
              <a:gd name="T2" fmla="*/ 848 w 898"/>
              <a:gd name="T3" fmla="*/ 306 h 775"/>
              <a:gd name="T4" fmla="*/ 809 w 898"/>
              <a:gd name="T5" fmla="*/ 218 h 775"/>
              <a:gd name="T6" fmla="*/ 784 w 898"/>
              <a:gd name="T7" fmla="*/ 127 h 775"/>
              <a:gd name="T8" fmla="*/ 761 w 898"/>
              <a:gd name="T9" fmla="*/ 91 h 775"/>
              <a:gd name="T10" fmla="*/ 738 w 898"/>
              <a:gd name="T11" fmla="*/ 3 h 775"/>
              <a:gd name="T12" fmla="*/ 703 w 898"/>
              <a:gd name="T13" fmla="*/ 80 h 775"/>
              <a:gd name="T14" fmla="*/ 669 w 898"/>
              <a:gd name="T15" fmla="*/ 177 h 775"/>
              <a:gd name="T16" fmla="*/ 604 w 898"/>
              <a:gd name="T17" fmla="*/ 132 h 775"/>
              <a:gd name="T18" fmla="*/ 582 w 898"/>
              <a:gd name="T19" fmla="*/ 79 h 775"/>
              <a:gd name="T20" fmla="*/ 601 w 898"/>
              <a:gd name="T21" fmla="*/ 33 h 775"/>
              <a:gd name="T22" fmla="*/ 528 w 898"/>
              <a:gd name="T23" fmla="*/ 12 h 775"/>
              <a:gd name="T24" fmla="*/ 511 w 898"/>
              <a:gd name="T25" fmla="*/ 22 h 775"/>
              <a:gd name="T26" fmla="*/ 460 w 898"/>
              <a:gd name="T27" fmla="*/ 37 h 775"/>
              <a:gd name="T28" fmla="*/ 439 w 898"/>
              <a:gd name="T29" fmla="*/ 69 h 775"/>
              <a:gd name="T30" fmla="*/ 441 w 898"/>
              <a:gd name="T31" fmla="*/ 101 h 775"/>
              <a:gd name="T32" fmla="*/ 407 w 898"/>
              <a:gd name="T33" fmla="*/ 105 h 775"/>
              <a:gd name="T34" fmla="*/ 388 w 898"/>
              <a:gd name="T35" fmla="*/ 69 h 775"/>
              <a:gd name="T36" fmla="*/ 360 w 898"/>
              <a:gd name="T37" fmla="*/ 78 h 775"/>
              <a:gd name="T38" fmla="*/ 341 w 898"/>
              <a:gd name="T39" fmla="*/ 106 h 775"/>
              <a:gd name="T40" fmla="*/ 320 w 898"/>
              <a:gd name="T41" fmla="*/ 116 h 775"/>
              <a:gd name="T42" fmla="*/ 302 w 898"/>
              <a:gd name="T43" fmla="*/ 139 h 775"/>
              <a:gd name="T44" fmla="*/ 285 w 898"/>
              <a:gd name="T45" fmla="*/ 156 h 775"/>
              <a:gd name="T46" fmla="*/ 267 w 898"/>
              <a:gd name="T47" fmla="*/ 167 h 775"/>
              <a:gd name="T48" fmla="*/ 231 w 898"/>
              <a:gd name="T49" fmla="*/ 231 h 775"/>
              <a:gd name="T50" fmla="*/ 190 w 898"/>
              <a:gd name="T51" fmla="*/ 241 h 775"/>
              <a:gd name="T52" fmla="*/ 156 w 898"/>
              <a:gd name="T53" fmla="*/ 249 h 775"/>
              <a:gd name="T54" fmla="*/ 131 w 898"/>
              <a:gd name="T55" fmla="*/ 265 h 775"/>
              <a:gd name="T56" fmla="*/ 94 w 898"/>
              <a:gd name="T57" fmla="*/ 288 h 775"/>
              <a:gd name="T58" fmla="*/ 58 w 898"/>
              <a:gd name="T59" fmla="*/ 310 h 775"/>
              <a:gd name="T60" fmla="*/ 34 w 898"/>
              <a:gd name="T61" fmla="*/ 366 h 775"/>
              <a:gd name="T62" fmla="*/ 34 w 898"/>
              <a:gd name="T63" fmla="*/ 413 h 775"/>
              <a:gd name="T64" fmla="*/ 18 w 898"/>
              <a:gd name="T65" fmla="*/ 413 h 775"/>
              <a:gd name="T66" fmla="*/ 29 w 898"/>
              <a:gd name="T67" fmla="*/ 445 h 775"/>
              <a:gd name="T68" fmla="*/ 38 w 898"/>
              <a:gd name="T69" fmla="*/ 488 h 775"/>
              <a:gd name="T70" fmla="*/ 40 w 898"/>
              <a:gd name="T71" fmla="*/ 580 h 775"/>
              <a:gd name="T72" fmla="*/ 18 w 898"/>
              <a:gd name="T73" fmla="*/ 628 h 775"/>
              <a:gd name="T74" fmla="*/ 10 w 898"/>
              <a:gd name="T75" fmla="*/ 646 h 775"/>
              <a:gd name="T76" fmla="*/ 46 w 898"/>
              <a:gd name="T77" fmla="*/ 671 h 775"/>
              <a:gd name="T78" fmla="*/ 121 w 898"/>
              <a:gd name="T79" fmla="*/ 631 h 775"/>
              <a:gd name="T80" fmla="*/ 202 w 898"/>
              <a:gd name="T81" fmla="*/ 615 h 775"/>
              <a:gd name="T82" fmla="*/ 234 w 898"/>
              <a:gd name="T83" fmla="*/ 602 h 775"/>
              <a:gd name="T84" fmla="*/ 305 w 898"/>
              <a:gd name="T85" fmla="*/ 583 h 775"/>
              <a:gd name="T86" fmla="*/ 387 w 898"/>
              <a:gd name="T87" fmla="*/ 571 h 775"/>
              <a:gd name="T88" fmla="*/ 428 w 898"/>
              <a:gd name="T89" fmla="*/ 609 h 775"/>
              <a:gd name="T90" fmla="*/ 436 w 898"/>
              <a:gd name="T91" fmla="*/ 651 h 775"/>
              <a:gd name="T92" fmla="*/ 481 w 898"/>
              <a:gd name="T93" fmla="*/ 623 h 775"/>
              <a:gd name="T94" fmla="*/ 503 w 898"/>
              <a:gd name="T95" fmla="*/ 619 h 775"/>
              <a:gd name="T96" fmla="*/ 469 w 898"/>
              <a:gd name="T97" fmla="*/ 671 h 775"/>
              <a:gd name="T98" fmla="*/ 504 w 898"/>
              <a:gd name="T99" fmla="*/ 651 h 775"/>
              <a:gd name="T100" fmla="*/ 504 w 898"/>
              <a:gd name="T101" fmla="*/ 692 h 775"/>
              <a:gd name="T102" fmla="*/ 512 w 898"/>
              <a:gd name="T103" fmla="*/ 750 h 775"/>
              <a:gd name="T104" fmla="*/ 565 w 898"/>
              <a:gd name="T105" fmla="*/ 763 h 775"/>
              <a:gd name="T106" fmla="*/ 604 w 898"/>
              <a:gd name="T107" fmla="*/ 769 h 775"/>
              <a:gd name="T108" fmla="*/ 662 w 898"/>
              <a:gd name="T109" fmla="*/ 748 h 775"/>
              <a:gd name="T110" fmla="*/ 709 w 898"/>
              <a:gd name="T111" fmla="*/ 735 h 775"/>
              <a:gd name="T112" fmla="*/ 757 w 898"/>
              <a:gd name="T113" fmla="*/ 671 h 775"/>
              <a:gd name="T114" fmla="*/ 819 w 898"/>
              <a:gd name="T115" fmla="*/ 603 h 775"/>
              <a:gd name="T116" fmla="*/ 838 w 898"/>
              <a:gd name="T117" fmla="*/ 572 h 775"/>
              <a:gd name="T118" fmla="*/ 869 w 898"/>
              <a:gd name="T119" fmla="*/ 540 h 775"/>
              <a:gd name="T120" fmla="*/ 895 w 898"/>
              <a:gd name="T121" fmla="*/ 445 h 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898" h="775">
                <a:moveTo>
                  <a:pt x="896" y="383"/>
                </a:moveTo>
                <a:lnTo>
                  <a:pt x="896" y="383"/>
                </a:lnTo>
                <a:lnTo>
                  <a:pt x="891" y="373"/>
                </a:lnTo>
                <a:lnTo>
                  <a:pt x="885" y="365"/>
                </a:lnTo>
                <a:lnTo>
                  <a:pt x="878" y="357"/>
                </a:lnTo>
                <a:lnTo>
                  <a:pt x="871" y="353"/>
                </a:lnTo>
                <a:lnTo>
                  <a:pt x="871" y="353"/>
                </a:lnTo>
                <a:lnTo>
                  <a:pt x="869" y="350"/>
                </a:lnTo>
                <a:lnTo>
                  <a:pt x="868" y="346"/>
                </a:lnTo>
                <a:lnTo>
                  <a:pt x="868" y="344"/>
                </a:lnTo>
                <a:lnTo>
                  <a:pt x="868" y="344"/>
                </a:lnTo>
                <a:lnTo>
                  <a:pt x="871" y="335"/>
                </a:lnTo>
                <a:lnTo>
                  <a:pt x="873" y="328"/>
                </a:lnTo>
                <a:lnTo>
                  <a:pt x="873" y="324"/>
                </a:lnTo>
                <a:lnTo>
                  <a:pt x="873" y="322"/>
                </a:lnTo>
                <a:lnTo>
                  <a:pt x="873" y="322"/>
                </a:lnTo>
                <a:lnTo>
                  <a:pt x="868" y="317"/>
                </a:lnTo>
                <a:lnTo>
                  <a:pt x="863" y="313"/>
                </a:lnTo>
                <a:lnTo>
                  <a:pt x="852" y="310"/>
                </a:lnTo>
                <a:lnTo>
                  <a:pt x="852" y="310"/>
                </a:lnTo>
                <a:lnTo>
                  <a:pt x="849" y="308"/>
                </a:lnTo>
                <a:lnTo>
                  <a:pt x="848" y="306"/>
                </a:lnTo>
                <a:lnTo>
                  <a:pt x="846" y="303"/>
                </a:lnTo>
                <a:lnTo>
                  <a:pt x="846" y="303"/>
                </a:lnTo>
                <a:lnTo>
                  <a:pt x="843" y="286"/>
                </a:lnTo>
                <a:lnTo>
                  <a:pt x="836" y="254"/>
                </a:lnTo>
                <a:lnTo>
                  <a:pt x="836" y="254"/>
                </a:lnTo>
                <a:lnTo>
                  <a:pt x="832" y="243"/>
                </a:lnTo>
                <a:lnTo>
                  <a:pt x="832" y="243"/>
                </a:lnTo>
                <a:lnTo>
                  <a:pt x="827" y="235"/>
                </a:lnTo>
                <a:lnTo>
                  <a:pt x="821" y="227"/>
                </a:lnTo>
                <a:lnTo>
                  <a:pt x="815" y="221"/>
                </a:lnTo>
                <a:lnTo>
                  <a:pt x="809" y="218"/>
                </a:lnTo>
                <a:lnTo>
                  <a:pt x="798" y="211"/>
                </a:lnTo>
                <a:lnTo>
                  <a:pt x="794" y="210"/>
                </a:lnTo>
                <a:lnTo>
                  <a:pt x="794" y="210"/>
                </a:lnTo>
                <a:lnTo>
                  <a:pt x="797" y="190"/>
                </a:lnTo>
                <a:lnTo>
                  <a:pt x="798" y="171"/>
                </a:lnTo>
                <a:lnTo>
                  <a:pt x="797" y="151"/>
                </a:lnTo>
                <a:lnTo>
                  <a:pt x="797" y="151"/>
                </a:lnTo>
                <a:lnTo>
                  <a:pt x="794" y="141"/>
                </a:lnTo>
                <a:lnTo>
                  <a:pt x="790" y="134"/>
                </a:lnTo>
                <a:lnTo>
                  <a:pt x="784" y="127"/>
                </a:lnTo>
                <a:lnTo>
                  <a:pt x="784" y="127"/>
                </a:lnTo>
                <a:lnTo>
                  <a:pt x="785" y="123"/>
                </a:lnTo>
                <a:lnTo>
                  <a:pt x="785" y="114"/>
                </a:lnTo>
                <a:lnTo>
                  <a:pt x="784" y="103"/>
                </a:lnTo>
                <a:lnTo>
                  <a:pt x="783" y="98"/>
                </a:lnTo>
                <a:lnTo>
                  <a:pt x="781" y="95"/>
                </a:lnTo>
                <a:lnTo>
                  <a:pt x="781" y="95"/>
                </a:lnTo>
                <a:lnTo>
                  <a:pt x="777" y="93"/>
                </a:lnTo>
                <a:lnTo>
                  <a:pt x="773" y="92"/>
                </a:lnTo>
                <a:lnTo>
                  <a:pt x="763" y="92"/>
                </a:lnTo>
                <a:lnTo>
                  <a:pt x="763" y="92"/>
                </a:lnTo>
                <a:lnTo>
                  <a:pt x="761" y="91"/>
                </a:lnTo>
                <a:lnTo>
                  <a:pt x="758" y="89"/>
                </a:lnTo>
                <a:lnTo>
                  <a:pt x="756" y="86"/>
                </a:lnTo>
                <a:lnTo>
                  <a:pt x="756" y="86"/>
                </a:lnTo>
                <a:lnTo>
                  <a:pt x="755" y="73"/>
                </a:lnTo>
                <a:lnTo>
                  <a:pt x="754" y="60"/>
                </a:lnTo>
                <a:lnTo>
                  <a:pt x="750" y="44"/>
                </a:lnTo>
                <a:lnTo>
                  <a:pt x="750" y="44"/>
                </a:lnTo>
                <a:lnTo>
                  <a:pt x="746" y="30"/>
                </a:lnTo>
                <a:lnTo>
                  <a:pt x="743" y="16"/>
                </a:lnTo>
                <a:lnTo>
                  <a:pt x="738" y="3"/>
                </a:lnTo>
                <a:lnTo>
                  <a:pt x="738" y="3"/>
                </a:lnTo>
                <a:lnTo>
                  <a:pt x="731" y="10"/>
                </a:lnTo>
                <a:lnTo>
                  <a:pt x="722" y="27"/>
                </a:lnTo>
                <a:lnTo>
                  <a:pt x="722" y="27"/>
                </a:lnTo>
                <a:lnTo>
                  <a:pt x="718" y="35"/>
                </a:lnTo>
                <a:lnTo>
                  <a:pt x="717" y="41"/>
                </a:lnTo>
                <a:lnTo>
                  <a:pt x="716" y="47"/>
                </a:lnTo>
                <a:lnTo>
                  <a:pt x="716" y="47"/>
                </a:lnTo>
                <a:lnTo>
                  <a:pt x="711" y="57"/>
                </a:lnTo>
                <a:lnTo>
                  <a:pt x="707" y="68"/>
                </a:lnTo>
                <a:lnTo>
                  <a:pt x="703" y="80"/>
                </a:lnTo>
                <a:lnTo>
                  <a:pt x="703" y="80"/>
                </a:lnTo>
                <a:lnTo>
                  <a:pt x="701" y="91"/>
                </a:lnTo>
                <a:lnTo>
                  <a:pt x="700" y="101"/>
                </a:lnTo>
                <a:lnTo>
                  <a:pt x="700" y="109"/>
                </a:lnTo>
                <a:lnTo>
                  <a:pt x="700" y="109"/>
                </a:lnTo>
                <a:lnTo>
                  <a:pt x="697" y="118"/>
                </a:lnTo>
                <a:lnTo>
                  <a:pt x="691" y="138"/>
                </a:lnTo>
                <a:lnTo>
                  <a:pt x="687" y="150"/>
                </a:lnTo>
                <a:lnTo>
                  <a:pt x="682" y="161"/>
                </a:lnTo>
                <a:lnTo>
                  <a:pt x="676" y="170"/>
                </a:lnTo>
                <a:lnTo>
                  <a:pt x="669" y="177"/>
                </a:lnTo>
                <a:lnTo>
                  <a:pt x="669" y="177"/>
                </a:lnTo>
                <a:lnTo>
                  <a:pt x="668" y="178"/>
                </a:lnTo>
                <a:lnTo>
                  <a:pt x="665" y="178"/>
                </a:lnTo>
                <a:lnTo>
                  <a:pt x="662" y="177"/>
                </a:lnTo>
                <a:lnTo>
                  <a:pt x="655" y="175"/>
                </a:lnTo>
                <a:lnTo>
                  <a:pt x="650" y="171"/>
                </a:lnTo>
                <a:lnTo>
                  <a:pt x="642" y="163"/>
                </a:lnTo>
                <a:lnTo>
                  <a:pt x="638" y="160"/>
                </a:lnTo>
                <a:lnTo>
                  <a:pt x="638" y="160"/>
                </a:lnTo>
                <a:lnTo>
                  <a:pt x="627" y="151"/>
                </a:lnTo>
                <a:lnTo>
                  <a:pt x="616" y="143"/>
                </a:lnTo>
                <a:lnTo>
                  <a:pt x="604" y="132"/>
                </a:lnTo>
                <a:lnTo>
                  <a:pt x="604" y="132"/>
                </a:lnTo>
                <a:lnTo>
                  <a:pt x="598" y="123"/>
                </a:lnTo>
                <a:lnTo>
                  <a:pt x="590" y="116"/>
                </a:lnTo>
                <a:lnTo>
                  <a:pt x="590" y="116"/>
                </a:lnTo>
                <a:lnTo>
                  <a:pt x="584" y="108"/>
                </a:lnTo>
                <a:lnTo>
                  <a:pt x="577" y="103"/>
                </a:lnTo>
                <a:lnTo>
                  <a:pt x="568" y="100"/>
                </a:lnTo>
                <a:lnTo>
                  <a:pt x="568" y="100"/>
                </a:lnTo>
                <a:lnTo>
                  <a:pt x="574" y="92"/>
                </a:lnTo>
                <a:lnTo>
                  <a:pt x="578" y="86"/>
                </a:lnTo>
                <a:lnTo>
                  <a:pt x="582" y="79"/>
                </a:lnTo>
                <a:lnTo>
                  <a:pt x="582" y="79"/>
                </a:lnTo>
                <a:lnTo>
                  <a:pt x="583" y="74"/>
                </a:lnTo>
                <a:lnTo>
                  <a:pt x="584" y="69"/>
                </a:lnTo>
                <a:lnTo>
                  <a:pt x="583" y="64"/>
                </a:lnTo>
                <a:lnTo>
                  <a:pt x="583" y="64"/>
                </a:lnTo>
                <a:lnTo>
                  <a:pt x="592" y="55"/>
                </a:lnTo>
                <a:lnTo>
                  <a:pt x="598" y="47"/>
                </a:lnTo>
                <a:lnTo>
                  <a:pt x="601" y="38"/>
                </a:lnTo>
                <a:lnTo>
                  <a:pt x="601" y="38"/>
                </a:lnTo>
                <a:lnTo>
                  <a:pt x="601" y="36"/>
                </a:lnTo>
                <a:lnTo>
                  <a:pt x="601" y="33"/>
                </a:lnTo>
                <a:lnTo>
                  <a:pt x="599" y="31"/>
                </a:lnTo>
                <a:lnTo>
                  <a:pt x="594" y="27"/>
                </a:lnTo>
                <a:lnTo>
                  <a:pt x="594" y="27"/>
                </a:lnTo>
                <a:lnTo>
                  <a:pt x="580" y="23"/>
                </a:lnTo>
                <a:lnTo>
                  <a:pt x="552" y="16"/>
                </a:lnTo>
                <a:lnTo>
                  <a:pt x="552" y="16"/>
                </a:lnTo>
                <a:lnTo>
                  <a:pt x="542" y="15"/>
                </a:lnTo>
                <a:lnTo>
                  <a:pt x="536" y="15"/>
                </a:lnTo>
                <a:lnTo>
                  <a:pt x="536" y="15"/>
                </a:lnTo>
                <a:lnTo>
                  <a:pt x="531" y="15"/>
                </a:lnTo>
                <a:lnTo>
                  <a:pt x="528" y="12"/>
                </a:lnTo>
                <a:lnTo>
                  <a:pt x="523" y="10"/>
                </a:lnTo>
                <a:lnTo>
                  <a:pt x="523" y="10"/>
                </a:lnTo>
                <a:lnTo>
                  <a:pt x="514" y="3"/>
                </a:lnTo>
                <a:lnTo>
                  <a:pt x="514" y="3"/>
                </a:lnTo>
                <a:lnTo>
                  <a:pt x="509" y="0"/>
                </a:lnTo>
                <a:lnTo>
                  <a:pt x="506" y="0"/>
                </a:lnTo>
                <a:lnTo>
                  <a:pt x="502" y="1"/>
                </a:lnTo>
                <a:lnTo>
                  <a:pt x="502" y="1"/>
                </a:lnTo>
                <a:lnTo>
                  <a:pt x="504" y="5"/>
                </a:lnTo>
                <a:lnTo>
                  <a:pt x="508" y="14"/>
                </a:lnTo>
                <a:lnTo>
                  <a:pt x="511" y="22"/>
                </a:lnTo>
                <a:lnTo>
                  <a:pt x="511" y="26"/>
                </a:lnTo>
                <a:lnTo>
                  <a:pt x="509" y="30"/>
                </a:lnTo>
                <a:lnTo>
                  <a:pt x="509" y="30"/>
                </a:lnTo>
                <a:lnTo>
                  <a:pt x="507" y="31"/>
                </a:lnTo>
                <a:lnTo>
                  <a:pt x="503" y="31"/>
                </a:lnTo>
                <a:lnTo>
                  <a:pt x="493" y="28"/>
                </a:lnTo>
                <a:lnTo>
                  <a:pt x="481" y="23"/>
                </a:lnTo>
                <a:lnTo>
                  <a:pt x="481" y="23"/>
                </a:lnTo>
                <a:lnTo>
                  <a:pt x="474" y="27"/>
                </a:lnTo>
                <a:lnTo>
                  <a:pt x="468" y="31"/>
                </a:lnTo>
                <a:lnTo>
                  <a:pt x="460" y="37"/>
                </a:lnTo>
                <a:lnTo>
                  <a:pt x="460" y="37"/>
                </a:lnTo>
                <a:lnTo>
                  <a:pt x="458" y="42"/>
                </a:lnTo>
                <a:lnTo>
                  <a:pt x="455" y="48"/>
                </a:lnTo>
                <a:lnTo>
                  <a:pt x="453" y="54"/>
                </a:lnTo>
                <a:lnTo>
                  <a:pt x="453" y="54"/>
                </a:lnTo>
                <a:lnTo>
                  <a:pt x="449" y="57"/>
                </a:lnTo>
                <a:lnTo>
                  <a:pt x="445" y="58"/>
                </a:lnTo>
                <a:lnTo>
                  <a:pt x="442" y="62"/>
                </a:lnTo>
                <a:lnTo>
                  <a:pt x="442" y="62"/>
                </a:lnTo>
                <a:lnTo>
                  <a:pt x="441" y="65"/>
                </a:lnTo>
                <a:lnTo>
                  <a:pt x="439" y="69"/>
                </a:lnTo>
                <a:lnTo>
                  <a:pt x="439" y="73"/>
                </a:lnTo>
                <a:lnTo>
                  <a:pt x="439" y="73"/>
                </a:lnTo>
                <a:lnTo>
                  <a:pt x="436" y="76"/>
                </a:lnTo>
                <a:lnTo>
                  <a:pt x="433" y="80"/>
                </a:lnTo>
                <a:lnTo>
                  <a:pt x="432" y="85"/>
                </a:lnTo>
                <a:lnTo>
                  <a:pt x="432" y="85"/>
                </a:lnTo>
                <a:lnTo>
                  <a:pt x="433" y="89"/>
                </a:lnTo>
                <a:lnTo>
                  <a:pt x="436" y="92"/>
                </a:lnTo>
                <a:lnTo>
                  <a:pt x="439" y="96"/>
                </a:lnTo>
                <a:lnTo>
                  <a:pt x="439" y="96"/>
                </a:lnTo>
                <a:lnTo>
                  <a:pt x="441" y="101"/>
                </a:lnTo>
                <a:lnTo>
                  <a:pt x="442" y="105"/>
                </a:lnTo>
                <a:lnTo>
                  <a:pt x="441" y="107"/>
                </a:lnTo>
                <a:lnTo>
                  <a:pt x="441" y="107"/>
                </a:lnTo>
                <a:lnTo>
                  <a:pt x="437" y="109"/>
                </a:lnTo>
                <a:lnTo>
                  <a:pt x="433" y="109"/>
                </a:lnTo>
                <a:lnTo>
                  <a:pt x="427" y="109"/>
                </a:lnTo>
                <a:lnTo>
                  <a:pt x="427" y="109"/>
                </a:lnTo>
                <a:lnTo>
                  <a:pt x="420" y="108"/>
                </a:lnTo>
                <a:lnTo>
                  <a:pt x="414" y="107"/>
                </a:lnTo>
                <a:lnTo>
                  <a:pt x="407" y="105"/>
                </a:lnTo>
                <a:lnTo>
                  <a:pt x="407" y="105"/>
                </a:lnTo>
                <a:lnTo>
                  <a:pt x="406" y="102"/>
                </a:lnTo>
                <a:lnTo>
                  <a:pt x="406" y="101"/>
                </a:lnTo>
                <a:lnTo>
                  <a:pt x="406" y="95"/>
                </a:lnTo>
                <a:lnTo>
                  <a:pt x="406" y="95"/>
                </a:lnTo>
                <a:lnTo>
                  <a:pt x="406" y="92"/>
                </a:lnTo>
                <a:lnTo>
                  <a:pt x="405" y="91"/>
                </a:lnTo>
                <a:lnTo>
                  <a:pt x="405" y="91"/>
                </a:lnTo>
                <a:lnTo>
                  <a:pt x="400" y="81"/>
                </a:lnTo>
                <a:lnTo>
                  <a:pt x="394" y="74"/>
                </a:lnTo>
                <a:lnTo>
                  <a:pt x="391" y="70"/>
                </a:lnTo>
                <a:lnTo>
                  <a:pt x="388" y="69"/>
                </a:lnTo>
                <a:lnTo>
                  <a:pt x="388" y="69"/>
                </a:lnTo>
                <a:lnTo>
                  <a:pt x="384" y="69"/>
                </a:lnTo>
                <a:lnTo>
                  <a:pt x="382" y="70"/>
                </a:lnTo>
                <a:lnTo>
                  <a:pt x="375" y="74"/>
                </a:lnTo>
                <a:lnTo>
                  <a:pt x="371" y="79"/>
                </a:lnTo>
                <a:lnTo>
                  <a:pt x="369" y="81"/>
                </a:lnTo>
                <a:lnTo>
                  <a:pt x="369" y="81"/>
                </a:lnTo>
                <a:lnTo>
                  <a:pt x="366" y="79"/>
                </a:lnTo>
                <a:lnTo>
                  <a:pt x="363" y="78"/>
                </a:lnTo>
                <a:lnTo>
                  <a:pt x="360" y="78"/>
                </a:lnTo>
                <a:lnTo>
                  <a:pt x="360" y="78"/>
                </a:lnTo>
                <a:lnTo>
                  <a:pt x="356" y="80"/>
                </a:lnTo>
                <a:lnTo>
                  <a:pt x="352" y="84"/>
                </a:lnTo>
                <a:lnTo>
                  <a:pt x="348" y="89"/>
                </a:lnTo>
                <a:lnTo>
                  <a:pt x="348" y="89"/>
                </a:lnTo>
                <a:lnTo>
                  <a:pt x="345" y="89"/>
                </a:lnTo>
                <a:lnTo>
                  <a:pt x="342" y="90"/>
                </a:lnTo>
                <a:lnTo>
                  <a:pt x="341" y="93"/>
                </a:lnTo>
                <a:lnTo>
                  <a:pt x="341" y="93"/>
                </a:lnTo>
                <a:lnTo>
                  <a:pt x="341" y="98"/>
                </a:lnTo>
                <a:lnTo>
                  <a:pt x="341" y="106"/>
                </a:lnTo>
                <a:lnTo>
                  <a:pt x="341" y="106"/>
                </a:lnTo>
                <a:lnTo>
                  <a:pt x="341" y="108"/>
                </a:lnTo>
                <a:lnTo>
                  <a:pt x="340" y="111"/>
                </a:lnTo>
                <a:lnTo>
                  <a:pt x="339" y="112"/>
                </a:lnTo>
                <a:lnTo>
                  <a:pt x="339" y="112"/>
                </a:lnTo>
                <a:lnTo>
                  <a:pt x="333" y="108"/>
                </a:lnTo>
                <a:lnTo>
                  <a:pt x="326" y="107"/>
                </a:lnTo>
                <a:lnTo>
                  <a:pt x="324" y="107"/>
                </a:lnTo>
                <a:lnTo>
                  <a:pt x="323" y="109"/>
                </a:lnTo>
                <a:lnTo>
                  <a:pt x="323" y="109"/>
                </a:lnTo>
                <a:lnTo>
                  <a:pt x="321" y="112"/>
                </a:lnTo>
                <a:lnTo>
                  <a:pt x="320" y="116"/>
                </a:lnTo>
                <a:lnTo>
                  <a:pt x="319" y="124"/>
                </a:lnTo>
                <a:lnTo>
                  <a:pt x="319" y="124"/>
                </a:lnTo>
                <a:lnTo>
                  <a:pt x="318" y="133"/>
                </a:lnTo>
                <a:lnTo>
                  <a:pt x="317" y="136"/>
                </a:lnTo>
                <a:lnTo>
                  <a:pt x="317" y="136"/>
                </a:lnTo>
                <a:lnTo>
                  <a:pt x="314" y="135"/>
                </a:lnTo>
                <a:lnTo>
                  <a:pt x="310" y="134"/>
                </a:lnTo>
                <a:lnTo>
                  <a:pt x="305" y="135"/>
                </a:lnTo>
                <a:lnTo>
                  <a:pt x="304" y="136"/>
                </a:lnTo>
                <a:lnTo>
                  <a:pt x="302" y="139"/>
                </a:lnTo>
                <a:lnTo>
                  <a:pt x="302" y="139"/>
                </a:lnTo>
                <a:lnTo>
                  <a:pt x="302" y="144"/>
                </a:lnTo>
                <a:lnTo>
                  <a:pt x="302" y="149"/>
                </a:lnTo>
                <a:lnTo>
                  <a:pt x="302" y="160"/>
                </a:lnTo>
                <a:lnTo>
                  <a:pt x="302" y="160"/>
                </a:lnTo>
                <a:lnTo>
                  <a:pt x="301" y="162"/>
                </a:lnTo>
                <a:lnTo>
                  <a:pt x="299" y="163"/>
                </a:lnTo>
                <a:lnTo>
                  <a:pt x="297" y="165"/>
                </a:lnTo>
                <a:lnTo>
                  <a:pt x="297" y="165"/>
                </a:lnTo>
                <a:lnTo>
                  <a:pt x="292" y="162"/>
                </a:lnTo>
                <a:lnTo>
                  <a:pt x="287" y="160"/>
                </a:lnTo>
                <a:lnTo>
                  <a:pt x="285" y="156"/>
                </a:lnTo>
                <a:lnTo>
                  <a:pt x="285" y="156"/>
                </a:lnTo>
                <a:lnTo>
                  <a:pt x="281" y="149"/>
                </a:lnTo>
                <a:lnTo>
                  <a:pt x="278" y="148"/>
                </a:lnTo>
                <a:lnTo>
                  <a:pt x="277" y="146"/>
                </a:lnTo>
                <a:lnTo>
                  <a:pt x="277" y="146"/>
                </a:lnTo>
                <a:lnTo>
                  <a:pt x="275" y="148"/>
                </a:lnTo>
                <a:lnTo>
                  <a:pt x="274" y="150"/>
                </a:lnTo>
                <a:lnTo>
                  <a:pt x="272" y="157"/>
                </a:lnTo>
                <a:lnTo>
                  <a:pt x="272" y="157"/>
                </a:lnTo>
                <a:lnTo>
                  <a:pt x="271" y="162"/>
                </a:lnTo>
                <a:lnTo>
                  <a:pt x="267" y="167"/>
                </a:lnTo>
                <a:lnTo>
                  <a:pt x="264" y="171"/>
                </a:lnTo>
                <a:lnTo>
                  <a:pt x="260" y="193"/>
                </a:lnTo>
                <a:lnTo>
                  <a:pt x="260" y="193"/>
                </a:lnTo>
                <a:lnTo>
                  <a:pt x="259" y="193"/>
                </a:lnTo>
                <a:lnTo>
                  <a:pt x="254" y="195"/>
                </a:lnTo>
                <a:lnTo>
                  <a:pt x="249" y="200"/>
                </a:lnTo>
                <a:lnTo>
                  <a:pt x="242" y="210"/>
                </a:lnTo>
                <a:lnTo>
                  <a:pt x="242" y="210"/>
                </a:lnTo>
                <a:lnTo>
                  <a:pt x="238" y="220"/>
                </a:lnTo>
                <a:lnTo>
                  <a:pt x="238" y="220"/>
                </a:lnTo>
                <a:lnTo>
                  <a:pt x="231" y="231"/>
                </a:lnTo>
                <a:lnTo>
                  <a:pt x="228" y="236"/>
                </a:lnTo>
                <a:lnTo>
                  <a:pt x="228" y="236"/>
                </a:lnTo>
                <a:lnTo>
                  <a:pt x="223" y="236"/>
                </a:lnTo>
                <a:lnTo>
                  <a:pt x="213" y="238"/>
                </a:lnTo>
                <a:lnTo>
                  <a:pt x="213" y="238"/>
                </a:lnTo>
                <a:lnTo>
                  <a:pt x="210" y="240"/>
                </a:lnTo>
                <a:lnTo>
                  <a:pt x="207" y="241"/>
                </a:lnTo>
                <a:lnTo>
                  <a:pt x="205" y="243"/>
                </a:lnTo>
                <a:lnTo>
                  <a:pt x="205" y="243"/>
                </a:lnTo>
                <a:lnTo>
                  <a:pt x="197" y="242"/>
                </a:lnTo>
                <a:lnTo>
                  <a:pt x="190" y="241"/>
                </a:lnTo>
                <a:lnTo>
                  <a:pt x="184" y="242"/>
                </a:lnTo>
                <a:lnTo>
                  <a:pt x="184" y="242"/>
                </a:lnTo>
                <a:lnTo>
                  <a:pt x="180" y="245"/>
                </a:lnTo>
                <a:lnTo>
                  <a:pt x="178" y="247"/>
                </a:lnTo>
                <a:lnTo>
                  <a:pt x="178" y="247"/>
                </a:lnTo>
                <a:lnTo>
                  <a:pt x="177" y="251"/>
                </a:lnTo>
                <a:lnTo>
                  <a:pt x="175" y="252"/>
                </a:lnTo>
                <a:lnTo>
                  <a:pt x="175" y="252"/>
                </a:lnTo>
                <a:lnTo>
                  <a:pt x="167" y="249"/>
                </a:lnTo>
                <a:lnTo>
                  <a:pt x="158" y="249"/>
                </a:lnTo>
                <a:lnTo>
                  <a:pt x="156" y="249"/>
                </a:lnTo>
                <a:lnTo>
                  <a:pt x="152" y="252"/>
                </a:lnTo>
                <a:lnTo>
                  <a:pt x="152" y="252"/>
                </a:lnTo>
                <a:lnTo>
                  <a:pt x="150" y="254"/>
                </a:lnTo>
                <a:lnTo>
                  <a:pt x="148" y="257"/>
                </a:lnTo>
                <a:lnTo>
                  <a:pt x="148" y="264"/>
                </a:lnTo>
                <a:lnTo>
                  <a:pt x="148" y="264"/>
                </a:lnTo>
                <a:lnTo>
                  <a:pt x="147" y="265"/>
                </a:lnTo>
                <a:lnTo>
                  <a:pt x="146" y="267"/>
                </a:lnTo>
                <a:lnTo>
                  <a:pt x="145" y="267"/>
                </a:lnTo>
                <a:lnTo>
                  <a:pt x="145" y="267"/>
                </a:lnTo>
                <a:lnTo>
                  <a:pt x="131" y="265"/>
                </a:lnTo>
                <a:lnTo>
                  <a:pt x="119" y="265"/>
                </a:lnTo>
                <a:lnTo>
                  <a:pt x="113" y="267"/>
                </a:lnTo>
                <a:lnTo>
                  <a:pt x="108" y="269"/>
                </a:lnTo>
                <a:lnTo>
                  <a:pt x="108" y="269"/>
                </a:lnTo>
                <a:lnTo>
                  <a:pt x="104" y="272"/>
                </a:lnTo>
                <a:lnTo>
                  <a:pt x="100" y="274"/>
                </a:lnTo>
                <a:lnTo>
                  <a:pt x="97" y="281"/>
                </a:lnTo>
                <a:lnTo>
                  <a:pt x="97" y="281"/>
                </a:lnTo>
                <a:lnTo>
                  <a:pt x="96" y="285"/>
                </a:lnTo>
                <a:lnTo>
                  <a:pt x="94" y="288"/>
                </a:lnTo>
                <a:lnTo>
                  <a:pt x="94" y="288"/>
                </a:lnTo>
                <a:lnTo>
                  <a:pt x="86" y="291"/>
                </a:lnTo>
                <a:lnTo>
                  <a:pt x="77" y="296"/>
                </a:lnTo>
                <a:lnTo>
                  <a:pt x="70" y="302"/>
                </a:lnTo>
                <a:lnTo>
                  <a:pt x="70" y="302"/>
                </a:lnTo>
                <a:lnTo>
                  <a:pt x="66" y="307"/>
                </a:lnTo>
                <a:lnTo>
                  <a:pt x="64" y="312"/>
                </a:lnTo>
                <a:lnTo>
                  <a:pt x="61" y="317"/>
                </a:lnTo>
                <a:lnTo>
                  <a:pt x="61" y="317"/>
                </a:lnTo>
                <a:lnTo>
                  <a:pt x="60" y="313"/>
                </a:lnTo>
                <a:lnTo>
                  <a:pt x="59" y="311"/>
                </a:lnTo>
                <a:lnTo>
                  <a:pt x="58" y="310"/>
                </a:lnTo>
                <a:lnTo>
                  <a:pt x="58" y="310"/>
                </a:lnTo>
                <a:lnTo>
                  <a:pt x="58" y="310"/>
                </a:lnTo>
                <a:lnTo>
                  <a:pt x="55" y="313"/>
                </a:lnTo>
                <a:lnTo>
                  <a:pt x="55" y="319"/>
                </a:lnTo>
                <a:lnTo>
                  <a:pt x="54" y="326"/>
                </a:lnTo>
                <a:lnTo>
                  <a:pt x="54" y="326"/>
                </a:lnTo>
                <a:lnTo>
                  <a:pt x="50" y="333"/>
                </a:lnTo>
                <a:lnTo>
                  <a:pt x="43" y="348"/>
                </a:lnTo>
                <a:lnTo>
                  <a:pt x="43" y="348"/>
                </a:lnTo>
                <a:lnTo>
                  <a:pt x="37" y="359"/>
                </a:lnTo>
                <a:lnTo>
                  <a:pt x="34" y="366"/>
                </a:lnTo>
                <a:lnTo>
                  <a:pt x="33" y="375"/>
                </a:lnTo>
                <a:lnTo>
                  <a:pt x="33" y="375"/>
                </a:lnTo>
                <a:lnTo>
                  <a:pt x="33" y="382"/>
                </a:lnTo>
                <a:lnTo>
                  <a:pt x="34" y="391"/>
                </a:lnTo>
                <a:lnTo>
                  <a:pt x="39" y="408"/>
                </a:lnTo>
                <a:lnTo>
                  <a:pt x="39" y="408"/>
                </a:lnTo>
                <a:lnTo>
                  <a:pt x="39" y="412"/>
                </a:lnTo>
                <a:lnTo>
                  <a:pt x="39" y="415"/>
                </a:lnTo>
                <a:lnTo>
                  <a:pt x="38" y="416"/>
                </a:lnTo>
                <a:lnTo>
                  <a:pt x="38" y="416"/>
                </a:lnTo>
                <a:lnTo>
                  <a:pt x="34" y="413"/>
                </a:lnTo>
                <a:lnTo>
                  <a:pt x="31" y="410"/>
                </a:lnTo>
                <a:lnTo>
                  <a:pt x="27" y="409"/>
                </a:lnTo>
                <a:lnTo>
                  <a:pt x="27" y="409"/>
                </a:lnTo>
                <a:lnTo>
                  <a:pt x="26" y="410"/>
                </a:lnTo>
                <a:lnTo>
                  <a:pt x="26" y="412"/>
                </a:lnTo>
                <a:lnTo>
                  <a:pt x="26" y="414"/>
                </a:lnTo>
                <a:lnTo>
                  <a:pt x="26" y="414"/>
                </a:lnTo>
                <a:lnTo>
                  <a:pt x="22" y="413"/>
                </a:lnTo>
                <a:lnTo>
                  <a:pt x="21" y="412"/>
                </a:lnTo>
                <a:lnTo>
                  <a:pt x="18" y="413"/>
                </a:lnTo>
                <a:lnTo>
                  <a:pt x="18" y="413"/>
                </a:lnTo>
                <a:lnTo>
                  <a:pt x="18" y="415"/>
                </a:lnTo>
                <a:lnTo>
                  <a:pt x="18" y="418"/>
                </a:lnTo>
                <a:lnTo>
                  <a:pt x="18" y="421"/>
                </a:lnTo>
                <a:lnTo>
                  <a:pt x="18" y="421"/>
                </a:lnTo>
                <a:lnTo>
                  <a:pt x="18" y="423"/>
                </a:lnTo>
                <a:lnTo>
                  <a:pt x="17" y="423"/>
                </a:lnTo>
                <a:lnTo>
                  <a:pt x="17" y="426"/>
                </a:lnTo>
                <a:lnTo>
                  <a:pt x="19" y="431"/>
                </a:lnTo>
                <a:lnTo>
                  <a:pt x="19" y="431"/>
                </a:lnTo>
                <a:lnTo>
                  <a:pt x="29" y="445"/>
                </a:lnTo>
                <a:lnTo>
                  <a:pt x="29" y="445"/>
                </a:lnTo>
                <a:lnTo>
                  <a:pt x="31" y="448"/>
                </a:lnTo>
                <a:lnTo>
                  <a:pt x="32" y="452"/>
                </a:lnTo>
                <a:lnTo>
                  <a:pt x="32" y="455"/>
                </a:lnTo>
                <a:lnTo>
                  <a:pt x="32" y="455"/>
                </a:lnTo>
                <a:lnTo>
                  <a:pt x="31" y="459"/>
                </a:lnTo>
                <a:lnTo>
                  <a:pt x="31" y="466"/>
                </a:lnTo>
                <a:lnTo>
                  <a:pt x="32" y="472"/>
                </a:lnTo>
                <a:lnTo>
                  <a:pt x="32" y="472"/>
                </a:lnTo>
                <a:lnTo>
                  <a:pt x="33" y="478"/>
                </a:lnTo>
                <a:lnTo>
                  <a:pt x="35" y="483"/>
                </a:lnTo>
                <a:lnTo>
                  <a:pt x="38" y="488"/>
                </a:lnTo>
                <a:lnTo>
                  <a:pt x="38" y="488"/>
                </a:lnTo>
                <a:lnTo>
                  <a:pt x="34" y="504"/>
                </a:lnTo>
                <a:lnTo>
                  <a:pt x="32" y="521"/>
                </a:lnTo>
                <a:lnTo>
                  <a:pt x="32" y="538"/>
                </a:lnTo>
                <a:lnTo>
                  <a:pt x="32" y="538"/>
                </a:lnTo>
                <a:lnTo>
                  <a:pt x="33" y="550"/>
                </a:lnTo>
                <a:lnTo>
                  <a:pt x="37" y="561"/>
                </a:lnTo>
                <a:lnTo>
                  <a:pt x="42" y="572"/>
                </a:lnTo>
                <a:lnTo>
                  <a:pt x="42" y="572"/>
                </a:lnTo>
                <a:lnTo>
                  <a:pt x="42" y="575"/>
                </a:lnTo>
                <a:lnTo>
                  <a:pt x="40" y="580"/>
                </a:lnTo>
                <a:lnTo>
                  <a:pt x="40" y="580"/>
                </a:lnTo>
                <a:lnTo>
                  <a:pt x="28" y="601"/>
                </a:lnTo>
                <a:lnTo>
                  <a:pt x="28" y="601"/>
                </a:lnTo>
                <a:lnTo>
                  <a:pt x="26" y="607"/>
                </a:lnTo>
                <a:lnTo>
                  <a:pt x="24" y="613"/>
                </a:lnTo>
                <a:lnTo>
                  <a:pt x="22" y="620"/>
                </a:lnTo>
                <a:lnTo>
                  <a:pt x="22" y="620"/>
                </a:lnTo>
                <a:lnTo>
                  <a:pt x="21" y="624"/>
                </a:lnTo>
                <a:lnTo>
                  <a:pt x="19" y="626"/>
                </a:lnTo>
                <a:lnTo>
                  <a:pt x="18" y="628"/>
                </a:lnTo>
                <a:lnTo>
                  <a:pt x="18" y="628"/>
                </a:lnTo>
                <a:lnTo>
                  <a:pt x="8" y="630"/>
                </a:lnTo>
                <a:lnTo>
                  <a:pt x="5" y="633"/>
                </a:lnTo>
                <a:lnTo>
                  <a:pt x="1" y="635"/>
                </a:lnTo>
                <a:lnTo>
                  <a:pt x="1" y="635"/>
                </a:lnTo>
                <a:lnTo>
                  <a:pt x="0" y="636"/>
                </a:lnTo>
                <a:lnTo>
                  <a:pt x="0" y="639"/>
                </a:lnTo>
                <a:lnTo>
                  <a:pt x="0" y="642"/>
                </a:lnTo>
                <a:lnTo>
                  <a:pt x="4" y="646"/>
                </a:lnTo>
                <a:lnTo>
                  <a:pt x="4" y="646"/>
                </a:lnTo>
                <a:lnTo>
                  <a:pt x="6" y="646"/>
                </a:lnTo>
                <a:lnTo>
                  <a:pt x="10" y="646"/>
                </a:lnTo>
                <a:lnTo>
                  <a:pt x="12" y="647"/>
                </a:lnTo>
                <a:lnTo>
                  <a:pt x="12" y="647"/>
                </a:lnTo>
                <a:lnTo>
                  <a:pt x="17" y="651"/>
                </a:lnTo>
                <a:lnTo>
                  <a:pt x="21" y="655"/>
                </a:lnTo>
                <a:lnTo>
                  <a:pt x="24" y="661"/>
                </a:lnTo>
                <a:lnTo>
                  <a:pt x="24" y="661"/>
                </a:lnTo>
                <a:lnTo>
                  <a:pt x="26" y="662"/>
                </a:lnTo>
                <a:lnTo>
                  <a:pt x="32" y="667"/>
                </a:lnTo>
                <a:lnTo>
                  <a:pt x="35" y="669"/>
                </a:lnTo>
                <a:lnTo>
                  <a:pt x="40" y="671"/>
                </a:lnTo>
                <a:lnTo>
                  <a:pt x="46" y="671"/>
                </a:lnTo>
                <a:lnTo>
                  <a:pt x="54" y="669"/>
                </a:lnTo>
                <a:lnTo>
                  <a:pt x="54" y="669"/>
                </a:lnTo>
                <a:lnTo>
                  <a:pt x="60" y="666"/>
                </a:lnTo>
                <a:lnTo>
                  <a:pt x="66" y="662"/>
                </a:lnTo>
                <a:lnTo>
                  <a:pt x="78" y="652"/>
                </a:lnTo>
                <a:lnTo>
                  <a:pt x="93" y="639"/>
                </a:lnTo>
                <a:lnTo>
                  <a:pt x="93" y="639"/>
                </a:lnTo>
                <a:lnTo>
                  <a:pt x="102" y="635"/>
                </a:lnTo>
                <a:lnTo>
                  <a:pt x="110" y="633"/>
                </a:lnTo>
                <a:lnTo>
                  <a:pt x="121" y="631"/>
                </a:lnTo>
                <a:lnTo>
                  <a:pt x="121" y="631"/>
                </a:lnTo>
                <a:lnTo>
                  <a:pt x="137" y="633"/>
                </a:lnTo>
                <a:lnTo>
                  <a:pt x="152" y="635"/>
                </a:lnTo>
                <a:lnTo>
                  <a:pt x="167" y="639"/>
                </a:lnTo>
                <a:lnTo>
                  <a:pt x="167" y="639"/>
                </a:lnTo>
                <a:lnTo>
                  <a:pt x="178" y="636"/>
                </a:lnTo>
                <a:lnTo>
                  <a:pt x="186" y="634"/>
                </a:lnTo>
                <a:lnTo>
                  <a:pt x="195" y="629"/>
                </a:lnTo>
                <a:lnTo>
                  <a:pt x="195" y="629"/>
                </a:lnTo>
                <a:lnTo>
                  <a:pt x="197" y="626"/>
                </a:lnTo>
                <a:lnTo>
                  <a:pt x="200" y="623"/>
                </a:lnTo>
                <a:lnTo>
                  <a:pt x="202" y="615"/>
                </a:lnTo>
                <a:lnTo>
                  <a:pt x="204" y="610"/>
                </a:lnTo>
                <a:lnTo>
                  <a:pt x="204" y="608"/>
                </a:lnTo>
                <a:lnTo>
                  <a:pt x="204" y="608"/>
                </a:lnTo>
                <a:lnTo>
                  <a:pt x="205" y="609"/>
                </a:lnTo>
                <a:lnTo>
                  <a:pt x="209" y="612"/>
                </a:lnTo>
                <a:lnTo>
                  <a:pt x="215" y="612"/>
                </a:lnTo>
                <a:lnTo>
                  <a:pt x="218" y="612"/>
                </a:lnTo>
                <a:lnTo>
                  <a:pt x="222" y="610"/>
                </a:lnTo>
                <a:lnTo>
                  <a:pt x="222" y="610"/>
                </a:lnTo>
                <a:lnTo>
                  <a:pt x="228" y="607"/>
                </a:lnTo>
                <a:lnTo>
                  <a:pt x="234" y="602"/>
                </a:lnTo>
                <a:lnTo>
                  <a:pt x="245" y="592"/>
                </a:lnTo>
                <a:lnTo>
                  <a:pt x="245" y="592"/>
                </a:lnTo>
                <a:lnTo>
                  <a:pt x="249" y="591"/>
                </a:lnTo>
                <a:lnTo>
                  <a:pt x="253" y="590"/>
                </a:lnTo>
                <a:lnTo>
                  <a:pt x="258" y="588"/>
                </a:lnTo>
                <a:lnTo>
                  <a:pt x="258" y="588"/>
                </a:lnTo>
                <a:lnTo>
                  <a:pt x="261" y="588"/>
                </a:lnTo>
                <a:lnTo>
                  <a:pt x="271" y="588"/>
                </a:lnTo>
                <a:lnTo>
                  <a:pt x="287" y="587"/>
                </a:lnTo>
                <a:lnTo>
                  <a:pt x="305" y="583"/>
                </a:lnTo>
                <a:lnTo>
                  <a:pt x="305" y="583"/>
                </a:lnTo>
                <a:lnTo>
                  <a:pt x="318" y="579"/>
                </a:lnTo>
                <a:lnTo>
                  <a:pt x="331" y="574"/>
                </a:lnTo>
                <a:lnTo>
                  <a:pt x="356" y="565"/>
                </a:lnTo>
                <a:lnTo>
                  <a:pt x="356" y="565"/>
                </a:lnTo>
                <a:lnTo>
                  <a:pt x="362" y="564"/>
                </a:lnTo>
                <a:lnTo>
                  <a:pt x="368" y="564"/>
                </a:lnTo>
                <a:lnTo>
                  <a:pt x="373" y="564"/>
                </a:lnTo>
                <a:lnTo>
                  <a:pt x="378" y="565"/>
                </a:lnTo>
                <a:lnTo>
                  <a:pt x="384" y="569"/>
                </a:lnTo>
                <a:lnTo>
                  <a:pt x="387" y="571"/>
                </a:lnTo>
                <a:lnTo>
                  <a:pt x="387" y="571"/>
                </a:lnTo>
                <a:lnTo>
                  <a:pt x="390" y="575"/>
                </a:lnTo>
                <a:lnTo>
                  <a:pt x="394" y="579"/>
                </a:lnTo>
                <a:lnTo>
                  <a:pt x="400" y="582"/>
                </a:lnTo>
                <a:lnTo>
                  <a:pt x="400" y="582"/>
                </a:lnTo>
                <a:lnTo>
                  <a:pt x="407" y="585"/>
                </a:lnTo>
                <a:lnTo>
                  <a:pt x="416" y="587"/>
                </a:lnTo>
                <a:lnTo>
                  <a:pt x="425" y="587"/>
                </a:lnTo>
                <a:lnTo>
                  <a:pt x="425" y="587"/>
                </a:lnTo>
                <a:lnTo>
                  <a:pt x="425" y="595"/>
                </a:lnTo>
                <a:lnTo>
                  <a:pt x="426" y="602"/>
                </a:lnTo>
                <a:lnTo>
                  <a:pt x="428" y="609"/>
                </a:lnTo>
                <a:lnTo>
                  <a:pt x="428" y="609"/>
                </a:lnTo>
                <a:lnTo>
                  <a:pt x="431" y="613"/>
                </a:lnTo>
                <a:lnTo>
                  <a:pt x="434" y="615"/>
                </a:lnTo>
                <a:lnTo>
                  <a:pt x="438" y="618"/>
                </a:lnTo>
                <a:lnTo>
                  <a:pt x="438" y="618"/>
                </a:lnTo>
                <a:lnTo>
                  <a:pt x="434" y="629"/>
                </a:lnTo>
                <a:lnTo>
                  <a:pt x="433" y="637"/>
                </a:lnTo>
                <a:lnTo>
                  <a:pt x="433" y="645"/>
                </a:lnTo>
                <a:lnTo>
                  <a:pt x="433" y="645"/>
                </a:lnTo>
                <a:lnTo>
                  <a:pt x="433" y="649"/>
                </a:lnTo>
                <a:lnTo>
                  <a:pt x="436" y="651"/>
                </a:lnTo>
                <a:lnTo>
                  <a:pt x="439" y="655"/>
                </a:lnTo>
                <a:lnTo>
                  <a:pt x="443" y="655"/>
                </a:lnTo>
                <a:lnTo>
                  <a:pt x="444" y="655"/>
                </a:lnTo>
                <a:lnTo>
                  <a:pt x="444" y="655"/>
                </a:lnTo>
                <a:lnTo>
                  <a:pt x="450" y="649"/>
                </a:lnTo>
                <a:lnTo>
                  <a:pt x="465" y="636"/>
                </a:lnTo>
                <a:lnTo>
                  <a:pt x="465" y="636"/>
                </a:lnTo>
                <a:lnTo>
                  <a:pt x="472" y="631"/>
                </a:lnTo>
                <a:lnTo>
                  <a:pt x="477" y="629"/>
                </a:lnTo>
                <a:lnTo>
                  <a:pt x="477" y="629"/>
                </a:lnTo>
                <a:lnTo>
                  <a:pt x="481" y="623"/>
                </a:lnTo>
                <a:lnTo>
                  <a:pt x="484" y="618"/>
                </a:lnTo>
                <a:lnTo>
                  <a:pt x="488" y="612"/>
                </a:lnTo>
                <a:lnTo>
                  <a:pt x="488" y="612"/>
                </a:lnTo>
                <a:lnTo>
                  <a:pt x="492" y="608"/>
                </a:lnTo>
                <a:lnTo>
                  <a:pt x="497" y="606"/>
                </a:lnTo>
                <a:lnTo>
                  <a:pt x="501" y="604"/>
                </a:lnTo>
                <a:lnTo>
                  <a:pt x="501" y="604"/>
                </a:lnTo>
                <a:lnTo>
                  <a:pt x="502" y="606"/>
                </a:lnTo>
                <a:lnTo>
                  <a:pt x="503" y="609"/>
                </a:lnTo>
                <a:lnTo>
                  <a:pt x="503" y="615"/>
                </a:lnTo>
                <a:lnTo>
                  <a:pt x="503" y="619"/>
                </a:lnTo>
                <a:lnTo>
                  <a:pt x="501" y="624"/>
                </a:lnTo>
                <a:lnTo>
                  <a:pt x="501" y="624"/>
                </a:lnTo>
                <a:lnTo>
                  <a:pt x="492" y="635"/>
                </a:lnTo>
                <a:lnTo>
                  <a:pt x="481" y="647"/>
                </a:lnTo>
                <a:lnTo>
                  <a:pt x="468" y="660"/>
                </a:lnTo>
                <a:lnTo>
                  <a:pt x="468" y="660"/>
                </a:lnTo>
                <a:lnTo>
                  <a:pt x="466" y="665"/>
                </a:lnTo>
                <a:lnTo>
                  <a:pt x="466" y="668"/>
                </a:lnTo>
                <a:lnTo>
                  <a:pt x="466" y="671"/>
                </a:lnTo>
                <a:lnTo>
                  <a:pt x="466" y="671"/>
                </a:lnTo>
                <a:lnTo>
                  <a:pt x="469" y="671"/>
                </a:lnTo>
                <a:lnTo>
                  <a:pt x="472" y="671"/>
                </a:lnTo>
                <a:lnTo>
                  <a:pt x="476" y="668"/>
                </a:lnTo>
                <a:lnTo>
                  <a:pt x="476" y="668"/>
                </a:lnTo>
                <a:lnTo>
                  <a:pt x="485" y="658"/>
                </a:lnTo>
                <a:lnTo>
                  <a:pt x="491" y="651"/>
                </a:lnTo>
                <a:lnTo>
                  <a:pt x="498" y="645"/>
                </a:lnTo>
                <a:lnTo>
                  <a:pt x="498" y="645"/>
                </a:lnTo>
                <a:lnTo>
                  <a:pt x="499" y="645"/>
                </a:lnTo>
                <a:lnTo>
                  <a:pt x="502" y="645"/>
                </a:lnTo>
                <a:lnTo>
                  <a:pt x="503" y="647"/>
                </a:lnTo>
                <a:lnTo>
                  <a:pt x="504" y="651"/>
                </a:lnTo>
                <a:lnTo>
                  <a:pt x="504" y="651"/>
                </a:lnTo>
                <a:lnTo>
                  <a:pt x="499" y="658"/>
                </a:lnTo>
                <a:lnTo>
                  <a:pt x="496" y="666"/>
                </a:lnTo>
                <a:lnTo>
                  <a:pt x="495" y="673"/>
                </a:lnTo>
                <a:lnTo>
                  <a:pt x="495" y="673"/>
                </a:lnTo>
                <a:lnTo>
                  <a:pt x="495" y="676"/>
                </a:lnTo>
                <a:lnTo>
                  <a:pt x="496" y="678"/>
                </a:lnTo>
                <a:lnTo>
                  <a:pt x="499" y="680"/>
                </a:lnTo>
                <a:lnTo>
                  <a:pt x="504" y="683"/>
                </a:lnTo>
                <a:lnTo>
                  <a:pt x="504" y="683"/>
                </a:lnTo>
                <a:lnTo>
                  <a:pt x="504" y="692"/>
                </a:lnTo>
                <a:lnTo>
                  <a:pt x="503" y="700"/>
                </a:lnTo>
                <a:lnTo>
                  <a:pt x="502" y="709"/>
                </a:lnTo>
                <a:lnTo>
                  <a:pt x="502" y="709"/>
                </a:lnTo>
                <a:lnTo>
                  <a:pt x="499" y="725"/>
                </a:lnTo>
                <a:lnTo>
                  <a:pt x="498" y="732"/>
                </a:lnTo>
                <a:lnTo>
                  <a:pt x="499" y="739"/>
                </a:lnTo>
                <a:lnTo>
                  <a:pt x="499" y="739"/>
                </a:lnTo>
                <a:lnTo>
                  <a:pt x="501" y="743"/>
                </a:lnTo>
                <a:lnTo>
                  <a:pt x="504" y="747"/>
                </a:lnTo>
                <a:lnTo>
                  <a:pt x="508" y="749"/>
                </a:lnTo>
                <a:lnTo>
                  <a:pt x="512" y="750"/>
                </a:lnTo>
                <a:lnTo>
                  <a:pt x="519" y="753"/>
                </a:lnTo>
                <a:lnTo>
                  <a:pt x="523" y="754"/>
                </a:lnTo>
                <a:lnTo>
                  <a:pt x="523" y="754"/>
                </a:lnTo>
                <a:lnTo>
                  <a:pt x="526" y="757"/>
                </a:lnTo>
                <a:lnTo>
                  <a:pt x="534" y="762"/>
                </a:lnTo>
                <a:lnTo>
                  <a:pt x="545" y="765"/>
                </a:lnTo>
                <a:lnTo>
                  <a:pt x="550" y="766"/>
                </a:lnTo>
                <a:lnTo>
                  <a:pt x="556" y="766"/>
                </a:lnTo>
                <a:lnTo>
                  <a:pt x="556" y="766"/>
                </a:lnTo>
                <a:lnTo>
                  <a:pt x="561" y="764"/>
                </a:lnTo>
                <a:lnTo>
                  <a:pt x="565" y="763"/>
                </a:lnTo>
                <a:lnTo>
                  <a:pt x="573" y="757"/>
                </a:lnTo>
                <a:lnTo>
                  <a:pt x="582" y="750"/>
                </a:lnTo>
                <a:lnTo>
                  <a:pt x="588" y="747"/>
                </a:lnTo>
                <a:lnTo>
                  <a:pt x="588" y="747"/>
                </a:lnTo>
                <a:lnTo>
                  <a:pt x="590" y="747"/>
                </a:lnTo>
                <a:lnTo>
                  <a:pt x="592" y="747"/>
                </a:lnTo>
                <a:lnTo>
                  <a:pt x="594" y="749"/>
                </a:lnTo>
                <a:lnTo>
                  <a:pt x="596" y="754"/>
                </a:lnTo>
                <a:lnTo>
                  <a:pt x="596" y="754"/>
                </a:lnTo>
                <a:lnTo>
                  <a:pt x="599" y="762"/>
                </a:lnTo>
                <a:lnTo>
                  <a:pt x="604" y="769"/>
                </a:lnTo>
                <a:lnTo>
                  <a:pt x="606" y="771"/>
                </a:lnTo>
                <a:lnTo>
                  <a:pt x="609" y="774"/>
                </a:lnTo>
                <a:lnTo>
                  <a:pt x="609" y="774"/>
                </a:lnTo>
                <a:lnTo>
                  <a:pt x="611" y="775"/>
                </a:lnTo>
                <a:lnTo>
                  <a:pt x="614" y="775"/>
                </a:lnTo>
                <a:lnTo>
                  <a:pt x="619" y="775"/>
                </a:lnTo>
                <a:lnTo>
                  <a:pt x="625" y="773"/>
                </a:lnTo>
                <a:lnTo>
                  <a:pt x="625" y="773"/>
                </a:lnTo>
                <a:lnTo>
                  <a:pt x="637" y="764"/>
                </a:lnTo>
                <a:lnTo>
                  <a:pt x="648" y="755"/>
                </a:lnTo>
                <a:lnTo>
                  <a:pt x="662" y="748"/>
                </a:lnTo>
                <a:lnTo>
                  <a:pt x="662" y="748"/>
                </a:lnTo>
                <a:lnTo>
                  <a:pt x="670" y="746"/>
                </a:lnTo>
                <a:lnTo>
                  <a:pt x="679" y="744"/>
                </a:lnTo>
                <a:lnTo>
                  <a:pt x="687" y="744"/>
                </a:lnTo>
                <a:lnTo>
                  <a:pt x="687" y="744"/>
                </a:lnTo>
                <a:lnTo>
                  <a:pt x="689" y="746"/>
                </a:lnTo>
                <a:lnTo>
                  <a:pt x="693" y="746"/>
                </a:lnTo>
                <a:lnTo>
                  <a:pt x="697" y="744"/>
                </a:lnTo>
                <a:lnTo>
                  <a:pt x="701" y="742"/>
                </a:lnTo>
                <a:lnTo>
                  <a:pt x="706" y="739"/>
                </a:lnTo>
                <a:lnTo>
                  <a:pt x="709" y="735"/>
                </a:lnTo>
                <a:lnTo>
                  <a:pt x="709" y="735"/>
                </a:lnTo>
                <a:lnTo>
                  <a:pt x="718" y="722"/>
                </a:lnTo>
                <a:lnTo>
                  <a:pt x="725" y="706"/>
                </a:lnTo>
                <a:lnTo>
                  <a:pt x="725" y="706"/>
                </a:lnTo>
                <a:lnTo>
                  <a:pt x="730" y="699"/>
                </a:lnTo>
                <a:lnTo>
                  <a:pt x="735" y="693"/>
                </a:lnTo>
                <a:lnTo>
                  <a:pt x="740" y="687"/>
                </a:lnTo>
                <a:lnTo>
                  <a:pt x="740" y="687"/>
                </a:lnTo>
                <a:lnTo>
                  <a:pt x="746" y="683"/>
                </a:lnTo>
                <a:lnTo>
                  <a:pt x="752" y="678"/>
                </a:lnTo>
                <a:lnTo>
                  <a:pt x="757" y="671"/>
                </a:lnTo>
                <a:lnTo>
                  <a:pt x="757" y="671"/>
                </a:lnTo>
                <a:lnTo>
                  <a:pt x="761" y="662"/>
                </a:lnTo>
                <a:lnTo>
                  <a:pt x="763" y="652"/>
                </a:lnTo>
                <a:lnTo>
                  <a:pt x="763" y="652"/>
                </a:lnTo>
                <a:lnTo>
                  <a:pt x="766" y="646"/>
                </a:lnTo>
                <a:lnTo>
                  <a:pt x="767" y="644"/>
                </a:lnTo>
                <a:lnTo>
                  <a:pt x="767" y="644"/>
                </a:lnTo>
                <a:lnTo>
                  <a:pt x="779" y="634"/>
                </a:lnTo>
                <a:lnTo>
                  <a:pt x="805" y="612"/>
                </a:lnTo>
                <a:lnTo>
                  <a:pt x="805" y="612"/>
                </a:lnTo>
                <a:lnTo>
                  <a:pt x="819" y="603"/>
                </a:lnTo>
                <a:lnTo>
                  <a:pt x="819" y="603"/>
                </a:lnTo>
                <a:lnTo>
                  <a:pt x="825" y="598"/>
                </a:lnTo>
                <a:lnTo>
                  <a:pt x="827" y="593"/>
                </a:lnTo>
                <a:lnTo>
                  <a:pt x="830" y="590"/>
                </a:lnTo>
                <a:lnTo>
                  <a:pt x="830" y="586"/>
                </a:lnTo>
                <a:lnTo>
                  <a:pt x="830" y="582"/>
                </a:lnTo>
                <a:lnTo>
                  <a:pt x="828" y="580"/>
                </a:lnTo>
                <a:lnTo>
                  <a:pt x="827" y="579"/>
                </a:lnTo>
                <a:lnTo>
                  <a:pt x="827" y="579"/>
                </a:lnTo>
                <a:lnTo>
                  <a:pt x="833" y="575"/>
                </a:lnTo>
                <a:lnTo>
                  <a:pt x="838" y="572"/>
                </a:lnTo>
                <a:lnTo>
                  <a:pt x="844" y="566"/>
                </a:lnTo>
                <a:lnTo>
                  <a:pt x="844" y="566"/>
                </a:lnTo>
                <a:lnTo>
                  <a:pt x="851" y="559"/>
                </a:lnTo>
                <a:lnTo>
                  <a:pt x="854" y="552"/>
                </a:lnTo>
                <a:lnTo>
                  <a:pt x="859" y="544"/>
                </a:lnTo>
                <a:lnTo>
                  <a:pt x="859" y="544"/>
                </a:lnTo>
                <a:lnTo>
                  <a:pt x="860" y="544"/>
                </a:lnTo>
                <a:lnTo>
                  <a:pt x="862" y="545"/>
                </a:lnTo>
                <a:lnTo>
                  <a:pt x="865" y="544"/>
                </a:lnTo>
                <a:lnTo>
                  <a:pt x="869" y="540"/>
                </a:lnTo>
                <a:lnTo>
                  <a:pt x="869" y="540"/>
                </a:lnTo>
                <a:lnTo>
                  <a:pt x="875" y="528"/>
                </a:lnTo>
                <a:lnTo>
                  <a:pt x="882" y="512"/>
                </a:lnTo>
                <a:lnTo>
                  <a:pt x="890" y="495"/>
                </a:lnTo>
                <a:lnTo>
                  <a:pt x="896" y="480"/>
                </a:lnTo>
                <a:lnTo>
                  <a:pt x="896" y="480"/>
                </a:lnTo>
                <a:lnTo>
                  <a:pt x="897" y="470"/>
                </a:lnTo>
                <a:lnTo>
                  <a:pt x="898" y="463"/>
                </a:lnTo>
                <a:lnTo>
                  <a:pt x="898" y="457"/>
                </a:lnTo>
                <a:lnTo>
                  <a:pt x="898" y="452"/>
                </a:lnTo>
                <a:lnTo>
                  <a:pt x="896" y="446"/>
                </a:lnTo>
                <a:lnTo>
                  <a:pt x="895" y="445"/>
                </a:lnTo>
                <a:lnTo>
                  <a:pt x="895" y="445"/>
                </a:lnTo>
                <a:lnTo>
                  <a:pt x="896" y="439"/>
                </a:lnTo>
                <a:lnTo>
                  <a:pt x="898" y="424"/>
                </a:lnTo>
                <a:lnTo>
                  <a:pt x="898" y="414"/>
                </a:lnTo>
                <a:lnTo>
                  <a:pt x="898" y="404"/>
                </a:lnTo>
                <a:lnTo>
                  <a:pt x="898" y="393"/>
                </a:lnTo>
                <a:lnTo>
                  <a:pt x="896" y="383"/>
                </a:lnTo>
                <a:lnTo>
                  <a:pt x="896" y="38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Freeform: Shape 107">
            <a:extLst>
              <a:ext uri="{FF2B5EF4-FFF2-40B4-BE49-F238E27FC236}">
                <a16:creationId xmlns:a16="http://schemas.microsoft.com/office/drawing/2014/main" id="{16E286B4-7EB4-4F91-BDA8-82C38AD4AEC1}"/>
              </a:ext>
            </a:extLst>
          </p:cNvPr>
          <p:cNvSpPr>
            <a:spLocks/>
          </p:cNvSpPr>
          <p:nvPr/>
        </p:nvSpPr>
        <p:spPr bwMode="auto">
          <a:xfrm>
            <a:off x="4691844" y="2548496"/>
            <a:ext cx="1983849" cy="3125737"/>
          </a:xfrm>
          <a:custGeom>
            <a:avLst/>
            <a:gdLst>
              <a:gd name="T0" fmla="*/ 1947 w 2196"/>
              <a:gd name="T1" fmla="*/ 1971 h 3459"/>
              <a:gd name="T2" fmla="*/ 1833 w 2196"/>
              <a:gd name="T3" fmla="*/ 1851 h 3459"/>
              <a:gd name="T4" fmla="*/ 1635 w 2196"/>
              <a:gd name="T5" fmla="*/ 1704 h 3459"/>
              <a:gd name="T6" fmla="*/ 1450 w 2196"/>
              <a:gd name="T7" fmla="*/ 1633 h 3459"/>
              <a:gd name="T8" fmla="*/ 1370 w 2196"/>
              <a:gd name="T9" fmla="*/ 1592 h 3459"/>
              <a:gd name="T10" fmla="*/ 1161 w 2196"/>
              <a:gd name="T11" fmla="*/ 1684 h 3459"/>
              <a:gd name="T12" fmla="*/ 1067 w 2196"/>
              <a:gd name="T13" fmla="*/ 1489 h 3459"/>
              <a:gd name="T14" fmla="*/ 1042 w 2196"/>
              <a:gd name="T15" fmla="*/ 1333 h 3459"/>
              <a:gd name="T16" fmla="*/ 827 w 2196"/>
              <a:gd name="T17" fmla="*/ 1331 h 3459"/>
              <a:gd name="T18" fmla="*/ 1039 w 2196"/>
              <a:gd name="T19" fmla="*/ 1124 h 3459"/>
              <a:gd name="T20" fmla="*/ 1169 w 2196"/>
              <a:gd name="T21" fmla="*/ 1104 h 3459"/>
              <a:gd name="T22" fmla="*/ 1273 w 2196"/>
              <a:gd name="T23" fmla="*/ 1025 h 3459"/>
              <a:gd name="T24" fmla="*/ 1415 w 2196"/>
              <a:gd name="T25" fmla="*/ 865 h 3459"/>
              <a:gd name="T26" fmla="*/ 1636 w 2196"/>
              <a:gd name="T27" fmla="*/ 695 h 3459"/>
              <a:gd name="T28" fmla="*/ 1726 w 2196"/>
              <a:gd name="T29" fmla="*/ 689 h 3459"/>
              <a:gd name="T30" fmla="*/ 1737 w 2196"/>
              <a:gd name="T31" fmla="*/ 574 h 3459"/>
              <a:gd name="T32" fmla="*/ 1856 w 2196"/>
              <a:gd name="T33" fmla="*/ 534 h 3459"/>
              <a:gd name="T34" fmla="*/ 1922 w 2196"/>
              <a:gd name="T35" fmla="*/ 422 h 3459"/>
              <a:gd name="T36" fmla="*/ 1784 w 2196"/>
              <a:gd name="T37" fmla="*/ 323 h 3459"/>
              <a:gd name="T38" fmla="*/ 1646 w 2196"/>
              <a:gd name="T39" fmla="*/ 232 h 3459"/>
              <a:gd name="T40" fmla="*/ 1509 w 2196"/>
              <a:gd name="T41" fmla="*/ 417 h 3459"/>
              <a:gd name="T42" fmla="*/ 1467 w 2196"/>
              <a:gd name="T43" fmla="*/ 416 h 3459"/>
              <a:gd name="T44" fmla="*/ 1301 w 2196"/>
              <a:gd name="T45" fmla="*/ 307 h 3459"/>
              <a:gd name="T46" fmla="*/ 1597 w 2196"/>
              <a:gd name="T47" fmla="*/ 124 h 3459"/>
              <a:gd name="T48" fmla="*/ 1657 w 2196"/>
              <a:gd name="T49" fmla="*/ 46 h 3459"/>
              <a:gd name="T50" fmla="*/ 1558 w 2196"/>
              <a:gd name="T51" fmla="*/ 74 h 3459"/>
              <a:gd name="T52" fmla="*/ 1483 w 2196"/>
              <a:gd name="T53" fmla="*/ 41 h 3459"/>
              <a:gd name="T54" fmla="*/ 1277 w 2196"/>
              <a:gd name="T55" fmla="*/ 74 h 3459"/>
              <a:gd name="T56" fmla="*/ 1144 w 2196"/>
              <a:gd name="T57" fmla="*/ 71 h 3459"/>
              <a:gd name="T58" fmla="*/ 953 w 2196"/>
              <a:gd name="T59" fmla="*/ 38 h 3459"/>
              <a:gd name="T60" fmla="*/ 599 w 2196"/>
              <a:gd name="T61" fmla="*/ 24 h 3459"/>
              <a:gd name="T62" fmla="*/ 282 w 2196"/>
              <a:gd name="T63" fmla="*/ 90 h 3459"/>
              <a:gd name="T64" fmla="*/ 168 w 2196"/>
              <a:gd name="T65" fmla="*/ 151 h 3459"/>
              <a:gd name="T66" fmla="*/ 182 w 2196"/>
              <a:gd name="T67" fmla="*/ 200 h 3459"/>
              <a:gd name="T68" fmla="*/ 79 w 2196"/>
              <a:gd name="T69" fmla="*/ 302 h 3459"/>
              <a:gd name="T70" fmla="*/ 149 w 2196"/>
              <a:gd name="T71" fmla="*/ 350 h 3459"/>
              <a:gd name="T72" fmla="*/ 335 w 2196"/>
              <a:gd name="T73" fmla="*/ 289 h 3459"/>
              <a:gd name="T74" fmla="*/ 523 w 2196"/>
              <a:gd name="T75" fmla="*/ 327 h 3459"/>
              <a:gd name="T76" fmla="*/ 528 w 2196"/>
              <a:gd name="T77" fmla="*/ 509 h 3459"/>
              <a:gd name="T78" fmla="*/ 538 w 2196"/>
              <a:gd name="T79" fmla="*/ 589 h 3459"/>
              <a:gd name="T80" fmla="*/ 419 w 2196"/>
              <a:gd name="T81" fmla="*/ 966 h 3459"/>
              <a:gd name="T82" fmla="*/ 486 w 2196"/>
              <a:gd name="T83" fmla="*/ 1188 h 3459"/>
              <a:gd name="T84" fmla="*/ 552 w 2196"/>
              <a:gd name="T85" fmla="*/ 1262 h 3459"/>
              <a:gd name="T86" fmla="*/ 551 w 2196"/>
              <a:gd name="T87" fmla="*/ 1138 h 3459"/>
              <a:gd name="T88" fmla="*/ 690 w 2196"/>
              <a:gd name="T89" fmla="*/ 1425 h 3459"/>
              <a:gd name="T90" fmla="*/ 999 w 2196"/>
              <a:gd name="T91" fmla="*/ 1575 h 3459"/>
              <a:gd name="T92" fmla="*/ 1104 w 2196"/>
              <a:gd name="T93" fmla="*/ 1688 h 3459"/>
              <a:gd name="T94" fmla="*/ 1218 w 2196"/>
              <a:gd name="T95" fmla="*/ 1726 h 3459"/>
              <a:gd name="T96" fmla="*/ 1169 w 2196"/>
              <a:gd name="T97" fmla="*/ 2022 h 3459"/>
              <a:gd name="T98" fmla="*/ 1275 w 2196"/>
              <a:gd name="T99" fmla="*/ 2317 h 3459"/>
              <a:gd name="T100" fmla="*/ 1444 w 2196"/>
              <a:gd name="T101" fmla="*/ 2808 h 3459"/>
              <a:gd name="T102" fmla="*/ 1508 w 2196"/>
              <a:gd name="T103" fmla="*/ 3136 h 3459"/>
              <a:gd name="T104" fmla="*/ 1657 w 2196"/>
              <a:gd name="T105" fmla="*/ 3399 h 3459"/>
              <a:gd name="T106" fmla="*/ 1781 w 2196"/>
              <a:gd name="T107" fmla="*/ 3452 h 3459"/>
              <a:gd name="T108" fmla="*/ 1695 w 2196"/>
              <a:gd name="T109" fmla="*/ 3256 h 3459"/>
              <a:gd name="T110" fmla="*/ 1671 w 2196"/>
              <a:gd name="T111" fmla="*/ 3129 h 3459"/>
              <a:gd name="T112" fmla="*/ 1700 w 2196"/>
              <a:gd name="T113" fmla="*/ 3072 h 3459"/>
              <a:gd name="T114" fmla="*/ 1794 w 2196"/>
              <a:gd name="T115" fmla="*/ 2965 h 3459"/>
              <a:gd name="T116" fmla="*/ 1867 w 2196"/>
              <a:gd name="T117" fmla="*/ 2830 h 3459"/>
              <a:gd name="T118" fmla="*/ 1940 w 2196"/>
              <a:gd name="T119" fmla="*/ 2620 h 3459"/>
              <a:gd name="T120" fmla="*/ 2099 w 2196"/>
              <a:gd name="T121" fmla="*/ 2480 h 3459"/>
              <a:gd name="T122" fmla="*/ 2186 w 2196"/>
              <a:gd name="T123" fmla="*/ 2174 h 3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196" h="3459">
                <a:moveTo>
                  <a:pt x="2135" y="2063"/>
                </a:moveTo>
                <a:lnTo>
                  <a:pt x="2135" y="2063"/>
                </a:lnTo>
                <a:lnTo>
                  <a:pt x="2131" y="2061"/>
                </a:lnTo>
                <a:lnTo>
                  <a:pt x="2127" y="2060"/>
                </a:lnTo>
                <a:lnTo>
                  <a:pt x="2123" y="2057"/>
                </a:lnTo>
                <a:lnTo>
                  <a:pt x="2123" y="2057"/>
                </a:lnTo>
                <a:lnTo>
                  <a:pt x="2104" y="2037"/>
                </a:lnTo>
                <a:lnTo>
                  <a:pt x="2096" y="2028"/>
                </a:lnTo>
                <a:lnTo>
                  <a:pt x="2088" y="2023"/>
                </a:lnTo>
                <a:lnTo>
                  <a:pt x="2088" y="2023"/>
                </a:lnTo>
                <a:lnTo>
                  <a:pt x="2078" y="2018"/>
                </a:lnTo>
                <a:lnTo>
                  <a:pt x="2070" y="2016"/>
                </a:lnTo>
                <a:lnTo>
                  <a:pt x="2061" y="2015"/>
                </a:lnTo>
                <a:lnTo>
                  <a:pt x="2054" y="2015"/>
                </a:lnTo>
                <a:lnTo>
                  <a:pt x="2043" y="2016"/>
                </a:lnTo>
                <a:lnTo>
                  <a:pt x="2039" y="2017"/>
                </a:lnTo>
                <a:lnTo>
                  <a:pt x="2039" y="2017"/>
                </a:lnTo>
                <a:lnTo>
                  <a:pt x="2023" y="2009"/>
                </a:lnTo>
                <a:lnTo>
                  <a:pt x="2010" y="2003"/>
                </a:lnTo>
                <a:lnTo>
                  <a:pt x="2005" y="2000"/>
                </a:lnTo>
                <a:lnTo>
                  <a:pt x="1999" y="1999"/>
                </a:lnTo>
                <a:lnTo>
                  <a:pt x="1999" y="1999"/>
                </a:lnTo>
                <a:lnTo>
                  <a:pt x="1994" y="1999"/>
                </a:lnTo>
                <a:lnTo>
                  <a:pt x="1989" y="2000"/>
                </a:lnTo>
                <a:lnTo>
                  <a:pt x="1985" y="2003"/>
                </a:lnTo>
                <a:lnTo>
                  <a:pt x="1983" y="2006"/>
                </a:lnTo>
                <a:lnTo>
                  <a:pt x="1980" y="2011"/>
                </a:lnTo>
                <a:lnTo>
                  <a:pt x="1979" y="2014"/>
                </a:lnTo>
                <a:lnTo>
                  <a:pt x="1972" y="2000"/>
                </a:lnTo>
                <a:lnTo>
                  <a:pt x="1972" y="2000"/>
                </a:lnTo>
                <a:lnTo>
                  <a:pt x="1970" y="1996"/>
                </a:lnTo>
                <a:lnTo>
                  <a:pt x="1967" y="1989"/>
                </a:lnTo>
                <a:lnTo>
                  <a:pt x="1964" y="1984"/>
                </a:lnTo>
                <a:lnTo>
                  <a:pt x="1959" y="1979"/>
                </a:lnTo>
                <a:lnTo>
                  <a:pt x="1954" y="1974"/>
                </a:lnTo>
                <a:lnTo>
                  <a:pt x="1947" y="1971"/>
                </a:lnTo>
                <a:lnTo>
                  <a:pt x="1947" y="1971"/>
                </a:lnTo>
                <a:lnTo>
                  <a:pt x="1929" y="1962"/>
                </a:lnTo>
                <a:lnTo>
                  <a:pt x="1929" y="1962"/>
                </a:lnTo>
                <a:lnTo>
                  <a:pt x="1918" y="1956"/>
                </a:lnTo>
                <a:lnTo>
                  <a:pt x="1906" y="1952"/>
                </a:lnTo>
                <a:lnTo>
                  <a:pt x="1906" y="1952"/>
                </a:lnTo>
                <a:lnTo>
                  <a:pt x="1902" y="1951"/>
                </a:lnTo>
                <a:lnTo>
                  <a:pt x="1898" y="1950"/>
                </a:lnTo>
                <a:lnTo>
                  <a:pt x="1895" y="1951"/>
                </a:lnTo>
                <a:lnTo>
                  <a:pt x="1893" y="1952"/>
                </a:lnTo>
                <a:lnTo>
                  <a:pt x="1889" y="1955"/>
                </a:lnTo>
                <a:lnTo>
                  <a:pt x="1888" y="1957"/>
                </a:lnTo>
                <a:lnTo>
                  <a:pt x="1888" y="1957"/>
                </a:lnTo>
                <a:lnTo>
                  <a:pt x="1889" y="1953"/>
                </a:lnTo>
                <a:lnTo>
                  <a:pt x="1889" y="1948"/>
                </a:lnTo>
                <a:lnTo>
                  <a:pt x="1888" y="1944"/>
                </a:lnTo>
                <a:lnTo>
                  <a:pt x="1887" y="1941"/>
                </a:lnTo>
                <a:lnTo>
                  <a:pt x="1886" y="1939"/>
                </a:lnTo>
                <a:lnTo>
                  <a:pt x="1886" y="1939"/>
                </a:lnTo>
                <a:lnTo>
                  <a:pt x="1883" y="1937"/>
                </a:lnTo>
                <a:lnTo>
                  <a:pt x="1879" y="1936"/>
                </a:lnTo>
                <a:lnTo>
                  <a:pt x="1871" y="1936"/>
                </a:lnTo>
                <a:lnTo>
                  <a:pt x="1862" y="1939"/>
                </a:lnTo>
                <a:lnTo>
                  <a:pt x="1862" y="1939"/>
                </a:lnTo>
                <a:lnTo>
                  <a:pt x="1857" y="1934"/>
                </a:lnTo>
                <a:lnTo>
                  <a:pt x="1854" y="1929"/>
                </a:lnTo>
                <a:lnTo>
                  <a:pt x="1851" y="1921"/>
                </a:lnTo>
                <a:lnTo>
                  <a:pt x="1851" y="1921"/>
                </a:lnTo>
                <a:lnTo>
                  <a:pt x="1850" y="1908"/>
                </a:lnTo>
                <a:lnTo>
                  <a:pt x="1848" y="1893"/>
                </a:lnTo>
                <a:lnTo>
                  <a:pt x="1848" y="1893"/>
                </a:lnTo>
                <a:lnTo>
                  <a:pt x="1843" y="1880"/>
                </a:lnTo>
                <a:lnTo>
                  <a:pt x="1838" y="1867"/>
                </a:lnTo>
                <a:lnTo>
                  <a:pt x="1832" y="1856"/>
                </a:lnTo>
                <a:lnTo>
                  <a:pt x="1832" y="1856"/>
                </a:lnTo>
                <a:lnTo>
                  <a:pt x="1833" y="1851"/>
                </a:lnTo>
                <a:lnTo>
                  <a:pt x="1834" y="1840"/>
                </a:lnTo>
                <a:lnTo>
                  <a:pt x="1834" y="1833"/>
                </a:lnTo>
                <a:lnTo>
                  <a:pt x="1833" y="1827"/>
                </a:lnTo>
                <a:lnTo>
                  <a:pt x="1830" y="1822"/>
                </a:lnTo>
                <a:lnTo>
                  <a:pt x="1827" y="1817"/>
                </a:lnTo>
                <a:lnTo>
                  <a:pt x="1827" y="1817"/>
                </a:lnTo>
                <a:lnTo>
                  <a:pt x="1811" y="1807"/>
                </a:lnTo>
                <a:lnTo>
                  <a:pt x="1795" y="1796"/>
                </a:lnTo>
                <a:lnTo>
                  <a:pt x="1795" y="1796"/>
                </a:lnTo>
                <a:lnTo>
                  <a:pt x="1782" y="1786"/>
                </a:lnTo>
                <a:lnTo>
                  <a:pt x="1769" y="1778"/>
                </a:lnTo>
                <a:lnTo>
                  <a:pt x="1769" y="1778"/>
                </a:lnTo>
                <a:lnTo>
                  <a:pt x="1767" y="1775"/>
                </a:lnTo>
                <a:lnTo>
                  <a:pt x="1767" y="1775"/>
                </a:lnTo>
                <a:lnTo>
                  <a:pt x="1758" y="1773"/>
                </a:lnTo>
                <a:lnTo>
                  <a:pt x="1748" y="1770"/>
                </a:lnTo>
                <a:lnTo>
                  <a:pt x="1737" y="1769"/>
                </a:lnTo>
                <a:lnTo>
                  <a:pt x="1727" y="1769"/>
                </a:lnTo>
                <a:lnTo>
                  <a:pt x="1711" y="1770"/>
                </a:lnTo>
                <a:lnTo>
                  <a:pt x="1705" y="1772"/>
                </a:lnTo>
                <a:lnTo>
                  <a:pt x="1705" y="1772"/>
                </a:lnTo>
                <a:lnTo>
                  <a:pt x="1698" y="1773"/>
                </a:lnTo>
                <a:lnTo>
                  <a:pt x="1690" y="1772"/>
                </a:lnTo>
                <a:lnTo>
                  <a:pt x="1683" y="1768"/>
                </a:lnTo>
                <a:lnTo>
                  <a:pt x="1683" y="1768"/>
                </a:lnTo>
                <a:lnTo>
                  <a:pt x="1677" y="1762"/>
                </a:lnTo>
                <a:lnTo>
                  <a:pt x="1672" y="1754"/>
                </a:lnTo>
                <a:lnTo>
                  <a:pt x="1667" y="1746"/>
                </a:lnTo>
                <a:lnTo>
                  <a:pt x="1667" y="1746"/>
                </a:lnTo>
                <a:lnTo>
                  <a:pt x="1661" y="1732"/>
                </a:lnTo>
                <a:lnTo>
                  <a:pt x="1656" y="1721"/>
                </a:lnTo>
                <a:lnTo>
                  <a:pt x="1652" y="1716"/>
                </a:lnTo>
                <a:lnTo>
                  <a:pt x="1650" y="1713"/>
                </a:lnTo>
                <a:lnTo>
                  <a:pt x="1650" y="1713"/>
                </a:lnTo>
                <a:lnTo>
                  <a:pt x="1643" y="1708"/>
                </a:lnTo>
                <a:lnTo>
                  <a:pt x="1635" y="1704"/>
                </a:lnTo>
                <a:lnTo>
                  <a:pt x="1623" y="1698"/>
                </a:lnTo>
                <a:lnTo>
                  <a:pt x="1612" y="1694"/>
                </a:lnTo>
                <a:lnTo>
                  <a:pt x="1608" y="1693"/>
                </a:lnTo>
                <a:lnTo>
                  <a:pt x="1608" y="1693"/>
                </a:lnTo>
                <a:lnTo>
                  <a:pt x="1608" y="1686"/>
                </a:lnTo>
                <a:lnTo>
                  <a:pt x="1607" y="1680"/>
                </a:lnTo>
                <a:lnTo>
                  <a:pt x="1606" y="1676"/>
                </a:lnTo>
                <a:lnTo>
                  <a:pt x="1604" y="1673"/>
                </a:lnTo>
                <a:lnTo>
                  <a:pt x="1604" y="1673"/>
                </a:lnTo>
                <a:lnTo>
                  <a:pt x="1593" y="1664"/>
                </a:lnTo>
                <a:lnTo>
                  <a:pt x="1582" y="1655"/>
                </a:lnTo>
                <a:lnTo>
                  <a:pt x="1582" y="1655"/>
                </a:lnTo>
                <a:lnTo>
                  <a:pt x="1580" y="1651"/>
                </a:lnTo>
                <a:lnTo>
                  <a:pt x="1579" y="1646"/>
                </a:lnTo>
                <a:lnTo>
                  <a:pt x="1579" y="1640"/>
                </a:lnTo>
                <a:lnTo>
                  <a:pt x="1579" y="1640"/>
                </a:lnTo>
                <a:lnTo>
                  <a:pt x="1577" y="1639"/>
                </a:lnTo>
                <a:lnTo>
                  <a:pt x="1575" y="1638"/>
                </a:lnTo>
                <a:lnTo>
                  <a:pt x="1570" y="1637"/>
                </a:lnTo>
                <a:lnTo>
                  <a:pt x="1564" y="1637"/>
                </a:lnTo>
                <a:lnTo>
                  <a:pt x="1564" y="1637"/>
                </a:lnTo>
                <a:lnTo>
                  <a:pt x="1548" y="1643"/>
                </a:lnTo>
                <a:lnTo>
                  <a:pt x="1532" y="1650"/>
                </a:lnTo>
                <a:lnTo>
                  <a:pt x="1532" y="1650"/>
                </a:lnTo>
                <a:lnTo>
                  <a:pt x="1522" y="1653"/>
                </a:lnTo>
                <a:lnTo>
                  <a:pt x="1517" y="1654"/>
                </a:lnTo>
                <a:lnTo>
                  <a:pt x="1517" y="1654"/>
                </a:lnTo>
                <a:lnTo>
                  <a:pt x="1511" y="1648"/>
                </a:lnTo>
                <a:lnTo>
                  <a:pt x="1505" y="1644"/>
                </a:lnTo>
                <a:lnTo>
                  <a:pt x="1498" y="1641"/>
                </a:lnTo>
                <a:lnTo>
                  <a:pt x="1498" y="1641"/>
                </a:lnTo>
                <a:lnTo>
                  <a:pt x="1477" y="1639"/>
                </a:lnTo>
                <a:lnTo>
                  <a:pt x="1466" y="1638"/>
                </a:lnTo>
                <a:lnTo>
                  <a:pt x="1456" y="1635"/>
                </a:lnTo>
                <a:lnTo>
                  <a:pt x="1456" y="1635"/>
                </a:lnTo>
                <a:lnTo>
                  <a:pt x="1450" y="1633"/>
                </a:lnTo>
                <a:lnTo>
                  <a:pt x="1445" y="1630"/>
                </a:lnTo>
                <a:lnTo>
                  <a:pt x="1435" y="1623"/>
                </a:lnTo>
                <a:lnTo>
                  <a:pt x="1426" y="1614"/>
                </a:lnTo>
                <a:lnTo>
                  <a:pt x="1426" y="1614"/>
                </a:lnTo>
                <a:lnTo>
                  <a:pt x="1420" y="1608"/>
                </a:lnTo>
                <a:lnTo>
                  <a:pt x="1415" y="1605"/>
                </a:lnTo>
                <a:lnTo>
                  <a:pt x="1411" y="1602"/>
                </a:lnTo>
                <a:lnTo>
                  <a:pt x="1411" y="1602"/>
                </a:lnTo>
                <a:lnTo>
                  <a:pt x="1408" y="1603"/>
                </a:lnTo>
                <a:lnTo>
                  <a:pt x="1407" y="1605"/>
                </a:lnTo>
                <a:lnTo>
                  <a:pt x="1403" y="1608"/>
                </a:lnTo>
                <a:lnTo>
                  <a:pt x="1402" y="1614"/>
                </a:lnTo>
                <a:lnTo>
                  <a:pt x="1402" y="1614"/>
                </a:lnTo>
                <a:lnTo>
                  <a:pt x="1395" y="1616"/>
                </a:lnTo>
                <a:lnTo>
                  <a:pt x="1388" y="1618"/>
                </a:lnTo>
                <a:lnTo>
                  <a:pt x="1382" y="1622"/>
                </a:lnTo>
                <a:lnTo>
                  <a:pt x="1382" y="1622"/>
                </a:lnTo>
                <a:lnTo>
                  <a:pt x="1375" y="1628"/>
                </a:lnTo>
                <a:lnTo>
                  <a:pt x="1370" y="1635"/>
                </a:lnTo>
                <a:lnTo>
                  <a:pt x="1365" y="1644"/>
                </a:lnTo>
                <a:lnTo>
                  <a:pt x="1365" y="1644"/>
                </a:lnTo>
                <a:lnTo>
                  <a:pt x="1363" y="1635"/>
                </a:lnTo>
                <a:lnTo>
                  <a:pt x="1363" y="1628"/>
                </a:lnTo>
                <a:lnTo>
                  <a:pt x="1365" y="1619"/>
                </a:lnTo>
                <a:lnTo>
                  <a:pt x="1365" y="1619"/>
                </a:lnTo>
                <a:lnTo>
                  <a:pt x="1369" y="1612"/>
                </a:lnTo>
                <a:lnTo>
                  <a:pt x="1375" y="1606"/>
                </a:lnTo>
                <a:lnTo>
                  <a:pt x="1382" y="1600"/>
                </a:lnTo>
                <a:lnTo>
                  <a:pt x="1382" y="1600"/>
                </a:lnTo>
                <a:lnTo>
                  <a:pt x="1382" y="1597"/>
                </a:lnTo>
                <a:lnTo>
                  <a:pt x="1381" y="1594"/>
                </a:lnTo>
                <a:lnTo>
                  <a:pt x="1380" y="1592"/>
                </a:lnTo>
                <a:lnTo>
                  <a:pt x="1379" y="1591"/>
                </a:lnTo>
                <a:lnTo>
                  <a:pt x="1375" y="1591"/>
                </a:lnTo>
                <a:lnTo>
                  <a:pt x="1370" y="1592"/>
                </a:lnTo>
                <a:lnTo>
                  <a:pt x="1370" y="1592"/>
                </a:lnTo>
                <a:lnTo>
                  <a:pt x="1359" y="1598"/>
                </a:lnTo>
                <a:lnTo>
                  <a:pt x="1347" y="1608"/>
                </a:lnTo>
                <a:lnTo>
                  <a:pt x="1331" y="1621"/>
                </a:lnTo>
                <a:lnTo>
                  <a:pt x="1331" y="1621"/>
                </a:lnTo>
                <a:lnTo>
                  <a:pt x="1316" y="1623"/>
                </a:lnTo>
                <a:lnTo>
                  <a:pt x="1304" y="1626"/>
                </a:lnTo>
                <a:lnTo>
                  <a:pt x="1299" y="1627"/>
                </a:lnTo>
                <a:lnTo>
                  <a:pt x="1295" y="1629"/>
                </a:lnTo>
                <a:lnTo>
                  <a:pt x="1295" y="1629"/>
                </a:lnTo>
                <a:lnTo>
                  <a:pt x="1290" y="1634"/>
                </a:lnTo>
                <a:lnTo>
                  <a:pt x="1287" y="1639"/>
                </a:lnTo>
                <a:lnTo>
                  <a:pt x="1283" y="1644"/>
                </a:lnTo>
                <a:lnTo>
                  <a:pt x="1280" y="1650"/>
                </a:lnTo>
                <a:lnTo>
                  <a:pt x="1278" y="1657"/>
                </a:lnTo>
                <a:lnTo>
                  <a:pt x="1278" y="1661"/>
                </a:lnTo>
                <a:lnTo>
                  <a:pt x="1278" y="1661"/>
                </a:lnTo>
                <a:lnTo>
                  <a:pt x="1273" y="1671"/>
                </a:lnTo>
                <a:lnTo>
                  <a:pt x="1268" y="1678"/>
                </a:lnTo>
                <a:lnTo>
                  <a:pt x="1263" y="1683"/>
                </a:lnTo>
                <a:lnTo>
                  <a:pt x="1263" y="1683"/>
                </a:lnTo>
                <a:lnTo>
                  <a:pt x="1255" y="1691"/>
                </a:lnTo>
                <a:lnTo>
                  <a:pt x="1247" y="1694"/>
                </a:lnTo>
                <a:lnTo>
                  <a:pt x="1240" y="1697"/>
                </a:lnTo>
                <a:lnTo>
                  <a:pt x="1240" y="1697"/>
                </a:lnTo>
                <a:lnTo>
                  <a:pt x="1237" y="1693"/>
                </a:lnTo>
                <a:lnTo>
                  <a:pt x="1231" y="1684"/>
                </a:lnTo>
                <a:lnTo>
                  <a:pt x="1221" y="1676"/>
                </a:lnTo>
                <a:lnTo>
                  <a:pt x="1217" y="1672"/>
                </a:lnTo>
                <a:lnTo>
                  <a:pt x="1212" y="1671"/>
                </a:lnTo>
                <a:lnTo>
                  <a:pt x="1212" y="1671"/>
                </a:lnTo>
                <a:lnTo>
                  <a:pt x="1202" y="1670"/>
                </a:lnTo>
                <a:lnTo>
                  <a:pt x="1193" y="1671"/>
                </a:lnTo>
                <a:lnTo>
                  <a:pt x="1186" y="1673"/>
                </a:lnTo>
                <a:lnTo>
                  <a:pt x="1177" y="1676"/>
                </a:lnTo>
                <a:lnTo>
                  <a:pt x="1166" y="1682"/>
                </a:lnTo>
                <a:lnTo>
                  <a:pt x="1161" y="1684"/>
                </a:lnTo>
                <a:lnTo>
                  <a:pt x="1161" y="1684"/>
                </a:lnTo>
                <a:lnTo>
                  <a:pt x="1154" y="1684"/>
                </a:lnTo>
                <a:lnTo>
                  <a:pt x="1145" y="1683"/>
                </a:lnTo>
                <a:lnTo>
                  <a:pt x="1136" y="1681"/>
                </a:lnTo>
                <a:lnTo>
                  <a:pt x="1136" y="1681"/>
                </a:lnTo>
                <a:lnTo>
                  <a:pt x="1126" y="1673"/>
                </a:lnTo>
                <a:lnTo>
                  <a:pt x="1116" y="1666"/>
                </a:lnTo>
                <a:lnTo>
                  <a:pt x="1107" y="1656"/>
                </a:lnTo>
                <a:lnTo>
                  <a:pt x="1107" y="1656"/>
                </a:lnTo>
                <a:lnTo>
                  <a:pt x="1105" y="1655"/>
                </a:lnTo>
                <a:lnTo>
                  <a:pt x="1102" y="1648"/>
                </a:lnTo>
                <a:lnTo>
                  <a:pt x="1099" y="1638"/>
                </a:lnTo>
                <a:lnTo>
                  <a:pt x="1097" y="1632"/>
                </a:lnTo>
                <a:lnTo>
                  <a:pt x="1097" y="1624"/>
                </a:lnTo>
                <a:lnTo>
                  <a:pt x="1097" y="1624"/>
                </a:lnTo>
                <a:lnTo>
                  <a:pt x="1100" y="1605"/>
                </a:lnTo>
                <a:lnTo>
                  <a:pt x="1104" y="1585"/>
                </a:lnTo>
                <a:lnTo>
                  <a:pt x="1109" y="1565"/>
                </a:lnTo>
                <a:lnTo>
                  <a:pt x="1109" y="1565"/>
                </a:lnTo>
                <a:lnTo>
                  <a:pt x="1113" y="1548"/>
                </a:lnTo>
                <a:lnTo>
                  <a:pt x="1117" y="1535"/>
                </a:lnTo>
                <a:lnTo>
                  <a:pt x="1117" y="1527"/>
                </a:lnTo>
                <a:lnTo>
                  <a:pt x="1117" y="1521"/>
                </a:lnTo>
                <a:lnTo>
                  <a:pt x="1117" y="1521"/>
                </a:lnTo>
                <a:lnTo>
                  <a:pt x="1115" y="1515"/>
                </a:lnTo>
                <a:lnTo>
                  <a:pt x="1112" y="1510"/>
                </a:lnTo>
                <a:lnTo>
                  <a:pt x="1109" y="1506"/>
                </a:lnTo>
                <a:lnTo>
                  <a:pt x="1106" y="1503"/>
                </a:lnTo>
                <a:lnTo>
                  <a:pt x="1100" y="1499"/>
                </a:lnTo>
                <a:lnTo>
                  <a:pt x="1096" y="1498"/>
                </a:lnTo>
                <a:lnTo>
                  <a:pt x="1096" y="1498"/>
                </a:lnTo>
                <a:lnTo>
                  <a:pt x="1094" y="1497"/>
                </a:lnTo>
                <a:lnTo>
                  <a:pt x="1086" y="1493"/>
                </a:lnTo>
                <a:lnTo>
                  <a:pt x="1077" y="1489"/>
                </a:lnTo>
                <a:lnTo>
                  <a:pt x="1072" y="1489"/>
                </a:lnTo>
                <a:lnTo>
                  <a:pt x="1067" y="1489"/>
                </a:lnTo>
                <a:lnTo>
                  <a:pt x="1067" y="1489"/>
                </a:lnTo>
                <a:lnTo>
                  <a:pt x="1052" y="1493"/>
                </a:lnTo>
                <a:lnTo>
                  <a:pt x="1039" y="1498"/>
                </a:lnTo>
                <a:lnTo>
                  <a:pt x="1039" y="1498"/>
                </a:lnTo>
                <a:lnTo>
                  <a:pt x="1028" y="1499"/>
                </a:lnTo>
                <a:lnTo>
                  <a:pt x="1019" y="1499"/>
                </a:lnTo>
                <a:lnTo>
                  <a:pt x="1010" y="1498"/>
                </a:lnTo>
                <a:lnTo>
                  <a:pt x="1010" y="1498"/>
                </a:lnTo>
                <a:lnTo>
                  <a:pt x="1005" y="1495"/>
                </a:lnTo>
                <a:lnTo>
                  <a:pt x="1002" y="1492"/>
                </a:lnTo>
                <a:lnTo>
                  <a:pt x="1002" y="1490"/>
                </a:lnTo>
                <a:lnTo>
                  <a:pt x="1002" y="1488"/>
                </a:lnTo>
                <a:lnTo>
                  <a:pt x="1002" y="1488"/>
                </a:lnTo>
                <a:lnTo>
                  <a:pt x="1004" y="1481"/>
                </a:lnTo>
                <a:lnTo>
                  <a:pt x="1009" y="1473"/>
                </a:lnTo>
                <a:lnTo>
                  <a:pt x="1018" y="1456"/>
                </a:lnTo>
                <a:lnTo>
                  <a:pt x="1018" y="1456"/>
                </a:lnTo>
                <a:lnTo>
                  <a:pt x="1021" y="1446"/>
                </a:lnTo>
                <a:lnTo>
                  <a:pt x="1025" y="1439"/>
                </a:lnTo>
                <a:lnTo>
                  <a:pt x="1028" y="1429"/>
                </a:lnTo>
                <a:lnTo>
                  <a:pt x="1028" y="1429"/>
                </a:lnTo>
                <a:lnTo>
                  <a:pt x="1031" y="1423"/>
                </a:lnTo>
                <a:lnTo>
                  <a:pt x="1036" y="1413"/>
                </a:lnTo>
                <a:lnTo>
                  <a:pt x="1040" y="1401"/>
                </a:lnTo>
                <a:lnTo>
                  <a:pt x="1040" y="1401"/>
                </a:lnTo>
                <a:lnTo>
                  <a:pt x="1046" y="1368"/>
                </a:lnTo>
                <a:lnTo>
                  <a:pt x="1046" y="1368"/>
                </a:lnTo>
                <a:lnTo>
                  <a:pt x="1048" y="1357"/>
                </a:lnTo>
                <a:lnTo>
                  <a:pt x="1051" y="1348"/>
                </a:lnTo>
                <a:lnTo>
                  <a:pt x="1053" y="1341"/>
                </a:lnTo>
                <a:lnTo>
                  <a:pt x="1053" y="1341"/>
                </a:lnTo>
                <a:lnTo>
                  <a:pt x="1053" y="1339"/>
                </a:lnTo>
                <a:lnTo>
                  <a:pt x="1052" y="1336"/>
                </a:lnTo>
                <a:lnTo>
                  <a:pt x="1048" y="1333"/>
                </a:lnTo>
                <a:lnTo>
                  <a:pt x="1045" y="1333"/>
                </a:lnTo>
                <a:lnTo>
                  <a:pt x="1042" y="1333"/>
                </a:lnTo>
                <a:lnTo>
                  <a:pt x="1042" y="1333"/>
                </a:lnTo>
                <a:lnTo>
                  <a:pt x="1026" y="1336"/>
                </a:lnTo>
                <a:lnTo>
                  <a:pt x="1009" y="1341"/>
                </a:lnTo>
                <a:lnTo>
                  <a:pt x="991" y="1347"/>
                </a:lnTo>
                <a:lnTo>
                  <a:pt x="991" y="1347"/>
                </a:lnTo>
                <a:lnTo>
                  <a:pt x="988" y="1347"/>
                </a:lnTo>
                <a:lnTo>
                  <a:pt x="985" y="1348"/>
                </a:lnTo>
                <a:lnTo>
                  <a:pt x="980" y="1350"/>
                </a:lnTo>
                <a:lnTo>
                  <a:pt x="977" y="1352"/>
                </a:lnTo>
                <a:lnTo>
                  <a:pt x="976" y="1354"/>
                </a:lnTo>
                <a:lnTo>
                  <a:pt x="976" y="1354"/>
                </a:lnTo>
                <a:lnTo>
                  <a:pt x="976" y="1363"/>
                </a:lnTo>
                <a:lnTo>
                  <a:pt x="975" y="1373"/>
                </a:lnTo>
                <a:lnTo>
                  <a:pt x="973" y="1382"/>
                </a:lnTo>
                <a:lnTo>
                  <a:pt x="972" y="1393"/>
                </a:lnTo>
                <a:lnTo>
                  <a:pt x="972" y="1393"/>
                </a:lnTo>
                <a:lnTo>
                  <a:pt x="971" y="1398"/>
                </a:lnTo>
                <a:lnTo>
                  <a:pt x="969" y="1404"/>
                </a:lnTo>
                <a:lnTo>
                  <a:pt x="962" y="1413"/>
                </a:lnTo>
                <a:lnTo>
                  <a:pt x="956" y="1422"/>
                </a:lnTo>
                <a:lnTo>
                  <a:pt x="884" y="1422"/>
                </a:lnTo>
                <a:lnTo>
                  <a:pt x="884" y="1422"/>
                </a:lnTo>
                <a:lnTo>
                  <a:pt x="878" y="1420"/>
                </a:lnTo>
                <a:lnTo>
                  <a:pt x="870" y="1418"/>
                </a:lnTo>
                <a:lnTo>
                  <a:pt x="861" y="1414"/>
                </a:lnTo>
                <a:lnTo>
                  <a:pt x="852" y="1408"/>
                </a:lnTo>
                <a:lnTo>
                  <a:pt x="847" y="1404"/>
                </a:lnTo>
                <a:lnTo>
                  <a:pt x="842" y="1400"/>
                </a:lnTo>
                <a:lnTo>
                  <a:pt x="838" y="1393"/>
                </a:lnTo>
                <a:lnTo>
                  <a:pt x="835" y="1387"/>
                </a:lnTo>
                <a:lnTo>
                  <a:pt x="832" y="1380"/>
                </a:lnTo>
                <a:lnTo>
                  <a:pt x="830" y="1371"/>
                </a:lnTo>
                <a:lnTo>
                  <a:pt x="830" y="1371"/>
                </a:lnTo>
                <a:lnTo>
                  <a:pt x="827" y="1361"/>
                </a:lnTo>
                <a:lnTo>
                  <a:pt x="827" y="1352"/>
                </a:lnTo>
                <a:lnTo>
                  <a:pt x="827" y="1331"/>
                </a:lnTo>
                <a:lnTo>
                  <a:pt x="829" y="1307"/>
                </a:lnTo>
                <a:lnTo>
                  <a:pt x="832" y="1285"/>
                </a:lnTo>
                <a:lnTo>
                  <a:pt x="838" y="1247"/>
                </a:lnTo>
                <a:lnTo>
                  <a:pt x="842" y="1233"/>
                </a:lnTo>
                <a:lnTo>
                  <a:pt x="842" y="1233"/>
                </a:lnTo>
                <a:lnTo>
                  <a:pt x="842" y="1225"/>
                </a:lnTo>
                <a:lnTo>
                  <a:pt x="845" y="1206"/>
                </a:lnTo>
                <a:lnTo>
                  <a:pt x="846" y="1194"/>
                </a:lnTo>
                <a:lnTo>
                  <a:pt x="848" y="1183"/>
                </a:lnTo>
                <a:lnTo>
                  <a:pt x="852" y="1174"/>
                </a:lnTo>
                <a:lnTo>
                  <a:pt x="857" y="1166"/>
                </a:lnTo>
                <a:lnTo>
                  <a:pt x="857" y="1166"/>
                </a:lnTo>
                <a:lnTo>
                  <a:pt x="869" y="1154"/>
                </a:lnTo>
                <a:lnTo>
                  <a:pt x="883" y="1143"/>
                </a:lnTo>
                <a:lnTo>
                  <a:pt x="897" y="1134"/>
                </a:lnTo>
                <a:lnTo>
                  <a:pt x="911" y="1126"/>
                </a:lnTo>
                <a:lnTo>
                  <a:pt x="933" y="1116"/>
                </a:lnTo>
                <a:lnTo>
                  <a:pt x="942" y="1113"/>
                </a:lnTo>
                <a:lnTo>
                  <a:pt x="942" y="1113"/>
                </a:lnTo>
                <a:lnTo>
                  <a:pt x="948" y="1110"/>
                </a:lnTo>
                <a:lnTo>
                  <a:pt x="955" y="1106"/>
                </a:lnTo>
                <a:lnTo>
                  <a:pt x="962" y="1105"/>
                </a:lnTo>
                <a:lnTo>
                  <a:pt x="962" y="1105"/>
                </a:lnTo>
                <a:lnTo>
                  <a:pt x="973" y="1106"/>
                </a:lnTo>
                <a:lnTo>
                  <a:pt x="983" y="1110"/>
                </a:lnTo>
                <a:lnTo>
                  <a:pt x="994" y="1113"/>
                </a:lnTo>
                <a:lnTo>
                  <a:pt x="994" y="1113"/>
                </a:lnTo>
                <a:lnTo>
                  <a:pt x="998" y="1116"/>
                </a:lnTo>
                <a:lnTo>
                  <a:pt x="1002" y="1118"/>
                </a:lnTo>
                <a:lnTo>
                  <a:pt x="1007" y="1120"/>
                </a:lnTo>
                <a:lnTo>
                  <a:pt x="1007" y="1120"/>
                </a:lnTo>
                <a:lnTo>
                  <a:pt x="1015" y="1122"/>
                </a:lnTo>
                <a:lnTo>
                  <a:pt x="1023" y="1123"/>
                </a:lnTo>
                <a:lnTo>
                  <a:pt x="1031" y="1123"/>
                </a:lnTo>
                <a:lnTo>
                  <a:pt x="1031" y="1123"/>
                </a:lnTo>
                <a:lnTo>
                  <a:pt x="1039" y="1124"/>
                </a:lnTo>
                <a:lnTo>
                  <a:pt x="1042" y="1124"/>
                </a:lnTo>
                <a:lnTo>
                  <a:pt x="1043" y="1123"/>
                </a:lnTo>
                <a:lnTo>
                  <a:pt x="1045" y="1121"/>
                </a:lnTo>
                <a:lnTo>
                  <a:pt x="1045" y="1121"/>
                </a:lnTo>
                <a:lnTo>
                  <a:pt x="1043" y="1118"/>
                </a:lnTo>
                <a:lnTo>
                  <a:pt x="1042" y="1115"/>
                </a:lnTo>
                <a:lnTo>
                  <a:pt x="1039" y="1106"/>
                </a:lnTo>
                <a:lnTo>
                  <a:pt x="1031" y="1096"/>
                </a:lnTo>
                <a:lnTo>
                  <a:pt x="1031" y="1096"/>
                </a:lnTo>
                <a:lnTo>
                  <a:pt x="1029" y="1093"/>
                </a:lnTo>
                <a:lnTo>
                  <a:pt x="1028" y="1090"/>
                </a:lnTo>
                <a:lnTo>
                  <a:pt x="1029" y="1090"/>
                </a:lnTo>
                <a:lnTo>
                  <a:pt x="1031" y="1090"/>
                </a:lnTo>
                <a:lnTo>
                  <a:pt x="1031" y="1090"/>
                </a:lnTo>
                <a:lnTo>
                  <a:pt x="1042" y="1093"/>
                </a:lnTo>
                <a:lnTo>
                  <a:pt x="1057" y="1095"/>
                </a:lnTo>
                <a:lnTo>
                  <a:pt x="1057" y="1095"/>
                </a:lnTo>
                <a:lnTo>
                  <a:pt x="1066" y="1095"/>
                </a:lnTo>
                <a:lnTo>
                  <a:pt x="1072" y="1094"/>
                </a:lnTo>
                <a:lnTo>
                  <a:pt x="1079" y="1090"/>
                </a:lnTo>
                <a:lnTo>
                  <a:pt x="1079" y="1090"/>
                </a:lnTo>
                <a:lnTo>
                  <a:pt x="1089" y="1089"/>
                </a:lnTo>
                <a:lnTo>
                  <a:pt x="1096" y="1089"/>
                </a:lnTo>
                <a:lnTo>
                  <a:pt x="1104" y="1090"/>
                </a:lnTo>
                <a:lnTo>
                  <a:pt x="1104" y="1090"/>
                </a:lnTo>
                <a:lnTo>
                  <a:pt x="1120" y="1097"/>
                </a:lnTo>
                <a:lnTo>
                  <a:pt x="1127" y="1101"/>
                </a:lnTo>
                <a:lnTo>
                  <a:pt x="1134" y="1105"/>
                </a:lnTo>
                <a:lnTo>
                  <a:pt x="1134" y="1105"/>
                </a:lnTo>
                <a:lnTo>
                  <a:pt x="1138" y="1105"/>
                </a:lnTo>
                <a:lnTo>
                  <a:pt x="1142" y="1105"/>
                </a:lnTo>
                <a:lnTo>
                  <a:pt x="1150" y="1104"/>
                </a:lnTo>
                <a:lnTo>
                  <a:pt x="1158" y="1100"/>
                </a:lnTo>
                <a:lnTo>
                  <a:pt x="1158" y="1100"/>
                </a:lnTo>
                <a:lnTo>
                  <a:pt x="1164" y="1101"/>
                </a:lnTo>
                <a:lnTo>
                  <a:pt x="1169" y="1104"/>
                </a:lnTo>
                <a:lnTo>
                  <a:pt x="1174" y="1107"/>
                </a:lnTo>
                <a:lnTo>
                  <a:pt x="1174" y="1107"/>
                </a:lnTo>
                <a:lnTo>
                  <a:pt x="1177" y="1113"/>
                </a:lnTo>
                <a:lnTo>
                  <a:pt x="1180" y="1120"/>
                </a:lnTo>
                <a:lnTo>
                  <a:pt x="1182" y="1126"/>
                </a:lnTo>
                <a:lnTo>
                  <a:pt x="1182" y="1126"/>
                </a:lnTo>
                <a:lnTo>
                  <a:pt x="1182" y="1150"/>
                </a:lnTo>
                <a:lnTo>
                  <a:pt x="1183" y="1170"/>
                </a:lnTo>
                <a:lnTo>
                  <a:pt x="1186" y="1183"/>
                </a:lnTo>
                <a:lnTo>
                  <a:pt x="1186" y="1183"/>
                </a:lnTo>
                <a:lnTo>
                  <a:pt x="1190" y="1194"/>
                </a:lnTo>
                <a:lnTo>
                  <a:pt x="1193" y="1204"/>
                </a:lnTo>
                <a:lnTo>
                  <a:pt x="1202" y="1220"/>
                </a:lnTo>
                <a:lnTo>
                  <a:pt x="1209" y="1229"/>
                </a:lnTo>
                <a:lnTo>
                  <a:pt x="1212" y="1233"/>
                </a:lnTo>
                <a:lnTo>
                  <a:pt x="1212" y="1233"/>
                </a:lnTo>
                <a:lnTo>
                  <a:pt x="1215" y="1233"/>
                </a:lnTo>
                <a:lnTo>
                  <a:pt x="1223" y="1229"/>
                </a:lnTo>
                <a:lnTo>
                  <a:pt x="1228" y="1226"/>
                </a:lnTo>
                <a:lnTo>
                  <a:pt x="1231" y="1221"/>
                </a:lnTo>
                <a:lnTo>
                  <a:pt x="1234" y="1217"/>
                </a:lnTo>
                <a:lnTo>
                  <a:pt x="1235" y="1209"/>
                </a:lnTo>
                <a:lnTo>
                  <a:pt x="1235" y="1209"/>
                </a:lnTo>
                <a:lnTo>
                  <a:pt x="1235" y="1196"/>
                </a:lnTo>
                <a:lnTo>
                  <a:pt x="1234" y="1181"/>
                </a:lnTo>
                <a:lnTo>
                  <a:pt x="1229" y="1150"/>
                </a:lnTo>
                <a:lnTo>
                  <a:pt x="1224" y="1120"/>
                </a:lnTo>
                <a:lnTo>
                  <a:pt x="1223" y="1105"/>
                </a:lnTo>
                <a:lnTo>
                  <a:pt x="1223" y="1093"/>
                </a:lnTo>
                <a:lnTo>
                  <a:pt x="1223" y="1093"/>
                </a:lnTo>
                <a:lnTo>
                  <a:pt x="1224" y="1088"/>
                </a:lnTo>
                <a:lnTo>
                  <a:pt x="1226" y="1079"/>
                </a:lnTo>
                <a:lnTo>
                  <a:pt x="1236" y="1062"/>
                </a:lnTo>
                <a:lnTo>
                  <a:pt x="1251" y="1040"/>
                </a:lnTo>
                <a:lnTo>
                  <a:pt x="1251" y="1040"/>
                </a:lnTo>
                <a:lnTo>
                  <a:pt x="1273" y="1025"/>
                </a:lnTo>
                <a:lnTo>
                  <a:pt x="1294" y="1011"/>
                </a:lnTo>
                <a:lnTo>
                  <a:pt x="1316" y="994"/>
                </a:lnTo>
                <a:lnTo>
                  <a:pt x="1316" y="994"/>
                </a:lnTo>
                <a:lnTo>
                  <a:pt x="1336" y="978"/>
                </a:lnTo>
                <a:lnTo>
                  <a:pt x="1350" y="964"/>
                </a:lnTo>
                <a:lnTo>
                  <a:pt x="1363" y="950"/>
                </a:lnTo>
                <a:lnTo>
                  <a:pt x="1363" y="950"/>
                </a:lnTo>
                <a:lnTo>
                  <a:pt x="1365" y="950"/>
                </a:lnTo>
                <a:lnTo>
                  <a:pt x="1370" y="950"/>
                </a:lnTo>
                <a:lnTo>
                  <a:pt x="1374" y="949"/>
                </a:lnTo>
                <a:lnTo>
                  <a:pt x="1376" y="946"/>
                </a:lnTo>
                <a:lnTo>
                  <a:pt x="1379" y="943"/>
                </a:lnTo>
                <a:lnTo>
                  <a:pt x="1380" y="937"/>
                </a:lnTo>
                <a:lnTo>
                  <a:pt x="1380" y="937"/>
                </a:lnTo>
                <a:lnTo>
                  <a:pt x="1381" y="926"/>
                </a:lnTo>
                <a:lnTo>
                  <a:pt x="1382" y="912"/>
                </a:lnTo>
                <a:lnTo>
                  <a:pt x="1384" y="884"/>
                </a:lnTo>
                <a:lnTo>
                  <a:pt x="1384" y="884"/>
                </a:lnTo>
                <a:lnTo>
                  <a:pt x="1386" y="869"/>
                </a:lnTo>
                <a:lnTo>
                  <a:pt x="1390" y="858"/>
                </a:lnTo>
                <a:lnTo>
                  <a:pt x="1393" y="847"/>
                </a:lnTo>
                <a:lnTo>
                  <a:pt x="1393" y="847"/>
                </a:lnTo>
                <a:lnTo>
                  <a:pt x="1396" y="851"/>
                </a:lnTo>
                <a:lnTo>
                  <a:pt x="1398" y="854"/>
                </a:lnTo>
                <a:lnTo>
                  <a:pt x="1401" y="859"/>
                </a:lnTo>
                <a:lnTo>
                  <a:pt x="1401" y="859"/>
                </a:lnTo>
                <a:lnTo>
                  <a:pt x="1401" y="867"/>
                </a:lnTo>
                <a:lnTo>
                  <a:pt x="1401" y="875"/>
                </a:lnTo>
                <a:lnTo>
                  <a:pt x="1399" y="883"/>
                </a:lnTo>
                <a:lnTo>
                  <a:pt x="1399" y="883"/>
                </a:lnTo>
                <a:lnTo>
                  <a:pt x="1401" y="883"/>
                </a:lnTo>
                <a:lnTo>
                  <a:pt x="1402" y="884"/>
                </a:lnTo>
                <a:lnTo>
                  <a:pt x="1404" y="884"/>
                </a:lnTo>
                <a:lnTo>
                  <a:pt x="1408" y="880"/>
                </a:lnTo>
                <a:lnTo>
                  <a:pt x="1408" y="880"/>
                </a:lnTo>
                <a:lnTo>
                  <a:pt x="1415" y="865"/>
                </a:lnTo>
                <a:lnTo>
                  <a:pt x="1425" y="847"/>
                </a:lnTo>
                <a:lnTo>
                  <a:pt x="1425" y="847"/>
                </a:lnTo>
                <a:lnTo>
                  <a:pt x="1435" y="833"/>
                </a:lnTo>
                <a:lnTo>
                  <a:pt x="1445" y="821"/>
                </a:lnTo>
                <a:lnTo>
                  <a:pt x="1456" y="810"/>
                </a:lnTo>
                <a:lnTo>
                  <a:pt x="1456" y="810"/>
                </a:lnTo>
                <a:lnTo>
                  <a:pt x="1458" y="808"/>
                </a:lnTo>
                <a:lnTo>
                  <a:pt x="1466" y="801"/>
                </a:lnTo>
                <a:lnTo>
                  <a:pt x="1479" y="795"/>
                </a:lnTo>
                <a:lnTo>
                  <a:pt x="1487" y="792"/>
                </a:lnTo>
                <a:lnTo>
                  <a:pt x="1495" y="789"/>
                </a:lnTo>
                <a:lnTo>
                  <a:pt x="1495" y="789"/>
                </a:lnTo>
                <a:lnTo>
                  <a:pt x="1515" y="784"/>
                </a:lnTo>
                <a:lnTo>
                  <a:pt x="1532" y="781"/>
                </a:lnTo>
                <a:lnTo>
                  <a:pt x="1532" y="781"/>
                </a:lnTo>
                <a:lnTo>
                  <a:pt x="1536" y="779"/>
                </a:lnTo>
                <a:lnTo>
                  <a:pt x="1538" y="777"/>
                </a:lnTo>
                <a:lnTo>
                  <a:pt x="1542" y="773"/>
                </a:lnTo>
                <a:lnTo>
                  <a:pt x="1544" y="770"/>
                </a:lnTo>
                <a:lnTo>
                  <a:pt x="1544" y="768"/>
                </a:lnTo>
                <a:lnTo>
                  <a:pt x="1544" y="768"/>
                </a:lnTo>
                <a:lnTo>
                  <a:pt x="1543" y="758"/>
                </a:lnTo>
                <a:lnTo>
                  <a:pt x="1544" y="751"/>
                </a:lnTo>
                <a:lnTo>
                  <a:pt x="1546" y="747"/>
                </a:lnTo>
                <a:lnTo>
                  <a:pt x="1547" y="745"/>
                </a:lnTo>
                <a:lnTo>
                  <a:pt x="1547" y="745"/>
                </a:lnTo>
                <a:lnTo>
                  <a:pt x="1554" y="738"/>
                </a:lnTo>
                <a:lnTo>
                  <a:pt x="1564" y="730"/>
                </a:lnTo>
                <a:lnTo>
                  <a:pt x="1584" y="716"/>
                </a:lnTo>
                <a:lnTo>
                  <a:pt x="1607" y="700"/>
                </a:lnTo>
                <a:lnTo>
                  <a:pt x="1607" y="700"/>
                </a:lnTo>
                <a:lnTo>
                  <a:pt x="1609" y="700"/>
                </a:lnTo>
                <a:lnTo>
                  <a:pt x="1614" y="701"/>
                </a:lnTo>
                <a:lnTo>
                  <a:pt x="1623" y="698"/>
                </a:lnTo>
                <a:lnTo>
                  <a:pt x="1636" y="695"/>
                </a:lnTo>
                <a:lnTo>
                  <a:pt x="1636" y="695"/>
                </a:lnTo>
                <a:lnTo>
                  <a:pt x="1656" y="685"/>
                </a:lnTo>
                <a:lnTo>
                  <a:pt x="1676" y="674"/>
                </a:lnTo>
                <a:lnTo>
                  <a:pt x="1698" y="661"/>
                </a:lnTo>
                <a:lnTo>
                  <a:pt x="1698" y="661"/>
                </a:lnTo>
                <a:lnTo>
                  <a:pt x="1700" y="664"/>
                </a:lnTo>
                <a:lnTo>
                  <a:pt x="1703" y="665"/>
                </a:lnTo>
                <a:lnTo>
                  <a:pt x="1704" y="668"/>
                </a:lnTo>
                <a:lnTo>
                  <a:pt x="1704" y="668"/>
                </a:lnTo>
                <a:lnTo>
                  <a:pt x="1703" y="669"/>
                </a:lnTo>
                <a:lnTo>
                  <a:pt x="1700" y="670"/>
                </a:lnTo>
                <a:lnTo>
                  <a:pt x="1698" y="671"/>
                </a:lnTo>
                <a:lnTo>
                  <a:pt x="1698" y="671"/>
                </a:lnTo>
                <a:lnTo>
                  <a:pt x="1686" y="679"/>
                </a:lnTo>
                <a:lnTo>
                  <a:pt x="1674" y="686"/>
                </a:lnTo>
                <a:lnTo>
                  <a:pt x="1667" y="692"/>
                </a:lnTo>
                <a:lnTo>
                  <a:pt x="1667" y="692"/>
                </a:lnTo>
                <a:lnTo>
                  <a:pt x="1663" y="697"/>
                </a:lnTo>
                <a:lnTo>
                  <a:pt x="1661" y="702"/>
                </a:lnTo>
                <a:lnTo>
                  <a:pt x="1659" y="711"/>
                </a:lnTo>
                <a:lnTo>
                  <a:pt x="1657" y="716"/>
                </a:lnTo>
                <a:lnTo>
                  <a:pt x="1657" y="718"/>
                </a:lnTo>
                <a:lnTo>
                  <a:pt x="1657" y="718"/>
                </a:lnTo>
                <a:lnTo>
                  <a:pt x="1662" y="723"/>
                </a:lnTo>
                <a:lnTo>
                  <a:pt x="1666" y="724"/>
                </a:lnTo>
                <a:lnTo>
                  <a:pt x="1668" y="724"/>
                </a:lnTo>
                <a:lnTo>
                  <a:pt x="1671" y="723"/>
                </a:lnTo>
                <a:lnTo>
                  <a:pt x="1671" y="723"/>
                </a:lnTo>
                <a:lnTo>
                  <a:pt x="1674" y="719"/>
                </a:lnTo>
                <a:lnTo>
                  <a:pt x="1678" y="716"/>
                </a:lnTo>
                <a:lnTo>
                  <a:pt x="1686" y="704"/>
                </a:lnTo>
                <a:lnTo>
                  <a:pt x="1693" y="692"/>
                </a:lnTo>
                <a:lnTo>
                  <a:pt x="1693" y="692"/>
                </a:lnTo>
                <a:lnTo>
                  <a:pt x="1703" y="691"/>
                </a:lnTo>
                <a:lnTo>
                  <a:pt x="1716" y="690"/>
                </a:lnTo>
                <a:lnTo>
                  <a:pt x="1716" y="690"/>
                </a:lnTo>
                <a:lnTo>
                  <a:pt x="1726" y="689"/>
                </a:lnTo>
                <a:lnTo>
                  <a:pt x="1735" y="687"/>
                </a:lnTo>
                <a:lnTo>
                  <a:pt x="1735" y="687"/>
                </a:lnTo>
                <a:lnTo>
                  <a:pt x="1746" y="684"/>
                </a:lnTo>
                <a:lnTo>
                  <a:pt x="1755" y="677"/>
                </a:lnTo>
                <a:lnTo>
                  <a:pt x="1765" y="671"/>
                </a:lnTo>
                <a:lnTo>
                  <a:pt x="1765" y="671"/>
                </a:lnTo>
                <a:lnTo>
                  <a:pt x="1771" y="671"/>
                </a:lnTo>
                <a:lnTo>
                  <a:pt x="1774" y="671"/>
                </a:lnTo>
                <a:lnTo>
                  <a:pt x="1769" y="670"/>
                </a:lnTo>
                <a:lnTo>
                  <a:pt x="1769" y="670"/>
                </a:lnTo>
                <a:lnTo>
                  <a:pt x="1759" y="666"/>
                </a:lnTo>
                <a:lnTo>
                  <a:pt x="1747" y="661"/>
                </a:lnTo>
                <a:lnTo>
                  <a:pt x="1747" y="661"/>
                </a:lnTo>
                <a:lnTo>
                  <a:pt x="1735" y="655"/>
                </a:lnTo>
                <a:lnTo>
                  <a:pt x="1724" y="648"/>
                </a:lnTo>
                <a:lnTo>
                  <a:pt x="1724" y="648"/>
                </a:lnTo>
                <a:lnTo>
                  <a:pt x="1716" y="639"/>
                </a:lnTo>
                <a:lnTo>
                  <a:pt x="1711" y="632"/>
                </a:lnTo>
                <a:lnTo>
                  <a:pt x="1708" y="625"/>
                </a:lnTo>
                <a:lnTo>
                  <a:pt x="1708" y="625"/>
                </a:lnTo>
                <a:lnTo>
                  <a:pt x="1711" y="621"/>
                </a:lnTo>
                <a:lnTo>
                  <a:pt x="1714" y="619"/>
                </a:lnTo>
                <a:lnTo>
                  <a:pt x="1715" y="615"/>
                </a:lnTo>
                <a:lnTo>
                  <a:pt x="1715" y="615"/>
                </a:lnTo>
                <a:lnTo>
                  <a:pt x="1714" y="610"/>
                </a:lnTo>
                <a:lnTo>
                  <a:pt x="1711" y="606"/>
                </a:lnTo>
                <a:lnTo>
                  <a:pt x="1708" y="603"/>
                </a:lnTo>
                <a:lnTo>
                  <a:pt x="1708" y="603"/>
                </a:lnTo>
                <a:lnTo>
                  <a:pt x="1720" y="599"/>
                </a:lnTo>
                <a:lnTo>
                  <a:pt x="1728" y="594"/>
                </a:lnTo>
                <a:lnTo>
                  <a:pt x="1735" y="590"/>
                </a:lnTo>
                <a:lnTo>
                  <a:pt x="1735" y="590"/>
                </a:lnTo>
                <a:lnTo>
                  <a:pt x="1737" y="587"/>
                </a:lnTo>
                <a:lnTo>
                  <a:pt x="1738" y="583"/>
                </a:lnTo>
                <a:lnTo>
                  <a:pt x="1738" y="578"/>
                </a:lnTo>
                <a:lnTo>
                  <a:pt x="1737" y="574"/>
                </a:lnTo>
                <a:lnTo>
                  <a:pt x="1736" y="573"/>
                </a:lnTo>
                <a:lnTo>
                  <a:pt x="1736" y="573"/>
                </a:lnTo>
                <a:lnTo>
                  <a:pt x="1731" y="572"/>
                </a:lnTo>
                <a:lnTo>
                  <a:pt x="1721" y="571"/>
                </a:lnTo>
                <a:lnTo>
                  <a:pt x="1705" y="571"/>
                </a:lnTo>
                <a:lnTo>
                  <a:pt x="1695" y="573"/>
                </a:lnTo>
                <a:lnTo>
                  <a:pt x="1687" y="574"/>
                </a:lnTo>
                <a:lnTo>
                  <a:pt x="1687" y="574"/>
                </a:lnTo>
                <a:lnTo>
                  <a:pt x="1673" y="579"/>
                </a:lnTo>
                <a:lnTo>
                  <a:pt x="1660" y="585"/>
                </a:lnTo>
                <a:lnTo>
                  <a:pt x="1636" y="596"/>
                </a:lnTo>
                <a:lnTo>
                  <a:pt x="1619" y="606"/>
                </a:lnTo>
                <a:lnTo>
                  <a:pt x="1612" y="611"/>
                </a:lnTo>
                <a:lnTo>
                  <a:pt x="1612" y="611"/>
                </a:lnTo>
                <a:lnTo>
                  <a:pt x="1612" y="610"/>
                </a:lnTo>
                <a:lnTo>
                  <a:pt x="1612" y="605"/>
                </a:lnTo>
                <a:lnTo>
                  <a:pt x="1613" y="601"/>
                </a:lnTo>
                <a:lnTo>
                  <a:pt x="1617" y="598"/>
                </a:lnTo>
                <a:lnTo>
                  <a:pt x="1622" y="593"/>
                </a:lnTo>
                <a:lnTo>
                  <a:pt x="1629" y="587"/>
                </a:lnTo>
                <a:lnTo>
                  <a:pt x="1629" y="587"/>
                </a:lnTo>
                <a:lnTo>
                  <a:pt x="1649" y="573"/>
                </a:lnTo>
                <a:lnTo>
                  <a:pt x="1672" y="560"/>
                </a:lnTo>
                <a:lnTo>
                  <a:pt x="1699" y="545"/>
                </a:lnTo>
                <a:lnTo>
                  <a:pt x="1699" y="545"/>
                </a:lnTo>
                <a:lnTo>
                  <a:pt x="1709" y="542"/>
                </a:lnTo>
                <a:lnTo>
                  <a:pt x="1717" y="541"/>
                </a:lnTo>
                <a:lnTo>
                  <a:pt x="1726" y="541"/>
                </a:lnTo>
                <a:lnTo>
                  <a:pt x="1726" y="541"/>
                </a:lnTo>
                <a:lnTo>
                  <a:pt x="1781" y="544"/>
                </a:lnTo>
                <a:lnTo>
                  <a:pt x="1808" y="544"/>
                </a:lnTo>
                <a:lnTo>
                  <a:pt x="1824" y="544"/>
                </a:lnTo>
                <a:lnTo>
                  <a:pt x="1824" y="544"/>
                </a:lnTo>
                <a:lnTo>
                  <a:pt x="1837" y="541"/>
                </a:lnTo>
                <a:lnTo>
                  <a:pt x="1848" y="537"/>
                </a:lnTo>
                <a:lnTo>
                  <a:pt x="1856" y="534"/>
                </a:lnTo>
                <a:lnTo>
                  <a:pt x="1865" y="530"/>
                </a:lnTo>
                <a:lnTo>
                  <a:pt x="1870" y="526"/>
                </a:lnTo>
                <a:lnTo>
                  <a:pt x="1875" y="523"/>
                </a:lnTo>
                <a:lnTo>
                  <a:pt x="1881" y="517"/>
                </a:lnTo>
                <a:lnTo>
                  <a:pt x="1881" y="517"/>
                </a:lnTo>
                <a:lnTo>
                  <a:pt x="1892" y="518"/>
                </a:lnTo>
                <a:lnTo>
                  <a:pt x="1892" y="518"/>
                </a:lnTo>
                <a:lnTo>
                  <a:pt x="1892" y="513"/>
                </a:lnTo>
                <a:lnTo>
                  <a:pt x="1892" y="513"/>
                </a:lnTo>
                <a:lnTo>
                  <a:pt x="1902" y="510"/>
                </a:lnTo>
                <a:lnTo>
                  <a:pt x="1911" y="507"/>
                </a:lnTo>
                <a:lnTo>
                  <a:pt x="1922" y="503"/>
                </a:lnTo>
                <a:lnTo>
                  <a:pt x="1926" y="499"/>
                </a:lnTo>
                <a:lnTo>
                  <a:pt x="1931" y="496"/>
                </a:lnTo>
                <a:lnTo>
                  <a:pt x="1931" y="496"/>
                </a:lnTo>
                <a:lnTo>
                  <a:pt x="1936" y="490"/>
                </a:lnTo>
                <a:lnTo>
                  <a:pt x="1938" y="482"/>
                </a:lnTo>
                <a:lnTo>
                  <a:pt x="1941" y="474"/>
                </a:lnTo>
                <a:lnTo>
                  <a:pt x="1942" y="466"/>
                </a:lnTo>
                <a:lnTo>
                  <a:pt x="1942" y="454"/>
                </a:lnTo>
                <a:lnTo>
                  <a:pt x="1942" y="449"/>
                </a:lnTo>
                <a:lnTo>
                  <a:pt x="1942" y="449"/>
                </a:lnTo>
                <a:lnTo>
                  <a:pt x="1942" y="445"/>
                </a:lnTo>
                <a:lnTo>
                  <a:pt x="1942" y="443"/>
                </a:lnTo>
                <a:lnTo>
                  <a:pt x="1941" y="442"/>
                </a:lnTo>
                <a:lnTo>
                  <a:pt x="1938" y="440"/>
                </a:lnTo>
                <a:lnTo>
                  <a:pt x="1938" y="440"/>
                </a:lnTo>
                <a:lnTo>
                  <a:pt x="1933" y="440"/>
                </a:lnTo>
                <a:lnTo>
                  <a:pt x="1927" y="440"/>
                </a:lnTo>
                <a:lnTo>
                  <a:pt x="1927" y="440"/>
                </a:lnTo>
                <a:lnTo>
                  <a:pt x="1926" y="439"/>
                </a:lnTo>
                <a:lnTo>
                  <a:pt x="1924" y="438"/>
                </a:lnTo>
                <a:lnTo>
                  <a:pt x="1922" y="433"/>
                </a:lnTo>
                <a:lnTo>
                  <a:pt x="1920" y="427"/>
                </a:lnTo>
                <a:lnTo>
                  <a:pt x="1920" y="427"/>
                </a:lnTo>
                <a:lnTo>
                  <a:pt x="1922" y="422"/>
                </a:lnTo>
                <a:lnTo>
                  <a:pt x="1922" y="420"/>
                </a:lnTo>
                <a:lnTo>
                  <a:pt x="1922" y="418"/>
                </a:lnTo>
                <a:lnTo>
                  <a:pt x="1921" y="417"/>
                </a:lnTo>
                <a:lnTo>
                  <a:pt x="1921" y="417"/>
                </a:lnTo>
                <a:lnTo>
                  <a:pt x="1903" y="410"/>
                </a:lnTo>
                <a:lnTo>
                  <a:pt x="1892" y="405"/>
                </a:lnTo>
                <a:lnTo>
                  <a:pt x="1887" y="402"/>
                </a:lnTo>
                <a:lnTo>
                  <a:pt x="1884" y="400"/>
                </a:lnTo>
                <a:lnTo>
                  <a:pt x="1884" y="400"/>
                </a:lnTo>
                <a:lnTo>
                  <a:pt x="1879" y="394"/>
                </a:lnTo>
                <a:lnTo>
                  <a:pt x="1876" y="388"/>
                </a:lnTo>
                <a:lnTo>
                  <a:pt x="1875" y="381"/>
                </a:lnTo>
                <a:lnTo>
                  <a:pt x="1875" y="375"/>
                </a:lnTo>
                <a:lnTo>
                  <a:pt x="1876" y="366"/>
                </a:lnTo>
                <a:lnTo>
                  <a:pt x="1877" y="362"/>
                </a:lnTo>
                <a:lnTo>
                  <a:pt x="1877" y="362"/>
                </a:lnTo>
                <a:lnTo>
                  <a:pt x="1878" y="348"/>
                </a:lnTo>
                <a:lnTo>
                  <a:pt x="1878" y="335"/>
                </a:lnTo>
                <a:lnTo>
                  <a:pt x="1876" y="320"/>
                </a:lnTo>
                <a:lnTo>
                  <a:pt x="1876" y="320"/>
                </a:lnTo>
                <a:lnTo>
                  <a:pt x="1871" y="305"/>
                </a:lnTo>
                <a:lnTo>
                  <a:pt x="1865" y="293"/>
                </a:lnTo>
                <a:lnTo>
                  <a:pt x="1857" y="281"/>
                </a:lnTo>
                <a:lnTo>
                  <a:pt x="1857" y="281"/>
                </a:lnTo>
                <a:lnTo>
                  <a:pt x="1856" y="281"/>
                </a:lnTo>
                <a:lnTo>
                  <a:pt x="1854" y="280"/>
                </a:lnTo>
                <a:lnTo>
                  <a:pt x="1850" y="278"/>
                </a:lnTo>
                <a:lnTo>
                  <a:pt x="1844" y="281"/>
                </a:lnTo>
                <a:lnTo>
                  <a:pt x="1844" y="281"/>
                </a:lnTo>
                <a:lnTo>
                  <a:pt x="1830" y="292"/>
                </a:lnTo>
                <a:lnTo>
                  <a:pt x="1813" y="305"/>
                </a:lnTo>
                <a:lnTo>
                  <a:pt x="1805" y="311"/>
                </a:lnTo>
                <a:lnTo>
                  <a:pt x="1797" y="318"/>
                </a:lnTo>
                <a:lnTo>
                  <a:pt x="1790" y="321"/>
                </a:lnTo>
                <a:lnTo>
                  <a:pt x="1784" y="323"/>
                </a:lnTo>
                <a:lnTo>
                  <a:pt x="1784" y="323"/>
                </a:lnTo>
                <a:lnTo>
                  <a:pt x="1780" y="321"/>
                </a:lnTo>
                <a:lnTo>
                  <a:pt x="1776" y="320"/>
                </a:lnTo>
                <a:lnTo>
                  <a:pt x="1774" y="318"/>
                </a:lnTo>
                <a:lnTo>
                  <a:pt x="1773" y="314"/>
                </a:lnTo>
                <a:lnTo>
                  <a:pt x="1770" y="305"/>
                </a:lnTo>
                <a:lnTo>
                  <a:pt x="1768" y="297"/>
                </a:lnTo>
                <a:lnTo>
                  <a:pt x="1768" y="278"/>
                </a:lnTo>
                <a:lnTo>
                  <a:pt x="1769" y="271"/>
                </a:lnTo>
                <a:lnTo>
                  <a:pt x="1769" y="271"/>
                </a:lnTo>
                <a:lnTo>
                  <a:pt x="1770" y="270"/>
                </a:lnTo>
                <a:lnTo>
                  <a:pt x="1771" y="269"/>
                </a:lnTo>
                <a:lnTo>
                  <a:pt x="1773" y="265"/>
                </a:lnTo>
                <a:lnTo>
                  <a:pt x="1771" y="264"/>
                </a:lnTo>
                <a:lnTo>
                  <a:pt x="1769" y="262"/>
                </a:lnTo>
                <a:lnTo>
                  <a:pt x="1769" y="262"/>
                </a:lnTo>
                <a:lnTo>
                  <a:pt x="1760" y="257"/>
                </a:lnTo>
                <a:lnTo>
                  <a:pt x="1751" y="251"/>
                </a:lnTo>
                <a:lnTo>
                  <a:pt x="1751" y="251"/>
                </a:lnTo>
                <a:lnTo>
                  <a:pt x="1740" y="241"/>
                </a:lnTo>
                <a:lnTo>
                  <a:pt x="1732" y="233"/>
                </a:lnTo>
                <a:lnTo>
                  <a:pt x="1725" y="223"/>
                </a:lnTo>
                <a:lnTo>
                  <a:pt x="1725" y="223"/>
                </a:lnTo>
                <a:lnTo>
                  <a:pt x="1724" y="222"/>
                </a:lnTo>
                <a:lnTo>
                  <a:pt x="1722" y="219"/>
                </a:lnTo>
                <a:lnTo>
                  <a:pt x="1719" y="218"/>
                </a:lnTo>
                <a:lnTo>
                  <a:pt x="1713" y="218"/>
                </a:lnTo>
                <a:lnTo>
                  <a:pt x="1713" y="218"/>
                </a:lnTo>
                <a:lnTo>
                  <a:pt x="1704" y="221"/>
                </a:lnTo>
                <a:lnTo>
                  <a:pt x="1694" y="222"/>
                </a:lnTo>
                <a:lnTo>
                  <a:pt x="1694" y="222"/>
                </a:lnTo>
                <a:lnTo>
                  <a:pt x="1677" y="222"/>
                </a:lnTo>
                <a:lnTo>
                  <a:pt x="1662" y="222"/>
                </a:lnTo>
                <a:lnTo>
                  <a:pt x="1662" y="222"/>
                </a:lnTo>
                <a:lnTo>
                  <a:pt x="1656" y="223"/>
                </a:lnTo>
                <a:lnTo>
                  <a:pt x="1651" y="227"/>
                </a:lnTo>
                <a:lnTo>
                  <a:pt x="1646" y="232"/>
                </a:lnTo>
                <a:lnTo>
                  <a:pt x="1646" y="232"/>
                </a:lnTo>
                <a:lnTo>
                  <a:pt x="1647" y="238"/>
                </a:lnTo>
                <a:lnTo>
                  <a:pt x="1647" y="244"/>
                </a:lnTo>
                <a:lnTo>
                  <a:pt x="1646" y="250"/>
                </a:lnTo>
                <a:lnTo>
                  <a:pt x="1646" y="250"/>
                </a:lnTo>
                <a:lnTo>
                  <a:pt x="1641" y="255"/>
                </a:lnTo>
                <a:lnTo>
                  <a:pt x="1636" y="260"/>
                </a:lnTo>
                <a:lnTo>
                  <a:pt x="1631" y="262"/>
                </a:lnTo>
                <a:lnTo>
                  <a:pt x="1631" y="262"/>
                </a:lnTo>
                <a:lnTo>
                  <a:pt x="1629" y="278"/>
                </a:lnTo>
                <a:lnTo>
                  <a:pt x="1627" y="291"/>
                </a:lnTo>
                <a:lnTo>
                  <a:pt x="1623" y="299"/>
                </a:lnTo>
                <a:lnTo>
                  <a:pt x="1623" y="299"/>
                </a:lnTo>
                <a:lnTo>
                  <a:pt x="1618" y="305"/>
                </a:lnTo>
                <a:lnTo>
                  <a:pt x="1613" y="310"/>
                </a:lnTo>
                <a:lnTo>
                  <a:pt x="1603" y="319"/>
                </a:lnTo>
                <a:lnTo>
                  <a:pt x="1596" y="323"/>
                </a:lnTo>
                <a:lnTo>
                  <a:pt x="1592" y="324"/>
                </a:lnTo>
                <a:lnTo>
                  <a:pt x="1592" y="324"/>
                </a:lnTo>
                <a:lnTo>
                  <a:pt x="1590" y="326"/>
                </a:lnTo>
                <a:lnTo>
                  <a:pt x="1589" y="330"/>
                </a:lnTo>
                <a:lnTo>
                  <a:pt x="1589" y="334"/>
                </a:lnTo>
                <a:lnTo>
                  <a:pt x="1589" y="334"/>
                </a:lnTo>
                <a:lnTo>
                  <a:pt x="1592" y="341"/>
                </a:lnTo>
                <a:lnTo>
                  <a:pt x="1592" y="352"/>
                </a:lnTo>
                <a:lnTo>
                  <a:pt x="1592" y="358"/>
                </a:lnTo>
                <a:lnTo>
                  <a:pt x="1590" y="364"/>
                </a:lnTo>
                <a:lnTo>
                  <a:pt x="1587" y="370"/>
                </a:lnTo>
                <a:lnTo>
                  <a:pt x="1582" y="377"/>
                </a:lnTo>
                <a:lnTo>
                  <a:pt x="1582" y="377"/>
                </a:lnTo>
                <a:lnTo>
                  <a:pt x="1575" y="384"/>
                </a:lnTo>
                <a:lnTo>
                  <a:pt x="1564" y="391"/>
                </a:lnTo>
                <a:lnTo>
                  <a:pt x="1552" y="399"/>
                </a:lnTo>
                <a:lnTo>
                  <a:pt x="1539" y="405"/>
                </a:lnTo>
                <a:lnTo>
                  <a:pt x="1517" y="413"/>
                </a:lnTo>
                <a:lnTo>
                  <a:pt x="1509" y="417"/>
                </a:lnTo>
                <a:lnTo>
                  <a:pt x="1509" y="417"/>
                </a:lnTo>
                <a:lnTo>
                  <a:pt x="1508" y="422"/>
                </a:lnTo>
                <a:lnTo>
                  <a:pt x="1506" y="426"/>
                </a:lnTo>
                <a:lnTo>
                  <a:pt x="1506" y="429"/>
                </a:lnTo>
                <a:lnTo>
                  <a:pt x="1506" y="429"/>
                </a:lnTo>
                <a:lnTo>
                  <a:pt x="1508" y="436"/>
                </a:lnTo>
                <a:lnTo>
                  <a:pt x="1509" y="440"/>
                </a:lnTo>
                <a:lnTo>
                  <a:pt x="1509" y="440"/>
                </a:lnTo>
                <a:lnTo>
                  <a:pt x="1506" y="449"/>
                </a:lnTo>
                <a:lnTo>
                  <a:pt x="1504" y="458"/>
                </a:lnTo>
                <a:lnTo>
                  <a:pt x="1499" y="465"/>
                </a:lnTo>
                <a:lnTo>
                  <a:pt x="1499" y="465"/>
                </a:lnTo>
                <a:lnTo>
                  <a:pt x="1500" y="475"/>
                </a:lnTo>
                <a:lnTo>
                  <a:pt x="1499" y="482"/>
                </a:lnTo>
                <a:lnTo>
                  <a:pt x="1496" y="486"/>
                </a:lnTo>
                <a:lnTo>
                  <a:pt x="1495" y="490"/>
                </a:lnTo>
                <a:lnTo>
                  <a:pt x="1495" y="490"/>
                </a:lnTo>
                <a:lnTo>
                  <a:pt x="1489" y="494"/>
                </a:lnTo>
                <a:lnTo>
                  <a:pt x="1483" y="498"/>
                </a:lnTo>
                <a:lnTo>
                  <a:pt x="1469" y="504"/>
                </a:lnTo>
                <a:lnTo>
                  <a:pt x="1458" y="509"/>
                </a:lnTo>
                <a:lnTo>
                  <a:pt x="1455" y="510"/>
                </a:lnTo>
                <a:lnTo>
                  <a:pt x="1455" y="510"/>
                </a:lnTo>
                <a:lnTo>
                  <a:pt x="1452" y="507"/>
                </a:lnTo>
                <a:lnTo>
                  <a:pt x="1447" y="499"/>
                </a:lnTo>
                <a:lnTo>
                  <a:pt x="1444" y="494"/>
                </a:lnTo>
                <a:lnTo>
                  <a:pt x="1442" y="488"/>
                </a:lnTo>
                <a:lnTo>
                  <a:pt x="1441" y="481"/>
                </a:lnTo>
                <a:lnTo>
                  <a:pt x="1441" y="475"/>
                </a:lnTo>
                <a:lnTo>
                  <a:pt x="1441" y="475"/>
                </a:lnTo>
                <a:lnTo>
                  <a:pt x="1442" y="464"/>
                </a:lnTo>
                <a:lnTo>
                  <a:pt x="1446" y="454"/>
                </a:lnTo>
                <a:lnTo>
                  <a:pt x="1455" y="436"/>
                </a:lnTo>
                <a:lnTo>
                  <a:pt x="1463" y="421"/>
                </a:lnTo>
                <a:lnTo>
                  <a:pt x="1467" y="416"/>
                </a:lnTo>
                <a:lnTo>
                  <a:pt x="1467" y="416"/>
                </a:lnTo>
                <a:lnTo>
                  <a:pt x="1468" y="413"/>
                </a:lnTo>
                <a:lnTo>
                  <a:pt x="1471" y="410"/>
                </a:lnTo>
                <a:lnTo>
                  <a:pt x="1472" y="409"/>
                </a:lnTo>
                <a:lnTo>
                  <a:pt x="1472" y="406"/>
                </a:lnTo>
                <a:lnTo>
                  <a:pt x="1469" y="405"/>
                </a:lnTo>
                <a:lnTo>
                  <a:pt x="1466" y="404"/>
                </a:lnTo>
                <a:lnTo>
                  <a:pt x="1466" y="404"/>
                </a:lnTo>
                <a:lnTo>
                  <a:pt x="1442" y="401"/>
                </a:lnTo>
                <a:lnTo>
                  <a:pt x="1428" y="399"/>
                </a:lnTo>
                <a:lnTo>
                  <a:pt x="1420" y="396"/>
                </a:lnTo>
                <a:lnTo>
                  <a:pt x="1413" y="394"/>
                </a:lnTo>
                <a:lnTo>
                  <a:pt x="1413" y="394"/>
                </a:lnTo>
                <a:lnTo>
                  <a:pt x="1397" y="385"/>
                </a:lnTo>
                <a:lnTo>
                  <a:pt x="1381" y="377"/>
                </a:lnTo>
                <a:lnTo>
                  <a:pt x="1352" y="361"/>
                </a:lnTo>
                <a:lnTo>
                  <a:pt x="1352" y="361"/>
                </a:lnTo>
                <a:lnTo>
                  <a:pt x="1343" y="357"/>
                </a:lnTo>
                <a:lnTo>
                  <a:pt x="1336" y="356"/>
                </a:lnTo>
                <a:lnTo>
                  <a:pt x="1330" y="354"/>
                </a:lnTo>
                <a:lnTo>
                  <a:pt x="1323" y="354"/>
                </a:lnTo>
                <a:lnTo>
                  <a:pt x="1316" y="356"/>
                </a:lnTo>
                <a:lnTo>
                  <a:pt x="1312" y="356"/>
                </a:lnTo>
                <a:lnTo>
                  <a:pt x="1312" y="356"/>
                </a:lnTo>
                <a:lnTo>
                  <a:pt x="1318" y="342"/>
                </a:lnTo>
                <a:lnTo>
                  <a:pt x="1322" y="330"/>
                </a:lnTo>
                <a:lnTo>
                  <a:pt x="1322" y="325"/>
                </a:lnTo>
                <a:lnTo>
                  <a:pt x="1322" y="320"/>
                </a:lnTo>
                <a:lnTo>
                  <a:pt x="1322" y="320"/>
                </a:lnTo>
                <a:lnTo>
                  <a:pt x="1320" y="316"/>
                </a:lnTo>
                <a:lnTo>
                  <a:pt x="1317" y="315"/>
                </a:lnTo>
                <a:lnTo>
                  <a:pt x="1314" y="314"/>
                </a:lnTo>
                <a:lnTo>
                  <a:pt x="1309" y="313"/>
                </a:lnTo>
                <a:lnTo>
                  <a:pt x="1302" y="314"/>
                </a:lnTo>
                <a:lnTo>
                  <a:pt x="1299" y="314"/>
                </a:lnTo>
                <a:lnTo>
                  <a:pt x="1299" y="314"/>
                </a:lnTo>
                <a:lnTo>
                  <a:pt x="1301" y="307"/>
                </a:lnTo>
                <a:lnTo>
                  <a:pt x="1309" y="288"/>
                </a:lnTo>
                <a:lnTo>
                  <a:pt x="1314" y="278"/>
                </a:lnTo>
                <a:lnTo>
                  <a:pt x="1320" y="267"/>
                </a:lnTo>
                <a:lnTo>
                  <a:pt x="1328" y="257"/>
                </a:lnTo>
                <a:lnTo>
                  <a:pt x="1337" y="250"/>
                </a:lnTo>
                <a:lnTo>
                  <a:pt x="1337" y="250"/>
                </a:lnTo>
                <a:lnTo>
                  <a:pt x="1354" y="238"/>
                </a:lnTo>
                <a:lnTo>
                  <a:pt x="1372" y="229"/>
                </a:lnTo>
                <a:lnTo>
                  <a:pt x="1392" y="221"/>
                </a:lnTo>
                <a:lnTo>
                  <a:pt x="1409" y="214"/>
                </a:lnTo>
                <a:lnTo>
                  <a:pt x="1438" y="206"/>
                </a:lnTo>
                <a:lnTo>
                  <a:pt x="1449" y="203"/>
                </a:lnTo>
                <a:lnTo>
                  <a:pt x="1449" y="203"/>
                </a:lnTo>
                <a:lnTo>
                  <a:pt x="1474" y="192"/>
                </a:lnTo>
                <a:lnTo>
                  <a:pt x="1498" y="181"/>
                </a:lnTo>
                <a:lnTo>
                  <a:pt x="1521" y="169"/>
                </a:lnTo>
                <a:lnTo>
                  <a:pt x="1521" y="169"/>
                </a:lnTo>
                <a:lnTo>
                  <a:pt x="1526" y="165"/>
                </a:lnTo>
                <a:lnTo>
                  <a:pt x="1530" y="162"/>
                </a:lnTo>
                <a:lnTo>
                  <a:pt x="1535" y="154"/>
                </a:lnTo>
                <a:lnTo>
                  <a:pt x="1537" y="149"/>
                </a:lnTo>
                <a:lnTo>
                  <a:pt x="1538" y="147"/>
                </a:lnTo>
                <a:lnTo>
                  <a:pt x="1538" y="147"/>
                </a:lnTo>
                <a:lnTo>
                  <a:pt x="1547" y="147"/>
                </a:lnTo>
                <a:lnTo>
                  <a:pt x="1555" y="146"/>
                </a:lnTo>
                <a:lnTo>
                  <a:pt x="1562" y="143"/>
                </a:lnTo>
                <a:lnTo>
                  <a:pt x="1562" y="143"/>
                </a:lnTo>
                <a:lnTo>
                  <a:pt x="1564" y="141"/>
                </a:lnTo>
                <a:lnTo>
                  <a:pt x="1566" y="138"/>
                </a:lnTo>
                <a:lnTo>
                  <a:pt x="1568" y="133"/>
                </a:lnTo>
                <a:lnTo>
                  <a:pt x="1568" y="127"/>
                </a:lnTo>
                <a:lnTo>
                  <a:pt x="1568" y="127"/>
                </a:lnTo>
                <a:lnTo>
                  <a:pt x="1579" y="125"/>
                </a:lnTo>
                <a:lnTo>
                  <a:pt x="1587" y="124"/>
                </a:lnTo>
                <a:lnTo>
                  <a:pt x="1597" y="124"/>
                </a:lnTo>
                <a:lnTo>
                  <a:pt x="1597" y="124"/>
                </a:lnTo>
                <a:lnTo>
                  <a:pt x="1601" y="124"/>
                </a:lnTo>
                <a:lnTo>
                  <a:pt x="1604" y="125"/>
                </a:lnTo>
                <a:lnTo>
                  <a:pt x="1607" y="127"/>
                </a:lnTo>
                <a:lnTo>
                  <a:pt x="1607" y="127"/>
                </a:lnTo>
                <a:lnTo>
                  <a:pt x="1609" y="129"/>
                </a:lnTo>
                <a:lnTo>
                  <a:pt x="1614" y="131"/>
                </a:lnTo>
                <a:lnTo>
                  <a:pt x="1620" y="133"/>
                </a:lnTo>
                <a:lnTo>
                  <a:pt x="1624" y="133"/>
                </a:lnTo>
                <a:lnTo>
                  <a:pt x="1629" y="133"/>
                </a:lnTo>
                <a:lnTo>
                  <a:pt x="1629" y="133"/>
                </a:lnTo>
                <a:lnTo>
                  <a:pt x="1635" y="130"/>
                </a:lnTo>
                <a:lnTo>
                  <a:pt x="1643" y="126"/>
                </a:lnTo>
                <a:lnTo>
                  <a:pt x="1655" y="117"/>
                </a:lnTo>
                <a:lnTo>
                  <a:pt x="1668" y="106"/>
                </a:lnTo>
                <a:lnTo>
                  <a:pt x="1668" y="106"/>
                </a:lnTo>
                <a:lnTo>
                  <a:pt x="1670" y="99"/>
                </a:lnTo>
                <a:lnTo>
                  <a:pt x="1671" y="92"/>
                </a:lnTo>
                <a:lnTo>
                  <a:pt x="1674" y="86"/>
                </a:lnTo>
                <a:lnTo>
                  <a:pt x="1674" y="86"/>
                </a:lnTo>
                <a:lnTo>
                  <a:pt x="1678" y="82"/>
                </a:lnTo>
                <a:lnTo>
                  <a:pt x="1682" y="78"/>
                </a:lnTo>
                <a:lnTo>
                  <a:pt x="1687" y="77"/>
                </a:lnTo>
                <a:lnTo>
                  <a:pt x="1687" y="77"/>
                </a:lnTo>
                <a:lnTo>
                  <a:pt x="1689" y="74"/>
                </a:lnTo>
                <a:lnTo>
                  <a:pt x="1695" y="71"/>
                </a:lnTo>
                <a:lnTo>
                  <a:pt x="1699" y="68"/>
                </a:lnTo>
                <a:lnTo>
                  <a:pt x="1701" y="65"/>
                </a:lnTo>
                <a:lnTo>
                  <a:pt x="1701" y="62"/>
                </a:lnTo>
                <a:lnTo>
                  <a:pt x="1700" y="60"/>
                </a:lnTo>
                <a:lnTo>
                  <a:pt x="1700" y="60"/>
                </a:lnTo>
                <a:lnTo>
                  <a:pt x="1697" y="57"/>
                </a:lnTo>
                <a:lnTo>
                  <a:pt x="1692" y="55"/>
                </a:lnTo>
                <a:lnTo>
                  <a:pt x="1678" y="51"/>
                </a:lnTo>
                <a:lnTo>
                  <a:pt x="1660" y="47"/>
                </a:lnTo>
                <a:lnTo>
                  <a:pt x="1660" y="47"/>
                </a:lnTo>
                <a:lnTo>
                  <a:pt x="1657" y="46"/>
                </a:lnTo>
                <a:lnTo>
                  <a:pt x="1654" y="46"/>
                </a:lnTo>
                <a:lnTo>
                  <a:pt x="1647" y="46"/>
                </a:lnTo>
                <a:lnTo>
                  <a:pt x="1644" y="49"/>
                </a:lnTo>
                <a:lnTo>
                  <a:pt x="1641" y="51"/>
                </a:lnTo>
                <a:lnTo>
                  <a:pt x="1641" y="51"/>
                </a:lnTo>
                <a:lnTo>
                  <a:pt x="1629" y="68"/>
                </a:lnTo>
                <a:lnTo>
                  <a:pt x="1623" y="77"/>
                </a:lnTo>
                <a:lnTo>
                  <a:pt x="1614" y="86"/>
                </a:lnTo>
                <a:lnTo>
                  <a:pt x="1614" y="86"/>
                </a:lnTo>
                <a:lnTo>
                  <a:pt x="1608" y="90"/>
                </a:lnTo>
                <a:lnTo>
                  <a:pt x="1601" y="94"/>
                </a:lnTo>
                <a:lnTo>
                  <a:pt x="1593" y="98"/>
                </a:lnTo>
                <a:lnTo>
                  <a:pt x="1587" y="99"/>
                </a:lnTo>
                <a:lnTo>
                  <a:pt x="1576" y="101"/>
                </a:lnTo>
                <a:lnTo>
                  <a:pt x="1573" y="103"/>
                </a:lnTo>
                <a:lnTo>
                  <a:pt x="1573" y="103"/>
                </a:lnTo>
                <a:lnTo>
                  <a:pt x="1573" y="99"/>
                </a:lnTo>
                <a:lnTo>
                  <a:pt x="1574" y="95"/>
                </a:lnTo>
                <a:lnTo>
                  <a:pt x="1576" y="89"/>
                </a:lnTo>
                <a:lnTo>
                  <a:pt x="1576" y="89"/>
                </a:lnTo>
                <a:lnTo>
                  <a:pt x="1582" y="83"/>
                </a:lnTo>
                <a:lnTo>
                  <a:pt x="1586" y="76"/>
                </a:lnTo>
                <a:lnTo>
                  <a:pt x="1586" y="76"/>
                </a:lnTo>
                <a:lnTo>
                  <a:pt x="1586" y="72"/>
                </a:lnTo>
                <a:lnTo>
                  <a:pt x="1585" y="70"/>
                </a:lnTo>
                <a:lnTo>
                  <a:pt x="1582" y="66"/>
                </a:lnTo>
                <a:lnTo>
                  <a:pt x="1582" y="66"/>
                </a:lnTo>
                <a:lnTo>
                  <a:pt x="1580" y="65"/>
                </a:lnTo>
                <a:lnTo>
                  <a:pt x="1579" y="63"/>
                </a:lnTo>
                <a:lnTo>
                  <a:pt x="1576" y="65"/>
                </a:lnTo>
                <a:lnTo>
                  <a:pt x="1576" y="65"/>
                </a:lnTo>
                <a:lnTo>
                  <a:pt x="1570" y="70"/>
                </a:lnTo>
                <a:lnTo>
                  <a:pt x="1564" y="74"/>
                </a:lnTo>
                <a:lnTo>
                  <a:pt x="1564" y="74"/>
                </a:lnTo>
                <a:lnTo>
                  <a:pt x="1560" y="76"/>
                </a:lnTo>
                <a:lnTo>
                  <a:pt x="1558" y="74"/>
                </a:lnTo>
                <a:lnTo>
                  <a:pt x="1555" y="73"/>
                </a:lnTo>
                <a:lnTo>
                  <a:pt x="1555" y="73"/>
                </a:lnTo>
                <a:lnTo>
                  <a:pt x="1555" y="67"/>
                </a:lnTo>
                <a:lnTo>
                  <a:pt x="1554" y="61"/>
                </a:lnTo>
                <a:lnTo>
                  <a:pt x="1553" y="56"/>
                </a:lnTo>
                <a:lnTo>
                  <a:pt x="1553" y="56"/>
                </a:lnTo>
                <a:lnTo>
                  <a:pt x="1550" y="52"/>
                </a:lnTo>
                <a:lnTo>
                  <a:pt x="1548" y="50"/>
                </a:lnTo>
                <a:lnTo>
                  <a:pt x="1544" y="47"/>
                </a:lnTo>
                <a:lnTo>
                  <a:pt x="1544" y="47"/>
                </a:lnTo>
                <a:lnTo>
                  <a:pt x="1548" y="43"/>
                </a:lnTo>
                <a:lnTo>
                  <a:pt x="1552" y="38"/>
                </a:lnTo>
                <a:lnTo>
                  <a:pt x="1554" y="33"/>
                </a:lnTo>
                <a:lnTo>
                  <a:pt x="1554" y="33"/>
                </a:lnTo>
                <a:lnTo>
                  <a:pt x="1555" y="28"/>
                </a:lnTo>
                <a:lnTo>
                  <a:pt x="1557" y="23"/>
                </a:lnTo>
                <a:lnTo>
                  <a:pt x="1557" y="19"/>
                </a:lnTo>
                <a:lnTo>
                  <a:pt x="1557" y="19"/>
                </a:lnTo>
                <a:lnTo>
                  <a:pt x="1557" y="16"/>
                </a:lnTo>
                <a:lnTo>
                  <a:pt x="1555" y="9"/>
                </a:lnTo>
                <a:lnTo>
                  <a:pt x="1554" y="6"/>
                </a:lnTo>
                <a:lnTo>
                  <a:pt x="1553" y="3"/>
                </a:lnTo>
                <a:lnTo>
                  <a:pt x="1550" y="1"/>
                </a:lnTo>
                <a:lnTo>
                  <a:pt x="1547" y="0"/>
                </a:lnTo>
                <a:lnTo>
                  <a:pt x="1547" y="0"/>
                </a:lnTo>
                <a:lnTo>
                  <a:pt x="1541" y="1"/>
                </a:lnTo>
                <a:lnTo>
                  <a:pt x="1533" y="2"/>
                </a:lnTo>
                <a:lnTo>
                  <a:pt x="1517" y="8"/>
                </a:lnTo>
                <a:lnTo>
                  <a:pt x="1500" y="18"/>
                </a:lnTo>
                <a:lnTo>
                  <a:pt x="1500" y="18"/>
                </a:lnTo>
                <a:lnTo>
                  <a:pt x="1493" y="24"/>
                </a:lnTo>
                <a:lnTo>
                  <a:pt x="1488" y="30"/>
                </a:lnTo>
                <a:lnTo>
                  <a:pt x="1484" y="36"/>
                </a:lnTo>
                <a:lnTo>
                  <a:pt x="1484" y="36"/>
                </a:lnTo>
                <a:lnTo>
                  <a:pt x="1483" y="39"/>
                </a:lnTo>
                <a:lnTo>
                  <a:pt x="1483" y="41"/>
                </a:lnTo>
                <a:lnTo>
                  <a:pt x="1485" y="45"/>
                </a:lnTo>
                <a:lnTo>
                  <a:pt x="1488" y="47"/>
                </a:lnTo>
                <a:lnTo>
                  <a:pt x="1489" y="49"/>
                </a:lnTo>
                <a:lnTo>
                  <a:pt x="1489" y="49"/>
                </a:lnTo>
                <a:lnTo>
                  <a:pt x="1492" y="52"/>
                </a:lnTo>
                <a:lnTo>
                  <a:pt x="1493" y="57"/>
                </a:lnTo>
                <a:lnTo>
                  <a:pt x="1493" y="60"/>
                </a:lnTo>
                <a:lnTo>
                  <a:pt x="1492" y="61"/>
                </a:lnTo>
                <a:lnTo>
                  <a:pt x="1492" y="61"/>
                </a:lnTo>
                <a:lnTo>
                  <a:pt x="1478" y="73"/>
                </a:lnTo>
                <a:lnTo>
                  <a:pt x="1462" y="87"/>
                </a:lnTo>
                <a:lnTo>
                  <a:pt x="1444" y="100"/>
                </a:lnTo>
                <a:lnTo>
                  <a:pt x="1444" y="100"/>
                </a:lnTo>
                <a:lnTo>
                  <a:pt x="1440" y="94"/>
                </a:lnTo>
                <a:lnTo>
                  <a:pt x="1435" y="90"/>
                </a:lnTo>
                <a:lnTo>
                  <a:pt x="1433" y="88"/>
                </a:lnTo>
                <a:lnTo>
                  <a:pt x="1429" y="87"/>
                </a:lnTo>
                <a:lnTo>
                  <a:pt x="1429" y="87"/>
                </a:lnTo>
                <a:lnTo>
                  <a:pt x="1424" y="87"/>
                </a:lnTo>
                <a:lnTo>
                  <a:pt x="1419" y="87"/>
                </a:lnTo>
                <a:lnTo>
                  <a:pt x="1411" y="89"/>
                </a:lnTo>
                <a:lnTo>
                  <a:pt x="1401" y="92"/>
                </a:lnTo>
                <a:lnTo>
                  <a:pt x="1401" y="92"/>
                </a:lnTo>
                <a:lnTo>
                  <a:pt x="1376" y="94"/>
                </a:lnTo>
                <a:lnTo>
                  <a:pt x="1354" y="95"/>
                </a:lnTo>
                <a:lnTo>
                  <a:pt x="1332" y="94"/>
                </a:lnTo>
                <a:lnTo>
                  <a:pt x="1332" y="94"/>
                </a:lnTo>
                <a:lnTo>
                  <a:pt x="1325" y="93"/>
                </a:lnTo>
                <a:lnTo>
                  <a:pt x="1320" y="92"/>
                </a:lnTo>
                <a:lnTo>
                  <a:pt x="1311" y="88"/>
                </a:lnTo>
                <a:lnTo>
                  <a:pt x="1307" y="84"/>
                </a:lnTo>
                <a:lnTo>
                  <a:pt x="1306" y="83"/>
                </a:lnTo>
                <a:lnTo>
                  <a:pt x="1306" y="83"/>
                </a:lnTo>
                <a:lnTo>
                  <a:pt x="1294" y="78"/>
                </a:lnTo>
                <a:lnTo>
                  <a:pt x="1283" y="74"/>
                </a:lnTo>
                <a:lnTo>
                  <a:pt x="1277" y="74"/>
                </a:lnTo>
                <a:lnTo>
                  <a:pt x="1272" y="74"/>
                </a:lnTo>
                <a:lnTo>
                  <a:pt x="1272" y="74"/>
                </a:lnTo>
                <a:lnTo>
                  <a:pt x="1263" y="76"/>
                </a:lnTo>
                <a:lnTo>
                  <a:pt x="1256" y="78"/>
                </a:lnTo>
                <a:lnTo>
                  <a:pt x="1242" y="84"/>
                </a:lnTo>
                <a:lnTo>
                  <a:pt x="1233" y="90"/>
                </a:lnTo>
                <a:lnTo>
                  <a:pt x="1229" y="93"/>
                </a:lnTo>
                <a:lnTo>
                  <a:pt x="1229" y="93"/>
                </a:lnTo>
                <a:lnTo>
                  <a:pt x="1228" y="92"/>
                </a:lnTo>
                <a:lnTo>
                  <a:pt x="1223" y="89"/>
                </a:lnTo>
                <a:lnTo>
                  <a:pt x="1213" y="87"/>
                </a:lnTo>
                <a:lnTo>
                  <a:pt x="1207" y="87"/>
                </a:lnTo>
                <a:lnTo>
                  <a:pt x="1199" y="88"/>
                </a:lnTo>
                <a:lnTo>
                  <a:pt x="1199" y="88"/>
                </a:lnTo>
                <a:lnTo>
                  <a:pt x="1190" y="90"/>
                </a:lnTo>
                <a:lnTo>
                  <a:pt x="1177" y="93"/>
                </a:lnTo>
                <a:lnTo>
                  <a:pt x="1177" y="93"/>
                </a:lnTo>
                <a:lnTo>
                  <a:pt x="1167" y="95"/>
                </a:lnTo>
                <a:lnTo>
                  <a:pt x="1159" y="97"/>
                </a:lnTo>
                <a:lnTo>
                  <a:pt x="1149" y="97"/>
                </a:lnTo>
                <a:lnTo>
                  <a:pt x="1149" y="97"/>
                </a:lnTo>
                <a:lnTo>
                  <a:pt x="1142" y="95"/>
                </a:lnTo>
                <a:lnTo>
                  <a:pt x="1137" y="94"/>
                </a:lnTo>
                <a:lnTo>
                  <a:pt x="1132" y="92"/>
                </a:lnTo>
                <a:lnTo>
                  <a:pt x="1132" y="92"/>
                </a:lnTo>
                <a:lnTo>
                  <a:pt x="1132" y="90"/>
                </a:lnTo>
                <a:lnTo>
                  <a:pt x="1132" y="89"/>
                </a:lnTo>
                <a:lnTo>
                  <a:pt x="1133" y="86"/>
                </a:lnTo>
                <a:lnTo>
                  <a:pt x="1137" y="83"/>
                </a:lnTo>
                <a:lnTo>
                  <a:pt x="1137" y="83"/>
                </a:lnTo>
                <a:lnTo>
                  <a:pt x="1139" y="82"/>
                </a:lnTo>
                <a:lnTo>
                  <a:pt x="1144" y="79"/>
                </a:lnTo>
                <a:lnTo>
                  <a:pt x="1147" y="77"/>
                </a:lnTo>
                <a:lnTo>
                  <a:pt x="1147" y="74"/>
                </a:lnTo>
                <a:lnTo>
                  <a:pt x="1147" y="73"/>
                </a:lnTo>
                <a:lnTo>
                  <a:pt x="1144" y="71"/>
                </a:lnTo>
                <a:lnTo>
                  <a:pt x="1144" y="71"/>
                </a:lnTo>
                <a:lnTo>
                  <a:pt x="1139" y="70"/>
                </a:lnTo>
                <a:lnTo>
                  <a:pt x="1133" y="68"/>
                </a:lnTo>
                <a:lnTo>
                  <a:pt x="1118" y="67"/>
                </a:lnTo>
                <a:lnTo>
                  <a:pt x="1099" y="66"/>
                </a:lnTo>
                <a:lnTo>
                  <a:pt x="1099" y="66"/>
                </a:lnTo>
                <a:lnTo>
                  <a:pt x="1096" y="65"/>
                </a:lnTo>
                <a:lnTo>
                  <a:pt x="1090" y="59"/>
                </a:lnTo>
                <a:lnTo>
                  <a:pt x="1082" y="52"/>
                </a:lnTo>
                <a:lnTo>
                  <a:pt x="1075" y="50"/>
                </a:lnTo>
                <a:lnTo>
                  <a:pt x="1069" y="49"/>
                </a:lnTo>
                <a:lnTo>
                  <a:pt x="1069" y="49"/>
                </a:lnTo>
                <a:lnTo>
                  <a:pt x="1062" y="47"/>
                </a:lnTo>
                <a:lnTo>
                  <a:pt x="1053" y="46"/>
                </a:lnTo>
                <a:lnTo>
                  <a:pt x="1039" y="47"/>
                </a:lnTo>
                <a:lnTo>
                  <a:pt x="1023" y="50"/>
                </a:lnTo>
                <a:lnTo>
                  <a:pt x="1023" y="50"/>
                </a:lnTo>
                <a:lnTo>
                  <a:pt x="1015" y="52"/>
                </a:lnTo>
                <a:lnTo>
                  <a:pt x="1007" y="55"/>
                </a:lnTo>
                <a:lnTo>
                  <a:pt x="999" y="56"/>
                </a:lnTo>
                <a:lnTo>
                  <a:pt x="999" y="56"/>
                </a:lnTo>
                <a:lnTo>
                  <a:pt x="993" y="55"/>
                </a:lnTo>
                <a:lnTo>
                  <a:pt x="988" y="54"/>
                </a:lnTo>
                <a:lnTo>
                  <a:pt x="983" y="50"/>
                </a:lnTo>
                <a:lnTo>
                  <a:pt x="983" y="50"/>
                </a:lnTo>
                <a:lnTo>
                  <a:pt x="980" y="41"/>
                </a:lnTo>
                <a:lnTo>
                  <a:pt x="976" y="35"/>
                </a:lnTo>
                <a:lnTo>
                  <a:pt x="973" y="33"/>
                </a:lnTo>
                <a:lnTo>
                  <a:pt x="971" y="30"/>
                </a:lnTo>
                <a:lnTo>
                  <a:pt x="971" y="30"/>
                </a:lnTo>
                <a:lnTo>
                  <a:pt x="969" y="30"/>
                </a:lnTo>
                <a:lnTo>
                  <a:pt x="966" y="31"/>
                </a:lnTo>
                <a:lnTo>
                  <a:pt x="962" y="34"/>
                </a:lnTo>
                <a:lnTo>
                  <a:pt x="958" y="40"/>
                </a:lnTo>
                <a:lnTo>
                  <a:pt x="958" y="40"/>
                </a:lnTo>
                <a:lnTo>
                  <a:pt x="953" y="38"/>
                </a:lnTo>
                <a:lnTo>
                  <a:pt x="939" y="35"/>
                </a:lnTo>
                <a:lnTo>
                  <a:pt x="922" y="34"/>
                </a:lnTo>
                <a:lnTo>
                  <a:pt x="913" y="34"/>
                </a:lnTo>
                <a:lnTo>
                  <a:pt x="905" y="35"/>
                </a:lnTo>
                <a:lnTo>
                  <a:pt x="905" y="35"/>
                </a:lnTo>
                <a:lnTo>
                  <a:pt x="884" y="41"/>
                </a:lnTo>
                <a:lnTo>
                  <a:pt x="862" y="50"/>
                </a:lnTo>
                <a:lnTo>
                  <a:pt x="862" y="50"/>
                </a:lnTo>
                <a:lnTo>
                  <a:pt x="842" y="55"/>
                </a:lnTo>
                <a:lnTo>
                  <a:pt x="822" y="60"/>
                </a:lnTo>
                <a:lnTo>
                  <a:pt x="803" y="63"/>
                </a:lnTo>
                <a:lnTo>
                  <a:pt x="803" y="63"/>
                </a:lnTo>
                <a:lnTo>
                  <a:pt x="798" y="63"/>
                </a:lnTo>
                <a:lnTo>
                  <a:pt x="793" y="62"/>
                </a:lnTo>
                <a:lnTo>
                  <a:pt x="787" y="60"/>
                </a:lnTo>
                <a:lnTo>
                  <a:pt x="787" y="60"/>
                </a:lnTo>
                <a:lnTo>
                  <a:pt x="780" y="55"/>
                </a:lnTo>
                <a:lnTo>
                  <a:pt x="771" y="50"/>
                </a:lnTo>
                <a:lnTo>
                  <a:pt x="771" y="50"/>
                </a:lnTo>
                <a:lnTo>
                  <a:pt x="767" y="49"/>
                </a:lnTo>
                <a:lnTo>
                  <a:pt x="764" y="49"/>
                </a:lnTo>
                <a:lnTo>
                  <a:pt x="757" y="49"/>
                </a:lnTo>
                <a:lnTo>
                  <a:pt x="754" y="51"/>
                </a:lnTo>
                <a:lnTo>
                  <a:pt x="753" y="52"/>
                </a:lnTo>
                <a:lnTo>
                  <a:pt x="753" y="52"/>
                </a:lnTo>
                <a:lnTo>
                  <a:pt x="744" y="46"/>
                </a:lnTo>
                <a:lnTo>
                  <a:pt x="734" y="41"/>
                </a:lnTo>
                <a:lnTo>
                  <a:pt x="724" y="38"/>
                </a:lnTo>
                <a:lnTo>
                  <a:pt x="724" y="38"/>
                </a:lnTo>
                <a:lnTo>
                  <a:pt x="717" y="36"/>
                </a:lnTo>
                <a:lnTo>
                  <a:pt x="711" y="38"/>
                </a:lnTo>
                <a:lnTo>
                  <a:pt x="705" y="40"/>
                </a:lnTo>
                <a:lnTo>
                  <a:pt x="705" y="40"/>
                </a:lnTo>
                <a:lnTo>
                  <a:pt x="667" y="35"/>
                </a:lnTo>
                <a:lnTo>
                  <a:pt x="632" y="30"/>
                </a:lnTo>
                <a:lnTo>
                  <a:pt x="599" y="24"/>
                </a:lnTo>
                <a:lnTo>
                  <a:pt x="599" y="24"/>
                </a:lnTo>
                <a:lnTo>
                  <a:pt x="578" y="20"/>
                </a:lnTo>
                <a:lnTo>
                  <a:pt x="578" y="20"/>
                </a:lnTo>
                <a:lnTo>
                  <a:pt x="559" y="17"/>
                </a:lnTo>
                <a:lnTo>
                  <a:pt x="544" y="16"/>
                </a:lnTo>
                <a:lnTo>
                  <a:pt x="533" y="16"/>
                </a:lnTo>
                <a:lnTo>
                  <a:pt x="524" y="16"/>
                </a:lnTo>
                <a:lnTo>
                  <a:pt x="518" y="17"/>
                </a:lnTo>
                <a:lnTo>
                  <a:pt x="514" y="18"/>
                </a:lnTo>
                <a:lnTo>
                  <a:pt x="513" y="19"/>
                </a:lnTo>
                <a:lnTo>
                  <a:pt x="513" y="19"/>
                </a:lnTo>
                <a:lnTo>
                  <a:pt x="506" y="19"/>
                </a:lnTo>
                <a:lnTo>
                  <a:pt x="485" y="19"/>
                </a:lnTo>
                <a:lnTo>
                  <a:pt x="471" y="20"/>
                </a:lnTo>
                <a:lnTo>
                  <a:pt x="455" y="22"/>
                </a:lnTo>
                <a:lnTo>
                  <a:pt x="437" y="25"/>
                </a:lnTo>
                <a:lnTo>
                  <a:pt x="419" y="30"/>
                </a:lnTo>
                <a:lnTo>
                  <a:pt x="419" y="30"/>
                </a:lnTo>
                <a:lnTo>
                  <a:pt x="398" y="38"/>
                </a:lnTo>
                <a:lnTo>
                  <a:pt x="377" y="47"/>
                </a:lnTo>
                <a:lnTo>
                  <a:pt x="377" y="47"/>
                </a:lnTo>
                <a:lnTo>
                  <a:pt x="358" y="56"/>
                </a:lnTo>
                <a:lnTo>
                  <a:pt x="343" y="62"/>
                </a:lnTo>
                <a:lnTo>
                  <a:pt x="331" y="66"/>
                </a:lnTo>
                <a:lnTo>
                  <a:pt x="327" y="66"/>
                </a:lnTo>
                <a:lnTo>
                  <a:pt x="327" y="66"/>
                </a:lnTo>
                <a:lnTo>
                  <a:pt x="320" y="66"/>
                </a:lnTo>
                <a:lnTo>
                  <a:pt x="308" y="67"/>
                </a:lnTo>
                <a:lnTo>
                  <a:pt x="293" y="71"/>
                </a:lnTo>
                <a:lnTo>
                  <a:pt x="287" y="72"/>
                </a:lnTo>
                <a:lnTo>
                  <a:pt x="284" y="76"/>
                </a:lnTo>
                <a:lnTo>
                  <a:pt x="284" y="76"/>
                </a:lnTo>
                <a:lnTo>
                  <a:pt x="280" y="79"/>
                </a:lnTo>
                <a:lnTo>
                  <a:pt x="280" y="83"/>
                </a:lnTo>
                <a:lnTo>
                  <a:pt x="280" y="87"/>
                </a:lnTo>
                <a:lnTo>
                  <a:pt x="282" y="90"/>
                </a:lnTo>
                <a:lnTo>
                  <a:pt x="286" y="97"/>
                </a:lnTo>
                <a:lnTo>
                  <a:pt x="288" y="99"/>
                </a:lnTo>
                <a:lnTo>
                  <a:pt x="288" y="99"/>
                </a:lnTo>
                <a:lnTo>
                  <a:pt x="295" y="101"/>
                </a:lnTo>
                <a:lnTo>
                  <a:pt x="301" y="104"/>
                </a:lnTo>
                <a:lnTo>
                  <a:pt x="304" y="106"/>
                </a:lnTo>
                <a:lnTo>
                  <a:pt x="304" y="106"/>
                </a:lnTo>
                <a:lnTo>
                  <a:pt x="309" y="113"/>
                </a:lnTo>
                <a:lnTo>
                  <a:pt x="312" y="119"/>
                </a:lnTo>
                <a:lnTo>
                  <a:pt x="312" y="125"/>
                </a:lnTo>
                <a:lnTo>
                  <a:pt x="312" y="125"/>
                </a:lnTo>
                <a:lnTo>
                  <a:pt x="312" y="130"/>
                </a:lnTo>
                <a:lnTo>
                  <a:pt x="311" y="133"/>
                </a:lnTo>
                <a:lnTo>
                  <a:pt x="309" y="135"/>
                </a:lnTo>
                <a:lnTo>
                  <a:pt x="307" y="136"/>
                </a:lnTo>
                <a:lnTo>
                  <a:pt x="307" y="136"/>
                </a:lnTo>
                <a:lnTo>
                  <a:pt x="296" y="138"/>
                </a:lnTo>
                <a:lnTo>
                  <a:pt x="285" y="140"/>
                </a:lnTo>
                <a:lnTo>
                  <a:pt x="273" y="140"/>
                </a:lnTo>
                <a:lnTo>
                  <a:pt x="273" y="140"/>
                </a:lnTo>
                <a:lnTo>
                  <a:pt x="263" y="133"/>
                </a:lnTo>
                <a:lnTo>
                  <a:pt x="254" y="130"/>
                </a:lnTo>
                <a:lnTo>
                  <a:pt x="244" y="129"/>
                </a:lnTo>
                <a:lnTo>
                  <a:pt x="244" y="129"/>
                </a:lnTo>
                <a:lnTo>
                  <a:pt x="236" y="129"/>
                </a:lnTo>
                <a:lnTo>
                  <a:pt x="228" y="131"/>
                </a:lnTo>
                <a:lnTo>
                  <a:pt x="221" y="135"/>
                </a:lnTo>
                <a:lnTo>
                  <a:pt x="221" y="135"/>
                </a:lnTo>
                <a:lnTo>
                  <a:pt x="205" y="135"/>
                </a:lnTo>
                <a:lnTo>
                  <a:pt x="192" y="136"/>
                </a:lnTo>
                <a:lnTo>
                  <a:pt x="184" y="137"/>
                </a:lnTo>
                <a:lnTo>
                  <a:pt x="178" y="140"/>
                </a:lnTo>
                <a:lnTo>
                  <a:pt x="178" y="140"/>
                </a:lnTo>
                <a:lnTo>
                  <a:pt x="174" y="141"/>
                </a:lnTo>
                <a:lnTo>
                  <a:pt x="171" y="144"/>
                </a:lnTo>
                <a:lnTo>
                  <a:pt x="168" y="151"/>
                </a:lnTo>
                <a:lnTo>
                  <a:pt x="166" y="157"/>
                </a:lnTo>
                <a:lnTo>
                  <a:pt x="166" y="159"/>
                </a:lnTo>
                <a:lnTo>
                  <a:pt x="166" y="159"/>
                </a:lnTo>
                <a:lnTo>
                  <a:pt x="164" y="165"/>
                </a:lnTo>
                <a:lnTo>
                  <a:pt x="164" y="170"/>
                </a:lnTo>
                <a:lnTo>
                  <a:pt x="166" y="171"/>
                </a:lnTo>
                <a:lnTo>
                  <a:pt x="167" y="173"/>
                </a:lnTo>
                <a:lnTo>
                  <a:pt x="167" y="173"/>
                </a:lnTo>
                <a:lnTo>
                  <a:pt x="169" y="173"/>
                </a:lnTo>
                <a:lnTo>
                  <a:pt x="174" y="173"/>
                </a:lnTo>
                <a:lnTo>
                  <a:pt x="182" y="170"/>
                </a:lnTo>
                <a:lnTo>
                  <a:pt x="192" y="167"/>
                </a:lnTo>
                <a:lnTo>
                  <a:pt x="192" y="167"/>
                </a:lnTo>
                <a:lnTo>
                  <a:pt x="198" y="169"/>
                </a:lnTo>
                <a:lnTo>
                  <a:pt x="205" y="171"/>
                </a:lnTo>
                <a:lnTo>
                  <a:pt x="214" y="171"/>
                </a:lnTo>
                <a:lnTo>
                  <a:pt x="214" y="171"/>
                </a:lnTo>
                <a:lnTo>
                  <a:pt x="227" y="171"/>
                </a:lnTo>
                <a:lnTo>
                  <a:pt x="239" y="169"/>
                </a:lnTo>
                <a:lnTo>
                  <a:pt x="252" y="167"/>
                </a:lnTo>
                <a:lnTo>
                  <a:pt x="252" y="167"/>
                </a:lnTo>
                <a:lnTo>
                  <a:pt x="253" y="168"/>
                </a:lnTo>
                <a:lnTo>
                  <a:pt x="255" y="169"/>
                </a:lnTo>
                <a:lnTo>
                  <a:pt x="255" y="170"/>
                </a:lnTo>
                <a:lnTo>
                  <a:pt x="255" y="171"/>
                </a:lnTo>
                <a:lnTo>
                  <a:pt x="254" y="174"/>
                </a:lnTo>
                <a:lnTo>
                  <a:pt x="252" y="176"/>
                </a:lnTo>
                <a:lnTo>
                  <a:pt x="252" y="176"/>
                </a:lnTo>
                <a:lnTo>
                  <a:pt x="244" y="181"/>
                </a:lnTo>
                <a:lnTo>
                  <a:pt x="233" y="186"/>
                </a:lnTo>
                <a:lnTo>
                  <a:pt x="219" y="192"/>
                </a:lnTo>
                <a:lnTo>
                  <a:pt x="219" y="192"/>
                </a:lnTo>
                <a:lnTo>
                  <a:pt x="209" y="192"/>
                </a:lnTo>
                <a:lnTo>
                  <a:pt x="194" y="196"/>
                </a:lnTo>
                <a:lnTo>
                  <a:pt x="194" y="196"/>
                </a:lnTo>
                <a:lnTo>
                  <a:pt x="182" y="200"/>
                </a:lnTo>
                <a:lnTo>
                  <a:pt x="172" y="205"/>
                </a:lnTo>
                <a:lnTo>
                  <a:pt x="162" y="208"/>
                </a:lnTo>
                <a:lnTo>
                  <a:pt x="162" y="208"/>
                </a:lnTo>
                <a:lnTo>
                  <a:pt x="156" y="210"/>
                </a:lnTo>
                <a:lnTo>
                  <a:pt x="149" y="211"/>
                </a:lnTo>
                <a:lnTo>
                  <a:pt x="140" y="213"/>
                </a:lnTo>
                <a:lnTo>
                  <a:pt x="140" y="213"/>
                </a:lnTo>
                <a:lnTo>
                  <a:pt x="126" y="221"/>
                </a:lnTo>
                <a:lnTo>
                  <a:pt x="113" y="227"/>
                </a:lnTo>
                <a:lnTo>
                  <a:pt x="99" y="234"/>
                </a:lnTo>
                <a:lnTo>
                  <a:pt x="99" y="234"/>
                </a:lnTo>
                <a:lnTo>
                  <a:pt x="91" y="238"/>
                </a:lnTo>
                <a:lnTo>
                  <a:pt x="83" y="241"/>
                </a:lnTo>
                <a:lnTo>
                  <a:pt x="76" y="246"/>
                </a:lnTo>
                <a:lnTo>
                  <a:pt x="76" y="246"/>
                </a:lnTo>
                <a:lnTo>
                  <a:pt x="69" y="255"/>
                </a:lnTo>
                <a:lnTo>
                  <a:pt x="65" y="264"/>
                </a:lnTo>
                <a:lnTo>
                  <a:pt x="61" y="272"/>
                </a:lnTo>
                <a:lnTo>
                  <a:pt x="61" y="272"/>
                </a:lnTo>
                <a:lnTo>
                  <a:pt x="59" y="276"/>
                </a:lnTo>
                <a:lnTo>
                  <a:pt x="56" y="280"/>
                </a:lnTo>
                <a:lnTo>
                  <a:pt x="56" y="283"/>
                </a:lnTo>
                <a:lnTo>
                  <a:pt x="56" y="283"/>
                </a:lnTo>
                <a:lnTo>
                  <a:pt x="56" y="288"/>
                </a:lnTo>
                <a:lnTo>
                  <a:pt x="59" y="293"/>
                </a:lnTo>
                <a:lnTo>
                  <a:pt x="61" y="298"/>
                </a:lnTo>
                <a:lnTo>
                  <a:pt x="88" y="292"/>
                </a:lnTo>
                <a:lnTo>
                  <a:pt x="88" y="292"/>
                </a:lnTo>
                <a:lnTo>
                  <a:pt x="88" y="294"/>
                </a:lnTo>
                <a:lnTo>
                  <a:pt x="88" y="297"/>
                </a:lnTo>
                <a:lnTo>
                  <a:pt x="87" y="299"/>
                </a:lnTo>
                <a:lnTo>
                  <a:pt x="87" y="299"/>
                </a:lnTo>
                <a:lnTo>
                  <a:pt x="85" y="300"/>
                </a:lnTo>
                <a:lnTo>
                  <a:pt x="82" y="302"/>
                </a:lnTo>
                <a:lnTo>
                  <a:pt x="79" y="302"/>
                </a:lnTo>
                <a:lnTo>
                  <a:pt x="79" y="302"/>
                </a:lnTo>
                <a:lnTo>
                  <a:pt x="75" y="307"/>
                </a:lnTo>
                <a:lnTo>
                  <a:pt x="71" y="310"/>
                </a:lnTo>
                <a:lnTo>
                  <a:pt x="70" y="314"/>
                </a:lnTo>
                <a:lnTo>
                  <a:pt x="70" y="314"/>
                </a:lnTo>
                <a:lnTo>
                  <a:pt x="71" y="318"/>
                </a:lnTo>
                <a:lnTo>
                  <a:pt x="75" y="319"/>
                </a:lnTo>
                <a:lnTo>
                  <a:pt x="79" y="321"/>
                </a:lnTo>
                <a:lnTo>
                  <a:pt x="124" y="316"/>
                </a:lnTo>
                <a:lnTo>
                  <a:pt x="124" y="316"/>
                </a:lnTo>
                <a:lnTo>
                  <a:pt x="131" y="318"/>
                </a:lnTo>
                <a:lnTo>
                  <a:pt x="136" y="319"/>
                </a:lnTo>
                <a:lnTo>
                  <a:pt x="140" y="321"/>
                </a:lnTo>
                <a:lnTo>
                  <a:pt x="140" y="321"/>
                </a:lnTo>
                <a:lnTo>
                  <a:pt x="140" y="323"/>
                </a:lnTo>
                <a:lnTo>
                  <a:pt x="139" y="325"/>
                </a:lnTo>
                <a:lnTo>
                  <a:pt x="136" y="329"/>
                </a:lnTo>
                <a:lnTo>
                  <a:pt x="131" y="334"/>
                </a:lnTo>
                <a:lnTo>
                  <a:pt x="131" y="334"/>
                </a:lnTo>
                <a:lnTo>
                  <a:pt x="114" y="337"/>
                </a:lnTo>
                <a:lnTo>
                  <a:pt x="98" y="343"/>
                </a:lnTo>
                <a:lnTo>
                  <a:pt x="80" y="351"/>
                </a:lnTo>
                <a:lnTo>
                  <a:pt x="80" y="351"/>
                </a:lnTo>
                <a:lnTo>
                  <a:pt x="52" y="366"/>
                </a:lnTo>
                <a:lnTo>
                  <a:pt x="26" y="379"/>
                </a:lnTo>
                <a:lnTo>
                  <a:pt x="0" y="394"/>
                </a:lnTo>
                <a:lnTo>
                  <a:pt x="0" y="394"/>
                </a:lnTo>
                <a:lnTo>
                  <a:pt x="2" y="397"/>
                </a:lnTo>
                <a:lnTo>
                  <a:pt x="5" y="400"/>
                </a:lnTo>
                <a:lnTo>
                  <a:pt x="10" y="402"/>
                </a:lnTo>
                <a:lnTo>
                  <a:pt x="10" y="402"/>
                </a:lnTo>
                <a:lnTo>
                  <a:pt x="17" y="402"/>
                </a:lnTo>
                <a:lnTo>
                  <a:pt x="25" y="401"/>
                </a:lnTo>
                <a:lnTo>
                  <a:pt x="33" y="399"/>
                </a:lnTo>
                <a:lnTo>
                  <a:pt x="33" y="399"/>
                </a:lnTo>
                <a:lnTo>
                  <a:pt x="95" y="373"/>
                </a:lnTo>
                <a:lnTo>
                  <a:pt x="149" y="350"/>
                </a:lnTo>
                <a:lnTo>
                  <a:pt x="196" y="327"/>
                </a:lnTo>
                <a:lnTo>
                  <a:pt x="196" y="327"/>
                </a:lnTo>
                <a:lnTo>
                  <a:pt x="207" y="321"/>
                </a:lnTo>
                <a:lnTo>
                  <a:pt x="215" y="315"/>
                </a:lnTo>
                <a:lnTo>
                  <a:pt x="219" y="311"/>
                </a:lnTo>
                <a:lnTo>
                  <a:pt x="220" y="309"/>
                </a:lnTo>
                <a:lnTo>
                  <a:pt x="220" y="307"/>
                </a:lnTo>
                <a:lnTo>
                  <a:pt x="219" y="305"/>
                </a:lnTo>
                <a:lnTo>
                  <a:pt x="216" y="304"/>
                </a:lnTo>
                <a:lnTo>
                  <a:pt x="216" y="304"/>
                </a:lnTo>
                <a:lnTo>
                  <a:pt x="234" y="297"/>
                </a:lnTo>
                <a:lnTo>
                  <a:pt x="254" y="289"/>
                </a:lnTo>
                <a:lnTo>
                  <a:pt x="276" y="280"/>
                </a:lnTo>
                <a:lnTo>
                  <a:pt x="276" y="280"/>
                </a:lnTo>
                <a:lnTo>
                  <a:pt x="296" y="269"/>
                </a:lnTo>
                <a:lnTo>
                  <a:pt x="313" y="259"/>
                </a:lnTo>
                <a:lnTo>
                  <a:pt x="313" y="259"/>
                </a:lnTo>
                <a:lnTo>
                  <a:pt x="318" y="257"/>
                </a:lnTo>
                <a:lnTo>
                  <a:pt x="320" y="256"/>
                </a:lnTo>
                <a:lnTo>
                  <a:pt x="325" y="256"/>
                </a:lnTo>
                <a:lnTo>
                  <a:pt x="328" y="259"/>
                </a:lnTo>
                <a:lnTo>
                  <a:pt x="328" y="260"/>
                </a:lnTo>
                <a:lnTo>
                  <a:pt x="328" y="260"/>
                </a:lnTo>
                <a:lnTo>
                  <a:pt x="308" y="272"/>
                </a:lnTo>
                <a:lnTo>
                  <a:pt x="291" y="284"/>
                </a:lnTo>
                <a:lnTo>
                  <a:pt x="276" y="297"/>
                </a:lnTo>
                <a:lnTo>
                  <a:pt x="276" y="297"/>
                </a:lnTo>
                <a:lnTo>
                  <a:pt x="271" y="300"/>
                </a:lnTo>
                <a:lnTo>
                  <a:pt x="270" y="304"/>
                </a:lnTo>
                <a:lnTo>
                  <a:pt x="271" y="308"/>
                </a:lnTo>
                <a:lnTo>
                  <a:pt x="271" y="308"/>
                </a:lnTo>
                <a:lnTo>
                  <a:pt x="271" y="308"/>
                </a:lnTo>
                <a:lnTo>
                  <a:pt x="300" y="300"/>
                </a:lnTo>
                <a:lnTo>
                  <a:pt x="322" y="294"/>
                </a:lnTo>
                <a:lnTo>
                  <a:pt x="335" y="289"/>
                </a:lnTo>
                <a:lnTo>
                  <a:pt x="335" y="289"/>
                </a:lnTo>
                <a:lnTo>
                  <a:pt x="344" y="284"/>
                </a:lnTo>
                <a:lnTo>
                  <a:pt x="350" y="281"/>
                </a:lnTo>
                <a:lnTo>
                  <a:pt x="354" y="277"/>
                </a:lnTo>
                <a:lnTo>
                  <a:pt x="357" y="273"/>
                </a:lnTo>
                <a:lnTo>
                  <a:pt x="358" y="270"/>
                </a:lnTo>
                <a:lnTo>
                  <a:pt x="358" y="267"/>
                </a:lnTo>
                <a:lnTo>
                  <a:pt x="358" y="267"/>
                </a:lnTo>
                <a:lnTo>
                  <a:pt x="362" y="266"/>
                </a:lnTo>
                <a:lnTo>
                  <a:pt x="371" y="261"/>
                </a:lnTo>
                <a:lnTo>
                  <a:pt x="382" y="257"/>
                </a:lnTo>
                <a:lnTo>
                  <a:pt x="388" y="257"/>
                </a:lnTo>
                <a:lnTo>
                  <a:pt x="394" y="257"/>
                </a:lnTo>
                <a:lnTo>
                  <a:pt x="394" y="257"/>
                </a:lnTo>
                <a:lnTo>
                  <a:pt x="399" y="259"/>
                </a:lnTo>
                <a:lnTo>
                  <a:pt x="405" y="262"/>
                </a:lnTo>
                <a:lnTo>
                  <a:pt x="412" y="269"/>
                </a:lnTo>
                <a:lnTo>
                  <a:pt x="419" y="276"/>
                </a:lnTo>
                <a:lnTo>
                  <a:pt x="420" y="278"/>
                </a:lnTo>
                <a:lnTo>
                  <a:pt x="420" y="278"/>
                </a:lnTo>
                <a:lnTo>
                  <a:pt x="428" y="277"/>
                </a:lnTo>
                <a:lnTo>
                  <a:pt x="437" y="277"/>
                </a:lnTo>
                <a:lnTo>
                  <a:pt x="446" y="278"/>
                </a:lnTo>
                <a:lnTo>
                  <a:pt x="446" y="278"/>
                </a:lnTo>
                <a:lnTo>
                  <a:pt x="465" y="282"/>
                </a:lnTo>
                <a:lnTo>
                  <a:pt x="484" y="287"/>
                </a:lnTo>
                <a:lnTo>
                  <a:pt x="503" y="292"/>
                </a:lnTo>
                <a:lnTo>
                  <a:pt x="503" y="292"/>
                </a:lnTo>
                <a:lnTo>
                  <a:pt x="503" y="299"/>
                </a:lnTo>
                <a:lnTo>
                  <a:pt x="503" y="305"/>
                </a:lnTo>
                <a:lnTo>
                  <a:pt x="506" y="313"/>
                </a:lnTo>
                <a:lnTo>
                  <a:pt x="506" y="313"/>
                </a:lnTo>
                <a:lnTo>
                  <a:pt x="508" y="316"/>
                </a:lnTo>
                <a:lnTo>
                  <a:pt x="511" y="320"/>
                </a:lnTo>
                <a:lnTo>
                  <a:pt x="513" y="324"/>
                </a:lnTo>
                <a:lnTo>
                  <a:pt x="513" y="324"/>
                </a:lnTo>
                <a:lnTo>
                  <a:pt x="523" y="327"/>
                </a:lnTo>
                <a:lnTo>
                  <a:pt x="532" y="331"/>
                </a:lnTo>
                <a:lnTo>
                  <a:pt x="539" y="336"/>
                </a:lnTo>
                <a:lnTo>
                  <a:pt x="539" y="336"/>
                </a:lnTo>
                <a:lnTo>
                  <a:pt x="540" y="339"/>
                </a:lnTo>
                <a:lnTo>
                  <a:pt x="540" y="340"/>
                </a:lnTo>
                <a:lnTo>
                  <a:pt x="539" y="345"/>
                </a:lnTo>
                <a:lnTo>
                  <a:pt x="538" y="350"/>
                </a:lnTo>
                <a:lnTo>
                  <a:pt x="538" y="350"/>
                </a:lnTo>
                <a:lnTo>
                  <a:pt x="534" y="354"/>
                </a:lnTo>
                <a:lnTo>
                  <a:pt x="533" y="361"/>
                </a:lnTo>
                <a:lnTo>
                  <a:pt x="532" y="366"/>
                </a:lnTo>
                <a:lnTo>
                  <a:pt x="532" y="366"/>
                </a:lnTo>
                <a:lnTo>
                  <a:pt x="534" y="374"/>
                </a:lnTo>
                <a:lnTo>
                  <a:pt x="538" y="381"/>
                </a:lnTo>
                <a:lnTo>
                  <a:pt x="543" y="390"/>
                </a:lnTo>
                <a:lnTo>
                  <a:pt x="543" y="390"/>
                </a:lnTo>
                <a:lnTo>
                  <a:pt x="540" y="394"/>
                </a:lnTo>
                <a:lnTo>
                  <a:pt x="540" y="399"/>
                </a:lnTo>
                <a:lnTo>
                  <a:pt x="539" y="405"/>
                </a:lnTo>
                <a:lnTo>
                  <a:pt x="539" y="405"/>
                </a:lnTo>
                <a:lnTo>
                  <a:pt x="540" y="417"/>
                </a:lnTo>
                <a:lnTo>
                  <a:pt x="543" y="423"/>
                </a:lnTo>
                <a:lnTo>
                  <a:pt x="543" y="423"/>
                </a:lnTo>
                <a:lnTo>
                  <a:pt x="538" y="432"/>
                </a:lnTo>
                <a:lnTo>
                  <a:pt x="534" y="438"/>
                </a:lnTo>
                <a:lnTo>
                  <a:pt x="533" y="444"/>
                </a:lnTo>
                <a:lnTo>
                  <a:pt x="533" y="444"/>
                </a:lnTo>
                <a:lnTo>
                  <a:pt x="533" y="459"/>
                </a:lnTo>
                <a:lnTo>
                  <a:pt x="534" y="475"/>
                </a:lnTo>
                <a:lnTo>
                  <a:pt x="536" y="492"/>
                </a:lnTo>
                <a:lnTo>
                  <a:pt x="536" y="492"/>
                </a:lnTo>
                <a:lnTo>
                  <a:pt x="533" y="496"/>
                </a:lnTo>
                <a:lnTo>
                  <a:pt x="530" y="499"/>
                </a:lnTo>
                <a:lnTo>
                  <a:pt x="528" y="503"/>
                </a:lnTo>
                <a:lnTo>
                  <a:pt x="528" y="503"/>
                </a:lnTo>
                <a:lnTo>
                  <a:pt x="528" y="509"/>
                </a:lnTo>
                <a:lnTo>
                  <a:pt x="529" y="514"/>
                </a:lnTo>
                <a:lnTo>
                  <a:pt x="532" y="520"/>
                </a:lnTo>
                <a:lnTo>
                  <a:pt x="532" y="520"/>
                </a:lnTo>
                <a:lnTo>
                  <a:pt x="544" y="531"/>
                </a:lnTo>
                <a:lnTo>
                  <a:pt x="555" y="541"/>
                </a:lnTo>
                <a:lnTo>
                  <a:pt x="560" y="547"/>
                </a:lnTo>
                <a:lnTo>
                  <a:pt x="563" y="553"/>
                </a:lnTo>
                <a:lnTo>
                  <a:pt x="563" y="553"/>
                </a:lnTo>
                <a:lnTo>
                  <a:pt x="567" y="561"/>
                </a:lnTo>
                <a:lnTo>
                  <a:pt x="570" y="568"/>
                </a:lnTo>
                <a:lnTo>
                  <a:pt x="570" y="568"/>
                </a:lnTo>
                <a:lnTo>
                  <a:pt x="565" y="573"/>
                </a:lnTo>
                <a:lnTo>
                  <a:pt x="560" y="578"/>
                </a:lnTo>
                <a:lnTo>
                  <a:pt x="560" y="578"/>
                </a:lnTo>
                <a:lnTo>
                  <a:pt x="551" y="563"/>
                </a:lnTo>
                <a:lnTo>
                  <a:pt x="549" y="556"/>
                </a:lnTo>
                <a:lnTo>
                  <a:pt x="549" y="556"/>
                </a:lnTo>
                <a:lnTo>
                  <a:pt x="546" y="549"/>
                </a:lnTo>
                <a:lnTo>
                  <a:pt x="543" y="544"/>
                </a:lnTo>
                <a:lnTo>
                  <a:pt x="539" y="539"/>
                </a:lnTo>
                <a:lnTo>
                  <a:pt x="539" y="539"/>
                </a:lnTo>
                <a:lnTo>
                  <a:pt x="533" y="536"/>
                </a:lnTo>
                <a:lnTo>
                  <a:pt x="527" y="536"/>
                </a:lnTo>
                <a:lnTo>
                  <a:pt x="521" y="537"/>
                </a:lnTo>
                <a:lnTo>
                  <a:pt x="521" y="537"/>
                </a:lnTo>
                <a:lnTo>
                  <a:pt x="519" y="537"/>
                </a:lnTo>
                <a:lnTo>
                  <a:pt x="516" y="537"/>
                </a:lnTo>
                <a:lnTo>
                  <a:pt x="514" y="539"/>
                </a:lnTo>
                <a:lnTo>
                  <a:pt x="513" y="540"/>
                </a:lnTo>
                <a:lnTo>
                  <a:pt x="513" y="542"/>
                </a:lnTo>
                <a:lnTo>
                  <a:pt x="514" y="545"/>
                </a:lnTo>
                <a:lnTo>
                  <a:pt x="514" y="545"/>
                </a:lnTo>
                <a:lnTo>
                  <a:pt x="519" y="556"/>
                </a:lnTo>
                <a:lnTo>
                  <a:pt x="525" y="567"/>
                </a:lnTo>
                <a:lnTo>
                  <a:pt x="538" y="589"/>
                </a:lnTo>
                <a:lnTo>
                  <a:pt x="538" y="589"/>
                </a:lnTo>
                <a:lnTo>
                  <a:pt x="539" y="594"/>
                </a:lnTo>
                <a:lnTo>
                  <a:pt x="538" y="596"/>
                </a:lnTo>
                <a:lnTo>
                  <a:pt x="535" y="600"/>
                </a:lnTo>
                <a:lnTo>
                  <a:pt x="535" y="600"/>
                </a:lnTo>
                <a:lnTo>
                  <a:pt x="529" y="623"/>
                </a:lnTo>
                <a:lnTo>
                  <a:pt x="523" y="643"/>
                </a:lnTo>
                <a:lnTo>
                  <a:pt x="519" y="652"/>
                </a:lnTo>
                <a:lnTo>
                  <a:pt x="516" y="659"/>
                </a:lnTo>
                <a:lnTo>
                  <a:pt x="516" y="659"/>
                </a:lnTo>
                <a:lnTo>
                  <a:pt x="505" y="675"/>
                </a:lnTo>
                <a:lnTo>
                  <a:pt x="492" y="691"/>
                </a:lnTo>
                <a:lnTo>
                  <a:pt x="466" y="722"/>
                </a:lnTo>
                <a:lnTo>
                  <a:pt x="447" y="744"/>
                </a:lnTo>
                <a:lnTo>
                  <a:pt x="438" y="754"/>
                </a:lnTo>
                <a:lnTo>
                  <a:pt x="438" y="754"/>
                </a:lnTo>
                <a:lnTo>
                  <a:pt x="435" y="760"/>
                </a:lnTo>
                <a:lnTo>
                  <a:pt x="424" y="776"/>
                </a:lnTo>
                <a:lnTo>
                  <a:pt x="417" y="787"/>
                </a:lnTo>
                <a:lnTo>
                  <a:pt x="411" y="799"/>
                </a:lnTo>
                <a:lnTo>
                  <a:pt x="408" y="811"/>
                </a:lnTo>
                <a:lnTo>
                  <a:pt x="404" y="824"/>
                </a:lnTo>
                <a:lnTo>
                  <a:pt x="404" y="824"/>
                </a:lnTo>
                <a:lnTo>
                  <a:pt x="403" y="836"/>
                </a:lnTo>
                <a:lnTo>
                  <a:pt x="403" y="847"/>
                </a:lnTo>
                <a:lnTo>
                  <a:pt x="404" y="858"/>
                </a:lnTo>
                <a:lnTo>
                  <a:pt x="406" y="867"/>
                </a:lnTo>
                <a:lnTo>
                  <a:pt x="411" y="880"/>
                </a:lnTo>
                <a:lnTo>
                  <a:pt x="414" y="884"/>
                </a:lnTo>
                <a:lnTo>
                  <a:pt x="414" y="884"/>
                </a:lnTo>
                <a:lnTo>
                  <a:pt x="416" y="892"/>
                </a:lnTo>
                <a:lnTo>
                  <a:pt x="417" y="901"/>
                </a:lnTo>
                <a:lnTo>
                  <a:pt x="417" y="911"/>
                </a:lnTo>
                <a:lnTo>
                  <a:pt x="417" y="911"/>
                </a:lnTo>
                <a:lnTo>
                  <a:pt x="416" y="941"/>
                </a:lnTo>
                <a:lnTo>
                  <a:pt x="416" y="955"/>
                </a:lnTo>
                <a:lnTo>
                  <a:pt x="419" y="966"/>
                </a:lnTo>
                <a:lnTo>
                  <a:pt x="419" y="966"/>
                </a:lnTo>
                <a:lnTo>
                  <a:pt x="424" y="976"/>
                </a:lnTo>
                <a:lnTo>
                  <a:pt x="428" y="983"/>
                </a:lnTo>
                <a:lnTo>
                  <a:pt x="436" y="988"/>
                </a:lnTo>
                <a:lnTo>
                  <a:pt x="442" y="992"/>
                </a:lnTo>
                <a:lnTo>
                  <a:pt x="448" y="994"/>
                </a:lnTo>
                <a:lnTo>
                  <a:pt x="453" y="996"/>
                </a:lnTo>
                <a:lnTo>
                  <a:pt x="457" y="996"/>
                </a:lnTo>
                <a:lnTo>
                  <a:pt x="457" y="996"/>
                </a:lnTo>
                <a:lnTo>
                  <a:pt x="462" y="1002"/>
                </a:lnTo>
                <a:lnTo>
                  <a:pt x="465" y="1009"/>
                </a:lnTo>
                <a:lnTo>
                  <a:pt x="468" y="1016"/>
                </a:lnTo>
                <a:lnTo>
                  <a:pt x="468" y="1016"/>
                </a:lnTo>
                <a:lnTo>
                  <a:pt x="473" y="1054"/>
                </a:lnTo>
                <a:lnTo>
                  <a:pt x="476" y="1077"/>
                </a:lnTo>
                <a:lnTo>
                  <a:pt x="481" y="1100"/>
                </a:lnTo>
                <a:lnTo>
                  <a:pt x="481" y="1100"/>
                </a:lnTo>
                <a:lnTo>
                  <a:pt x="486" y="1115"/>
                </a:lnTo>
                <a:lnTo>
                  <a:pt x="492" y="1129"/>
                </a:lnTo>
                <a:lnTo>
                  <a:pt x="492" y="1129"/>
                </a:lnTo>
                <a:lnTo>
                  <a:pt x="493" y="1133"/>
                </a:lnTo>
                <a:lnTo>
                  <a:pt x="493" y="1138"/>
                </a:lnTo>
                <a:lnTo>
                  <a:pt x="493" y="1144"/>
                </a:lnTo>
                <a:lnTo>
                  <a:pt x="492" y="1149"/>
                </a:lnTo>
                <a:lnTo>
                  <a:pt x="492" y="1150"/>
                </a:lnTo>
                <a:lnTo>
                  <a:pt x="492" y="1150"/>
                </a:lnTo>
                <a:lnTo>
                  <a:pt x="489" y="1151"/>
                </a:lnTo>
                <a:lnTo>
                  <a:pt x="481" y="1156"/>
                </a:lnTo>
                <a:lnTo>
                  <a:pt x="478" y="1159"/>
                </a:lnTo>
                <a:lnTo>
                  <a:pt x="475" y="1163"/>
                </a:lnTo>
                <a:lnTo>
                  <a:pt x="473" y="1166"/>
                </a:lnTo>
                <a:lnTo>
                  <a:pt x="473" y="1171"/>
                </a:lnTo>
                <a:lnTo>
                  <a:pt x="473" y="1171"/>
                </a:lnTo>
                <a:lnTo>
                  <a:pt x="474" y="1176"/>
                </a:lnTo>
                <a:lnTo>
                  <a:pt x="478" y="1180"/>
                </a:lnTo>
                <a:lnTo>
                  <a:pt x="486" y="1188"/>
                </a:lnTo>
                <a:lnTo>
                  <a:pt x="495" y="1196"/>
                </a:lnTo>
                <a:lnTo>
                  <a:pt x="500" y="1198"/>
                </a:lnTo>
                <a:lnTo>
                  <a:pt x="500" y="1198"/>
                </a:lnTo>
                <a:lnTo>
                  <a:pt x="507" y="1201"/>
                </a:lnTo>
                <a:lnTo>
                  <a:pt x="513" y="1204"/>
                </a:lnTo>
                <a:lnTo>
                  <a:pt x="518" y="1208"/>
                </a:lnTo>
                <a:lnTo>
                  <a:pt x="518" y="1208"/>
                </a:lnTo>
                <a:lnTo>
                  <a:pt x="522" y="1213"/>
                </a:lnTo>
                <a:lnTo>
                  <a:pt x="523" y="1218"/>
                </a:lnTo>
                <a:lnTo>
                  <a:pt x="523" y="1224"/>
                </a:lnTo>
                <a:lnTo>
                  <a:pt x="523" y="1224"/>
                </a:lnTo>
                <a:lnTo>
                  <a:pt x="521" y="1231"/>
                </a:lnTo>
                <a:lnTo>
                  <a:pt x="519" y="1237"/>
                </a:lnTo>
                <a:lnTo>
                  <a:pt x="518" y="1242"/>
                </a:lnTo>
                <a:lnTo>
                  <a:pt x="518" y="1242"/>
                </a:lnTo>
                <a:lnTo>
                  <a:pt x="519" y="1248"/>
                </a:lnTo>
                <a:lnTo>
                  <a:pt x="522" y="1252"/>
                </a:lnTo>
                <a:lnTo>
                  <a:pt x="525" y="1255"/>
                </a:lnTo>
                <a:lnTo>
                  <a:pt x="525" y="1255"/>
                </a:lnTo>
                <a:lnTo>
                  <a:pt x="532" y="1258"/>
                </a:lnTo>
                <a:lnTo>
                  <a:pt x="538" y="1262"/>
                </a:lnTo>
                <a:lnTo>
                  <a:pt x="543" y="1267"/>
                </a:lnTo>
                <a:lnTo>
                  <a:pt x="543" y="1267"/>
                </a:lnTo>
                <a:lnTo>
                  <a:pt x="548" y="1273"/>
                </a:lnTo>
                <a:lnTo>
                  <a:pt x="550" y="1278"/>
                </a:lnTo>
                <a:lnTo>
                  <a:pt x="552" y="1283"/>
                </a:lnTo>
                <a:lnTo>
                  <a:pt x="552" y="1283"/>
                </a:lnTo>
                <a:lnTo>
                  <a:pt x="554" y="1284"/>
                </a:lnTo>
                <a:lnTo>
                  <a:pt x="557" y="1283"/>
                </a:lnTo>
                <a:lnTo>
                  <a:pt x="560" y="1283"/>
                </a:lnTo>
                <a:lnTo>
                  <a:pt x="561" y="1282"/>
                </a:lnTo>
                <a:lnTo>
                  <a:pt x="561" y="1279"/>
                </a:lnTo>
                <a:lnTo>
                  <a:pt x="561" y="1277"/>
                </a:lnTo>
                <a:lnTo>
                  <a:pt x="561" y="1277"/>
                </a:lnTo>
                <a:lnTo>
                  <a:pt x="559" y="1269"/>
                </a:lnTo>
                <a:lnTo>
                  <a:pt x="552" y="1262"/>
                </a:lnTo>
                <a:lnTo>
                  <a:pt x="546" y="1251"/>
                </a:lnTo>
                <a:lnTo>
                  <a:pt x="546" y="1251"/>
                </a:lnTo>
                <a:lnTo>
                  <a:pt x="544" y="1230"/>
                </a:lnTo>
                <a:lnTo>
                  <a:pt x="541" y="1210"/>
                </a:lnTo>
                <a:lnTo>
                  <a:pt x="538" y="1192"/>
                </a:lnTo>
                <a:lnTo>
                  <a:pt x="538" y="1192"/>
                </a:lnTo>
                <a:lnTo>
                  <a:pt x="532" y="1167"/>
                </a:lnTo>
                <a:lnTo>
                  <a:pt x="525" y="1149"/>
                </a:lnTo>
                <a:lnTo>
                  <a:pt x="518" y="1132"/>
                </a:lnTo>
                <a:lnTo>
                  <a:pt x="518" y="1132"/>
                </a:lnTo>
                <a:lnTo>
                  <a:pt x="516" y="1127"/>
                </a:lnTo>
                <a:lnTo>
                  <a:pt x="508" y="1115"/>
                </a:lnTo>
                <a:lnTo>
                  <a:pt x="502" y="1100"/>
                </a:lnTo>
                <a:lnTo>
                  <a:pt x="501" y="1093"/>
                </a:lnTo>
                <a:lnTo>
                  <a:pt x="500" y="1086"/>
                </a:lnTo>
                <a:lnTo>
                  <a:pt x="500" y="1086"/>
                </a:lnTo>
                <a:lnTo>
                  <a:pt x="501" y="1079"/>
                </a:lnTo>
                <a:lnTo>
                  <a:pt x="503" y="1073"/>
                </a:lnTo>
                <a:lnTo>
                  <a:pt x="507" y="1068"/>
                </a:lnTo>
                <a:lnTo>
                  <a:pt x="512" y="1064"/>
                </a:lnTo>
                <a:lnTo>
                  <a:pt x="518" y="1059"/>
                </a:lnTo>
                <a:lnTo>
                  <a:pt x="522" y="1058"/>
                </a:lnTo>
                <a:lnTo>
                  <a:pt x="522" y="1058"/>
                </a:lnTo>
                <a:lnTo>
                  <a:pt x="529" y="1062"/>
                </a:lnTo>
                <a:lnTo>
                  <a:pt x="535" y="1067"/>
                </a:lnTo>
                <a:lnTo>
                  <a:pt x="539" y="1070"/>
                </a:lnTo>
                <a:lnTo>
                  <a:pt x="540" y="1073"/>
                </a:lnTo>
                <a:lnTo>
                  <a:pt x="540" y="1073"/>
                </a:lnTo>
                <a:lnTo>
                  <a:pt x="543" y="1080"/>
                </a:lnTo>
                <a:lnTo>
                  <a:pt x="544" y="1086"/>
                </a:lnTo>
                <a:lnTo>
                  <a:pt x="545" y="1100"/>
                </a:lnTo>
                <a:lnTo>
                  <a:pt x="544" y="1115"/>
                </a:lnTo>
                <a:lnTo>
                  <a:pt x="544" y="1115"/>
                </a:lnTo>
                <a:lnTo>
                  <a:pt x="545" y="1122"/>
                </a:lnTo>
                <a:lnTo>
                  <a:pt x="548" y="1129"/>
                </a:lnTo>
                <a:lnTo>
                  <a:pt x="551" y="1138"/>
                </a:lnTo>
                <a:lnTo>
                  <a:pt x="551" y="1138"/>
                </a:lnTo>
                <a:lnTo>
                  <a:pt x="563" y="1160"/>
                </a:lnTo>
                <a:lnTo>
                  <a:pt x="576" y="1182"/>
                </a:lnTo>
                <a:lnTo>
                  <a:pt x="589" y="1206"/>
                </a:lnTo>
                <a:lnTo>
                  <a:pt x="589" y="1206"/>
                </a:lnTo>
                <a:lnTo>
                  <a:pt x="588" y="1207"/>
                </a:lnTo>
                <a:lnTo>
                  <a:pt x="584" y="1212"/>
                </a:lnTo>
                <a:lnTo>
                  <a:pt x="583" y="1214"/>
                </a:lnTo>
                <a:lnTo>
                  <a:pt x="583" y="1219"/>
                </a:lnTo>
                <a:lnTo>
                  <a:pt x="584" y="1223"/>
                </a:lnTo>
                <a:lnTo>
                  <a:pt x="587" y="1228"/>
                </a:lnTo>
                <a:lnTo>
                  <a:pt x="587" y="1228"/>
                </a:lnTo>
                <a:lnTo>
                  <a:pt x="598" y="1242"/>
                </a:lnTo>
                <a:lnTo>
                  <a:pt x="613" y="1260"/>
                </a:lnTo>
                <a:lnTo>
                  <a:pt x="626" y="1278"/>
                </a:lnTo>
                <a:lnTo>
                  <a:pt x="636" y="1294"/>
                </a:lnTo>
                <a:lnTo>
                  <a:pt x="636" y="1294"/>
                </a:lnTo>
                <a:lnTo>
                  <a:pt x="642" y="1306"/>
                </a:lnTo>
                <a:lnTo>
                  <a:pt x="646" y="1317"/>
                </a:lnTo>
                <a:lnTo>
                  <a:pt x="647" y="1327"/>
                </a:lnTo>
                <a:lnTo>
                  <a:pt x="647" y="1334"/>
                </a:lnTo>
                <a:lnTo>
                  <a:pt x="647" y="1342"/>
                </a:lnTo>
                <a:lnTo>
                  <a:pt x="646" y="1346"/>
                </a:lnTo>
                <a:lnTo>
                  <a:pt x="644" y="1350"/>
                </a:lnTo>
                <a:lnTo>
                  <a:pt x="644" y="1350"/>
                </a:lnTo>
                <a:lnTo>
                  <a:pt x="643" y="1354"/>
                </a:lnTo>
                <a:lnTo>
                  <a:pt x="642" y="1365"/>
                </a:lnTo>
                <a:lnTo>
                  <a:pt x="642" y="1373"/>
                </a:lnTo>
                <a:lnTo>
                  <a:pt x="643" y="1379"/>
                </a:lnTo>
                <a:lnTo>
                  <a:pt x="646" y="1386"/>
                </a:lnTo>
                <a:lnTo>
                  <a:pt x="649" y="1392"/>
                </a:lnTo>
                <a:lnTo>
                  <a:pt x="649" y="1392"/>
                </a:lnTo>
                <a:lnTo>
                  <a:pt x="658" y="1402"/>
                </a:lnTo>
                <a:lnTo>
                  <a:pt x="669" y="1411"/>
                </a:lnTo>
                <a:lnTo>
                  <a:pt x="680" y="1418"/>
                </a:lnTo>
                <a:lnTo>
                  <a:pt x="690" y="1425"/>
                </a:lnTo>
                <a:lnTo>
                  <a:pt x="708" y="1436"/>
                </a:lnTo>
                <a:lnTo>
                  <a:pt x="716" y="1440"/>
                </a:lnTo>
                <a:lnTo>
                  <a:pt x="716" y="1440"/>
                </a:lnTo>
                <a:lnTo>
                  <a:pt x="723" y="1446"/>
                </a:lnTo>
                <a:lnTo>
                  <a:pt x="740" y="1462"/>
                </a:lnTo>
                <a:lnTo>
                  <a:pt x="751" y="1472"/>
                </a:lnTo>
                <a:lnTo>
                  <a:pt x="764" y="1481"/>
                </a:lnTo>
                <a:lnTo>
                  <a:pt x="777" y="1488"/>
                </a:lnTo>
                <a:lnTo>
                  <a:pt x="791" y="1493"/>
                </a:lnTo>
                <a:lnTo>
                  <a:pt x="791" y="1493"/>
                </a:lnTo>
                <a:lnTo>
                  <a:pt x="807" y="1497"/>
                </a:lnTo>
                <a:lnTo>
                  <a:pt x="822" y="1498"/>
                </a:lnTo>
                <a:lnTo>
                  <a:pt x="837" y="1497"/>
                </a:lnTo>
                <a:lnTo>
                  <a:pt x="850" y="1495"/>
                </a:lnTo>
                <a:lnTo>
                  <a:pt x="861" y="1493"/>
                </a:lnTo>
                <a:lnTo>
                  <a:pt x="869" y="1490"/>
                </a:lnTo>
                <a:lnTo>
                  <a:pt x="877" y="1487"/>
                </a:lnTo>
                <a:lnTo>
                  <a:pt x="877" y="1487"/>
                </a:lnTo>
                <a:lnTo>
                  <a:pt x="890" y="1509"/>
                </a:lnTo>
                <a:lnTo>
                  <a:pt x="904" y="1526"/>
                </a:lnTo>
                <a:lnTo>
                  <a:pt x="911" y="1533"/>
                </a:lnTo>
                <a:lnTo>
                  <a:pt x="918" y="1540"/>
                </a:lnTo>
                <a:lnTo>
                  <a:pt x="918" y="1540"/>
                </a:lnTo>
                <a:lnTo>
                  <a:pt x="926" y="1546"/>
                </a:lnTo>
                <a:lnTo>
                  <a:pt x="933" y="1548"/>
                </a:lnTo>
                <a:lnTo>
                  <a:pt x="940" y="1549"/>
                </a:lnTo>
                <a:lnTo>
                  <a:pt x="945" y="1551"/>
                </a:lnTo>
                <a:lnTo>
                  <a:pt x="954" y="1549"/>
                </a:lnTo>
                <a:lnTo>
                  <a:pt x="956" y="1548"/>
                </a:lnTo>
                <a:lnTo>
                  <a:pt x="956" y="1548"/>
                </a:lnTo>
                <a:lnTo>
                  <a:pt x="962" y="1557"/>
                </a:lnTo>
                <a:lnTo>
                  <a:pt x="969" y="1563"/>
                </a:lnTo>
                <a:lnTo>
                  <a:pt x="977" y="1569"/>
                </a:lnTo>
                <a:lnTo>
                  <a:pt x="977" y="1569"/>
                </a:lnTo>
                <a:lnTo>
                  <a:pt x="988" y="1573"/>
                </a:lnTo>
                <a:lnTo>
                  <a:pt x="999" y="1575"/>
                </a:lnTo>
                <a:lnTo>
                  <a:pt x="1010" y="1576"/>
                </a:lnTo>
                <a:lnTo>
                  <a:pt x="1010" y="1576"/>
                </a:lnTo>
                <a:lnTo>
                  <a:pt x="1016" y="1578"/>
                </a:lnTo>
                <a:lnTo>
                  <a:pt x="1023" y="1581"/>
                </a:lnTo>
                <a:lnTo>
                  <a:pt x="1030" y="1586"/>
                </a:lnTo>
                <a:lnTo>
                  <a:pt x="1030" y="1586"/>
                </a:lnTo>
                <a:lnTo>
                  <a:pt x="1039" y="1597"/>
                </a:lnTo>
                <a:lnTo>
                  <a:pt x="1046" y="1610"/>
                </a:lnTo>
                <a:lnTo>
                  <a:pt x="1052" y="1622"/>
                </a:lnTo>
                <a:lnTo>
                  <a:pt x="1052" y="1622"/>
                </a:lnTo>
                <a:lnTo>
                  <a:pt x="1055" y="1616"/>
                </a:lnTo>
                <a:lnTo>
                  <a:pt x="1058" y="1612"/>
                </a:lnTo>
                <a:lnTo>
                  <a:pt x="1059" y="1611"/>
                </a:lnTo>
                <a:lnTo>
                  <a:pt x="1062" y="1610"/>
                </a:lnTo>
                <a:lnTo>
                  <a:pt x="1062" y="1610"/>
                </a:lnTo>
                <a:lnTo>
                  <a:pt x="1063" y="1611"/>
                </a:lnTo>
                <a:lnTo>
                  <a:pt x="1066" y="1612"/>
                </a:lnTo>
                <a:lnTo>
                  <a:pt x="1068" y="1616"/>
                </a:lnTo>
                <a:lnTo>
                  <a:pt x="1070" y="1622"/>
                </a:lnTo>
                <a:lnTo>
                  <a:pt x="1070" y="1622"/>
                </a:lnTo>
                <a:lnTo>
                  <a:pt x="1068" y="1624"/>
                </a:lnTo>
                <a:lnTo>
                  <a:pt x="1063" y="1629"/>
                </a:lnTo>
                <a:lnTo>
                  <a:pt x="1057" y="1638"/>
                </a:lnTo>
                <a:lnTo>
                  <a:pt x="1055" y="1641"/>
                </a:lnTo>
                <a:lnTo>
                  <a:pt x="1053" y="1646"/>
                </a:lnTo>
                <a:lnTo>
                  <a:pt x="1053" y="1646"/>
                </a:lnTo>
                <a:lnTo>
                  <a:pt x="1053" y="1650"/>
                </a:lnTo>
                <a:lnTo>
                  <a:pt x="1055" y="1653"/>
                </a:lnTo>
                <a:lnTo>
                  <a:pt x="1058" y="1659"/>
                </a:lnTo>
                <a:lnTo>
                  <a:pt x="1064" y="1665"/>
                </a:lnTo>
                <a:lnTo>
                  <a:pt x="1064" y="1665"/>
                </a:lnTo>
                <a:lnTo>
                  <a:pt x="1074" y="1668"/>
                </a:lnTo>
                <a:lnTo>
                  <a:pt x="1084" y="1673"/>
                </a:lnTo>
                <a:lnTo>
                  <a:pt x="1093" y="1680"/>
                </a:lnTo>
                <a:lnTo>
                  <a:pt x="1093" y="1680"/>
                </a:lnTo>
                <a:lnTo>
                  <a:pt x="1104" y="1688"/>
                </a:lnTo>
                <a:lnTo>
                  <a:pt x="1113" y="1697"/>
                </a:lnTo>
                <a:lnTo>
                  <a:pt x="1122" y="1705"/>
                </a:lnTo>
                <a:lnTo>
                  <a:pt x="1122" y="1705"/>
                </a:lnTo>
                <a:lnTo>
                  <a:pt x="1127" y="1707"/>
                </a:lnTo>
                <a:lnTo>
                  <a:pt x="1132" y="1709"/>
                </a:lnTo>
                <a:lnTo>
                  <a:pt x="1138" y="1714"/>
                </a:lnTo>
                <a:lnTo>
                  <a:pt x="1138" y="1714"/>
                </a:lnTo>
                <a:lnTo>
                  <a:pt x="1147" y="1723"/>
                </a:lnTo>
                <a:lnTo>
                  <a:pt x="1150" y="1726"/>
                </a:lnTo>
                <a:lnTo>
                  <a:pt x="1155" y="1729"/>
                </a:lnTo>
                <a:lnTo>
                  <a:pt x="1155" y="1729"/>
                </a:lnTo>
                <a:lnTo>
                  <a:pt x="1158" y="1730"/>
                </a:lnTo>
                <a:lnTo>
                  <a:pt x="1160" y="1729"/>
                </a:lnTo>
                <a:lnTo>
                  <a:pt x="1166" y="1726"/>
                </a:lnTo>
                <a:lnTo>
                  <a:pt x="1172" y="1723"/>
                </a:lnTo>
                <a:lnTo>
                  <a:pt x="1172" y="1723"/>
                </a:lnTo>
                <a:lnTo>
                  <a:pt x="1170" y="1718"/>
                </a:lnTo>
                <a:lnTo>
                  <a:pt x="1170" y="1713"/>
                </a:lnTo>
                <a:lnTo>
                  <a:pt x="1170" y="1710"/>
                </a:lnTo>
                <a:lnTo>
                  <a:pt x="1172" y="1708"/>
                </a:lnTo>
                <a:lnTo>
                  <a:pt x="1172" y="1708"/>
                </a:lnTo>
                <a:lnTo>
                  <a:pt x="1177" y="1702"/>
                </a:lnTo>
                <a:lnTo>
                  <a:pt x="1185" y="1697"/>
                </a:lnTo>
                <a:lnTo>
                  <a:pt x="1193" y="1693"/>
                </a:lnTo>
                <a:lnTo>
                  <a:pt x="1197" y="1693"/>
                </a:lnTo>
                <a:lnTo>
                  <a:pt x="1201" y="1693"/>
                </a:lnTo>
                <a:lnTo>
                  <a:pt x="1201" y="1693"/>
                </a:lnTo>
                <a:lnTo>
                  <a:pt x="1206" y="1694"/>
                </a:lnTo>
                <a:lnTo>
                  <a:pt x="1210" y="1698"/>
                </a:lnTo>
                <a:lnTo>
                  <a:pt x="1215" y="1703"/>
                </a:lnTo>
                <a:lnTo>
                  <a:pt x="1219" y="1709"/>
                </a:lnTo>
                <a:lnTo>
                  <a:pt x="1219" y="1709"/>
                </a:lnTo>
                <a:lnTo>
                  <a:pt x="1221" y="1713"/>
                </a:lnTo>
                <a:lnTo>
                  <a:pt x="1221" y="1716"/>
                </a:lnTo>
                <a:lnTo>
                  <a:pt x="1220" y="1723"/>
                </a:lnTo>
                <a:lnTo>
                  <a:pt x="1218" y="1726"/>
                </a:lnTo>
                <a:lnTo>
                  <a:pt x="1217" y="1729"/>
                </a:lnTo>
                <a:lnTo>
                  <a:pt x="1217" y="1729"/>
                </a:lnTo>
                <a:lnTo>
                  <a:pt x="1219" y="1734"/>
                </a:lnTo>
                <a:lnTo>
                  <a:pt x="1224" y="1750"/>
                </a:lnTo>
                <a:lnTo>
                  <a:pt x="1230" y="1770"/>
                </a:lnTo>
                <a:lnTo>
                  <a:pt x="1231" y="1783"/>
                </a:lnTo>
                <a:lnTo>
                  <a:pt x="1233" y="1795"/>
                </a:lnTo>
                <a:lnTo>
                  <a:pt x="1233" y="1795"/>
                </a:lnTo>
                <a:lnTo>
                  <a:pt x="1231" y="1807"/>
                </a:lnTo>
                <a:lnTo>
                  <a:pt x="1230" y="1820"/>
                </a:lnTo>
                <a:lnTo>
                  <a:pt x="1224" y="1842"/>
                </a:lnTo>
                <a:lnTo>
                  <a:pt x="1219" y="1856"/>
                </a:lnTo>
                <a:lnTo>
                  <a:pt x="1217" y="1863"/>
                </a:lnTo>
                <a:lnTo>
                  <a:pt x="1217" y="1863"/>
                </a:lnTo>
                <a:lnTo>
                  <a:pt x="1210" y="1867"/>
                </a:lnTo>
                <a:lnTo>
                  <a:pt x="1204" y="1874"/>
                </a:lnTo>
                <a:lnTo>
                  <a:pt x="1197" y="1881"/>
                </a:lnTo>
                <a:lnTo>
                  <a:pt x="1197" y="1881"/>
                </a:lnTo>
                <a:lnTo>
                  <a:pt x="1187" y="1899"/>
                </a:lnTo>
                <a:lnTo>
                  <a:pt x="1179" y="1919"/>
                </a:lnTo>
                <a:lnTo>
                  <a:pt x="1169" y="1939"/>
                </a:lnTo>
                <a:lnTo>
                  <a:pt x="1169" y="1939"/>
                </a:lnTo>
                <a:lnTo>
                  <a:pt x="1166" y="1942"/>
                </a:lnTo>
                <a:lnTo>
                  <a:pt x="1160" y="1952"/>
                </a:lnTo>
                <a:lnTo>
                  <a:pt x="1156" y="1960"/>
                </a:lnTo>
                <a:lnTo>
                  <a:pt x="1154" y="1967"/>
                </a:lnTo>
                <a:lnTo>
                  <a:pt x="1151" y="1974"/>
                </a:lnTo>
                <a:lnTo>
                  <a:pt x="1150" y="1982"/>
                </a:lnTo>
                <a:lnTo>
                  <a:pt x="1150" y="1982"/>
                </a:lnTo>
                <a:lnTo>
                  <a:pt x="1151" y="1990"/>
                </a:lnTo>
                <a:lnTo>
                  <a:pt x="1154" y="1998"/>
                </a:lnTo>
                <a:lnTo>
                  <a:pt x="1156" y="2004"/>
                </a:lnTo>
                <a:lnTo>
                  <a:pt x="1160" y="2010"/>
                </a:lnTo>
                <a:lnTo>
                  <a:pt x="1166" y="2020"/>
                </a:lnTo>
                <a:lnTo>
                  <a:pt x="1169" y="2022"/>
                </a:lnTo>
                <a:lnTo>
                  <a:pt x="1169" y="2022"/>
                </a:lnTo>
                <a:lnTo>
                  <a:pt x="1166" y="2026"/>
                </a:lnTo>
                <a:lnTo>
                  <a:pt x="1159" y="2034"/>
                </a:lnTo>
                <a:lnTo>
                  <a:pt x="1150" y="2047"/>
                </a:lnTo>
                <a:lnTo>
                  <a:pt x="1147" y="2054"/>
                </a:lnTo>
                <a:lnTo>
                  <a:pt x="1143" y="2061"/>
                </a:lnTo>
                <a:lnTo>
                  <a:pt x="1143" y="2061"/>
                </a:lnTo>
                <a:lnTo>
                  <a:pt x="1142" y="2068"/>
                </a:lnTo>
                <a:lnTo>
                  <a:pt x="1142" y="2073"/>
                </a:lnTo>
                <a:lnTo>
                  <a:pt x="1143" y="2084"/>
                </a:lnTo>
                <a:lnTo>
                  <a:pt x="1145" y="2091"/>
                </a:lnTo>
                <a:lnTo>
                  <a:pt x="1147" y="2093"/>
                </a:lnTo>
                <a:lnTo>
                  <a:pt x="1147" y="2093"/>
                </a:lnTo>
                <a:lnTo>
                  <a:pt x="1149" y="2098"/>
                </a:lnTo>
                <a:lnTo>
                  <a:pt x="1151" y="2102"/>
                </a:lnTo>
                <a:lnTo>
                  <a:pt x="1153" y="2106"/>
                </a:lnTo>
                <a:lnTo>
                  <a:pt x="1153" y="2106"/>
                </a:lnTo>
                <a:lnTo>
                  <a:pt x="1153" y="2112"/>
                </a:lnTo>
                <a:lnTo>
                  <a:pt x="1154" y="2117"/>
                </a:lnTo>
                <a:lnTo>
                  <a:pt x="1154" y="2117"/>
                </a:lnTo>
                <a:lnTo>
                  <a:pt x="1156" y="2118"/>
                </a:lnTo>
                <a:lnTo>
                  <a:pt x="1159" y="2119"/>
                </a:lnTo>
                <a:lnTo>
                  <a:pt x="1163" y="2119"/>
                </a:lnTo>
                <a:lnTo>
                  <a:pt x="1169" y="2118"/>
                </a:lnTo>
                <a:lnTo>
                  <a:pt x="1169" y="2118"/>
                </a:lnTo>
                <a:lnTo>
                  <a:pt x="1172" y="2128"/>
                </a:lnTo>
                <a:lnTo>
                  <a:pt x="1182" y="2151"/>
                </a:lnTo>
                <a:lnTo>
                  <a:pt x="1198" y="2186"/>
                </a:lnTo>
                <a:lnTo>
                  <a:pt x="1209" y="2205"/>
                </a:lnTo>
                <a:lnTo>
                  <a:pt x="1221" y="2225"/>
                </a:lnTo>
                <a:lnTo>
                  <a:pt x="1221" y="2225"/>
                </a:lnTo>
                <a:lnTo>
                  <a:pt x="1236" y="2248"/>
                </a:lnTo>
                <a:lnTo>
                  <a:pt x="1250" y="2270"/>
                </a:lnTo>
                <a:lnTo>
                  <a:pt x="1250" y="2270"/>
                </a:lnTo>
                <a:lnTo>
                  <a:pt x="1263" y="2295"/>
                </a:lnTo>
                <a:lnTo>
                  <a:pt x="1275" y="2317"/>
                </a:lnTo>
                <a:lnTo>
                  <a:pt x="1275" y="2317"/>
                </a:lnTo>
                <a:lnTo>
                  <a:pt x="1287" y="2338"/>
                </a:lnTo>
                <a:lnTo>
                  <a:pt x="1296" y="2354"/>
                </a:lnTo>
                <a:lnTo>
                  <a:pt x="1306" y="2366"/>
                </a:lnTo>
                <a:lnTo>
                  <a:pt x="1306" y="2366"/>
                </a:lnTo>
                <a:lnTo>
                  <a:pt x="1310" y="2370"/>
                </a:lnTo>
                <a:lnTo>
                  <a:pt x="1315" y="2372"/>
                </a:lnTo>
                <a:lnTo>
                  <a:pt x="1321" y="2376"/>
                </a:lnTo>
                <a:lnTo>
                  <a:pt x="1321" y="2376"/>
                </a:lnTo>
                <a:lnTo>
                  <a:pt x="1344" y="2388"/>
                </a:lnTo>
                <a:lnTo>
                  <a:pt x="1358" y="2396"/>
                </a:lnTo>
                <a:lnTo>
                  <a:pt x="1371" y="2404"/>
                </a:lnTo>
                <a:lnTo>
                  <a:pt x="1384" y="2413"/>
                </a:lnTo>
                <a:lnTo>
                  <a:pt x="1396" y="2424"/>
                </a:lnTo>
                <a:lnTo>
                  <a:pt x="1406" y="2434"/>
                </a:lnTo>
                <a:lnTo>
                  <a:pt x="1413" y="2445"/>
                </a:lnTo>
                <a:lnTo>
                  <a:pt x="1413" y="2445"/>
                </a:lnTo>
                <a:lnTo>
                  <a:pt x="1419" y="2458"/>
                </a:lnTo>
                <a:lnTo>
                  <a:pt x="1425" y="2473"/>
                </a:lnTo>
                <a:lnTo>
                  <a:pt x="1429" y="2489"/>
                </a:lnTo>
                <a:lnTo>
                  <a:pt x="1433" y="2504"/>
                </a:lnTo>
                <a:lnTo>
                  <a:pt x="1435" y="2518"/>
                </a:lnTo>
                <a:lnTo>
                  <a:pt x="1436" y="2533"/>
                </a:lnTo>
                <a:lnTo>
                  <a:pt x="1438" y="2560"/>
                </a:lnTo>
                <a:lnTo>
                  <a:pt x="1438" y="2585"/>
                </a:lnTo>
                <a:lnTo>
                  <a:pt x="1436" y="2603"/>
                </a:lnTo>
                <a:lnTo>
                  <a:pt x="1434" y="2620"/>
                </a:lnTo>
                <a:lnTo>
                  <a:pt x="1434" y="2620"/>
                </a:lnTo>
                <a:lnTo>
                  <a:pt x="1438" y="2645"/>
                </a:lnTo>
                <a:lnTo>
                  <a:pt x="1440" y="2669"/>
                </a:lnTo>
                <a:lnTo>
                  <a:pt x="1441" y="2698"/>
                </a:lnTo>
                <a:lnTo>
                  <a:pt x="1441" y="2698"/>
                </a:lnTo>
                <a:lnTo>
                  <a:pt x="1441" y="2731"/>
                </a:lnTo>
                <a:lnTo>
                  <a:pt x="1440" y="2760"/>
                </a:lnTo>
                <a:lnTo>
                  <a:pt x="1438" y="2790"/>
                </a:lnTo>
                <a:lnTo>
                  <a:pt x="1438" y="2790"/>
                </a:lnTo>
                <a:lnTo>
                  <a:pt x="1444" y="2808"/>
                </a:lnTo>
                <a:lnTo>
                  <a:pt x="1447" y="2828"/>
                </a:lnTo>
                <a:lnTo>
                  <a:pt x="1450" y="2851"/>
                </a:lnTo>
                <a:lnTo>
                  <a:pt x="1450" y="2851"/>
                </a:lnTo>
                <a:lnTo>
                  <a:pt x="1451" y="2889"/>
                </a:lnTo>
                <a:lnTo>
                  <a:pt x="1451" y="2925"/>
                </a:lnTo>
                <a:lnTo>
                  <a:pt x="1450" y="2960"/>
                </a:lnTo>
                <a:lnTo>
                  <a:pt x="1450" y="2960"/>
                </a:lnTo>
                <a:lnTo>
                  <a:pt x="1449" y="2967"/>
                </a:lnTo>
                <a:lnTo>
                  <a:pt x="1447" y="2973"/>
                </a:lnTo>
                <a:lnTo>
                  <a:pt x="1447" y="2980"/>
                </a:lnTo>
                <a:lnTo>
                  <a:pt x="1447" y="2980"/>
                </a:lnTo>
                <a:lnTo>
                  <a:pt x="1450" y="2992"/>
                </a:lnTo>
                <a:lnTo>
                  <a:pt x="1453" y="3003"/>
                </a:lnTo>
                <a:lnTo>
                  <a:pt x="1458" y="3014"/>
                </a:lnTo>
                <a:lnTo>
                  <a:pt x="1458" y="3014"/>
                </a:lnTo>
                <a:lnTo>
                  <a:pt x="1460" y="3044"/>
                </a:lnTo>
                <a:lnTo>
                  <a:pt x="1462" y="3070"/>
                </a:lnTo>
                <a:lnTo>
                  <a:pt x="1463" y="3081"/>
                </a:lnTo>
                <a:lnTo>
                  <a:pt x="1466" y="3092"/>
                </a:lnTo>
                <a:lnTo>
                  <a:pt x="1466" y="3092"/>
                </a:lnTo>
                <a:lnTo>
                  <a:pt x="1467" y="3094"/>
                </a:lnTo>
                <a:lnTo>
                  <a:pt x="1469" y="3097"/>
                </a:lnTo>
                <a:lnTo>
                  <a:pt x="1474" y="3099"/>
                </a:lnTo>
                <a:lnTo>
                  <a:pt x="1479" y="3099"/>
                </a:lnTo>
                <a:lnTo>
                  <a:pt x="1480" y="3099"/>
                </a:lnTo>
                <a:lnTo>
                  <a:pt x="1480" y="3099"/>
                </a:lnTo>
                <a:lnTo>
                  <a:pt x="1483" y="3098"/>
                </a:lnTo>
                <a:lnTo>
                  <a:pt x="1488" y="3098"/>
                </a:lnTo>
                <a:lnTo>
                  <a:pt x="1494" y="3098"/>
                </a:lnTo>
                <a:lnTo>
                  <a:pt x="1498" y="3099"/>
                </a:lnTo>
                <a:lnTo>
                  <a:pt x="1499" y="3102"/>
                </a:lnTo>
                <a:lnTo>
                  <a:pt x="1499" y="3102"/>
                </a:lnTo>
                <a:lnTo>
                  <a:pt x="1501" y="3105"/>
                </a:lnTo>
                <a:lnTo>
                  <a:pt x="1504" y="3111"/>
                </a:lnTo>
                <a:lnTo>
                  <a:pt x="1506" y="3123"/>
                </a:lnTo>
                <a:lnTo>
                  <a:pt x="1508" y="3136"/>
                </a:lnTo>
                <a:lnTo>
                  <a:pt x="1508" y="3136"/>
                </a:lnTo>
                <a:lnTo>
                  <a:pt x="1510" y="3161"/>
                </a:lnTo>
                <a:lnTo>
                  <a:pt x="1512" y="3185"/>
                </a:lnTo>
                <a:lnTo>
                  <a:pt x="1517" y="3212"/>
                </a:lnTo>
                <a:lnTo>
                  <a:pt x="1517" y="3212"/>
                </a:lnTo>
                <a:lnTo>
                  <a:pt x="1525" y="3238"/>
                </a:lnTo>
                <a:lnTo>
                  <a:pt x="1533" y="3259"/>
                </a:lnTo>
                <a:lnTo>
                  <a:pt x="1542" y="3280"/>
                </a:lnTo>
                <a:lnTo>
                  <a:pt x="1542" y="3280"/>
                </a:lnTo>
                <a:lnTo>
                  <a:pt x="1542" y="3280"/>
                </a:lnTo>
                <a:lnTo>
                  <a:pt x="1542" y="3283"/>
                </a:lnTo>
                <a:lnTo>
                  <a:pt x="1542" y="3290"/>
                </a:lnTo>
                <a:lnTo>
                  <a:pt x="1546" y="3299"/>
                </a:lnTo>
                <a:lnTo>
                  <a:pt x="1546" y="3299"/>
                </a:lnTo>
                <a:lnTo>
                  <a:pt x="1558" y="3323"/>
                </a:lnTo>
                <a:lnTo>
                  <a:pt x="1571" y="3348"/>
                </a:lnTo>
                <a:lnTo>
                  <a:pt x="1587" y="3375"/>
                </a:lnTo>
                <a:lnTo>
                  <a:pt x="1587" y="3375"/>
                </a:lnTo>
                <a:lnTo>
                  <a:pt x="1593" y="3390"/>
                </a:lnTo>
                <a:lnTo>
                  <a:pt x="1600" y="3400"/>
                </a:lnTo>
                <a:lnTo>
                  <a:pt x="1602" y="3404"/>
                </a:lnTo>
                <a:lnTo>
                  <a:pt x="1604" y="3406"/>
                </a:lnTo>
                <a:lnTo>
                  <a:pt x="1604" y="3406"/>
                </a:lnTo>
                <a:lnTo>
                  <a:pt x="1611" y="3410"/>
                </a:lnTo>
                <a:lnTo>
                  <a:pt x="1617" y="3412"/>
                </a:lnTo>
                <a:lnTo>
                  <a:pt x="1624" y="3412"/>
                </a:lnTo>
                <a:lnTo>
                  <a:pt x="1629" y="3414"/>
                </a:lnTo>
                <a:lnTo>
                  <a:pt x="1639" y="3412"/>
                </a:lnTo>
                <a:lnTo>
                  <a:pt x="1643" y="3412"/>
                </a:lnTo>
                <a:lnTo>
                  <a:pt x="1643" y="3412"/>
                </a:lnTo>
                <a:lnTo>
                  <a:pt x="1644" y="3406"/>
                </a:lnTo>
                <a:lnTo>
                  <a:pt x="1646" y="3403"/>
                </a:lnTo>
                <a:lnTo>
                  <a:pt x="1647" y="3401"/>
                </a:lnTo>
                <a:lnTo>
                  <a:pt x="1650" y="3400"/>
                </a:lnTo>
                <a:lnTo>
                  <a:pt x="1650" y="3400"/>
                </a:lnTo>
                <a:lnTo>
                  <a:pt x="1657" y="3399"/>
                </a:lnTo>
                <a:lnTo>
                  <a:pt x="1663" y="3400"/>
                </a:lnTo>
                <a:lnTo>
                  <a:pt x="1672" y="3401"/>
                </a:lnTo>
                <a:lnTo>
                  <a:pt x="1672" y="3401"/>
                </a:lnTo>
                <a:lnTo>
                  <a:pt x="1672" y="3407"/>
                </a:lnTo>
                <a:lnTo>
                  <a:pt x="1672" y="3414"/>
                </a:lnTo>
                <a:lnTo>
                  <a:pt x="1676" y="3418"/>
                </a:lnTo>
                <a:lnTo>
                  <a:pt x="1676" y="3418"/>
                </a:lnTo>
                <a:lnTo>
                  <a:pt x="1681" y="3425"/>
                </a:lnTo>
                <a:lnTo>
                  <a:pt x="1687" y="3430"/>
                </a:lnTo>
                <a:lnTo>
                  <a:pt x="1693" y="3434"/>
                </a:lnTo>
                <a:lnTo>
                  <a:pt x="1693" y="3434"/>
                </a:lnTo>
                <a:lnTo>
                  <a:pt x="1697" y="3437"/>
                </a:lnTo>
                <a:lnTo>
                  <a:pt x="1699" y="3439"/>
                </a:lnTo>
                <a:lnTo>
                  <a:pt x="1700" y="3443"/>
                </a:lnTo>
                <a:lnTo>
                  <a:pt x="1700" y="3443"/>
                </a:lnTo>
                <a:lnTo>
                  <a:pt x="1700" y="3445"/>
                </a:lnTo>
                <a:lnTo>
                  <a:pt x="1701" y="3449"/>
                </a:lnTo>
                <a:lnTo>
                  <a:pt x="1703" y="3452"/>
                </a:lnTo>
                <a:lnTo>
                  <a:pt x="1706" y="3454"/>
                </a:lnTo>
                <a:lnTo>
                  <a:pt x="1706" y="3454"/>
                </a:lnTo>
                <a:lnTo>
                  <a:pt x="1710" y="3455"/>
                </a:lnTo>
                <a:lnTo>
                  <a:pt x="1715" y="3455"/>
                </a:lnTo>
                <a:lnTo>
                  <a:pt x="1726" y="3454"/>
                </a:lnTo>
                <a:lnTo>
                  <a:pt x="1740" y="3452"/>
                </a:lnTo>
                <a:lnTo>
                  <a:pt x="1740" y="3452"/>
                </a:lnTo>
                <a:lnTo>
                  <a:pt x="1754" y="3455"/>
                </a:lnTo>
                <a:lnTo>
                  <a:pt x="1765" y="3458"/>
                </a:lnTo>
                <a:lnTo>
                  <a:pt x="1776" y="3459"/>
                </a:lnTo>
                <a:lnTo>
                  <a:pt x="1776" y="3459"/>
                </a:lnTo>
                <a:lnTo>
                  <a:pt x="1779" y="3458"/>
                </a:lnTo>
                <a:lnTo>
                  <a:pt x="1781" y="3458"/>
                </a:lnTo>
                <a:lnTo>
                  <a:pt x="1782" y="3457"/>
                </a:lnTo>
                <a:lnTo>
                  <a:pt x="1782" y="3455"/>
                </a:lnTo>
                <a:lnTo>
                  <a:pt x="1782" y="3453"/>
                </a:lnTo>
                <a:lnTo>
                  <a:pt x="1781" y="3452"/>
                </a:lnTo>
                <a:lnTo>
                  <a:pt x="1781" y="3452"/>
                </a:lnTo>
                <a:lnTo>
                  <a:pt x="1765" y="3445"/>
                </a:lnTo>
                <a:lnTo>
                  <a:pt x="1751" y="3439"/>
                </a:lnTo>
                <a:lnTo>
                  <a:pt x="1737" y="3433"/>
                </a:lnTo>
                <a:lnTo>
                  <a:pt x="1737" y="3433"/>
                </a:lnTo>
                <a:lnTo>
                  <a:pt x="1722" y="3425"/>
                </a:lnTo>
                <a:lnTo>
                  <a:pt x="1713" y="3416"/>
                </a:lnTo>
                <a:lnTo>
                  <a:pt x="1704" y="3409"/>
                </a:lnTo>
                <a:lnTo>
                  <a:pt x="1704" y="3409"/>
                </a:lnTo>
                <a:lnTo>
                  <a:pt x="1700" y="3398"/>
                </a:lnTo>
                <a:lnTo>
                  <a:pt x="1697" y="3387"/>
                </a:lnTo>
                <a:lnTo>
                  <a:pt x="1693" y="3378"/>
                </a:lnTo>
                <a:lnTo>
                  <a:pt x="1693" y="3378"/>
                </a:lnTo>
                <a:lnTo>
                  <a:pt x="1684" y="3367"/>
                </a:lnTo>
                <a:lnTo>
                  <a:pt x="1676" y="3358"/>
                </a:lnTo>
                <a:lnTo>
                  <a:pt x="1667" y="3352"/>
                </a:lnTo>
                <a:lnTo>
                  <a:pt x="1667" y="3352"/>
                </a:lnTo>
                <a:lnTo>
                  <a:pt x="1663" y="3348"/>
                </a:lnTo>
                <a:lnTo>
                  <a:pt x="1662" y="3344"/>
                </a:lnTo>
                <a:lnTo>
                  <a:pt x="1661" y="3339"/>
                </a:lnTo>
                <a:lnTo>
                  <a:pt x="1661" y="3339"/>
                </a:lnTo>
                <a:lnTo>
                  <a:pt x="1665" y="3326"/>
                </a:lnTo>
                <a:lnTo>
                  <a:pt x="1668" y="3315"/>
                </a:lnTo>
                <a:lnTo>
                  <a:pt x="1673" y="3304"/>
                </a:lnTo>
                <a:lnTo>
                  <a:pt x="1673" y="3304"/>
                </a:lnTo>
                <a:lnTo>
                  <a:pt x="1674" y="3301"/>
                </a:lnTo>
                <a:lnTo>
                  <a:pt x="1677" y="3296"/>
                </a:lnTo>
                <a:lnTo>
                  <a:pt x="1681" y="3290"/>
                </a:lnTo>
                <a:lnTo>
                  <a:pt x="1681" y="3290"/>
                </a:lnTo>
                <a:lnTo>
                  <a:pt x="1688" y="3283"/>
                </a:lnTo>
                <a:lnTo>
                  <a:pt x="1693" y="3276"/>
                </a:lnTo>
                <a:lnTo>
                  <a:pt x="1693" y="3276"/>
                </a:lnTo>
                <a:lnTo>
                  <a:pt x="1695" y="3269"/>
                </a:lnTo>
                <a:lnTo>
                  <a:pt x="1697" y="3264"/>
                </a:lnTo>
                <a:lnTo>
                  <a:pt x="1695" y="3259"/>
                </a:lnTo>
                <a:lnTo>
                  <a:pt x="1695" y="3259"/>
                </a:lnTo>
                <a:lnTo>
                  <a:pt x="1695" y="3256"/>
                </a:lnTo>
                <a:lnTo>
                  <a:pt x="1694" y="3253"/>
                </a:lnTo>
                <a:lnTo>
                  <a:pt x="1693" y="3249"/>
                </a:lnTo>
                <a:lnTo>
                  <a:pt x="1690" y="3247"/>
                </a:lnTo>
                <a:lnTo>
                  <a:pt x="1688" y="3244"/>
                </a:lnTo>
                <a:lnTo>
                  <a:pt x="1684" y="3243"/>
                </a:lnTo>
                <a:lnTo>
                  <a:pt x="1684" y="3243"/>
                </a:lnTo>
                <a:lnTo>
                  <a:pt x="1672" y="3239"/>
                </a:lnTo>
                <a:lnTo>
                  <a:pt x="1666" y="3237"/>
                </a:lnTo>
                <a:lnTo>
                  <a:pt x="1660" y="3234"/>
                </a:lnTo>
                <a:lnTo>
                  <a:pt x="1660" y="3234"/>
                </a:lnTo>
                <a:lnTo>
                  <a:pt x="1655" y="3232"/>
                </a:lnTo>
                <a:lnTo>
                  <a:pt x="1651" y="3228"/>
                </a:lnTo>
                <a:lnTo>
                  <a:pt x="1647" y="3222"/>
                </a:lnTo>
                <a:lnTo>
                  <a:pt x="1645" y="3216"/>
                </a:lnTo>
                <a:lnTo>
                  <a:pt x="1644" y="3213"/>
                </a:lnTo>
                <a:lnTo>
                  <a:pt x="1644" y="3213"/>
                </a:lnTo>
                <a:lnTo>
                  <a:pt x="1645" y="3206"/>
                </a:lnTo>
                <a:lnTo>
                  <a:pt x="1646" y="3200"/>
                </a:lnTo>
                <a:lnTo>
                  <a:pt x="1650" y="3194"/>
                </a:lnTo>
                <a:lnTo>
                  <a:pt x="1650" y="3194"/>
                </a:lnTo>
                <a:lnTo>
                  <a:pt x="1659" y="3188"/>
                </a:lnTo>
                <a:lnTo>
                  <a:pt x="1666" y="3183"/>
                </a:lnTo>
                <a:lnTo>
                  <a:pt x="1676" y="3180"/>
                </a:lnTo>
                <a:lnTo>
                  <a:pt x="1676" y="3180"/>
                </a:lnTo>
                <a:lnTo>
                  <a:pt x="1678" y="3178"/>
                </a:lnTo>
                <a:lnTo>
                  <a:pt x="1681" y="3175"/>
                </a:lnTo>
                <a:lnTo>
                  <a:pt x="1681" y="3170"/>
                </a:lnTo>
                <a:lnTo>
                  <a:pt x="1681" y="3170"/>
                </a:lnTo>
                <a:lnTo>
                  <a:pt x="1678" y="3161"/>
                </a:lnTo>
                <a:lnTo>
                  <a:pt x="1676" y="3150"/>
                </a:lnTo>
                <a:lnTo>
                  <a:pt x="1672" y="3137"/>
                </a:lnTo>
                <a:lnTo>
                  <a:pt x="1672" y="3137"/>
                </a:lnTo>
                <a:lnTo>
                  <a:pt x="1670" y="3134"/>
                </a:lnTo>
                <a:lnTo>
                  <a:pt x="1670" y="3131"/>
                </a:lnTo>
                <a:lnTo>
                  <a:pt x="1671" y="3129"/>
                </a:lnTo>
                <a:lnTo>
                  <a:pt x="1671" y="3129"/>
                </a:lnTo>
                <a:lnTo>
                  <a:pt x="1673" y="3129"/>
                </a:lnTo>
                <a:lnTo>
                  <a:pt x="1676" y="3129"/>
                </a:lnTo>
                <a:lnTo>
                  <a:pt x="1679" y="3129"/>
                </a:lnTo>
                <a:lnTo>
                  <a:pt x="1679" y="3129"/>
                </a:lnTo>
                <a:lnTo>
                  <a:pt x="1684" y="3126"/>
                </a:lnTo>
                <a:lnTo>
                  <a:pt x="1688" y="3124"/>
                </a:lnTo>
                <a:lnTo>
                  <a:pt x="1689" y="3123"/>
                </a:lnTo>
                <a:lnTo>
                  <a:pt x="1689" y="3121"/>
                </a:lnTo>
                <a:lnTo>
                  <a:pt x="1689" y="3121"/>
                </a:lnTo>
                <a:lnTo>
                  <a:pt x="1687" y="3118"/>
                </a:lnTo>
                <a:lnTo>
                  <a:pt x="1682" y="3114"/>
                </a:lnTo>
                <a:lnTo>
                  <a:pt x="1676" y="3111"/>
                </a:lnTo>
                <a:lnTo>
                  <a:pt x="1676" y="3111"/>
                </a:lnTo>
                <a:lnTo>
                  <a:pt x="1671" y="3109"/>
                </a:lnTo>
                <a:lnTo>
                  <a:pt x="1666" y="3107"/>
                </a:lnTo>
                <a:lnTo>
                  <a:pt x="1661" y="3103"/>
                </a:lnTo>
                <a:lnTo>
                  <a:pt x="1661" y="3103"/>
                </a:lnTo>
                <a:lnTo>
                  <a:pt x="1657" y="3099"/>
                </a:lnTo>
                <a:lnTo>
                  <a:pt x="1655" y="3095"/>
                </a:lnTo>
                <a:lnTo>
                  <a:pt x="1654" y="3092"/>
                </a:lnTo>
                <a:lnTo>
                  <a:pt x="1654" y="3092"/>
                </a:lnTo>
                <a:lnTo>
                  <a:pt x="1650" y="3087"/>
                </a:lnTo>
                <a:lnTo>
                  <a:pt x="1649" y="3082"/>
                </a:lnTo>
                <a:lnTo>
                  <a:pt x="1647" y="3078"/>
                </a:lnTo>
                <a:lnTo>
                  <a:pt x="1647" y="3078"/>
                </a:lnTo>
                <a:lnTo>
                  <a:pt x="1649" y="3076"/>
                </a:lnTo>
                <a:lnTo>
                  <a:pt x="1650" y="3075"/>
                </a:lnTo>
                <a:lnTo>
                  <a:pt x="1654" y="3073"/>
                </a:lnTo>
                <a:lnTo>
                  <a:pt x="1654" y="3073"/>
                </a:lnTo>
                <a:lnTo>
                  <a:pt x="1670" y="3076"/>
                </a:lnTo>
                <a:lnTo>
                  <a:pt x="1683" y="3077"/>
                </a:lnTo>
                <a:lnTo>
                  <a:pt x="1689" y="3077"/>
                </a:lnTo>
                <a:lnTo>
                  <a:pt x="1694" y="3076"/>
                </a:lnTo>
                <a:lnTo>
                  <a:pt x="1694" y="3076"/>
                </a:lnTo>
                <a:lnTo>
                  <a:pt x="1698" y="3075"/>
                </a:lnTo>
                <a:lnTo>
                  <a:pt x="1700" y="3072"/>
                </a:lnTo>
                <a:lnTo>
                  <a:pt x="1701" y="3070"/>
                </a:lnTo>
                <a:lnTo>
                  <a:pt x="1703" y="3067"/>
                </a:lnTo>
                <a:lnTo>
                  <a:pt x="1703" y="3061"/>
                </a:lnTo>
                <a:lnTo>
                  <a:pt x="1701" y="3060"/>
                </a:lnTo>
                <a:lnTo>
                  <a:pt x="1701" y="3060"/>
                </a:lnTo>
                <a:lnTo>
                  <a:pt x="1703" y="3054"/>
                </a:lnTo>
                <a:lnTo>
                  <a:pt x="1703" y="3048"/>
                </a:lnTo>
                <a:lnTo>
                  <a:pt x="1703" y="3041"/>
                </a:lnTo>
                <a:lnTo>
                  <a:pt x="1703" y="3041"/>
                </a:lnTo>
                <a:lnTo>
                  <a:pt x="1701" y="3038"/>
                </a:lnTo>
                <a:lnTo>
                  <a:pt x="1699" y="3034"/>
                </a:lnTo>
                <a:lnTo>
                  <a:pt x="1697" y="3030"/>
                </a:lnTo>
                <a:lnTo>
                  <a:pt x="1697" y="3030"/>
                </a:lnTo>
                <a:lnTo>
                  <a:pt x="1695" y="3025"/>
                </a:lnTo>
                <a:lnTo>
                  <a:pt x="1695" y="3022"/>
                </a:lnTo>
                <a:lnTo>
                  <a:pt x="1697" y="3019"/>
                </a:lnTo>
                <a:lnTo>
                  <a:pt x="1697" y="3018"/>
                </a:lnTo>
                <a:lnTo>
                  <a:pt x="1697" y="3018"/>
                </a:lnTo>
                <a:lnTo>
                  <a:pt x="1701" y="3018"/>
                </a:lnTo>
                <a:lnTo>
                  <a:pt x="1706" y="3019"/>
                </a:lnTo>
                <a:lnTo>
                  <a:pt x="1713" y="3022"/>
                </a:lnTo>
                <a:lnTo>
                  <a:pt x="1713" y="3022"/>
                </a:lnTo>
                <a:lnTo>
                  <a:pt x="1719" y="3022"/>
                </a:lnTo>
                <a:lnTo>
                  <a:pt x="1735" y="3021"/>
                </a:lnTo>
                <a:lnTo>
                  <a:pt x="1743" y="3019"/>
                </a:lnTo>
                <a:lnTo>
                  <a:pt x="1753" y="3017"/>
                </a:lnTo>
                <a:lnTo>
                  <a:pt x="1762" y="3013"/>
                </a:lnTo>
                <a:lnTo>
                  <a:pt x="1769" y="3010"/>
                </a:lnTo>
                <a:lnTo>
                  <a:pt x="1769" y="3010"/>
                </a:lnTo>
                <a:lnTo>
                  <a:pt x="1776" y="3003"/>
                </a:lnTo>
                <a:lnTo>
                  <a:pt x="1782" y="2996"/>
                </a:lnTo>
                <a:lnTo>
                  <a:pt x="1787" y="2989"/>
                </a:lnTo>
                <a:lnTo>
                  <a:pt x="1790" y="2981"/>
                </a:lnTo>
                <a:lnTo>
                  <a:pt x="1794" y="2970"/>
                </a:lnTo>
                <a:lnTo>
                  <a:pt x="1794" y="2965"/>
                </a:lnTo>
                <a:lnTo>
                  <a:pt x="1794" y="2965"/>
                </a:lnTo>
                <a:lnTo>
                  <a:pt x="1792" y="2955"/>
                </a:lnTo>
                <a:lnTo>
                  <a:pt x="1791" y="2947"/>
                </a:lnTo>
                <a:lnTo>
                  <a:pt x="1787" y="2938"/>
                </a:lnTo>
                <a:lnTo>
                  <a:pt x="1787" y="2938"/>
                </a:lnTo>
                <a:lnTo>
                  <a:pt x="1785" y="2933"/>
                </a:lnTo>
                <a:lnTo>
                  <a:pt x="1782" y="2930"/>
                </a:lnTo>
                <a:lnTo>
                  <a:pt x="1779" y="2925"/>
                </a:lnTo>
                <a:lnTo>
                  <a:pt x="1779" y="2925"/>
                </a:lnTo>
                <a:lnTo>
                  <a:pt x="1767" y="2916"/>
                </a:lnTo>
                <a:lnTo>
                  <a:pt x="1757" y="2908"/>
                </a:lnTo>
                <a:lnTo>
                  <a:pt x="1749" y="2900"/>
                </a:lnTo>
                <a:lnTo>
                  <a:pt x="1749" y="2900"/>
                </a:lnTo>
                <a:lnTo>
                  <a:pt x="1744" y="2894"/>
                </a:lnTo>
                <a:lnTo>
                  <a:pt x="1744" y="2892"/>
                </a:lnTo>
                <a:lnTo>
                  <a:pt x="1744" y="2889"/>
                </a:lnTo>
                <a:lnTo>
                  <a:pt x="1746" y="2889"/>
                </a:lnTo>
                <a:lnTo>
                  <a:pt x="1746" y="2889"/>
                </a:lnTo>
                <a:lnTo>
                  <a:pt x="1755" y="2895"/>
                </a:lnTo>
                <a:lnTo>
                  <a:pt x="1765" y="2900"/>
                </a:lnTo>
                <a:lnTo>
                  <a:pt x="1776" y="2904"/>
                </a:lnTo>
                <a:lnTo>
                  <a:pt x="1776" y="2904"/>
                </a:lnTo>
                <a:lnTo>
                  <a:pt x="1789" y="2906"/>
                </a:lnTo>
                <a:lnTo>
                  <a:pt x="1798" y="2906"/>
                </a:lnTo>
                <a:lnTo>
                  <a:pt x="1808" y="2905"/>
                </a:lnTo>
                <a:lnTo>
                  <a:pt x="1808" y="2905"/>
                </a:lnTo>
                <a:lnTo>
                  <a:pt x="1812" y="2906"/>
                </a:lnTo>
                <a:lnTo>
                  <a:pt x="1816" y="2908"/>
                </a:lnTo>
                <a:lnTo>
                  <a:pt x="1819" y="2909"/>
                </a:lnTo>
                <a:lnTo>
                  <a:pt x="1824" y="2908"/>
                </a:lnTo>
                <a:lnTo>
                  <a:pt x="1829" y="2906"/>
                </a:lnTo>
                <a:lnTo>
                  <a:pt x="1834" y="2903"/>
                </a:lnTo>
                <a:lnTo>
                  <a:pt x="1839" y="2897"/>
                </a:lnTo>
                <a:lnTo>
                  <a:pt x="1839" y="2897"/>
                </a:lnTo>
                <a:lnTo>
                  <a:pt x="1846" y="2882"/>
                </a:lnTo>
                <a:lnTo>
                  <a:pt x="1854" y="2866"/>
                </a:lnTo>
                <a:lnTo>
                  <a:pt x="1867" y="2830"/>
                </a:lnTo>
                <a:lnTo>
                  <a:pt x="1876" y="2802"/>
                </a:lnTo>
                <a:lnTo>
                  <a:pt x="1879" y="2790"/>
                </a:lnTo>
                <a:lnTo>
                  <a:pt x="1879" y="2790"/>
                </a:lnTo>
                <a:lnTo>
                  <a:pt x="1881" y="2791"/>
                </a:lnTo>
                <a:lnTo>
                  <a:pt x="1883" y="2792"/>
                </a:lnTo>
                <a:lnTo>
                  <a:pt x="1887" y="2792"/>
                </a:lnTo>
                <a:lnTo>
                  <a:pt x="1888" y="2791"/>
                </a:lnTo>
                <a:lnTo>
                  <a:pt x="1891" y="2788"/>
                </a:lnTo>
                <a:lnTo>
                  <a:pt x="1891" y="2788"/>
                </a:lnTo>
                <a:lnTo>
                  <a:pt x="1893" y="2782"/>
                </a:lnTo>
                <a:lnTo>
                  <a:pt x="1895" y="2775"/>
                </a:lnTo>
                <a:lnTo>
                  <a:pt x="1898" y="2765"/>
                </a:lnTo>
                <a:lnTo>
                  <a:pt x="1898" y="2765"/>
                </a:lnTo>
                <a:lnTo>
                  <a:pt x="1909" y="2755"/>
                </a:lnTo>
                <a:lnTo>
                  <a:pt x="1916" y="2745"/>
                </a:lnTo>
                <a:lnTo>
                  <a:pt x="1920" y="2741"/>
                </a:lnTo>
                <a:lnTo>
                  <a:pt x="1924" y="2736"/>
                </a:lnTo>
                <a:lnTo>
                  <a:pt x="1924" y="2736"/>
                </a:lnTo>
                <a:lnTo>
                  <a:pt x="1925" y="2730"/>
                </a:lnTo>
                <a:lnTo>
                  <a:pt x="1926" y="2725"/>
                </a:lnTo>
                <a:lnTo>
                  <a:pt x="1925" y="2715"/>
                </a:lnTo>
                <a:lnTo>
                  <a:pt x="1924" y="2709"/>
                </a:lnTo>
                <a:lnTo>
                  <a:pt x="1924" y="2706"/>
                </a:lnTo>
                <a:lnTo>
                  <a:pt x="1924" y="2706"/>
                </a:lnTo>
                <a:lnTo>
                  <a:pt x="1922" y="2701"/>
                </a:lnTo>
                <a:lnTo>
                  <a:pt x="1920" y="2689"/>
                </a:lnTo>
                <a:lnTo>
                  <a:pt x="1919" y="2672"/>
                </a:lnTo>
                <a:lnTo>
                  <a:pt x="1919" y="2662"/>
                </a:lnTo>
                <a:lnTo>
                  <a:pt x="1920" y="2653"/>
                </a:lnTo>
                <a:lnTo>
                  <a:pt x="1920" y="2653"/>
                </a:lnTo>
                <a:lnTo>
                  <a:pt x="1922" y="2646"/>
                </a:lnTo>
                <a:lnTo>
                  <a:pt x="1925" y="2640"/>
                </a:lnTo>
                <a:lnTo>
                  <a:pt x="1931" y="2630"/>
                </a:lnTo>
                <a:lnTo>
                  <a:pt x="1937" y="2623"/>
                </a:lnTo>
                <a:lnTo>
                  <a:pt x="1940" y="2620"/>
                </a:lnTo>
                <a:lnTo>
                  <a:pt x="1940" y="2620"/>
                </a:lnTo>
                <a:lnTo>
                  <a:pt x="1945" y="2614"/>
                </a:lnTo>
                <a:lnTo>
                  <a:pt x="1951" y="2609"/>
                </a:lnTo>
                <a:lnTo>
                  <a:pt x="1959" y="2604"/>
                </a:lnTo>
                <a:lnTo>
                  <a:pt x="1959" y="2604"/>
                </a:lnTo>
                <a:lnTo>
                  <a:pt x="1972" y="2599"/>
                </a:lnTo>
                <a:lnTo>
                  <a:pt x="1984" y="2596"/>
                </a:lnTo>
                <a:lnTo>
                  <a:pt x="1984" y="2596"/>
                </a:lnTo>
                <a:lnTo>
                  <a:pt x="1991" y="2592"/>
                </a:lnTo>
                <a:lnTo>
                  <a:pt x="1997" y="2587"/>
                </a:lnTo>
                <a:lnTo>
                  <a:pt x="2003" y="2582"/>
                </a:lnTo>
                <a:lnTo>
                  <a:pt x="2003" y="2582"/>
                </a:lnTo>
                <a:lnTo>
                  <a:pt x="2021" y="2581"/>
                </a:lnTo>
                <a:lnTo>
                  <a:pt x="2035" y="2580"/>
                </a:lnTo>
                <a:lnTo>
                  <a:pt x="2046" y="2578"/>
                </a:lnTo>
                <a:lnTo>
                  <a:pt x="2046" y="2578"/>
                </a:lnTo>
                <a:lnTo>
                  <a:pt x="2053" y="2575"/>
                </a:lnTo>
                <a:lnTo>
                  <a:pt x="2057" y="2572"/>
                </a:lnTo>
                <a:lnTo>
                  <a:pt x="2060" y="2570"/>
                </a:lnTo>
                <a:lnTo>
                  <a:pt x="2062" y="2566"/>
                </a:lnTo>
                <a:lnTo>
                  <a:pt x="2065" y="2561"/>
                </a:lnTo>
                <a:lnTo>
                  <a:pt x="2065" y="2560"/>
                </a:lnTo>
                <a:lnTo>
                  <a:pt x="2065" y="2560"/>
                </a:lnTo>
                <a:lnTo>
                  <a:pt x="2070" y="2555"/>
                </a:lnTo>
                <a:lnTo>
                  <a:pt x="2073" y="2549"/>
                </a:lnTo>
                <a:lnTo>
                  <a:pt x="2077" y="2542"/>
                </a:lnTo>
                <a:lnTo>
                  <a:pt x="2077" y="2542"/>
                </a:lnTo>
                <a:lnTo>
                  <a:pt x="2078" y="2533"/>
                </a:lnTo>
                <a:lnTo>
                  <a:pt x="2078" y="2526"/>
                </a:lnTo>
                <a:lnTo>
                  <a:pt x="2078" y="2517"/>
                </a:lnTo>
                <a:lnTo>
                  <a:pt x="2078" y="2517"/>
                </a:lnTo>
                <a:lnTo>
                  <a:pt x="2086" y="2508"/>
                </a:lnTo>
                <a:lnTo>
                  <a:pt x="2092" y="2499"/>
                </a:lnTo>
                <a:lnTo>
                  <a:pt x="2094" y="2494"/>
                </a:lnTo>
                <a:lnTo>
                  <a:pt x="2097" y="2488"/>
                </a:lnTo>
                <a:lnTo>
                  <a:pt x="2097" y="2488"/>
                </a:lnTo>
                <a:lnTo>
                  <a:pt x="2099" y="2480"/>
                </a:lnTo>
                <a:lnTo>
                  <a:pt x="2099" y="2473"/>
                </a:lnTo>
                <a:lnTo>
                  <a:pt x="2099" y="2461"/>
                </a:lnTo>
                <a:lnTo>
                  <a:pt x="2098" y="2447"/>
                </a:lnTo>
                <a:lnTo>
                  <a:pt x="2098" y="2447"/>
                </a:lnTo>
                <a:lnTo>
                  <a:pt x="2102" y="2435"/>
                </a:lnTo>
                <a:lnTo>
                  <a:pt x="2105" y="2423"/>
                </a:lnTo>
                <a:lnTo>
                  <a:pt x="2108" y="2407"/>
                </a:lnTo>
                <a:lnTo>
                  <a:pt x="2108" y="2407"/>
                </a:lnTo>
                <a:lnTo>
                  <a:pt x="2109" y="2391"/>
                </a:lnTo>
                <a:lnTo>
                  <a:pt x="2109" y="2376"/>
                </a:lnTo>
                <a:lnTo>
                  <a:pt x="2108" y="2362"/>
                </a:lnTo>
                <a:lnTo>
                  <a:pt x="2108" y="2362"/>
                </a:lnTo>
                <a:lnTo>
                  <a:pt x="2107" y="2351"/>
                </a:lnTo>
                <a:lnTo>
                  <a:pt x="2105" y="2341"/>
                </a:lnTo>
                <a:lnTo>
                  <a:pt x="2105" y="2332"/>
                </a:lnTo>
                <a:lnTo>
                  <a:pt x="2105" y="2332"/>
                </a:lnTo>
                <a:lnTo>
                  <a:pt x="2108" y="2317"/>
                </a:lnTo>
                <a:lnTo>
                  <a:pt x="2110" y="2305"/>
                </a:lnTo>
                <a:lnTo>
                  <a:pt x="2114" y="2292"/>
                </a:lnTo>
                <a:lnTo>
                  <a:pt x="2114" y="2292"/>
                </a:lnTo>
                <a:lnTo>
                  <a:pt x="2116" y="2292"/>
                </a:lnTo>
                <a:lnTo>
                  <a:pt x="2121" y="2291"/>
                </a:lnTo>
                <a:lnTo>
                  <a:pt x="2129" y="2287"/>
                </a:lnTo>
                <a:lnTo>
                  <a:pt x="2132" y="2284"/>
                </a:lnTo>
                <a:lnTo>
                  <a:pt x="2136" y="2279"/>
                </a:lnTo>
                <a:lnTo>
                  <a:pt x="2136" y="2279"/>
                </a:lnTo>
                <a:lnTo>
                  <a:pt x="2141" y="2269"/>
                </a:lnTo>
                <a:lnTo>
                  <a:pt x="2146" y="2256"/>
                </a:lnTo>
                <a:lnTo>
                  <a:pt x="2151" y="2241"/>
                </a:lnTo>
                <a:lnTo>
                  <a:pt x="2151" y="2241"/>
                </a:lnTo>
                <a:lnTo>
                  <a:pt x="2153" y="2237"/>
                </a:lnTo>
                <a:lnTo>
                  <a:pt x="2159" y="2227"/>
                </a:lnTo>
                <a:lnTo>
                  <a:pt x="2169" y="2211"/>
                </a:lnTo>
                <a:lnTo>
                  <a:pt x="2180" y="2189"/>
                </a:lnTo>
                <a:lnTo>
                  <a:pt x="2180" y="2189"/>
                </a:lnTo>
                <a:lnTo>
                  <a:pt x="2186" y="2174"/>
                </a:lnTo>
                <a:lnTo>
                  <a:pt x="2191" y="2161"/>
                </a:lnTo>
                <a:lnTo>
                  <a:pt x="2195" y="2147"/>
                </a:lnTo>
                <a:lnTo>
                  <a:pt x="2196" y="2136"/>
                </a:lnTo>
                <a:lnTo>
                  <a:pt x="2196" y="2136"/>
                </a:lnTo>
                <a:lnTo>
                  <a:pt x="2196" y="2127"/>
                </a:lnTo>
                <a:lnTo>
                  <a:pt x="2195" y="2119"/>
                </a:lnTo>
                <a:lnTo>
                  <a:pt x="2193" y="2112"/>
                </a:lnTo>
                <a:lnTo>
                  <a:pt x="2190" y="2104"/>
                </a:lnTo>
                <a:lnTo>
                  <a:pt x="2184" y="2093"/>
                </a:lnTo>
                <a:lnTo>
                  <a:pt x="2177" y="2084"/>
                </a:lnTo>
                <a:lnTo>
                  <a:pt x="2177" y="2084"/>
                </a:lnTo>
                <a:lnTo>
                  <a:pt x="2170" y="2077"/>
                </a:lnTo>
                <a:lnTo>
                  <a:pt x="2164" y="2074"/>
                </a:lnTo>
                <a:lnTo>
                  <a:pt x="2150" y="2068"/>
                </a:lnTo>
                <a:lnTo>
                  <a:pt x="2138" y="2064"/>
                </a:lnTo>
                <a:lnTo>
                  <a:pt x="2135" y="2063"/>
                </a:lnTo>
                <a:lnTo>
                  <a:pt x="2135" y="2063"/>
                </a:lnTo>
                <a:close/>
                <a:moveTo>
                  <a:pt x="572" y="590"/>
                </a:moveTo>
                <a:lnTo>
                  <a:pt x="572" y="590"/>
                </a:lnTo>
                <a:lnTo>
                  <a:pt x="570" y="589"/>
                </a:lnTo>
                <a:lnTo>
                  <a:pt x="566" y="587"/>
                </a:lnTo>
                <a:lnTo>
                  <a:pt x="562" y="582"/>
                </a:lnTo>
                <a:lnTo>
                  <a:pt x="562" y="582"/>
                </a:lnTo>
                <a:lnTo>
                  <a:pt x="566" y="579"/>
                </a:lnTo>
                <a:lnTo>
                  <a:pt x="571" y="576"/>
                </a:lnTo>
                <a:lnTo>
                  <a:pt x="571" y="576"/>
                </a:lnTo>
                <a:lnTo>
                  <a:pt x="572" y="587"/>
                </a:lnTo>
                <a:lnTo>
                  <a:pt x="572" y="590"/>
                </a:lnTo>
                <a:lnTo>
                  <a:pt x="572" y="59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22" name="Group 142">
            <a:extLst>
              <a:ext uri="{FF2B5EF4-FFF2-40B4-BE49-F238E27FC236}">
                <a16:creationId xmlns:a16="http://schemas.microsoft.com/office/drawing/2014/main" id="{79688724-616C-4B81-91C5-820034BFD48A}"/>
              </a:ext>
            </a:extLst>
          </p:cNvPr>
          <p:cNvGrpSpPr/>
          <p:nvPr/>
        </p:nvGrpSpPr>
        <p:grpSpPr>
          <a:xfrm>
            <a:off x="10101355" y="5166526"/>
            <a:ext cx="695613" cy="301733"/>
            <a:chOff x="10101355" y="5034288"/>
            <a:chExt cx="695613" cy="301733"/>
          </a:xfrm>
          <a:solidFill>
            <a:schemeClr val="accent2"/>
          </a:solidFill>
        </p:grpSpPr>
        <p:sp>
          <p:nvSpPr>
            <p:cNvPr id="62" name="Freeform: Shape 101">
              <a:extLst>
                <a:ext uri="{FF2B5EF4-FFF2-40B4-BE49-F238E27FC236}">
                  <a16:creationId xmlns:a16="http://schemas.microsoft.com/office/drawing/2014/main" id="{3919DA26-1861-46C7-B28B-1CF530BBF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1355" y="5189671"/>
              <a:ext cx="83112" cy="75885"/>
            </a:xfrm>
            <a:custGeom>
              <a:avLst/>
              <a:gdLst>
                <a:gd name="T0" fmla="*/ 87 w 92"/>
                <a:gd name="T1" fmla="*/ 2 h 85"/>
                <a:gd name="T2" fmla="*/ 87 w 92"/>
                <a:gd name="T3" fmla="*/ 2 h 85"/>
                <a:gd name="T4" fmla="*/ 82 w 92"/>
                <a:gd name="T5" fmla="*/ 2 h 85"/>
                <a:gd name="T6" fmla="*/ 76 w 92"/>
                <a:gd name="T7" fmla="*/ 3 h 85"/>
                <a:gd name="T8" fmla="*/ 61 w 92"/>
                <a:gd name="T9" fmla="*/ 5 h 85"/>
                <a:gd name="T10" fmla="*/ 45 w 92"/>
                <a:gd name="T11" fmla="*/ 10 h 85"/>
                <a:gd name="T12" fmla="*/ 41 w 92"/>
                <a:gd name="T13" fmla="*/ 9 h 85"/>
                <a:gd name="T14" fmla="*/ 41 w 92"/>
                <a:gd name="T15" fmla="*/ 9 h 85"/>
                <a:gd name="T16" fmla="*/ 36 w 92"/>
                <a:gd name="T17" fmla="*/ 4 h 85"/>
                <a:gd name="T18" fmla="*/ 31 w 92"/>
                <a:gd name="T19" fmla="*/ 2 h 85"/>
                <a:gd name="T20" fmla="*/ 28 w 92"/>
                <a:gd name="T21" fmla="*/ 0 h 85"/>
                <a:gd name="T22" fmla="*/ 25 w 92"/>
                <a:gd name="T23" fmla="*/ 0 h 85"/>
                <a:gd name="T24" fmla="*/ 25 w 92"/>
                <a:gd name="T25" fmla="*/ 0 h 85"/>
                <a:gd name="T26" fmla="*/ 23 w 92"/>
                <a:gd name="T27" fmla="*/ 0 h 85"/>
                <a:gd name="T28" fmla="*/ 21 w 92"/>
                <a:gd name="T29" fmla="*/ 2 h 85"/>
                <a:gd name="T30" fmla="*/ 18 w 92"/>
                <a:gd name="T31" fmla="*/ 7 h 85"/>
                <a:gd name="T32" fmla="*/ 16 w 92"/>
                <a:gd name="T33" fmla="*/ 12 h 85"/>
                <a:gd name="T34" fmla="*/ 16 w 92"/>
                <a:gd name="T35" fmla="*/ 12 h 85"/>
                <a:gd name="T36" fmla="*/ 14 w 92"/>
                <a:gd name="T37" fmla="*/ 13 h 85"/>
                <a:gd name="T38" fmla="*/ 11 w 92"/>
                <a:gd name="T39" fmla="*/ 16 h 85"/>
                <a:gd name="T40" fmla="*/ 9 w 92"/>
                <a:gd name="T41" fmla="*/ 21 h 85"/>
                <a:gd name="T42" fmla="*/ 9 w 92"/>
                <a:gd name="T43" fmla="*/ 21 h 85"/>
                <a:gd name="T44" fmla="*/ 7 w 92"/>
                <a:gd name="T45" fmla="*/ 27 h 85"/>
                <a:gd name="T46" fmla="*/ 7 w 92"/>
                <a:gd name="T47" fmla="*/ 36 h 85"/>
                <a:gd name="T48" fmla="*/ 7 w 92"/>
                <a:gd name="T49" fmla="*/ 45 h 85"/>
                <a:gd name="T50" fmla="*/ 7 w 92"/>
                <a:gd name="T51" fmla="*/ 45 h 85"/>
                <a:gd name="T52" fmla="*/ 5 w 92"/>
                <a:gd name="T53" fmla="*/ 47 h 85"/>
                <a:gd name="T54" fmla="*/ 1 w 92"/>
                <a:gd name="T55" fmla="*/ 51 h 85"/>
                <a:gd name="T56" fmla="*/ 0 w 92"/>
                <a:gd name="T57" fmla="*/ 56 h 85"/>
                <a:gd name="T58" fmla="*/ 0 w 92"/>
                <a:gd name="T59" fmla="*/ 56 h 85"/>
                <a:gd name="T60" fmla="*/ 0 w 92"/>
                <a:gd name="T61" fmla="*/ 62 h 85"/>
                <a:gd name="T62" fmla="*/ 1 w 92"/>
                <a:gd name="T63" fmla="*/ 68 h 85"/>
                <a:gd name="T64" fmla="*/ 4 w 92"/>
                <a:gd name="T65" fmla="*/ 74 h 85"/>
                <a:gd name="T66" fmla="*/ 4 w 92"/>
                <a:gd name="T67" fmla="*/ 74 h 85"/>
                <a:gd name="T68" fmla="*/ 5 w 92"/>
                <a:gd name="T69" fmla="*/ 77 h 85"/>
                <a:gd name="T70" fmla="*/ 10 w 92"/>
                <a:gd name="T71" fmla="*/ 80 h 85"/>
                <a:gd name="T72" fmla="*/ 16 w 92"/>
                <a:gd name="T73" fmla="*/ 84 h 85"/>
                <a:gd name="T74" fmla="*/ 20 w 92"/>
                <a:gd name="T75" fmla="*/ 85 h 85"/>
                <a:gd name="T76" fmla="*/ 23 w 92"/>
                <a:gd name="T77" fmla="*/ 85 h 85"/>
                <a:gd name="T78" fmla="*/ 23 w 92"/>
                <a:gd name="T79" fmla="*/ 85 h 85"/>
                <a:gd name="T80" fmla="*/ 27 w 92"/>
                <a:gd name="T81" fmla="*/ 84 h 85"/>
                <a:gd name="T82" fmla="*/ 32 w 92"/>
                <a:gd name="T83" fmla="*/ 82 h 85"/>
                <a:gd name="T84" fmla="*/ 39 w 92"/>
                <a:gd name="T85" fmla="*/ 77 h 85"/>
                <a:gd name="T86" fmla="*/ 48 w 92"/>
                <a:gd name="T87" fmla="*/ 68 h 85"/>
                <a:gd name="T88" fmla="*/ 48 w 92"/>
                <a:gd name="T89" fmla="*/ 68 h 85"/>
                <a:gd name="T90" fmla="*/ 52 w 92"/>
                <a:gd name="T91" fmla="*/ 66 h 85"/>
                <a:gd name="T92" fmla="*/ 58 w 92"/>
                <a:gd name="T93" fmla="*/ 59 h 85"/>
                <a:gd name="T94" fmla="*/ 66 w 92"/>
                <a:gd name="T95" fmla="*/ 51 h 85"/>
                <a:gd name="T96" fmla="*/ 66 w 92"/>
                <a:gd name="T97" fmla="*/ 51 h 85"/>
                <a:gd name="T98" fmla="*/ 81 w 92"/>
                <a:gd name="T99" fmla="*/ 29 h 85"/>
                <a:gd name="T100" fmla="*/ 90 w 92"/>
                <a:gd name="T101" fmla="*/ 15 h 85"/>
                <a:gd name="T102" fmla="*/ 90 w 92"/>
                <a:gd name="T103" fmla="*/ 15 h 85"/>
                <a:gd name="T104" fmla="*/ 90 w 92"/>
                <a:gd name="T105" fmla="*/ 14 h 85"/>
                <a:gd name="T106" fmla="*/ 92 w 92"/>
                <a:gd name="T107" fmla="*/ 9 h 85"/>
                <a:gd name="T108" fmla="*/ 92 w 92"/>
                <a:gd name="T109" fmla="*/ 7 h 85"/>
                <a:gd name="T110" fmla="*/ 91 w 92"/>
                <a:gd name="T111" fmla="*/ 4 h 85"/>
                <a:gd name="T112" fmla="*/ 90 w 92"/>
                <a:gd name="T113" fmla="*/ 3 h 85"/>
                <a:gd name="T114" fmla="*/ 87 w 92"/>
                <a:gd name="T115" fmla="*/ 2 h 85"/>
                <a:gd name="T116" fmla="*/ 87 w 92"/>
                <a:gd name="T117" fmla="*/ 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2" h="85">
                  <a:moveTo>
                    <a:pt x="87" y="2"/>
                  </a:moveTo>
                  <a:lnTo>
                    <a:pt x="87" y="2"/>
                  </a:lnTo>
                  <a:lnTo>
                    <a:pt x="82" y="2"/>
                  </a:lnTo>
                  <a:lnTo>
                    <a:pt x="76" y="3"/>
                  </a:lnTo>
                  <a:lnTo>
                    <a:pt x="61" y="5"/>
                  </a:lnTo>
                  <a:lnTo>
                    <a:pt x="45" y="10"/>
                  </a:lnTo>
                  <a:lnTo>
                    <a:pt x="41" y="9"/>
                  </a:lnTo>
                  <a:lnTo>
                    <a:pt x="41" y="9"/>
                  </a:lnTo>
                  <a:lnTo>
                    <a:pt x="36" y="4"/>
                  </a:lnTo>
                  <a:lnTo>
                    <a:pt x="31" y="2"/>
                  </a:lnTo>
                  <a:lnTo>
                    <a:pt x="28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1" y="2"/>
                  </a:lnTo>
                  <a:lnTo>
                    <a:pt x="18" y="7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4" y="13"/>
                  </a:lnTo>
                  <a:lnTo>
                    <a:pt x="11" y="16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7" y="27"/>
                  </a:lnTo>
                  <a:lnTo>
                    <a:pt x="7" y="36"/>
                  </a:lnTo>
                  <a:lnTo>
                    <a:pt x="7" y="45"/>
                  </a:lnTo>
                  <a:lnTo>
                    <a:pt x="7" y="45"/>
                  </a:lnTo>
                  <a:lnTo>
                    <a:pt x="5" y="47"/>
                  </a:lnTo>
                  <a:lnTo>
                    <a:pt x="1" y="51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0" y="62"/>
                  </a:lnTo>
                  <a:lnTo>
                    <a:pt x="1" y="68"/>
                  </a:lnTo>
                  <a:lnTo>
                    <a:pt x="4" y="74"/>
                  </a:lnTo>
                  <a:lnTo>
                    <a:pt x="4" y="74"/>
                  </a:lnTo>
                  <a:lnTo>
                    <a:pt x="5" y="77"/>
                  </a:lnTo>
                  <a:lnTo>
                    <a:pt x="10" y="80"/>
                  </a:lnTo>
                  <a:lnTo>
                    <a:pt x="16" y="84"/>
                  </a:lnTo>
                  <a:lnTo>
                    <a:pt x="20" y="85"/>
                  </a:lnTo>
                  <a:lnTo>
                    <a:pt x="23" y="85"/>
                  </a:lnTo>
                  <a:lnTo>
                    <a:pt x="23" y="85"/>
                  </a:lnTo>
                  <a:lnTo>
                    <a:pt x="27" y="84"/>
                  </a:lnTo>
                  <a:lnTo>
                    <a:pt x="32" y="82"/>
                  </a:lnTo>
                  <a:lnTo>
                    <a:pt x="39" y="77"/>
                  </a:lnTo>
                  <a:lnTo>
                    <a:pt x="48" y="68"/>
                  </a:lnTo>
                  <a:lnTo>
                    <a:pt x="48" y="68"/>
                  </a:lnTo>
                  <a:lnTo>
                    <a:pt x="52" y="66"/>
                  </a:lnTo>
                  <a:lnTo>
                    <a:pt x="58" y="59"/>
                  </a:lnTo>
                  <a:lnTo>
                    <a:pt x="66" y="51"/>
                  </a:lnTo>
                  <a:lnTo>
                    <a:pt x="66" y="51"/>
                  </a:lnTo>
                  <a:lnTo>
                    <a:pt x="81" y="29"/>
                  </a:lnTo>
                  <a:lnTo>
                    <a:pt x="90" y="15"/>
                  </a:lnTo>
                  <a:lnTo>
                    <a:pt x="90" y="15"/>
                  </a:lnTo>
                  <a:lnTo>
                    <a:pt x="90" y="14"/>
                  </a:lnTo>
                  <a:lnTo>
                    <a:pt x="92" y="9"/>
                  </a:lnTo>
                  <a:lnTo>
                    <a:pt x="92" y="7"/>
                  </a:lnTo>
                  <a:lnTo>
                    <a:pt x="91" y="4"/>
                  </a:lnTo>
                  <a:lnTo>
                    <a:pt x="90" y="3"/>
                  </a:lnTo>
                  <a:lnTo>
                    <a:pt x="87" y="2"/>
                  </a:lnTo>
                  <a:lnTo>
                    <a:pt x="87" y="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Freeform: Shape 102">
              <a:extLst>
                <a:ext uri="{FF2B5EF4-FFF2-40B4-BE49-F238E27FC236}">
                  <a16:creationId xmlns:a16="http://schemas.microsoft.com/office/drawing/2014/main" id="{C2D37711-5875-48BC-AA5A-4A17E2526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39224" y="5187865"/>
              <a:ext cx="224041" cy="148156"/>
            </a:xfrm>
            <a:custGeom>
              <a:avLst/>
              <a:gdLst>
                <a:gd name="T0" fmla="*/ 244 w 248"/>
                <a:gd name="T1" fmla="*/ 7 h 165"/>
                <a:gd name="T2" fmla="*/ 232 w 248"/>
                <a:gd name="T3" fmla="*/ 15 h 165"/>
                <a:gd name="T4" fmla="*/ 227 w 248"/>
                <a:gd name="T5" fmla="*/ 4 h 165"/>
                <a:gd name="T6" fmla="*/ 221 w 248"/>
                <a:gd name="T7" fmla="*/ 0 h 165"/>
                <a:gd name="T8" fmla="*/ 211 w 248"/>
                <a:gd name="T9" fmla="*/ 9 h 165"/>
                <a:gd name="T10" fmla="*/ 205 w 248"/>
                <a:gd name="T11" fmla="*/ 20 h 165"/>
                <a:gd name="T12" fmla="*/ 195 w 248"/>
                <a:gd name="T13" fmla="*/ 26 h 165"/>
                <a:gd name="T14" fmla="*/ 186 w 248"/>
                <a:gd name="T15" fmla="*/ 27 h 165"/>
                <a:gd name="T16" fmla="*/ 180 w 248"/>
                <a:gd name="T17" fmla="*/ 23 h 165"/>
                <a:gd name="T18" fmla="*/ 167 w 248"/>
                <a:gd name="T19" fmla="*/ 42 h 165"/>
                <a:gd name="T20" fmla="*/ 146 w 248"/>
                <a:gd name="T21" fmla="*/ 63 h 165"/>
                <a:gd name="T22" fmla="*/ 114 w 248"/>
                <a:gd name="T23" fmla="*/ 80 h 165"/>
                <a:gd name="T24" fmla="*/ 98 w 248"/>
                <a:gd name="T25" fmla="*/ 85 h 165"/>
                <a:gd name="T26" fmla="*/ 86 w 248"/>
                <a:gd name="T27" fmla="*/ 88 h 165"/>
                <a:gd name="T28" fmla="*/ 77 w 248"/>
                <a:gd name="T29" fmla="*/ 96 h 165"/>
                <a:gd name="T30" fmla="*/ 66 w 248"/>
                <a:gd name="T31" fmla="*/ 104 h 165"/>
                <a:gd name="T32" fmla="*/ 50 w 248"/>
                <a:gd name="T33" fmla="*/ 118 h 165"/>
                <a:gd name="T34" fmla="*/ 28 w 248"/>
                <a:gd name="T35" fmla="*/ 130 h 165"/>
                <a:gd name="T36" fmla="*/ 10 w 248"/>
                <a:gd name="T37" fmla="*/ 140 h 165"/>
                <a:gd name="T38" fmla="*/ 1 w 248"/>
                <a:gd name="T39" fmla="*/ 147 h 165"/>
                <a:gd name="T40" fmla="*/ 3 w 248"/>
                <a:gd name="T41" fmla="*/ 157 h 165"/>
                <a:gd name="T42" fmla="*/ 11 w 248"/>
                <a:gd name="T43" fmla="*/ 158 h 165"/>
                <a:gd name="T44" fmla="*/ 22 w 248"/>
                <a:gd name="T45" fmla="*/ 156 h 165"/>
                <a:gd name="T46" fmla="*/ 28 w 248"/>
                <a:gd name="T47" fmla="*/ 158 h 165"/>
                <a:gd name="T48" fmla="*/ 34 w 248"/>
                <a:gd name="T49" fmla="*/ 163 h 165"/>
                <a:gd name="T50" fmla="*/ 43 w 248"/>
                <a:gd name="T51" fmla="*/ 165 h 165"/>
                <a:gd name="T52" fmla="*/ 59 w 248"/>
                <a:gd name="T53" fmla="*/ 156 h 165"/>
                <a:gd name="T54" fmla="*/ 65 w 248"/>
                <a:gd name="T55" fmla="*/ 156 h 165"/>
                <a:gd name="T56" fmla="*/ 77 w 248"/>
                <a:gd name="T57" fmla="*/ 150 h 165"/>
                <a:gd name="T58" fmla="*/ 98 w 248"/>
                <a:gd name="T59" fmla="*/ 128 h 165"/>
                <a:gd name="T60" fmla="*/ 121 w 248"/>
                <a:gd name="T61" fmla="*/ 107 h 165"/>
                <a:gd name="T62" fmla="*/ 131 w 248"/>
                <a:gd name="T63" fmla="*/ 102 h 165"/>
                <a:gd name="T64" fmla="*/ 140 w 248"/>
                <a:gd name="T65" fmla="*/ 98 h 165"/>
                <a:gd name="T66" fmla="*/ 173 w 248"/>
                <a:gd name="T67" fmla="*/ 92 h 165"/>
                <a:gd name="T68" fmla="*/ 180 w 248"/>
                <a:gd name="T69" fmla="*/ 87 h 165"/>
                <a:gd name="T70" fmla="*/ 188 w 248"/>
                <a:gd name="T71" fmla="*/ 75 h 165"/>
                <a:gd name="T72" fmla="*/ 194 w 248"/>
                <a:gd name="T73" fmla="*/ 66 h 165"/>
                <a:gd name="T74" fmla="*/ 216 w 248"/>
                <a:gd name="T75" fmla="*/ 53 h 165"/>
                <a:gd name="T76" fmla="*/ 237 w 248"/>
                <a:gd name="T77" fmla="*/ 39 h 165"/>
                <a:gd name="T78" fmla="*/ 245 w 248"/>
                <a:gd name="T79" fmla="*/ 28 h 165"/>
                <a:gd name="T80" fmla="*/ 246 w 248"/>
                <a:gd name="T81" fmla="*/ 22 h 165"/>
                <a:gd name="T82" fmla="*/ 248 w 248"/>
                <a:gd name="T83" fmla="*/ 9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8" h="165">
                  <a:moveTo>
                    <a:pt x="246" y="7"/>
                  </a:moveTo>
                  <a:lnTo>
                    <a:pt x="246" y="7"/>
                  </a:lnTo>
                  <a:lnTo>
                    <a:pt x="244" y="7"/>
                  </a:lnTo>
                  <a:lnTo>
                    <a:pt x="243" y="7"/>
                  </a:lnTo>
                  <a:lnTo>
                    <a:pt x="238" y="11"/>
                  </a:lnTo>
                  <a:lnTo>
                    <a:pt x="232" y="15"/>
                  </a:lnTo>
                  <a:lnTo>
                    <a:pt x="232" y="15"/>
                  </a:lnTo>
                  <a:lnTo>
                    <a:pt x="229" y="9"/>
                  </a:lnTo>
                  <a:lnTo>
                    <a:pt x="227" y="4"/>
                  </a:lnTo>
                  <a:lnTo>
                    <a:pt x="223" y="0"/>
                  </a:lnTo>
                  <a:lnTo>
                    <a:pt x="223" y="0"/>
                  </a:lnTo>
                  <a:lnTo>
                    <a:pt x="221" y="0"/>
                  </a:lnTo>
                  <a:lnTo>
                    <a:pt x="218" y="1"/>
                  </a:lnTo>
                  <a:lnTo>
                    <a:pt x="215" y="4"/>
                  </a:lnTo>
                  <a:lnTo>
                    <a:pt x="211" y="9"/>
                  </a:lnTo>
                  <a:lnTo>
                    <a:pt x="211" y="9"/>
                  </a:lnTo>
                  <a:lnTo>
                    <a:pt x="207" y="15"/>
                  </a:lnTo>
                  <a:lnTo>
                    <a:pt x="205" y="20"/>
                  </a:lnTo>
                  <a:lnTo>
                    <a:pt x="201" y="23"/>
                  </a:lnTo>
                  <a:lnTo>
                    <a:pt x="201" y="23"/>
                  </a:lnTo>
                  <a:lnTo>
                    <a:pt x="195" y="26"/>
                  </a:lnTo>
                  <a:lnTo>
                    <a:pt x="190" y="27"/>
                  </a:lnTo>
                  <a:lnTo>
                    <a:pt x="186" y="27"/>
                  </a:lnTo>
                  <a:lnTo>
                    <a:pt x="186" y="27"/>
                  </a:lnTo>
                  <a:lnTo>
                    <a:pt x="184" y="25"/>
                  </a:lnTo>
                  <a:lnTo>
                    <a:pt x="183" y="23"/>
                  </a:lnTo>
                  <a:lnTo>
                    <a:pt x="180" y="23"/>
                  </a:lnTo>
                  <a:lnTo>
                    <a:pt x="180" y="23"/>
                  </a:lnTo>
                  <a:lnTo>
                    <a:pt x="174" y="31"/>
                  </a:lnTo>
                  <a:lnTo>
                    <a:pt x="167" y="42"/>
                  </a:lnTo>
                  <a:lnTo>
                    <a:pt x="157" y="53"/>
                  </a:lnTo>
                  <a:lnTo>
                    <a:pt x="146" y="63"/>
                  </a:lnTo>
                  <a:lnTo>
                    <a:pt x="146" y="63"/>
                  </a:lnTo>
                  <a:lnTo>
                    <a:pt x="138" y="69"/>
                  </a:lnTo>
                  <a:lnTo>
                    <a:pt x="130" y="72"/>
                  </a:lnTo>
                  <a:lnTo>
                    <a:pt x="114" y="80"/>
                  </a:lnTo>
                  <a:lnTo>
                    <a:pt x="102" y="84"/>
                  </a:lnTo>
                  <a:lnTo>
                    <a:pt x="98" y="85"/>
                  </a:lnTo>
                  <a:lnTo>
                    <a:pt x="98" y="85"/>
                  </a:lnTo>
                  <a:lnTo>
                    <a:pt x="93" y="86"/>
                  </a:lnTo>
                  <a:lnTo>
                    <a:pt x="89" y="86"/>
                  </a:lnTo>
                  <a:lnTo>
                    <a:pt x="86" y="88"/>
                  </a:lnTo>
                  <a:lnTo>
                    <a:pt x="86" y="88"/>
                  </a:lnTo>
                  <a:lnTo>
                    <a:pt x="81" y="92"/>
                  </a:lnTo>
                  <a:lnTo>
                    <a:pt x="77" y="96"/>
                  </a:lnTo>
                  <a:lnTo>
                    <a:pt x="73" y="101"/>
                  </a:lnTo>
                  <a:lnTo>
                    <a:pt x="66" y="104"/>
                  </a:lnTo>
                  <a:lnTo>
                    <a:pt x="66" y="104"/>
                  </a:lnTo>
                  <a:lnTo>
                    <a:pt x="62" y="109"/>
                  </a:lnTo>
                  <a:lnTo>
                    <a:pt x="56" y="114"/>
                  </a:lnTo>
                  <a:lnTo>
                    <a:pt x="50" y="118"/>
                  </a:lnTo>
                  <a:lnTo>
                    <a:pt x="50" y="118"/>
                  </a:lnTo>
                  <a:lnTo>
                    <a:pt x="39" y="125"/>
                  </a:lnTo>
                  <a:lnTo>
                    <a:pt x="28" y="130"/>
                  </a:lnTo>
                  <a:lnTo>
                    <a:pt x="16" y="135"/>
                  </a:lnTo>
                  <a:lnTo>
                    <a:pt x="16" y="135"/>
                  </a:lnTo>
                  <a:lnTo>
                    <a:pt x="10" y="140"/>
                  </a:lnTo>
                  <a:lnTo>
                    <a:pt x="5" y="144"/>
                  </a:lnTo>
                  <a:lnTo>
                    <a:pt x="1" y="147"/>
                  </a:lnTo>
                  <a:lnTo>
                    <a:pt x="1" y="147"/>
                  </a:lnTo>
                  <a:lnTo>
                    <a:pt x="0" y="152"/>
                  </a:lnTo>
                  <a:lnTo>
                    <a:pt x="1" y="155"/>
                  </a:lnTo>
                  <a:lnTo>
                    <a:pt x="3" y="157"/>
                  </a:lnTo>
                  <a:lnTo>
                    <a:pt x="3" y="157"/>
                  </a:lnTo>
                  <a:lnTo>
                    <a:pt x="7" y="158"/>
                  </a:lnTo>
                  <a:lnTo>
                    <a:pt x="11" y="158"/>
                  </a:lnTo>
                  <a:lnTo>
                    <a:pt x="16" y="157"/>
                  </a:lnTo>
                  <a:lnTo>
                    <a:pt x="16" y="157"/>
                  </a:lnTo>
                  <a:lnTo>
                    <a:pt x="22" y="156"/>
                  </a:lnTo>
                  <a:lnTo>
                    <a:pt x="22" y="156"/>
                  </a:lnTo>
                  <a:lnTo>
                    <a:pt x="25" y="157"/>
                  </a:lnTo>
                  <a:lnTo>
                    <a:pt x="28" y="158"/>
                  </a:lnTo>
                  <a:lnTo>
                    <a:pt x="30" y="162"/>
                  </a:lnTo>
                  <a:lnTo>
                    <a:pt x="30" y="162"/>
                  </a:lnTo>
                  <a:lnTo>
                    <a:pt x="34" y="163"/>
                  </a:lnTo>
                  <a:lnTo>
                    <a:pt x="38" y="165"/>
                  </a:lnTo>
                  <a:lnTo>
                    <a:pt x="43" y="165"/>
                  </a:lnTo>
                  <a:lnTo>
                    <a:pt x="43" y="165"/>
                  </a:lnTo>
                  <a:lnTo>
                    <a:pt x="48" y="163"/>
                  </a:lnTo>
                  <a:lnTo>
                    <a:pt x="54" y="160"/>
                  </a:lnTo>
                  <a:lnTo>
                    <a:pt x="59" y="156"/>
                  </a:lnTo>
                  <a:lnTo>
                    <a:pt x="59" y="156"/>
                  </a:lnTo>
                  <a:lnTo>
                    <a:pt x="60" y="156"/>
                  </a:lnTo>
                  <a:lnTo>
                    <a:pt x="65" y="156"/>
                  </a:lnTo>
                  <a:lnTo>
                    <a:pt x="71" y="155"/>
                  </a:lnTo>
                  <a:lnTo>
                    <a:pt x="75" y="152"/>
                  </a:lnTo>
                  <a:lnTo>
                    <a:pt x="77" y="150"/>
                  </a:lnTo>
                  <a:lnTo>
                    <a:pt x="77" y="150"/>
                  </a:lnTo>
                  <a:lnTo>
                    <a:pt x="98" y="128"/>
                  </a:lnTo>
                  <a:lnTo>
                    <a:pt x="98" y="128"/>
                  </a:lnTo>
                  <a:lnTo>
                    <a:pt x="110" y="117"/>
                  </a:lnTo>
                  <a:lnTo>
                    <a:pt x="121" y="107"/>
                  </a:lnTo>
                  <a:lnTo>
                    <a:pt x="121" y="107"/>
                  </a:lnTo>
                  <a:lnTo>
                    <a:pt x="127" y="103"/>
                  </a:lnTo>
                  <a:lnTo>
                    <a:pt x="131" y="102"/>
                  </a:lnTo>
                  <a:lnTo>
                    <a:pt x="131" y="102"/>
                  </a:lnTo>
                  <a:lnTo>
                    <a:pt x="134" y="101"/>
                  </a:lnTo>
                  <a:lnTo>
                    <a:pt x="140" y="98"/>
                  </a:lnTo>
                  <a:lnTo>
                    <a:pt x="140" y="98"/>
                  </a:lnTo>
                  <a:lnTo>
                    <a:pt x="156" y="96"/>
                  </a:lnTo>
                  <a:lnTo>
                    <a:pt x="165" y="95"/>
                  </a:lnTo>
                  <a:lnTo>
                    <a:pt x="173" y="92"/>
                  </a:lnTo>
                  <a:lnTo>
                    <a:pt x="173" y="92"/>
                  </a:lnTo>
                  <a:lnTo>
                    <a:pt x="176" y="90"/>
                  </a:lnTo>
                  <a:lnTo>
                    <a:pt x="180" y="87"/>
                  </a:lnTo>
                  <a:lnTo>
                    <a:pt x="185" y="81"/>
                  </a:lnTo>
                  <a:lnTo>
                    <a:pt x="186" y="77"/>
                  </a:lnTo>
                  <a:lnTo>
                    <a:pt x="188" y="75"/>
                  </a:lnTo>
                  <a:lnTo>
                    <a:pt x="188" y="75"/>
                  </a:lnTo>
                  <a:lnTo>
                    <a:pt x="190" y="70"/>
                  </a:lnTo>
                  <a:lnTo>
                    <a:pt x="194" y="66"/>
                  </a:lnTo>
                  <a:lnTo>
                    <a:pt x="197" y="63"/>
                  </a:lnTo>
                  <a:lnTo>
                    <a:pt x="197" y="63"/>
                  </a:lnTo>
                  <a:lnTo>
                    <a:pt x="216" y="53"/>
                  </a:lnTo>
                  <a:lnTo>
                    <a:pt x="232" y="44"/>
                  </a:lnTo>
                  <a:lnTo>
                    <a:pt x="232" y="44"/>
                  </a:lnTo>
                  <a:lnTo>
                    <a:pt x="237" y="39"/>
                  </a:lnTo>
                  <a:lnTo>
                    <a:pt x="242" y="36"/>
                  </a:lnTo>
                  <a:lnTo>
                    <a:pt x="244" y="32"/>
                  </a:lnTo>
                  <a:lnTo>
                    <a:pt x="245" y="28"/>
                  </a:lnTo>
                  <a:lnTo>
                    <a:pt x="246" y="23"/>
                  </a:lnTo>
                  <a:lnTo>
                    <a:pt x="246" y="22"/>
                  </a:lnTo>
                  <a:lnTo>
                    <a:pt x="246" y="22"/>
                  </a:lnTo>
                  <a:lnTo>
                    <a:pt x="248" y="15"/>
                  </a:lnTo>
                  <a:lnTo>
                    <a:pt x="248" y="10"/>
                  </a:lnTo>
                  <a:lnTo>
                    <a:pt x="248" y="9"/>
                  </a:lnTo>
                  <a:lnTo>
                    <a:pt x="246" y="7"/>
                  </a:lnTo>
                  <a:lnTo>
                    <a:pt x="246" y="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Freeform: Shape 103">
              <a:extLst>
                <a:ext uri="{FF2B5EF4-FFF2-40B4-BE49-F238E27FC236}">
                  <a16:creationId xmlns:a16="http://schemas.microsoft.com/office/drawing/2014/main" id="{BC602885-C6A6-42A2-A846-319248B34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7720" y="5034288"/>
              <a:ext cx="119248" cy="175258"/>
            </a:xfrm>
            <a:custGeom>
              <a:avLst/>
              <a:gdLst>
                <a:gd name="T0" fmla="*/ 127 w 131"/>
                <a:gd name="T1" fmla="*/ 85 h 194"/>
                <a:gd name="T2" fmla="*/ 113 w 131"/>
                <a:gd name="T3" fmla="*/ 89 h 194"/>
                <a:gd name="T4" fmla="*/ 104 w 131"/>
                <a:gd name="T5" fmla="*/ 94 h 194"/>
                <a:gd name="T6" fmla="*/ 97 w 131"/>
                <a:gd name="T7" fmla="*/ 89 h 194"/>
                <a:gd name="T8" fmla="*/ 93 w 131"/>
                <a:gd name="T9" fmla="*/ 87 h 194"/>
                <a:gd name="T10" fmla="*/ 92 w 131"/>
                <a:gd name="T11" fmla="*/ 87 h 194"/>
                <a:gd name="T12" fmla="*/ 93 w 131"/>
                <a:gd name="T13" fmla="*/ 67 h 194"/>
                <a:gd name="T14" fmla="*/ 93 w 131"/>
                <a:gd name="T15" fmla="*/ 62 h 194"/>
                <a:gd name="T16" fmla="*/ 87 w 131"/>
                <a:gd name="T17" fmla="*/ 60 h 194"/>
                <a:gd name="T18" fmla="*/ 79 w 131"/>
                <a:gd name="T19" fmla="*/ 62 h 194"/>
                <a:gd name="T20" fmla="*/ 77 w 131"/>
                <a:gd name="T21" fmla="*/ 62 h 194"/>
                <a:gd name="T22" fmla="*/ 76 w 131"/>
                <a:gd name="T23" fmla="*/ 62 h 194"/>
                <a:gd name="T24" fmla="*/ 72 w 131"/>
                <a:gd name="T25" fmla="*/ 59 h 194"/>
                <a:gd name="T26" fmla="*/ 72 w 131"/>
                <a:gd name="T27" fmla="*/ 55 h 194"/>
                <a:gd name="T28" fmla="*/ 77 w 131"/>
                <a:gd name="T29" fmla="*/ 45 h 194"/>
                <a:gd name="T30" fmla="*/ 81 w 131"/>
                <a:gd name="T31" fmla="*/ 40 h 194"/>
                <a:gd name="T32" fmla="*/ 84 w 131"/>
                <a:gd name="T33" fmla="*/ 32 h 194"/>
                <a:gd name="T34" fmla="*/ 84 w 131"/>
                <a:gd name="T35" fmla="*/ 28 h 194"/>
                <a:gd name="T36" fmla="*/ 79 w 131"/>
                <a:gd name="T37" fmla="*/ 17 h 194"/>
                <a:gd name="T38" fmla="*/ 76 w 131"/>
                <a:gd name="T39" fmla="*/ 13 h 194"/>
                <a:gd name="T40" fmla="*/ 67 w 131"/>
                <a:gd name="T41" fmla="*/ 1 h 194"/>
                <a:gd name="T42" fmla="*/ 62 w 131"/>
                <a:gd name="T43" fmla="*/ 0 h 194"/>
                <a:gd name="T44" fmla="*/ 62 w 131"/>
                <a:gd name="T45" fmla="*/ 0 h 194"/>
                <a:gd name="T46" fmla="*/ 59 w 131"/>
                <a:gd name="T47" fmla="*/ 6 h 194"/>
                <a:gd name="T48" fmla="*/ 57 w 131"/>
                <a:gd name="T49" fmla="*/ 13 h 194"/>
                <a:gd name="T50" fmla="*/ 59 w 131"/>
                <a:gd name="T51" fmla="*/ 61 h 194"/>
                <a:gd name="T52" fmla="*/ 56 w 131"/>
                <a:gd name="T53" fmla="*/ 83 h 194"/>
                <a:gd name="T54" fmla="*/ 54 w 131"/>
                <a:gd name="T55" fmla="*/ 93 h 194"/>
                <a:gd name="T56" fmla="*/ 46 w 131"/>
                <a:gd name="T57" fmla="*/ 108 h 194"/>
                <a:gd name="T58" fmla="*/ 36 w 131"/>
                <a:gd name="T59" fmla="*/ 121 h 194"/>
                <a:gd name="T60" fmla="*/ 34 w 131"/>
                <a:gd name="T61" fmla="*/ 124 h 194"/>
                <a:gd name="T62" fmla="*/ 30 w 131"/>
                <a:gd name="T63" fmla="*/ 120 h 194"/>
                <a:gd name="T64" fmla="*/ 28 w 131"/>
                <a:gd name="T65" fmla="*/ 120 h 194"/>
                <a:gd name="T66" fmla="*/ 19 w 131"/>
                <a:gd name="T67" fmla="*/ 127 h 194"/>
                <a:gd name="T68" fmla="*/ 12 w 131"/>
                <a:gd name="T69" fmla="*/ 131 h 194"/>
                <a:gd name="T70" fmla="*/ 8 w 131"/>
                <a:gd name="T71" fmla="*/ 131 h 194"/>
                <a:gd name="T72" fmla="*/ 5 w 131"/>
                <a:gd name="T73" fmla="*/ 137 h 194"/>
                <a:gd name="T74" fmla="*/ 5 w 131"/>
                <a:gd name="T75" fmla="*/ 140 h 194"/>
                <a:gd name="T76" fmla="*/ 12 w 131"/>
                <a:gd name="T77" fmla="*/ 147 h 194"/>
                <a:gd name="T78" fmla="*/ 22 w 131"/>
                <a:gd name="T79" fmla="*/ 156 h 194"/>
                <a:gd name="T80" fmla="*/ 8 w 131"/>
                <a:gd name="T81" fmla="*/ 174 h 194"/>
                <a:gd name="T82" fmla="*/ 5 w 131"/>
                <a:gd name="T83" fmla="*/ 180 h 194"/>
                <a:gd name="T84" fmla="*/ 1 w 131"/>
                <a:gd name="T85" fmla="*/ 186 h 194"/>
                <a:gd name="T86" fmla="*/ 1 w 131"/>
                <a:gd name="T87" fmla="*/ 190 h 194"/>
                <a:gd name="T88" fmla="*/ 7 w 131"/>
                <a:gd name="T89" fmla="*/ 194 h 194"/>
                <a:gd name="T90" fmla="*/ 21 w 131"/>
                <a:gd name="T91" fmla="*/ 189 h 194"/>
                <a:gd name="T92" fmla="*/ 36 w 131"/>
                <a:gd name="T93" fmla="*/ 182 h 194"/>
                <a:gd name="T94" fmla="*/ 41 w 131"/>
                <a:gd name="T95" fmla="*/ 179 h 194"/>
                <a:gd name="T96" fmla="*/ 52 w 131"/>
                <a:gd name="T97" fmla="*/ 167 h 194"/>
                <a:gd name="T98" fmla="*/ 65 w 131"/>
                <a:gd name="T99" fmla="*/ 146 h 194"/>
                <a:gd name="T100" fmla="*/ 66 w 131"/>
                <a:gd name="T101" fmla="*/ 142 h 194"/>
                <a:gd name="T102" fmla="*/ 73 w 131"/>
                <a:gd name="T103" fmla="*/ 134 h 194"/>
                <a:gd name="T104" fmla="*/ 78 w 131"/>
                <a:gd name="T105" fmla="*/ 129 h 194"/>
                <a:gd name="T106" fmla="*/ 89 w 131"/>
                <a:gd name="T107" fmla="*/ 125 h 194"/>
                <a:gd name="T108" fmla="*/ 95 w 131"/>
                <a:gd name="T109" fmla="*/ 125 h 194"/>
                <a:gd name="T110" fmla="*/ 97 w 131"/>
                <a:gd name="T111" fmla="*/ 125 h 194"/>
                <a:gd name="T112" fmla="*/ 103 w 131"/>
                <a:gd name="T113" fmla="*/ 120 h 194"/>
                <a:gd name="T114" fmla="*/ 117 w 131"/>
                <a:gd name="T115" fmla="*/ 104 h 194"/>
                <a:gd name="T116" fmla="*/ 126 w 131"/>
                <a:gd name="T117" fmla="*/ 97 h 194"/>
                <a:gd name="T118" fmla="*/ 130 w 131"/>
                <a:gd name="T119" fmla="*/ 94 h 194"/>
                <a:gd name="T120" fmla="*/ 131 w 131"/>
                <a:gd name="T121" fmla="*/ 86 h 194"/>
                <a:gd name="T122" fmla="*/ 127 w 131"/>
                <a:gd name="T123" fmla="*/ 85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1" h="194">
                  <a:moveTo>
                    <a:pt x="127" y="85"/>
                  </a:moveTo>
                  <a:lnTo>
                    <a:pt x="127" y="85"/>
                  </a:lnTo>
                  <a:lnTo>
                    <a:pt x="121" y="86"/>
                  </a:lnTo>
                  <a:lnTo>
                    <a:pt x="113" y="89"/>
                  </a:lnTo>
                  <a:lnTo>
                    <a:pt x="104" y="94"/>
                  </a:lnTo>
                  <a:lnTo>
                    <a:pt x="104" y="94"/>
                  </a:lnTo>
                  <a:lnTo>
                    <a:pt x="102" y="92"/>
                  </a:lnTo>
                  <a:lnTo>
                    <a:pt x="97" y="89"/>
                  </a:lnTo>
                  <a:lnTo>
                    <a:pt x="97" y="89"/>
                  </a:lnTo>
                  <a:lnTo>
                    <a:pt x="93" y="87"/>
                  </a:lnTo>
                  <a:lnTo>
                    <a:pt x="92" y="87"/>
                  </a:lnTo>
                  <a:lnTo>
                    <a:pt x="92" y="87"/>
                  </a:lnTo>
                  <a:lnTo>
                    <a:pt x="93" y="76"/>
                  </a:lnTo>
                  <a:lnTo>
                    <a:pt x="93" y="67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0" y="60"/>
                  </a:lnTo>
                  <a:lnTo>
                    <a:pt x="87" y="60"/>
                  </a:lnTo>
                  <a:lnTo>
                    <a:pt x="83" y="61"/>
                  </a:lnTo>
                  <a:lnTo>
                    <a:pt x="79" y="62"/>
                  </a:lnTo>
                  <a:lnTo>
                    <a:pt x="79" y="62"/>
                  </a:lnTo>
                  <a:lnTo>
                    <a:pt x="77" y="62"/>
                  </a:lnTo>
                  <a:lnTo>
                    <a:pt x="76" y="62"/>
                  </a:lnTo>
                  <a:lnTo>
                    <a:pt x="76" y="62"/>
                  </a:lnTo>
                  <a:lnTo>
                    <a:pt x="73" y="60"/>
                  </a:lnTo>
                  <a:lnTo>
                    <a:pt x="72" y="59"/>
                  </a:lnTo>
                  <a:lnTo>
                    <a:pt x="72" y="55"/>
                  </a:lnTo>
                  <a:lnTo>
                    <a:pt x="72" y="55"/>
                  </a:lnTo>
                  <a:lnTo>
                    <a:pt x="75" y="50"/>
                  </a:lnTo>
                  <a:lnTo>
                    <a:pt x="77" y="45"/>
                  </a:lnTo>
                  <a:lnTo>
                    <a:pt x="81" y="40"/>
                  </a:lnTo>
                  <a:lnTo>
                    <a:pt x="81" y="40"/>
                  </a:lnTo>
                  <a:lnTo>
                    <a:pt x="83" y="37"/>
                  </a:lnTo>
                  <a:lnTo>
                    <a:pt x="84" y="32"/>
                  </a:lnTo>
                  <a:lnTo>
                    <a:pt x="84" y="28"/>
                  </a:lnTo>
                  <a:lnTo>
                    <a:pt x="84" y="28"/>
                  </a:lnTo>
                  <a:lnTo>
                    <a:pt x="82" y="22"/>
                  </a:lnTo>
                  <a:lnTo>
                    <a:pt x="79" y="17"/>
                  </a:lnTo>
                  <a:lnTo>
                    <a:pt x="76" y="13"/>
                  </a:lnTo>
                  <a:lnTo>
                    <a:pt x="76" y="13"/>
                  </a:lnTo>
                  <a:lnTo>
                    <a:pt x="71" y="6"/>
                  </a:lnTo>
                  <a:lnTo>
                    <a:pt x="67" y="1"/>
                  </a:lnTo>
                  <a:lnTo>
                    <a:pt x="65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1" y="1"/>
                  </a:lnTo>
                  <a:lnTo>
                    <a:pt x="59" y="6"/>
                  </a:lnTo>
                  <a:lnTo>
                    <a:pt x="57" y="13"/>
                  </a:lnTo>
                  <a:lnTo>
                    <a:pt x="57" y="13"/>
                  </a:lnTo>
                  <a:lnTo>
                    <a:pt x="59" y="38"/>
                  </a:lnTo>
                  <a:lnTo>
                    <a:pt x="59" y="61"/>
                  </a:lnTo>
                  <a:lnTo>
                    <a:pt x="57" y="72"/>
                  </a:lnTo>
                  <a:lnTo>
                    <a:pt x="56" y="83"/>
                  </a:lnTo>
                  <a:lnTo>
                    <a:pt x="56" y="83"/>
                  </a:lnTo>
                  <a:lnTo>
                    <a:pt x="54" y="93"/>
                  </a:lnTo>
                  <a:lnTo>
                    <a:pt x="50" y="102"/>
                  </a:lnTo>
                  <a:lnTo>
                    <a:pt x="46" y="108"/>
                  </a:lnTo>
                  <a:lnTo>
                    <a:pt x="43" y="114"/>
                  </a:lnTo>
                  <a:lnTo>
                    <a:pt x="36" y="121"/>
                  </a:lnTo>
                  <a:lnTo>
                    <a:pt x="34" y="124"/>
                  </a:lnTo>
                  <a:lnTo>
                    <a:pt x="34" y="124"/>
                  </a:lnTo>
                  <a:lnTo>
                    <a:pt x="33" y="121"/>
                  </a:lnTo>
                  <a:lnTo>
                    <a:pt x="30" y="120"/>
                  </a:lnTo>
                  <a:lnTo>
                    <a:pt x="28" y="120"/>
                  </a:lnTo>
                  <a:lnTo>
                    <a:pt x="28" y="120"/>
                  </a:lnTo>
                  <a:lnTo>
                    <a:pt x="19" y="127"/>
                  </a:lnTo>
                  <a:lnTo>
                    <a:pt x="19" y="127"/>
                  </a:lnTo>
                  <a:lnTo>
                    <a:pt x="16" y="130"/>
                  </a:lnTo>
                  <a:lnTo>
                    <a:pt x="12" y="131"/>
                  </a:lnTo>
                  <a:lnTo>
                    <a:pt x="8" y="131"/>
                  </a:lnTo>
                  <a:lnTo>
                    <a:pt x="8" y="131"/>
                  </a:lnTo>
                  <a:lnTo>
                    <a:pt x="6" y="135"/>
                  </a:lnTo>
                  <a:lnTo>
                    <a:pt x="5" y="137"/>
                  </a:lnTo>
                  <a:lnTo>
                    <a:pt x="5" y="140"/>
                  </a:lnTo>
                  <a:lnTo>
                    <a:pt x="5" y="140"/>
                  </a:lnTo>
                  <a:lnTo>
                    <a:pt x="8" y="143"/>
                  </a:lnTo>
                  <a:lnTo>
                    <a:pt x="12" y="147"/>
                  </a:lnTo>
                  <a:lnTo>
                    <a:pt x="17" y="151"/>
                  </a:lnTo>
                  <a:lnTo>
                    <a:pt x="22" y="156"/>
                  </a:lnTo>
                  <a:lnTo>
                    <a:pt x="22" y="156"/>
                  </a:lnTo>
                  <a:lnTo>
                    <a:pt x="8" y="174"/>
                  </a:lnTo>
                  <a:lnTo>
                    <a:pt x="8" y="174"/>
                  </a:lnTo>
                  <a:lnTo>
                    <a:pt x="5" y="180"/>
                  </a:lnTo>
                  <a:lnTo>
                    <a:pt x="1" y="186"/>
                  </a:lnTo>
                  <a:lnTo>
                    <a:pt x="1" y="186"/>
                  </a:lnTo>
                  <a:lnTo>
                    <a:pt x="0" y="189"/>
                  </a:lnTo>
                  <a:lnTo>
                    <a:pt x="1" y="190"/>
                  </a:lnTo>
                  <a:lnTo>
                    <a:pt x="2" y="193"/>
                  </a:lnTo>
                  <a:lnTo>
                    <a:pt x="7" y="194"/>
                  </a:lnTo>
                  <a:lnTo>
                    <a:pt x="7" y="194"/>
                  </a:lnTo>
                  <a:lnTo>
                    <a:pt x="21" y="189"/>
                  </a:lnTo>
                  <a:lnTo>
                    <a:pt x="32" y="185"/>
                  </a:lnTo>
                  <a:lnTo>
                    <a:pt x="36" y="182"/>
                  </a:lnTo>
                  <a:lnTo>
                    <a:pt x="41" y="179"/>
                  </a:lnTo>
                  <a:lnTo>
                    <a:pt x="41" y="179"/>
                  </a:lnTo>
                  <a:lnTo>
                    <a:pt x="48" y="173"/>
                  </a:lnTo>
                  <a:lnTo>
                    <a:pt x="52" y="167"/>
                  </a:lnTo>
                  <a:lnTo>
                    <a:pt x="60" y="156"/>
                  </a:lnTo>
                  <a:lnTo>
                    <a:pt x="65" y="146"/>
                  </a:lnTo>
                  <a:lnTo>
                    <a:pt x="66" y="142"/>
                  </a:lnTo>
                  <a:lnTo>
                    <a:pt x="66" y="142"/>
                  </a:lnTo>
                  <a:lnTo>
                    <a:pt x="70" y="137"/>
                  </a:lnTo>
                  <a:lnTo>
                    <a:pt x="73" y="134"/>
                  </a:lnTo>
                  <a:lnTo>
                    <a:pt x="78" y="129"/>
                  </a:lnTo>
                  <a:lnTo>
                    <a:pt x="78" y="129"/>
                  </a:lnTo>
                  <a:lnTo>
                    <a:pt x="83" y="126"/>
                  </a:lnTo>
                  <a:lnTo>
                    <a:pt x="89" y="125"/>
                  </a:lnTo>
                  <a:lnTo>
                    <a:pt x="95" y="125"/>
                  </a:lnTo>
                  <a:lnTo>
                    <a:pt x="95" y="125"/>
                  </a:lnTo>
                  <a:lnTo>
                    <a:pt x="95" y="125"/>
                  </a:lnTo>
                  <a:lnTo>
                    <a:pt x="97" y="125"/>
                  </a:lnTo>
                  <a:lnTo>
                    <a:pt x="99" y="124"/>
                  </a:lnTo>
                  <a:lnTo>
                    <a:pt x="103" y="120"/>
                  </a:lnTo>
                  <a:lnTo>
                    <a:pt x="103" y="120"/>
                  </a:lnTo>
                  <a:lnTo>
                    <a:pt x="117" y="104"/>
                  </a:lnTo>
                  <a:lnTo>
                    <a:pt x="117" y="104"/>
                  </a:lnTo>
                  <a:lnTo>
                    <a:pt x="126" y="97"/>
                  </a:lnTo>
                  <a:lnTo>
                    <a:pt x="130" y="94"/>
                  </a:lnTo>
                  <a:lnTo>
                    <a:pt x="130" y="94"/>
                  </a:lnTo>
                  <a:lnTo>
                    <a:pt x="131" y="89"/>
                  </a:lnTo>
                  <a:lnTo>
                    <a:pt x="131" y="86"/>
                  </a:lnTo>
                  <a:lnTo>
                    <a:pt x="130" y="86"/>
                  </a:lnTo>
                  <a:lnTo>
                    <a:pt x="127" y="85"/>
                  </a:lnTo>
                  <a:lnTo>
                    <a:pt x="127" y="8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3" name="Group 141">
            <a:extLst>
              <a:ext uri="{FF2B5EF4-FFF2-40B4-BE49-F238E27FC236}">
                <a16:creationId xmlns:a16="http://schemas.microsoft.com/office/drawing/2014/main" id="{EF562EAC-469B-4EBF-B00B-668200E819DF}"/>
              </a:ext>
            </a:extLst>
          </p:cNvPr>
          <p:cNvGrpSpPr/>
          <p:nvPr/>
        </p:nvGrpSpPr>
        <p:grpSpPr>
          <a:xfrm>
            <a:off x="5690997" y="2337102"/>
            <a:ext cx="4760876" cy="2833038"/>
            <a:chOff x="5690997" y="2204864"/>
            <a:chExt cx="4760876" cy="2833038"/>
          </a:xfrm>
          <a:solidFill>
            <a:schemeClr val="accent2"/>
          </a:solidFill>
        </p:grpSpPr>
        <p:grpSp>
          <p:nvGrpSpPr>
            <p:cNvPr id="24" name="Group 140">
              <a:extLst>
                <a:ext uri="{FF2B5EF4-FFF2-40B4-BE49-F238E27FC236}">
                  <a16:creationId xmlns:a16="http://schemas.microsoft.com/office/drawing/2014/main" id="{739F3012-2B7E-47ED-9733-4383AAD1E975}"/>
                </a:ext>
              </a:extLst>
            </p:cNvPr>
            <p:cNvGrpSpPr/>
            <p:nvPr/>
          </p:nvGrpSpPr>
          <p:grpSpPr>
            <a:xfrm>
              <a:off x="5690997" y="3583441"/>
              <a:ext cx="316187" cy="133702"/>
              <a:chOff x="5690997" y="3583441"/>
              <a:chExt cx="316187" cy="133702"/>
            </a:xfrm>
            <a:grpFill/>
          </p:grpSpPr>
          <p:sp>
            <p:nvSpPr>
              <p:cNvPr id="60" name="Freeform: Shape 108">
                <a:extLst>
                  <a:ext uri="{FF2B5EF4-FFF2-40B4-BE49-F238E27FC236}">
                    <a16:creationId xmlns:a16="http://schemas.microsoft.com/office/drawing/2014/main" id="{9B918590-DA80-4D7C-AFE0-4D1ECEE83D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9742" y="3666553"/>
                <a:ext cx="117442" cy="50590"/>
              </a:xfrm>
              <a:custGeom>
                <a:avLst/>
                <a:gdLst>
                  <a:gd name="T0" fmla="*/ 10 w 130"/>
                  <a:gd name="T1" fmla="*/ 49 h 57"/>
                  <a:gd name="T2" fmla="*/ 38 w 130"/>
                  <a:gd name="T3" fmla="*/ 53 h 57"/>
                  <a:gd name="T4" fmla="*/ 56 w 130"/>
                  <a:gd name="T5" fmla="*/ 56 h 57"/>
                  <a:gd name="T6" fmla="*/ 60 w 130"/>
                  <a:gd name="T7" fmla="*/ 57 h 57"/>
                  <a:gd name="T8" fmla="*/ 67 w 130"/>
                  <a:gd name="T9" fmla="*/ 53 h 57"/>
                  <a:gd name="T10" fmla="*/ 72 w 130"/>
                  <a:gd name="T11" fmla="*/ 49 h 57"/>
                  <a:gd name="T12" fmla="*/ 75 w 130"/>
                  <a:gd name="T13" fmla="*/ 46 h 57"/>
                  <a:gd name="T14" fmla="*/ 77 w 130"/>
                  <a:gd name="T15" fmla="*/ 46 h 57"/>
                  <a:gd name="T16" fmla="*/ 91 w 130"/>
                  <a:gd name="T17" fmla="*/ 45 h 57"/>
                  <a:gd name="T18" fmla="*/ 98 w 130"/>
                  <a:gd name="T19" fmla="*/ 41 h 57"/>
                  <a:gd name="T20" fmla="*/ 108 w 130"/>
                  <a:gd name="T21" fmla="*/ 35 h 57"/>
                  <a:gd name="T22" fmla="*/ 110 w 130"/>
                  <a:gd name="T23" fmla="*/ 35 h 57"/>
                  <a:gd name="T24" fmla="*/ 115 w 130"/>
                  <a:gd name="T25" fmla="*/ 37 h 57"/>
                  <a:gd name="T26" fmla="*/ 126 w 130"/>
                  <a:gd name="T27" fmla="*/ 45 h 57"/>
                  <a:gd name="T28" fmla="*/ 127 w 130"/>
                  <a:gd name="T29" fmla="*/ 45 h 57"/>
                  <a:gd name="T30" fmla="*/ 130 w 130"/>
                  <a:gd name="T31" fmla="*/ 40 h 57"/>
                  <a:gd name="T32" fmla="*/ 130 w 130"/>
                  <a:gd name="T33" fmla="*/ 35 h 57"/>
                  <a:gd name="T34" fmla="*/ 118 w 130"/>
                  <a:gd name="T35" fmla="*/ 25 h 57"/>
                  <a:gd name="T36" fmla="*/ 110 w 130"/>
                  <a:gd name="T37" fmla="*/ 20 h 57"/>
                  <a:gd name="T38" fmla="*/ 97 w 130"/>
                  <a:gd name="T39" fmla="*/ 16 h 57"/>
                  <a:gd name="T40" fmla="*/ 91 w 130"/>
                  <a:gd name="T41" fmla="*/ 16 h 57"/>
                  <a:gd name="T42" fmla="*/ 83 w 130"/>
                  <a:gd name="T43" fmla="*/ 5 h 57"/>
                  <a:gd name="T44" fmla="*/ 78 w 130"/>
                  <a:gd name="T45" fmla="*/ 0 h 57"/>
                  <a:gd name="T46" fmla="*/ 70 w 130"/>
                  <a:gd name="T47" fmla="*/ 0 h 57"/>
                  <a:gd name="T48" fmla="*/ 66 w 130"/>
                  <a:gd name="T49" fmla="*/ 3 h 57"/>
                  <a:gd name="T50" fmla="*/ 62 w 130"/>
                  <a:gd name="T51" fmla="*/ 5 h 57"/>
                  <a:gd name="T52" fmla="*/ 59 w 130"/>
                  <a:gd name="T53" fmla="*/ 5 h 57"/>
                  <a:gd name="T54" fmla="*/ 33 w 130"/>
                  <a:gd name="T55" fmla="*/ 0 h 57"/>
                  <a:gd name="T56" fmla="*/ 31 w 130"/>
                  <a:gd name="T57" fmla="*/ 0 h 57"/>
                  <a:gd name="T58" fmla="*/ 26 w 130"/>
                  <a:gd name="T59" fmla="*/ 3 h 57"/>
                  <a:gd name="T60" fmla="*/ 26 w 130"/>
                  <a:gd name="T61" fmla="*/ 5 h 57"/>
                  <a:gd name="T62" fmla="*/ 26 w 130"/>
                  <a:gd name="T63" fmla="*/ 10 h 57"/>
                  <a:gd name="T64" fmla="*/ 31 w 130"/>
                  <a:gd name="T65" fmla="*/ 15 h 57"/>
                  <a:gd name="T66" fmla="*/ 35 w 130"/>
                  <a:gd name="T67" fmla="*/ 20 h 57"/>
                  <a:gd name="T68" fmla="*/ 38 w 130"/>
                  <a:gd name="T69" fmla="*/ 30 h 57"/>
                  <a:gd name="T70" fmla="*/ 29 w 130"/>
                  <a:gd name="T71" fmla="*/ 37 h 57"/>
                  <a:gd name="T72" fmla="*/ 22 w 130"/>
                  <a:gd name="T73" fmla="*/ 36 h 57"/>
                  <a:gd name="T74" fmla="*/ 10 w 130"/>
                  <a:gd name="T75" fmla="*/ 37 h 57"/>
                  <a:gd name="T76" fmla="*/ 6 w 130"/>
                  <a:gd name="T77" fmla="*/ 38 h 57"/>
                  <a:gd name="T78" fmla="*/ 1 w 130"/>
                  <a:gd name="T79" fmla="*/ 42 h 57"/>
                  <a:gd name="T80" fmla="*/ 0 w 130"/>
                  <a:gd name="T81" fmla="*/ 43 h 57"/>
                  <a:gd name="T82" fmla="*/ 4 w 130"/>
                  <a:gd name="T83" fmla="*/ 48 h 57"/>
                  <a:gd name="T84" fmla="*/ 10 w 130"/>
                  <a:gd name="T85" fmla="*/ 49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0" h="57">
                    <a:moveTo>
                      <a:pt x="10" y="49"/>
                    </a:moveTo>
                    <a:lnTo>
                      <a:pt x="10" y="49"/>
                    </a:lnTo>
                    <a:lnTo>
                      <a:pt x="23" y="51"/>
                    </a:lnTo>
                    <a:lnTo>
                      <a:pt x="38" y="53"/>
                    </a:lnTo>
                    <a:lnTo>
                      <a:pt x="38" y="53"/>
                    </a:lnTo>
                    <a:lnTo>
                      <a:pt x="56" y="56"/>
                    </a:lnTo>
                    <a:lnTo>
                      <a:pt x="56" y="56"/>
                    </a:lnTo>
                    <a:lnTo>
                      <a:pt x="60" y="57"/>
                    </a:lnTo>
                    <a:lnTo>
                      <a:pt x="62" y="56"/>
                    </a:lnTo>
                    <a:lnTo>
                      <a:pt x="67" y="53"/>
                    </a:lnTo>
                    <a:lnTo>
                      <a:pt x="72" y="49"/>
                    </a:lnTo>
                    <a:lnTo>
                      <a:pt x="72" y="49"/>
                    </a:lnTo>
                    <a:lnTo>
                      <a:pt x="72" y="48"/>
                    </a:lnTo>
                    <a:lnTo>
                      <a:pt x="75" y="46"/>
                    </a:lnTo>
                    <a:lnTo>
                      <a:pt x="77" y="46"/>
                    </a:lnTo>
                    <a:lnTo>
                      <a:pt x="77" y="46"/>
                    </a:lnTo>
                    <a:lnTo>
                      <a:pt x="83" y="45"/>
                    </a:lnTo>
                    <a:lnTo>
                      <a:pt x="91" y="45"/>
                    </a:lnTo>
                    <a:lnTo>
                      <a:pt x="91" y="45"/>
                    </a:lnTo>
                    <a:lnTo>
                      <a:pt x="98" y="41"/>
                    </a:lnTo>
                    <a:lnTo>
                      <a:pt x="103" y="38"/>
                    </a:lnTo>
                    <a:lnTo>
                      <a:pt x="108" y="35"/>
                    </a:lnTo>
                    <a:lnTo>
                      <a:pt x="108" y="35"/>
                    </a:lnTo>
                    <a:lnTo>
                      <a:pt x="110" y="35"/>
                    </a:lnTo>
                    <a:lnTo>
                      <a:pt x="115" y="37"/>
                    </a:lnTo>
                    <a:lnTo>
                      <a:pt x="115" y="37"/>
                    </a:lnTo>
                    <a:lnTo>
                      <a:pt x="121" y="42"/>
                    </a:lnTo>
                    <a:lnTo>
                      <a:pt x="126" y="45"/>
                    </a:lnTo>
                    <a:lnTo>
                      <a:pt x="126" y="45"/>
                    </a:lnTo>
                    <a:lnTo>
                      <a:pt x="127" y="45"/>
                    </a:lnTo>
                    <a:lnTo>
                      <a:pt x="129" y="43"/>
                    </a:lnTo>
                    <a:lnTo>
                      <a:pt x="130" y="40"/>
                    </a:lnTo>
                    <a:lnTo>
                      <a:pt x="130" y="35"/>
                    </a:lnTo>
                    <a:lnTo>
                      <a:pt x="130" y="35"/>
                    </a:lnTo>
                    <a:lnTo>
                      <a:pt x="124" y="29"/>
                    </a:lnTo>
                    <a:lnTo>
                      <a:pt x="118" y="25"/>
                    </a:lnTo>
                    <a:lnTo>
                      <a:pt x="110" y="20"/>
                    </a:lnTo>
                    <a:lnTo>
                      <a:pt x="110" y="20"/>
                    </a:lnTo>
                    <a:lnTo>
                      <a:pt x="103" y="18"/>
                    </a:lnTo>
                    <a:lnTo>
                      <a:pt x="97" y="16"/>
                    </a:lnTo>
                    <a:lnTo>
                      <a:pt x="91" y="16"/>
                    </a:lnTo>
                    <a:lnTo>
                      <a:pt x="91" y="16"/>
                    </a:lnTo>
                    <a:lnTo>
                      <a:pt x="87" y="10"/>
                    </a:lnTo>
                    <a:lnTo>
                      <a:pt x="83" y="5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3" y="0"/>
                    </a:lnTo>
                    <a:lnTo>
                      <a:pt x="70" y="0"/>
                    </a:lnTo>
                    <a:lnTo>
                      <a:pt x="66" y="3"/>
                    </a:lnTo>
                    <a:lnTo>
                      <a:pt x="66" y="3"/>
                    </a:lnTo>
                    <a:lnTo>
                      <a:pt x="65" y="4"/>
                    </a:lnTo>
                    <a:lnTo>
                      <a:pt x="62" y="5"/>
                    </a:lnTo>
                    <a:lnTo>
                      <a:pt x="59" y="5"/>
                    </a:lnTo>
                    <a:lnTo>
                      <a:pt x="59" y="5"/>
                    </a:lnTo>
                    <a:lnTo>
                      <a:pt x="46" y="3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31" y="0"/>
                    </a:lnTo>
                    <a:lnTo>
                      <a:pt x="28" y="2"/>
                    </a:lnTo>
                    <a:lnTo>
                      <a:pt x="26" y="3"/>
                    </a:lnTo>
                    <a:lnTo>
                      <a:pt x="26" y="3"/>
                    </a:lnTo>
                    <a:lnTo>
                      <a:pt x="26" y="5"/>
                    </a:lnTo>
                    <a:lnTo>
                      <a:pt x="24" y="8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31" y="15"/>
                    </a:lnTo>
                    <a:lnTo>
                      <a:pt x="35" y="20"/>
                    </a:lnTo>
                    <a:lnTo>
                      <a:pt x="35" y="20"/>
                    </a:lnTo>
                    <a:lnTo>
                      <a:pt x="37" y="25"/>
                    </a:lnTo>
                    <a:lnTo>
                      <a:pt x="38" y="30"/>
                    </a:lnTo>
                    <a:lnTo>
                      <a:pt x="38" y="36"/>
                    </a:lnTo>
                    <a:lnTo>
                      <a:pt x="29" y="37"/>
                    </a:lnTo>
                    <a:lnTo>
                      <a:pt x="29" y="37"/>
                    </a:lnTo>
                    <a:lnTo>
                      <a:pt x="22" y="36"/>
                    </a:lnTo>
                    <a:lnTo>
                      <a:pt x="16" y="36"/>
                    </a:lnTo>
                    <a:lnTo>
                      <a:pt x="10" y="37"/>
                    </a:lnTo>
                    <a:lnTo>
                      <a:pt x="10" y="37"/>
                    </a:lnTo>
                    <a:lnTo>
                      <a:pt x="6" y="38"/>
                    </a:lnTo>
                    <a:lnTo>
                      <a:pt x="2" y="40"/>
                    </a:lnTo>
                    <a:lnTo>
                      <a:pt x="1" y="42"/>
                    </a:lnTo>
                    <a:lnTo>
                      <a:pt x="1" y="42"/>
                    </a:lnTo>
                    <a:lnTo>
                      <a:pt x="0" y="43"/>
                    </a:lnTo>
                    <a:lnTo>
                      <a:pt x="1" y="46"/>
                    </a:lnTo>
                    <a:lnTo>
                      <a:pt x="4" y="48"/>
                    </a:lnTo>
                    <a:lnTo>
                      <a:pt x="10" y="49"/>
                    </a:lnTo>
                    <a:lnTo>
                      <a:pt x="10" y="4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Freeform: Shape 109">
                <a:extLst>
                  <a:ext uri="{FF2B5EF4-FFF2-40B4-BE49-F238E27FC236}">
                    <a16:creationId xmlns:a16="http://schemas.microsoft.com/office/drawing/2014/main" id="{5C679CC7-9C5B-4423-A4FD-7034671EA9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0997" y="3583441"/>
                <a:ext cx="205974" cy="92146"/>
              </a:xfrm>
              <a:custGeom>
                <a:avLst/>
                <a:gdLst>
                  <a:gd name="T0" fmla="*/ 161 w 227"/>
                  <a:gd name="T1" fmla="*/ 95 h 102"/>
                  <a:gd name="T2" fmla="*/ 167 w 227"/>
                  <a:gd name="T3" fmla="*/ 94 h 102"/>
                  <a:gd name="T4" fmla="*/ 176 w 227"/>
                  <a:gd name="T5" fmla="*/ 89 h 102"/>
                  <a:gd name="T6" fmla="*/ 184 w 227"/>
                  <a:gd name="T7" fmla="*/ 87 h 102"/>
                  <a:gd name="T8" fmla="*/ 188 w 227"/>
                  <a:gd name="T9" fmla="*/ 89 h 102"/>
                  <a:gd name="T10" fmla="*/ 194 w 227"/>
                  <a:gd name="T11" fmla="*/ 92 h 102"/>
                  <a:gd name="T12" fmla="*/ 201 w 227"/>
                  <a:gd name="T13" fmla="*/ 100 h 102"/>
                  <a:gd name="T14" fmla="*/ 204 w 227"/>
                  <a:gd name="T15" fmla="*/ 102 h 102"/>
                  <a:gd name="T16" fmla="*/ 215 w 227"/>
                  <a:gd name="T17" fmla="*/ 101 h 102"/>
                  <a:gd name="T18" fmla="*/ 221 w 227"/>
                  <a:gd name="T19" fmla="*/ 100 h 102"/>
                  <a:gd name="T20" fmla="*/ 226 w 227"/>
                  <a:gd name="T21" fmla="*/ 95 h 102"/>
                  <a:gd name="T22" fmla="*/ 227 w 227"/>
                  <a:gd name="T23" fmla="*/ 90 h 102"/>
                  <a:gd name="T24" fmla="*/ 226 w 227"/>
                  <a:gd name="T25" fmla="*/ 84 h 102"/>
                  <a:gd name="T26" fmla="*/ 220 w 227"/>
                  <a:gd name="T27" fmla="*/ 80 h 102"/>
                  <a:gd name="T28" fmla="*/ 199 w 227"/>
                  <a:gd name="T29" fmla="*/ 70 h 102"/>
                  <a:gd name="T30" fmla="*/ 196 w 227"/>
                  <a:gd name="T31" fmla="*/ 68 h 102"/>
                  <a:gd name="T32" fmla="*/ 192 w 227"/>
                  <a:gd name="T33" fmla="*/ 63 h 102"/>
                  <a:gd name="T34" fmla="*/ 185 w 227"/>
                  <a:gd name="T35" fmla="*/ 60 h 102"/>
                  <a:gd name="T36" fmla="*/ 182 w 227"/>
                  <a:gd name="T37" fmla="*/ 60 h 102"/>
                  <a:gd name="T38" fmla="*/ 169 w 227"/>
                  <a:gd name="T39" fmla="*/ 51 h 102"/>
                  <a:gd name="T40" fmla="*/ 157 w 227"/>
                  <a:gd name="T41" fmla="*/ 38 h 102"/>
                  <a:gd name="T42" fmla="*/ 145 w 227"/>
                  <a:gd name="T43" fmla="*/ 28 h 102"/>
                  <a:gd name="T44" fmla="*/ 131 w 227"/>
                  <a:gd name="T45" fmla="*/ 25 h 102"/>
                  <a:gd name="T46" fmla="*/ 123 w 227"/>
                  <a:gd name="T47" fmla="*/ 25 h 102"/>
                  <a:gd name="T48" fmla="*/ 97 w 227"/>
                  <a:gd name="T49" fmla="*/ 8 h 102"/>
                  <a:gd name="T50" fmla="*/ 84 w 227"/>
                  <a:gd name="T51" fmla="*/ 1 h 102"/>
                  <a:gd name="T52" fmla="*/ 70 w 227"/>
                  <a:gd name="T53" fmla="*/ 1 h 102"/>
                  <a:gd name="T54" fmla="*/ 60 w 227"/>
                  <a:gd name="T55" fmla="*/ 3 h 102"/>
                  <a:gd name="T56" fmla="*/ 38 w 227"/>
                  <a:gd name="T57" fmla="*/ 9 h 102"/>
                  <a:gd name="T58" fmla="*/ 31 w 227"/>
                  <a:gd name="T59" fmla="*/ 9 h 102"/>
                  <a:gd name="T60" fmla="*/ 20 w 227"/>
                  <a:gd name="T61" fmla="*/ 16 h 102"/>
                  <a:gd name="T62" fmla="*/ 12 w 227"/>
                  <a:gd name="T63" fmla="*/ 21 h 102"/>
                  <a:gd name="T64" fmla="*/ 1 w 227"/>
                  <a:gd name="T65" fmla="*/ 32 h 102"/>
                  <a:gd name="T66" fmla="*/ 0 w 227"/>
                  <a:gd name="T67" fmla="*/ 35 h 102"/>
                  <a:gd name="T68" fmla="*/ 1 w 227"/>
                  <a:gd name="T69" fmla="*/ 40 h 102"/>
                  <a:gd name="T70" fmla="*/ 9 w 227"/>
                  <a:gd name="T71" fmla="*/ 40 h 102"/>
                  <a:gd name="T72" fmla="*/ 25 w 227"/>
                  <a:gd name="T73" fmla="*/ 35 h 102"/>
                  <a:gd name="T74" fmla="*/ 30 w 227"/>
                  <a:gd name="T75" fmla="*/ 32 h 102"/>
                  <a:gd name="T76" fmla="*/ 37 w 227"/>
                  <a:gd name="T77" fmla="*/ 22 h 102"/>
                  <a:gd name="T78" fmla="*/ 43 w 227"/>
                  <a:gd name="T79" fmla="*/ 20 h 102"/>
                  <a:gd name="T80" fmla="*/ 54 w 227"/>
                  <a:gd name="T81" fmla="*/ 17 h 102"/>
                  <a:gd name="T82" fmla="*/ 59 w 227"/>
                  <a:gd name="T83" fmla="*/ 19 h 102"/>
                  <a:gd name="T84" fmla="*/ 64 w 227"/>
                  <a:gd name="T85" fmla="*/ 22 h 102"/>
                  <a:gd name="T86" fmla="*/ 68 w 227"/>
                  <a:gd name="T87" fmla="*/ 25 h 102"/>
                  <a:gd name="T88" fmla="*/ 75 w 227"/>
                  <a:gd name="T89" fmla="*/ 30 h 102"/>
                  <a:gd name="T90" fmla="*/ 81 w 227"/>
                  <a:gd name="T91" fmla="*/ 31 h 102"/>
                  <a:gd name="T92" fmla="*/ 91 w 227"/>
                  <a:gd name="T93" fmla="*/ 32 h 102"/>
                  <a:gd name="T94" fmla="*/ 97 w 227"/>
                  <a:gd name="T95" fmla="*/ 32 h 102"/>
                  <a:gd name="T96" fmla="*/ 106 w 227"/>
                  <a:gd name="T97" fmla="*/ 33 h 102"/>
                  <a:gd name="T98" fmla="*/ 115 w 227"/>
                  <a:gd name="T99" fmla="*/ 40 h 102"/>
                  <a:gd name="T100" fmla="*/ 124 w 227"/>
                  <a:gd name="T101" fmla="*/ 44 h 102"/>
                  <a:gd name="T102" fmla="*/ 130 w 227"/>
                  <a:gd name="T103" fmla="*/ 46 h 102"/>
                  <a:gd name="T104" fmla="*/ 135 w 227"/>
                  <a:gd name="T105" fmla="*/ 46 h 102"/>
                  <a:gd name="T106" fmla="*/ 138 w 227"/>
                  <a:gd name="T107" fmla="*/ 46 h 102"/>
                  <a:gd name="T108" fmla="*/ 139 w 227"/>
                  <a:gd name="T109" fmla="*/ 57 h 102"/>
                  <a:gd name="T110" fmla="*/ 141 w 227"/>
                  <a:gd name="T111" fmla="*/ 62 h 102"/>
                  <a:gd name="T112" fmla="*/ 152 w 227"/>
                  <a:gd name="T113" fmla="*/ 68 h 102"/>
                  <a:gd name="T114" fmla="*/ 158 w 227"/>
                  <a:gd name="T115" fmla="*/ 69 h 102"/>
                  <a:gd name="T116" fmla="*/ 160 w 227"/>
                  <a:gd name="T117" fmla="*/ 75 h 102"/>
                  <a:gd name="T118" fmla="*/ 160 w 227"/>
                  <a:gd name="T119" fmla="*/ 78 h 102"/>
                  <a:gd name="T120" fmla="*/ 160 w 227"/>
                  <a:gd name="T121" fmla="*/ 92 h 102"/>
                  <a:gd name="T122" fmla="*/ 161 w 227"/>
                  <a:gd name="T123" fmla="*/ 95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7" h="102">
                    <a:moveTo>
                      <a:pt x="161" y="95"/>
                    </a:moveTo>
                    <a:lnTo>
                      <a:pt x="161" y="95"/>
                    </a:lnTo>
                    <a:lnTo>
                      <a:pt x="163" y="95"/>
                    </a:lnTo>
                    <a:lnTo>
                      <a:pt x="167" y="94"/>
                    </a:lnTo>
                    <a:lnTo>
                      <a:pt x="176" y="89"/>
                    </a:lnTo>
                    <a:lnTo>
                      <a:pt x="176" y="89"/>
                    </a:lnTo>
                    <a:lnTo>
                      <a:pt x="181" y="87"/>
                    </a:lnTo>
                    <a:lnTo>
                      <a:pt x="184" y="87"/>
                    </a:lnTo>
                    <a:lnTo>
                      <a:pt x="184" y="87"/>
                    </a:lnTo>
                    <a:lnTo>
                      <a:pt x="188" y="89"/>
                    </a:lnTo>
                    <a:lnTo>
                      <a:pt x="194" y="92"/>
                    </a:lnTo>
                    <a:lnTo>
                      <a:pt x="194" y="92"/>
                    </a:lnTo>
                    <a:lnTo>
                      <a:pt x="199" y="97"/>
                    </a:lnTo>
                    <a:lnTo>
                      <a:pt x="201" y="100"/>
                    </a:lnTo>
                    <a:lnTo>
                      <a:pt x="204" y="102"/>
                    </a:lnTo>
                    <a:lnTo>
                      <a:pt x="204" y="102"/>
                    </a:lnTo>
                    <a:lnTo>
                      <a:pt x="210" y="102"/>
                    </a:lnTo>
                    <a:lnTo>
                      <a:pt x="215" y="101"/>
                    </a:lnTo>
                    <a:lnTo>
                      <a:pt x="221" y="100"/>
                    </a:lnTo>
                    <a:lnTo>
                      <a:pt x="221" y="100"/>
                    </a:lnTo>
                    <a:lnTo>
                      <a:pt x="224" y="98"/>
                    </a:lnTo>
                    <a:lnTo>
                      <a:pt x="226" y="95"/>
                    </a:lnTo>
                    <a:lnTo>
                      <a:pt x="227" y="92"/>
                    </a:lnTo>
                    <a:lnTo>
                      <a:pt x="227" y="90"/>
                    </a:lnTo>
                    <a:lnTo>
                      <a:pt x="227" y="86"/>
                    </a:lnTo>
                    <a:lnTo>
                      <a:pt x="226" y="84"/>
                    </a:lnTo>
                    <a:lnTo>
                      <a:pt x="226" y="84"/>
                    </a:lnTo>
                    <a:lnTo>
                      <a:pt x="220" y="80"/>
                    </a:lnTo>
                    <a:lnTo>
                      <a:pt x="211" y="75"/>
                    </a:lnTo>
                    <a:lnTo>
                      <a:pt x="199" y="70"/>
                    </a:lnTo>
                    <a:lnTo>
                      <a:pt x="199" y="70"/>
                    </a:lnTo>
                    <a:lnTo>
                      <a:pt x="196" y="68"/>
                    </a:lnTo>
                    <a:lnTo>
                      <a:pt x="195" y="65"/>
                    </a:lnTo>
                    <a:lnTo>
                      <a:pt x="192" y="63"/>
                    </a:lnTo>
                    <a:lnTo>
                      <a:pt x="192" y="63"/>
                    </a:lnTo>
                    <a:lnTo>
                      <a:pt x="185" y="60"/>
                    </a:lnTo>
                    <a:lnTo>
                      <a:pt x="182" y="60"/>
                    </a:lnTo>
                    <a:lnTo>
                      <a:pt x="182" y="60"/>
                    </a:lnTo>
                    <a:lnTo>
                      <a:pt x="178" y="58"/>
                    </a:lnTo>
                    <a:lnTo>
                      <a:pt x="169" y="51"/>
                    </a:lnTo>
                    <a:lnTo>
                      <a:pt x="169" y="51"/>
                    </a:lnTo>
                    <a:lnTo>
                      <a:pt x="157" y="38"/>
                    </a:lnTo>
                    <a:lnTo>
                      <a:pt x="145" y="28"/>
                    </a:lnTo>
                    <a:lnTo>
                      <a:pt x="145" y="28"/>
                    </a:lnTo>
                    <a:lnTo>
                      <a:pt x="139" y="26"/>
                    </a:lnTo>
                    <a:lnTo>
                      <a:pt x="131" y="25"/>
                    </a:lnTo>
                    <a:lnTo>
                      <a:pt x="123" y="25"/>
                    </a:lnTo>
                    <a:lnTo>
                      <a:pt x="123" y="25"/>
                    </a:lnTo>
                    <a:lnTo>
                      <a:pt x="109" y="15"/>
                    </a:lnTo>
                    <a:lnTo>
                      <a:pt x="97" y="8"/>
                    </a:lnTo>
                    <a:lnTo>
                      <a:pt x="84" y="1"/>
                    </a:lnTo>
                    <a:lnTo>
                      <a:pt x="84" y="1"/>
                    </a:lnTo>
                    <a:lnTo>
                      <a:pt x="77" y="0"/>
                    </a:lnTo>
                    <a:lnTo>
                      <a:pt x="70" y="1"/>
                    </a:lnTo>
                    <a:lnTo>
                      <a:pt x="60" y="3"/>
                    </a:lnTo>
                    <a:lnTo>
                      <a:pt x="60" y="3"/>
                    </a:lnTo>
                    <a:lnTo>
                      <a:pt x="53" y="5"/>
                    </a:lnTo>
                    <a:lnTo>
                      <a:pt x="38" y="9"/>
                    </a:lnTo>
                    <a:lnTo>
                      <a:pt x="38" y="9"/>
                    </a:lnTo>
                    <a:lnTo>
                      <a:pt x="31" y="9"/>
                    </a:lnTo>
                    <a:lnTo>
                      <a:pt x="27" y="9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12" y="21"/>
                    </a:lnTo>
                    <a:lnTo>
                      <a:pt x="6" y="26"/>
                    </a:lnTo>
                    <a:lnTo>
                      <a:pt x="1" y="32"/>
                    </a:lnTo>
                    <a:lnTo>
                      <a:pt x="1" y="32"/>
                    </a:lnTo>
                    <a:lnTo>
                      <a:pt x="0" y="35"/>
                    </a:lnTo>
                    <a:lnTo>
                      <a:pt x="0" y="37"/>
                    </a:lnTo>
                    <a:lnTo>
                      <a:pt x="1" y="40"/>
                    </a:lnTo>
                    <a:lnTo>
                      <a:pt x="1" y="40"/>
                    </a:lnTo>
                    <a:lnTo>
                      <a:pt x="9" y="40"/>
                    </a:lnTo>
                    <a:lnTo>
                      <a:pt x="16" y="38"/>
                    </a:lnTo>
                    <a:lnTo>
                      <a:pt x="25" y="35"/>
                    </a:lnTo>
                    <a:lnTo>
                      <a:pt x="25" y="35"/>
                    </a:lnTo>
                    <a:lnTo>
                      <a:pt x="30" y="32"/>
                    </a:lnTo>
                    <a:lnTo>
                      <a:pt x="33" y="27"/>
                    </a:lnTo>
                    <a:lnTo>
                      <a:pt x="37" y="22"/>
                    </a:lnTo>
                    <a:lnTo>
                      <a:pt x="37" y="22"/>
                    </a:lnTo>
                    <a:lnTo>
                      <a:pt x="43" y="20"/>
                    </a:lnTo>
                    <a:lnTo>
                      <a:pt x="48" y="19"/>
                    </a:lnTo>
                    <a:lnTo>
                      <a:pt x="54" y="17"/>
                    </a:lnTo>
                    <a:lnTo>
                      <a:pt x="54" y="17"/>
                    </a:lnTo>
                    <a:lnTo>
                      <a:pt x="59" y="19"/>
                    </a:lnTo>
                    <a:lnTo>
                      <a:pt x="61" y="20"/>
                    </a:lnTo>
                    <a:lnTo>
                      <a:pt x="64" y="22"/>
                    </a:lnTo>
                    <a:lnTo>
                      <a:pt x="64" y="22"/>
                    </a:lnTo>
                    <a:lnTo>
                      <a:pt x="68" y="25"/>
                    </a:lnTo>
                    <a:lnTo>
                      <a:pt x="71" y="28"/>
                    </a:lnTo>
                    <a:lnTo>
                      <a:pt x="75" y="30"/>
                    </a:lnTo>
                    <a:lnTo>
                      <a:pt x="75" y="30"/>
                    </a:lnTo>
                    <a:lnTo>
                      <a:pt x="81" y="31"/>
                    </a:lnTo>
                    <a:lnTo>
                      <a:pt x="86" y="32"/>
                    </a:lnTo>
                    <a:lnTo>
                      <a:pt x="91" y="32"/>
                    </a:lnTo>
                    <a:lnTo>
                      <a:pt x="91" y="32"/>
                    </a:lnTo>
                    <a:lnTo>
                      <a:pt x="97" y="32"/>
                    </a:lnTo>
                    <a:lnTo>
                      <a:pt x="101" y="32"/>
                    </a:lnTo>
                    <a:lnTo>
                      <a:pt x="106" y="33"/>
                    </a:lnTo>
                    <a:lnTo>
                      <a:pt x="106" y="33"/>
                    </a:lnTo>
                    <a:lnTo>
                      <a:pt x="115" y="40"/>
                    </a:lnTo>
                    <a:lnTo>
                      <a:pt x="124" y="44"/>
                    </a:lnTo>
                    <a:lnTo>
                      <a:pt x="124" y="44"/>
                    </a:lnTo>
                    <a:lnTo>
                      <a:pt x="128" y="46"/>
                    </a:lnTo>
                    <a:lnTo>
                      <a:pt x="130" y="46"/>
                    </a:lnTo>
                    <a:lnTo>
                      <a:pt x="130" y="46"/>
                    </a:lnTo>
                    <a:lnTo>
                      <a:pt x="135" y="46"/>
                    </a:lnTo>
                    <a:lnTo>
                      <a:pt x="138" y="46"/>
                    </a:lnTo>
                    <a:lnTo>
                      <a:pt x="138" y="46"/>
                    </a:lnTo>
                    <a:lnTo>
                      <a:pt x="138" y="52"/>
                    </a:lnTo>
                    <a:lnTo>
                      <a:pt x="139" y="57"/>
                    </a:lnTo>
                    <a:lnTo>
                      <a:pt x="141" y="62"/>
                    </a:lnTo>
                    <a:lnTo>
                      <a:pt x="141" y="62"/>
                    </a:lnTo>
                    <a:lnTo>
                      <a:pt x="146" y="65"/>
                    </a:lnTo>
                    <a:lnTo>
                      <a:pt x="152" y="68"/>
                    </a:lnTo>
                    <a:lnTo>
                      <a:pt x="158" y="69"/>
                    </a:lnTo>
                    <a:lnTo>
                      <a:pt x="158" y="69"/>
                    </a:lnTo>
                    <a:lnTo>
                      <a:pt x="160" y="71"/>
                    </a:lnTo>
                    <a:lnTo>
                      <a:pt x="160" y="75"/>
                    </a:lnTo>
                    <a:lnTo>
                      <a:pt x="160" y="78"/>
                    </a:lnTo>
                    <a:lnTo>
                      <a:pt x="160" y="78"/>
                    </a:lnTo>
                    <a:lnTo>
                      <a:pt x="158" y="87"/>
                    </a:lnTo>
                    <a:lnTo>
                      <a:pt x="160" y="92"/>
                    </a:lnTo>
                    <a:lnTo>
                      <a:pt x="161" y="95"/>
                    </a:lnTo>
                    <a:lnTo>
                      <a:pt x="161" y="9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5" name="Group 139">
              <a:extLst>
                <a:ext uri="{FF2B5EF4-FFF2-40B4-BE49-F238E27FC236}">
                  <a16:creationId xmlns:a16="http://schemas.microsoft.com/office/drawing/2014/main" id="{1ADD10F4-01FD-40FD-9F46-7FBF505F645C}"/>
                </a:ext>
              </a:extLst>
            </p:cNvPr>
            <p:cNvGrpSpPr/>
            <p:nvPr/>
          </p:nvGrpSpPr>
          <p:grpSpPr>
            <a:xfrm>
              <a:off x="6072227" y="2204864"/>
              <a:ext cx="4379646" cy="2833038"/>
              <a:chOff x="6072227" y="2204864"/>
              <a:chExt cx="4379646" cy="2833038"/>
            </a:xfrm>
            <a:grpFill/>
          </p:grpSpPr>
          <p:grpSp>
            <p:nvGrpSpPr>
              <p:cNvPr id="26" name="Group 138">
                <a:extLst>
                  <a:ext uri="{FF2B5EF4-FFF2-40B4-BE49-F238E27FC236}">
                    <a16:creationId xmlns:a16="http://schemas.microsoft.com/office/drawing/2014/main" id="{8075E826-446B-4F2D-A8F4-84ED475A456A}"/>
                  </a:ext>
                </a:extLst>
              </p:cNvPr>
              <p:cNvGrpSpPr/>
              <p:nvPr/>
            </p:nvGrpSpPr>
            <p:grpSpPr>
              <a:xfrm>
                <a:off x="7033436" y="2306044"/>
                <a:ext cx="3418437" cy="2731858"/>
                <a:chOff x="7033436" y="2306044"/>
                <a:chExt cx="3418437" cy="2731858"/>
              </a:xfrm>
              <a:grpFill/>
            </p:grpSpPr>
            <p:sp>
              <p:nvSpPr>
                <p:cNvPr id="36" name="Freeform: Shape 77">
                  <a:extLst>
                    <a:ext uri="{FF2B5EF4-FFF2-40B4-BE49-F238E27FC236}">
                      <a16:creationId xmlns:a16="http://schemas.microsoft.com/office/drawing/2014/main" id="{D5408A23-CF9A-4AB0-B81C-5F74C83EB0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33436" y="2306044"/>
                  <a:ext cx="3319063" cy="2731858"/>
                </a:xfrm>
                <a:custGeom>
                  <a:avLst/>
                  <a:gdLst>
                    <a:gd name="T0" fmla="*/ 2682 w 3674"/>
                    <a:gd name="T1" fmla="*/ 1988 h 3023"/>
                    <a:gd name="T2" fmla="*/ 2628 w 3674"/>
                    <a:gd name="T3" fmla="*/ 1771 h 3023"/>
                    <a:gd name="T4" fmla="*/ 2848 w 3674"/>
                    <a:gd name="T5" fmla="*/ 1724 h 3023"/>
                    <a:gd name="T6" fmla="*/ 2959 w 3674"/>
                    <a:gd name="T7" fmla="*/ 1422 h 3023"/>
                    <a:gd name="T8" fmla="*/ 2989 w 3674"/>
                    <a:gd name="T9" fmla="*/ 1035 h 3023"/>
                    <a:gd name="T10" fmla="*/ 2948 w 3674"/>
                    <a:gd name="T11" fmla="*/ 966 h 3023"/>
                    <a:gd name="T12" fmla="*/ 3149 w 3674"/>
                    <a:gd name="T13" fmla="*/ 1052 h 3023"/>
                    <a:gd name="T14" fmla="*/ 3158 w 3674"/>
                    <a:gd name="T15" fmla="*/ 633 h 3023"/>
                    <a:gd name="T16" fmla="*/ 3050 w 3674"/>
                    <a:gd name="T17" fmla="*/ 427 h 3023"/>
                    <a:gd name="T18" fmla="*/ 3323 w 3674"/>
                    <a:gd name="T19" fmla="*/ 355 h 3023"/>
                    <a:gd name="T20" fmla="*/ 3479 w 3674"/>
                    <a:gd name="T21" fmla="*/ 589 h 3023"/>
                    <a:gd name="T22" fmla="*/ 3444 w 3674"/>
                    <a:gd name="T23" fmla="*/ 416 h 3023"/>
                    <a:gd name="T24" fmla="*/ 3597 w 3674"/>
                    <a:gd name="T25" fmla="*/ 286 h 3023"/>
                    <a:gd name="T26" fmla="*/ 3023 w 3674"/>
                    <a:gd name="T27" fmla="*/ 150 h 3023"/>
                    <a:gd name="T28" fmla="*/ 2467 w 3674"/>
                    <a:gd name="T29" fmla="*/ 87 h 3023"/>
                    <a:gd name="T30" fmla="*/ 2029 w 3674"/>
                    <a:gd name="T31" fmla="*/ 8 h 3023"/>
                    <a:gd name="T32" fmla="*/ 1656 w 3674"/>
                    <a:gd name="T33" fmla="*/ 113 h 3023"/>
                    <a:gd name="T34" fmla="*/ 1637 w 3674"/>
                    <a:gd name="T35" fmla="*/ 166 h 3023"/>
                    <a:gd name="T36" fmla="*/ 1442 w 3674"/>
                    <a:gd name="T37" fmla="*/ 169 h 3023"/>
                    <a:gd name="T38" fmla="*/ 1170 w 3674"/>
                    <a:gd name="T39" fmla="*/ 200 h 3023"/>
                    <a:gd name="T40" fmla="*/ 1036 w 3674"/>
                    <a:gd name="T41" fmla="*/ 275 h 3023"/>
                    <a:gd name="T42" fmla="*/ 799 w 3674"/>
                    <a:gd name="T43" fmla="*/ 161 h 3023"/>
                    <a:gd name="T44" fmla="*/ 579 w 3674"/>
                    <a:gd name="T45" fmla="*/ 325 h 3023"/>
                    <a:gd name="T46" fmla="*/ 681 w 3674"/>
                    <a:gd name="T47" fmla="*/ 530 h 3023"/>
                    <a:gd name="T48" fmla="*/ 821 w 3674"/>
                    <a:gd name="T49" fmla="*/ 272 h 3023"/>
                    <a:gd name="T50" fmla="*/ 903 w 3674"/>
                    <a:gd name="T51" fmla="*/ 399 h 3023"/>
                    <a:gd name="T52" fmla="*/ 823 w 3674"/>
                    <a:gd name="T53" fmla="*/ 486 h 3023"/>
                    <a:gd name="T54" fmla="*/ 669 w 3674"/>
                    <a:gd name="T55" fmla="*/ 547 h 3023"/>
                    <a:gd name="T56" fmla="*/ 590 w 3674"/>
                    <a:gd name="T57" fmla="*/ 484 h 3023"/>
                    <a:gd name="T58" fmla="*/ 517 w 3674"/>
                    <a:gd name="T59" fmla="*/ 595 h 3023"/>
                    <a:gd name="T60" fmla="*/ 385 w 3674"/>
                    <a:gd name="T61" fmla="*/ 681 h 3023"/>
                    <a:gd name="T62" fmla="*/ 380 w 3674"/>
                    <a:gd name="T63" fmla="*/ 842 h 3023"/>
                    <a:gd name="T64" fmla="*/ 221 w 3674"/>
                    <a:gd name="T65" fmla="*/ 1028 h 3023"/>
                    <a:gd name="T66" fmla="*/ 426 w 3674"/>
                    <a:gd name="T67" fmla="*/ 923 h 3023"/>
                    <a:gd name="T68" fmla="*/ 688 w 3674"/>
                    <a:gd name="T69" fmla="*/ 911 h 3023"/>
                    <a:gd name="T70" fmla="*/ 788 w 3674"/>
                    <a:gd name="T71" fmla="*/ 947 h 3023"/>
                    <a:gd name="T72" fmla="*/ 693 w 3674"/>
                    <a:gd name="T73" fmla="*/ 800 h 3023"/>
                    <a:gd name="T74" fmla="*/ 885 w 3674"/>
                    <a:gd name="T75" fmla="*/ 997 h 3023"/>
                    <a:gd name="T76" fmla="*/ 978 w 3674"/>
                    <a:gd name="T77" fmla="*/ 883 h 3023"/>
                    <a:gd name="T78" fmla="*/ 1133 w 3674"/>
                    <a:gd name="T79" fmla="*/ 814 h 3023"/>
                    <a:gd name="T80" fmla="*/ 1020 w 3674"/>
                    <a:gd name="T81" fmla="*/ 917 h 3023"/>
                    <a:gd name="T82" fmla="*/ 1103 w 3674"/>
                    <a:gd name="T83" fmla="*/ 1056 h 3023"/>
                    <a:gd name="T84" fmla="*/ 871 w 3674"/>
                    <a:gd name="T85" fmla="*/ 1142 h 3023"/>
                    <a:gd name="T86" fmla="*/ 637 w 3674"/>
                    <a:gd name="T87" fmla="*/ 1037 h 3023"/>
                    <a:gd name="T88" fmla="*/ 289 w 3674"/>
                    <a:gd name="T89" fmla="*/ 1076 h 3023"/>
                    <a:gd name="T90" fmla="*/ 65 w 3674"/>
                    <a:gd name="T91" fmla="*/ 1347 h 3023"/>
                    <a:gd name="T92" fmla="*/ 8 w 3674"/>
                    <a:gd name="T93" fmla="*/ 1665 h 3023"/>
                    <a:gd name="T94" fmla="*/ 307 w 3674"/>
                    <a:gd name="T95" fmla="*/ 1919 h 3023"/>
                    <a:gd name="T96" fmla="*/ 606 w 3674"/>
                    <a:gd name="T97" fmla="*/ 1995 h 3023"/>
                    <a:gd name="T98" fmla="*/ 658 w 3674"/>
                    <a:gd name="T99" fmla="*/ 2494 h 3023"/>
                    <a:gd name="T100" fmla="*/ 817 w 3674"/>
                    <a:gd name="T101" fmla="*/ 3022 h 3023"/>
                    <a:gd name="T102" fmla="*/ 1171 w 3674"/>
                    <a:gd name="T103" fmla="*/ 2736 h 3023"/>
                    <a:gd name="T104" fmla="*/ 1262 w 3674"/>
                    <a:gd name="T105" fmla="*/ 2225 h 3023"/>
                    <a:gd name="T106" fmla="*/ 1488 w 3674"/>
                    <a:gd name="T107" fmla="*/ 1746 h 3023"/>
                    <a:gd name="T108" fmla="*/ 1229 w 3674"/>
                    <a:gd name="T109" fmla="*/ 1540 h 3023"/>
                    <a:gd name="T110" fmla="*/ 1211 w 3674"/>
                    <a:gd name="T111" fmla="*/ 1363 h 3023"/>
                    <a:gd name="T112" fmla="*/ 1462 w 3674"/>
                    <a:gd name="T113" fmla="*/ 1671 h 3023"/>
                    <a:gd name="T114" fmla="*/ 1693 w 3674"/>
                    <a:gd name="T115" fmla="*/ 1492 h 3023"/>
                    <a:gd name="T116" fmla="*/ 1496 w 3674"/>
                    <a:gd name="T117" fmla="*/ 1337 h 3023"/>
                    <a:gd name="T118" fmla="*/ 1759 w 3674"/>
                    <a:gd name="T119" fmla="*/ 1359 h 3023"/>
                    <a:gd name="T120" fmla="*/ 2031 w 3674"/>
                    <a:gd name="T121" fmla="*/ 1593 h 3023"/>
                    <a:gd name="T122" fmla="*/ 2234 w 3674"/>
                    <a:gd name="T123" fmla="*/ 1581 h 3023"/>
                    <a:gd name="T124" fmla="*/ 2503 w 3674"/>
                    <a:gd name="T125" fmla="*/ 1615 h 30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3674" h="3023">
                      <a:moveTo>
                        <a:pt x="2551" y="1609"/>
                      </a:moveTo>
                      <a:lnTo>
                        <a:pt x="2551" y="1609"/>
                      </a:lnTo>
                      <a:lnTo>
                        <a:pt x="2553" y="1596"/>
                      </a:lnTo>
                      <a:lnTo>
                        <a:pt x="2556" y="1591"/>
                      </a:lnTo>
                      <a:lnTo>
                        <a:pt x="2557" y="1589"/>
                      </a:lnTo>
                      <a:lnTo>
                        <a:pt x="2557" y="1589"/>
                      </a:lnTo>
                      <a:lnTo>
                        <a:pt x="2558" y="1588"/>
                      </a:lnTo>
                      <a:lnTo>
                        <a:pt x="2559" y="1589"/>
                      </a:lnTo>
                      <a:lnTo>
                        <a:pt x="2562" y="1594"/>
                      </a:lnTo>
                      <a:lnTo>
                        <a:pt x="2564" y="1600"/>
                      </a:lnTo>
                      <a:lnTo>
                        <a:pt x="2564" y="1600"/>
                      </a:lnTo>
                      <a:lnTo>
                        <a:pt x="2564" y="1606"/>
                      </a:lnTo>
                      <a:lnTo>
                        <a:pt x="2565" y="1612"/>
                      </a:lnTo>
                      <a:lnTo>
                        <a:pt x="2568" y="1620"/>
                      </a:lnTo>
                      <a:lnTo>
                        <a:pt x="2568" y="1620"/>
                      </a:lnTo>
                      <a:lnTo>
                        <a:pt x="2579" y="1644"/>
                      </a:lnTo>
                      <a:lnTo>
                        <a:pt x="2591" y="1669"/>
                      </a:lnTo>
                      <a:lnTo>
                        <a:pt x="2591" y="1669"/>
                      </a:lnTo>
                      <a:lnTo>
                        <a:pt x="2599" y="1681"/>
                      </a:lnTo>
                      <a:lnTo>
                        <a:pt x="2602" y="1686"/>
                      </a:lnTo>
                      <a:lnTo>
                        <a:pt x="2602" y="1686"/>
                      </a:lnTo>
                      <a:lnTo>
                        <a:pt x="2607" y="1698"/>
                      </a:lnTo>
                      <a:lnTo>
                        <a:pt x="2611" y="1712"/>
                      </a:lnTo>
                      <a:lnTo>
                        <a:pt x="2613" y="1726"/>
                      </a:lnTo>
                      <a:lnTo>
                        <a:pt x="2613" y="1726"/>
                      </a:lnTo>
                      <a:lnTo>
                        <a:pt x="2613" y="1735"/>
                      </a:lnTo>
                      <a:lnTo>
                        <a:pt x="2612" y="1745"/>
                      </a:lnTo>
                      <a:lnTo>
                        <a:pt x="2611" y="1753"/>
                      </a:lnTo>
                      <a:lnTo>
                        <a:pt x="2611" y="1753"/>
                      </a:lnTo>
                      <a:lnTo>
                        <a:pt x="2607" y="1758"/>
                      </a:lnTo>
                      <a:lnTo>
                        <a:pt x="2605" y="1762"/>
                      </a:lnTo>
                      <a:lnTo>
                        <a:pt x="2603" y="1767"/>
                      </a:lnTo>
                      <a:lnTo>
                        <a:pt x="2603" y="1767"/>
                      </a:lnTo>
                      <a:lnTo>
                        <a:pt x="2605" y="1776"/>
                      </a:lnTo>
                      <a:lnTo>
                        <a:pt x="2607" y="1782"/>
                      </a:lnTo>
                      <a:lnTo>
                        <a:pt x="2611" y="1789"/>
                      </a:lnTo>
                      <a:lnTo>
                        <a:pt x="2611" y="1789"/>
                      </a:lnTo>
                      <a:lnTo>
                        <a:pt x="2611" y="1793"/>
                      </a:lnTo>
                      <a:lnTo>
                        <a:pt x="2611" y="1804"/>
                      </a:lnTo>
                      <a:lnTo>
                        <a:pt x="2611" y="1804"/>
                      </a:lnTo>
                      <a:lnTo>
                        <a:pt x="2607" y="1821"/>
                      </a:lnTo>
                      <a:lnTo>
                        <a:pt x="2606" y="1837"/>
                      </a:lnTo>
                      <a:lnTo>
                        <a:pt x="2606" y="1837"/>
                      </a:lnTo>
                      <a:lnTo>
                        <a:pt x="2607" y="1841"/>
                      </a:lnTo>
                      <a:lnTo>
                        <a:pt x="2608" y="1842"/>
                      </a:lnTo>
                      <a:lnTo>
                        <a:pt x="2610" y="1843"/>
                      </a:lnTo>
                      <a:lnTo>
                        <a:pt x="2611" y="1843"/>
                      </a:lnTo>
                      <a:lnTo>
                        <a:pt x="2615" y="1842"/>
                      </a:lnTo>
                      <a:lnTo>
                        <a:pt x="2616" y="1841"/>
                      </a:lnTo>
                      <a:lnTo>
                        <a:pt x="2616" y="1841"/>
                      </a:lnTo>
                      <a:lnTo>
                        <a:pt x="2622" y="1846"/>
                      </a:lnTo>
                      <a:lnTo>
                        <a:pt x="2628" y="1852"/>
                      </a:lnTo>
                      <a:lnTo>
                        <a:pt x="2635" y="1861"/>
                      </a:lnTo>
                      <a:lnTo>
                        <a:pt x="2635" y="1861"/>
                      </a:lnTo>
                      <a:lnTo>
                        <a:pt x="2643" y="1873"/>
                      </a:lnTo>
                      <a:lnTo>
                        <a:pt x="2649" y="1884"/>
                      </a:lnTo>
                      <a:lnTo>
                        <a:pt x="2655" y="1896"/>
                      </a:lnTo>
                      <a:lnTo>
                        <a:pt x="2655" y="1896"/>
                      </a:lnTo>
                      <a:lnTo>
                        <a:pt x="2659" y="1907"/>
                      </a:lnTo>
                      <a:lnTo>
                        <a:pt x="2661" y="1918"/>
                      </a:lnTo>
                      <a:lnTo>
                        <a:pt x="2664" y="1930"/>
                      </a:lnTo>
                      <a:lnTo>
                        <a:pt x="2664" y="1930"/>
                      </a:lnTo>
                      <a:lnTo>
                        <a:pt x="2664" y="1939"/>
                      </a:lnTo>
                      <a:lnTo>
                        <a:pt x="2664" y="1946"/>
                      </a:lnTo>
                      <a:lnTo>
                        <a:pt x="2664" y="1946"/>
                      </a:lnTo>
                      <a:lnTo>
                        <a:pt x="2664" y="1949"/>
                      </a:lnTo>
                      <a:lnTo>
                        <a:pt x="2664" y="1951"/>
                      </a:lnTo>
                      <a:lnTo>
                        <a:pt x="2665" y="1954"/>
                      </a:lnTo>
                      <a:lnTo>
                        <a:pt x="2665" y="1954"/>
                      </a:lnTo>
                      <a:lnTo>
                        <a:pt x="2666" y="1955"/>
                      </a:lnTo>
                      <a:lnTo>
                        <a:pt x="2669" y="1956"/>
                      </a:lnTo>
                      <a:lnTo>
                        <a:pt x="2669" y="1956"/>
                      </a:lnTo>
                      <a:lnTo>
                        <a:pt x="2673" y="1960"/>
                      </a:lnTo>
                      <a:lnTo>
                        <a:pt x="2677" y="1963"/>
                      </a:lnTo>
                      <a:lnTo>
                        <a:pt x="2677" y="1963"/>
                      </a:lnTo>
                      <a:lnTo>
                        <a:pt x="2680" y="1970"/>
                      </a:lnTo>
                      <a:lnTo>
                        <a:pt x="2681" y="1976"/>
                      </a:lnTo>
                      <a:lnTo>
                        <a:pt x="2681" y="1984"/>
                      </a:lnTo>
                      <a:lnTo>
                        <a:pt x="2681" y="1984"/>
                      </a:lnTo>
                      <a:lnTo>
                        <a:pt x="2682" y="1987"/>
                      </a:lnTo>
                      <a:lnTo>
                        <a:pt x="2682" y="1988"/>
                      </a:lnTo>
                      <a:lnTo>
                        <a:pt x="2685" y="1990"/>
                      </a:lnTo>
                      <a:lnTo>
                        <a:pt x="2685" y="1990"/>
                      </a:lnTo>
                      <a:lnTo>
                        <a:pt x="2696" y="1995"/>
                      </a:lnTo>
                      <a:lnTo>
                        <a:pt x="2707" y="2001"/>
                      </a:lnTo>
                      <a:lnTo>
                        <a:pt x="2707" y="2001"/>
                      </a:lnTo>
                      <a:lnTo>
                        <a:pt x="2712" y="2004"/>
                      </a:lnTo>
                      <a:lnTo>
                        <a:pt x="2714" y="2008"/>
                      </a:lnTo>
                      <a:lnTo>
                        <a:pt x="2716" y="2010"/>
                      </a:lnTo>
                      <a:lnTo>
                        <a:pt x="2716" y="2010"/>
                      </a:lnTo>
                      <a:lnTo>
                        <a:pt x="2719" y="2013"/>
                      </a:lnTo>
                      <a:lnTo>
                        <a:pt x="2723" y="2016"/>
                      </a:lnTo>
                      <a:lnTo>
                        <a:pt x="2723" y="2016"/>
                      </a:lnTo>
                      <a:lnTo>
                        <a:pt x="2730" y="2020"/>
                      </a:lnTo>
                      <a:lnTo>
                        <a:pt x="2734" y="2021"/>
                      </a:lnTo>
                      <a:lnTo>
                        <a:pt x="2737" y="2021"/>
                      </a:lnTo>
                      <a:lnTo>
                        <a:pt x="2737" y="2021"/>
                      </a:lnTo>
                      <a:lnTo>
                        <a:pt x="2740" y="2020"/>
                      </a:lnTo>
                      <a:lnTo>
                        <a:pt x="2742" y="2017"/>
                      </a:lnTo>
                      <a:lnTo>
                        <a:pt x="2746" y="2014"/>
                      </a:lnTo>
                      <a:lnTo>
                        <a:pt x="2746" y="2014"/>
                      </a:lnTo>
                      <a:lnTo>
                        <a:pt x="2746" y="2010"/>
                      </a:lnTo>
                      <a:lnTo>
                        <a:pt x="2746" y="2006"/>
                      </a:lnTo>
                      <a:lnTo>
                        <a:pt x="2745" y="2004"/>
                      </a:lnTo>
                      <a:lnTo>
                        <a:pt x="2745" y="2004"/>
                      </a:lnTo>
                      <a:lnTo>
                        <a:pt x="2741" y="2000"/>
                      </a:lnTo>
                      <a:lnTo>
                        <a:pt x="2740" y="1995"/>
                      </a:lnTo>
                      <a:lnTo>
                        <a:pt x="2740" y="1995"/>
                      </a:lnTo>
                      <a:lnTo>
                        <a:pt x="2735" y="1981"/>
                      </a:lnTo>
                      <a:lnTo>
                        <a:pt x="2731" y="1966"/>
                      </a:lnTo>
                      <a:lnTo>
                        <a:pt x="2727" y="1950"/>
                      </a:lnTo>
                      <a:lnTo>
                        <a:pt x="2727" y="1950"/>
                      </a:lnTo>
                      <a:lnTo>
                        <a:pt x="2727" y="1940"/>
                      </a:lnTo>
                      <a:lnTo>
                        <a:pt x="2726" y="1931"/>
                      </a:lnTo>
                      <a:lnTo>
                        <a:pt x="2724" y="1925"/>
                      </a:lnTo>
                      <a:lnTo>
                        <a:pt x="2724" y="1925"/>
                      </a:lnTo>
                      <a:lnTo>
                        <a:pt x="2716" y="1912"/>
                      </a:lnTo>
                      <a:lnTo>
                        <a:pt x="2708" y="1900"/>
                      </a:lnTo>
                      <a:lnTo>
                        <a:pt x="2698" y="1889"/>
                      </a:lnTo>
                      <a:lnTo>
                        <a:pt x="2698" y="1889"/>
                      </a:lnTo>
                      <a:lnTo>
                        <a:pt x="2698" y="1887"/>
                      </a:lnTo>
                      <a:lnTo>
                        <a:pt x="2696" y="1885"/>
                      </a:lnTo>
                      <a:lnTo>
                        <a:pt x="2696" y="1885"/>
                      </a:lnTo>
                      <a:lnTo>
                        <a:pt x="2693" y="1885"/>
                      </a:lnTo>
                      <a:lnTo>
                        <a:pt x="2692" y="1884"/>
                      </a:lnTo>
                      <a:lnTo>
                        <a:pt x="2692" y="1884"/>
                      </a:lnTo>
                      <a:lnTo>
                        <a:pt x="2686" y="1873"/>
                      </a:lnTo>
                      <a:lnTo>
                        <a:pt x="2682" y="1868"/>
                      </a:lnTo>
                      <a:lnTo>
                        <a:pt x="2678" y="1863"/>
                      </a:lnTo>
                      <a:lnTo>
                        <a:pt x="2678" y="1863"/>
                      </a:lnTo>
                      <a:lnTo>
                        <a:pt x="2676" y="1861"/>
                      </a:lnTo>
                      <a:lnTo>
                        <a:pt x="2671" y="1861"/>
                      </a:lnTo>
                      <a:lnTo>
                        <a:pt x="2666" y="1863"/>
                      </a:lnTo>
                      <a:lnTo>
                        <a:pt x="2666" y="1863"/>
                      </a:lnTo>
                      <a:lnTo>
                        <a:pt x="2662" y="1858"/>
                      </a:lnTo>
                      <a:lnTo>
                        <a:pt x="2659" y="1853"/>
                      </a:lnTo>
                      <a:lnTo>
                        <a:pt x="2656" y="1846"/>
                      </a:lnTo>
                      <a:lnTo>
                        <a:pt x="2656" y="1846"/>
                      </a:lnTo>
                      <a:lnTo>
                        <a:pt x="2655" y="1838"/>
                      </a:lnTo>
                      <a:lnTo>
                        <a:pt x="2654" y="1832"/>
                      </a:lnTo>
                      <a:lnTo>
                        <a:pt x="2654" y="1832"/>
                      </a:lnTo>
                      <a:lnTo>
                        <a:pt x="2653" y="1828"/>
                      </a:lnTo>
                      <a:lnTo>
                        <a:pt x="2650" y="1826"/>
                      </a:lnTo>
                      <a:lnTo>
                        <a:pt x="2649" y="1826"/>
                      </a:lnTo>
                      <a:lnTo>
                        <a:pt x="2648" y="1825"/>
                      </a:lnTo>
                      <a:lnTo>
                        <a:pt x="2648" y="1825"/>
                      </a:lnTo>
                      <a:lnTo>
                        <a:pt x="2648" y="1815"/>
                      </a:lnTo>
                      <a:lnTo>
                        <a:pt x="2648" y="1807"/>
                      </a:lnTo>
                      <a:lnTo>
                        <a:pt x="2645" y="1804"/>
                      </a:lnTo>
                      <a:lnTo>
                        <a:pt x="2645" y="1804"/>
                      </a:lnTo>
                      <a:lnTo>
                        <a:pt x="2643" y="1801"/>
                      </a:lnTo>
                      <a:lnTo>
                        <a:pt x="2638" y="1800"/>
                      </a:lnTo>
                      <a:lnTo>
                        <a:pt x="2630" y="1800"/>
                      </a:lnTo>
                      <a:lnTo>
                        <a:pt x="2630" y="1800"/>
                      </a:lnTo>
                      <a:lnTo>
                        <a:pt x="2629" y="1800"/>
                      </a:lnTo>
                      <a:lnTo>
                        <a:pt x="2627" y="1799"/>
                      </a:lnTo>
                      <a:lnTo>
                        <a:pt x="2626" y="1798"/>
                      </a:lnTo>
                      <a:lnTo>
                        <a:pt x="2626" y="1798"/>
                      </a:lnTo>
                      <a:lnTo>
                        <a:pt x="2626" y="1789"/>
                      </a:lnTo>
                      <a:lnTo>
                        <a:pt x="2626" y="1780"/>
                      </a:lnTo>
                      <a:lnTo>
                        <a:pt x="2628" y="1771"/>
                      </a:lnTo>
                      <a:lnTo>
                        <a:pt x="2628" y="1771"/>
                      </a:lnTo>
                      <a:lnTo>
                        <a:pt x="2633" y="1752"/>
                      </a:lnTo>
                      <a:lnTo>
                        <a:pt x="2638" y="1734"/>
                      </a:lnTo>
                      <a:lnTo>
                        <a:pt x="2638" y="1734"/>
                      </a:lnTo>
                      <a:lnTo>
                        <a:pt x="2639" y="1717"/>
                      </a:lnTo>
                      <a:lnTo>
                        <a:pt x="2640" y="1702"/>
                      </a:lnTo>
                      <a:lnTo>
                        <a:pt x="2640" y="1688"/>
                      </a:lnTo>
                      <a:lnTo>
                        <a:pt x="2640" y="1688"/>
                      </a:lnTo>
                      <a:lnTo>
                        <a:pt x="2644" y="1686"/>
                      </a:lnTo>
                      <a:lnTo>
                        <a:pt x="2649" y="1686"/>
                      </a:lnTo>
                      <a:lnTo>
                        <a:pt x="2651" y="1686"/>
                      </a:lnTo>
                      <a:lnTo>
                        <a:pt x="2651" y="1686"/>
                      </a:lnTo>
                      <a:lnTo>
                        <a:pt x="2654" y="1688"/>
                      </a:lnTo>
                      <a:lnTo>
                        <a:pt x="2655" y="1691"/>
                      </a:lnTo>
                      <a:lnTo>
                        <a:pt x="2656" y="1696"/>
                      </a:lnTo>
                      <a:lnTo>
                        <a:pt x="2656" y="1696"/>
                      </a:lnTo>
                      <a:lnTo>
                        <a:pt x="2655" y="1699"/>
                      </a:lnTo>
                      <a:lnTo>
                        <a:pt x="2655" y="1702"/>
                      </a:lnTo>
                      <a:lnTo>
                        <a:pt x="2657" y="1704"/>
                      </a:lnTo>
                      <a:lnTo>
                        <a:pt x="2657" y="1704"/>
                      </a:lnTo>
                      <a:lnTo>
                        <a:pt x="2662" y="1707"/>
                      </a:lnTo>
                      <a:lnTo>
                        <a:pt x="2670" y="1707"/>
                      </a:lnTo>
                      <a:lnTo>
                        <a:pt x="2677" y="1707"/>
                      </a:lnTo>
                      <a:lnTo>
                        <a:pt x="2677" y="1707"/>
                      </a:lnTo>
                      <a:lnTo>
                        <a:pt x="2686" y="1715"/>
                      </a:lnTo>
                      <a:lnTo>
                        <a:pt x="2692" y="1721"/>
                      </a:lnTo>
                      <a:lnTo>
                        <a:pt x="2698" y="1728"/>
                      </a:lnTo>
                      <a:lnTo>
                        <a:pt x="2698" y="1728"/>
                      </a:lnTo>
                      <a:lnTo>
                        <a:pt x="2705" y="1740"/>
                      </a:lnTo>
                      <a:lnTo>
                        <a:pt x="2712" y="1750"/>
                      </a:lnTo>
                      <a:lnTo>
                        <a:pt x="2716" y="1761"/>
                      </a:lnTo>
                      <a:lnTo>
                        <a:pt x="2716" y="1761"/>
                      </a:lnTo>
                      <a:lnTo>
                        <a:pt x="2720" y="1762"/>
                      </a:lnTo>
                      <a:lnTo>
                        <a:pt x="2724" y="1764"/>
                      </a:lnTo>
                      <a:lnTo>
                        <a:pt x="2727" y="1767"/>
                      </a:lnTo>
                      <a:lnTo>
                        <a:pt x="2727" y="1767"/>
                      </a:lnTo>
                      <a:lnTo>
                        <a:pt x="2729" y="1771"/>
                      </a:lnTo>
                      <a:lnTo>
                        <a:pt x="2730" y="1774"/>
                      </a:lnTo>
                      <a:lnTo>
                        <a:pt x="2731" y="1777"/>
                      </a:lnTo>
                      <a:lnTo>
                        <a:pt x="2731" y="1777"/>
                      </a:lnTo>
                      <a:lnTo>
                        <a:pt x="2737" y="1776"/>
                      </a:lnTo>
                      <a:lnTo>
                        <a:pt x="2742" y="1776"/>
                      </a:lnTo>
                      <a:lnTo>
                        <a:pt x="2747" y="1777"/>
                      </a:lnTo>
                      <a:lnTo>
                        <a:pt x="2747" y="1777"/>
                      </a:lnTo>
                      <a:lnTo>
                        <a:pt x="2748" y="1779"/>
                      </a:lnTo>
                      <a:lnTo>
                        <a:pt x="2750" y="1780"/>
                      </a:lnTo>
                      <a:lnTo>
                        <a:pt x="2751" y="1787"/>
                      </a:lnTo>
                      <a:lnTo>
                        <a:pt x="2751" y="1791"/>
                      </a:lnTo>
                      <a:lnTo>
                        <a:pt x="2751" y="1791"/>
                      </a:lnTo>
                      <a:lnTo>
                        <a:pt x="2753" y="1806"/>
                      </a:lnTo>
                      <a:lnTo>
                        <a:pt x="2753" y="1806"/>
                      </a:lnTo>
                      <a:lnTo>
                        <a:pt x="2757" y="1819"/>
                      </a:lnTo>
                      <a:lnTo>
                        <a:pt x="2759" y="1823"/>
                      </a:lnTo>
                      <a:lnTo>
                        <a:pt x="2759" y="1823"/>
                      </a:lnTo>
                      <a:lnTo>
                        <a:pt x="2762" y="1825"/>
                      </a:lnTo>
                      <a:lnTo>
                        <a:pt x="2763" y="1825"/>
                      </a:lnTo>
                      <a:lnTo>
                        <a:pt x="2766" y="1823"/>
                      </a:lnTo>
                      <a:lnTo>
                        <a:pt x="2766" y="1823"/>
                      </a:lnTo>
                      <a:lnTo>
                        <a:pt x="2769" y="1816"/>
                      </a:lnTo>
                      <a:lnTo>
                        <a:pt x="2774" y="1809"/>
                      </a:lnTo>
                      <a:lnTo>
                        <a:pt x="2774" y="1809"/>
                      </a:lnTo>
                      <a:lnTo>
                        <a:pt x="2783" y="1801"/>
                      </a:lnTo>
                      <a:lnTo>
                        <a:pt x="2790" y="1794"/>
                      </a:lnTo>
                      <a:lnTo>
                        <a:pt x="2790" y="1794"/>
                      </a:lnTo>
                      <a:lnTo>
                        <a:pt x="2794" y="1788"/>
                      </a:lnTo>
                      <a:lnTo>
                        <a:pt x="2795" y="1780"/>
                      </a:lnTo>
                      <a:lnTo>
                        <a:pt x="2796" y="1772"/>
                      </a:lnTo>
                      <a:lnTo>
                        <a:pt x="2796" y="1772"/>
                      </a:lnTo>
                      <a:lnTo>
                        <a:pt x="2797" y="1773"/>
                      </a:lnTo>
                      <a:lnTo>
                        <a:pt x="2801" y="1773"/>
                      </a:lnTo>
                      <a:lnTo>
                        <a:pt x="2806" y="1772"/>
                      </a:lnTo>
                      <a:lnTo>
                        <a:pt x="2813" y="1768"/>
                      </a:lnTo>
                      <a:lnTo>
                        <a:pt x="2813" y="1768"/>
                      </a:lnTo>
                      <a:lnTo>
                        <a:pt x="2828" y="1758"/>
                      </a:lnTo>
                      <a:lnTo>
                        <a:pt x="2835" y="1752"/>
                      </a:lnTo>
                      <a:lnTo>
                        <a:pt x="2842" y="1746"/>
                      </a:lnTo>
                      <a:lnTo>
                        <a:pt x="2842" y="1746"/>
                      </a:lnTo>
                      <a:lnTo>
                        <a:pt x="2845" y="1737"/>
                      </a:lnTo>
                      <a:lnTo>
                        <a:pt x="2848" y="1731"/>
                      </a:lnTo>
                      <a:lnTo>
                        <a:pt x="2848" y="1726"/>
                      </a:lnTo>
                      <a:lnTo>
                        <a:pt x="2848" y="1724"/>
                      </a:lnTo>
                      <a:lnTo>
                        <a:pt x="2848" y="1724"/>
                      </a:lnTo>
                      <a:lnTo>
                        <a:pt x="2849" y="1717"/>
                      </a:lnTo>
                      <a:lnTo>
                        <a:pt x="2850" y="1708"/>
                      </a:lnTo>
                      <a:lnTo>
                        <a:pt x="2849" y="1701"/>
                      </a:lnTo>
                      <a:lnTo>
                        <a:pt x="2849" y="1701"/>
                      </a:lnTo>
                      <a:lnTo>
                        <a:pt x="2845" y="1688"/>
                      </a:lnTo>
                      <a:lnTo>
                        <a:pt x="2840" y="1679"/>
                      </a:lnTo>
                      <a:lnTo>
                        <a:pt x="2834" y="1670"/>
                      </a:lnTo>
                      <a:lnTo>
                        <a:pt x="2834" y="1670"/>
                      </a:lnTo>
                      <a:lnTo>
                        <a:pt x="2833" y="1666"/>
                      </a:lnTo>
                      <a:lnTo>
                        <a:pt x="2831" y="1658"/>
                      </a:lnTo>
                      <a:lnTo>
                        <a:pt x="2831" y="1658"/>
                      </a:lnTo>
                      <a:lnTo>
                        <a:pt x="2827" y="1645"/>
                      </a:lnTo>
                      <a:lnTo>
                        <a:pt x="2824" y="1638"/>
                      </a:lnTo>
                      <a:lnTo>
                        <a:pt x="2822" y="1632"/>
                      </a:lnTo>
                      <a:lnTo>
                        <a:pt x="2822" y="1632"/>
                      </a:lnTo>
                      <a:lnTo>
                        <a:pt x="2813" y="1618"/>
                      </a:lnTo>
                      <a:lnTo>
                        <a:pt x="2805" y="1606"/>
                      </a:lnTo>
                      <a:lnTo>
                        <a:pt x="2786" y="1583"/>
                      </a:lnTo>
                      <a:lnTo>
                        <a:pt x="2766" y="1558"/>
                      </a:lnTo>
                      <a:lnTo>
                        <a:pt x="2766" y="1558"/>
                      </a:lnTo>
                      <a:lnTo>
                        <a:pt x="2759" y="1550"/>
                      </a:lnTo>
                      <a:lnTo>
                        <a:pt x="2754" y="1542"/>
                      </a:lnTo>
                      <a:lnTo>
                        <a:pt x="2751" y="1532"/>
                      </a:lnTo>
                      <a:lnTo>
                        <a:pt x="2751" y="1532"/>
                      </a:lnTo>
                      <a:lnTo>
                        <a:pt x="2750" y="1527"/>
                      </a:lnTo>
                      <a:lnTo>
                        <a:pt x="2750" y="1523"/>
                      </a:lnTo>
                      <a:lnTo>
                        <a:pt x="2751" y="1514"/>
                      </a:lnTo>
                      <a:lnTo>
                        <a:pt x="2754" y="1505"/>
                      </a:lnTo>
                      <a:lnTo>
                        <a:pt x="2754" y="1505"/>
                      </a:lnTo>
                      <a:lnTo>
                        <a:pt x="2757" y="1498"/>
                      </a:lnTo>
                      <a:lnTo>
                        <a:pt x="2763" y="1486"/>
                      </a:lnTo>
                      <a:lnTo>
                        <a:pt x="2763" y="1486"/>
                      </a:lnTo>
                      <a:lnTo>
                        <a:pt x="2770" y="1476"/>
                      </a:lnTo>
                      <a:lnTo>
                        <a:pt x="2774" y="1471"/>
                      </a:lnTo>
                      <a:lnTo>
                        <a:pt x="2774" y="1471"/>
                      </a:lnTo>
                      <a:lnTo>
                        <a:pt x="2779" y="1464"/>
                      </a:lnTo>
                      <a:lnTo>
                        <a:pt x="2784" y="1459"/>
                      </a:lnTo>
                      <a:lnTo>
                        <a:pt x="2788" y="1457"/>
                      </a:lnTo>
                      <a:lnTo>
                        <a:pt x="2791" y="1456"/>
                      </a:lnTo>
                      <a:lnTo>
                        <a:pt x="2791" y="1456"/>
                      </a:lnTo>
                      <a:lnTo>
                        <a:pt x="2796" y="1456"/>
                      </a:lnTo>
                      <a:lnTo>
                        <a:pt x="2801" y="1457"/>
                      </a:lnTo>
                      <a:lnTo>
                        <a:pt x="2811" y="1460"/>
                      </a:lnTo>
                      <a:lnTo>
                        <a:pt x="2820" y="1465"/>
                      </a:lnTo>
                      <a:lnTo>
                        <a:pt x="2822" y="1466"/>
                      </a:lnTo>
                      <a:lnTo>
                        <a:pt x="2822" y="1466"/>
                      </a:lnTo>
                      <a:lnTo>
                        <a:pt x="2823" y="1470"/>
                      </a:lnTo>
                      <a:lnTo>
                        <a:pt x="2827" y="1478"/>
                      </a:lnTo>
                      <a:lnTo>
                        <a:pt x="2833" y="1487"/>
                      </a:lnTo>
                      <a:lnTo>
                        <a:pt x="2835" y="1489"/>
                      </a:lnTo>
                      <a:lnTo>
                        <a:pt x="2839" y="1491"/>
                      </a:lnTo>
                      <a:lnTo>
                        <a:pt x="2839" y="1491"/>
                      </a:lnTo>
                      <a:lnTo>
                        <a:pt x="2842" y="1489"/>
                      </a:lnTo>
                      <a:lnTo>
                        <a:pt x="2844" y="1486"/>
                      </a:lnTo>
                      <a:lnTo>
                        <a:pt x="2845" y="1481"/>
                      </a:lnTo>
                      <a:lnTo>
                        <a:pt x="2847" y="1476"/>
                      </a:lnTo>
                      <a:lnTo>
                        <a:pt x="2848" y="1466"/>
                      </a:lnTo>
                      <a:lnTo>
                        <a:pt x="2849" y="1461"/>
                      </a:lnTo>
                      <a:lnTo>
                        <a:pt x="2849" y="1461"/>
                      </a:lnTo>
                      <a:lnTo>
                        <a:pt x="2854" y="1462"/>
                      </a:lnTo>
                      <a:lnTo>
                        <a:pt x="2859" y="1462"/>
                      </a:lnTo>
                      <a:lnTo>
                        <a:pt x="2865" y="1460"/>
                      </a:lnTo>
                      <a:lnTo>
                        <a:pt x="2865" y="1460"/>
                      </a:lnTo>
                      <a:lnTo>
                        <a:pt x="2878" y="1455"/>
                      </a:lnTo>
                      <a:lnTo>
                        <a:pt x="2878" y="1455"/>
                      </a:lnTo>
                      <a:lnTo>
                        <a:pt x="2886" y="1453"/>
                      </a:lnTo>
                      <a:lnTo>
                        <a:pt x="2892" y="1453"/>
                      </a:lnTo>
                      <a:lnTo>
                        <a:pt x="2898" y="1451"/>
                      </a:lnTo>
                      <a:lnTo>
                        <a:pt x="2898" y="1451"/>
                      </a:lnTo>
                      <a:lnTo>
                        <a:pt x="2903" y="1444"/>
                      </a:lnTo>
                      <a:lnTo>
                        <a:pt x="2907" y="1439"/>
                      </a:lnTo>
                      <a:lnTo>
                        <a:pt x="2910" y="1437"/>
                      </a:lnTo>
                      <a:lnTo>
                        <a:pt x="2913" y="1434"/>
                      </a:lnTo>
                      <a:lnTo>
                        <a:pt x="2913" y="1434"/>
                      </a:lnTo>
                      <a:lnTo>
                        <a:pt x="2921" y="1432"/>
                      </a:lnTo>
                      <a:lnTo>
                        <a:pt x="2930" y="1430"/>
                      </a:lnTo>
                      <a:lnTo>
                        <a:pt x="2946" y="1428"/>
                      </a:lnTo>
                      <a:lnTo>
                        <a:pt x="2946" y="1428"/>
                      </a:lnTo>
                      <a:lnTo>
                        <a:pt x="2952" y="1427"/>
                      </a:lnTo>
                      <a:lnTo>
                        <a:pt x="2956" y="1424"/>
                      </a:lnTo>
                      <a:lnTo>
                        <a:pt x="2959" y="1422"/>
                      </a:lnTo>
                      <a:lnTo>
                        <a:pt x="2959" y="1422"/>
                      </a:lnTo>
                      <a:lnTo>
                        <a:pt x="2966" y="1417"/>
                      </a:lnTo>
                      <a:lnTo>
                        <a:pt x="2978" y="1406"/>
                      </a:lnTo>
                      <a:lnTo>
                        <a:pt x="2978" y="1406"/>
                      </a:lnTo>
                      <a:lnTo>
                        <a:pt x="2993" y="1387"/>
                      </a:lnTo>
                      <a:lnTo>
                        <a:pt x="3000" y="1379"/>
                      </a:lnTo>
                      <a:lnTo>
                        <a:pt x="3000" y="1379"/>
                      </a:lnTo>
                      <a:lnTo>
                        <a:pt x="3002" y="1376"/>
                      </a:lnTo>
                      <a:lnTo>
                        <a:pt x="3009" y="1370"/>
                      </a:lnTo>
                      <a:lnTo>
                        <a:pt x="3017" y="1360"/>
                      </a:lnTo>
                      <a:lnTo>
                        <a:pt x="3021" y="1354"/>
                      </a:lnTo>
                      <a:lnTo>
                        <a:pt x="3023" y="1347"/>
                      </a:lnTo>
                      <a:lnTo>
                        <a:pt x="3023" y="1347"/>
                      </a:lnTo>
                      <a:lnTo>
                        <a:pt x="3026" y="1337"/>
                      </a:lnTo>
                      <a:lnTo>
                        <a:pt x="3028" y="1327"/>
                      </a:lnTo>
                      <a:lnTo>
                        <a:pt x="3028" y="1327"/>
                      </a:lnTo>
                      <a:lnTo>
                        <a:pt x="3031" y="1315"/>
                      </a:lnTo>
                      <a:lnTo>
                        <a:pt x="3034" y="1305"/>
                      </a:lnTo>
                      <a:lnTo>
                        <a:pt x="3038" y="1294"/>
                      </a:lnTo>
                      <a:lnTo>
                        <a:pt x="3038" y="1294"/>
                      </a:lnTo>
                      <a:lnTo>
                        <a:pt x="3041" y="1292"/>
                      </a:lnTo>
                      <a:lnTo>
                        <a:pt x="3044" y="1286"/>
                      </a:lnTo>
                      <a:lnTo>
                        <a:pt x="3048" y="1276"/>
                      </a:lnTo>
                      <a:lnTo>
                        <a:pt x="3048" y="1270"/>
                      </a:lnTo>
                      <a:lnTo>
                        <a:pt x="3048" y="1263"/>
                      </a:lnTo>
                      <a:lnTo>
                        <a:pt x="3048" y="1263"/>
                      </a:lnTo>
                      <a:lnTo>
                        <a:pt x="3044" y="1243"/>
                      </a:lnTo>
                      <a:lnTo>
                        <a:pt x="3044" y="1243"/>
                      </a:lnTo>
                      <a:lnTo>
                        <a:pt x="3043" y="1227"/>
                      </a:lnTo>
                      <a:lnTo>
                        <a:pt x="3043" y="1227"/>
                      </a:lnTo>
                      <a:lnTo>
                        <a:pt x="3041" y="1222"/>
                      </a:lnTo>
                      <a:lnTo>
                        <a:pt x="3039" y="1218"/>
                      </a:lnTo>
                      <a:lnTo>
                        <a:pt x="3036" y="1217"/>
                      </a:lnTo>
                      <a:lnTo>
                        <a:pt x="3033" y="1217"/>
                      </a:lnTo>
                      <a:lnTo>
                        <a:pt x="3028" y="1219"/>
                      </a:lnTo>
                      <a:lnTo>
                        <a:pt x="3026" y="1222"/>
                      </a:lnTo>
                      <a:lnTo>
                        <a:pt x="3026" y="1222"/>
                      </a:lnTo>
                      <a:lnTo>
                        <a:pt x="3026" y="1216"/>
                      </a:lnTo>
                      <a:lnTo>
                        <a:pt x="3026" y="1211"/>
                      </a:lnTo>
                      <a:lnTo>
                        <a:pt x="3028" y="1204"/>
                      </a:lnTo>
                      <a:lnTo>
                        <a:pt x="3028" y="1204"/>
                      </a:lnTo>
                      <a:lnTo>
                        <a:pt x="3032" y="1196"/>
                      </a:lnTo>
                      <a:lnTo>
                        <a:pt x="3034" y="1191"/>
                      </a:lnTo>
                      <a:lnTo>
                        <a:pt x="3034" y="1186"/>
                      </a:lnTo>
                      <a:lnTo>
                        <a:pt x="3034" y="1186"/>
                      </a:lnTo>
                      <a:lnTo>
                        <a:pt x="3033" y="1181"/>
                      </a:lnTo>
                      <a:lnTo>
                        <a:pt x="3031" y="1177"/>
                      </a:lnTo>
                      <a:lnTo>
                        <a:pt x="3027" y="1174"/>
                      </a:lnTo>
                      <a:lnTo>
                        <a:pt x="3023" y="1171"/>
                      </a:lnTo>
                      <a:lnTo>
                        <a:pt x="3016" y="1166"/>
                      </a:lnTo>
                      <a:lnTo>
                        <a:pt x="3012" y="1164"/>
                      </a:lnTo>
                      <a:lnTo>
                        <a:pt x="3012" y="1164"/>
                      </a:lnTo>
                      <a:lnTo>
                        <a:pt x="3001" y="1142"/>
                      </a:lnTo>
                      <a:lnTo>
                        <a:pt x="2989" y="1122"/>
                      </a:lnTo>
                      <a:lnTo>
                        <a:pt x="2983" y="1112"/>
                      </a:lnTo>
                      <a:lnTo>
                        <a:pt x="2977" y="1104"/>
                      </a:lnTo>
                      <a:lnTo>
                        <a:pt x="2977" y="1104"/>
                      </a:lnTo>
                      <a:lnTo>
                        <a:pt x="2972" y="1100"/>
                      </a:lnTo>
                      <a:lnTo>
                        <a:pt x="2968" y="1098"/>
                      </a:lnTo>
                      <a:lnTo>
                        <a:pt x="2959" y="1094"/>
                      </a:lnTo>
                      <a:lnTo>
                        <a:pt x="2955" y="1093"/>
                      </a:lnTo>
                      <a:lnTo>
                        <a:pt x="2952" y="1094"/>
                      </a:lnTo>
                      <a:lnTo>
                        <a:pt x="2952" y="1094"/>
                      </a:lnTo>
                      <a:lnTo>
                        <a:pt x="2948" y="1091"/>
                      </a:lnTo>
                      <a:lnTo>
                        <a:pt x="2946" y="1089"/>
                      </a:lnTo>
                      <a:lnTo>
                        <a:pt x="2946" y="1084"/>
                      </a:lnTo>
                      <a:lnTo>
                        <a:pt x="2946" y="1084"/>
                      </a:lnTo>
                      <a:lnTo>
                        <a:pt x="2946" y="1078"/>
                      </a:lnTo>
                      <a:lnTo>
                        <a:pt x="2948" y="1072"/>
                      </a:lnTo>
                      <a:lnTo>
                        <a:pt x="2952" y="1066"/>
                      </a:lnTo>
                      <a:lnTo>
                        <a:pt x="2952" y="1066"/>
                      </a:lnTo>
                      <a:lnTo>
                        <a:pt x="2955" y="1064"/>
                      </a:lnTo>
                      <a:lnTo>
                        <a:pt x="2958" y="1062"/>
                      </a:lnTo>
                      <a:lnTo>
                        <a:pt x="2961" y="1058"/>
                      </a:lnTo>
                      <a:lnTo>
                        <a:pt x="2961" y="1058"/>
                      </a:lnTo>
                      <a:lnTo>
                        <a:pt x="2964" y="1052"/>
                      </a:lnTo>
                      <a:lnTo>
                        <a:pt x="2969" y="1045"/>
                      </a:lnTo>
                      <a:lnTo>
                        <a:pt x="2969" y="1045"/>
                      </a:lnTo>
                      <a:lnTo>
                        <a:pt x="2977" y="1040"/>
                      </a:lnTo>
                      <a:lnTo>
                        <a:pt x="2983" y="1037"/>
                      </a:lnTo>
                      <a:lnTo>
                        <a:pt x="2989" y="1035"/>
                      </a:lnTo>
                      <a:lnTo>
                        <a:pt x="2989" y="1035"/>
                      </a:lnTo>
                      <a:lnTo>
                        <a:pt x="2995" y="1029"/>
                      </a:lnTo>
                      <a:lnTo>
                        <a:pt x="2998" y="1025"/>
                      </a:lnTo>
                      <a:lnTo>
                        <a:pt x="2998" y="1023"/>
                      </a:lnTo>
                      <a:lnTo>
                        <a:pt x="2996" y="1020"/>
                      </a:lnTo>
                      <a:lnTo>
                        <a:pt x="2996" y="1020"/>
                      </a:lnTo>
                      <a:lnTo>
                        <a:pt x="2994" y="1019"/>
                      </a:lnTo>
                      <a:lnTo>
                        <a:pt x="2990" y="1018"/>
                      </a:lnTo>
                      <a:lnTo>
                        <a:pt x="2980" y="1017"/>
                      </a:lnTo>
                      <a:lnTo>
                        <a:pt x="2968" y="1017"/>
                      </a:lnTo>
                      <a:lnTo>
                        <a:pt x="2968" y="1017"/>
                      </a:lnTo>
                      <a:lnTo>
                        <a:pt x="2959" y="1013"/>
                      </a:lnTo>
                      <a:lnTo>
                        <a:pt x="2953" y="1010"/>
                      </a:lnTo>
                      <a:lnTo>
                        <a:pt x="2950" y="1010"/>
                      </a:lnTo>
                      <a:lnTo>
                        <a:pt x="2947" y="1010"/>
                      </a:lnTo>
                      <a:lnTo>
                        <a:pt x="2947" y="1010"/>
                      </a:lnTo>
                      <a:lnTo>
                        <a:pt x="2945" y="1012"/>
                      </a:lnTo>
                      <a:lnTo>
                        <a:pt x="2941" y="1014"/>
                      </a:lnTo>
                      <a:lnTo>
                        <a:pt x="2937" y="1020"/>
                      </a:lnTo>
                      <a:lnTo>
                        <a:pt x="2936" y="1026"/>
                      </a:lnTo>
                      <a:lnTo>
                        <a:pt x="2934" y="1029"/>
                      </a:lnTo>
                      <a:lnTo>
                        <a:pt x="2934" y="1029"/>
                      </a:lnTo>
                      <a:lnTo>
                        <a:pt x="2932" y="1029"/>
                      </a:lnTo>
                      <a:lnTo>
                        <a:pt x="2930" y="1028"/>
                      </a:lnTo>
                      <a:lnTo>
                        <a:pt x="2926" y="1025"/>
                      </a:lnTo>
                      <a:lnTo>
                        <a:pt x="2923" y="1020"/>
                      </a:lnTo>
                      <a:lnTo>
                        <a:pt x="2923" y="1020"/>
                      </a:lnTo>
                      <a:lnTo>
                        <a:pt x="2918" y="1009"/>
                      </a:lnTo>
                      <a:lnTo>
                        <a:pt x="2918" y="1009"/>
                      </a:lnTo>
                      <a:lnTo>
                        <a:pt x="2914" y="1002"/>
                      </a:lnTo>
                      <a:lnTo>
                        <a:pt x="2914" y="1002"/>
                      </a:lnTo>
                      <a:lnTo>
                        <a:pt x="2913" y="999"/>
                      </a:lnTo>
                      <a:lnTo>
                        <a:pt x="2912" y="999"/>
                      </a:lnTo>
                      <a:lnTo>
                        <a:pt x="2910" y="1001"/>
                      </a:lnTo>
                      <a:lnTo>
                        <a:pt x="2910" y="1001"/>
                      </a:lnTo>
                      <a:lnTo>
                        <a:pt x="2902" y="1001"/>
                      </a:lnTo>
                      <a:lnTo>
                        <a:pt x="2893" y="1001"/>
                      </a:lnTo>
                      <a:lnTo>
                        <a:pt x="2886" y="998"/>
                      </a:lnTo>
                      <a:lnTo>
                        <a:pt x="2886" y="998"/>
                      </a:lnTo>
                      <a:lnTo>
                        <a:pt x="2880" y="994"/>
                      </a:lnTo>
                      <a:lnTo>
                        <a:pt x="2876" y="991"/>
                      </a:lnTo>
                      <a:lnTo>
                        <a:pt x="2872" y="986"/>
                      </a:lnTo>
                      <a:lnTo>
                        <a:pt x="2872" y="986"/>
                      </a:lnTo>
                      <a:lnTo>
                        <a:pt x="2871" y="981"/>
                      </a:lnTo>
                      <a:lnTo>
                        <a:pt x="2871" y="975"/>
                      </a:lnTo>
                      <a:lnTo>
                        <a:pt x="2872" y="971"/>
                      </a:lnTo>
                      <a:lnTo>
                        <a:pt x="2872" y="971"/>
                      </a:lnTo>
                      <a:lnTo>
                        <a:pt x="2875" y="971"/>
                      </a:lnTo>
                      <a:lnTo>
                        <a:pt x="2880" y="971"/>
                      </a:lnTo>
                      <a:lnTo>
                        <a:pt x="2885" y="974"/>
                      </a:lnTo>
                      <a:lnTo>
                        <a:pt x="2885" y="974"/>
                      </a:lnTo>
                      <a:lnTo>
                        <a:pt x="2890" y="972"/>
                      </a:lnTo>
                      <a:lnTo>
                        <a:pt x="2894" y="971"/>
                      </a:lnTo>
                      <a:lnTo>
                        <a:pt x="2898" y="969"/>
                      </a:lnTo>
                      <a:lnTo>
                        <a:pt x="2898" y="969"/>
                      </a:lnTo>
                      <a:lnTo>
                        <a:pt x="2901" y="964"/>
                      </a:lnTo>
                      <a:lnTo>
                        <a:pt x="2903" y="958"/>
                      </a:lnTo>
                      <a:lnTo>
                        <a:pt x="2904" y="951"/>
                      </a:lnTo>
                      <a:lnTo>
                        <a:pt x="2904" y="951"/>
                      </a:lnTo>
                      <a:lnTo>
                        <a:pt x="2908" y="949"/>
                      </a:lnTo>
                      <a:lnTo>
                        <a:pt x="2912" y="947"/>
                      </a:lnTo>
                      <a:lnTo>
                        <a:pt x="2915" y="942"/>
                      </a:lnTo>
                      <a:lnTo>
                        <a:pt x="2915" y="942"/>
                      </a:lnTo>
                      <a:lnTo>
                        <a:pt x="2917" y="938"/>
                      </a:lnTo>
                      <a:lnTo>
                        <a:pt x="2918" y="933"/>
                      </a:lnTo>
                      <a:lnTo>
                        <a:pt x="2918" y="929"/>
                      </a:lnTo>
                      <a:lnTo>
                        <a:pt x="2919" y="928"/>
                      </a:lnTo>
                      <a:lnTo>
                        <a:pt x="2919" y="928"/>
                      </a:lnTo>
                      <a:lnTo>
                        <a:pt x="2928" y="926"/>
                      </a:lnTo>
                      <a:lnTo>
                        <a:pt x="2932" y="926"/>
                      </a:lnTo>
                      <a:lnTo>
                        <a:pt x="2935" y="927"/>
                      </a:lnTo>
                      <a:lnTo>
                        <a:pt x="2936" y="929"/>
                      </a:lnTo>
                      <a:lnTo>
                        <a:pt x="2936" y="929"/>
                      </a:lnTo>
                      <a:lnTo>
                        <a:pt x="2939" y="934"/>
                      </a:lnTo>
                      <a:lnTo>
                        <a:pt x="2941" y="940"/>
                      </a:lnTo>
                      <a:lnTo>
                        <a:pt x="2944" y="955"/>
                      </a:lnTo>
                      <a:lnTo>
                        <a:pt x="2944" y="955"/>
                      </a:lnTo>
                      <a:lnTo>
                        <a:pt x="2945" y="959"/>
                      </a:lnTo>
                      <a:lnTo>
                        <a:pt x="2946" y="963"/>
                      </a:lnTo>
                      <a:lnTo>
                        <a:pt x="2948" y="966"/>
                      </a:lnTo>
                      <a:lnTo>
                        <a:pt x="2948" y="966"/>
                      </a:lnTo>
                      <a:lnTo>
                        <a:pt x="2951" y="974"/>
                      </a:lnTo>
                      <a:lnTo>
                        <a:pt x="2953" y="979"/>
                      </a:lnTo>
                      <a:lnTo>
                        <a:pt x="2955" y="980"/>
                      </a:lnTo>
                      <a:lnTo>
                        <a:pt x="2956" y="981"/>
                      </a:lnTo>
                      <a:lnTo>
                        <a:pt x="2956" y="981"/>
                      </a:lnTo>
                      <a:lnTo>
                        <a:pt x="2959" y="979"/>
                      </a:lnTo>
                      <a:lnTo>
                        <a:pt x="2962" y="976"/>
                      </a:lnTo>
                      <a:lnTo>
                        <a:pt x="2968" y="967"/>
                      </a:lnTo>
                      <a:lnTo>
                        <a:pt x="2974" y="958"/>
                      </a:lnTo>
                      <a:lnTo>
                        <a:pt x="2974" y="958"/>
                      </a:lnTo>
                      <a:lnTo>
                        <a:pt x="2977" y="955"/>
                      </a:lnTo>
                      <a:lnTo>
                        <a:pt x="2984" y="950"/>
                      </a:lnTo>
                      <a:lnTo>
                        <a:pt x="2989" y="948"/>
                      </a:lnTo>
                      <a:lnTo>
                        <a:pt x="2994" y="947"/>
                      </a:lnTo>
                      <a:lnTo>
                        <a:pt x="3000" y="947"/>
                      </a:lnTo>
                      <a:lnTo>
                        <a:pt x="3006" y="948"/>
                      </a:lnTo>
                      <a:lnTo>
                        <a:pt x="3006" y="948"/>
                      </a:lnTo>
                      <a:lnTo>
                        <a:pt x="3012" y="950"/>
                      </a:lnTo>
                      <a:lnTo>
                        <a:pt x="3018" y="955"/>
                      </a:lnTo>
                      <a:lnTo>
                        <a:pt x="3023" y="961"/>
                      </a:lnTo>
                      <a:lnTo>
                        <a:pt x="3028" y="967"/>
                      </a:lnTo>
                      <a:lnTo>
                        <a:pt x="3028" y="967"/>
                      </a:lnTo>
                      <a:lnTo>
                        <a:pt x="3029" y="975"/>
                      </a:lnTo>
                      <a:lnTo>
                        <a:pt x="3031" y="982"/>
                      </a:lnTo>
                      <a:lnTo>
                        <a:pt x="3029" y="991"/>
                      </a:lnTo>
                      <a:lnTo>
                        <a:pt x="3029" y="991"/>
                      </a:lnTo>
                      <a:lnTo>
                        <a:pt x="3031" y="994"/>
                      </a:lnTo>
                      <a:lnTo>
                        <a:pt x="3032" y="998"/>
                      </a:lnTo>
                      <a:lnTo>
                        <a:pt x="3034" y="1001"/>
                      </a:lnTo>
                      <a:lnTo>
                        <a:pt x="3034" y="1001"/>
                      </a:lnTo>
                      <a:lnTo>
                        <a:pt x="3038" y="1002"/>
                      </a:lnTo>
                      <a:lnTo>
                        <a:pt x="3042" y="1003"/>
                      </a:lnTo>
                      <a:lnTo>
                        <a:pt x="3050" y="1004"/>
                      </a:lnTo>
                      <a:lnTo>
                        <a:pt x="3050" y="1004"/>
                      </a:lnTo>
                      <a:lnTo>
                        <a:pt x="3065" y="1009"/>
                      </a:lnTo>
                      <a:lnTo>
                        <a:pt x="3075" y="1014"/>
                      </a:lnTo>
                      <a:lnTo>
                        <a:pt x="3077" y="1017"/>
                      </a:lnTo>
                      <a:lnTo>
                        <a:pt x="3080" y="1019"/>
                      </a:lnTo>
                      <a:lnTo>
                        <a:pt x="3080" y="1019"/>
                      </a:lnTo>
                      <a:lnTo>
                        <a:pt x="3081" y="1021"/>
                      </a:lnTo>
                      <a:lnTo>
                        <a:pt x="3081" y="1025"/>
                      </a:lnTo>
                      <a:lnTo>
                        <a:pt x="3079" y="1030"/>
                      </a:lnTo>
                      <a:lnTo>
                        <a:pt x="3076" y="1035"/>
                      </a:lnTo>
                      <a:lnTo>
                        <a:pt x="3075" y="1037"/>
                      </a:lnTo>
                      <a:lnTo>
                        <a:pt x="3076" y="1039"/>
                      </a:lnTo>
                      <a:lnTo>
                        <a:pt x="3076" y="1039"/>
                      </a:lnTo>
                      <a:lnTo>
                        <a:pt x="3083" y="1045"/>
                      </a:lnTo>
                      <a:lnTo>
                        <a:pt x="3088" y="1052"/>
                      </a:lnTo>
                      <a:lnTo>
                        <a:pt x="3092" y="1060"/>
                      </a:lnTo>
                      <a:lnTo>
                        <a:pt x="3092" y="1060"/>
                      </a:lnTo>
                      <a:lnTo>
                        <a:pt x="3095" y="1072"/>
                      </a:lnTo>
                      <a:lnTo>
                        <a:pt x="3097" y="1082"/>
                      </a:lnTo>
                      <a:lnTo>
                        <a:pt x="3097" y="1082"/>
                      </a:lnTo>
                      <a:lnTo>
                        <a:pt x="3098" y="1088"/>
                      </a:lnTo>
                      <a:lnTo>
                        <a:pt x="3099" y="1091"/>
                      </a:lnTo>
                      <a:lnTo>
                        <a:pt x="3102" y="1094"/>
                      </a:lnTo>
                      <a:lnTo>
                        <a:pt x="3102" y="1094"/>
                      </a:lnTo>
                      <a:lnTo>
                        <a:pt x="3103" y="1098"/>
                      </a:lnTo>
                      <a:lnTo>
                        <a:pt x="3106" y="1100"/>
                      </a:lnTo>
                      <a:lnTo>
                        <a:pt x="3108" y="1101"/>
                      </a:lnTo>
                      <a:lnTo>
                        <a:pt x="3109" y="1101"/>
                      </a:lnTo>
                      <a:lnTo>
                        <a:pt x="3109" y="1101"/>
                      </a:lnTo>
                      <a:lnTo>
                        <a:pt x="3118" y="1098"/>
                      </a:lnTo>
                      <a:lnTo>
                        <a:pt x="3126" y="1093"/>
                      </a:lnTo>
                      <a:lnTo>
                        <a:pt x="3126" y="1093"/>
                      </a:lnTo>
                      <a:lnTo>
                        <a:pt x="3130" y="1091"/>
                      </a:lnTo>
                      <a:lnTo>
                        <a:pt x="3133" y="1090"/>
                      </a:lnTo>
                      <a:lnTo>
                        <a:pt x="3136" y="1091"/>
                      </a:lnTo>
                      <a:lnTo>
                        <a:pt x="3136" y="1091"/>
                      </a:lnTo>
                      <a:lnTo>
                        <a:pt x="3139" y="1090"/>
                      </a:lnTo>
                      <a:lnTo>
                        <a:pt x="3145" y="1089"/>
                      </a:lnTo>
                      <a:lnTo>
                        <a:pt x="3152" y="1085"/>
                      </a:lnTo>
                      <a:lnTo>
                        <a:pt x="3156" y="1083"/>
                      </a:lnTo>
                      <a:lnTo>
                        <a:pt x="3157" y="1079"/>
                      </a:lnTo>
                      <a:lnTo>
                        <a:pt x="3157" y="1079"/>
                      </a:lnTo>
                      <a:lnTo>
                        <a:pt x="3158" y="1076"/>
                      </a:lnTo>
                      <a:lnTo>
                        <a:pt x="3157" y="1071"/>
                      </a:lnTo>
                      <a:lnTo>
                        <a:pt x="3155" y="1062"/>
                      </a:lnTo>
                      <a:lnTo>
                        <a:pt x="3151" y="1055"/>
                      </a:lnTo>
                      <a:lnTo>
                        <a:pt x="3149" y="1052"/>
                      </a:lnTo>
                      <a:lnTo>
                        <a:pt x="3149" y="1052"/>
                      </a:lnTo>
                      <a:lnTo>
                        <a:pt x="3134" y="1026"/>
                      </a:lnTo>
                      <a:lnTo>
                        <a:pt x="3120" y="1006"/>
                      </a:lnTo>
                      <a:lnTo>
                        <a:pt x="3108" y="988"/>
                      </a:lnTo>
                      <a:lnTo>
                        <a:pt x="3108" y="988"/>
                      </a:lnTo>
                      <a:lnTo>
                        <a:pt x="3102" y="981"/>
                      </a:lnTo>
                      <a:lnTo>
                        <a:pt x="3097" y="977"/>
                      </a:lnTo>
                      <a:lnTo>
                        <a:pt x="3093" y="975"/>
                      </a:lnTo>
                      <a:lnTo>
                        <a:pt x="3090" y="974"/>
                      </a:lnTo>
                      <a:lnTo>
                        <a:pt x="3086" y="974"/>
                      </a:lnTo>
                      <a:lnTo>
                        <a:pt x="3085" y="974"/>
                      </a:lnTo>
                      <a:lnTo>
                        <a:pt x="3085" y="974"/>
                      </a:lnTo>
                      <a:lnTo>
                        <a:pt x="3080" y="969"/>
                      </a:lnTo>
                      <a:lnTo>
                        <a:pt x="3076" y="963"/>
                      </a:lnTo>
                      <a:lnTo>
                        <a:pt x="3075" y="959"/>
                      </a:lnTo>
                      <a:lnTo>
                        <a:pt x="3074" y="955"/>
                      </a:lnTo>
                      <a:lnTo>
                        <a:pt x="3074" y="955"/>
                      </a:lnTo>
                      <a:lnTo>
                        <a:pt x="3075" y="953"/>
                      </a:lnTo>
                      <a:lnTo>
                        <a:pt x="3076" y="950"/>
                      </a:lnTo>
                      <a:lnTo>
                        <a:pt x="3079" y="945"/>
                      </a:lnTo>
                      <a:lnTo>
                        <a:pt x="3085" y="942"/>
                      </a:lnTo>
                      <a:lnTo>
                        <a:pt x="3085" y="942"/>
                      </a:lnTo>
                      <a:lnTo>
                        <a:pt x="3091" y="937"/>
                      </a:lnTo>
                      <a:lnTo>
                        <a:pt x="3097" y="932"/>
                      </a:lnTo>
                      <a:lnTo>
                        <a:pt x="3098" y="928"/>
                      </a:lnTo>
                      <a:lnTo>
                        <a:pt x="3099" y="926"/>
                      </a:lnTo>
                      <a:lnTo>
                        <a:pt x="3099" y="926"/>
                      </a:lnTo>
                      <a:lnTo>
                        <a:pt x="3099" y="920"/>
                      </a:lnTo>
                      <a:lnTo>
                        <a:pt x="3099" y="913"/>
                      </a:lnTo>
                      <a:lnTo>
                        <a:pt x="3097" y="900"/>
                      </a:lnTo>
                      <a:lnTo>
                        <a:pt x="3097" y="900"/>
                      </a:lnTo>
                      <a:lnTo>
                        <a:pt x="3096" y="894"/>
                      </a:lnTo>
                      <a:lnTo>
                        <a:pt x="3097" y="886"/>
                      </a:lnTo>
                      <a:lnTo>
                        <a:pt x="3097" y="880"/>
                      </a:lnTo>
                      <a:lnTo>
                        <a:pt x="3097" y="880"/>
                      </a:lnTo>
                      <a:lnTo>
                        <a:pt x="3098" y="878"/>
                      </a:lnTo>
                      <a:lnTo>
                        <a:pt x="3099" y="872"/>
                      </a:lnTo>
                      <a:lnTo>
                        <a:pt x="3102" y="866"/>
                      </a:lnTo>
                      <a:lnTo>
                        <a:pt x="3104" y="863"/>
                      </a:lnTo>
                      <a:lnTo>
                        <a:pt x="3108" y="862"/>
                      </a:lnTo>
                      <a:lnTo>
                        <a:pt x="3108" y="862"/>
                      </a:lnTo>
                      <a:lnTo>
                        <a:pt x="3112" y="862"/>
                      </a:lnTo>
                      <a:lnTo>
                        <a:pt x="3117" y="863"/>
                      </a:lnTo>
                      <a:lnTo>
                        <a:pt x="3125" y="867"/>
                      </a:lnTo>
                      <a:lnTo>
                        <a:pt x="3135" y="872"/>
                      </a:lnTo>
                      <a:lnTo>
                        <a:pt x="3135" y="872"/>
                      </a:lnTo>
                      <a:lnTo>
                        <a:pt x="3139" y="873"/>
                      </a:lnTo>
                      <a:lnTo>
                        <a:pt x="3146" y="874"/>
                      </a:lnTo>
                      <a:lnTo>
                        <a:pt x="3150" y="874"/>
                      </a:lnTo>
                      <a:lnTo>
                        <a:pt x="3155" y="874"/>
                      </a:lnTo>
                      <a:lnTo>
                        <a:pt x="3160" y="872"/>
                      </a:lnTo>
                      <a:lnTo>
                        <a:pt x="3163" y="867"/>
                      </a:lnTo>
                      <a:lnTo>
                        <a:pt x="3163" y="867"/>
                      </a:lnTo>
                      <a:lnTo>
                        <a:pt x="3167" y="861"/>
                      </a:lnTo>
                      <a:lnTo>
                        <a:pt x="3169" y="852"/>
                      </a:lnTo>
                      <a:lnTo>
                        <a:pt x="3174" y="835"/>
                      </a:lnTo>
                      <a:lnTo>
                        <a:pt x="3176" y="820"/>
                      </a:lnTo>
                      <a:lnTo>
                        <a:pt x="3177" y="814"/>
                      </a:lnTo>
                      <a:lnTo>
                        <a:pt x="3177" y="814"/>
                      </a:lnTo>
                      <a:lnTo>
                        <a:pt x="3180" y="805"/>
                      </a:lnTo>
                      <a:lnTo>
                        <a:pt x="3185" y="794"/>
                      </a:lnTo>
                      <a:lnTo>
                        <a:pt x="3188" y="783"/>
                      </a:lnTo>
                      <a:lnTo>
                        <a:pt x="3188" y="783"/>
                      </a:lnTo>
                      <a:lnTo>
                        <a:pt x="3189" y="771"/>
                      </a:lnTo>
                      <a:lnTo>
                        <a:pt x="3190" y="760"/>
                      </a:lnTo>
                      <a:lnTo>
                        <a:pt x="3189" y="749"/>
                      </a:lnTo>
                      <a:lnTo>
                        <a:pt x="3189" y="749"/>
                      </a:lnTo>
                      <a:lnTo>
                        <a:pt x="3192" y="744"/>
                      </a:lnTo>
                      <a:lnTo>
                        <a:pt x="3195" y="730"/>
                      </a:lnTo>
                      <a:lnTo>
                        <a:pt x="3198" y="722"/>
                      </a:lnTo>
                      <a:lnTo>
                        <a:pt x="3198" y="713"/>
                      </a:lnTo>
                      <a:lnTo>
                        <a:pt x="3198" y="703"/>
                      </a:lnTo>
                      <a:lnTo>
                        <a:pt x="3196" y="695"/>
                      </a:lnTo>
                      <a:lnTo>
                        <a:pt x="3196" y="695"/>
                      </a:lnTo>
                      <a:lnTo>
                        <a:pt x="3192" y="685"/>
                      </a:lnTo>
                      <a:lnTo>
                        <a:pt x="3187" y="676"/>
                      </a:lnTo>
                      <a:lnTo>
                        <a:pt x="3174" y="659"/>
                      </a:lnTo>
                      <a:lnTo>
                        <a:pt x="3174" y="659"/>
                      </a:lnTo>
                      <a:lnTo>
                        <a:pt x="3168" y="651"/>
                      </a:lnTo>
                      <a:lnTo>
                        <a:pt x="3163" y="642"/>
                      </a:lnTo>
                      <a:lnTo>
                        <a:pt x="3158" y="633"/>
                      </a:lnTo>
                      <a:lnTo>
                        <a:pt x="3158" y="633"/>
                      </a:lnTo>
                      <a:lnTo>
                        <a:pt x="3157" y="625"/>
                      </a:lnTo>
                      <a:lnTo>
                        <a:pt x="3155" y="616"/>
                      </a:lnTo>
                      <a:lnTo>
                        <a:pt x="3151" y="608"/>
                      </a:lnTo>
                      <a:lnTo>
                        <a:pt x="3151" y="608"/>
                      </a:lnTo>
                      <a:lnTo>
                        <a:pt x="3146" y="602"/>
                      </a:lnTo>
                      <a:lnTo>
                        <a:pt x="3141" y="597"/>
                      </a:lnTo>
                      <a:lnTo>
                        <a:pt x="3135" y="592"/>
                      </a:lnTo>
                      <a:lnTo>
                        <a:pt x="3135" y="592"/>
                      </a:lnTo>
                      <a:lnTo>
                        <a:pt x="3124" y="581"/>
                      </a:lnTo>
                      <a:lnTo>
                        <a:pt x="3113" y="572"/>
                      </a:lnTo>
                      <a:lnTo>
                        <a:pt x="3104" y="566"/>
                      </a:lnTo>
                      <a:lnTo>
                        <a:pt x="3104" y="566"/>
                      </a:lnTo>
                      <a:lnTo>
                        <a:pt x="3096" y="563"/>
                      </a:lnTo>
                      <a:lnTo>
                        <a:pt x="3090" y="561"/>
                      </a:lnTo>
                      <a:lnTo>
                        <a:pt x="3077" y="560"/>
                      </a:lnTo>
                      <a:lnTo>
                        <a:pt x="3069" y="561"/>
                      </a:lnTo>
                      <a:lnTo>
                        <a:pt x="3065" y="561"/>
                      </a:lnTo>
                      <a:lnTo>
                        <a:pt x="3065" y="561"/>
                      </a:lnTo>
                      <a:lnTo>
                        <a:pt x="3066" y="565"/>
                      </a:lnTo>
                      <a:lnTo>
                        <a:pt x="3065" y="568"/>
                      </a:lnTo>
                      <a:lnTo>
                        <a:pt x="3064" y="568"/>
                      </a:lnTo>
                      <a:lnTo>
                        <a:pt x="3063" y="570"/>
                      </a:lnTo>
                      <a:lnTo>
                        <a:pt x="3063" y="570"/>
                      </a:lnTo>
                      <a:lnTo>
                        <a:pt x="3055" y="570"/>
                      </a:lnTo>
                      <a:lnTo>
                        <a:pt x="3048" y="568"/>
                      </a:lnTo>
                      <a:lnTo>
                        <a:pt x="3048" y="568"/>
                      </a:lnTo>
                      <a:lnTo>
                        <a:pt x="3044" y="568"/>
                      </a:lnTo>
                      <a:lnTo>
                        <a:pt x="3043" y="570"/>
                      </a:lnTo>
                      <a:lnTo>
                        <a:pt x="3043" y="571"/>
                      </a:lnTo>
                      <a:lnTo>
                        <a:pt x="3043" y="571"/>
                      </a:lnTo>
                      <a:lnTo>
                        <a:pt x="3041" y="572"/>
                      </a:lnTo>
                      <a:lnTo>
                        <a:pt x="3039" y="572"/>
                      </a:lnTo>
                      <a:lnTo>
                        <a:pt x="3037" y="568"/>
                      </a:lnTo>
                      <a:lnTo>
                        <a:pt x="3037" y="568"/>
                      </a:lnTo>
                      <a:lnTo>
                        <a:pt x="3029" y="555"/>
                      </a:lnTo>
                      <a:lnTo>
                        <a:pt x="3026" y="549"/>
                      </a:lnTo>
                      <a:lnTo>
                        <a:pt x="3021" y="544"/>
                      </a:lnTo>
                      <a:lnTo>
                        <a:pt x="3021" y="544"/>
                      </a:lnTo>
                      <a:lnTo>
                        <a:pt x="3016" y="541"/>
                      </a:lnTo>
                      <a:lnTo>
                        <a:pt x="3011" y="540"/>
                      </a:lnTo>
                      <a:lnTo>
                        <a:pt x="3006" y="540"/>
                      </a:lnTo>
                      <a:lnTo>
                        <a:pt x="3001" y="541"/>
                      </a:lnTo>
                      <a:lnTo>
                        <a:pt x="2994" y="544"/>
                      </a:lnTo>
                      <a:lnTo>
                        <a:pt x="2991" y="545"/>
                      </a:lnTo>
                      <a:lnTo>
                        <a:pt x="2991" y="545"/>
                      </a:lnTo>
                      <a:lnTo>
                        <a:pt x="2988" y="545"/>
                      </a:lnTo>
                      <a:lnTo>
                        <a:pt x="2986" y="544"/>
                      </a:lnTo>
                      <a:lnTo>
                        <a:pt x="2985" y="543"/>
                      </a:lnTo>
                      <a:lnTo>
                        <a:pt x="2986" y="540"/>
                      </a:lnTo>
                      <a:lnTo>
                        <a:pt x="2986" y="540"/>
                      </a:lnTo>
                      <a:lnTo>
                        <a:pt x="2990" y="535"/>
                      </a:lnTo>
                      <a:lnTo>
                        <a:pt x="2995" y="528"/>
                      </a:lnTo>
                      <a:lnTo>
                        <a:pt x="3000" y="520"/>
                      </a:lnTo>
                      <a:lnTo>
                        <a:pt x="3004" y="512"/>
                      </a:lnTo>
                      <a:lnTo>
                        <a:pt x="3004" y="512"/>
                      </a:lnTo>
                      <a:lnTo>
                        <a:pt x="3005" y="507"/>
                      </a:lnTo>
                      <a:lnTo>
                        <a:pt x="3006" y="502"/>
                      </a:lnTo>
                      <a:lnTo>
                        <a:pt x="3006" y="492"/>
                      </a:lnTo>
                      <a:lnTo>
                        <a:pt x="3005" y="481"/>
                      </a:lnTo>
                      <a:lnTo>
                        <a:pt x="3005" y="481"/>
                      </a:lnTo>
                      <a:lnTo>
                        <a:pt x="3009" y="477"/>
                      </a:lnTo>
                      <a:lnTo>
                        <a:pt x="3012" y="474"/>
                      </a:lnTo>
                      <a:lnTo>
                        <a:pt x="3015" y="470"/>
                      </a:lnTo>
                      <a:lnTo>
                        <a:pt x="3015" y="470"/>
                      </a:lnTo>
                      <a:lnTo>
                        <a:pt x="3017" y="463"/>
                      </a:lnTo>
                      <a:lnTo>
                        <a:pt x="3017" y="458"/>
                      </a:lnTo>
                      <a:lnTo>
                        <a:pt x="3017" y="452"/>
                      </a:lnTo>
                      <a:lnTo>
                        <a:pt x="3017" y="452"/>
                      </a:lnTo>
                      <a:lnTo>
                        <a:pt x="3021" y="450"/>
                      </a:lnTo>
                      <a:lnTo>
                        <a:pt x="3022" y="448"/>
                      </a:lnTo>
                      <a:lnTo>
                        <a:pt x="3025" y="444"/>
                      </a:lnTo>
                      <a:lnTo>
                        <a:pt x="3025" y="444"/>
                      </a:lnTo>
                      <a:lnTo>
                        <a:pt x="3026" y="437"/>
                      </a:lnTo>
                      <a:lnTo>
                        <a:pt x="3027" y="433"/>
                      </a:lnTo>
                      <a:lnTo>
                        <a:pt x="3029" y="431"/>
                      </a:lnTo>
                      <a:lnTo>
                        <a:pt x="3029" y="431"/>
                      </a:lnTo>
                      <a:lnTo>
                        <a:pt x="3032" y="428"/>
                      </a:lnTo>
                      <a:lnTo>
                        <a:pt x="3036" y="427"/>
                      </a:lnTo>
                      <a:lnTo>
                        <a:pt x="3043" y="426"/>
                      </a:lnTo>
                      <a:lnTo>
                        <a:pt x="3050" y="427"/>
                      </a:lnTo>
                      <a:lnTo>
                        <a:pt x="3050" y="427"/>
                      </a:lnTo>
                      <a:lnTo>
                        <a:pt x="3055" y="428"/>
                      </a:lnTo>
                      <a:lnTo>
                        <a:pt x="3061" y="430"/>
                      </a:lnTo>
                      <a:lnTo>
                        <a:pt x="3068" y="428"/>
                      </a:lnTo>
                      <a:lnTo>
                        <a:pt x="3068" y="428"/>
                      </a:lnTo>
                      <a:lnTo>
                        <a:pt x="3082" y="425"/>
                      </a:lnTo>
                      <a:lnTo>
                        <a:pt x="3096" y="422"/>
                      </a:lnTo>
                      <a:lnTo>
                        <a:pt x="3096" y="422"/>
                      </a:lnTo>
                      <a:lnTo>
                        <a:pt x="3106" y="421"/>
                      </a:lnTo>
                      <a:lnTo>
                        <a:pt x="3113" y="422"/>
                      </a:lnTo>
                      <a:lnTo>
                        <a:pt x="3120" y="425"/>
                      </a:lnTo>
                      <a:lnTo>
                        <a:pt x="3120" y="425"/>
                      </a:lnTo>
                      <a:lnTo>
                        <a:pt x="3124" y="427"/>
                      </a:lnTo>
                      <a:lnTo>
                        <a:pt x="3129" y="428"/>
                      </a:lnTo>
                      <a:lnTo>
                        <a:pt x="3133" y="428"/>
                      </a:lnTo>
                      <a:lnTo>
                        <a:pt x="3133" y="428"/>
                      </a:lnTo>
                      <a:lnTo>
                        <a:pt x="3147" y="423"/>
                      </a:lnTo>
                      <a:lnTo>
                        <a:pt x="3156" y="422"/>
                      </a:lnTo>
                      <a:lnTo>
                        <a:pt x="3166" y="421"/>
                      </a:lnTo>
                      <a:lnTo>
                        <a:pt x="3166" y="421"/>
                      </a:lnTo>
                      <a:lnTo>
                        <a:pt x="3172" y="422"/>
                      </a:lnTo>
                      <a:lnTo>
                        <a:pt x="3179" y="425"/>
                      </a:lnTo>
                      <a:lnTo>
                        <a:pt x="3192" y="431"/>
                      </a:lnTo>
                      <a:lnTo>
                        <a:pt x="3200" y="436"/>
                      </a:lnTo>
                      <a:lnTo>
                        <a:pt x="3204" y="438"/>
                      </a:lnTo>
                      <a:lnTo>
                        <a:pt x="3204" y="438"/>
                      </a:lnTo>
                      <a:lnTo>
                        <a:pt x="3206" y="441"/>
                      </a:lnTo>
                      <a:lnTo>
                        <a:pt x="3210" y="442"/>
                      </a:lnTo>
                      <a:lnTo>
                        <a:pt x="3214" y="441"/>
                      </a:lnTo>
                      <a:lnTo>
                        <a:pt x="3214" y="441"/>
                      </a:lnTo>
                      <a:lnTo>
                        <a:pt x="3219" y="438"/>
                      </a:lnTo>
                      <a:lnTo>
                        <a:pt x="3226" y="436"/>
                      </a:lnTo>
                      <a:lnTo>
                        <a:pt x="3226" y="436"/>
                      </a:lnTo>
                      <a:lnTo>
                        <a:pt x="3239" y="432"/>
                      </a:lnTo>
                      <a:lnTo>
                        <a:pt x="3246" y="430"/>
                      </a:lnTo>
                      <a:lnTo>
                        <a:pt x="3249" y="427"/>
                      </a:lnTo>
                      <a:lnTo>
                        <a:pt x="3249" y="427"/>
                      </a:lnTo>
                      <a:lnTo>
                        <a:pt x="3250" y="425"/>
                      </a:lnTo>
                      <a:lnTo>
                        <a:pt x="3249" y="422"/>
                      </a:lnTo>
                      <a:lnTo>
                        <a:pt x="3243" y="417"/>
                      </a:lnTo>
                      <a:lnTo>
                        <a:pt x="3231" y="411"/>
                      </a:lnTo>
                      <a:lnTo>
                        <a:pt x="3231" y="411"/>
                      </a:lnTo>
                      <a:lnTo>
                        <a:pt x="3228" y="409"/>
                      </a:lnTo>
                      <a:lnTo>
                        <a:pt x="3226" y="405"/>
                      </a:lnTo>
                      <a:lnTo>
                        <a:pt x="3226" y="403"/>
                      </a:lnTo>
                      <a:lnTo>
                        <a:pt x="3226" y="403"/>
                      </a:lnTo>
                      <a:lnTo>
                        <a:pt x="3231" y="393"/>
                      </a:lnTo>
                      <a:lnTo>
                        <a:pt x="3236" y="383"/>
                      </a:lnTo>
                      <a:lnTo>
                        <a:pt x="3236" y="383"/>
                      </a:lnTo>
                      <a:lnTo>
                        <a:pt x="3236" y="378"/>
                      </a:lnTo>
                      <a:lnTo>
                        <a:pt x="3234" y="373"/>
                      </a:lnTo>
                      <a:lnTo>
                        <a:pt x="3232" y="368"/>
                      </a:lnTo>
                      <a:lnTo>
                        <a:pt x="3232" y="368"/>
                      </a:lnTo>
                      <a:lnTo>
                        <a:pt x="3248" y="366"/>
                      </a:lnTo>
                      <a:lnTo>
                        <a:pt x="3263" y="366"/>
                      </a:lnTo>
                      <a:lnTo>
                        <a:pt x="3269" y="366"/>
                      </a:lnTo>
                      <a:lnTo>
                        <a:pt x="3273" y="367"/>
                      </a:lnTo>
                      <a:lnTo>
                        <a:pt x="3273" y="367"/>
                      </a:lnTo>
                      <a:lnTo>
                        <a:pt x="3277" y="371"/>
                      </a:lnTo>
                      <a:lnTo>
                        <a:pt x="3282" y="373"/>
                      </a:lnTo>
                      <a:lnTo>
                        <a:pt x="3287" y="380"/>
                      </a:lnTo>
                      <a:lnTo>
                        <a:pt x="3287" y="380"/>
                      </a:lnTo>
                      <a:lnTo>
                        <a:pt x="3291" y="385"/>
                      </a:lnTo>
                      <a:lnTo>
                        <a:pt x="3296" y="388"/>
                      </a:lnTo>
                      <a:lnTo>
                        <a:pt x="3301" y="390"/>
                      </a:lnTo>
                      <a:lnTo>
                        <a:pt x="3301" y="390"/>
                      </a:lnTo>
                      <a:lnTo>
                        <a:pt x="3309" y="392"/>
                      </a:lnTo>
                      <a:lnTo>
                        <a:pt x="3318" y="393"/>
                      </a:lnTo>
                      <a:lnTo>
                        <a:pt x="3322" y="392"/>
                      </a:lnTo>
                      <a:lnTo>
                        <a:pt x="3324" y="390"/>
                      </a:lnTo>
                      <a:lnTo>
                        <a:pt x="3324" y="390"/>
                      </a:lnTo>
                      <a:lnTo>
                        <a:pt x="3327" y="388"/>
                      </a:lnTo>
                      <a:lnTo>
                        <a:pt x="3329" y="384"/>
                      </a:lnTo>
                      <a:lnTo>
                        <a:pt x="3330" y="377"/>
                      </a:lnTo>
                      <a:lnTo>
                        <a:pt x="3331" y="371"/>
                      </a:lnTo>
                      <a:lnTo>
                        <a:pt x="3331" y="368"/>
                      </a:lnTo>
                      <a:lnTo>
                        <a:pt x="3331" y="368"/>
                      </a:lnTo>
                      <a:lnTo>
                        <a:pt x="3330" y="366"/>
                      </a:lnTo>
                      <a:lnTo>
                        <a:pt x="3329" y="362"/>
                      </a:lnTo>
                      <a:lnTo>
                        <a:pt x="3327" y="358"/>
                      </a:lnTo>
                      <a:lnTo>
                        <a:pt x="3327" y="358"/>
                      </a:lnTo>
                      <a:lnTo>
                        <a:pt x="3323" y="355"/>
                      </a:lnTo>
                      <a:lnTo>
                        <a:pt x="3319" y="351"/>
                      </a:lnTo>
                      <a:lnTo>
                        <a:pt x="3319" y="351"/>
                      </a:lnTo>
                      <a:lnTo>
                        <a:pt x="3318" y="347"/>
                      </a:lnTo>
                      <a:lnTo>
                        <a:pt x="3318" y="344"/>
                      </a:lnTo>
                      <a:lnTo>
                        <a:pt x="3318" y="341"/>
                      </a:lnTo>
                      <a:lnTo>
                        <a:pt x="3319" y="340"/>
                      </a:lnTo>
                      <a:lnTo>
                        <a:pt x="3319" y="340"/>
                      </a:lnTo>
                      <a:lnTo>
                        <a:pt x="3324" y="335"/>
                      </a:lnTo>
                      <a:lnTo>
                        <a:pt x="3325" y="334"/>
                      </a:lnTo>
                      <a:lnTo>
                        <a:pt x="3328" y="334"/>
                      </a:lnTo>
                      <a:lnTo>
                        <a:pt x="3331" y="334"/>
                      </a:lnTo>
                      <a:lnTo>
                        <a:pt x="3334" y="336"/>
                      </a:lnTo>
                      <a:lnTo>
                        <a:pt x="3334" y="336"/>
                      </a:lnTo>
                      <a:lnTo>
                        <a:pt x="3340" y="344"/>
                      </a:lnTo>
                      <a:lnTo>
                        <a:pt x="3345" y="355"/>
                      </a:lnTo>
                      <a:lnTo>
                        <a:pt x="3351" y="368"/>
                      </a:lnTo>
                      <a:lnTo>
                        <a:pt x="3351" y="368"/>
                      </a:lnTo>
                      <a:lnTo>
                        <a:pt x="3357" y="374"/>
                      </a:lnTo>
                      <a:lnTo>
                        <a:pt x="3360" y="380"/>
                      </a:lnTo>
                      <a:lnTo>
                        <a:pt x="3361" y="384"/>
                      </a:lnTo>
                      <a:lnTo>
                        <a:pt x="3361" y="388"/>
                      </a:lnTo>
                      <a:lnTo>
                        <a:pt x="3361" y="388"/>
                      </a:lnTo>
                      <a:lnTo>
                        <a:pt x="3360" y="392"/>
                      </a:lnTo>
                      <a:lnTo>
                        <a:pt x="3357" y="395"/>
                      </a:lnTo>
                      <a:lnTo>
                        <a:pt x="3351" y="401"/>
                      </a:lnTo>
                      <a:lnTo>
                        <a:pt x="3351" y="401"/>
                      </a:lnTo>
                      <a:lnTo>
                        <a:pt x="3347" y="406"/>
                      </a:lnTo>
                      <a:lnTo>
                        <a:pt x="3347" y="409"/>
                      </a:lnTo>
                      <a:lnTo>
                        <a:pt x="3347" y="409"/>
                      </a:lnTo>
                      <a:lnTo>
                        <a:pt x="3345" y="414"/>
                      </a:lnTo>
                      <a:lnTo>
                        <a:pt x="3345" y="419"/>
                      </a:lnTo>
                      <a:lnTo>
                        <a:pt x="3345" y="426"/>
                      </a:lnTo>
                      <a:lnTo>
                        <a:pt x="3345" y="426"/>
                      </a:lnTo>
                      <a:lnTo>
                        <a:pt x="3346" y="434"/>
                      </a:lnTo>
                      <a:lnTo>
                        <a:pt x="3347" y="444"/>
                      </a:lnTo>
                      <a:lnTo>
                        <a:pt x="3347" y="444"/>
                      </a:lnTo>
                      <a:lnTo>
                        <a:pt x="3346" y="448"/>
                      </a:lnTo>
                      <a:lnTo>
                        <a:pt x="3345" y="453"/>
                      </a:lnTo>
                      <a:lnTo>
                        <a:pt x="3339" y="460"/>
                      </a:lnTo>
                      <a:lnTo>
                        <a:pt x="3334" y="465"/>
                      </a:lnTo>
                      <a:lnTo>
                        <a:pt x="3333" y="468"/>
                      </a:lnTo>
                      <a:lnTo>
                        <a:pt x="3333" y="468"/>
                      </a:lnTo>
                      <a:lnTo>
                        <a:pt x="3329" y="474"/>
                      </a:lnTo>
                      <a:lnTo>
                        <a:pt x="3328" y="479"/>
                      </a:lnTo>
                      <a:lnTo>
                        <a:pt x="3328" y="482"/>
                      </a:lnTo>
                      <a:lnTo>
                        <a:pt x="3329" y="485"/>
                      </a:lnTo>
                      <a:lnTo>
                        <a:pt x="3329" y="485"/>
                      </a:lnTo>
                      <a:lnTo>
                        <a:pt x="3338" y="500"/>
                      </a:lnTo>
                      <a:lnTo>
                        <a:pt x="3347" y="514"/>
                      </a:lnTo>
                      <a:lnTo>
                        <a:pt x="3347" y="514"/>
                      </a:lnTo>
                      <a:lnTo>
                        <a:pt x="3362" y="530"/>
                      </a:lnTo>
                      <a:lnTo>
                        <a:pt x="3368" y="538"/>
                      </a:lnTo>
                      <a:lnTo>
                        <a:pt x="3368" y="538"/>
                      </a:lnTo>
                      <a:lnTo>
                        <a:pt x="3381" y="547"/>
                      </a:lnTo>
                      <a:lnTo>
                        <a:pt x="3392" y="559"/>
                      </a:lnTo>
                      <a:lnTo>
                        <a:pt x="3398" y="565"/>
                      </a:lnTo>
                      <a:lnTo>
                        <a:pt x="3403" y="571"/>
                      </a:lnTo>
                      <a:lnTo>
                        <a:pt x="3403" y="571"/>
                      </a:lnTo>
                      <a:lnTo>
                        <a:pt x="3412" y="584"/>
                      </a:lnTo>
                      <a:lnTo>
                        <a:pt x="3422" y="597"/>
                      </a:lnTo>
                      <a:lnTo>
                        <a:pt x="3422" y="597"/>
                      </a:lnTo>
                      <a:lnTo>
                        <a:pt x="3437" y="614"/>
                      </a:lnTo>
                      <a:lnTo>
                        <a:pt x="3452" y="626"/>
                      </a:lnTo>
                      <a:lnTo>
                        <a:pt x="3466" y="638"/>
                      </a:lnTo>
                      <a:lnTo>
                        <a:pt x="3466" y="638"/>
                      </a:lnTo>
                      <a:lnTo>
                        <a:pt x="3471" y="643"/>
                      </a:lnTo>
                      <a:lnTo>
                        <a:pt x="3476" y="646"/>
                      </a:lnTo>
                      <a:lnTo>
                        <a:pt x="3478" y="646"/>
                      </a:lnTo>
                      <a:lnTo>
                        <a:pt x="3480" y="646"/>
                      </a:lnTo>
                      <a:lnTo>
                        <a:pt x="3480" y="646"/>
                      </a:lnTo>
                      <a:lnTo>
                        <a:pt x="3481" y="643"/>
                      </a:lnTo>
                      <a:lnTo>
                        <a:pt x="3481" y="640"/>
                      </a:lnTo>
                      <a:lnTo>
                        <a:pt x="3482" y="632"/>
                      </a:lnTo>
                      <a:lnTo>
                        <a:pt x="3481" y="621"/>
                      </a:lnTo>
                      <a:lnTo>
                        <a:pt x="3481" y="621"/>
                      </a:lnTo>
                      <a:lnTo>
                        <a:pt x="3478" y="611"/>
                      </a:lnTo>
                      <a:lnTo>
                        <a:pt x="3476" y="603"/>
                      </a:lnTo>
                      <a:lnTo>
                        <a:pt x="3476" y="594"/>
                      </a:lnTo>
                      <a:lnTo>
                        <a:pt x="3476" y="594"/>
                      </a:lnTo>
                      <a:lnTo>
                        <a:pt x="3476" y="592"/>
                      </a:lnTo>
                      <a:lnTo>
                        <a:pt x="3479" y="589"/>
                      </a:lnTo>
                      <a:lnTo>
                        <a:pt x="3482" y="587"/>
                      </a:lnTo>
                      <a:lnTo>
                        <a:pt x="3486" y="586"/>
                      </a:lnTo>
                      <a:lnTo>
                        <a:pt x="3487" y="586"/>
                      </a:lnTo>
                      <a:lnTo>
                        <a:pt x="3487" y="586"/>
                      </a:lnTo>
                      <a:lnTo>
                        <a:pt x="3490" y="583"/>
                      </a:lnTo>
                      <a:lnTo>
                        <a:pt x="3490" y="581"/>
                      </a:lnTo>
                      <a:lnTo>
                        <a:pt x="3490" y="578"/>
                      </a:lnTo>
                      <a:lnTo>
                        <a:pt x="3490" y="578"/>
                      </a:lnTo>
                      <a:lnTo>
                        <a:pt x="3481" y="567"/>
                      </a:lnTo>
                      <a:lnTo>
                        <a:pt x="3478" y="562"/>
                      </a:lnTo>
                      <a:lnTo>
                        <a:pt x="3475" y="557"/>
                      </a:lnTo>
                      <a:lnTo>
                        <a:pt x="3475" y="557"/>
                      </a:lnTo>
                      <a:lnTo>
                        <a:pt x="3475" y="556"/>
                      </a:lnTo>
                      <a:lnTo>
                        <a:pt x="3476" y="555"/>
                      </a:lnTo>
                      <a:lnTo>
                        <a:pt x="3480" y="551"/>
                      </a:lnTo>
                      <a:lnTo>
                        <a:pt x="3485" y="549"/>
                      </a:lnTo>
                      <a:lnTo>
                        <a:pt x="3485" y="549"/>
                      </a:lnTo>
                      <a:lnTo>
                        <a:pt x="3489" y="545"/>
                      </a:lnTo>
                      <a:lnTo>
                        <a:pt x="3490" y="543"/>
                      </a:lnTo>
                      <a:lnTo>
                        <a:pt x="3491" y="539"/>
                      </a:lnTo>
                      <a:lnTo>
                        <a:pt x="3491" y="539"/>
                      </a:lnTo>
                      <a:lnTo>
                        <a:pt x="3490" y="534"/>
                      </a:lnTo>
                      <a:lnTo>
                        <a:pt x="3487" y="530"/>
                      </a:lnTo>
                      <a:lnTo>
                        <a:pt x="3484" y="528"/>
                      </a:lnTo>
                      <a:lnTo>
                        <a:pt x="3484" y="528"/>
                      </a:lnTo>
                      <a:lnTo>
                        <a:pt x="3478" y="522"/>
                      </a:lnTo>
                      <a:lnTo>
                        <a:pt x="3471" y="517"/>
                      </a:lnTo>
                      <a:lnTo>
                        <a:pt x="3468" y="511"/>
                      </a:lnTo>
                      <a:lnTo>
                        <a:pt x="3468" y="511"/>
                      </a:lnTo>
                      <a:lnTo>
                        <a:pt x="3464" y="504"/>
                      </a:lnTo>
                      <a:lnTo>
                        <a:pt x="3464" y="501"/>
                      </a:lnTo>
                      <a:lnTo>
                        <a:pt x="3464" y="496"/>
                      </a:lnTo>
                      <a:lnTo>
                        <a:pt x="3464" y="496"/>
                      </a:lnTo>
                      <a:lnTo>
                        <a:pt x="3464" y="492"/>
                      </a:lnTo>
                      <a:lnTo>
                        <a:pt x="3464" y="489"/>
                      </a:lnTo>
                      <a:lnTo>
                        <a:pt x="3462" y="485"/>
                      </a:lnTo>
                      <a:lnTo>
                        <a:pt x="3462" y="485"/>
                      </a:lnTo>
                      <a:lnTo>
                        <a:pt x="3447" y="471"/>
                      </a:lnTo>
                      <a:lnTo>
                        <a:pt x="3447" y="471"/>
                      </a:lnTo>
                      <a:lnTo>
                        <a:pt x="3438" y="462"/>
                      </a:lnTo>
                      <a:lnTo>
                        <a:pt x="3438" y="462"/>
                      </a:lnTo>
                      <a:lnTo>
                        <a:pt x="3435" y="459"/>
                      </a:lnTo>
                      <a:lnTo>
                        <a:pt x="3432" y="459"/>
                      </a:lnTo>
                      <a:lnTo>
                        <a:pt x="3430" y="459"/>
                      </a:lnTo>
                      <a:lnTo>
                        <a:pt x="3430" y="459"/>
                      </a:lnTo>
                      <a:lnTo>
                        <a:pt x="3422" y="459"/>
                      </a:lnTo>
                      <a:lnTo>
                        <a:pt x="3416" y="458"/>
                      </a:lnTo>
                      <a:lnTo>
                        <a:pt x="3411" y="457"/>
                      </a:lnTo>
                      <a:lnTo>
                        <a:pt x="3411" y="457"/>
                      </a:lnTo>
                      <a:lnTo>
                        <a:pt x="3406" y="453"/>
                      </a:lnTo>
                      <a:lnTo>
                        <a:pt x="3404" y="450"/>
                      </a:lnTo>
                      <a:lnTo>
                        <a:pt x="3403" y="447"/>
                      </a:lnTo>
                      <a:lnTo>
                        <a:pt x="3403" y="447"/>
                      </a:lnTo>
                      <a:lnTo>
                        <a:pt x="3404" y="442"/>
                      </a:lnTo>
                      <a:lnTo>
                        <a:pt x="3404" y="437"/>
                      </a:lnTo>
                      <a:lnTo>
                        <a:pt x="3403" y="431"/>
                      </a:lnTo>
                      <a:lnTo>
                        <a:pt x="3403" y="431"/>
                      </a:lnTo>
                      <a:lnTo>
                        <a:pt x="3401" y="422"/>
                      </a:lnTo>
                      <a:lnTo>
                        <a:pt x="3401" y="415"/>
                      </a:lnTo>
                      <a:lnTo>
                        <a:pt x="3401" y="415"/>
                      </a:lnTo>
                      <a:lnTo>
                        <a:pt x="3401" y="412"/>
                      </a:lnTo>
                      <a:lnTo>
                        <a:pt x="3403" y="410"/>
                      </a:lnTo>
                      <a:lnTo>
                        <a:pt x="3404" y="410"/>
                      </a:lnTo>
                      <a:lnTo>
                        <a:pt x="3405" y="410"/>
                      </a:lnTo>
                      <a:lnTo>
                        <a:pt x="3409" y="410"/>
                      </a:lnTo>
                      <a:lnTo>
                        <a:pt x="3410" y="411"/>
                      </a:lnTo>
                      <a:lnTo>
                        <a:pt x="3410" y="411"/>
                      </a:lnTo>
                      <a:lnTo>
                        <a:pt x="3411" y="411"/>
                      </a:lnTo>
                      <a:lnTo>
                        <a:pt x="3414" y="411"/>
                      </a:lnTo>
                      <a:lnTo>
                        <a:pt x="3416" y="410"/>
                      </a:lnTo>
                      <a:lnTo>
                        <a:pt x="3416" y="410"/>
                      </a:lnTo>
                      <a:lnTo>
                        <a:pt x="3420" y="406"/>
                      </a:lnTo>
                      <a:lnTo>
                        <a:pt x="3422" y="405"/>
                      </a:lnTo>
                      <a:lnTo>
                        <a:pt x="3424" y="405"/>
                      </a:lnTo>
                      <a:lnTo>
                        <a:pt x="3424" y="405"/>
                      </a:lnTo>
                      <a:lnTo>
                        <a:pt x="3427" y="405"/>
                      </a:lnTo>
                      <a:lnTo>
                        <a:pt x="3430" y="406"/>
                      </a:lnTo>
                      <a:lnTo>
                        <a:pt x="3436" y="411"/>
                      </a:lnTo>
                      <a:lnTo>
                        <a:pt x="3441" y="415"/>
                      </a:lnTo>
                      <a:lnTo>
                        <a:pt x="3444" y="416"/>
                      </a:lnTo>
                      <a:lnTo>
                        <a:pt x="3444" y="416"/>
                      </a:lnTo>
                      <a:lnTo>
                        <a:pt x="3447" y="416"/>
                      </a:lnTo>
                      <a:lnTo>
                        <a:pt x="3448" y="416"/>
                      </a:lnTo>
                      <a:lnTo>
                        <a:pt x="3451" y="415"/>
                      </a:lnTo>
                      <a:lnTo>
                        <a:pt x="3451" y="415"/>
                      </a:lnTo>
                      <a:lnTo>
                        <a:pt x="3453" y="407"/>
                      </a:lnTo>
                      <a:lnTo>
                        <a:pt x="3455" y="405"/>
                      </a:lnTo>
                      <a:lnTo>
                        <a:pt x="3459" y="403"/>
                      </a:lnTo>
                      <a:lnTo>
                        <a:pt x="3459" y="403"/>
                      </a:lnTo>
                      <a:lnTo>
                        <a:pt x="3466" y="403"/>
                      </a:lnTo>
                      <a:lnTo>
                        <a:pt x="3475" y="404"/>
                      </a:lnTo>
                      <a:lnTo>
                        <a:pt x="3491" y="407"/>
                      </a:lnTo>
                      <a:lnTo>
                        <a:pt x="3491" y="407"/>
                      </a:lnTo>
                      <a:lnTo>
                        <a:pt x="3495" y="407"/>
                      </a:lnTo>
                      <a:lnTo>
                        <a:pt x="3498" y="407"/>
                      </a:lnTo>
                      <a:lnTo>
                        <a:pt x="3501" y="406"/>
                      </a:lnTo>
                      <a:lnTo>
                        <a:pt x="3501" y="406"/>
                      </a:lnTo>
                      <a:lnTo>
                        <a:pt x="3505" y="405"/>
                      </a:lnTo>
                      <a:lnTo>
                        <a:pt x="3508" y="403"/>
                      </a:lnTo>
                      <a:lnTo>
                        <a:pt x="3511" y="399"/>
                      </a:lnTo>
                      <a:lnTo>
                        <a:pt x="3511" y="399"/>
                      </a:lnTo>
                      <a:lnTo>
                        <a:pt x="3516" y="392"/>
                      </a:lnTo>
                      <a:lnTo>
                        <a:pt x="3518" y="385"/>
                      </a:lnTo>
                      <a:lnTo>
                        <a:pt x="3522" y="378"/>
                      </a:lnTo>
                      <a:lnTo>
                        <a:pt x="3522" y="378"/>
                      </a:lnTo>
                      <a:lnTo>
                        <a:pt x="3522" y="374"/>
                      </a:lnTo>
                      <a:lnTo>
                        <a:pt x="3524" y="371"/>
                      </a:lnTo>
                      <a:lnTo>
                        <a:pt x="3527" y="368"/>
                      </a:lnTo>
                      <a:lnTo>
                        <a:pt x="3527" y="368"/>
                      </a:lnTo>
                      <a:lnTo>
                        <a:pt x="3533" y="364"/>
                      </a:lnTo>
                      <a:lnTo>
                        <a:pt x="3539" y="361"/>
                      </a:lnTo>
                      <a:lnTo>
                        <a:pt x="3539" y="361"/>
                      </a:lnTo>
                      <a:lnTo>
                        <a:pt x="3545" y="356"/>
                      </a:lnTo>
                      <a:lnTo>
                        <a:pt x="3550" y="350"/>
                      </a:lnTo>
                      <a:lnTo>
                        <a:pt x="3555" y="344"/>
                      </a:lnTo>
                      <a:lnTo>
                        <a:pt x="3555" y="344"/>
                      </a:lnTo>
                      <a:lnTo>
                        <a:pt x="3567" y="349"/>
                      </a:lnTo>
                      <a:lnTo>
                        <a:pt x="3577" y="352"/>
                      </a:lnTo>
                      <a:lnTo>
                        <a:pt x="3582" y="353"/>
                      </a:lnTo>
                      <a:lnTo>
                        <a:pt x="3586" y="353"/>
                      </a:lnTo>
                      <a:lnTo>
                        <a:pt x="3586" y="353"/>
                      </a:lnTo>
                      <a:lnTo>
                        <a:pt x="3590" y="352"/>
                      </a:lnTo>
                      <a:lnTo>
                        <a:pt x="3594" y="350"/>
                      </a:lnTo>
                      <a:lnTo>
                        <a:pt x="3597" y="349"/>
                      </a:lnTo>
                      <a:lnTo>
                        <a:pt x="3598" y="346"/>
                      </a:lnTo>
                      <a:lnTo>
                        <a:pt x="3600" y="341"/>
                      </a:lnTo>
                      <a:lnTo>
                        <a:pt x="3600" y="339"/>
                      </a:lnTo>
                      <a:lnTo>
                        <a:pt x="3600" y="339"/>
                      </a:lnTo>
                      <a:lnTo>
                        <a:pt x="3600" y="335"/>
                      </a:lnTo>
                      <a:lnTo>
                        <a:pt x="3599" y="333"/>
                      </a:lnTo>
                      <a:lnTo>
                        <a:pt x="3595" y="330"/>
                      </a:lnTo>
                      <a:lnTo>
                        <a:pt x="3595" y="330"/>
                      </a:lnTo>
                      <a:lnTo>
                        <a:pt x="3579" y="325"/>
                      </a:lnTo>
                      <a:lnTo>
                        <a:pt x="3571" y="323"/>
                      </a:lnTo>
                      <a:lnTo>
                        <a:pt x="3561" y="320"/>
                      </a:lnTo>
                      <a:lnTo>
                        <a:pt x="3561" y="320"/>
                      </a:lnTo>
                      <a:lnTo>
                        <a:pt x="3545" y="313"/>
                      </a:lnTo>
                      <a:lnTo>
                        <a:pt x="3532" y="306"/>
                      </a:lnTo>
                      <a:lnTo>
                        <a:pt x="3519" y="297"/>
                      </a:lnTo>
                      <a:lnTo>
                        <a:pt x="3519" y="297"/>
                      </a:lnTo>
                      <a:lnTo>
                        <a:pt x="3519" y="296"/>
                      </a:lnTo>
                      <a:lnTo>
                        <a:pt x="3521" y="293"/>
                      </a:lnTo>
                      <a:lnTo>
                        <a:pt x="3523" y="292"/>
                      </a:lnTo>
                      <a:lnTo>
                        <a:pt x="3523" y="292"/>
                      </a:lnTo>
                      <a:lnTo>
                        <a:pt x="3529" y="291"/>
                      </a:lnTo>
                      <a:lnTo>
                        <a:pt x="3535" y="288"/>
                      </a:lnTo>
                      <a:lnTo>
                        <a:pt x="3535" y="288"/>
                      </a:lnTo>
                      <a:lnTo>
                        <a:pt x="3540" y="285"/>
                      </a:lnTo>
                      <a:lnTo>
                        <a:pt x="3543" y="281"/>
                      </a:lnTo>
                      <a:lnTo>
                        <a:pt x="3544" y="276"/>
                      </a:lnTo>
                      <a:lnTo>
                        <a:pt x="3544" y="276"/>
                      </a:lnTo>
                      <a:lnTo>
                        <a:pt x="3552" y="272"/>
                      </a:lnTo>
                      <a:lnTo>
                        <a:pt x="3560" y="270"/>
                      </a:lnTo>
                      <a:lnTo>
                        <a:pt x="3567" y="270"/>
                      </a:lnTo>
                      <a:lnTo>
                        <a:pt x="3567" y="270"/>
                      </a:lnTo>
                      <a:lnTo>
                        <a:pt x="3571" y="271"/>
                      </a:lnTo>
                      <a:lnTo>
                        <a:pt x="3575" y="272"/>
                      </a:lnTo>
                      <a:lnTo>
                        <a:pt x="3581" y="277"/>
                      </a:lnTo>
                      <a:lnTo>
                        <a:pt x="3586" y="282"/>
                      </a:lnTo>
                      <a:lnTo>
                        <a:pt x="3592" y="285"/>
                      </a:lnTo>
                      <a:lnTo>
                        <a:pt x="3592" y="285"/>
                      </a:lnTo>
                      <a:lnTo>
                        <a:pt x="3597" y="286"/>
                      </a:lnTo>
                      <a:lnTo>
                        <a:pt x="3606" y="290"/>
                      </a:lnTo>
                      <a:lnTo>
                        <a:pt x="3606" y="290"/>
                      </a:lnTo>
                      <a:lnTo>
                        <a:pt x="3616" y="291"/>
                      </a:lnTo>
                      <a:lnTo>
                        <a:pt x="3625" y="294"/>
                      </a:lnTo>
                      <a:lnTo>
                        <a:pt x="3625" y="294"/>
                      </a:lnTo>
                      <a:lnTo>
                        <a:pt x="3636" y="298"/>
                      </a:lnTo>
                      <a:lnTo>
                        <a:pt x="3646" y="301"/>
                      </a:lnTo>
                      <a:lnTo>
                        <a:pt x="3646" y="301"/>
                      </a:lnTo>
                      <a:lnTo>
                        <a:pt x="3656" y="302"/>
                      </a:lnTo>
                      <a:lnTo>
                        <a:pt x="3664" y="302"/>
                      </a:lnTo>
                      <a:lnTo>
                        <a:pt x="3672" y="299"/>
                      </a:lnTo>
                      <a:lnTo>
                        <a:pt x="3672" y="299"/>
                      </a:lnTo>
                      <a:lnTo>
                        <a:pt x="3674" y="294"/>
                      </a:lnTo>
                      <a:lnTo>
                        <a:pt x="3674" y="290"/>
                      </a:lnTo>
                      <a:lnTo>
                        <a:pt x="3673" y="286"/>
                      </a:lnTo>
                      <a:lnTo>
                        <a:pt x="3673" y="283"/>
                      </a:lnTo>
                      <a:lnTo>
                        <a:pt x="3673" y="283"/>
                      </a:lnTo>
                      <a:lnTo>
                        <a:pt x="3668" y="280"/>
                      </a:lnTo>
                      <a:lnTo>
                        <a:pt x="3662" y="277"/>
                      </a:lnTo>
                      <a:lnTo>
                        <a:pt x="3654" y="275"/>
                      </a:lnTo>
                      <a:lnTo>
                        <a:pt x="3654" y="275"/>
                      </a:lnTo>
                      <a:lnTo>
                        <a:pt x="3664" y="271"/>
                      </a:lnTo>
                      <a:lnTo>
                        <a:pt x="3672" y="267"/>
                      </a:lnTo>
                      <a:lnTo>
                        <a:pt x="3673" y="265"/>
                      </a:lnTo>
                      <a:lnTo>
                        <a:pt x="3674" y="264"/>
                      </a:lnTo>
                      <a:lnTo>
                        <a:pt x="3674" y="264"/>
                      </a:lnTo>
                      <a:lnTo>
                        <a:pt x="3673" y="261"/>
                      </a:lnTo>
                      <a:lnTo>
                        <a:pt x="3672" y="260"/>
                      </a:lnTo>
                      <a:lnTo>
                        <a:pt x="3664" y="256"/>
                      </a:lnTo>
                      <a:lnTo>
                        <a:pt x="3654" y="254"/>
                      </a:lnTo>
                      <a:lnTo>
                        <a:pt x="3654" y="254"/>
                      </a:lnTo>
                      <a:lnTo>
                        <a:pt x="3643" y="248"/>
                      </a:lnTo>
                      <a:lnTo>
                        <a:pt x="3632" y="243"/>
                      </a:lnTo>
                      <a:lnTo>
                        <a:pt x="3619" y="239"/>
                      </a:lnTo>
                      <a:lnTo>
                        <a:pt x="3619" y="239"/>
                      </a:lnTo>
                      <a:lnTo>
                        <a:pt x="3599" y="236"/>
                      </a:lnTo>
                      <a:lnTo>
                        <a:pt x="3581" y="233"/>
                      </a:lnTo>
                      <a:lnTo>
                        <a:pt x="3562" y="231"/>
                      </a:lnTo>
                      <a:lnTo>
                        <a:pt x="3562" y="231"/>
                      </a:lnTo>
                      <a:lnTo>
                        <a:pt x="3552" y="226"/>
                      </a:lnTo>
                      <a:lnTo>
                        <a:pt x="3527" y="215"/>
                      </a:lnTo>
                      <a:lnTo>
                        <a:pt x="3509" y="209"/>
                      </a:lnTo>
                      <a:lnTo>
                        <a:pt x="3489" y="202"/>
                      </a:lnTo>
                      <a:lnTo>
                        <a:pt x="3466" y="197"/>
                      </a:lnTo>
                      <a:lnTo>
                        <a:pt x="3443" y="193"/>
                      </a:lnTo>
                      <a:lnTo>
                        <a:pt x="3443" y="193"/>
                      </a:lnTo>
                      <a:lnTo>
                        <a:pt x="3404" y="188"/>
                      </a:lnTo>
                      <a:lnTo>
                        <a:pt x="3404" y="188"/>
                      </a:lnTo>
                      <a:lnTo>
                        <a:pt x="3236" y="162"/>
                      </a:lnTo>
                      <a:lnTo>
                        <a:pt x="3236" y="162"/>
                      </a:lnTo>
                      <a:lnTo>
                        <a:pt x="3230" y="163"/>
                      </a:lnTo>
                      <a:lnTo>
                        <a:pt x="3227" y="166"/>
                      </a:lnTo>
                      <a:lnTo>
                        <a:pt x="3227" y="167"/>
                      </a:lnTo>
                      <a:lnTo>
                        <a:pt x="3228" y="168"/>
                      </a:lnTo>
                      <a:lnTo>
                        <a:pt x="3228" y="168"/>
                      </a:lnTo>
                      <a:lnTo>
                        <a:pt x="3236" y="175"/>
                      </a:lnTo>
                      <a:lnTo>
                        <a:pt x="3247" y="182"/>
                      </a:lnTo>
                      <a:lnTo>
                        <a:pt x="3260" y="189"/>
                      </a:lnTo>
                      <a:lnTo>
                        <a:pt x="3260" y="189"/>
                      </a:lnTo>
                      <a:lnTo>
                        <a:pt x="3260" y="190"/>
                      </a:lnTo>
                      <a:lnTo>
                        <a:pt x="3261" y="191"/>
                      </a:lnTo>
                      <a:lnTo>
                        <a:pt x="3260" y="193"/>
                      </a:lnTo>
                      <a:lnTo>
                        <a:pt x="3255" y="193"/>
                      </a:lnTo>
                      <a:lnTo>
                        <a:pt x="3255" y="193"/>
                      </a:lnTo>
                      <a:lnTo>
                        <a:pt x="3236" y="189"/>
                      </a:lnTo>
                      <a:lnTo>
                        <a:pt x="3211" y="183"/>
                      </a:lnTo>
                      <a:lnTo>
                        <a:pt x="3183" y="175"/>
                      </a:lnTo>
                      <a:lnTo>
                        <a:pt x="3152" y="170"/>
                      </a:lnTo>
                      <a:lnTo>
                        <a:pt x="3152" y="170"/>
                      </a:lnTo>
                      <a:lnTo>
                        <a:pt x="3119" y="167"/>
                      </a:lnTo>
                      <a:lnTo>
                        <a:pt x="3091" y="166"/>
                      </a:lnTo>
                      <a:lnTo>
                        <a:pt x="3063" y="167"/>
                      </a:lnTo>
                      <a:lnTo>
                        <a:pt x="3063" y="167"/>
                      </a:lnTo>
                      <a:lnTo>
                        <a:pt x="3055" y="158"/>
                      </a:lnTo>
                      <a:lnTo>
                        <a:pt x="3048" y="151"/>
                      </a:lnTo>
                      <a:lnTo>
                        <a:pt x="3039" y="146"/>
                      </a:lnTo>
                      <a:lnTo>
                        <a:pt x="3039" y="146"/>
                      </a:lnTo>
                      <a:lnTo>
                        <a:pt x="3037" y="146"/>
                      </a:lnTo>
                      <a:lnTo>
                        <a:pt x="3033" y="146"/>
                      </a:lnTo>
                      <a:lnTo>
                        <a:pt x="3028" y="147"/>
                      </a:lnTo>
                      <a:lnTo>
                        <a:pt x="3023" y="150"/>
                      </a:lnTo>
                      <a:lnTo>
                        <a:pt x="3023" y="150"/>
                      </a:lnTo>
                      <a:lnTo>
                        <a:pt x="3021" y="151"/>
                      </a:lnTo>
                      <a:lnTo>
                        <a:pt x="3018" y="152"/>
                      </a:lnTo>
                      <a:lnTo>
                        <a:pt x="3016" y="151"/>
                      </a:lnTo>
                      <a:lnTo>
                        <a:pt x="3016" y="151"/>
                      </a:lnTo>
                      <a:lnTo>
                        <a:pt x="2998" y="146"/>
                      </a:lnTo>
                      <a:lnTo>
                        <a:pt x="2985" y="143"/>
                      </a:lnTo>
                      <a:lnTo>
                        <a:pt x="2973" y="142"/>
                      </a:lnTo>
                      <a:lnTo>
                        <a:pt x="2973" y="142"/>
                      </a:lnTo>
                      <a:lnTo>
                        <a:pt x="2962" y="141"/>
                      </a:lnTo>
                      <a:lnTo>
                        <a:pt x="2950" y="142"/>
                      </a:lnTo>
                      <a:lnTo>
                        <a:pt x="2929" y="143"/>
                      </a:lnTo>
                      <a:lnTo>
                        <a:pt x="2908" y="147"/>
                      </a:lnTo>
                      <a:lnTo>
                        <a:pt x="2908" y="147"/>
                      </a:lnTo>
                      <a:lnTo>
                        <a:pt x="2888" y="140"/>
                      </a:lnTo>
                      <a:lnTo>
                        <a:pt x="2842" y="124"/>
                      </a:lnTo>
                      <a:lnTo>
                        <a:pt x="2842" y="124"/>
                      </a:lnTo>
                      <a:lnTo>
                        <a:pt x="2826" y="120"/>
                      </a:lnTo>
                      <a:lnTo>
                        <a:pt x="2811" y="116"/>
                      </a:lnTo>
                      <a:lnTo>
                        <a:pt x="2811" y="116"/>
                      </a:lnTo>
                      <a:lnTo>
                        <a:pt x="2786" y="112"/>
                      </a:lnTo>
                      <a:lnTo>
                        <a:pt x="2762" y="108"/>
                      </a:lnTo>
                      <a:lnTo>
                        <a:pt x="2740" y="105"/>
                      </a:lnTo>
                      <a:lnTo>
                        <a:pt x="2719" y="104"/>
                      </a:lnTo>
                      <a:lnTo>
                        <a:pt x="2688" y="103"/>
                      </a:lnTo>
                      <a:lnTo>
                        <a:pt x="2676" y="103"/>
                      </a:lnTo>
                      <a:lnTo>
                        <a:pt x="2676" y="103"/>
                      </a:lnTo>
                      <a:lnTo>
                        <a:pt x="2671" y="104"/>
                      </a:lnTo>
                      <a:lnTo>
                        <a:pt x="2667" y="105"/>
                      </a:lnTo>
                      <a:lnTo>
                        <a:pt x="2666" y="108"/>
                      </a:lnTo>
                      <a:lnTo>
                        <a:pt x="2666" y="109"/>
                      </a:lnTo>
                      <a:lnTo>
                        <a:pt x="2666" y="109"/>
                      </a:lnTo>
                      <a:lnTo>
                        <a:pt x="2667" y="113"/>
                      </a:lnTo>
                      <a:lnTo>
                        <a:pt x="2672" y="118"/>
                      </a:lnTo>
                      <a:lnTo>
                        <a:pt x="2677" y="123"/>
                      </a:lnTo>
                      <a:lnTo>
                        <a:pt x="2677" y="123"/>
                      </a:lnTo>
                      <a:lnTo>
                        <a:pt x="2678" y="126"/>
                      </a:lnTo>
                      <a:lnTo>
                        <a:pt x="2677" y="127"/>
                      </a:lnTo>
                      <a:lnTo>
                        <a:pt x="2673" y="129"/>
                      </a:lnTo>
                      <a:lnTo>
                        <a:pt x="2673" y="129"/>
                      </a:lnTo>
                      <a:lnTo>
                        <a:pt x="2665" y="129"/>
                      </a:lnTo>
                      <a:lnTo>
                        <a:pt x="2653" y="127"/>
                      </a:lnTo>
                      <a:lnTo>
                        <a:pt x="2640" y="126"/>
                      </a:lnTo>
                      <a:lnTo>
                        <a:pt x="2629" y="125"/>
                      </a:lnTo>
                      <a:lnTo>
                        <a:pt x="2629" y="125"/>
                      </a:lnTo>
                      <a:lnTo>
                        <a:pt x="2619" y="126"/>
                      </a:lnTo>
                      <a:lnTo>
                        <a:pt x="2612" y="129"/>
                      </a:lnTo>
                      <a:lnTo>
                        <a:pt x="2605" y="132"/>
                      </a:lnTo>
                      <a:lnTo>
                        <a:pt x="2605" y="132"/>
                      </a:lnTo>
                      <a:lnTo>
                        <a:pt x="2589" y="125"/>
                      </a:lnTo>
                      <a:lnTo>
                        <a:pt x="2574" y="120"/>
                      </a:lnTo>
                      <a:lnTo>
                        <a:pt x="2568" y="119"/>
                      </a:lnTo>
                      <a:lnTo>
                        <a:pt x="2562" y="119"/>
                      </a:lnTo>
                      <a:lnTo>
                        <a:pt x="2562" y="119"/>
                      </a:lnTo>
                      <a:lnTo>
                        <a:pt x="2559" y="120"/>
                      </a:lnTo>
                      <a:lnTo>
                        <a:pt x="2558" y="121"/>
                      </a:lnTo>
                      <a:lnTo>
                        <a:pt x="2559" y="127"/>
                      </a:lnTo>
                      <a:lnTo>
                        <a:pt x="2562" y="135"/>
                      </a:lnTo>
                      <a:lnTo>
                        <a:pt x="2562" y="135"/>
                      </a:lnTo>
                      <a:lnTo>
                        <a:pt x="2563" y="139"/>
                      </a:lnTo>
                      <a:lnTo>
                        <a:pt x="2564" y="142"/>
                      </a:lnTo>
                      <a:lnTo>
                        <a:pt x="2563" y="145"/>
                      </a:lnTo>
                      <a:lnTo>
                        <a:pt x="2563" y="145"/>
                      </a:lnTo>
                      <a:lnTo>
                        <a:pt x="2562" y="145"/>
                      </a:lnTo>
                      <a:lnTo>
                        <a:pt x="2558" y="145"/>
                      </a:lnTo>
                      <a:lnTo>
                        <a:pt x="2554" y="143"/>
                      </a:lnTo>
                      <a:lnTo>
                        <a:pt x="2554" y="143"/>
                      </a:lnTo>
                      <a:lnTo>
                        <a:pt x="2548" y="139"/>
                      </a:lnTo>
                      <a:lnTo>
                        <a:pt x="2542" y="134"/>
                      </a:lnTo>
                      <a:lnTo>
                        <a:pt x="2535" y="127"/>
                      </a:lnTo>
                      <a:lnTo>
                        <a:pt x="2535" y="127"/>
                      </a:lnTo>
                      <a:lnTo>
                        <a:pt x="2524" y="123"/>
                      </a:lnTo>
                      <a:lnTo>
                        <a:pt x="2515" y="118"/>
                      </a:lnTo>
                      <a:lnTo>
                        <a:pt x="2505" y="113"/>
                      </a:lnTo>
                      <a:lnTo>
                        <a:pt x="2505" y="113"/>
                      </a:lnTo>
                      <a:lnTo>
                        <a:pt x="2494" y="102"/>
                      </a:lnTo>
                      <a:lnTo>
                        <a:pt x="2484" y="93"/>
                      </a:lnTo>
                      <a:lnTo>
                        <a:pt x="2481" y="91"/>
                      </a:lnTo>
                      <a:lnTo>
                        <a:pt x="2476" y="88"/>
                      </a:lnTo>
                      <a:lnTo>
                        <a:pt x="2476" y="88"/>
                      </a:lnTo>
                      <a:lnTo>
                        <a:pt x="2467" y="87"/>
                      </a:lnTo>
                      <a:lnTo>
                        <a:pt x="2457" y="87"/>
                      </a:lnTo>
                      <a:lnTo>
                        <a:pt x="2449" y="87"/>
                      </a:lnTo>
                      <a:lnTo>
                        <a:pt x="2440" y="88"/>
                      </a:lnTo>
                      <a:lnTo>
                        <a:pt x="2428" y="92"/>
                      </a:lnTo>
                      <a:lnTo>
                        <a:pt x="2422" y="93"/>
                      </a:lnTo>
                      <a:lnTo>
                        <a:pt x="2422" y="93"/>
                      </a:lnTo>
                      <a:lnTo>
                        <a:pt x="2408" y="86"/>
                      </a:lnTo>
                      <a:lnTo>
                        <a:pt x="2396" y="81"/>
                      </a:lnTo>
                      <a:lnTo>
                        <a:pt x="2391" y="78"/>
                      </a:lnTo>
                      <a:lnTo>
                        <a:pt x="2387" y="78"/>
                      </a:lnTo>
                      <a:lnTo>
                        <a:pt x="2387" y="78"/>
                      </a:lnTo>
                      <a:lnTo>
                        <a:pt x="2384" y="80"/>
                      </a:lnTo>
                      <a:lnTo>
                        <a:pt x="2384" y="82"/>
                      </a:lnTo>
                      <a:lnTo>
                        <a:pt x="2384" y="86"/>
                      </a:lnTo>
                      <a:lnTo>
                        <a:pt x="2385" y="89"/>
                      </a:lnTo>
                      <a:lnTo>
                        <a:pt x="2385" y="89"/>
                      </a:lnTo>
                      <a:lnTo>
                        <a:pt x="2385" y="92"/>
                      </a:lnTo>
                      <a:lnTo>
                        <a:pt x="2385" y="93"/>
                      </a:lnTo>
                      <a:lnTo>
                        <a:pt x="2384" y="94"/>
                      </a:lnTo>
                      <a:lnTo>
                        <a:pt x="2384" y="94"/>
                      </a:lnTo>
                      <a:lnTo>
                        <a:pt x="2380" y="96"/>
                      </a:lnTo>
                      <a:lnTo>
                        <a:pt x="2376" y="97"/>
                      </a:lnTo>
                      <a:lnTo>
                        <a:pt x="2369" y="96"/>
                      </a:lnTo>
                      <a:lnTo>
                        <a:pt x="2369" y="96"/>
                      </a:lnTo>
                      <a:lnTo>
                        <a:pt x="2346" y="92"/>
                      </a:lnTo>
                      <a:lnTo>
                        <a:pt x="2332" y="89"/>
                      </a:lnTo>
                      <a:lnTo>
                        <a:pt x="2319" y="88"/>
                      </a:lnTo>
                      <a:lnTo>
                        <a:pt x="2319" y="88"/>
                      </a:lnTo>
                      <a:lnTo>
                        <a:pt x="2298" y="88"/>
                      </a:lnTo>
                      <a:lnTo>
                        <a:pt x="2278" y="89"/>
                      </a:lnTo>
                      <a:lnTo>
                        <a:pt x="2278" y="89"/>
                      </a:lnTo>
                      <a:lnTo>
                        <a:pt x="2257" y="88"/>
                      </a:lnTo>
                      <a:lnTo>
                        <a:pt x="2239" y="86"/>
                      </a:lnTo>
                      <a:lnTo>
                        <a:pt x="2220" y="83"/>
                      </a:lnTo>
                      <a:lnTo>
                        <a:pt x="2220" y="83"/>
                      </a:lnTo>
                      <a:lnTo>
                        <a:pt x="2212" y="81"/>
                      </a:lnTo>
                      <a:lnTo>
                        <a:pt x="2203" y="80"/>
                      </a:lnTo>
                      <a:lnTo>
                        <a:pt x="2195" y="80"/>
                      </a:lnTo>
                      <a:lnTo>
                        <a:pt x="2195" y="80"/>
                      </a:lnTo>
                      <a:lnTo>
                        <a:pt x="2187" y="81"/>
                      </a:lnTo>
                      <a:lnTo>
                        <a:pt x="2182" y="84"/>
                      </a:lnTo>
                      <a:lnTo>
                        <a:pt x="2179" y="89"/>
                      </a:lnTo>
                      <a:lnTo>
                        <a:pt x="2179" y="89"/>
                      </a:lnTo>
                      <a:lnTo>
                        <a:pt x="2165" y="93"/>
                      </a:lnTo>
                      <a:lnTo>
                        <a:pt x="2154" y="96"/>
                      </a:lnTo>
                      <a:lnTo>
                        <a:pt x="2146" y="97"/>
                      </a:lnTo>
                      <a:lnTo>
                        <a:pt x="2146" y="97"/>
                      </a:lnTo>
                      <a:lnTo>
                        <a:pt x="2138" y="97"/>
                      </a:lnTo>
                      <a:lnTo>
                        <a:pt x="2135" y="94"/>
                      </a:lnTo>
                      <a:lnTo>
                        <a:pt x="2135" y="92"/>
                      </a:lnTo>
                      <a:lnTo>
                        <a:pt x="2135" y="92"/>
                      </a:lnTo>
                      <a:lnTo>
                        <a:pt x="2135" y="92"/>
                      </a:lnTo>
                      <a:lnTo>
                        <a:pt x="2135" y="87"/>
                      </a:lnTo>
                      <a:lnTo>
                        <a:pt x="2136" y="83"/>
                      </a:lnTo>
                      <a:lnTo>
                        <a:pt x="2138" y="80"/>
                      </a:lnTo>
                      <a:lnTo>
                        <a:pt x="2138" y="80"/>
                      </a:lnTo>
                      <a:lnTo>
                        <a:pt x="2147" y="71"/>
                      </a:lnTo>
                      <a:lnTo>
                        <a:pt x="2155" y="65"/>
                      </a:lnTo>
                      <a:lnTo>
                        <a:pt x="2165" y="57"/>
                      </a:lnTo>
                      <a:lnTo>
                        <a:pt x="2165" y="57"/>
                      </a:lnTo>
                      <a:lnTo>
                        <a:pt x="2173" y="54"/>
                      </a:lnTo>
                      <a:lnTo>
                        <a:pt x="2179" y="50"/>
                      </a:lnTo>
                      <a:lnTo>
                        <a:pt x="2181" y="49"/>
                      </a:lnTo>
                      <a:lnTo>
                        <a:pt x="2181" y="46"/>
                      </a:lnTo>
                      <a:lnTo>
                        <a:pt x="2181" y="46"/>
                      </a:lnTo>
                      <a:lnTo>
                        <a:pt x="2181" y="44"/>
                      </a:lnTo>
                      <a:lnTo>
                        <a:pt x="2180" y="42"/>
                      </a:lnTo>
                      <a:lnTo>
                        <a:pt x="2176" y="38"/>
                      </a:lnTo>
                      <a:lnTo>
                        <a:pt x="2169" y="34"/>
                      </a:lnTo>
                      <a:lnTo>
                        <a:pt x="2169" y="34"/>
                      </a:lnTo>
                      <a:lnTo>
                        <a:pt x="2159" y="28"/>
                      </a:lnTo>
                      <a:lnTo>
                        <a:pt x="2148" y="24"/>
                      </a:lnTo>
                      <a:lnTo>
                        <a:pt x="2135" y="19"/>
                      </a:lnTo>
                      <a:lnTo>
                        <a:pt x="2135" y="19"/>
                      </a:lnTo>
                      <a:lnTo>
                        <a:pt x="2115" y="17"/>
                      </a:lnTo>
                      <a:lnTo>
                        <a:pt x="2096" y="14"/>
                      </a:lnTo>
                      <a:lnTo>
                        <a:pt x="2078" y="14"/>
                      </a:lnTo>
                      <a:lnTo>
                        <a:pt x="2078" y="14"/>
                      </a:lnTo>
                      <a:lnTo>
                        <a:pt x="2063" y="13"/>
                      </a:lnTo>
                      <a:lnTo>
                        <a:pt x="2047" y="11"/>
                      </a:lnTo>
                      <a:lnTo>
                        <a:pt x="2029" y="8"/>
                      </a:lnTo>
                      <a:lnTo>
                        <a:pt x="2029" y="8"/>
                      </a:lnTo>
                      <a:lnTo>
                        <a:pt x="2011" y="3"/>
                      </a:lnTo>
                      <a:lnTo>
                        <a:pt x="1993" y="0"/>
                      </a:lnTo>
                      <a:lnTo>
                        <a:pt x="1993" y="0"/>
                      </a:lnTo>
                      <a:lnTo>
                        <a:pt x="1986" y="0"/>
                      </a:lnTo>
                      <a:lnTo>
                        <a:pt x="1980" y="1"/>
                      </a:lnTo>
                      <a:lnTo>
                        <a:pt x="1975" y="3"/>
                      </a:lnTo>
                      <a:lnTo>
                        <a:pt x="1971" y="7"/>
                      </a:lnTo>
                      <a:lnTo>
                        <a:pt x="1968" y="13"/>
                      </a:lnTo>
                      <a:lnTo>
                        <a:pt x="1966" y="17"/>
                      </a:lnTo>
                      <a:lnTo>
                        <a:pt x="1966" y="17"/>
                      </a:lnTo>
                      <a:lnTo>
                        <a:pt x="1942" y="22"/>
                      </a:lnTo>
                      <a:lnTo>
                        <a:pt x="1914" y="28"/>
                      </a:lnTo>
                      <a:lnTo>
                        <a:pt x="1879" y="34"/>
                      </a:lnTo>
                      <a:lnTo>
                        <a:pt x="1879" y="34"/>
                      </a:lnTo>
                      <a:lnTo>
                        <a:pt x="1842" y="39"/>
                      </a:lnTo>
                      <a:lnTo>
                        <a:pt x="1810" y="45"/>
                      </a:lnTo>
                      <a:lnTo>
                        <a:pt x="1810" y="45"/>
                      </a:lnTo>
                      <a:lnTo>
                        <a:pt x="1797" y="49"/>
                      </a:lnTo>
                      <a:lnTo>
                        <a:pt x="1793" y="51"/>
                      </a:lnTo>
                      <a:lnTo>
                        <a:pt x="1791" y="53"/>
                      </a:lnTo>
                      <a:lnTo>
                        <a:pt x="1788" y="55"/>
                      </a:lnTo>
                      <a:lnTo>
                        <a:pt x="1787" y="57"/>
                      </a:lnTo>
                      <a:lnTo>
                        <a:pt x="1788" y="61"/>
                      </a:lnTo>
                      <a:lnTo>
                        <a:pt x="1791" y="65"/>
                      </a:lnTo>
                      <a:lnTo>
                        <a:pt x="1794" y="67"/>
                      </a:lnTo>
                      <a:lnTo>
                        <a:pt x="1799" y="71"/>
                      </a:lnTo>
                      <a:lnTo>
                        <a:pt x="1799" y="71"/>
                      </a:lnTo>
                      <a:lnTo>
                        <a:pt x="1799" y="72"/>
                      </a:lnTo>
                      <a:lnTo>
                        <a:pt x="1799" y="75"/>
                      </a:lnTo>
                      <a:lnTo>
                        <a:pt x="1798" y="76"/>
                      </a:lnTo>
                      <a:lnTo>
                        <a:pt x="1797" y="77"/>
                      </a:lnTo>
                      <a:lnTo>
                        <a:pt x="1793" y="78"/>
                      </a:lnTo>
                      <a:lnTo>
                        <a:pt x="1790" y="78"/>
                      </a:lnTo>
                      <a:lnTo>
                        <a:pt x="1790" y="78"/>
                      </a:lnTo>
                      <a:lnTo>
                        <a:pt x="1755" y="80"/>
                      </a:lnTo>
                      <a:lnTo>
                        <a:pt x="1738" y="80"/>
                      </a:lnTo>
                      <a:lnTo>
                        <a:pt x="1725" y="82"/>
                      </a:lnTo>
                      <a:lnTo>
                        <a:pt x="1725" y="82"/>
                      </a:lnTo>
                      <a:lnTo>
                        <a:pt x="1720" y="83"/>
                      </a:lnTo>
                      <a:lnTo>
                        <a:pt x="1718" y="86"/>
                      </a:lnTo>
                      <a:lnTo>
                        <a:pt x="1717" y="88"/>
                      </a:lnTo>
                      <a:lnTo>
                        <a:pt x="1718" y="92"/>
                      </a:lnTo>
                      <a:lnTo>
                        <a:pt x="1721" y="97"/>
                      </a:lnTo>
                      <a:lnTo>
                        <a:pt x="1723" y="99"/>
                      </a:lnTo>
                      <a:lnTo>
                        <a:pt x="1723" y="99"/>
                      </a:lnTo>
                      <a:lnTo>
                        <a:pt x="1727" y="103"/>
                      </a:lnTo>
                      <a:lnTo>
                        <a:pt x="1731" y="108"/>
                      </a:lnTo>
                      <a:lnTo>
                        <a:pt x="1736" y="112"/>
                      </a:lnTo>
                      <a:lnTo>
                        <a:pt x="1736" y="112"/>
                      </a:lnTo>
                      <a:lnTo>
                        <a:pt x="1742" y="115"/>
                      </a:lnTo>
                      <a:lnTo>
                        <a:pt x="1748" y="118"/>
                      </a:lnTo>
                      <a:lnTo>
                        <a:pt x="1754" y="120"/>
                      </a:lnTo>
                      <a:lnTo>
                        <a:pt x="1754" y="120"/>
                      </a:lnTo>
                      <a:lnTo>
                        <a:pt x="1756" y="121"/>
                      </a:lnTo>
                      <a:lnTo>
                        <a:pt x="1758" y="124"/>
                      </a:lnTo>
                      <a:lnTo>
                        <a:pt x="1756" y="125"/>
                      </a:lnTo>
                      <a:lnTo>
                        <a:pt x="1756" y="125"/>
                      </a:lnTo>
                      <a:lnTo>
                        <a:pt x="1755" y="126"/>
                      </a:lnTo>
                      <a:lnTo>
                        <a:pt x="1752" y="127"/>
                      </a:lnTo>
                      <a:lnTo>
                        <a:pt x="1748" y="127"/>
                      </a:lnTo>
                      <a:lnTo>
                        <a:pt x="1748" y="127"/>
                      </a:lnTo>
                      <a:lnTo>
                        <a:pt x="1733" y="120"/>
                      </a:lnTo>
                      <a:lnTo>
                        <a:pt x="1720" y="114"/>
                      </a:lnTo>
                      <a:lnTo>
                        <a:pt x="1713" y="112"/>
                      </a:lnTo>
                      <a:lnTo>
                        <a:pt x="1707" y="110"/>
                      </a:lnTo>
                      <a:lnTo>
                        <a:pt x="1707" y="110"/>
                      </a:lnTo>
                      <a:lnTo>
                        <a:pt x="1700" y="110"/>
                      </a:lnTo>
                      <a:lnTo>
                        <a:pt x="1694" y="112"/>
                      </a:lnTo>
                      <a:lnTo>
                        <a:pt x="1689" y="113"/>
                      </a:lnTo>
                      <a:lnTo>
                        <a:pt x="1684" y="115"/>
                      </a:lnTo>
                      <a:lnTo>
                        <a:pt x="1678" y="119"/>
                      </a:lnTo>
                      <a:lnTo>
                        <a:pt x="1675" y="121"/>
                      </a:lnTo>
                      <a:lnTo>
                        <a:pt x="1675" y="121"/>
                      </a:lnTo>
                      <a:lnTo>
                        <a:pt x="1674" y="121"/>
                      </a:lnTo>
                      <a:lnTo>
                        <a:pt x="1672" y="123"/>
                      </a:lnTo>
                      <a:lnTo>
                        <a:pt x="1667" y="123"/>
                      </a:lnTo>
                      <a:lnTo>
                        <a:pt x="1664" y="123"/>
                      </a:lnTo>
                      <a:lnTo>
                        <a:pt x="1662" y="120"/>
                      </a:lnTo>
                      <a:lnTo>
                        <a:pt x="1662" y="120"/>
                      </a:lnTo>
                      <a:lnTo>
                        <a:pt x="1656" y="113"/>
                      </a:lnTo>
                      <a:lnTo>
                        <a:pt x="1650" y="105"/>
                      </a:lnTo>
                      <a:lnTo>
                        <a:pt x="1650" y="105"/>
                      </a:lnTo>
                      <a:lnTo>
                        <a:pt x="1647" y="104"/>
                      </a:lnTo>
                      <a:lnTo>
                        <a:pt x="1645" y="103"/>
                      </a:lnTo>
                      <a:lnTo>
                        <a:pt x="1643" y="104"/>
                      </a:lnTo>
                      <a:lnTo>
                        <a:pt x="1643" y="104"/>
                      </a:lnTo>
                      <a:lnTo>
                        <a:pt x="1642" y="104"/>
                      </a:lnTo>
                      <a:lnTo>
                        <a:pt x="1641" y="104"/>
                      </a:lnTo>
                      <a:lnTo>
                        <a:pt x="1641" y="105"/>
                      </a:lnTo>
                      <a:lnTo>
                        <a:pt x="1641" y="105"/>
                      </a:lnTo>
                      <a:lnTo>
                        <a:pt x="1642" y="113"/>
                      </a:lnTo>
                      <a:lnTo>
                        <a:pt x="1642" y="116"/>
                      </a:lnTo>
                      <a:lnTo>
                        <a:pt x="1641" y="120"/>
                      </a:lnTo>
                      <a:lnTo>
                        <a:pt x="1641" y="120"/>
                      </a:lnTo>
                      <a:lnTo>
                        <a:pt x="1639" y="124"/>
                      </a:lnTo>
                      <a:lnTo>
                        <a:pt x="1635" y="125"/>
                      </a:lnTo>
                      <a:lnTo>
                        <a:pt x="1630" y="126"/>
                      </a:lnTo>
                      <a:lnTo>
                        <a:pt x="1630" y="126"/>
                      </a:lnTo>
                      <a:lnTo>
                        <a:pt x="1628" y="127"/>
                      </a:lnTo>
                      <a:lnTo>
                        <a:pt x="1626" y="130"/>
                      </a:lnTo>
                      <a:lnTo>
                        <a:pt x="1628" y="132"/>
                      </a:lnTo>
                      <a:lnTo>
                        <a:pt x="1628" y="132"/>
                      </a:lnTo>
                      <a:lnTo>
                        <a:pt x="1634" y="139"/>
                      </a:lnTo>
                      <a:lnTo>
                        <a:pt x="1640" y="143"/>
                      </a:lnTo>
                      <a:lnTo>
                        <a:pt x="1648" y="150"/>
                      </a:lnTo>
                      <a:lnTo>
                        <a:pt x="1648" y="150"/>
                      </a:lnTo>
                      <a:lnTo>
                        <a:pt x="1651" y="159"/>
                      </a:lnTo>
                      <a:lnTo>
                        <a:pt x="1655" y="167"/>
                      </a:lnTo>
                      <a:lnTo>
                        <a:pt x="1657" y="170"/>
                      </a:lnTo>
                      <a:lnTo>
                        <a:pt x="1659" y="173"/>
                      </a:lnTo>
                      <a:lnTo>
                        <a:pt x="1659" y="173"/>
                      </a:lnTo>
                      <a:lnTo>
                        <a:pt x="1666" y="177"/>
                      </a:lnTo>
                      <a:lnTo>
                        <a:pt x="1673" y="179"/>
                      </a:lnTo>
                      <a:lnTo>
                        <a:pt x="1685" y="184"/>
                      </a:lnTo>
                      <a:lnTo>
                        <a:pt x="1685" y="184"/>
                      </a:lnTo>
                      <a:lnTo>
                        <a:pt x="1688" y="186"/>
                      </a:lnTo>
                      <a:lnTo>
                        <a:pt x="1688" y="189"/>
                      </a:lnTo>
                      <a:lnTo>
                        <a:pt x="1686" y="191"/>
                      </a:lnTo>
                      <a:lnTo>
                        <a:pt x="1686" y="191"/>
                      </a:lnTo>
                      <a:lnTo>
                        <a:pt x="1684" y="194"/>
                      </a:lnTo>
                      <a:lnTo>
                        <a:pt x="1682" y="196"/>
                      </a:lnTo>
                      <a:lnTo>
                        <a:pt x="1682" y="200"/>
                      </a:lnTo>
                      <a:lnTo>
                        <a:pt x="1682" y="200"/>
                      </a:lnTo>
                      <a:lnTo>
                        <a:pt x="1683" y="205"/>
                      </a:lnTo>
                      <a:lnTo>
                        <a:pt x="1685" y="209"/>
                      </a:lnTo>
                      <a:lnTo>
                        <a:pt x="1689" y="212"/>
                      </a:lnTo>
                      <a:lnTo>
                        <a:pt x="1689" y="212"/>
                      </a:lnTo>
                      <a:lnTo>
                        <a:pt x="1690" y="217"/>
                      </a:lnTo>
                      <a:lnTo>
                        <a:pt x="1691" y="228"/>
                      </a:lnTo>
                      <a:lnTo>
                        <a:pt x="1691" y="234"/>
                      </a:lnTo>
                      <a:lnTo>
                        <a:pt x="1690" y="239"/>
                      </a:lnTo>
                      <a:lnTo>
                        <a:pt x="1688" y="245"/>
                      </a:lnTo>
                      <a:lnTo>
                        <a:pt x="1684" y="249"/>
                      </a:lnTo>
                      <a:lnTo>
                        <a:pt x="1684" y="249"/>
                      </a:lnTo>
                      <a:lnTo>
                        <a:pt x="1678" y="252"/>
                      </a:lnTo>
                      <a:lnTo>
                        <a:pt x="1670" y="253"/>
                      </a:lnTo>
                      <a:lnTo>
                        <a:pt x="1662" y="253"/>
                      </a:lnTo>
                      <a:lnTo>
                        <a:pt x="1653" y="252"/>
                      </a:lnTo>
                      <a:lnTo>
                        <a:pt x="1640" y="249"/>
                      </a:lnTo>
                      <a:lnTo>
                        <a:pt x="1634" y="248"/>
                      </a:lnTo>
                      <a:lnTo>
                        <a:pt x="1634" y="248"/>
                      </a:lnTo>
                      <a:lnTo>
                        <a:pt x="1634" y="244"/>
                      </a:lnTo>
                      <a:lnTo>
                        <a:pt x="1634" y="242"/>
                      </a:lnTo>
                      <a:lnTo>
                        <a:pt x="1637" y="239"/>
                      </a:lnTo>
                      <a:lnTo>
                        <a:pt x="1637" y="239"/>
                      </a:lnTo>
                      <a:lnTo>
                        <a:pt x="1651" y="232"/>
                      </a:lnTo>
                      <a:lnTo>
                        <a:pt x="1657" y="228"/>
                      </a:lnTo>
                      <a:lnTo>
                        <a:pt x="1659" y="226"/>
                      </a:lnTo>
                      <a:lnTo>
                        <a:pt x="1662" y="223"/>
                      </a:lnTo>
                      <a:lnTo>
                        <a:pt x="1662" y="223"/>
                      </a:lnTo>
                      <a:lnTo>
                        <a:pt x="1662" y="217"/>
                      </a:lnTo>
                      <a:lnTo>
                        <a:pt x="1662" y="211"/>
                      </a:lnTo>
                      <a:lnTo>
                        <a:pt x="1659" y="205"/>
                      </a:lnTo>
                      <a:lnTo>
                        <a:pt x="1656" y="200"/>
                      </a:lnTo>
                      <a:lnTo>
                        <a:pt x="1650" y="190"/>
                      </a:lnTo>
                      <a:lnTo>
                        <a:pt x="1647" y="186"/>
                      </a:lnTo>
                      <a:lnTo>
                        <a:pt x="1647" y="186"/>
                      </a:lnTo>
                      <a:lnTo>
                        <a:pt x="1645" y="184"/>
                      </a:lnTo>
                      <a:lnTo>
                        <a:pt x="1641" y="178"/>
                      </a:lnTo>
                      <a:lnTo>
                        <a:pt x="1641" y="178"/>
                      </a:lnTo>
                      <a:lnTo>
                        <a:pt x="1637" y="166"/>
                      </a:lnTo>
                      <a:lnTo>
                        <a:pt x="1632" y="154"/>
                      </a:lnTo>
                      <a:lnTo>
                        <a:pt x="1632" y="154"/>
                      </a:lnTo>
                      <a:lnTo>
                        <a:pt x="1629" y="150"/>
                      </a:lnTo>
                      <a:lnTo>
                        <a:pt x="1624" y="145"/>
                      </a:lnTo>
                      <a:lnTo>
                        <a:pt x="1615" y="139"/>
                      </a:lnTo>
                      <a:lnTo>
                        <a:pt x="1609" y="135"/>
                      </a:lnTo>
                      <a:lnTo>
                        <a:pt x="1607" y="134"/>
                      </a:lnTo>
                      <a:lnTo>
                        <a:pt x="1607" y="134"/>
                      </a:lnTo>
                      <a:lnTo>
                        <a:pt x="1605" y="131"/>
                      </a:lnTo>
                      <a:lnTo>
                        <a:pt x="1604" y="127"/>
                      </a:lnTo>
                      <a:lnTo>
                        <a:pt x="1604" y="124"/>
                      </a:lnTo>
                      <a:lnTo>
                        <a:pt x="1604" y="124"/>
                      </a:lnTo>
                      <a:lnTo>
                        <a:pt x="1605" y="116"/>
                      </a:lnTo>
                      <a:lnTo>
                        <a:pt x="1605" y="109"/>
                      </a:lnTo>
                      <a:lnTo>
                        <a:pt x="1603" y="103"/>
                      </a:lnTo>
                      <a:lnTo>
                        <a:pt x="1602" y="100"/>
                      </a:lnTo>
                      <a:lnTo>
                        <a:pt x="1599" y="98"/>
                      </a:lnTo>
                      <a:lnTo>
                        <a:pt x="1599" y="98"/>
                      </a:lnTo>
                      <a:lnTo>
                        <a:pt x="1593" y="96"/>
                      </a:lnTo>
                      <a:lnTo>
                        <a:pt x="1586" y="96"/>
                      </a:lnTo>
                      <a:lnTo>
                        <a:pt x="1577" y="96"/>
                      </a:lnTo>
                      <a:lnTo>
                        <a:pt x="1569" y="97"/>
                      </a:lnTo>
                      <a:lnTo>
                        <a:pt x="1555" y="100"/>
                      </a:lnTo>
                      <a:lnTo>
                        <a:pt x="1550" y="103"/>
                      </a:lnTo>
                      <a:lnTo>
                        <a:pt x="1550" y="103"/>
                      </a:lnTo>
                      <a:lnTo>
                        <a:pt x="1547" y="103"/>
                      </a:lnTo>
                      <a:lnTo>
                        <a:pt x="1545" y="105"/>
                      </a:lnTo>
                      <a:lnTo>
                        <a:pt x="1543" y="108"/>
                      </a:lnTo>
                      <a:lnTo>
                        <a:pt x="1543" y="108"/>
                      </a:lnTo>
                      <a:lnTo>
                        <a:pt x="1543" y="114"/>
                      </a:lnTo>
                      <a:lnTo>
                        <a:pt x="1543" y="120"/>
                      </a:lnTo>
                      <a:lnTo>
                        <a:pt x="1543" y="127"/>
                      </a:lnTo>
                      <a:lnTo>
                        <a:pt x="1543" y="127"/>
                      </a:lnTo>
                      <a:lnTo>
                        <a:pt x="1543" y="130"/>
                      </a:lnTo>
                      <a:lnTo>
                        <a:pt x="1543" y="131"/>
                      </a:lnTo>
                      <a:lnTo>
                        <a:pt x="1542" y="132"/>
                      </a:lnTo>
                      <a:lnTo>
                        <a:pt x="1542" y="132"/>
                      </a:lnTo>
                      <a:lnTo>
                        <a:pt x="1535" y="134"/>
                      </a:lnTo>
                      <a:lnTo>
                        <a:pt x="1528" y="136"/>
                      </a:lnTo>
                      <a:lnTo>
                        <a:pt x="1528" y="136"/>
                      </a:lnTo>
                      <a:lnTo>
                        <a:pt x="1526" y="140"/>
                      </a:lnTo>
                      <a:lnTo>
                        <a:pt x="1523" y="145"/>
                      </a:lnTo>
                      <a:lnTo>
                        <a:pt x="1523" y="150"/>
                      </a:lnTo>
                      <a:lnTo>
                        <a:pt x="1523" y="150"/>
                      </a:lnTo>
                      <a:lnTo>
                        <a:pt x="1527" y="150"/>
                      </a:lnTo>
                      <a:lnTo>
                        <a:pt x="1532" y="152"/>
                      </a:lnTo>
                      <a:lnTo>
                        <a:pt x="1537" y="156"/>
                      </a:lnTo>
                      <a:lnTo>
                        <a:pt x="1537" y="156"/>
                      </a:lnTo>
                      <a:lnTo>
                        <a:pt x="1542" y="162"/>
                      </a:lnTo>
                      <a:lnTo>
                        <a:pt x="1544" y="168"/>
                      </a:lnTo>
                      <a:lnTo>
                        <a:pt x="1548" y="174"/>
                      </a:lnTo>
                      <a:lnTo>
                        <a:pt x="1548" y="174"/>
                      </a:lnTo>
                      <a:lnTo>
                        <a:pt x="1555" y="178"/>
                      </a:lnTo>
                      <a:lnTo>
                        <a:pt x="1569" y="183"/>
                      </a:lnTo>
                      <a:lnTo>
                        <a:pt x="1569" y="183"/>
                      </a:lnTo>
                      <a:lnTo>
                        <a:pt x="1576" y="188"/>
                      </a:lnTo>
                      <a:lnTo>
                        <a:pt x="1582" y="193"/>
                      </a:lnTo>
                      <a:lnTo>
                        <a:pt x="1588" y="197"/>
                      </a:lnTo>
                      <a:lnTo>
                        <a:pt x="1588" y="197"/>
                      </a:lnTo>
                      <a:lnTo>
                        <a:pt x="1588" y="201"/>
                      </a:lnTo>
                      <a:lnTo>
                        <a:pt x="1588" y="204"/>
                      </a:lnTo>
                      <a:lnTo>
                        <a:pt x="1588" y="206"/>
                      </a:lnTo>
                      <a:lnTo>
                        <a:pt x="1588" y="206"/>
                      </a:lnTo>
                      <a:lnTo>
                        <a:pt x="1585" y="207"/>
                      </a:lnTo>
                      <a:lnTo>
                        <a:pt x="1581" y="209"/>
                      </a:lnTo>
                      <a:lnTo>
                        <a:pt x="1577" y="210"/>
                      </a:lnTo>
                      <a:lnTo>
                        <a:pt x="1577" y="210"/>
                      </a:lnTo>
                      <a:lnTo>
                        <a:pt x="1572" y="206"/>
                      </a:lnTo>
                      <a:lnTo>
                        <a:pt x="1559" y="196"/>
                      </a:lnTo>
                      <a:lnTo>
                        <a:pt x="1540" y="184"/>
                      </a:lnTo>
                      <a:lnTo>
                        <a:pt x="1531" y="179"/>
                      </a:lnTo>
                      <a:lnTo>
                        <a:pt x="1519" y="175"/>
                      </a:lnTo>
                      <a:lnTo>
                        <a:pt x="1519" y="175"/>
                      </a:lnTo>
                      <a:lnTo>
                        <a:pt x="1506" y="172"/>
                      </a:lnTo>
                      <a:lnTo>
                        <a:pt x="1494" y="169"/>
                      </a:lnTo>
                      <a:lnTo>
                        <a:pt x="1481" y="168"/>
                      </a:lnTo>
                      <a:lnTo>
                        <a:pt x="1470" y="168"/>
                      </a:lnTo>
                      <a:lnTo>
                        <a:pt x="1453" y="168"/>
                      </a:lnTo>
                      <a:lnTo>
                        <a:pt x="1447" y="169"/>
                      </a:lnTo>
                      <a:lnTo>
                        <a:pt x="1447" y="169"/>
                      </a:lnTo>
                      <a:lnTo>
                        <a:pt x="1442" y="169"/>
                      </a:lnTo>
                      <a:lnTo>
                        <a:pt x="1440" y="172"/>
                      </a:lnTo>
                      <a:lnTo>
                        <a:pt x="1438" y="173"/>
                      </a:lnTo>
                      <a:lnTo>
                        <a:pt x="1438" y="174"/>
                      </a:lnTo>
                      <a:lnTo>
                        <a:pt x="1438" y="174"/>
                      </a:lnTo>
                      <a:lnTo>
                        <a:pt x="1440" y="180"/>
                      </a:lnTo>
                      <a:lnTo>
                        <a:pt x="1442" y="186"/>
                      </a:lnTo>
                      <a:lnTo>
                        <a:pt x="1447" y="194"/>
                      </a:lnTo>
                      <a:lnTo>
                        <a:pt x="1447" y="194"/>
                      </a:lnTo>
                      <a:lnTo>
                        <a:pt x="1445" y="197"/>
                      </a:lnTo>
                      <a:lnTo>
                        <a:pt x="1441" y="199"/>
                      </a:lnTo>
                      <a:lnTo>
                        <a:pt x="1438" y="200"/>
                      </a:lnTo>
                      <a:lnTo>
                        <a:pt x="1435" y="199"/>
                      </a:lnTo>
                      <a:lnTo>
                        <a:pt x="1435" y="199"/>
                      </a:lnTo>
                      <a:lnTo>
                        <a:pt x="1423" y="195"/>
                      </a:lnTo>
                      <a:lnTo>
                        <a:pt x="1408" y="189"/>
                      </a:lnTo>
                      <a:lnTo>
                        <a:pt x="1408" y="189"/>
                      </a:lnTo>
                      <a:lnTo>
                        <a:pt x="1403" y="189"/>
                      </a:lnTo>
                      <a:lnTo>
                        <a:pt x="1398" y="190"/>
                      </a:lnTo>
                      <a:lnTo>
                        <a:pt x="1392" y="191"/>
                      </a:lnTo>
                      <a:lnTo>
                        <a:pt x="1392" y="191"/>
                      </a:lnTo>
                      <a:lnTo>
                        <a:pt x="1384" y="190"/>
                      </a:lnTo>
                      <a:lnTo>
                        <a:pt x="1378" y="190"/>
                      </a:lnTo>
                      <a:lnTo>
                        <a:pt x="1371" y="191"/>
                      </a:lnTo>
                      <a:lnTo>
                        <a:pt x="1371" y="191"/>
                      </a:lnTo>
                      <a:lnTo>
                        <a:pt x="1361" y="194"/>
                      </a:lnTo>
                      <a:lnTo>
                        <a:pt x="1351" y="196"/>
                      </a:lnTo>
                      <a:lnTo>
                        <a:pt x="1343" y="200"/>
                      </a:lnTo>
                      <a:lnTo>
                        <a:pt x="1343" y="200"/>
                      </a:lnTo>
                      <a:lnTo>
                        <a:pt x="1341" y="199"/>
                      </a:lnTo>
                      <a:lnTo>
                        <a:pt x="1338" y="195"/>
                      </a:lnTo>
                      <a:lnTo>
                        <a:pt x="1330" y="191"/>
                      </a:lnTo>
                      <a:lnTo>
                        <a:pt x="1327" y="190"/>
                      </a:lnTo>
                      <a:lnTo>
                        <a:pt x="1323" y="190"/>
                      </a:lnTo>
                      <a:lnTo>
                        <a:pt x="1323" y="190"/>
                      </a:lnTo>
                      <a:lnTo>
                        <a:pt x="1319" y="191"/>
                      </a:lnTo>
                      <a:lnTo>
                        <a:pt x="1316" y="194"/>
                      </a:lnTo>
                      <a:lnTo>
                        <a:pt x="1308" y="199"/>
                      </a:lnTo>
                      <a:lnTo>
                        <a:pt x="1300" y="206"/>
                      </a:lnTo>
                      <a:lnTo>
                        <a:pt x="1300" y="206"/>
                      </a:lnTo>
                      <a:lnTo>
                        <a:pt x="1284" y="209"/>
                      </a:lnTo>
                      <a:lnTo>
                        <a:pt x="1273" y="210"/>
                      </a:lnTo>
                      <a:lnTo>
                        <a:pt x="1264" y="212"/>
                      </a:lnTo>
                      <a:lnTo>
                        <a:pt x="1264" y="212"/>
                      </a:lnTo>
                      <a:lnTo>
                        <a:pt x="1258" y="216"/>
                      </a:lnTo>
                      <a:lnTo>
                        <a:pt x="1254" y="218"/>
                      </a:lnTo>
                      <a:lnTo>
                        <a:pt x="1249" y="224"/>
                      </a:lnTo>
                      <a:lnTo>
                        <a:pt x="1247" y="229"/>
                      </a:lnTo>
                      <a:lnTo>
                        <a:pt x="1246" y="232"/>
                      </a:lnTo>
                      <a:lnTo>
                        <a:pt x="1246" y="232"/>
                      </a:lnTo>
                      <a:lnTo>
                        <a:pt x="1245" y="233"/>
                      </a:lnTo>
                      <a:lnTo>
                        <a:pt x="1240" y="237"/>
                      </a:lnTo>
                      <a:lnTo>
                        <a:pt x="1232" y="239"/>
                      </a:lnTo>
                      <a:lnTo>
                        <a:pt x="1227" y="239"/>
                      </a:lnTo>
                      <a:lnTo>
                        <a:pt x="1222" y="239"/>
                      </a:lnTo>
                      <a:lnTo>
                        <a:pt x="1222" y="239"/>
                      </a:lnTo>
                      <a:lnTo>
                        <a:pt x="1218" y="237"/>
                      </a:lnTo>
                      <a:lnTo>
                        <a:pt x="1211" y="233"/>
                      </a:lnTo>
                      <a:lnTo>
                        <a:pt x="1206" y="228"/>
                      </a:lnTo>
                      <a:lnTo>
                        <a:pt x="1203" y="224"/>
                      </a:lnTo>
                      <a:lnTo>
                        <a:pt x="1203" y="224"/>
                      </a:lnTo>
                      <a:lnTo>
                        <a:pt x="1203" y="222"/>
                      </a:lnTo>
                      <a:lnTo>
                        <a:pt x="1203" y="218"/>
                      </a:lnTo>
                      <a:lnTo>
                        <a:pt x="1205" y="216"/>
                      </a:lnTo>
                      <a:lnTo>
                        <a:pt x="1205" y="216"/>
                      </a:lnTo>
                      <a:lnTo>
                        <a:pt x="1214" y="213"/>
                      </a:lnTo>
                      <a:lnTo>
                        <a:pt x="1219" y="211"/>
                      </a:lnTo>
                      <a:lnTo>
                        <a:pt x="1220" y="210"/>
                      </a:lnTo>
                      <a:lnTo>
                        <a:pt x="1221" y="207"/>
                      </a:lnTo>
                      <a:lnTo>
                        <a:pt x="1221" y="207"/>
                      </a:lnTo>
                      <a:lnTo>
                        <a:pt x="1220" y="206"/>
                      </a:lnTo>
                      <a:lnTo>
                        <a:pt x="1219" y="205"/>
                      </a:lnTo>
                      <a:lnTo>
                        <a:pt x="1214" y="201"/>
                      </a:lnTo>
                      <a:lnTo>
                        <a:pt x="1205" y="197"/>
                      </a:lnTo>
                      <a:lnTo>
                        <a:pt x="1205" y="197"/>
                      </a:lnTo>
                      <a:lnTo>
                        <a:pt x="1193" y="196"/>
                      </a:lnTo>
                      <a:lnTo>
                        <a:pt x="1183" y="195"/>
                      </a:lnTo>
                      <a:lnTo>
                        <a:pt x="1173" y="196"/>
                      </a:lnTo>
                      <a:lnTo>
                        <a:pt x="1173" y="196"/>
                      </a:lnTo>
                      <a:lnTo>
                        <a:pt x="1171" y="196"/>
                      </a:lnTo>
                      <a:lnTo>
                        <a:pt x="1170" y="197"/>
                      </a:lnTo>
                      <a:lnTo>
                        <a:pt x="1170" y="200"/>
                      </a:lnTo>
                      <a:lnTo>
                        <a:pt x="1171" y="204"/>
                      </a:lnTo>
                      <a:lnTo>
                        <a:pt x="1171" y="204"/>
                      </a:lnTo>
                      <a:lnTo>
                        <a:pt x="1173" y="207"/>
                      </a:lnTo>
                      <a:lnTo>
                        <a:pt x="1176" y="212"/>
                      </a:lnTo>
                      <a:lnTo>
                        <a:pt x="1176" y="217"/>
                      </a:lnTo>
                      <a:lnTo>
                        <a:pt x="1176" y="217"/>
                      </a:lnTo>
                      <a:lnTo>
                        <a:pt x="1176" y="226"/>
                      </a:lnTo>
                      <a:lnTo>
                        <a:pt x="1177" y="229"/>
                      </a:lnTo>
                      <a:lnTo>
                        <a:pt x="1177" y="233"/>
                      </a:lnTo>
                      <a:lnTo>
                        <a:pt x="1177" y="233"/>
                      </a:lnTo>
                      <a:lnTo>
                        <a:pt x="1179" y="238"/>
                      </a:lnTo>
                      <a:lnTo>
                        <a:pt x="1182" y="242"/>
                      </a:lnTo>
                      <a:lnTo>
                        <a:pt x="1188" y="248"/>
                      </a:lnTo>
                      <a:lnTo>
                        <a:pt x="1195" y="252"/>
                      </a:lnTo>
                      <a:lnTo>
                        <a:pt x="1195" y="252"/>
                      </a:lnTo>
                      <a:lnTo>
                        <a:pt x="1195" y="254"/>
                      </a:lnTo>
                      <a:lnTo>
                        <a:pt x="1195" y="255"/>
                      </a:lnTo>
                      <a:lnTo>
                        <a:pt x="1194" y="255"/>
                      </a:lnTo>
                      <a:lnTo>
                        <a:pt x="1194" y="255"/>
                      </a:lnTo>
                      <a:lnTo>
                        <a:pt x="1184" y="254"/>
                      </a:lnTo>
                      <a:lnTo>
                        <a:pt x="1175" y="252"/>
                      </a:lnTo>
                      <a:lnTo>
                        <a:pt x="1175" y="252"/>
                      </a:lnTo>
                      <a:lnTo>
                        <a:pt x="1168" y="253"/>
                      </a:lnTo>
                      <a:lnTo>
                        <a:pt x="1163" y="254"/>
                      </a:lnTo>
                      <a:lnTo>
                        <a:pt x="1159" y="256"/>
                      </a:lnTo>
                      <a:lnTo>
                        <a:pt x="1159" y="256"/>
                      </a:lnTo>
                      <a:lnTo>
                        <a:pt x="1156" y="260"/>
                      </a:lnTo>
                      <a:lnTo>
                        <a:pt x="1154" y="264"/>
                      </a:lnTo>
                      <a:lnTo>
                        <a:pt x="1150" y="265"/>
                      </a:lnTo>
                      <a:lnTo>
                        <a:pt x="1150" y="265"/>
                      </a:lnTo>
                      <a:lnTo>
                        <a:pt x="1136" y="269"/>
                      </a:lnTo>
                      <a:lnTo>
                        <a:pt x="1129" y="270"/>
                      </a:lnTo>
                      <a:lnTo>
                        <a:pt x="1125" y="272"/>
                      </a:lnTo>
                      <a:lnTo>
                        <a:pt x="1125" y="272"/>
                      </a:lnTo>
                      <a:lnTo>
                        <a:pt x="1123" y="275"/>
                      </a:lnTo>
                      <a:lnTo>
                        <a:pt x="1123" y="279"/>
                      </a:lnTo>
                      <a:lnTo>
                        <a:pt x="1124" y="281"/>
                      </a:lnTo>
                      <a:lnTo>
                        <a:pt x="1127" y="283"/>
                      </a:lnTo>
                      <a:lnTo>
                        <a:pt x="1130" y="288"/>
                      </a:lnTo>
                      <a:lnTo>
                        <a:pt x="1133" y="290"/>
                      </a:lnTo>
                      <a:lnTo>
                        <a:pt x="1133" y="290"/>
                      </a:lnTo>
                      <a:lnTo>
                        <a:pt x="1134" y="291"/>
                      </a:lnTo>
                      <a:lnTo>
                        <a:pt x="1134" y="293"/>
                      </a:lnTo>
                      <a:lnTo>
                        <a:pt x="1134" y="293"/>
                      </a:lnTo>
                      <a:lnTo>
                        <a:pt x="1133" y="294"/>
                      </a:lnTo>
                      <a:lnTo>
                        <a:pt x="1128" y="293"/>
                      </a:lnTo>
                      <a:lnTo>
                        <a:pt x="1128" y="293"/>
                      </a:lnTo>
                      <a:lnTo>
                        <a:pt x="1107" y="286"/>
                      </a:lnTo>
                      <a:lnTo>
                        <a:pt x="1086" y="280"/>
                      </a:lnTo>
                      <a:lnTo>
                        <a:pt x="1086" y="280"/>
                      </a:lnTo>
                      <a:lnTo>
                        <a:pt x="1080" y="279"/>
                      </a:lnTo>
                      <a:lnTo>
                        <a:pt x="1078" y="281"/>
                      </a:lnTo>
                      <a:lnTo>
                        <a:pt x="1076" y="282"/>
                      </a:lnTo>
                      <a:lnTo>
                        <a:pt x="1076" y="283"/>
                      </a:lnTo>
                      <a:lnTo>
                        <a:pt x="1076" y="283"/>
                      </a:lnTo>
                      <a:lnTo>
                        <a:pt x="1078" y="287"/>
                      </a:lnTo>
                      <a:lnTo>
                        <a:pt x="1080" y="291"/>
                      </a:lnTo>
                      <a:lnTo>
                        <a:pt x="1086" y="297"/>
                      </a:lnTo>
                      <a:lnTo>
                        <a:pt x="1086" y="297"/>
                      </a:lnTo>
                      <a:lnTo>
                        <a:pt x="1091" y="301"/>
                      </a:lnTo>
                      <a:lnTo>
                        <a:pt x="1095" y="304"/>
                      </a:lnTo>
                      <a:lnTo>
                        <a:pt x="1095" y="304"/>
                      </a:lnTo>
                      <a:lnTo>
                        <a:pt x="1096" y="307"/>
                      </a:lnTo>
                      <a:lnTo>
                        <a:pt x="1096" y="308"/>
                      </a:lnTo>
                      <a:lnTo>
                        <a:pt x="1094" y="309"/>
                      </a:lnTo>
                      <a:lnTo>
                        <a:pt x="1090" y="309"/>
                      </a:lnTo>
                      <a:lnTo>
                        <a:pt x="1090" y="309"/>
                      </a:lnTo>
                      <a:lnTo>
                        <a:pt x="1082" y="307"/>
                      </a:lnTo>
                      <a:lnTo>
                        <a:pt x="1068" y="299"/>
                      </a:lnTo>
                      <a:lnTo>
                        <a:pt x="1068" y="299"/>
                      </a:lnTo>
                      <a:lnTo>
                        <a:pt x="1057" y="297"/>
                      </a:lnTo>
                      <a:lnTo>
                        <a:pt x="1052" y="297"/>
                      </a:lnTo>
                      <a:lnTo>
                        <a:pt x="1052" y="297"/>
                      </a:lnTo>
                      <a:lnTo>
                        <a:pt x="1051" y="292"/>
                      </a:lnTo>
                      <a:lnTo>
                        <a:pt x="1049" y="287"/>
                      </a:lnTo>
                      <a:lnTo>
                        <a:pt x="1047" y="282"/>
                      </a:lnTo>
                      <a:lnTo>
                        <a:pt x="1047" y="282"/>
                      </a:lnTo>
                      <a:lnTo>
                        <a:pt x="1043" y="280"/>
                      </a:lnTo>
                      <a:lnTo>
                        <a:pt x="1040" y="276"/>
                      </a:lnTo>
                      <a:lnTo>
                        <a:pt x="1036" y="275"/>
                      </a:lnTo>
                      <a:lnTo>
                        <a:pt x="1036" y="275"/>
                      </a:lnTo>
                      <a:lnTo>
                        <a:pt x="1037" y="274"/>
                      </a:lnTo>
                      <a:lnTo>
                        <a:pt x="1040" y="270"/>
                      </a:lnTo>
                      <a:lnTo>
                        <a:pt x="1041" y="269"/>
                      </a:lnTo>
                      <a:lnTo>
                        <a:pt x="1041" y="266"/>
                      </a:lnTo>
                      <a:lnTo>
                        <a:pt x="1040" y="264"/>
                      </a:lnTo>
                      <a:lnTo>
                        <a:pt x="1038" y="261"/>
                      </a:lnTo>
                      <a:lnTo>
                        <a:pt x="1038" y="261"/>
                      </a:lnTo>
                      <a:lnTo>
                        <a:pt x="1028" y="255"/>
                      </a:lnTo>
                      <a:lnTo>
                        <a:pt x="1016" y="249"/>
                      </a:lnTo>
                      <a:lnTo>
                        <a:pt x="1001" y="244"/>
                      </a:lnTo>
                      <a:lnTo>
                        <a:pt x="1001" y="244"/>
                      </a:lnTo>
                      <a:lnTo>
                        <a:pt x="1001" y="243"/>
                      </a:lnTo>
                      <a:lnTo>
                        <a:pt x="1000" y="242"/>
                      </a:lnTo>
                      <a:lnTo>
                        <a:pt x="1000" y="240"/>
                      </a:lnTo>
                      <a:lnTo>
                        <a:pt x="1001" y="240"/>
                      </a:lnTo>
                      <a:lnTo>
                        <a:pt x="1009" y="242"/>
                      </a:lnTo>
                      <a:lnTo>
                        <a:pt x="1009" y="242"/>
                      </a:lnTo>
                      <a:lnTo>
                        <a:pt x="1035" y="252"/>
                      </a:lnTo>
                      <a:lnTo>
                        <a:pt x="1049" y="255"/>
                      </a:lnTo>
                      <a:lnTo>
                        <a:pt x="1064" y="258"/>
                      </a:lnTo>
                      <a:lnTo>
                        <a:pt x="1064" y="258"/>
                      </a:lnTo>
                      <a:lnTo>
                        <a:pt x="1076" y="259"/>
                      </a:lnTo>
                      <a:lnTo>
                        <a:pt x="1089" y="258"/>
                      </a:lnTo>
                      <a:lnTo>
                        <a:pt x="1098" y="256"/>
                      </a:lnTo>
                      <a:lnTo>
                        <a:pt x="1108" y="254"/>
                      </a:lnTo>
                      <a:lnTo>
                        <a:pt x="1122" y="249"/>
                      </a:lnTo>
                      <a:lnTo>
                        <a:pt x="1127" y="248"/>
                      </a:lnTo>
                      <a:lnTo>
                        <a:pt x="1127" y="248"/>
                      </a:lnTo>
                      <a:lnTo>
                        <a:pt x="1130" y="242"/>
                      </a:lnTo>
                      <a:lnTo>
                        <a:pt x="1133" y="237"/>
                      </a:lnTo>
                      <a:lnTo>
                        <a:pt x="1134" y="233"/>
                      </a:lnTo>
                      <a:lnTo>
                        <a:pt x="1134" y="231"/>
                      </a:lnTo>
                      <a:lnTo>
                        <a:pt x="1134" y="231"/>
                      </a:lnTo>
                      <a:lnTo>
                        <a:pt x="1133" y="227"/>
                      </a:lnTo>
                      <a:lnTo>
                        <a:pt x="1130" y="224"/>
                      </a:lnTo>
                      <a:lnTo>
                        <a:pt x="1127" y="220"/>
                      </a:lnTo>
                      <a:lnTo>
                        <a:pt x="1121" y="215"/>
                      </a:lnTo>
                      <a:lnTo>
                        <a:pt x="1121" y="215"/>
                      </a:lnTo>
                      <a:lnTo>
                        <a:pt x="1113" y="209"/>
                      </a:lnTo>
                      <a:lnTo>
                        <a:pt x="1107" y="205"/>
                      </a:lnTo>
                      <a:lnTo>
                        <a:pt x="1103" y="202"/>
                      </a:lnTo>
                      <a:lnTo>
                        <a:pt x="1103" y="202"/>
                      </a:lnTo>
                      <a:lnTo>
                        <a:pt x="1089" y="197"/>
                      </a:lnTo>
                      <a:lnTo>
                        <a:pt x="1074" y="195"/>
                      </a:lnTo>
                      <a:lnTo>
                        <a:pt x="1057" y="191"/>
                      </a:lnTo>
                      <a:lnTo>
                        <a:pt x="1057" y="191"/>
                      </a:lnTo>
                      <a:lnTo>
                        <a:pt x="1036" y="184"/>
                      </a:lnTo>
                      <a:lnTo>
                        <a:pt x="1016" y="178"/>
                      </a:lnTo>
                      <a:lnTo>
                        <a:pt x="994" y="172"/>
                      </a:lnTo>
                      <a:lnTo>
                        <a:pt x="994" y="172"/>
                      </a:lnTo>
                      <a:lnTo>
                        <a:pt x="979" y="169"/>
                      </a:lnTo>
                      <a:lnTo>
                        <a:pt x="968" y="169"/>
                      </a:lnTo>
                      <a:lnTo>
                        <a:pt x="957" y="169"/>
                      </a:lnTo>
                      <a:lnTo>
                        <a:pt x="957" y="169"/>
                      </a:lnTo>
                      <a:lnTo>
                        <a:pt x="957" y="167"/>
                      </a:lnTo>
                      <a:lnTo>
                        <a:pt x="957" y="166"/>
                      </a:lnTo>
                      <a:lnTo>
                        <a:pt x="958" y="163"/>
                      </a:lnTo>
                      <a:lnTo>
                        <a:pt x="958" y="163"/>
                      </a:lnTo>
                      <a:lnTo>
                        <a:pt x="962" y="157"/>
                      </a:lnTo>
                      <a:lnTo>
                        <a:pt x="962" y="157"/>
                      </a:lnTo>
                      <a:lnTo>
                        <a:pt x="962" y="156"/>
                      </a:lnTo>
                      <a:lnTo>
                        <a:pt x="960" y="154"/>
                      </a:lnTo>
                      <a:lnTo>
                        <a:pt x="957" y="154"/>
                      </a:lnTo>
                      <a:lnTo>
                        <a:pt x="957" y="154"/>
                      </a:lnTo>
                      <a:lnTo>
                        <a:pt x="947" y="152"/>
                      </a:lnTo>
                      <a:lnTo>
                        <a:pt x="923" y="147"/>
                      </a:lnTo>
                      <a:lnTo>
                        <a:pt x="891" y="142"/>
                      </a:lnTo>
                      <a:lnTo>
                        <a:pt x="874" y="141"/>
                      </a:lnTo>
                      <a:lnTo>
                        <a:pt x="858" y="141"/>
                      </a:lnTo>
                      <a:lnTo>
                        <a:pt x="858" y="141"/>
                      </a:lnTo>
                      <a:lnTo>
                        <a:pt x="849" y="142"/>
                      </a:lnTo>
                      <a:lnTo>
                        <a:pt x="841" y="143"/>
                      </a:lnTo>
                      <a:lnTo>
                        <a:pt x="833" y="147"/>
                      </a:lnTo>
                      <a:lnTo>
                        <a:pt x="828" y="150"/>
                      </a:lnTo>
                      <a:lnTo>
                        <a:pt x="820" y="154"/>
                      </a:lnTo>
                      <a:lnTo>
                        <a:pt x="819" y="158"/>
                      </a:lnTo>
                      <a:lnTo>
                        <a:pt x="819" y="158"/>
                      </a:lnTo>
                      <a:lnTo>
                        <a:pt x="816" y="159"/>
                      </a:lnTo>
                      <a:lnTo>
                        <a:pt x="811" y="161"/>
                      </a:lnTo>
                      <a:lnTo>
                        <a:pt x="811" y="161"/>
                      </a:lnTo>
                      <a:lnTo>
                        <a:pt x="799" y="161"/>
                      </a:lnTo>
                      <a:lnTo>
                        <a:pt x="799" y="161"/>
                      </a:lnTo>
                      <a:lnTo>
                        <a:pt x="793" y="163"/>
                      </a:lnTo>
                      <a:lnTo>
                        <a:pt x="788" y="166"/>
                      </a:lnTo>
                      <a:lnTo>
                        <a:pt x="782" y="168"/>
                      </a:lnTo>
                      <a:lnTo>
                        <a:pt x="782" y="168"/>
                      </a:lnTo>
                      <a:lnTo>
                        <a:pt x="776" y="164"/>
                      </a:lnTo>
                      <a:lnTo>
                        <a:pt x="768" y="162"/>
                      </a:lnTo>
                      <a:lnTo>
                        <a:pt x="765" y="162"/>
                      </a:lnTo>
                      <a:lnTo>
                        <a:pt x="762" y="162"/>
                      </a:lnTo>
                      <a:lnTo>
                        <a:pt x="762" y="162"/>
                      </a:lnTo>
                      <a:lnTo>
                        <a:pt x="760" y="162"/>
                      </a:lnTo>
                      <a:lnTo>
                        <a:pt x="758" y="164"/>
                      </a:lnTo>
                      <a:lnTo>
                        <a:pt x="756" y="168"/>
                      </a:lnTo>
                      <a:lnTo>
                        <a:pt x="753" y="173"/>
                      </a:lnTo>
                      <a:lnTo>
                        <a:pt x="753" y="173"/>
                      </a:lnTo>
                      <a:lnTo>
                        <a:pt x="752" y="175"/>
                      </a:lnTo>
                      <a:lnTo>
                        <a:pt x="750" y="179"/>
                      </a:lnTo>
                      <a:lnTo>
                        <a:pt x="750" y="179"/>
                      </a:lnTo>
                      <a:lnTo>
                        <a:pt x="744" y="182"/>
                      </a:lnTo>
                      <a:lnTo>
                        <a:pt x="739" y="184"/>
                      </a:lnTo>
                      <a:lnTo>
                        <a:pt x="739" y="184"/>
                      </a:lnTo>
                      <a:lnTo>
                        <a:pt x="735" y="189"/>
                      </a:lnTo>
                      <a:lnTo>
                        <a:pt x="733" y="194"/>
                      </a:lnTo>
                      <a:lnTo>
                        <a:pt x="730" y="200"/>
                      </a:lnTo>
                      <a:lnTo>
                        <a:pt x="730" y="200"/>
                      </a:lnTo>
                      <a:lnTo>
                        <a:pt x="728" y="202"/>
                      </a:lnTo>
                      <a:lnTo>
                        <a:pt x="724" y="205"/>
                      </a:lnTo>
                      <a:lnTo>
                        <a:pt x="719" y="206"/>
                      </a:lnTo>
                      <a:lnTo>
                        <a:pt x="719" y="206"/>
                      </a:lnTo>
                      <a:lnTo>
                        <a:pt x="711" y="209"/>
                      </a:lnTo>
                      <a:lnTo>
                        <a:pt x="707" y="210"/>
                      </a:lnTo>
                      <a:lnTo>
                        <a:pt x="704" y="211"/>
                      </a:lnTo>
                      <a:lnTo>
                        <a:pt x="704" y="211"/>
                      </a:lnTo>
                      <a:lnTo>
                        <a:pt x="701" y="215"/>
                      </a:lnTo>
                      <a:lnTo>
                        <a:pt x="698" y="218"/>
                      </a:lnTo>
                      <a:lnTo>
                        <a:pt x="696" y="227"/>
                      </a:lnTo>
                      <a:lnTo>
                        <a:pt x="695" y="233"/>
                      </a:lnTo>
                      <a:lnTo>
                        <a:pt x="695" y="237"/>
                      </a:lnTo>
                      <a:lnTo>
                        <a:pt x="695" y="237"/>
                      </a:lnTo>
                      <a:lnTo>
                        <a:pt x="693" y="238"/>
                      </a:lnTo>
                      <a:lnTo>
                        <a:pt x="692" y="239"/>
                      </a:lnTo>
                      <a:lnTo>
                        <a:pt x="688" y="240"/>
                      </a:lnTo>
                      <a:lnTo>
                        <a:pt x="688" y="240"/>
                      </a:lnTo>
                      <a:lnTo>
                        <a:pt x="676" y="245"/>
                      </a:lnTo>
                      <a:lnTo>
                        <a:pt x="670" y="248"/>
                      </a:lnTo>
                      <a:lnTo>
                        <a:pt x="665" y="252"/>
                      </a:lnTo>
                      <a:lnTo>
                        <a:pt x="665" y="252"/>
                      </a:lnTo>
                      <a:lnTo>
                        <a:pt x="661" y="255"/>
                      </a:lnTo>
                      <a:lnTo>
                        <a:pt x="660" y="261"/>
                      </a:lnTo>
                      <a:lnTo>
                        <a:pt x="660" y="266"/>
                      </a:lnTo>
                      <a:lnTo>
                        <a:pt x="660" y="271"/>
                      </a:lnTo>
                      <a:lnTo>
                        <a:pt x="660" y="271"/>
                      </a:lnTo>
                      <a:lnTo>
                        <a:pt x="660" y="274"/>
                      </a:lnTo>
                      <a:lnTo>
                        <a:pt x="659" y="275"/>
                      </a:lnTo>
                      <a:lnTo>
                        <a:pt x="656" y="277"/>
                      </a:lnTo>
                      <a:lnTo>
                        <a:pt x="656" y="277"/>
                      </a:lnTo>
                      <a:lnTo>
                        <a:pt x="652" y="279"/>
                      </a:lnTo>
                      <a:lnTo>
                        <a:pt x="647" y="281"/>
                      </a:lnTo>
                      <a:lnTo>
                        <a:pt x="642" y="285"/>
                      </a:lnTo>
                      <a:lnTo>
                        <a:pt x="642" y="285"/>
                      </a:lnTo>
                      <a:lnTo>
                        <a:pt x="639" y="290"/>
                      </a:lnTo>
                      <a:lnTo>
                        <a:pt x="639" y="293"/>
                      </a:lnTo>
                      <a:lnTo>
                        <a:pt x="638" y="297"/>
                      </a:lnTo>
                      <a:lnTo>
                        <a:pt x="637" y="298"/>
                      </a:lnTo>
                      <a:lnTo>
                        <a:pt x="637" y="298"/>
                      </a:lnTo>
                      <a:lnTo>
                        <a:pt x="632" y="299"/>
                      </a:lnTo>
                      <a:lnTo>
                        <a:pt x="627" y="301"/>
                      </a:lnTo>
                      <a:lnTo>
                        <a:pt x="623" y="303"/>
                      </a:lnTo>
                      <a:lnTo>
                        <a:pt x="623" y="303"/>
                      </a:lnTo>
                      <a:lnTo>
                        <a:pt x="617" y="309"/>
                      </a:lnTo>
                      <a:lnTo>
                        <a:pt x="612" y="314"/>
                      </a:lnTo>
                      <a:lnTo>
                        <a:pt x="607" y="320"/>
                      </a:lnTo>
                      <a:lnTo>
                        <a:pt x="607" y="320"/>
                      </a:lnTo>
                      <a:lnTo>
                        <a:pt x="605" y="322"/>
                      </a:lnTo>
                      <a:lnTo>
                        <a:pt x="602" y="323"/>
                      </a:lnTo>
                      <a:lnTo>
                        <a:pt x="599" y="323"/>
                      </a:lnTo>
                      <a:lnTo>
                        <a:pt x="599" y="323"/>
                      </a:lnTo>
                      <a:lnTo>
                        <a:pt x="590" y="323"/>
                      </a:lnTo>
                      <a:lnTo>
                        <a:pt x="584" y="324"/>
                      </a:lnTo>
                      <a:lnTo>
                        <a:pt x="579" y="325"/>
                      </a:lnTo>
                      <a:lnTo>
                        <a:pt x="579" y="325"/>
                      </a:lnTo>
                      <a:lnTo>
                        <a:pt x="574" y="326"/>
                      </a:lnTo>
                      <a:lnTo>
                        <a:pt x="571" y="329"/>
                      </a:lnTo>
                      <a:lnTo>
                        <a:pt x="563" y="335"/>
                      </a:lnTo>
                      <a:lnTo>
                        <a:pt x="557" y="344"/>
                      </a:lnTo>
                      <a:lnTo>
                        <a:pt x="557" y="344"/>
                      </a:lnTo>
                      <a:lnTo>
                        <a:pt x="552" y="344"/>
                      </a:lnTo>
                      <a:lnTo>
                        <a:pt x="542" y="346"/>
                      </a:lnTo>
                      <a:lnTo>
                        <a:pt x="530" y="351"/>
                      </a:lnTo>
                      <a:lnTo>
                        <a:pt x="526" y="355"/>
                      </a:lnTo>
                      <a:lnTo>
                        <a:pt x="523" y="358"/>
                      </a:lnTo>
                      <a:lnTo>
                        <a:pt x="523" y="358"/>
                      </a:lnTo>
                      <a:lnTo>
                        <a:pt x="520" y="364"/>
                      </a:lnTo>
                      <a:lnTo>
                        <a:pt x="519" y="371"/>
                      </a:lnTo>
                      <a:lnTo>
                        <a:pt x="519" y="377"/>
                      </a:lnTo>
                      <a:lnTo>
                        <a:pt x="520" y="383"/>
                      </a:lnTo>
                      <a:lnTo>
                        <a:pt x="524" y="394"/>
                      </a:lnTo>
                      <a:lnTo>
                        <a:pt x="526" y="400"/>
                      </a:lnTo>
                      <a:lnTo>
                        <a:pt x="526" y="400"/>
                      </a:lnTo>
                      <a:lnTo>
                        <a:pt x="529" y="409"/>
                      </a:lnTo>
                      <a:lnTo>
                        <a:pt x="531" y="416"/>
                      </a:lnTo>
                      <a:lnTo>
                        <a:pt x="531" y="425"/>
                      </a:lnTo>
                      <a:lnTo>
                        <a:pt x="531" y="425"/>
                      </a:lnTo>
                      <a:lnTo>
                        <a:pt x="532" y="434"/>
                      </a:lnTo>
                      <a:lnTo>
                        <a:pt x="534" y="443"/>
                      </a:lnTo>
                      <a:lnTo>
                        <a:pt x="534" y="443"/>
                      </a:lnTo>
                      <a:lnTo>
                        <a:pt x="535" y="446"/>
                      </a:lnTo>
                      <a:lnTo>
                        <a:pt x="536" y="449"/>
                      </a:lnTo>
                      <a:lnTo>
                        <a:pt x="541" y="453"/>
                      </a:lnTo>
                      <a:lnTo>
                        <a:pt x="547" y="455"/>
                      </a:lnTo>
                      <a:lnTo>
                        <a:pt x="547" y="455"/>
                      </a:lnTo>
                      <a:lnTo>
                        <a:pt x="556" y="458"/>
                      </a:lnTo>
                      <a:lnTo>
                        <a:pt x="563" y="460"/>
                      </a:lnTo>
                      <a:lnTo>
                        <a:pt x="568" y="460"/>
                      </a:lnTo>
                      <a:lnTo>
                        <a:pt x="572" y="459"/>
                      </a:lnTo>
                      <a:lnTo>
                        <a:pt x="572" y="459"/>
                      </a:lnTo>
                      <a:lnTo>
                        <a:pt x="577" y="457"/>
                      </a:lnTo>
                      <a:lnTo>
                        <a:pt x="582" y="454"/>
                      </a:lnTo>
                      <a:lnTo>
                        <a:pt x="590" y="447"/>
                      </a:lnTo>
                      <a:lnTo>
                        <a:pt x="599" y="439"/>
                      </a:lnTo>
                      <a:lnTo>
                        <a:pt x="599" y="439"/>
                      </a:lnTo>
                      <a:lnTo>
                        <a:pt x="604" y="438"/>
                      </a:lnTo>
                      <a:lnTo>
                        <a:pt x="607" y="437"/>
                      </a:lnTo>
                      <a:lnTo>
                        <a:pt x="612" y="436"/>
                      </a:lnTo>
                      <a:lnTo>
                        <a:pt x="612" y="436"/>
                      </a:lnTo>
                      <a:lnTo>
                        <a:pt x="616" y="432"/>
                      </a:lnTo>
                      <a:lnTo>
                        <a:pt x="618" y="428"/>
                      </a:lnTo>
                      <a:lnTo>
                        <a:pt x="620" y="425"/>
                      </a:lnTo>
                      <a:lnTo>
                        <a:pt x="620" y="425"/>
                      </a:lnTo>
                      <a:lnTo>
                        <a:pt x="622" y="422"/>
                      </a:lnTo>
                      <a:lnTo>
                        <a:pt x="623" y="421"/>
                      </a:lnTo>
                      <a:lnTo>
                        <a:pt x="625" y="421"/>
                      </a:lnTo>
                      <a:lnTo>
                        <a:pt x="626" y="423"/>
                      </a:lnTo>
                      <a:lnTo>
                        <a:pt x="626" y="423"/>
                      </a:lnTo>
                      <a:lnTo>
                        <a:pt x="631" y="438"/>
                      </a:lnTo>
                      <a:lnTo>
                        <a:pt x="634" y="448"/>
                      </a:lnTo>
                      <a:lnTo>
                        <a:pt x="638" y="458"/>
                      </a:lnTo>
                      <a:lnTo>
                        <a:pt x="638" y="458"/>
                      </a:lnTo>
                      <a:lnTo>
                        <a:pt x="645" y="466"/>
                      </a:lnTo>
                      <a:lnTo>
                        <a:pt x="653" y="474"/>
                      </a:lnTo>
                      <a:lnTo>
                        <a:pt x="661" y="480"/>
                      </a:lnTo>
                      <a:lnTo>
                        <a:pt x="661" y="480"/>
                      </a:lnTo>
                      <a:lnTo>
                        <a:pt x="665" y="482"/>
                      </a:lnTo>
                      <a:lnTo>
                        <a:pt x="666" y="485"/>
                      </a:lnTo>
                      <a:lnTo>
                        <a:pt x="668" y="489"/>
                      </a:lnTo>
                      <a:lnTo>
                        <a:pt x="668" y="489"/>
                      </a:lnTo>
                      <a:lnTo>
                        <a:pt x="668" y="497"/>
                      </a:lnTo>
                      <a:lnTo>
                        <a:pt x="666" y="506"/>
                      </a:lnTo>
                      <a:lnTo>
                        <a:pt x="666" y="506"/>
                      </a:lnTo>
                      <a:lnTo>
                        <a:pt x="666" y="509"/>
                      </a:lnTo>
                      <a:lnTo>
                        <a:pt x="668" y="513"/>
                      </a:lnTo>
                      <a:lnTo>
                        <a:pt x="669" y="516"/>
                      </a:lnTo>
                      <a:lnTo>
                        <a:pt x="669" y="516"/>
                      </a:lnTo>
                      <a:lnTo>
                        <a:pt x="668" y="518"/>
                      </a:lnTo>
                      <a:lnTo>
                        <a:pt x="664" y="522"/>
                      </a:lnTo>
                      <a:lnTo>
                        <a:pt x="663" y="524"/>
                      </a:lnTo>
                      <a:lnTo>
                        <a:pt x="664" y="527"/>
                      </a:lnTo>
                      <a:lnTo>
                        <a:pt x="665" y="528"/>
                      </a:lnTo>
                      <a:lnTo>
                        <a:pt x="669" y="529"/>
                      </a:lnTo>
                      <a:lnTo>
                        <a:pt x="669" y="529"/>
                      </a:lnTo>
                      <a:lnTo>
                        <a:pt x="675" y="529"/>
                      </a:lnTo>
                      <a:lnTo>
                        <a:pt x="681" y="530"/>
                      </a:lnTo>
                      <a:lnTo>
                        <a:pt x="688" y="532"/>
                      </a:lnTo>
                      <a:lnTo>
                        <a:pt x="693" y="530"/>
                      </a:lnTo>
                      <a:lnTo>
                        <a:pt x="693" y="530"/>
                      </a:lnTo>
                      <a:lnTo>
                        <a:pt x="696" y="529"/>
                      </a:lnTo>
                      <a:lnTo>
                        <a:pt x="697" y="527"/>
                      </a:lnTo>
                      <a:lnTo>
                        <a:pt x="699" y="522"/>
                      </a:lnTo>
                      <a:lnTo>
                        <a:pt x="701" y="516"/>
                      </a:lnTo>
                      <a:lnTo>
                        <a:pt x="701" y="516"/>
                      </a:lnTo>
                      <a:lnTo>
                        <a:pt x="703" y="513"/>
                      </a:lnTo>
                      <a:lnTo>
                        <a:pt x="706" y="512"/>
                      </a:lnTo>
                      <a:lnTo>
                        <a:pt x="709" y="512"/>
                      </a:lnTo>
                      <a:lnTo>
                        <a:pt x="709" y="512"/>
                      </a:lnTo>
                      <a:lnTo>
                        <a:pt x="718" y="514"/>
                      </a:lnTo>
                      <a:lnTo>
                        <a:pt x="718" y="514"/>
                      </a:lnTo>
                      <a:lnTo>
                        <a:pt x="722" y="514"/>
                      </a:lnTo>
                      <a:lnTo>
                        <a:pt x="724" y="513"/>
                      </a:lnTo>
                      <a:lnTo>
                        <a:pt x="726" y="512"/>
                      </a:lnTo>
                      <a:lnTo>
                        <a:pt x="726" y="512"/>
                      </a:lnTo>
                      <a:lnTo>
                        <a:pt x="729" y="508"/>
                      </a:lnTo>
                      <a:lnTo>
                        <a:pt x="731" y="503"/>
                      </a:lnTo>
                      <a:lnTo>
                        <a:pt x="733" y="500"/>
                      </a:lnTo>
                      <a:lnTo>
                        <a:pt x="733" y="500"/>
                      </a:lnTo>
                      <a:lnTo>
                        <a:pt x="734" y="485"/>
                      </a:lnTo>
                      <a:lnTo>
                        <a:pt x="735" y="469"/>
                      </a:lnTo>
                      <a:lnTo>
                        <a:pt x="736" y="452"/>
                      </a:lnTo>
                      <a:lnTo>
                        <a:pt x="736" y="452"/>
                      </a:lnTo>
                      <a:lnTo>
                        <a:pt x="736" y="448"/>
                      </a:lnTo>
                      <a:lnTo>
                        <a:pt x="738" y="444"/>
                      </a:lnTo>
                      <a:lnTo>
                        <a:pt x="740" y="443"/>
                      </a:lnTo>
                      <a:lnTo>
                        <a:pt x="740" y="443"/>
                      </a:lnTo>
                      <a:lnTo>
                        <a:pt x="747" y="442"/>
                      </a:lnTo>
                      <a:lnTo>
                        <a:pt x="756" y="439"/>
                      </a:lnTo>
                      <a:lnTo>
                        <a:pt x="756" y="439"/>
                      </a:lnTo>
                      <a:lnTo>
                        <a:pt x="762" y="436"/>
                      </a:lnTo>
                      <a:lnTo>
                        <a:pt x="766" y="431"/>
                      </a:lnTo>
                      <a:lnTo>
                        <a:pt x="768" y="425"/>
                      </a:lnTo>
                      <a:lnTo>
                        <a:pt x="768" y="425"/>
                      </a:lnTo>
                      <a:lnTo>
                        <a:pt x="772" y="420"/>
                      </a:lnTo>
                      <a:lnTo>
                        <a:pt x="773" y="415"/>
                      </a:lnTo>
                      <a:lnTo>
                        <a:pt x="774" y="412"/>
                      </a:lnTo>
                      <a:lnTo>
                        <a:pt x="773" y="410"/>
                      </a:lnTo>
                      <a:lnTo>
                        <a:pt x="773" y="410"/>
                      </a:lnTo>
                      <a:lnTo>
                        <a:pt x="771" y="407"/>
                      </a:lnTo>
                      <a:lnTo>
                        <a:pt x="768" y="405"/>
                      </a:lnTo>
                      <a:lnTo>
                        <a:pt x="761" y="400"/>
                      </a:lnTo>
                      <a:lnTo>
                        <a:pt x="753" y="395"/>
                      </a:lnTo>
                      <a:lnTo>
                        <a:pt x="753" y="395"/>
                      </a:lnTo>
                      <a:lnTo>
                        <a:pt x="750" y="393"/>
                      </a:lnTo>
                      <a:lnTo>
                        <a:pt x="747" y="390"/>
                      </a:lnTo>
                      <a:lnTo>
                        <a:pt x="745" y="387"/>
                      </a:lnTo>
                      <a:lnTo>
                        <a:pt x="745" y="387"/>
                      </a:lnTo>
                      <a:lnTo>
                        <a:pt x="742" y="379"/>
                      </a:lnTo>
                      <a:lnTo>
                        <a:pt x="741" y="373"/>
                      </a:lnTo>
                      <a:lnTo>
                        <a:pt x="741" y="364"/>
                      </a:lnTo>
                      <a:lnTo>
                        <a:pt x="741" y="364"/>
                      </a:lnTo>
                      <a:lnTo>
                        <a:pt x="742" y="358"/>
                      </a:lnTo>
                      <a:lnTo>
                        <a:pt x="745" y="352"/>
                      </a:lnTo>
                      <a:lnTo>
                        <a:pt x="749" y="345"/>
                      </a:lnTo>
                      <a:lnTo>
                        <a:pt x="749" y="345"/>
                      </a:lnTo>
                      <a:lnTo>
                        <a:pt x="753" y="339"/>
                      </a:lnTo>
                      <a:lnTo>
                        <a:pt x="758" y="334"/>
                      </a:lnTo>
                      <a:lnTo>
                        <a:pt x="765" y="330"/>
                      </a:lnTo>
                      <a:lnTo>
                        <a:pt x="765" y="330"/>
                      </a:lnTo>
                      <a:lnTo>
                        <a:pt x="771" y="329"/>
                      </a:lnTo>
                      <a:lnTo>
                        <a:pt x="782" y="324"/>
                      </a:lnTo>
                      <a:lnTo>
                        <a:pt x="782" y="324"/>
                      </a:lnTo>
                      <a:lnTo>
                        <a:pt x="800" y="313"/>
                      </a:lnTo>
                      <a:lnTo>
                        <a:pt x="807" y="307"/>
                      </a:lnTo>
                      <a:lnTo>
                        <a:pt x="807" y="307"/>
                      </a:lnTo>
                      <a:lnTo>
                        <a:pt x="810" y="304"/>
                      </a:lnTo>
                      <a:lnTo>
                        <a:pt x="812" y="302"/>
                      </a:lnTo>
                      <a:lnTo>
                        <a:pt x="812" y="302"/>
                      </a:lnTo>
                      <a:lnTo>
                        <a:pt x="814" y="297"/>
                      </a:lnTo>
                      <a:lnTo>
                        <a:pt x="814" y="297"/>
                      </a:lnTo>
                      <a:lnTo>
                        <a:pt x="811" y="293"/>
                      </a:lnTo>
                      <a:lnTo>
                        <a:pt x="809" y="290"/>
                      </a:lnTo>
                      <a:lnTo>
                        <a:pt x="809" y="287"/>
                      </a:lnTo>
                      <a:lnTo>
                        <a:pt x="810" y="285"/>
                      </a:lnTo>
                      <a:lnTo>
                        <a:pt x="810" y="285"/>
                      </a:lnTo>
                      <a:lnTo>
                        <a:pt x="815" y="279"/>
                      </a:lnTo>
                      <a:lnTo>
                        <a:pt x="821" y="272"/>
                      </a:lnTo>
                      <a:lnTo>
                        <a:pt x="828" y="266"/>
                      </a:lnTo>
                      <a:lnTo>
                        <a:pt x="828" y="266"/>
                      </a:lnTo>
                      <a:lnTo>
                        <a:pt x="831" y="265"/>
                      </a:lnTo>
                      <a:lnTo>
                        <a:pt x="833" y="265"/>
                      </a:lnTo>
                      <a:lnTo>
                        <a:pt x="836" y="265"/>
                      </a:lnTo>
                      <a:lnTo>
                        <a:pt x="836" y="265"/>
                      </a:lnTo>
                      <a:lnTo>
                        <a:pt x="850" y="270"/>
                      </a:lnTo>
                      <a:lnTo>
                        <a:pt x="850" y="270"/>
                      </a:lnTo>
                      <a:lnTo>
                        <a:pt x="855" y="271"/>
                      </a:lnTo>
                      <a:lnTo>
                        <a:pt x="859" y="270"/>
                      </a:lnTo>
                      <a:lnTo>
                        <a:pt x="864" y="270"/>
                      </a:lnTo>
                      <a:lnTo>
                        <a:pt x="864" y="270"/>
                      </a:lnTo>
                      <a:lnTo>
                        <a:pt x="868" y="270"/>
                      </a:lnTo>
                      <a:lnTo>
                        <a:pt x="870" y="272"/>
                      </a:lnTo>
                      <a:lnTo>
                        <a:pt x="871" y="275"/>
                      </a:lnTo>
                      <a:lnTo>
                        <a:pt x="871" y="275"/>
                      </a:lnTo>
                      <a:lnTo>
                        <a:pt x="871" y="279"/>
                      </a:lnTo>
                      <a:lnTo>
                        <a:pt x="871" y="282"/>
                      </a:lnTo>
                      <a:lnTo>
                        <a:pt x="871" y="282"/>
                      </a:lnTo>
                      <a:lnTo>
                        <a:pt x="869" y="285"/>
                      </a:lnTo>
                      <a:lnTo>
                        <a:pt x="866" y="287"/>
                      </a:lnTo>
                      <a:lnTo>
                        <a:pt x="864" y="288"/>
                      </a:lnTo>
                      <a:lnTo>
                        <a:pt x="864" y="288"/>
                      </a:lnTo>
                      <a:lnTo>
                        <a:pt x="859" y="292"/>
                      </a:lnTo>
                      <a:lnTo>
                        <a:pt x="854" y="296"/>
                      </a:lnTo>
                      <a:lnTo>
                        <a:pt x="850" y="301"/>
                      </a:lnTo>
                      <a:lnTo>
                        <a:pt x="850" y="301"/>
                      </a:lnTo>
                      <a:lnTo>
                        <a:pt x="843" y="313"/>
                      </a:lnTo>
                      <a:lnTo>
                        <a:pt x="843" y="313"/>
                      </a:lnTo>
                      <a:lnTo>
                        <a:pt x="842" y="314"/>
                      </a:lnTo>
                      <a:lnTo>
                        <a:pt x="839" y="315"/>
                      </a:lnTo>
                      <a:lnTo>
                        <a:pt x="838" y="317"/>
                      </a:lnTo>
                      <a:lnTo>
                        <a:pt x="838" y="317"/>
                      </a:lnTo>
                      <a:lnTo>
                        <a:pt x="830" y="319"/>
                      </a:lnTo>
                      <a:lnTo>
                        <a:pt x="822" y="323"/>
                      </a:lnTo>
                      <a:lnTo>
                        <a:pt x="817" y="326"/>
                      </a:lnTo>
                      <a:lnTo>
                        <a:pt x="817" y="326"/>
                      </a:lnTo>
                      <a:lnTo>
                        <a:pt x="812" y="334"/>
                      </a:lnTo>
                      <a:lnTo>
                        <a:pt x="809" y="341"/>
                      </a:lnTo>
                      <a:lnTo>
                        <a:pt x="807" y="350"/>
                      </a:lnTo>
                      <a:lnTo>
                        <a:pt x="807" y="350"/>
                      </a:lnTo>
                      <a:lnTo>
                        <a:pt x="807" y="353"/>
                      </a:lnTo>
                      <a:lnTo>
                        <a:pt x="809" y="360"/>
                      </a:lnTo>
                      <a:lnTo>
                        <a:pt x="809" y="360"/>
                      </a:lnTo>
                      <a:lnTo>
                        <a:pt x="810" y="362"/>
                      </a:lnTo>
                      <a:lnTo>
                        <a:pt x="811" y="363"/>
                      </a:lnTo>
                      <a:lnTo>
                        <a:pt x="812" y="363"/>
                      </a:lnTo>
                      <a:lnTo>
                        <a:pt x="812" y="363"/>
                      </a:lnTo>
                      <a:lnTo>
                        <a:pt x="816" y="366"/>
                      </a:lnTo>
                      <a:lnTo>
                        <a:pt x="817" y="368"/>
                      </a:lnTo>
                      <a:lnTo>
                        <a:pt x="820" y="372"/>
                      </a:lnTo>
                      <a:lnTo>
                        <a:pt x="820" y="372"/>
                      </a:lnTo>
                      <a:lnTo>
                        <a:pt x="820" y="378"/>
                      </a:lnTo>
                      <a:lnTo>
                        <a:pt x="820" y="383"/>
                      </a:lnTo>
                      <a:lnTo>
                        <a:pt x="819" y="388"/>
                      </a:lnTo>
                      <a:lnTo>
                        <a:pt x="819" y="388"/>
                      </a:lnTo>
                      <a:lnTo>
                        <a:pt x="819" y="393"/>
                      </a:lnTo>
                      <a:lnTo>
                        <a:pt x="819" y="395"/>
                      </a:lnTo>
                      <a:lnTo>
                        <a:pt x="820" y="399"/>
                      </a:lnTo>
                      <a:lnTo>
                        <a:pt x="820" y="399"/>
                      </a:lnTo>
                      <a:lnTo>
                        <a:pt x="823" y="401"/>
                      </a:lnTo>
                      <a:lnTo>
                        <a:pt x="828" y="403"/>
                      </a:lnTo>
                      <a:lnTo>
                        <a:pt x="832" y="403"/>
                      </a:lnTo>
                      <a:lnTo>
                        <a:pt x="832" y="403"/>
                      </a:lnTo>
                      <a:lnTo>
                        <a:pt x="834" y="405"/>
                      </a:lnTo>
                      <a:lnTo>
                        <a:pt x="839" y="409"/>
                      </a:lnTo>
                      <a:lnTo>
                        <a:pt x="847" y="412"/>
                      </a:lnTo>
                      <a:lnTo>
                        <a:pt x="852" y="414"/>
                      </a:lnTo>
                      <a:lnTo>
                        <a:pt x="855" y="414"/>
                      </a:lnTo>
                      <a:lnTo>
                        <a:pt x="855" y="414"/>
                      </a:lnTo>
                      <a:lnTo>
                        <a:pt x="866" y="412"/>
                      </a:lnTo>
                      <a:lnTo>
                        <a:pt x="876" y="409"/>
                      </a:lnTo>
                      <a:lnTo>
                        <a:pt x="876" y="409"/>
                      </a:lnTo>
                      <a:lnTo>
                        <a:pt x="881" y="405"/>
                      </a:lnTo>
                      <a:lnTo>
                        <a:pt x="885" y="403"/>
                      </a:lnTo>
                      <a:lnTo>
                        <a:pt x="889" y="399"/>
                      </a:lnTo>
                      <a:lnTo>
                        <a:pt x="889" y="399"/>
                      </a:lnTo>
                      <a:lnTo>
                        <a:pt x="891" y="398"/>
                      </a:lnTo>
                      <a:lnTo>
                        <a:pt x="896" y="398"/>
                      </a:lnTo>
                      <a:lnTo>
                        <a:pt x="896" y="398"/>
                      </a:lnTo>
                      <a:lnTo>
                        <a:pt x="903" y="399"/>
                      </a:lnTo>
                      <a:lnTo>
                        <a:pt x="912" y="399"/>
                      </a:lnTo>
                      <a:lnTo>
                        <a:pt x="912" y="399"/>
                      </a:lnTo>
                      <a:lnTo>
                        <a:pt x="923" y="398"/>
                      </a:lnTo>
                      <a:lnTo>
                        <a:pt x="933" y="396"/>
                      </a:lnTo>
                      <a:lnTo>
                        <a:pt x="943" y="394"/>
                      </a:lnTo>
                      <a:lnTo>
                        <a:pt x="943" y="394"/>
                      </a:lnTo>
                      <a:lnTo>
                        <a:pt x="944" y="394"/>
                      </a:lnTo>
                      <a:lnTo>
                        <a:pt x="947" y="395"/>
                      </a:lnTo>
                      <a:lnTo>
                        <a:pt x="947" y="395"/>
                      </a:lnTo>
                      <a:lnTo>
                        <a:pt x="952" y="399"/>
                      </a:lnTo>
                      <a:lnTo>
                        <a:pt x="957" y="404"/>
                      </a:lnTo>
                      <a:lnTo>
                        <a:pt x="957" y="404"/>
                      </a:lnTo>
                      <a:lnTo>
                        <a:pt x="962" y="406"/>
                      </a:lnTo>
                      <a:lnTo>
                        <a:pt x="968" y="407"/>
                      </a:lnTo>
                      <a:lnTo>
                        <a:pt x="973" y="410"/>
                      </a:lnTo>
                      <a:lnTo>
                        <a:pt x="973" y="410"/>
                      </a:lnTo>
                      <a:lnTo>
                        <a:pt x="974" y="410"/>
                      </a:lnTo>
                      <a:lnTo>
                        <a:pt x="974" y="411"/>
                      </a:lnTo>
                      <a:lnTo>
                        <a:pt x="973" y="411"/>
                      </a:lnTo>
                      <a:lnTo>
                        <a:pt x="973" y="411"/>
                      </a:lnTo>
                      <a:lnTo>
                        <a:pt x="967" y="412"/>
                      </a:lnTo>
                      <a:lnTo>
                        <a:pt x="967" y="412"/>
                      </a:lnTo>
                      <a:lnTo>
                        <a:pt x="956" y="412"/>
                      </a:lnTo>
                      <a:lnTo>
                        <a:pt x="951" y="412"/>
                      </a:lnTo>
                      <a:lnTo>
                        <a:pt x="947" y="414"/>
                      </a:lnTo>
                      <a:lnTo>
                        <a:pt x="947" y="414"/>
                      </a:lnTo>
                      <a:lnTo>
                        <a:pt x="946" y="415"/>
                      </a:lnTo>
                      <a:lnTo>
                        <a:pt x="945" y="417"/>
                      </a:lnTo>
                      <a:lnTo>
                        <a:pt x="945" y="421"/>
                      </a:lnTo>
                      <a:lnTo>
                        <a:pt x="946" y="427"/>
                      </a:lnTo>
                      <a:lnTo>
                        <a:pt x="946" y="427"/>
                      </a:lnTo>
                      <a:lnTo>
                        <a:pt x="947" y="430"/>
                      </a:lnTo>
                      <a:lnTo>
                        <a:pt x="947" y="430"/>
                      </a:lnTo>
                      <a:lnTo>
                        <a:pt x="946" y="431"/>
                      </a:lnTo>
                      <a:lnTo>
                        <a:pt x="946" y="431"/>
                      </a:lnTo>
                      <a:lnTo>
                        <a:pt x="927" y="426"/>
                      </a:lnTo>
                      <a:lnTo>
                        <a:pt x="913" y="423"/>
                      </a:lnTo>
                      <a:lnTo>
                        <a:pt x="901" y="422"/>
                      </a:lnTo>
                      <a:lnTo>
                        <a:pt x="901" y="422"/>
                      </a:lnTo>
                      <a:lnTo>
                        <a:pt x="891" y="422"/>
                      </a:lnTo>
                      <a:lnTo>
                        <a:pt x="884" y="425"/>
                      </a:lnTo>
                      <a:lnTo>
                        <a:pt x="880" y="426"/>
                      </a:lnTo>
                      <a:lnTo>
                        <a:pt x="879" y="427"/>
                      </a:lnTo>
                      <a:lnTo>
                        <a:pt x="879" y="427"/>
                      </a:lnTo>
                      <a:lnTo>
                        <a:pt x="876" y="428"/>
                      </a:lnTo>
                      <a:lnTo>
                        <a:pt x="871" y="432"/>
                      </a:lnTo>
                      <a:lnTo>
                        <a:pt x="871" y="432"/>
                      </a:lnTo>
                      <a:lnTo>
                        <a:pt x="868" y="437"/>
                      </a:lnTo>
                      <a:lnTo>
                        <a:pt x="866" y="441"/>
                      </a:lnTo>
                      <a:lnTo>
                        <a:pt x="866" y="441"/>
                      </a:lnTo>
                      <a:lnTo>
                        <a:pt x="866" y="443"/>
                      </a:lnTo>
                      <a:lnTo>
                        <a:pt x="868" y="447"/>
                      </a:lnTo>
                      <a:lnTo>
                        <a:pt x="869" y="449"/>
                      </a:lnTo>
                      <a:lnTo>
                        <a:pt x="869" y="449"/>
                      </a:lnTo>
                      <a:lnTo>
                        <a:pt x="876" y="457"/>
                      </a:lnTo>
                      <a:lnTo>
                        <a:pt x="876" y="457"/>
                      </a:lnTo>
                      <a:lnTo>
                        <a:pt x="877" y="459"/>
                      </a:lnTo>
                      <a:lnTo>
                        <a:pt x="877" y="460"/>
                      </a:lnTo>
                      <a:lnTo>
                        <a:pt x="877" y="460"/>
                      </a:lnTo>
                      <a:lnTo>
                        <a:pt x="877" y="469"/>
                      </a:lnTo>
                      <a:lnTo>
                        <a:pt x="876" y="475"/>
                      </a:lnTo>
                      <a:lnTo>
                        <a:pt x="874" y="480"/>
                      </a:lnTo>
                      <a:lnTo>
                        <a:pt x="874" y="480"/>
                      </a:lnTo>
                      <a:lnTo>
                        <a:pt x="873" y="481"/>
                      </a:lnTo>
                      <a:lnTo>
                        <a:pt x="871" y="482"/>
                      </a:lnTo>
                      <a:lnTo>
                        <a:pt x="868" y="481"/>
                      </a:lnTo>
                      <a:lnTo>
                        <a:pt x="864" y="479"/>
                      </a:lnTo>
                      <a:lnTo>
                        <a:pt x="864" y="479"/>
                      </a:lnTo>
                      <a:lnTo>
                        <a:pt x="860" y="474"/>
                      </a:lnTo>
                      <a:lnTo>
                        <a:pt x="857" y="470"/>
                      </a:lnTo>
                      <a:lnTo>
                        <a:pt x="852" y="468"/>
                      </a:lnTo>
                      <a:lnTo>
                        <a:pt x="852" y="468"/>
                      </a:lnTo>
                      <a:lnTo>
                        <a:pt x="847" y="466"/>
                      </a:lnTo>
                      <a:lnTo>
                        <a:pt x="843" y="466"/>
                      </a:lnTo>
                      <a:lnTo>
                        <a:pt x="839" y="468"/>
                      </a:lnTo>
                      <a:lnTo>
                        <a:pt x="839" y="468"/>
                      </a:lnTo>
                      <a:lnTo>
                        <a:pt x="833" y="471"/>
                      </a:lnTo>
                      <a:lnTo>
                        <a:pt x="828" y="475"/>
                      </a:lnTo>
                      <a:lnTo>
                        <a:pt x="826" y="480"/>
                      </a:lnTo>
                      <a:lnTo>
                        <a:pt x="826" y="480"/>
                      </a:lnTo>
                      <a:lnTo>
                        <a:pt x="823" y="486"/>
                      </a:lnTo>
                      <a:lnTo>
                        <a:pt x="822" y="493"/>
                      </a:lnTo>
                      <a:lnTo>
                        <a:pt x="822" y="504"/>
                      </a:lnTo>
                      <a:lnTo>
                        <a:pt x="822" y="504"/>
                      </a:lnTo>
                      <a:lnTo>
                        <a:pt x="821" y="506"/>
                      </a:lnTo>
                      <a:lnTo>
                        <a:pt x="821" y="507"/>
                      </a:lnTo>
                      <a:lnTo>
                        <a:pt x="820" y="508"/>
                      </a:lnTo>
                      <a:lnTo>
                        <a:pt x="820" y="508"/>
                      </a:lnTo>
                      <a:lnTo>
                        <a:pt x="817" y="511"/>
                      </a:lnTo>
                      <a:lnTo>
                        <a:pt x="816" y="512"/>
                      </a:lnTo>
                      <a:lnTo>
                        <a:pt x="816" y="514"/>
                      </a:lnTo>
                      <a:lnTo>
                        <a:pt x="816" y="514"/>
                      </a:lnTo>
                      <a:lnTo>
                        <a:pt x="817" y="520"/>
                      </a:lnTo>
                      <a:lnTo>
                        <a:pt x="820" y="524"/>
                      </a:lnTo>
                      <a:lnTo>
                        <a:pt x="820" y="524"/>
                      </a:lnTo>
                      <a:lnTo>
                        <a:pt x="820" y="528"/>
                      </a:lnTo>
                      <a:lnTo>
                        <a:pt x="820" y="529"/>
                      </a:lnTo>
                      <a:lnTo>
                        <a:pt x="820" y="529"/>
                      </a:lnTo>
                      <a:lnTo>
                        <a:pt x="819" y="530"/>
                      </a:lnTo>
                      <a:lnTo>
                        <a:pt x="817" y="532"/>
                      </a:lnTo>
                      <a:lnTo>
                        <a:pt x="817" y="532"/>
                      </a:lnTo>
                      <a:lnTo>
                        <a:pt x="814" y="533"/>
                      </a:lnTo>
                      <a:lnTo>
                        <a:pt x="810" y="534"/>
                      </a:lnTo>
                      <a:lnTo>
                        <a:pt x="810" y="534"/>
                      </a:lnTo>
                      <a:lnTo>
                        <a:pt x="807" y="539"/>
                      </a:lnTo>
                      <a:lnTo>
                        <a:pt x="804" y="544"/>
                      </a:lnTo>
                      <a:lnTo>
                        <a:pt x="801" y="549"/>
                      </a:lnTo>
                      <a:lnTo>
                        <a:pt x="801" y="549"/>
                      </a:lnTo>
                      <a:lnTo>
                        <a:pt x="796" y="549"/>
                      </a:lnTo>
                      <a:lnTo>
                        <a:pt x="796" y="549"/>
                      </a:lnTo>
                      <a:lnTo>
                        <a:pt x="792" y="549"/>
                      </a:lnTo>
                      <a:lnTo>
                        <a:pt x="789" y="550"/>
                      </a:lnTo>
                      <a:lnTo>
                        <a:pt x="789" y="550"/>
                      </a:lnTo>
                      <a:lnTo>
                        <a:pt x="789" y="551"/>
                      </a:lnTo>
                      <a:lnTo>
                        <a:pt x="788" y="552"/>
                      </a:lnTo>
                      <a:lnTo>
                        <a:pt x="787" y="552"/>
                      </a:lnTo>
                      <a:lnTo>
                        <a:pt x="787" y="552"/>
                      </a:lnTo>
                      <a:lnTo>
                        <a:pt x="782" y="550"/>
                      </a:lnTo>
                      <a:lnTo>
                        <a:pt x="780" y="547"/>
                      </a:lnTo>
                      <a:lnTo>
                        <a:pt x="780" y="547"/>
                      </a:lnTo>
                      <a:lnTo>
                        <a:pt x="779" y="545"/>
                      </a:lnTo>
                      <a:lnTo>
                        <a:pt x="778" y="543"/>
                      </a:lnTo>
                      <a:lnTo>
                        <a:pt x="777" y="541"/>
                      </a:lnTo>
                      <a:lnTo>
                        <a:pt x="777" y="541"/>
                      </a:lnTo>
                      <a:lnTo>
                        <a:pt x="772" y="541"/>
                      </a:lnTo>
                      <a:lnTo>
                        <a:pt x="767" y="543"/>
                      </a:lnTo>
                      <a:lnTo>
                        <a:pt x="762" y="545"/>
                      </a:lnTo>
                      <a:lnTo>
                        <a:pt x="762" y="545"/>
                      </a:lnTo>
                      <a:lnTo>
                        <a:pt x="753" y="546"/>
                      </a:lnTo>
                      <a:lnTo>
                        <a:pt x="744" y="547"/>
                      </a:lnTo>
                      <a:lnTo>
                        <a:pt x="735" y="550"/>
                      </a:lnTo>
                      <a:lnTo>
                        <a:pt x="735" y="550"/>
                      </a:lnTo>
                      <a:lnTo>
                        <a:pt x="728" y="554"/>
                      </a:lnTo>
                      <a:lnTo>
                        <a:pt x="723" y="556"/>
                      </a:lnTo>
                      <a:lnTo>
                        <a:pt x="719" y="561"/>
                      </a:lnTo>
                      <a:lnTo>
                        <a:pt x="719" y="561"/>
                      </a:lnTo>
                      <a:lnTo>
                        <a:pt x="717" y="561"/>
                      </a:lnTo>
                      <a:lnTo>
                        <a:pt x="714" y="562"/>
                      </a:lnTo>
                      <a:lnTo>
                        <a:pt x="714" y="562"/>
                      </a:lnTo>
                      <a:lnTo>
                        <a:pt x="712" y="561"/>
                      </a:lnTo>
                      <a:lnTo>
                        <a:pt x="709" y="561"/>
                      </a:lnTo>
                      <a:lnTo>
                        <a:pt x="709" y="561"/>
                      </a:lnTo>
                      <a:lnTo>
                        <a:pt x="704" y="562"/>
                      </a:lnTo>
                      <a:lnTo>
                        <a:pt x="698" y="563"/>
                      </a:lnTo>
                      <a:lnTo>
                        <a:pt x="698" y="563"/>
                      </a:lnTo>
                      <a:lnTo>
                        <a:pt x="696" y="566"/>
                      </a:lnTo>
                      <a:lnTo>
                        <a:pt x="695" y="567"/>
                      </a:lnTo>
                      <a:lnTo>
                        <a:pt x="693" y="568"/>
                      </a:lnTo>
                      <a:lnTo>
                        <a:pt x="693" y="568"/>
                      </a:lnTo>
                      <a:lnTo>
                        <a:pt x="692" y="570"/>
                      </a:lnTo>
                      <a:lnTo>
                        <a:pt x="691" y="570"/>
                      </a:lnTo>
                      <a:lnTo>
                        <a:pt x="690" y="568"/>
                      </a:lnTo>
                      <a:lnTo>
                        <a:pt x="690" y="568"/>
                      </a:lnTo>
                      <a:lnTo>
                        <a:pt x="683" y="559"/>
                      </a:lnTo>
                      <a:lnTo>
                        <a:pt x="683" y="559"/>
                      </a:lnTo>
                      <a:lnTo>
                        <a:pt x="682" y="556"/>
                      </a:lnTo>
                      <a:lnTo>
                        <a:pt x="680" y="554"/>
                      </a:lnTo>
                      <a:lnTo>
                        <a:pt x="677" y="552"/>
                      </a:lnTo>
                      <a:lnTo>
                        <a:pt x="677" y="552"/>
                      </a:lnTo>
                      <a:lnTo>
                        <a:pt x="675" y="550"/>
                      </a:lnTo>
                      <a:lnTo>
                        <a:pt x="671" y="549"/>
                      </a:lnTo>
                      <a:lnTo>
                        <a:pt x="669" y="547"/>
                      </a:lnTo>
                      <a:lnTo>
                        <a:pt x="669" y="547"/>
                      </a:lnTo>
                      <a:lnTo>
                        <a:pt x="664" y="549"/>
                      </a:lnTo>
                      <a:lnTo>
                        <a:pt x="660" y="550"/>
                      </a:lnTo>
                      <a:lnTo>
                        <a:pt x="656" y="552"/>
                      </a:lnTo>
                      <a:lnTo>
                        <a:pt x="656" y="552"/>
                      </a:lnTo>
                      <a:lnTo>
                        <a:pt x="654" y="554"/>
                      </a:lnTo>
                      <a:lnTo>
                        <a:pt x="654" y="554"/>
                      </a:lnTo>
                      <a:lnTo>
                        <a:pt x="649" y="555"/>
                      </a:lnTo>
                      <a:lnTo>
                        <a:pt x="649" y="555"/>
                      </a:lnTo>
                      <a:lnTo>
                        <a:pt x="644" y="559"/>
                      </a:lnTo>
                      <a:lnTo>
                        <a:pt x="641" y="562"/>
                      </a:lnTo>
                      <a:lnTo>
                        <a:pt x="641" y="562"/>
                      </a:lnTo>
                      <a:lnTo>
                        <a:pt x="639" y="562"/>
                      </a:lnTo>
                      <a:lnTo>
                        <a:pt x="638" y="562"/>
                      </a:lnTo>
                      <a:lnTo>
                        <a:pt x="638" y="562"/>
                      </a:lnTo>
                      <a:lnTo>
                        <a:pt x="636" y="562"/>
                      </a:lnTo>
                      <a:lnTo>
                        <a:pt x="633" y="561"/>
                      </a:lnTo>
                      <a:lnTo>
                        <a:pt x="633" y="561"/>
                      </a:lnTo>
                      <a:lnTo>
                        <a:pt x="632" y="559"/>
                      </a:lnTo>
                      <a:lnTo>
                        <a:pt x="633" y="557"/>
                      </a:lnTo>
                      <a:lnTo>
                        <a:pt x="633" y="557"/>
                      </a:lnTo>
                      <a:lnTo>
                        <a:pt x="633" y="556"/>
                      </a:lnTo>
                      <a:lnTo>
                        <a:pt x="632" y="555"/>
                      </a:lnTo>
                      <a:lnTo>
                        <a:pt x="631" y="554"/>
                      </a:lnTo>
                      <a:lnTo>
                        <a:pt x="631" y="554"/>
                      </a:lnTo>
                      <a:lnTo>
                        <a:pt x="625" y="552"/>
                      </a:lnTo>
                      <a:lnTo>
                        <a:pt x="620" y="552"/>
                      </a:lnTo>
                      <a:lnTo>
                        <a:pt x="620" y="552"/>
                      </a:lnTo>
                      <a:lnTo>
                        <a:pt x="617" y="551"/>
                      </a:lnTo>
                      <a:lnTo>
                        <a:pt x="615" y="551"/>
                      </a:lnTo>
                      <a:lnTo>
                        <a:pt x="612" y="549"/>
                      </a:lnTo>
                      <a:lnTo>
                        <a:pt x="612" y="549"/>
                      </a:lnTo>
                      <a:lnTo>
                        <a:pt x="610" y="543"/>
                      </a:lnTo>
                      <a:lnTo>
                        <a:pt x="609" y="536"/>
                      </a:lnTo>
                      <a:lnTo>
                        <a:pt x="607" y="529"/>
                      </a:lnTo>
                      <a:lnTo>
                        <a:pt x="607" y="529"/>
                      </a:lnTo>
                      <a:lnTo>
                        <a:pt x="607" y="528"/>
                      </a:lnTo>
                      <a:lnTo>
                        <a:pt x="609" y="523"/>
                      </a:lnTo>
                      <a:lnTo>
                        <a:pt x="609" y="523"/>
                      </a:lnTo>
                      <a:lnTo>
                        <a:pt x="611" y="519"/>
                      </a:lnTo>
                      <a:lnTo>
                        <a:pt x="614" y="518"/>
                      </a:lnTo>
                      <a:lnTo>
                        <a:pt x="614" y="518"/>
                      </a:lnTo>
                      <a:lnTo>
                        <a:pt x="616" y="517"/>
                      </a:lnTo>
                      <a:lnTo>
                        <a:pt x="617" y="514"/>
                      </a:lnTo>
                      <a:lnTo>
                        <a:pt x="618" y="511"/>
                      </a:lnTo>
                      <a:lnTo>
                        <a:pt x="618" y="511"/>
                      </a:lnTo>
                      <a:lnTo>
                        <a:pt x="618" y="500"/>
                      </a:lnTo>
                      <a:lnTo>
                        <a:pt x="617" y="493"/>
                      </a:lnTo>
                      <a:lnTo>
                        <a:pt x="617" y="493"/>
                      </a:lnTo>
                      <a:lnTo>
                        <a:pt x="617" y="492"/>
                      </a:lnTo>
                      <a:lnTo>
                        <a:pt x="618" y="490"/>
                      </a:lnTo>
                      <a:lnTo>
                        <a:pt x="618" y="490"/>
                      </a:lnTo>
                      <a:lnTo>
                        <a:pt x="622" y="485"/>
                      </a:lnTo>
                      <a:lnTo>
                        <a:pt x="625" y="479"/>
                      </a:lnTo>
                      <a:lnTo>
                        <a:pt x="625" y="479"/>
                      </a:lnTo>
                      <a:lnTo>
                        <a:pt x="625" y="475"/>
                      </a:lnTo>
                      <a:lnTo>
                        <a:pt x="623" y="471"/>
                      </a:lnTo>
                      <a:lnTo>
                        <a:pt x="622" y="469"/>
                      </a:lnTo>
                      <a:lnTo>
                        <a:pt x="622" y="469"/>
                      </a:lnTo>
                      <a:lnTo>
                        <a:pt x="620" y="468"/>
                      </a:lnTo>
                      <a:lnTo>
                        <a:pt x="618" y="466"/>
                      </a:lnTo>
                      <a:lnTo>
                        <a:pt x="616" y="466"/>
                      </a:lnTo>
                      <a:lnTo>
                        <a:pt x="616" y="466"/>
                      </a:lnTo>
                      <a:lnTo>
                        <a:pt x="611" y="468"/>
                      </a:lnTo>
                      <a:lnTo>
                        <a:pt x="611" y="468"/>
                      </a:lnTo>
                      <a:lnTo>
                        <a:pt x="607" y="469"/>
                      </a:lnTo>
                      <a:lnTo>
                        <a:pt x="607" y="469"/>
                      </a:lnTo>
                      <a:lnTo>
                        <a:pt x="606" y="469"/>
                      </a:lnTo>
                      <a:lnTo>
                        <a:pt x="602" y="471"/>
                      </a:lnTo>
                      <a:lnTo>
                        <a:pt x="602" y="471"/>
                      </a:lnTo>
                      <a:lnTo>
                        <a:pt x="602" y="471"/>
                      </a:lnTo>
                      <a:lnTo>
                        <a:pt x="602" y="471"/>
                      </a:lnTo>
                      <a:lnTo>
                        <a:pt x="601" y="475"/>
                      </a:lnTo>
                      <a:lnTo>
                        <a:pt x="601" y="475"/>
                      </a:lnTo>
                      <a:lnTo>
                        <a:pt x="599" y="477"/>
                      </a:lnTo>
                      <a:lnTo>
                        <a:pt x="598" y="479"/>
                      </a:lnTo>
                      <a:lnTo>
                        <a:pt x="598" y="479"/>
                      </a:lnTo>
                      <a:lnTo>
                        <a:pt x="598" y="480"/>
                      </a:lnTo>
                      <a:lnTo>
                        <a:pt x="595" y="482"/>
                      </a:lnTo>
                      <a:lnTo>
                        <a:pt x="595" y="482"/>
                      </a:lnTo>
                      <a:lnTo>
                        <a:pt x="590" y="484"/>
                      </a:lnTo>
                      <a:lnTo>
                        <a:pt x="589" y="482"/>
                      </a:lnTo>
                      <a:lnTo>
                        <a:pt x="589" y="482"/>
                      </a:lnTo>
                      <a:lnTo>
                        <a:pt x="587" y="484"/>
                      </a:lnTo>
                      <a:lnTo>
                        <a:pt x="584" y="484"/>
                      </a:lnTo>
                      <a:lnTo>
                        <a:pt x="583" y="486"/>
                      </a:lnTo>
                      <a:lnTo>
                        <a:pt x="583" y="486"/>
                      </a:lnTo>
                      <a:lnTo>
                        <a:pt x="579" y="492"/>
                      </a:lnTo>
                      <a:lnTo>
                        <a:pt x="577" y="498"/>
                      </a:lnTo>
                      <a:lnTo>
                        <a:pt x="577" y="498"/>
                      </a:lnTo>
                      <a:lnTo>
                        <a:pt x="577" y="502"/>
                      </a:lnTo>
                      <a:lnTo>
                        <a:pt x="577" y="504"/>
                      </a:lnTo>
                      <a:lnTo>
                        <a:pt x="578" y="507"/>
                      </a:lnTo>
                      <a:lnTo>
                        <a:pt x="578" y="507"/>
                      </a:lnTo>
                      <a:lnTo>
                        <a:pt x="574" y="516"/>
                      </a:lnTo>
                      <a:lnTo>
                        <a:pt x="574" y="516"/>
                      </a:lnTo>
                      <a:lnTo>
                        <a:pt x="572" y="519"/>
                      </a:lnTo>
                      <a:lnTo>
                        <a:pt x="572" y="523"/>
                      </a:lnTo>
                      <a:lnTo>
                        <a:pt x="572" y="523"/>
                      </a:lnTo>
                      <a:lnTo>
                        <a:pt x="572" y="525"/>
                      </a:lnTo>
                      <a:lnTo>
                        <a:pt x="574" y="528"/>
                      </a:lnTo>
                      <a:lnTo>
                        <a:pt x="574" y="528"/>
                      </a:lnTo>
                      <a:lnTo>
                        <a:pt x="578" y="532"/>
                      </a:lnTo>
                      <a:lnTo>
                        <a:pt x="578" y="532"/>
                      </a:lnTo>
                      <a:lnTo>
                        <a:pt x="579" y="533"/>
                      </a:lnTo>
                      <a:lnTo>
                        <a:pt x="579" y="535"/>
                      </a:lnTo>
                      <a:lnTo>
                        <a:pt x="579" y="535"/>
                      </a:lnTo>
                      <a:lnTo>
                        <a:pt x="579" y="539"/>
                      </a:lnTo>
                      <a:lnTo>
                        <a:pt x="580" y="544"/>
                      </a:lnTo>
                      <a:lnTo>
                        <a:pt x="580" y="544"/>
                      </a:lnTo>
                      <a:lnTo>
                        <a:pt x="582" y="546"/>
                      </a:lnTo>
                      <a:lnTo>
                        <a:pt x="583" y="547"/>
                      </a:lnTo>
                      <a:lnTo>
                        <a:pt x="585" y="549"/>
                      </a:lnTo>
                      <a:lnTo>
                        <a:pt x="585" y="549"/>
                      </a:lnTo>
                      <a:lnTo>
                        <a:pt x="587" y="549"/>
                      </a:lnTo>
                      <a:lnTo>
                        <a:pt x="587" y="552"/>
                      </a:lnTo>
                      <a:lnTo>
                        <a:pt x="587" y="552"/>
                      </a:lnTo>
                      <a:lnTo>
                        <a:pt x="588" y="556"/>
                      </a:lnTo>
                      <a:lnTo>
                        <a:pt x="588" y="560"/>
                      </a:lnTo>
                      <a:lnTo>
                        <a:pt x="588" y="560"/>
                      </a:lnTo>
                      <a:lnTo>
                        <a:pt x="587" y="565"/>
                      </a:lnTo>
                      <a:lnTo>
                        <a:pt x="587" y="566"/>
                      </a:lnTo>
                      <a:lnTo>
                        <a:pt x="587" y="566"/>
                      </a:lnTo>
                      <a:lnTo>
                        <a:pt x="585" y="568"/>
                      </a:lnTo>
                      <a:lnTo>
                        <a:pt x="585" y="568"/>
                      </a:lnTo>
                      <a:lnTo>
                        <a:pt x="583" y="570"/>
                      </a:lnTo>
                      <a:lnTo>
                        <a:pt x="583" y="570"/>
                      </a:lnTo>
                      <a:lnTo>
                        <a:pt x="580" y="571"/>
                      </a:lnTo>
                      <a:lnTo>
                        <a:pt x="580" y="572"/>
                      </a:lnTo>
                      <a:lnTo>
                        <a:pt x="580" y="572"/>
                      </a:lnTo>
                      <a:lnTo>
                        <a:pt x="579" y="573"/>
                      </a:lnTo>
                      <a:lnTo>
                        <a:pt x="577" y="574"/>
                      </a:lnTo>
                      <a:lnTo>
                        <a:pt x="577" y="574"/>
                      </a:lnTo>
                      <a:lnTo>
                        <a:pt x="574" y="572"/>
                      </a:lnTo>
                      <a:lnTo>
                        <a:pt x="573" y="571"/>
                      </a:lnTo>
                      <a:lnTo>
                        <a:pt x="573" y="571"/>
                      </a:lnTo>
                      <a:lnTo>
                        <a:pt x="571" y="571"/>
                      </a:lnTo>
                      <a:lnTo>
                        <a:pt x="566" y="570"/>
                      </a:lnTo>
                      <a:lnTo>
                        <a:pt x="566" y="570"/>
                      </a:lnTo>
                      <a:lnTo>
                        <a:pt x="561" y="571"/>
                      </a:lnTo>
                      <a:lnTo>
                        <a:pt x="560" y="571"/>
                      </a:lnTo>
                      <a:lnTo>
                        <a:pt x="560" y="571"/>
                      </a:lnTo>
                      <a:lnTo>
                        <a:pt x="558" y="572"/>
                      </a:lnTo>
                      <a:lnTo>
                        <a:pt x="557" y="574"/>
                      </a:lnTo>
                      <a:lnTo>
                        <a:pt x="557" y="574"/>
                      </a:lnTo>
                      <a:lnTo>
                        <a:pt x="555" y="576"/>
                      </a:lnTo>
                      <a:lnTo>
                        <a:pt x="552" y="578"/>
                      </a:lnTo>
                      <a:lnTo>
                        <a:pt x="552" y="578"/>
                      </a:lnTo>
                      <a:lnTo>
                        <a:pt x="547" y="581"/>
                      </a:lnTo>
                      <a:lnTo>
                        <a:pt x="544" y="581"/>
                      </a:lnTo>
                      <a:lnTo>
                        <a:pt x="537" y="581"/>
                      </a:lnTo>
                      <a:lnTo>
                        <a:pt x="537" y="581"/>
                      </a:lnTo>
                      <a:lnTo>
                        <a:pt x="535" y="582"/>
                      </a:lnTo>
                      <a:lnTo>
                        <a:pt x="531" y="582"/>
                      </a:lnTo>
                      <a:lnTo>
                        <a:pt x="529" y="583"/>
                      </a:lnTo>
                      <a:lnTo>
                        <a:pt x="529" y="583"/>
                      </a:lnTo>
                      <a:lnTo>
                        <a:pt x="525" y="586"/>
                      </a:lnTo>
                      <a:lnTo>
                        <a:pt x="523" y="589"/>
                      </a:lnTo>
                      <a:lnTo>
                        <a:pt x="520" y="593"/>
                      </a:lnTo>
                      <a:lnTo>
                        <a:pt x="520" y="593"/>
                      </a:lnTo>
                      <a:lnTo>
                        <a:pt x="519" y="594"/>
                      </a:lnTo>
                      <a:lnTo>
                        <a:pt x="517" y="595"/>
                      </a:lnTo>
                      <a:lnTo>
                        <a:pt x="517" y="595"/>
                      </a:lnTo>
                      <a:lnTo>
                        <a:pt x="513" y="593"/>
                      </a:lnTo>
                      <a:lnTo>
                        <a:pt x="512" y="592"/>
                      </a:lnTo>
                      <a:lnTo>
                        <a:pt x="512" y="592"/>
                      </a:lnTo>
                      <a:lnTo>
                        <a:pt x="512" y="590"/>
                      </a:lnTo>
                      <a:lnTo>
                        <a:pt x="510" y="589"/>
                      </a:lnTo>
                      <a:lnTo>
                        <a:pt x="510" y="589"/>
                      </a:lnTo>
                      <a:lnTo>
                        <a:pt x="509" y="589"/>
                      </a:lnTo>
                      <a:lnTo>
                        <a:pt x="508" y="590"/>
                      </a:lnTo>
                      <a:lnTo>
                        <a:pt x="508" y="590"/>
                      </a:lnTo>
                      <a:lnTo>
                        <a:pt x="504" y="598"/>
                      </a:lnTo>
                      <a:lnTo>
                        <a:pt x="504" y="598"/>
                      </a:lnTo>
                      <a:lnTo>
                        <a:pt x="501" y="606"/>
                      </a:lnTo>
                      <a:lnTo>
                        <a:pt x="501" y="606"/>
                      </a:lnTo>
                      <a:lnTo>
                        <a:pt x="499" y="615"/>
                      </a:lnTo>
                      <a:lnTo>
                        <a:pt x="499" y="617"/>
                      </a:lnTo>
                      <a:lnTo>
                        <a:pt x="499" y="617"/>
                      </a:lnTo>
                      <a:lnTo>
                        <a:pt x="499" y="619"/>
                      </a:lnTo>
                      <a:lnTo>
                        <a:pt x="498" y="620"/>
                      </a:lnTo>
                      <a:lnTo>
                        <a:pt x="498" y="620"/>
                      </a:lnTo>
                      <a:lnTo>
                        <a:pt x="494" y="625"/>
                      </a:lnTo>
                      <a:lnTo>
                        <a:pt x="494" y="625"/>
                      </a:lnTo>
                      <a:lnTo>
                        <a:pt x="488" y="630"/>
                      </a:lnTo>
                      <a:lnTo>
                        <a:pt x="488" y="630"/>
                      </a:lnTo>
                      <a:lnTo>
                        <a:pt x="482" y="633"/>
                      </a:lnTo>
                      <a:lnTo>
                        <a:pt x="482" y="633"/>
                      </a:lnTo>
                      <a:lnTo>
                        <a:pt x="478" y="635"/>
                      </a:lnTo>
                      <a:lnTo>
                        <a:pt x="477" y="635"/>
                      </a:lnTo>
                      <a:lnTo>
                        <a:pt x="477" y="635"/>
                      </a:lnTo>
                      <a:lnTo>
                        <a:pt x="475" y="635"/>
                      </a:lnTo>
                      <a:lnTo>
                        <a:pt x="472" y="637"/>
                      </a:lnTo>
                      <a:lnTo>
                        <a:pt x="472" y="637"/>
                      </a:lnTo>
                      <a:lnTo>
                        <a:pt x="469" y="641"/>
                      </a:lnTo>
                      <a:lnTo>
                        <a:pt x="469" y="641"/>
                      </a:lnTo>
                      <a:lnTo>
                        <a:pt x="467" y="642"/>
                      </a:lnTo>
                      <a:lnTo>
                        <a:pt x="465" y="643"/>
                      </a:lnTo>
                      <a:lnTo>
                        <a:pt x="465" y="643"/>
                      </a:lnTo>
                      <a:lnTo>
                        <a:pt x="459" y="646"/>
                      </a:lnTo>
                      <a:lnTo>
                        <a:pt x="459" y="646"/>
                      </a:lnTo>
                      <a:lnTo>
                        <a:pt x="453" y="649"/>
                      </a:lnTo>
                      <a:lnTo>
                        <a:pt x="453" y="649"/>
                      </a:lnTo>
                      <a:lnTo>
                        <a:pt x="450" y="651"/>
                      </a:lnTo>
                      <a:lnTo>
                        <a:pt x="448" y="654"/>
                      </a:lnTo>
                      <a:lnTo>
                        <a:pt x="448" y="654"/>
                      </a:lnTo>
                      <a:lnTo>
                        <a:pt x="447" y="662"/>
                      </a:lnTo>
                      <a:lnTo>
                        <a:pt x="447" y="665"/>
                      </a:lnTo>
                      <a:lnTo>
                        <a:pt x="447" y="665"/>
                      </a:lnTo>
                      <a:lnTo>
                        <a:pt x="447" y="668"/>
                      </a:lnTo>
                      <a:lnTo>
                        <a:pt x="445" y="670"/>
                      </a:lnTo>
                      <a:lnTo>
                        <a:pt x="444" y="673"/>
                      </a:lnTo>
                      <a:lnTo>
                        <a:pt x="444" y="673"/>
                      </a:lnTo>
                      <a:lnTo>
                        <a:pt x="440" y="674"/>
                      </a:lnTo>
                      <a:lnTo>
                        <a:pt x="438" y="675"/>
                      </a:lnTo>
                      <a:lnTo>
                        <a:pt x="434" y="675"/>
                      </a:lnTo>
                      <a:lnTo>
                        <a:pt x="434" y="675"/>
                      </a:lnTo>
                      <a:lnTo>
                        <a:pt x="431" y="676"/>
                      </a:lnTo>
                      <a:lnTo>
                        <a:pt x="426" y="678"/>
                      </a:lnTo>
                      <a:lnTo>
                        <a:pt x="423" y="679"/>
                      </a:lnTo>
                      <a:lnTo>
                        <a:pt x="423" y="679"/>
                      </a:lnTo>
                      <a:lnTo>
                        <a:pt x="421" y="681"/>
                      </a:lnTo>
                      <a:lnTo>
                        <a:pt x="420" y="685"/>
                      </a:lnTo>
                      <a:lnTo>
                        <a:pt x="420" y="687"/>
                      </a:lnTo>
                      <a:lnTo>
                        <a:pt x="420" y="687"/>
                      </a:lnTo>
                      <a:lnTo>
                        <a:pt x="418" y="689"/>
                      </a:lnTo>
                      <a:lnTo>
                        <a:pt x="417" y="690"/>
                      </a:lnTo>
                      <a:lnTo>
                        <a:pt x="415" y="691"/>
                      </a:lnTo>
                      <a:lnTo>
                        <a:pt x="415" y="691"/>
                      </a:lnTo>
                      <a:lnTo>
                        <a:pt x="406" y="691"/>
                      </a:lnTo>
                      <a:lnTo>
                        <a:pt x="397" y="690"/>
                      </a:lnTo>
                      <a:lnTo>
                        <a:pt x="397" y="690"/>
                      </a:lnTo>
                      <a:lnTo>
                        <a:pt x="396" y="689"/>
                      </a:lnTo>
                      <a:lnTo>
                        <a:pt x="395" y="687"/>
                      </a:lnTo>
                      <a:lnTo>
                        <a:pt x="395" y="687"/>
                      </a:lnTo>
                      <a:lnTo>
                        <a:pt x="394" y="684"/>
                      </a:lnTo>
                      <a:lnTo>
                        <a:pt x="393" y="681"/>
                      </a:lnTo>
                      <a:lnTo>
                        <a:pt x="390" y="680"/>
                      </a:lnTo>
                      <a:lnTo>
                        <a:pt x="390" y="680"/>
                      </a:lnTo>
                      <a:lnTo>
                        <a:pt x="389" y="680"/>
                      </a:lnTo>
                      <a:lnTo>
                        <a:pt x="386" y="680"/>
                      </a:lnTo>
                      <a:lnTo>
                        <a:pt x="385" y="681"/>
                      </a:lnTo>
                      <a:lnTo>
                        <a:pt x="385" y="681"/>
                      </a:lnTo>
                      <a:lnTo>
                        <a:pt x="380" y="684"/>
                      </a:lnTo>
                      <a:lnTo>
                        <a:pt x="380" y="684"/>
                      </a:lnTo>
                      <a:lnTo>
                        <a:pt x="379" y="685"/>
                      </a:lnTo>
                      <a:lnTo>
                        <a:pt x="379" y="686"/>
                      </a:lnTo>
                      <a:lnTo>
                        <a:pt x="379" y="686"/>
                      </a:lnTo>
                      <a:lnTo>
                        <a:pt x="379" y="690"/>
                      </a:lnTo>
                      <a:lnTo>
                        <a:pt x="378" y="697"/>
                      </a:lnTo>
                      <a:lnTo>
                        <a:pt x="378" y="697"/>
                      </a:lnTo>
                      <a:lnTo>
                        <a:pt x="379" y="703"/>
                      </a:lnTo>
                      <a:lnTo>
                        <a:pt x="380" y="706"/>
                      </a:lnTo>
                      <a:lnTo>
                        <a:pt x="380" y="706"/>
                      </a:lnTo>
                      <a:lnTo>
                        <a:pt x="382" y="708"/>
                      </a:lnTo>
                      <a:lnTo>
                        <a:pt x="380" y="710"/>
                      </a:lnTo>
                      <a:lnTo>
                        <a:pt x="379" y="711"/>
                      </a:lnTo>
                      <a:lnTo>
                        <a:pt x="379" y="711"/>
                      </a:lnTo>
                      <a:lnTo>
                        <a:pt x="372" y="712"/>
                      </a:lnTo>
                      <a:lnTo>
                        <a:pt x="362" y="711"/>
                      </a:lnTo>
                      <a:lnTo>
                        <a:pt x="362" y="711"/>
                      </a:lnTo>
                      <a:lnTo>
                        <a:pt x="358" y="710"/>
                      </a:lnTo>
                      <a:lnTo>
                        <a:pt x="356" y="708"/>
                      </a:lnTo>
                      <a:lnTo>
                        <a:pt x="352" y="706"/>
                      </a:lnTo>
                      <a:lnTo>
                        <a:pt x="352" y="706"/>
                      </a:lnTo>
                      <a:lnTo>
                        <a:pt x="350" y="703"/>
                      </a:lnTo>
                      <a:lnTo>
                        <a:pt x="346" y="702"/>
                      </a:lnTo>
                      <a:lnTo>
                        <a:pt x="341" y="702"/>
                      </a:lnTo>
                      <a:lnTo>
                        <a:pt x="341" y="702"/>
                      </a:lnTo>
                      <a:lnTo>
                        <a:pt x="335" y="703"/>
                      </a:lnTo>
                      <a:lnTo>
                        <a:pt x="327" y="706"/>
                      </a:lnTo>
                      <a:lnTo>
                        <a:pt x="321" y="708"/>
                      </a:lnTo>
                      <a:lnTo>
                        <a:pt x="321" y="708"/>
                      </a:lnTo>
                      <a:lnTo>
                        <a:pt x="320" y="711"/>
                      </a:lnTo>
                      <a:lnTo>
                        <a:pt x="318" y="714"/>
                      </a:lnTo>
                      <a:lnTo>
                        <a:pt x="318" y="714"/>
                      </a:lnTo>
                      <a:lnTo>
                        <a:pt x="319" y="718"/>
                      </a:lnTo>
                      <a:lnTo>
                        <a:pt x="320" y="719"/>
                      </a:lnTo>
                      <a:lnTo>
                        <a:pt x="320" y="719"/>
                      </a:lnTo>
                      <a:lnTo>
                        <a:pt x="321" y="721"/>
                      </a:lnTo>
                      <a:lnTo>
                        <a:pt x="321" y="723"/>
                      </a:lnTo>
                      <a:lnTo>
                        <a:pt x="321" y="723"/>
                      </a:lnTo>
                      <a:lnTo>
                        <a:pt x="321" y="727"/>
                      </a:lnTo>
                      <a:lnTo>
                        <a:pt x="323" y="728"/>
                      </a:lnTo>
                      <a:lnTo>
                        <a:pt x="324" y="729"/>
                      </a:lnTo>
                      <a:lnTo>
                        <a:pt x="324" y="729"/>
                      </a:lnTo>
                      <a:lnTo>
                        <a:pt x="327" y="732"/>
                      </a:lnTo>
                      <a:lnTo>
                        <a:pt x="332" y="732"/>
                      </a:lnTo>
                      <a:lnTo>
                        <a:pt x="339" y="732"/>
                      </a:lnTo>
                      <a:lnTo>
                        <a:pt x="339" y="732"/>
                      </a:lnTo>
                      <a:lnTo>
                        <a:pt x="342" y="733"/>
                      </a:lnTo>
                      <a:lnTo>
                        <a:pt x="351" y="737"/>
                      </a:lnTo>
                      <a:lnTo>
                        <a:pt x="351" y="737"/>
                      </a:lnTo>
                      <a:lnTo>
                        <a:pt x="357" y="742"/>
                      </a:lnTo>
                      <a:lnTo>
                        <a:pt x="361" y="745"/>
                      </a:lnTo>
                      <a:lnTo>
                        <a:pt x="361" y="745"/>
                      </a:lnTo>
                      <a:lnTo>
                        <a:pt x="363" y="750"/>
                      </a:lnTo>
                      <a:lnTo>
                        <a:pt x="363" y="750"/>
                      </a:lnTo>
                      <a:lnTo>
                        <a:pt x="367" y="755"/>
                      </a:lnTo>
                      <a:lnTo>
                        <a:pt x="367" y="755"/>
                      </a:lnTo>
                      <a:lnTo>
                        <a:pt x="372" y="760"/>
                      </a:lnTo>
                      <a:lnTo>
                        <a:pt x="374" y="761"/>
                      </a:lnTo>
                      <a:lnTo>
                        <a:pt x="374" y="761"/>
                      </a:lnTo>
                      <a:lnTo>
                        <a:pt x="378" y="762"/>
                      </a:lnTo>
                      <a:lnTo>
                        <a:pt x="380" y="765"/>
                      </a:lnTo>
                      <a:lnTo>
                        <a:pt x="383" y="769"/>
                      </a:lnTo>
                      <a:lnTo>
                        <a:pt x="383" y="769"/>
                      </a:lnTo>
                      <a:lnTo>
                        <a:pt x="385" y="776"/>
                      </a:lnTo>
                      <a:lnTo>
                        <a:pt x="388" y="783"/>
                      </a:lnTo>
                      <a:lnTo>
                        <a:pt x="389" y="791"/>
                      </a:lnTo>
                      <a:lnTo>
                        <a:pt x="389" y="791"/>
                      </a:lnTo>
                      <a:lnTo>
                        <a:pt x="390" y="794"/>
                      </a:lnTo>
                      <a:lnTo>
                        <a:pt x="390" y="800"/>
                      </a:lnTo>
                      <a:lnTo>
                        <a:pt x="390" y="800"/>
                      </a:lnTo>
                      <a:lnTo>
                        <a:pt x="388" y="809"/>
                      </a:lnTo>
                      <a:lnTo>
                        <a:pt x="385" y="813"/>
                      </a:lnTo>
                      <a:lnTo>
                        <a:pt x="385" y="813"/>
                      </a:lnTo>
                      <a:lnTo>
                        <a:pt x="384" y="816"/>
                      </a:lnTo>
                      <a:lnTo>
                        <a:pt x="380" y="825"/>
                      </a:lnTo>
                      <a:lnTo>
                        <a:pt x="380" y="825"/>
                      </a:lnTo>
                      <a:lnTo>
                        <a:pt x="380" y="832"/>
                      </a:lnTo>
                      <a:lnTo>
                        <a:pt x="380" y="837"/>
                      </a:lnTo>
                      <a:lnTo>
                        <a:pt x="380" y="842"/>
                      </a:lnTo>
                      <a:lnTo>
                        <a:pt x="380" y="842"/>
                      </a:lnTo>
                      <a:lnTo>
                        <a:pt x="380" y="846"/>
                      </a:lnTo>
                      <a:lnTo>
                        <a:pt x="379" y="850"/>
                      </a:lnTo>
                      <a:lnTo>
                        <a:pt x="377" y="852"/>
                      </a:lnTo>
                      <a:lnTo>
                        <a:pt x="377" y="852"/>
                      </a:lnTo>
                      <a:lnTo>
                        <a:pt x="370" y="853"/>
                      </a:lnTo>
                      <a:lnTo>
                        <a:pt x="366" y="854"/>
                      </a:lnTo>
                      <a:lnTo>
                        <a:pt x="358" y="854"/>
                      </a:lnTo>
                      <a:lnTo>
                        <a:pt x="358" y="854"/>
                      </a:lnTo>
                      <a:lnTo>
                        <a:pt x="339" y="853"/>
                      </a:lnTo>
                      <a:lnTo>
                        <a:pt x="339" y="853"/>
                      </a:lnTo>
                      <a:lnTo>
                        <a:pt x="315" y="852"/>
                      </a:lnTo>
                      <a:lnTo>
                        <a:pt x="315" y="852"/>
                      </a:lnTo>
                      <a:lnTo>
                        <a:pt x="308" y="852"/>
                      </a:lnTo>
                      <a:lnTo>
                        <a:pt x="289" y="851"/>
                      </a:lnTo>
                      <a:lnTo>
                        <a:pt x="289" y="851"/>
                      </a:lnTo>
                      <a:lnTo>
                        <a:pt x="264" y="852"/>
                      </a:lnTo>
                      <a:lnTo>
                        <a:pt x="264" y="852"/>
                      </a:lnTo>
                      <a:lnTo>
                        <a:pt x="260" y="852"/>
                      </a:lnTo>
                      <a:lnTo>
                        <a:pt x="259" y="851"/>
                      </a:lnTo>
                      <a:lnTo>
                        <a:pt x="259" y="851"/>
                      </a:lnTo>
                      <a:lnTo>
                        <a:pt x="254" y="847"/>
                      </a:lnTo>
                      <a:lnTo>
                        <a:pt x="250" y="846"/>
                      </a:lnTo>
                      <a:lnTo>
                        <a:pt x="245" y="845"/>
                      </a:lnTo>
                      <a:lnTo>
                        <a:pt x="245" y="845"/>
                      </a:lnTo>
                      <a:lnTo>
                        <a:pt x="242" y="847"/>
                      </a:lnTo>
                      <a:lnTo>
                        <a:pt x="238" y="851"/>
                      </a:lnTo>
                      <a:lnTo>
                        <a:pt x="237" y="857"/>
                      </a:lnTo>
                      <a:lnTo>
                        <a:pt x="237" y="857"/>
                      </a:lnTo>
                      <a:lnTo>
                        <a:pt x="235" y="857"/>
                      </a:lnTo>
                      <a:lnTo>
                        <a:pt x="233" y="858"/>
                      </a:lnTo>
                      <a:lnTo>
                        <a:pt x="233" y="858"/>
                      </a:lnTo>
                      <a:lnTo>
                        <a:pt x="226" y="858"/>
                      </a:lnTo>
                      <a:lnTo>
                        <a:pt x="222" y="859"/>
                      </a:lnTo>
                      <a:lnTo>
                        <a:pt x="219" y="861"/>
                      </a:lnTo>
                      <a:lnTo>
                        <a:pt x="219" y="861"/>
                      </a:lnTo>
                      <a:lnTo>
                        <a:pt x="219" y="864"/>
                      </a:lnTo>
                      <a:lnTo>
                        <a:pt x="221" y="868"/>
                      </a:lnTo>
                      <a:lnTo>
                        <a:pt x="224" y="875"/>
                      </a:lnTo>
                      <a:lnTo>
                        <a:pt x="224" y="875"/>
                      </a:lnTo>
                      <a:lnTo>
                        <a:pt x="226" y="879"/>
                      </a:lnTo>
                      <a:lnTo>
                        <a:pt x="226" y="879"/>
                      </a:lnTo>
                      <a:lnTo>
                        <a:pt x="224" y="884"/>
                      </a:lnTo>
                      <a:lnTo>
                        <a:pt x="224" y="884"/>
                      </a:lnTo>
                      <a:lnTo>
                        <a:pt x="221" y="891"/>
                      </a:lnTo>
                      <a:lnTo>
                        <a:pt x="219" y="899"/>
                      </a:lnTo>
                      <a:lnTo>
                        <a:pt x="219" y="899"/>
                      </a:lnTo>
                      <a:lnTo>
                        <a:pt x="219" y="905"/>
                      </a:lnTo>
                      <a:lnTo>
                        <a:pt x="221" y="910"/>
                      </a:lnTo>
                      <a:lnTo>
                        <a:pt x="223" y="915"/>
                      </a:lnTo>
                      <a:lnTo>
                        <a:pt x="223" y="915"/>
                      </a:lnTo>
                      <a:lnTo>
                        <a:pt x="224" y="917"/>
                      </a:lnTo>
                      <a:lnTo>
                        <a:pt x="224" y="924"/>
                      </a:lnTo>
                      <a:lnTo>
                        <a:pt x="224" y="924"/>
                      </a:lnTo>
                      <a:lnTo>
                        <a:pt x="223" y="923"/>
                      </a:lnTo>
                      <a:lnTo>
                        <a:pt x="223" y="923"/>
                      </a:lnTo>
                      <a:lnTo>
                        <a:pt x="223" y="923"/>
                      </a:lnTo>
                      <a:lnTo>
                        <a:pt x="223" y="923"/>
                      </a:lnTo>
                      <a:lnTo>
                        <a:pt x="223" y="934"/>
                      </a:lnTo>
                      <a:lnTo>
                        <a:pt x="223" y="934"/>
                      </a:lnTo>
                      <a:lnTo>
                        <a:pt x="223" y="936"/>
                      </a:lnTo>
                      <a:lnTo>
                        <a:pt x="223" y="936"/>
                      </a:lnTo>
                      <a:lnTo>
                        <a:pt x="218" y="948"/>
                      </a:lnTo>
                      <a:lnTo>
                        <a:pt x="213" y="958"/>
                      </a:lnTo>
                      <a:lnTo>
                        <a:pt x="207" y="970"/>
                      </a:lnTo>
                      <a:lnTo>
                        <a:pt x="207" y="970"/>
                      </a:lnTo>
                      <a:lnTo>
                        <a:pt x="205" y="974"/>
                      </a:lnTo>
                      <a:lnTo>
                        <a:pt x="205" y="979"/>
                      </a:lnTo>
                      <a:lnTo>
                        <a:pt x="205" y="982"/>
                      </a:lnTo>
                      <a:lnTo>
                        <a:pt x="205" y="982"/>
                      </a:lnTo>
                      <a:lnTo>
                        <a:pt x="206" y="986"/>
                      </a:lnTo>
                      <a:lnTo>
                        <a:pt x="208" y="988"/>
                      </a:lnTo>
                      <a:lnTo>
                        <a:pt x="212" y="991"/>
                      </a:lnTo>
                      <a:lnTo>
                        <a:pt x="212" y="991"/>
                      </a:lnTo>
                      <a:lnTo>
                        <a:pt x="211" y="1002"/>
                      </a:lnTo>
                      <a:lnTo>
                        <a:pt x="210" y="1012"/>
                      </a:lnTo>
                      <a:lnTo>
                        <a:pt x="211" y="1021"/>
                      </a:lnTo>
                      <a:lnTo>
                        <a:pt x="211" y="1021"/>
                      </a:lnTo>
                      <a:lnTo>
                        <a:pt x="213" y="1025"/>
                      </a:lnTo>
                      <a:lnTo>
                        <a:pt x="216" y="1026"/>
                      </a:lnTo>
                      <a:lnTo>
                        <a:pt x="221" y="1028"/>
                      </a:lnTo>
                      <a:lnTo>
                        <a:pt x="221" y="1028"/>
                      </a:lnTo>
                      <a:lnTo>
                        <a:pt x="223" y="1028"/>
                      </a:lnTo>
                      <a:lnTo>
                        <a:pt x="231" y="1028"/>
                      </a:lnTo>
                      <a:lnTo>
                        <a:pt x="231" y="1028"/>
                      </a:lnTo>
                      <a:lnTo>
                        <a:pt x="244" y="1025"/>
                      </a:lnTo>
                      <a:lnTo>
                        <a:pt x="244" y="1025"/>
                      </a:lnTo>
                      <a:lnTo>
                        <a:pt x="248" y="1025"/>
                      </a:lnTo>
                      <a:lnTo>
                        <a:pt x="250" y="1026"/>
                      </a:lnTo>
                      <a:lnTo>
                        <a:pt x="251" y="1028"/>
                      </a:lnTo>
                      <a:lnTo>
                        <a:pt x="251" y="1028"/>
                      </a:lnTo>
                      <a:lnTo>
                        <a:pt x="255" y="1030"/>
                      </a:lnTo>
                      <a:lnTo>
                        <a:pt x="259" y="1034"/>
                      </a:lnTo>
                      <a:lnTo>
                        <a:pt x="262" y="1037"/>
                      </a:lnTo>
                      <a:lnTo>
                        <a:pt x="262" y="1037"/>
                      </a:lnTo>
                      <a:lnTo>
                        <a:pt x="271" y="1050"/>
                      </a:lnTo>
                      <a:lnTo>
                        <a:pt x="271" y="1050"/>
                      </a:lnTo>
                      <a:lnTo>
                        <a:pt x="275" y="1052"/>
                      </a:lnTo>
                      <a:lnTo>
                        <a:pt x="277" y="1053"/>
                      </a:lnTo>
                      <a:lnTo>
                        <a:pt x="280" y="1053"/>
                      </a:lnTo>
                      <a:lnTo>
                        <a:pt x="280" y="1053"/>
                      </a:lnTo>
                      <a:lnTo>
                        <a:pt x="281" y="1053"/>
                      </a:lnTo>
                      <a:lnTo>
                        <a:pt x="283" y="1053"/>
                      </a:lnTo>
                      <a:lnTo>
                        <a:pt x="285" y="1052"/>
                      </a:lnTo>
                      <a:lnTo>
                        <a:pt x="285" y="1052"/>
                      </a:lnTo>
                      <a:lnTo>
                        <a:pt x="287" y="1050"/>
                      </a:lnTo>
                      <a:lnTo>
                        <a:pt x="289" y="1049"/>
                      </a:lnTo>
                      <a:lnTo>
                        <a:pt x="289" y="1049"/>
                      </a:lnTo>
                      <a:lnTo>
                        <a:pt x="292" y="1047"/>
                      </a:lnTo>
                      <a:lnTo>
                        <a:pt x="296" y="1047"/>
                      </a:lnTo>
                      <a:lnTo>
                        <a:pt x="296" y="1047"/>
                      </a:lnTo>
                      <a:lnTo>
                        <a:pt x="300" y="1047"/>
                      </a:lnTo>
                      <a:lnTo>
                        <a:pt x="300" y="1047"/>
                      </a:lnTo>
                      <a:lnTo>
                        <a:pt x="302" y="1049"/>
                      </a:lnTo>
                      <a:lnTo>
                        <a:pt x="304" y="1047"/>
                      </a:lnTo>
                      <a:lnTo>
                        <a:pt x="304" y="1047"/>
                      </a:lnTo>
                      <a:lnTo>
                        <a:pt x="310" y="1042"/>
                      </a:lnTo>
                      <a:lnTo>
                        <a:pt x="314" y="1040"/>
                      </a:lnTo>
                      <a:lnTo>
                        <a:pt x="318" y="1039"/>
                      </a:lnTo>
                      <a:lnTo>
                        <a:pt x="318" y="1039"/>
                      </a:lnTo>
                      <a:lnTo>
                        <a:pt x="327" y="1037"/>
                      </a:lnTo>
                      <a:lnTo>
                        <a:pt x="337" y="1039"/>
                      </a:lnTo>
                      <a:lnTo>
                        <a:pt x="347" y="1041"/>
                      </a:lnTo>
                      <a:lnTo>
                        <a:pt x="347" y="1041"/>
                      </a:lnTo>
                      <a:lnTo>
                        <a:pt x="350" y="1042"/>
                      </a:lnTo>
                      <a:lnTo>
                        <a:pt x="352" y="1041"/>
                      </a:lnTo>
                      <a:lnTo>
                        <a:pt x="354" y="1040"/>
                      </a:lnTo>
                      <a:lnTo>
                        <a:pt x="354" y="1040"/>
                      </a:lnTo>
                      <a:lnTo>
                        <a:pt x="366" y="1028"/>
                      </a:lnTo>
                      <a:lnTo>
                        <a:pt x="366" y="1028"/>
                      </a:lnTo>
                      <a:lnTo>
                        <a:pt x="370" y="1023"/>
                      </a:lnTo>
                      <a:lnTo>
                        <a:pt x="370" y="1023"/>
                      </a:lnTo>
                      <a:lnTo>
                        <a:pt x="380" y="1018"/>
                      </a:lnTo>
                      <a:lnTo>
                        <a:pt x="380" y="1018"/>
                      </a:lnTo>
                      <a:lnTo>
                        <a:pt x="383" y="1015"/>
                      </a:lnTo>
                      <a:lnTo>
                        <a:pt x="384" y="1014"/>
                      </a:lnTo>
                      <a:lnTo>
                        <a:pt x="384" y="1014"/>
                      </a:lnTo>
                      <a:lnTo>
                        <a:pt x="384" y="1009"/>
                      </a:lnTo>
                      <a:lnTo>
                        <a:pt x="385" y="1004"/>
                      </a:lnTo>
                      <a:lnTo>
                        <a:pt x="388" y="999"/>
                      </a:lnTo>
                      <a:lnTo>
                        <a:pt x="388" y="999"/>
                      </a:lnTo>
                      <a:lnTo>
                        <a:pt x="391" y="993"/>
                      </a:lnTo>
                      <a:lnTo>
                        <a:pt x="395" y="988"/>
                      </a:lnTo>
                      <a:lnTo>
                        <a:pt x="400" y="983"/>
                      </a:lnTo>
                      <a:lnTo>
                        <a:pt x="400" y="983"/>
                      </a:lnTo>
                      <a:lnTo>
                        <a:pt x="401" y="982"/>
                      </a:lnTo>
                      <a:lnTo>
                        <a:pt x="401" y="981"/>
                      </a:lnTo>
                      <a:lnTo>
                        <a:pt x="400" y="979"/>
                      </a:lnTo>
                      <a:lnTo>
                        <a:pt x="400" y="979"/>
                      </a:lnTo>
                      <a:lnTo>
                        <a:pt x="399" y="974"/>
                      </a:lnTo>
                      <a:lnTo>
                        <a:pt x="397" y="967"/>
                      </a:lnTo>
                      <a:lnTo>
                        <a:pt x="397" y="967"/>
                      </a:lnTo>
                      <a:lnTo>
                        <a:pt x="397" y="961"/>
                      </a:lnTo>
                      <a:lnTo>
                        <a:pt x="400" y="958"/>
                      </a:lnTo>
                      <a:lnTo>
                        <a:pt x="402" y="954"/>
                      </a:lnTo>
                      <a:lnTo>
                        <a:pt x="402" y="954"/>
                      </a:lnTo>
                      <a:lnTo>
                        <a:pt x="405" y="951"/>
                      </a:lnTo>
                      <a:lnTo>
                        <a:pt x="411" y="943"/>
                      </a:lnTo>
                      <a:lnTo>
                        <a:pt x="411" y="943"/>
                      </a:lnTo>
                      <a:lnTo>
                        <a:pt x="420" y="929"/>
                      </a:lnTo>
                      <a:lnTo>
                        <a:pt x="420" y="929"/>
                      </a:lnTo>
                      <a:lnTo>
                        <a:pt x="422" y="926"/>
                      </a:lnTo>
                      <a:lnTo>
                        <a:pt x="426" y="923"/>
                      </a:lnTo>
                      <a:lnTo>
                        <a:pt x="428" y="921"/>
                      </a:lnTo>
                      <a:lnTo>
                        <a:pt x="428" y="921"/>
                      </a:lnTo>
                      <a:lnTo>
                        <a:pt x="439" y="920"/>
                      </a:lnTo>
                      <a:lnTo>
                        <a:pt x="448" y="917"/>
                      </a:lnTo>
                      <a:lnTo>
                        <a:pt x="451" y="915"/>
                      </a:lnTo>
                      <a:lnTo>
                        <a:pt x="455" y="912"/>
                      </a:lnTo>
                      <a:lnTo>
                        <a:pt x="455" y="912"/>
                      </a:lnTo>
                      <a:lnTo>
                        <a:pt x="460" y="907"/>
                      </a:lnTo>
                      <a:lnTo>
                        <a:pt x="465" y="902"/>
                      </a:lnTo>
                      <a:lnTo>
                        <a:pt x="467" y="896"/>
                      </a:lnTo>
                      <a:lnTo>
                        <a:pt x="471" y="891"/>
                      </a:lnTo>
                      <a:lnTo>
                        <a:pt x="471" y="891"/>
                      </a:lnTo>
                      <a:lnTo>
                        <a:pt x="472" y="885"/>
                      </a:lnTo>
                      <a:lnTo>
                        <a:pt x="471" y="879"/>
                      </a:lnTo>
                      <a:lnTo>
                        <a:pt x="470" y="873"/>
                      </a:lnTo>
                      <a:lnTo>
                        <a:pt x="470" y="873"/>
                      </a:lnTo>
                      <a:lnTo>
                        <a:pt x="470" y="868"/>
                      </a:lnTo>
                      <a:lnTo>
                        <a:pt x="470" y="864"/>
                      </a:lnTo>
                      <a:lnTo>
                        <a:pt x="472" y="861"/>
                      </a:lnTo>
                      <a:lnTo>
                        <a:pt x="472" y="861"/>
                      </a:lnTo>
                      <a:lnTo>
                        <a:pt x="480" y="854"/>
                      </a:lnTo>
                      <a:lnTo>
                        <a:pt x="485" y="851"/>
                      </a:lnTo>
                      <a:lnTo>
                        <a:pt x="490" y="848"/>
                      </a:lnTo>
                      <a:lnTo>
                        <a:pt x="490" y="848"/>
                      </a:lnTo>
                      <a:lnTo>
                        <a:pt x="498" y="847"/>
                      </a:lnTo>
                      <a:lnTo>
                        <a:pt x="504" y="848"/>
                      </a:lnTo>
                      <a:lnTo>
                        <a:pt x="512" y="850"/>
                      </a:lnTo>
                      <a:lnTo>
                        <a:pt x="512" y="850"/>
                      </a:lnTo>
                      <a:lnTo>
                        <a:pt x="523" y="856"/>
                      </a:lnTo>
                      <a:lnTo>
                        <a:pt x="531" y="859"/>
                      </a:lnTo>
                      <a:lnTo>
                        <a:pt x="535" y="861"/>
                      </a:lnTo>
                      <a:lnTo>
                        <a:pt x="539" y="861"/>
                      </a:lnTo>
                      <a:lnTo>
                        <a:pt x="539" y="861"/>
                      </a:lnTo>
                      <a:lnTo>
                        <a:pt x="546" y="858"/>
                      </a:lnTo>
                      <a:lnTo>
                        <a:pt x="551" y="854"/>
                      </a:lnTo>
                      <a:lnTo>
                        <a:pt x="556" y="850"/>
                      </a:lnTo>
                      <a:lnTo>
                        <a:pt x="558" y="845"/>
                      </a:lnTo>
                      <a:lnTo>
                        <a:pt x="558" y="845"/>
                      </a:lnTo>
                      <a:lnTo>
                        <a:pt x="561" y="843"/>
                      </a:lnTo>
                      <a:lnTo>
                        <a:pt x="562" y="842"/>
                      </a:lnTo>
                      <a:lnTo>
                        <a:pt x="562" y="842"/>
                      </a:lnTo>
                      <a:lnTo>
                        <a:pt x="564" y="843"/>
                      </a:lnTo>
                      <a:lnTo>
                        <a:pt x="568" y="843"/>
                      </a:lnTo>
                      <a:lnTo>
                        <a:pt x="571" y="843"/>
                      </a:lnTo>
                      <a:lnTo>
                        <a:pt x="571" y="843"/>
                      </a:lnTo>
                      <a:lnTo>
                        <a:pt x="573" y="841"/>
                      </a:lnTo>
                      <a:lnTo>
                        <a:pt x="575" y="839"/>
                      </a:lnTo>
                      <a:lnTo>
                        <a:pt x="578" y="836"/>
                      </a:lnTo>
                      <a:lnTo>
                        <a:pt x="578" y="836"/>
                      </a:lnTo>
                      <a:lnTo>
                        <a:pt x="580" y="831"/>
                      </a:lnTo>
                      <a:lnTo>
                        <a:pt x="585" y="827"/>
                      </a:lnTo>
                      <a:lnTo>
                        <a:pt x="588" y="826"/>
                      </a:lnTo>
                      <a:lnTo>
                        <a:pt x="590" y="826"/>
                      </a:lnTo>
                      <a:lnTo>
                        <a:pt x="590" y="826"/>
                      </a:lnTo>
                      <a:lnTo>
                        <a:pt x="596" y="827"/>
                      </a:lnTo>
                      <a:lnTo>
                        <a:pt x="602" y="830"/>
                      </a:lnTo>
                      <a:lnTo>
                        <a:pt x="609" y="835"/>
                      </a:lnTo>
                      <a:lnTo>
                        <a:pt x="609" y="835"/>
                      </a:lnTo>
                      <a:lnTo>
                        <a:pt x="611" y="836"/>
                      </a:lnTo>
                      <a:lnTo>
                        <a:pt x="615" y="841"/>
                      </a:lnTo>
                      <a:lnTo>
                        <a:pt x="615" y="841"/>
                      </a:lnTo>
                      <a:lnTo>
                        <a:pt x="620" y="852"/>
                      </a:lnTo>
                      <a:lnTo>
                        <a:pt x="626" y="863"/>
                      </a:lnTo>
                      <a:lnTo>
                        <a:pt x="626" y="863"/>
                      </a:lnTo>
                      <a:lnTo>
                        <a:pt x="631" y="870"/>
                      </a:lnTo>
                      <a:lnTo>
                        <a:pt x="636" y="875"/>
                      </a:lnTo>
                      <a:lnTo>
                        <a:pt x="641" y="879"/>
                      </a:lnTo>
                      <a:lnTo>
                        <a:pt x="641" y="879"/>
                      </a:lnTo>
                      <a:lnTo>
                        <a:pt x="644" y="881"/>
                      </a:lnTo>
                      <a:lnTo>
                        <a:pt x="647" y="885"/>
                      </a:lnTo>
                      <a:lnTo>
                        <a:pt x="652" y="889"/>
                      </a:lnTo>
                      <a:lnTo>
                        <a:pt x="652" y="889"/>
                      </a:lnTo>
                      <a:lnTo>
                        <a:pt x="658" y="897"/>
                      </a:lnTo>
                      <a:lnTo>
                        <a:pt x="664" y="904"/>
                      </a:lnTo>
                      <a:lnTo>
                        <a:pt x="664" y="904"/>
                      </a:lnTo>
                      <a:lnTo>
                        <a:pt x="672" y="909"/>
                      </a:lnTo>
                      <a:lnTo>
                        <a:pt x="680" y="910"/>
                      </a:lnTo>
                      <a:lnTo>
                        <a:pt x="685" y="910"/>
                      </a:lnTo>
                      <a:lnTo>
                        <a:pt x="686" y="910"/>
                      </a:lnTo>
                      <a:lnTo>
                        <a:pt x="686" y="910"/>
                      </a:lnTo>
                      <a:lnTo>
                        <a:pt x="688" y="911"/>
                      </a:lnTo>
                      <a:lnTo>
                        <a:pt x="691" y="915"/>
                      </a:lnTo>
                      <a:lnTo>
                        <a:pt x="691" y="915"/>
                      </a:lnTo>
                      <a:lnTo>
                        <a:pt x="695" y="920"/>
                      </a:lnTo>
                      <a:lnTo>
                        <a:pt x="698" y="924"/>
                      </a:lnTo>
                      <a:lnTo>
                        <a:pt x="698" y="924"/>
                      </a:lnTo>
                      <a:lnTo>
                        <a:pt x="701" y="926"/>
                      </a:lnTo>
                      <a:lnTo>
                        <a:pt x="704" y="926"/>
                      </a:lnTo>
                      <a:lnTo>
                        <a:pt x="708" y="926"/>
                      </a:lnTo>
                      <a:lnTo>
                        <a:pt x="708" y="926"/>
                      </a:lnTo>
                      <a:lnTo>
                        <a:pt x="712" y="927"/>
                      </a:lnTo>
                      <a:lnTo>
                        <a:pt x="712" y="927"/>
                      </a:lnTo>
                      <a:lnTo>
                        <a:pt x="713" y="928"/>
                      </a:lnTo>
                      <a:lnTo>
                        <a:pt x="714" y="932"/>
                      </a:lnTo>
                      <a:lnTo>
                        <a:pt x="714" y="932"/>
                      </a:lnTo>
                      <a:lnTo>
                        <a:pt x="717" y="937"/>
                      </a:lnTo>
                      <a:lnTo>
                        <a:pt x="718" y="939"/>
                      </a:lnTo>
                      <a:lnTo>
                        <a:pt x="719" y="942"/>
                      </a:lnTo>
                      <a:lnTo>
                        <a:pt x="719" y="942"/>
                      </a:lnTo>
                      <a:lnTo>
                        <a:pt x="723" y="943"/>
                      </a:lnTo>
                      <a:lnTo>
                        <a:pt x="725" y="944"/>
                      </a:lnTo>
                      <a:lnTo>
                        <a:pt x="731" y="945"/>
                      </a:lnTo>
                      <a:lnTo>
                        <a:pt x="731" y="945"/>
                      </a:lnTo>
                      <a:lnTo>
                        <a:pt x="735" y="945"/>
                      </a:lnTo>
                      <a:lnTo>
                        <a:pt x="736" y="947"/>
                      </a:lnTo>
                      <a:lnTo>
                        <a:pt x="736" y="947"/>
                      </a:lnTo>
                      <a:lnTo>
                        <a:pt x="738" y="951"/>
                      </a:lnTo>
                      <a:lnTo>
                        <a:pt x="738" y="951"/>
                      </a:lnTo>
                      <a:lnTo>
                        <a:pt x="738" y="963"/>
                      </a:lnTo>
                      <a:lnTo>
                        <a:pt x="738" y="963"/>
                      </a:lnTo>
                      <a:lnTo>
                        <a:pt x="740" y="969"/>
                      </a:lnTo>
                      <a:lnTo>
                        <a:pt x="741" y="971"/>
                      </a:lnTo>
                      <a:lnTo>
                        <a:pt x="741" y="971"/>
                      </a:lnTo>
                      <a:lnTo>
                        <a:pt x="741" y="972"/>
                      </a:lnTo>
                      <a:lnTo>
                        <a:pt x="741" y="976"/>
                      </a:lnTo>
                      <a:lnTo>
                        <a:pt x="741" y="976"/>
                      </a:lnTo>
                      <a:lnTo>
                        <a:pt x="738" y="986"/>
                      </a:lnTo>
                      <a:lnTo>
                        <a:pt x="738" y="986"/>
                      </a:lnTo>
                      <a:lnTo>
                        <a:pt x="736" y="993"/>
                      </a:lnTo>
                      <a:lnTo>
                        <a:pt x="735" y="997"/>
                      </a:lnTo>
                      <a:lnTo>
                        <a:pt x="735" y="997"/>
                      </a:lnTo>
                      <a:lnTo>
                        <a:pt x="738" y="998"/>
                      </a:lnTo>
                      <a:lnTo>
                        <a:pt x="739" y="999"/>
                      </a:lnTo>
                      <a:lnTo>
                        <a:pt x="740" y="999"/>
                      </a:lnTo>
                      <a:lnTo>
                        <a:pt x="740" y="999"/>
                      </a:lnTo>
                      <a:lnTo>
                        <a:pt x="745" y="997"/>
                      </a:lnTo>
                      <a:lnTo>
                        <a:pt x="750" y="992"/>
                      </a:lnTo>
                      <a:lnTo>
                        <a:pt x="750" y="992"/>
                      </a:lnTo>
                      <a:lnTo>
                        <a:pt x="751" y="988"/>
                      </a:lnTo>
                      <a:lnTo>
                        <a:pt x="752" y="986"/>
                      </a:lnTo>
                      <a:lnTo>
                        <a:pt x="753" y="982"/>
                      </a:lnTo>
                      <a:lnTo>
                        <a:pt x="753" y="982"/>
                      </a:lnTo>
                      <a:lnTo>
                        <a:pt x="753" y="981"/>
                      </a:lnTo>
                      <a:lnTo>
                        <a:pt x="755" y="977"/>
                      </a:lnTo>
                      <a:lnTo>
                        <a:pt x="755" y="977"/>
                      </a:lnTo>
                      <a:lnTo>
                        <a:pt x="757" y="972"/>
                      </a:lnTo>
                      <a:lnTo>
                        <a:pt x="760" y="970"/>
                      </a:lnTo>
                      <a:lnTo>
                        <a:pt x="760" y="967"/>
                      </a:lnTo>
                      <a:lnTo>
                        <a:pt x="760" y="967"/>
                      </a:lnTo>
                      <a:lnTo>
                        <a:pt x="760" y="964"/>
                      </a:lnTo>
                      <a:lnTo>
                        <a:pt x="758" y="960"/>
                      </a:lnTo>
                      <a:lnTo>
                        <a:pt x="755" y="955"/>
                      </a:lnTo>
                      <a:lnTo>
                        <a:pt x="755" y="955"/>
                      </a:lnTo>
                      <a:lnTo>
                        <a:pt x="753" y="950"/>
                      </a:lnTo>
                      <a:lnTo>
                        <a:pt x="753" y="950"/>
                      </a:lnTo>
                      <a:lnTo>
                        <a:pt x="753" y="947"/>
                      </a:lnTo>
                      <a:lnTo>
                        <a:pt x="755" y="943"/>
                      </a:lnTo>
                      <a:lnTo>
                        <a:pt x="757" y="940"/>
                      </a:lnTo>
                      <a:lnTo>
                        <a:pt x="757" y="940"/>
                      </a:lnTo>
                      <a:lnTo>
                        <a:pt x="760" y="938"/>
                      </a:lnTo>
                      <a:lnTo>
                        <a:pt x="762" y="938"/>
                      </a:lnTo>
                      <a:lnTo>
                        <a:pt x="765" y="938"/>
                      </a:lnTo>
                      <a:lnTo>
                        <a:pt x="765" y="938"/>
                      </a:lnTo>
                      <a:lnTo>
                        <a:pt x="768" y="938"/>
                      </a:lnTo>
                      <a:lnTo>
                        <a:pt x="771" y="939"/>
                      </a:lnTo>
                      <a:lnTo>
                        <a:pt x="773" y="940"/>
                      </a:lnTo>
                      <a:lnTo>
                        <a:pt x="773" y="940"/>
                      </a:lnTo>
                      <a:lnTo>
                        <a:pt x="783" y="948"/>
                      </a:lnTo>
                      <a:lnTo>
                        <a:pt x="783" y="948"/>
                      </a:lnTo>
                      <a:lnTo>
                        <a:pt x="785" y="949"/>
                      </a:lnTo>
                      <a:lnTo>
                        <a:pt x="787" y="948"/>
                      </a:lnTo>
                      <a:lnTo>
                        <a:pt x="788" y="947"/>
                      </a:lnTo>
                      <a:lnTo>
                        <a:pt x="788" y="947"/>
                      </a:lnTo>
                      <a:lnTo>
                        <a:pt x="789" y="943"/>
                      </a:lnTo>
                      <a:lnTo>
                        <a:pt x="788" y="940"/>
                      </a:lnTo>
                      <a:lnTo>
                        <a:pt x="785" y="937"/>
                      </a:lnTo>
                      <a:lnTo>
                        <a:pt x="785" y="937"/>
                      </a:lnTo>
                      <a:lnTo>
                        <a:pt x="777" y="927"/>
                      </a:lnTo>
                      <a:lnTo>
                        <a:pt x="777" y="927"/>
                      </a:lnTo>
                      <a:lnTo>
                        <a:pt x="772" y="923"/>
                      </a:lnTo>
                      <a:lnTo>
                        <a:pt x="767" y="920"/>
                      </a:lnTo>
                      <a:lnTo>
                        <a:pt x="767" y="920"/>
                      </a:lnTo>
                      <a:lnTo>
                        <a:pt x="760" y="915"/>
                      </a:lnTo>
                      <a:lnTo>
                        <a:pt x="753" y="912"/>
                      </a:lnTo>
                      <a:lnTo>
                        <a:pt x="753" y="912"/>
                      </a:lnTo>
                      <a:lnTo>
                        <a:pt x="742" y="910"/>
                      </a:lnTo>
                      <a:lnTo>
                        <a:pt x="739" y="909"/>
                      </a:lnTo>
                      <a:lnTo>
                        <a:pt x="739" y="909"/>
                      </a:lnTo>
                      <a:lnTo>
                        <a:pt x="739" y="907"/>
                      </a:lnTo>
                      <a:lnTo>
                        <a:pt x="738" y="904"/>
                      </a:lnTo>
                      <a:lnTo>
                        <a:pt x="738" y="904"/>
                      </a:lnTo>
                      <a:lnTo>
                        <a:pt x="739" y="900"/>
                      </a:lnTo>
                      <a:lnTo>
                        <a:pt x="738" y="896"/>
                      </a:lnTo>
                      <a:lnTo>
                        <a:pt x="738" y="896"/>
                      </a:lnTo>
                      <a:lnTo>
                        <a:pt x="735" y="894"/>
                      </a:lnTo>
                      <a:lnTo>
                        <a:pt x="731" y="893"/>
                      </a:lnTo>
                      <a:lnTo>
                        <a:pt x="725" y="893"/>
                      </a:lnTo>
                      <a:lnTo>
                        <a:pt x="725" y="893"/>
                      </a:lnTo>
                      <a:lnTo>
                        <a:pt x="722" y="891"/>
                      </a:lnTo>
                      <a:lnTo>
                        <a:pt x="719" y="891"/>
                      </a:lnTo>
                      <a:lnTo>
                        <a:pt x="719" y="891"/>
                      </a:lnTo>
                      <a:lnTo>
                        <a:pt x="717" y="888"/>
                      </a:lnTo>
                      <a:lnTo>
                        <a:pt x="714" y="884"/>
                      </a:lnTo>
                      <a:lnTo>
                        <a:pt x="711" y="880"/>
                      </a:lnTo>
                      <a:lnTo>
                        <a:pt x="711" y="880"/>
                      </a:lnTo>
                      <a:lnTo>
                        <a:pt x="701" y="874"/>
                      </a:lnTo>
                      <a:lnTo>
                        <a:pt x="701" y="874"/>
                      </a:lnTo>
                      <a:lnTo>
                        <a:pt x="696" y="869"/>
                      </a:lnTo>
                      <a:lnTo>
                        <a:pt x="692" y="866"/>
                      </a:lnTo>
                      <a:lnTo>
                        <a:pt x="690" y="862"/>
                      </a:lnTo>
                      <a:lnTo>
                        <a:pt x="690" y="862"/>
                      </a:lnTo>
                      <a:lnTo>
                        <a:pt x="690" y="857"/>
                      </a:lnTo>
                      <a:lnTo>
                        <a:pt x="688" y="852"/>
                      </a:lnTo>
                      <a:lnTo>
                        <a:pt x="687" y="850"/>
                      </a:lnTo>
                      <a:lnTo>
                        <a:pt x="687" y="850"/>
                      </a:lnTo>
                      <a:lnTo>
                        <a:pt x="679" y="841"/>
                      </a:lnTo>
                      <a:lnTo>
                        <a:pt x="679" y="841"/>
                      </a:lnTo>
                      <a:lnTo>
                        <a:pt x="671" y="832"/>
                      </a:lnTo>
                      <a:lnTo>
                        <a:pt x="671" y="832"/>
                      </a:lnTo>
                      <a:lnTo>
                        <a:pt x="663" y="826"/>
                      </a:lnTo>
                      <a:lnTo>
                        <a:pt x="663" y="826"/>
                      </a:lnTo>
                      <a:lnTo>
                        <a:pt x="660" y="823"/>
                      </a:lnTo>
                      <a:lnTo>
                        <a:pt x="660" y="821"/>
                      </a:lnTo>
                      <a:lnTo>
                        <a:pt x="660" y="821"/>
                      </a:lnTo>
                      <a:lnTo>
                        <a:pt x="660" y="821"/>
                      </a:lnTo>
                      <a:lnTo>
                        <a:pt x="661" y="819"/>
                      </a:lnTo>
                      <a:lnTo>
                        <a:pt x="661" y="819"/>
                      </a:lnTo>
                      <a:lnTo>
                        <a:pt x="664" y="816"/>
                      </a:lnTo>
                      <a:lnTo>
                        <a:pt x="665" y="813"/>
                      </a:lnTo>
                      <a:lnTo>
                        <a:pt x="665" y="813"/>
                      </a:lnTo>
                      <a:lnTo>
                        <a:pt x="664" y="809"/>
                      </a:lnTo>
                      <a:lnTo>
                        <a:pt x="661" y="808"/>
                      </a:lnTo>
                      <a:lnTo>
                        <a:pt x="661" y="808"/>
                      </a:lnTo>
                      <a:lnTo>
                        <a:pt x="660" y="805"/>
                      </a:lnTo>
                      <a:lnTo>
                        <a:pt x="660" y="804"/>
                      </a:lnTo>
                      <a:lnTo>
                        <a:pt x="660" y="804"/>
                      </a:lnTo>
                      <a:lnTo>
                        <a:pt x="660" y="803"/>
                      </a:lnTo>
                      <a:lnTo>
                        <a:pt x="661" y="802"/>
                      </a:lnTo>
                      <a:lnTo>
                        <a:pt x="664" y="800"/>
                      </a:lnTo>
                      <a:lnTo>
                        <a:pt x="664" y="800"/>
                      </a:lnTo>
                      <a:lnTo>
                        <a:pt x="669" y="802"/>
                      </a:lnTo>
                      <a:lnTo>
                        <a:pt x="672" y="800"/>
                      </a:lnTo>
                      <a:lnTo>
                        <a:pt x="672" y="800"/>
                      </a:lnTo>
                      <a:lnTo>
                        <a:pt x="677" y="798"/>
                      </a:lnTo>
                      <a:lnTo>
                        <a:pt x="681" y="796"/>
                      </a:lnTo>
                      <a:lnTo>
                        <a:pt x="683" y="793"/>
                      </a:lnTo>
                      <a:lnTo>
                        <a:pt x="683" y="793"/>
                      </a:lnTo>
                      <a:lnTo>
                        <a:pt x="685" y="792"/>
                      </a:lnTo>
                      <a:lnTo>
                        <a:pt x="687" y="793"/>
                      </a:lnTo>
                      <a:lnTo>
                        <a:pt x="688" y="794"/>
                      </a:lnTo>
                      <a:lnTo>
                        <a:pt x="688" y="794"/>
                      </a:lnTo>
                      <a:lnTo>
                        <a:pt x="693" y="800"/>
                      </a:lnTo>
                      <a:lnTo>
                        <a:pt x="693" y="800"/>
                      </a:lnTo>
                      <a:lnTo>
                        <a:pt x="697" y="802"/>
                      </a:lnTo>
                      <a:lnTo>
                        <a:pt x="699" y="803"/>
                      </a:lnTo>
                      <a:lnTo>
                        <a:pt x="699" y="803"/>
                      </a:lnTo>
                      <a:lnTo>
                        <a:pt x="701" y="803"/>
                      </a:lnTo>
                      <a:lnTo>
                        <a:pt x="703" y="805"/>
                      </a:lnTo>
                      <a:lnTo>
                        <a:pt x="703" y="805"/>
                      </a:lnTo>
                      <a:lnTo>
                        <a:pt x="706" y="809"/>
                      </a:lnTo>
                      <a:lnTo>
                        <a:pt x="709" y="814"/>
                      </a:lnTo>
                      <a:lnTo>
                        <a:pt x="709" y="814"/>
                      </a:lnTo>
                      <a:lnTo>
                        <a:pt x="715" y="818"/>
                      </a:lnTo>
                      <a:lnTo>
                        <a:pt x="720" y="821"/>
                      </a:lnTo>
                      <a:lnTo>
                        <a:pt x="720" y="821"/>
                      </a:lnTo>
                      <a:lnTo>
                        <a:pt x="723" y="824"/>
                      </a:lnTo>
                      <a:lnTo>
                        <a:pt x="723" y="824"/>
                      </a:lnTo>
                      <a:lnTo>
                        <a:pt x="725" y="829"/>
                      </a:lnTo>
                      <a:lnTo>
                        <a:pt x="728" y="832"/>
                      </a:lnTo>
                      <a:lnTo>
                        <a:pt x="731" y="836"/>
                      </a:lnTo>
                      <a:lnTo>
                        <a:pt x="731" y="836"/>
                      </a:lnTo>
                      <a:lnTo>
                        <a:pt x="739" y="842"/>
                      </a:lnTo>
                      <a:lnTo>
                        <a:pt x="747" y="846"/>
                      </a:lnTo>
                      <a:lnTo>
                        <a:pt x="756" y="850"/>
                      </a:lnTo>
                      <a:lnTo>
                        <a:pt x="756" y="850"/>
                      </a:lnTo>
                      <a:lnTo>
                        <a:pt x="757" y="851"/>
                      </a:lnTo>
                      <a:lnTo>
                        <a:pt x="762" y="854"/>
                      </a:lnTo>
                      <a:lnTo>
                        <a:pt x="762" y="854"/>
                      </a:lnTo>
                      <a:lnTo>
                        <a:pt x="766" y="859"/>
                      </a:lnTo>
                      <a:lnTo>
                        <a:pt x="771" y="866"/>
                      </a:lnTo>
                      <a:lnTo>
                        <a:pt x="771" y="866"/>
                      </a:lnTo>
                      <a:lnTo>
                        <a:pt x="777" y="870"/>
                      </a:lnTo>
                      <a:lnTo>
                        <a:pt x="783" y="873"/>
                      </a:lnTo>
                      <a:lnTo>
                        <a:pt x="789" y="875"/>
                      </a:lnTo>
                      <a:lnTo>
                        <a:pt x="789" y="875"/>
                      </a:lnTo>
                      <a:lnTo>
                        <a:pt x="795" y="880"/>
                      </a:lnTo>
                      <a:lnTo>
                        <a:pt x="800" y="886"/>
                      </a:lnTo>
                      <a:lnTo>
                        <a:pt x="805" y="894"/>
                      </a:lnTo>
                      <a:lnTo>
                        <a:pt x="805" y="894"/>
                      </a:lnTo>
                      <a:lnTo>
                        <a:pt x="809" y="905"/>
                      </a:lnTo>
                      <a:lnTo>
                        <a:pt x="811" y="916"/>
                      </a:lnTo>
                      <a:lnTo>
                        <a:pt x="814" y="927"/>
                      </a:lnTo>
                      <a:lnTo>
                        <a:pt x="814" y="927"/>
                      </a:lnTo>
                      <a:lnTo>
                        <a:pt x="814" y="933"/>
                      </a:lnTo>
                      <a:lnTo>
                        <a:pt x="814" y="939"/>
                      </a:lnTo>
                      <a:lnTo>
                        <a:pt x="817" y="945"/>
                      </a:lnTo>
                      <a:lnTo>
                        <a:pt x="817" y="945"/>
                      </a:lnTo>
                      <a:lnTo>
                        <a:pt x="825" y="956"/>
                      </a:lnTo>
                      <a:lnTo>
                        <a:pt x="825" y="956"/>
                      </a:lnTo>
                      <a:lnTo>
                        <a:pt x="838" y="980"/>
                      </a:lnTo>
                      <a:lnTo>
                        <a:pt x="838" y="980"/>
                      </a:lnTo>
                      <a:lnTo>
                        <a:pt x="847" y="991"/>
                      </a:lnTo>
                      <a:lnTo>
                        <a:pt x="850" y="996"/>
                      </a:lnTo>
                      <a:lnTo>
                        <a:pt x="850" y="996"/>
                      </a:lnTo>
                      <a:lnTo>
                        <a:pt x="852" y="998"/>
                      </a:lnTo>
                      <a:lnTo>
                        <a:pt x="854" y="1007"/>
                      </a:lnTo>
                      <a:lnTo>
                        <a:pt x="854" y="1007"/>
                      </a:lnTo>
                      <a:lnTo>
                        <a:pt x="857" y="1026"/>
                      </a:lnTo>
                      <a:lnTo>
                        <a:pt x="857" y="1026"/>
                      </a:lnTo>
                      <a:lnTo>
                        <a:pt x="859" y="1033"/>
                      </a:lnTo>
                      <a:lnTo>
                        <a:pt x="861" y="1035"/>
                      </a:lnTo>
                      <a:lnTo>
                        <a:pt x="863" y="1035"/>
                      </a:lnTo>
                      <a:lnTo>
                        <a:pt x="864" y="1035"/>
                      </a:lnTo>
                      <a:lnTo>
                        <a:pt x="864" y="1035"/>
                      </a:lnTo>
                      <a:lnTo>
                        <a:pt x="869" y="1034"/>
                      </a:lnTo>
                      <a:lnTo>
                        <a:pt x="873" y="1033"/>
                      </a:lnTo>
                      <a:lnTo>
                        <a:pt x="877" y="1034"/>
                      </a:lnTo>
                      <a:lnTo>
                        <a:pt x="877" y="1034"/>
                      </a:lnTo>
                      <a:lnTo>
                        <a:pt x="882" y="1035"/>
                      </a:lnTo>
                      <a:lnTo>
                        <a:pt x="886" y="1036"/>
                      </a:lnTo>
                      <a:lnTo>
                        <a:pt x="890" y="1039"/>
                      </a:lnTo>
                      <a:lnTo>
                        <a:pt x="890" y="1039"/>
                      </a:lnTo>
                      <a:lnTo>
                        <a:pt x="892" y="1037"/>
                      </a:lnTo>
                      <a:lnTo>
                        <a:pt x="893" y="1035"/>
                      </a:lnTo>
                      <a:lnTo>
                        <a:pt x="893" y="1033"/>
                      </a:lnTo>
                      <a:lnTo>
                        <a:pt x="893" y="1033"/>
                      </a:lnTo>
                      <a:lnTo>
                        <a:pt x="892" y="1024"/>
                      </a:lnTo>
                      <a:lnTo>
                        <a:pt x="890" y="1015"/>
                      </a:lnTo>
                      <a:lnTo>
                        <a:pt x="890" y="1015"/>
                      </a:lnTo>
                      <a:lnTo>
                        <a:pt x="886" y="1006"/>
                      </a:lnTo>
                      <a:lnTo>
                        <a:pt x="884" y="1002"/>
                      </a:lnTo>
                      <a:lnTo>
                        <a:pt x="884" y="1002"/>
                      </a:lnTo>
                      <a:lnTo>
                        <a:pt x="884" y="999"/>
                      </a:lnTo>
                      <a:lnTo>
                        <a:pt x="885" y="997"/>
                      </a:lnTo>
                      <a:lnTo>
                        <a:pt x="887" y="997"/>
                      </a:lnTo>
                      <a:lnTo>
                        <a:pt x="887" y="997"/>
                      </a:lnTo>
                      <a:lnTo>
                        <a:pt x="893" y="998"/>
                      </a:lnTo>
                      <a:lnTo>
                        <a:pt x="898" y="1001"/>
                      </a:lnTo>
                      <a:lnTo>
                        <a:pt x="898" y="1001"/>
                      </a:lnTo>
                      <a:lnTo>
                        <a:pt x="901" y="1001"/>
                      </a:lnTo>
                      <a:lnTo>
                        <a:pt x="902" y="999"/>
                      </a:lnTo>
                      <a:lnTo>
                        <a:pt x="904" y="998"/>
                      </a:lnTo>
                      <a:lnTo>
                        <a:pt x="904" y="998"/>
                      </a:lnTo>
                      <a:lnTo>
                        <a:pt x="906" y="994"/>
                      </a:lnTo>
                      <a:lnTo>
                        <a:pt x="907" y="991"/>
                      </a:lnTo>
                      <a:lnTo>
                        <a:pt x="907" y="988"/>
                      </a:lnTo>
                      <a:lnTo>
                        <a:pt x="907" y="988"/>
                      </a:lnTo>
                      <a:lnTo>
                        <a:pt x="903" y="983"/>
                      </a:lnTo>
                      <a:lnTo>
                        <a:pt x="898" y="979"/>
                      </a:lnTo>
                      <a:lnTo>
                        <a:pt x="898" y="979"/>
                      </a:lnTo>
                      <a:lnTo>
                        <a:pt x="896" y="974"/>
                      </a:lnTo>
                      <a:lnTo>
                        <a:pt x="895" y="971"/>
                      </a:lnTo>
                      <a:lnTo>
                        <a:pt x="895" y="971"/>
                      </a:lnTo>
                      <a:lnTo>
                        <a:pt x="897" y="967"/>
                      </a:lnTo>
                      <a:lnTo>
                        <a:pt x="898" y="965"/>
                      </a:lnTo>
                      <a:lnTo>
                        <a:pt x="898" y="961"/>
                      </a:lnTo>
                      <a:lnTo>
                        <a:pt x="898" y="961"/>
                      </a:lnTo>
                      <a:lnTo>
                        <a:pt x="896" y="955"/>
                      </a:lnTo>
                      <a:lnTo>
                        <a:pt x="892" y="950"/>
                      </a:lnTo>
                      <a:lnTo>
                        <a:pt x="889" y="945"/>
                      </a:lnTo>
                      <a:lnTo>
                        <a:pt x="889" y="945"/>
                      </a:lnTo>
                      <a:lnTo>
                        <a:pt x="889" y="943"/>
                      </a:lnTo>
                      <a:lnTo>
                        <a:pt x="889" y="940"/>
                      </a:lnTo>
                      <a:lnTo>
                        <a:pt x="891" y="939"/>
                      </a:lnTo>
                      <a:lnTo>
                        <a:pt x="891" y="939"/>
                      </a:lnTo>
                      <a:lnTo>
                        <a:pt x="895" y="937"/>
                      </a:lnTo>
                      <a:lnTo>
                        <a:pt x="898" y="936"/>
                      </a:lnTo>
                      <a:lnTo>
                        <a:pt x="898" y="936"/>
                      </a:lnTo>
                      <a:lnTo>
                        <a:pt x="901" y="934"/>
                      </a:lnTo>
                      <a:lnTo>
                        <a:pt x="902" y="932"/>
                      </a:lnTo>
                      <a:lnTo>
                        <a:pt x="902" y="932"/>
                      </a:lnTo>
                      <a:lnTo>
                        <a:pt x="904" y="929"/>
                      </a:lnTo>
                      <a:lnTo>
                        <a:pt x="907" y="927"/>
                      </a:lnTo>
                      <a:lnTo>
                        <a:pt x="909" y="927"/>
                      </a:lnTo>
                      <a:lnTo>
                        <a:pt x="909" y="927"/>
                      </a:lnTo>
                      <a:lnTo>
                        <a:pt x="919" y="927"/>
                      </a:lnTo>
                      <a:lnTo>
                        <a:pt x="929" y="928"/>
                      </a:lnTo>
                      <a:lnTo>
                        <a:pt x="929" y="928"/>
                      </a:lnTo>
                      <a:lnTo>
                        <a:pt x="940" y="928"/>
                      </a:lnTo>
                      <a:lnTo>
                        <a:pt x="944" y="928"/>
                      </a:lnTo>
                      <a:lnTo>
                        <a:pt x="944" y="928"/>
                      </a:lnTo>
                      <a:lnTo>
                        <a:pt x="947" y="929"/>
                      </a:lnTo>
                      <a:lnTo>
                        <a:pt x="955" y="932"/>
                      </a:lnTo>
                      <a:lnTo>
                        <a:pt x="955" y="932"/>
                      </a:lnTo>
                      <a:lnTo>
                        <a:pt x="960" y="932"/>
                      </a:lnTo>
                      <a:lnTo>
                        <a:pt x="965" y="931"/>
                      </a:lnTo>
                      <a:lnTo>
                        <a:pt x="968" y="931"/>
                      </a:lnTo>
                      <a:lnTo>
                        <a:pt x="968" y="931"/>
                      </a:lnTo>
                      <a:lnTo>
                        <a:pt x="971" y="929"/>
                      </a:lnTo>
                      <a:lnTo>
                        <a:pt x="976" y="927"/>
                      </a:lnTo>
                      <a:lnTo>
                        <a:pt x="976" y="927"/>
                      </a:lnTo>
                      <a:lnTo>
                        <a:pt x="979" y="924"/>
                      </a:lnTo>
                      <a:lnTo>
                        <a:pt x="983" y="922"/>
                      </a:lnTo>
                      <a:lnTo>
                        <a:pt x="983" y="922"/>
                      </a:lnTo>
                      <a:lnTo>
                        <a:pt x="990" y="920"/>
                      </a:lnTo>
                      <a:lnTo>
                        <a:pt x="997" y="920"/>
                      </a:lnTo>
                      <a:lnTo>
                        <a:pt x="1004" y="921"/>
                      </a:lnTo>
                      <a:lnTo>
                        <a:pt x="1004" y="921"/>
                      </a:lnTo>
                      <a:lnTo>
                        <a:pt x="1006" y="918"/>
                      </a:lnTo>
                      <a:lnTo>
                        <a:pt x="1008" y="916"/>
                      </a:lnTo>
                      <a:lnTo>
                        <a:pt x="1006" y="913"/>
                      </a:lnTo>
                      <a:lnTo>
                        <a:pt x="1006" y="913"/>
                      </a:lnTo>
                      <a:lnTo>
                        <a:pt x="1004" y="911"/>
                      </a:lnTo>
                      <a:lnTo>
                        <a:pt x="1000" y="909"/>
                      </a:lnTo>
                      <a:lnTo>
                        <a:pt x="994" y="906"/>
                      </a:lnTo>
                      <a:lnTo>
                        <a:pt x="994" y="906"/>
                      </a:lnTo>
                      <a:lnTo>
                        <a:pt x="993" y="904"/>
                      </a:lnTo>
                      <a:lnTo>
                        <a:pt x="989" y="897"/>
                      </a:lnTo>
                      <a:lnTo>
                        <a:pt x="989" y="897"/>
                      </a:lnTo>
                      <a:lnTo>
                        <a:pt x="985" y="888"/>
                      </a:lnTo>
                      <a:lnTo>
                        <a:pt x="985" y="888"/>
                      </a:lnTo>
                      <a:lnTo>
                        <a:pt x="983" y="884"/>
                      </a:lnTo>
                      <a:lnTo>
                        <a:pt x="981" y="883"/>
                      </a:lnTo>
                      <a:lnTo>
                        <a:pt x="978" y="883"/>
                      </a:lnTo>
                      <a:lnTo>
                        <a:pt x="978" y="883"/>
                      </a:lnTo>
                      <a:lnTo>
                        <a:pt x="977" y="880"/>
                      </a:lnTo>
                      <a:lnTo>
                        <a:pt x="976" y="877"/>
                      </a:lnTo>
                      <a:lnTo>
                        <a:pt x="976" y="873"/>
                      </a:lnTo>
                      <a:lnTo>
                        <a:pt x="976" y="873"/>
                      </a:lnTo>
                      <a:lnTo>
                        <a:pt x="978" y="868"/>
                      </a:lnTo>
                      <a:lnTo>
                        <a:pt x="981" y="862"/>
                      </a:lnTo>
                      <a:lnTo>
                        <a:pt x="984" y="857"/>
                      </a:lnTo>
                      <a:lnTo>
                        <a:pt x="984" y="857"/>
                      </a:lnTo>
                      <a:lnTo>
                        <a:pt x="989" y="852"/>
                      </a:lnTo>
                      <a:lnTo>
                        <a:pt x="992" y="847"/>
                      </a:lnTo>
                      <a:lnTo>
                        <a:pt x="994" y="842"/>
                      </a:lnTo>
                      <a:lnTo>
                        <a:pt x="994" y="842"/>
                      </a:lnTo>
                      <a:lnTo>
                        <a:pt x="997" y="827"/>
                      </a:lnTo>
                      <a:lnTo>
                        <a:pt x="997" y="827"/>
                      </a:lnTo>
                      <a:lnTo>
                        <a:pt x="999" y="820"/>
                      </a:lnTo>
                      <a:lnTo>
                        <a:pt x="1000" y="819"/>
                      </a:lnTo>
                      <a:lnTo>
                        <a:pt x="1000" y="819"/>
                      </a:lnTo>
                      <a:lnTo>
                        <a:pt x="1005" y="815"/>
                      </a:lnTo>
                      <a:lnTo>
                        <a:pt x="1009" y="813"/>
                      </a:lnTo>
                      <a:lnTo>
                        <a:pt x="1012" y="809"/>
                      </a:lnTo>
                      <a:lnTo>
                        <a:pt x="1012" y="809"/>
                      </a:lnTo>
                      <a:lnTo>
                        <a:pt x="1014" y="805"/>
                      </a:lnTo>
                      <a:lnTo>
                        <a:pt x="1014" y="800"/>
                      </a:lnTo>
                      <a:lnTo>
                        <a:pt x="1011" y="797"/>
                      </a:lnTo>
                      <a:lnTo>
                        <a:pt x="1011" y="797"/>
                      </a:lnTo>
                      <a:lnTo>
                        <a:pt x="1011" y="794"/>
                      </a:lnTo>
                      <a:lnTo>
                        <a:pt x="1012" y="792"/>
                      </a:lnTo>
                      <a:lnTo>
                        <a:pt x="1015" y="789"/>
                      </a:lnTo>
                      <a:lnTo>
                        <a:pt x="1015" y="789"/>
                      </a:lnTo>
                      <a:lnTo>
                        <a:pt x="1024" y="783"/>
                      </a:lnTo>
                      <a:lnTo>
                        <a:pt x="1024" y="783"/>
                      </a:lnTo>
                      <a:lnTo>
                        <a:pt x="1028" y="780"/>
                      </a:lnTo>
                      <a:lnTo>
                        <a:pt x="1031" y="775"/>
                      </a:lnTo>
                      <a:lnTo>
                        <a:pt x="1033" y="771"/>
                      </a:lnTo>
                      <a:lnTo>
                        <a:pt x="1033" y="771"/>
                      </a:lnTo>
                      <a:lnTo>
                        <a:pt x="1040" y="769"/>
                      </a:lnTo>
                      <a:lnTo>
                        <a:pt x="1043" y="767"/>
                      </a:lnTo>
                      <a:lnTo>
                        <a:pt x="1048" y="769"/>
                      </a:lnTo>
                      <a:lnTo>
                        <a:pt x="1048" y="769"/>
                      </a:lnTo>
                      <a:lnTo>
                        <a:pt x="1055" y="773"/>
                      </a:lnTo>
                      <a:lnTo>
                        <a:pt x="1062" y="778"/>
                      </a:lnTo>
                      <a:lnTo>
                        <a:pt x="1062" y="778"/>
                      </a:lnTo>
                      <a:lnTo>
                        <a:pt x="1064" y="780"/>
                      </a:lnTo>
                      <a:lnTo>
                        <a:pt x="1065" y="781"/>
                      </a:lnTo>
                      <a:lnTo>
                        <a:pt x="1068" y="781"/>
                      </a:lnTo>
                      <a:lnTo>
                        <a:pt x="1068" y="781"/>
                      </a:lnTo>
                      <a:lnTo>
                        <a:pt x="1073" y="780"/>
                      </a:lnTo>
                      <a:lnTo>
                        <a:pt x="1078" y="780"/>
                      </a:lnTo>
                      <a:lnTo>
                        <a:pt x="1081" y="780"/>
                      </a:lnTo>
                      <a:lnTo>
                        <a:pt x="1081" y="780"/>
                      </a:lnTo>
                      <a:lnTo>
                        <a:pt x="1085" y="782"/>
                      </a:lnTo>
                      <a:lnTo>
                        <a:pt x="1086" y="786"/>
                      </a:lnTo>
                      <a:lnTo>
                        <a:pt x="1087" y="788"/>
                      </a:lnTo>
                      <a:lnTo>
                        <a:pt x="1087" y="788"/>
                      </a:lnTo>
                      <a:lnTo>
                        <a:pt x="1084" y="791"/>
                      </a:lnTo>
                      <a:lnTo>
                        <a:pt x="1081" y="792"/>
                      </a:lnTo>
                      <a:lnTo>
                        <a:pt x="1080" y="794"/>
                      </a:lnTo>
                      <a:lnTo>
                        <a:pt x="1080" y="794"/>
                      </a:lnTo>
                      <a:lnTo>
                        <a:pt x="1079" y="797"/>
                      </a:lnTo>
                      <a:lnTo>
                        <a:pt x="1080" y="798"/>
                      </a:lnTo>
                      <a:lnTo>
                        <a:pt x="1081" y="800"/>
                      </a:lnTo>
                      <a:lnTo>
                        <a:pt x="1081" y="800"/>
                      </a:lnTo>
                      <a:lnTo>
                        <a:pt x="1086" y="804"/>
                      </a:lnTo>
                      <a:lnTo>
                        <a:pt x="1089" y="808"/>
                      </a:lnTo>
                      <a:lnTo>
                        <a:pt x="1091" y="812"/>
                      </a:lnTo>
                      <a:lnTo>
                        <a:pt x="1091" y="812"/>
                      </a:lnTo>
                      <a:lnTo>
                        <a:pt x="1095" y="819"/>
                      </a:lnTo>
                      <a:lnTo>
                        <a:pt x="1095" y="819"/>
                      </a:lnTo>
                      <a:lnTo>
                        <a:pt x="1096" y="821"/>
                      </a:lnTo>
                      <a:lnTo>
                        <a:pt x="1097" y="823"/>
                      </a:lnTo>
                      <a:lnTo>
                        <a:pt x="1100" y="823"/>
                      </a:lnTo>
                      <a:lnTo>
                        <a:pt x="1100" y="823"/>
                      </a:lnTo>
                      <a:lnTo>
                        <a:pt x="1102" y="824"/>
                      </a:lnTo>
                      <a:lnTo>
                        <a:pt x="1105" y="823"/>
                      </a:lnTo>
                      <a:lnTo>
                        <a:pt x="1107" y="821"/>
                      </a:lnTo>
                      <a:lnTo>
                        <a:pt x="1107" y="821"/>
                      </a:lnTo>
                      <a:lnTo>
                        <a:pt x="1113" y="818"/>
                      </a:lnTo>
                      <a:lnTo>
                        <a:pt x="1116" y="816"/>
                      </a:lnTo>
                      <a:lnTo>
                        <a:pt x="1119" y="815"/>
                      </a:lnTo>
                      <a:lnTo>
                        <a:pt x="1119" y="815"/>
                      </a:lnTo>
                      <a:lnTo>
                        <a:pt x="1133" y="814"/>
                      </a:lnTo>
                      <a:lnTo>
                        <a:pt x="1145" y="813"/>
                      </a:lnTo>
                      <a:lnTo>
                        <a:pt x="1145" y="813"/>
                      </a:lnTo>
                      <a:lnTo>
                        <a:pt x="1149" y="812"/>
                      </a:lnTo>
                      <a:lnTo>
                        <a:pt x="1152" y="809"/>
                      </a:lnTo>
                      <a:lnTo>
                        <a:pt x="1155" y="805"/>
                      </a:lnTo>
                      <a:lnTo>
                        <a:pt x="1155" y="805"/>
                      </a:lnTo>
                      <a:lnTo>
                        <a:pt x="1160" y="810"/>
                      </a:lnTo>
                      <a:lnTo>
                        <a:pt x="1165" y="815"/>
                      </a:lnTo>
                      <a:lnTo>
                        <a:pt x="1172" y="819"/>
                      </a:lnTo>
                      <a:lnTo>
                        <a:pt x="1172" y="819"/>
                      </a:lnTo>
                      <a:lnTo>
                        <a:pt x="1189" y="825"/>
                      </a:lnTo>
                      <a:lnTo>
                        <a:pt x="1189" y="825"/>
                      </a:lnTo>
                      <a:lnTo>
                        <a:pt x="1197" y="829"/>
                      </a:lnTo>
                      <a:lnTo>
                        <a:pt x="1203" y="834"/>
                      </a:lnTo>
                      <a:lnTo>
                        <a:pt x="1209" y="839"/>
                      </a:lnTo>
                      <a:lnTo>
                        <a:pt x="1209" y="839"/>
                      </a:lnTo>
                      <a:lnTo>
                        <a:pt x="1214" y="845"/>
                      </a:lnTo>
                      <a:lnTo>
                        <a:pt x="1221" y="850"/>
                      </a:lnTo>
                      <a:lnTo>
                        <a:pt x="1231" y="856"/>
                      </a:lnTo>
                      <a:lnTo>
                        <a:pt x="1231" y="856"/>
                      </a:lnTo>
                      <a:lnTo>
                        <a:pt x="1243" y="863"/>
                      </a:lnTo>
                      <a:lnTo>
                        <a:pt x="1249" y="867"/>
                      </a:lnTo>
                      <a:lnTo>
                        <a:pt x="1254" y="872"/>
                      </a:lnTo>
                      <a:lnTo>
                        <a:pt x="1254" y="872"/>
                      </a:lnTo>
                      <a:lnTo>
                        <a:pt x="1259" y="877"/>
                      </a:lnTo>
                      <a:lnTo>
                        <a:pt x="1262" y="881"/>
                      </a:lnTo>
                      <a:lnTo>
                        <a:pt x="1267" y="891"/>
                      </a:lnTo>
                      <a:lnTo>
                        <a:pt x="1268" y="899"/>
                      </a:lnTo>
                      <a:lnTo>
                        <a:pt x="1268" y="901"/>
                      </a:lnTo>
                      <a:lnTo>
                        <a:pt x="1268" y="901"/>
                      </a:lnTo>
                      <a:lnTo>
                        <a:pt x="1264" y="900"/>
                      </a:lnTo>
                      <a:lnTo>
                        <a:pt x="1260" y="900"/>
                      </a:lnTo>
                      <a:lnTo>
                        <a:pt x="1258" y="901"/>
                      </a:lnTo>
                      <a:lnTo>
                        <a:pt x="1258" y="901"/>
                      </a:lnTo>
                      <a:lnTo>
                        <a:pt x="1247" y="909"/>
                      </a:lnTo>
                      <a:lnTo>
                        <a:pt x="1241" y="913"/>
                      </a:lnTo>
                      <a:lnTo>
                        <a:pt x="1235" y="916"/>
                      </a:lnTo>
                      <a:lnTo>
                        <a:pt x="1235" y="916"/>
                      </a:lnTo>
                      <a:lnTo>
                        <a:pt x="1229" y="917"/>
                      </a:lnTo>
                      <a:lnTo>
                        <a:pt x="1222" y="917"/>
                      </a:lnTo>
                      <a:lnTo>
                        <a:pt x="1210" y="916"/>
                      </a:lnTo>
                      <a:lnTo>
                        <a:pt x="1210" y="916"/>
                      </a:lnTo>
                      <a:lnTo>
                        <a:pt x="1200" y="916"/>
                      </a:lnTo>
                      <a:lnTo>
                        <a:pt x="1197" y="916"/>
                      </a:lnTo>
                      <a:lnTo>
                        <a:pt x="1197" y="916"/>
                      </a:lnTo>
                      <a:lnTo>
                        <a:pt x="1192" y="913"/>
                      </a:lnTo>
                      <a:lnTo>
                        <a:pt x="1187" y="911"/>
                      </a:lnTo>
                      <a:lnTo>
                        <a:pt x="1181" y="909"/>
                      </a:lnTo>
                      <a:lnTo>
                        <a:pt x="1181" y="909"/>
                      </a:lnTo>
                      <a:lnTo>
                        <a:pt x="1172" y="907"/>
                      </a:lnTo>
                      <a:lnTo>
                        <a:pt x="1166" y="907"/>
                      </a:lnTo>
                      <a:lnTo>
                        <a:pt x="1159" y="907"/>
                      </a:lnTo>
                      <a:lnTo>
                        <a:pt x="1159" y="907"/>
                      </a:lnTo>
                      <a:lnTo>
                        <a:pt x="1152" y="901"/>
                      </a:lnTo>
                      <a:lnTo>
                        <a:pt x="1146" y="897"/>
                      </a:lnTo>
                      <a:lnTo>
                        <a:pt x="1140" y="894"/>
                      </a:lnTo>
                      <a:lnTo>
                        <a:pt x="1140" y="894"/>
                      </a:lnTo>
                      <a:lnTo>
                        <a:pt x="1134" y="891"/>
                      </a:lnTo>
                      <a:lnTo>
                        <a:pt x="1129" y="891"/>
                      </a:lnTo>
                      <a:lnTo>
                        <a:pt x="1123" y="891"/>
                      </a:lnTo>
                      <a:lnTo>
                        <a:pt x="1123" y="891"/>
                      </a:lnTo>
                      <a:lnTo>
                        <a:pt x="1112" y="891"/>
                      </a:lnTo>
                      <a:lnTo>
                        <a:pt x="1102" y="891"/>
                      </a:lnTo>
                      <a:lnTo>
                        <a:pt x="1091" y="894"/>
                      </a:lnTo>
                      <a:lnTo>
                        <a:pt x="1091" y="894"/>
                      </a:lnTo>
                      <a:lnTo>
                        <a:pt x="1081" y="897"/>
                      </a:lnTo>
                      <a:lnTo>
                        <a:pt x="1074" y="902"/>
                      </a:lnTo>
                      <a:lnTo>
                        <a:pt x="1068" y="909"/>
                      </a:lnTo>
                      <a:lnTo>
                        <a:pt x="1068" y="909"/>
                      </a:lnTo>
                      <a:lnTo>
                        <a:pt x="1062" y="913"/>
                      </a:lnTo>
                      <a:lnTo>
                        <a:pt x="1057" y="917"/>
                      </a:lnTo>
                      <a:lnTo>
                        <a:pt x="1051" y="920"/>
                      </a:lnTo>
                      <a:lnTo>
                        <a:pt x="1051" y="920"/>
                      </a:lnTo>
                      <a:lnTo>
                        <a:pt x="1046" y="920"/>
                      </a:lnTo>
                      <a:lnTo>
                        <a:pt x="1042" y="920"/>
                      </a:lnTo>
                      <a:lnTo>
                        <a:pt x="1038" y="917"/>
                      </a:lnTo>
                      <a:lnTo>
                        <a:pt x="1038" y="917"/>
                      </a:lnTo>
                      <a:lnTo>
                        <a:pt x="1031" y="916"/>
                      </a:lnTo>
                      <a:lnTo>
                        <a:pt x="1025" y="916"/>
                      </a:lnTo>
                      <a:lnTo>
                        <a:pt x="1020" y="917"/>
                      </a:lnTo>
                      <a:lnTo>
                        <a:pt x="1020" y="917"/>
                      </a:lnTo>
                      <a:lnTo>
                        <a:pt x="1015" y="920"/>
                      </a:lnTo>
                      <a:lnTo>
                        <a:pt x="1012" y="924"/>
                      </a:lnTo>
                      <a:lnTo>
                        <a:pt x="1011" y="929"/>
                      </a:lnTo>
                      <a:lnTo>
                        <a:pt x="1011" y="929"/>
                      </a:lnTo>
                      <a:lnTo>
                        <a:pt x="1008" y="933"/>
                      </a:lnTo>
                      <a:lnTo>
                        <a:pt x="1003" y="936"/>
                      </a:lnTo>
                      <a:lnTo>
                        <a:pt x="997" y="938"/>
                      </a:lnTo>
                      <a:lnTo>
                        <a:pt x="997" y="938"/>
                      </a:lnTo>
                      <a:lnTo>
                        <a:pt x="985" y="939"/>
                      </a:lnTo>
                      <a:lnTo>
                        <a:pt x="973" y="939"/>
                      </a:lnTo>
                      <a:lnTo>
                        <a:pt x="961" y="938"/>
                      </a:lnTo>
                      <a:lnTo>
                        <a:pt x="961" y="938"/>
                      </a:lnTo>
                      <a:lnTo>
                        <a:pt x="958" y="940"/>
                      </a:lnTo>
                      <a:lnTo>
                        <a:pt x="956" y="943"/>
                      </a:lnTo>
                      <a:lnTo>
                        <a:pt x="955" y="945"/>
                      </a:lnTo>
                      <a:lnTo>
                        <a:pt x="955" y="945"/>
                      </a:lnTo>
                      <a:lnTo>
                        <a:pt x="955" y="950"/>
                      </a:lnTo>
                      <a:lnTo>
                        <a:pt x="957" y="955"/>
                      </a:lnTo>
                      <a:lnTo>
                        <a:pt x="961" y="959"/>
                      </a:lnTo>
                      <a:lnTo>
                        <a:pt x="961" y="959"/>
                      </a:lnTo>
                      <a:lnTo>
                        <a:pt x="961" y="961"/>
                      </a:lnTo>
                      <a:lnTo>
                        <a:pt x="960" y="965"/>
                      </a:lnTo>
                      <a:lnTo>
                        <a:pt x="960" y="965"/>
                      </a:lnTo>
                      <a:lnTo>
                        <a:pt x="958" y="967"/>
                      </a:lnTo>
                      <a:lnTo>
                        <a:pt x="960" y="971"/>
                      </a:lnTo>
                      <a:lnTo>
                        <a:pt x="960" y="971"/>
                      </a:lnTo>
                      <a:lnTo>
                        <a:pt x="962" y="975"/>
                      </a:lnTo>
                      <a:lnTo>
                        <a:pt x="967" y="979"/>
                      </a:lnTo>
                      <a:lnTo>
                        <a:pt x="967" y="979"/>
                      </a:lnTo>
                      <a:lnTo>
                        <a:pt x="970" y="983"/>
                      </a:lnTo>
                      <a:lnTo>
                        <a:pt x="972" y="987"/>
                      </a:lnTo>
                      <a:lnTo>
                        <a:pt x="972" y="987"/>
                      </a:lnTo>
                      <a:lnTo>
                        <a:pt x="971" y="990"/>
                      </a:lnTo>
                      <a:lnTo>
                        <a:pt x="970" y="992"/>
                      </a:lnTo>
                      <a:lnTo>
                        <a:pt x="968" y="993"/>
                      </a:lnTo>
                      <a:lnTo>
                        <a:pt x="968" y="993"/>
                      </a:lnTo>
                      <a:lnTo>
                        <a:pt x="962" y="996"/>
                      </a:lnTo>
                      <a:lnTo>
                        <a:pt x="960" y="997"/>
                      </a:lnTo>
                      <a:lnTo>
                        <a:pt x="958" y="999"/>
                      </a:lnTo>
                      <a:lnTo>
                        <a:pt x="958" y="999"/>
                      </a:lnTo>
                      <a:lnTo>
                        <a:pt x="960" y="1001"/>
                      </a:lnTo>
                      <a:lnTo>
                        <a:pt x="961" y="1003"/>
                      </a:lnTo>
                      <a:lnTo>
                        <a:pt x="967" y="1007"/>
                      </a:lnTo>
                      <a:lnTo>
                        <a:pt x="974" y="1010"/>
                      </a:lnTo>
                      <a:lnTo>
                        <a:pt x="974" y="1010"/>
                      </a:lnTo>
                      <a:lnTo>
                        <a:pt x="977" y="1013"/>
                      </a:lnTo>
                      <a:lnTo>
                        <a:pt x="978" y="1017"/>
                      </a:lnTo>
                      <a:lnTo>
                        <a:pt x="979" y="1021"/>
                      </a:lnTo>
                      <a:lnTo>
                        <a:pt x="979" y="1021"/>
                      </a:lnTo>
                      <a:lnTo>
                        <a:pt x="982" y="1029"/>
                      </a:lnTo>
                      <a:lnTo>
                        <a:pt x="983" y="1033"/>
                      </a:lnTo>
                      <a:lnTo>
                        <a:pt x="985" y="1035"/>
                      </a:lnTo>
                      <a:lnTo>
                        <a:pt x="985" y="1035"/>
                      </a:lnTo>
                      <a:lnTo>
                        <a:pt x="988" y="1036"/>
                      </a:lnTo>
                      <a:lnTo>
                        <a:pt x="990" y="1037"/>
                      </a:lnTo>
                      <a:lnTo>
                        <a:pt x="997" y="1037"/>
                      </a:lnTo>
                      <a:lnTo>
                        <a:pt x="1001" y="1035"/>
                      </a:lnTo>
                      <a:lnTo>
                        <a:pt x="1004" y="1034"/>
                      </a:lnTo>
                      <a:lnTo>
                        <a:pt x="1004" y="1034"/>
                      </a:lnTo>
                      <a:lnTo>
                        <a:pt x="1017" y="1042"/>
                      </a:lnTo>
                      <a:lnTo>
                        <a:pt x="1028" y="1047"/>
                      </a:lnTo>
                      <a:lnTo>
                        <a:pt x="1033" y="1049"/>
                      </a:lnTo>
                      <a:lnTo>
                        <a:pt x="1037" y="1050"/>
                      </a:lnTo>
                      <a:lnTo>
                        <a:pt x="1037" y="1050"/>
                      </a:lnTo>
                      <a:lnTo>
                        <a:pt x="1042" y="1049"/>
                      </a:lnTo>
                      <a:lnTo>
                        <a:pt x="1046" y="1047"/>
                      </a:lnTo>
                      <a:lnTo>
                        <a:pt x="1048" y="1045"/>
                      </a:lnTo>
                      <a:lnTo>
                        <a:pt x="1049" y="1042"/>
                      </a:lnTo>
                      <a:lnTo>
                        <a:pt x="1052" y="1036"/>
                      </a:lnTo>
                      <a:lnTo>
                        <a:pt x="1052" y="1034"/>
                      </a:lnTo>
                      <a:lnTo>
                        <a:pt x="1052" y="1034"/>
                      </a:lnTo>
                      <a:lnTo>
                        <a:pt x="1053" y="1034"/>
                      </a:lnTo>
                      <a:lnTo>
                        <a:pt x="1055" y="1033"/>
                      </a:lnTo>
                      <a:lnTo>
                        <a:pt x="1060" y="1033"/>
                      </a:lnTo>
                      <a:lnTo>
                        <a:pt x="1067" y="1035"/>
                      </a:lnTo>
                      <a:lnTo>
                        <a:pt x="1067" y="1035"/>
                      </a:lnTo>
                      <a:lnTo>
                        <a:pt x="1085" y="1049"/>
                      </a:lnTo>
                      <a:lnTo>
                        <a:pt x="1085" y="1049"/>
                      </a:lnTo>
                      <a:lnTo>
                        <a:pt x="1091" y="1052"/>
                      </a:lnTo>
                      <a:lnTo>
                        <a:pt x="1096" y="1055"/>
                      </a:lnTo>
                      <a:lnTo>
                        <a:pt x="1103" y="1056"/>
                      </a:lnTo>
                      <a:lnTo>
                        <a:pt x="1103" y="1056"/>
                      </a:lnTo>
                      <a:lnTo>
                        <a:pt x="1109" y="1053"/>
                      </a:lnTo>
                      <a:lnTo>
                        <a:pt x="1118" y="1050"/>
                      </a:lnTo>
                      <a:lnTo>
                        <a:pt x="1128" y="1044"/>
                      </a:lnTo>
                      <a:lnTo>
                        <a:pt x="1138" y="1040"/>
                      </a:lnTo>
                      <a:lnTo>
                        <a:pt x="1138" y="1040"/>
                      </a:lnTo>
                      <a:lnTo>
                        <a:pt x="1144" y="1040"/>
                      </a:lnTo>
                      <a:lnTo>
                        <a:pt x="1148" y="1041"/>
                      </a:lnTo>
                      <a:lnTo>
                        <a:pt x="1152" y="1042"/>
                      </a:lnTo>
                      <a:lnTo>
                        <a:pt x="1152" y="1042"/>
                      </a:lnTo>
                      <a:lnTo>
                        <a:pt x="1154" y="1044"/>
                      </a:lnTo>
                      <a:lnTo>
                        <a:pt x="1156" y="1044"/>
                      </a:lnTo>
                      <a:lnTo>
                        <a:pt x="1156" y="1044"/>
                      </a:lnTo>
                      <a:lnTo>
                        <a:pt x="1162" y="1042"/>
                      </a:lnTo>
                      <a:lnTo>
                        <a:pt x="1166" y="1044"/>
                      </a:lnTo>
                      <a:lnTo>
                        <a:pt x="1167" y="1046"/>
                      </a:lnTo>
                      <a:lnTo>
                        <a:pt x="1167" y="1046"/>
                      </a:lnTo>
                      <a:lnTo>
                        <a:pt x="1168" y="1050"/>
                      </a:lnTo>
                      <a:lnTo>
                        <a:pt x="1170" y="1053"/>
                      </a:lnTo>
                      <a:lnTo>
                        <a:pt x="1168" y="1062"/>
                      </a:lnTo>
                      <a:lnTo>
                        <a:pt x="1167" y="1073"/>
                      </a:lnTo>
                      <a:lnTo>
                        <a:pt x="1167" y="1073"/>
                      </a:lnTo>
                      <a:lnTo>
                        <a:pt x="1167" y="1082"/>
                      </a:lnTo>
                      <a:lnTo>
                        <a:pt x="1166" y="1089"/>
                      </a:lnTo>
                      <a:lnTo>
                        <a:pt x="1165" y="1096"/>
                      </a:lnTo>
                      <a:lnTo>
                        <a:pt x="1165" y="1096"/>
                      </a:lnTo>
                      <a:lnTo>
                        <a:pt x="1162" y="1109"/>
                      </a:lnTo>
                      <a:lnTo>
                        <a:pt x="1159" y="1120"/>
                      </a:lnTo>
                      <a:lnTo>
                        <a:pt x="1155" y="1130"/>
                      </a:lnTo>
                      <a:lnTo>
                        <a:pt x="1155" y="1130"/>
                      </a:lnTo>
                      <a:lnTo>
                        <a:pt x="1154" y="1138"/>
                      </a:lnTo>
                      <a:lnTo>
                        <a:pt x="1152" y="1147"/>
                      </a:lnTo>
                      <a:lnTo>
                        <a:pt x="1150" y="1154"/>
                      </a:lnTo>
                      <a:lnTo>
                        <a:pt x="1150" y="1154"/>
                      </a:lnTo>
                      <a:lnTo>
                        <a:pt x="1144" y="1165"/>
                      </a:lnTo>
                      <a:lnTo>
                        <a:pt x="1144" y="1165"/>
                      </a:lnTo>
                      <a:lnTo>
                        <a:pt x="1141" y="1171"/>
                      </a:lnTo>
                      <a:lnTo>
                        <a:pt x="1140" y="1177"/>
                      </a:lnTo>
                      <a:lnTo>
                        <a:pt x="1140" y="1185"/>
                      </a:lnTo>
                      <a:lnTo>
                        <a:pt x="1140" y="1185"/>
                      </a:lnTo>
                      <a:lnTo>
                        <a:pt x="1139" y="1186"/>
                      </a:lnTo>
                      <a:lnTo>
                        <a:pt x="1136" y="1190"/>
                      </a:lnTo>
                      <a:lnTo>
                        <a:pt x="1134" y="1192"/>
                      </a:lnTo>
                      <a:lnTo>
                        <a:pt x="1132" y="1193"/>
                      </a:lnTo>
                      <a:lnTo>
                        <a:pt x="1127" y="1195"/>
                      </a:lnTo>
                      <a:lnTo>
                        <a:pt x="1122" y="1195"/>
                      </a:lnTo>
                      <a:lnTo>
                        <a:pt x="1122" y="1195"/>
                      </a:lnTo>
                      <a:lnTo>
                        <a:pt x="1114" y="1193"/>
                      </a:lnTo>
                      <a:lnTo>
                        <a:pt x="1106" y="1192"/>
                      </a:lnTo>
                      <a:lnTo>
                        <a:pt x="1089" y="1187"/>
                      </a:lnTo>
                      <a:lnTo>
                        <a:pt x="1069" y="1180"/>
                      </a:lnTo>
                      <a:lnTo>
                        <a:pt x="1069" y="1180"/>
                      </a:lnTo>
                      <a:lnTo>
                        <a:pt x="1064" y="1179"/>
                      </a:lnTo>
                      <a:lnTo>
                        <a:pt x="1058" y="1179"/>
                      </a:lnTo>
                      <a:lnTo>
                        <a:pt x="1051" y="1182"/>
                      </a:lnTo>
                      <a:lnTo>
                        <a:pt x="1051" y="1182"/>
                      </a:lnTo>
                      <a:lnTo>
                        <a:pt x="1040" y="1190"/>
                      </a:lnTo>
                      <a:lnTo>
                        <a:pt x="1032" y="1193"/>
                      </a:lnTo>
                      <a:lnTo>
                        <a:pt x="1024" y="1195"/>
                      </a:lnTo>
                      <a:lnTo>
                        <a:pt x="1024" y="1195"/>
                      </a:lnTo>
                      <a:lnTo>
                        <a:pt x="1015" y="1195"/>
                      </a:lnTo>
                      <a:lnTo>
                        <a:pt x="1006" y="1193"/>
                      </a:lnTo>
                      <a:lnTo>
                        <a:pt x="990" y="1190"/>
                      </a:lnTo>
                      <a:lnTo>
                        <a:pt x="978" y="1185"/>
                      </a:lnTo>
                      <a:lnTo>
                        <a:pt x="973" y="1182"/>
                      </a:lnTo>
                      <a:lnTo>
                        <a:pt x="973" y="1182"/>
                      </a:lnTo>
                      <a:lnTo>
                        <a:pt x="965" y="1179"/>
                      </a:lnTo>
                      <a:lnTo>
                        <a:pt x="956" y="1176"/>
                      </a:lnTo>
                      <a:lnTo>
                        <a:pt x="945" y="1174"/>
                      </a:lnTo>
                      <a:lnTo>
                        <a:pt x="945" y="1174"/>
                      </a:lnTo>
                      <a:lnTo>
                        <a:pt x="936" y="1171"/>
                      </a:lnTo>
                      <a:lnTo>
                        <a:pt x="936" y="1171"/>
                      </a:lnTo>
                      <a:lnTo>
                        <a:pt x="913" y="1164"/>
                      </a:lnTo>
                      <a:lnTo>
                        <a:pt x="903" y="1160"/>
                      </a:lnTo>
                      <a:lnTo>
                        <a:pt x="903" y="1160"/>
                      </a:lnTo>
                      <a:lnTo>
                        <a:pt x="895" y="1153"/>
                      </a:lnTo>
                      <a:lnTo>
                        <a:pt x="885" y="1147"/>
                      </a:lnTo>
                      <a:lnTo>
                        <a:pt x="880" y="1144"/>
                      </a:lnTo>
                      <a:lnTo>
                        <a:pt x="875" y="1142"/>
                      </a:lnTo>
                      <a:lnTo>
                        <a:pt x="875" y="1142"/>
                      </a:lnTo>
                      <a:lnTo>
                        <a:pt x="871" y="1142"/>
                      </a:lnTo>
                      <a:lnTo>
                        <a:pt x="868" y="1143"/>
                      </a:lnTo>
                      <a:lnTo>
                        <a:pt x="861" y="1146"/>
                      </a:lnTo>
                      <a:lnTo>
                        <a:pt x="857" y="1149"/>
                      </a:lnTo>
                      <a:lnTo>
                        <a:pt x="855" y="1150"/>
                      </a:lnTo>
                      <a:lnTo>
                        <a:pt x="855" y="1150"/>
                      </a:lnTo>
                      <a:lnTo>
                        <a:pt x="846" y="1153"/>
                      </a:lnTo>
                      <a:lnTo>
                        <a:pt x="838" y="1155"/>
                      </a:lnTo>
                      <a:lnTo>
                        <a:pt x="834" y="1157"/>
                      </a:lnTo>
                      <a:lnTo>
                        <a:pt x="831" y="1159"/>
                      </a:lnTo>
                      <a:lnTo>
                        <a:pt x="831" y="1159"/>
                      </a:lnTo>
                      <a:lnTo>
                        <a:pt x="828" y="1163"/>
                      </a:lnTo>
                      <a:lnTo>
                        <a:pt x="827" y="1166"/>
                      </a:lnTo>
                      <a:lnTo>
                        <a:pt x="826" y="1174"/>
                      </a:lnTo>
                      <a:lnTo>
                        <a:pt x="827" y="1181"/>
                      </a:lnTo>
                      <a:lnTo>
                        <a:pt x="827" y="1181"/>
                      </a:lnTo>
                      <a:lnTo>
                        <a:pt x="828" y="1195"/>
                      </a:lnTo>
                      <a:lnTo>
                        <a:pt x="827" y="1203"/>
                      </a:lnTo>
                      <a:lnTo>
                        <a:pt x="827" y="1207"/>
                      </a:lnTo>
                      <a:lnTo>
                        <a:pt x="826" y="1208"/>
                      </a:lnTo>
                      <a:lnTo>
                        <a:pt x="826" y="1208"/>
                      </a:lnTo>
                      <a:lnTo>
                        <a:pt x="820" y="1211"/>
                      </a:lnTo>
                      <a:lnTo>
                        <a:pt x="814" y="1212"/>
                      </a:lnTo>
                      <a:lnTo>
                        <a:pt x="806" y="1213"/>
                      </a:lnTo>
                      <a:lnTo>
                        <a:pt x="799" y="1212"/>
                      </a:lnTo>
                      <a:lnTo>
                        <a:pt x="799" y="1212"/>
                      </a:lnTo>
                      <a:lnTo>
                        <a:pt x="794" y="1209"/>
                      </a:lnTo>
                      <a:lnTo>
                        <a:pt x="789" y="1207"/>
                      </a:lnTo>
                      <a:lnTo>
                        <a:pt x="779" y="1200"/>
                      </a:lnTo>
                      <a:lnTo>
                        <a:pt x="771" y="1191"/>
                      </a:lnTo>
                      <a:lnTo>
                        <a:pt x="771" y="1191"/>
                      </a:lnTo>
                      <a:lnTo>
                        <a:pt x="769" y="1189"/>
                      </a:lnTo>
                      <a:lnTo>
                        <a:pt x="767" y="1186"/>
                      </a:lnTo>
                      <a:lnTo>
                        <a:pt x="763" y="1185"/>
                      </a:lnTo>
                      <a:lnTo>
                        <a:pt x="763" y="1185"/>
                      </a:lnTo>
                      <a:lnTo>
                        <a:pt x="750" y="1180"/>
                      </a:lnTo>
                      <a:lnTo>
                        <a:pt x="744" y="1177"/>
                      </a:lnTo>
                      <a:lnTo>
                        <a:pt x="739" y="1175"/>
                      </a:lnTo>
                      <a:lnTo>
                        <a:pt x="739" y="1175"/>
                      </a:lnTo>
                      <a:lnTo>
                        <a:pt x="734" y="1171"/>
                      </a:lnTo>
                      <a:lnTo>
                        <a:pt x="730" y="1166"/>
                      </a:lnTo>
                      <a:lnTo>
                        <a:pt x="724" y="1159"/>
                      </a:lnTo>
                      <a:lnTo>
                        <a:pt x="724" y="1159"/>
                      </a:lnTo>
                      <a:lnTo>
                        <a:pt x="723" y="1157"/>
                      </a:lnTo>
                      <a:lnTo>
                        <a:pt x="722" y="1155"/>
                      </a:lnTo>
                      <a:lnTo>
                        <a:pt x="720" y="1155"/>
                      </a:lnTo>
                      <a:lnTo>
                        <a:pt x="720" y="1155"/>
                      </a:lnTo>
                      <a:lnTo>
                        <a:pt x="715" y="1152"/>
                      </a:lnTo>
                      <a:lnTo>
                        <a:pt x="711" y="1149"/>
                      </a:lnTo>
                      <a:lnTo>
                        <a:pt x="707" y="1147"/>
                      </a:lnTo>
                      <a:lnTo>
                        <a:pt x="707" y="1147"/>
                      </a:lnTo>
                      <a:lnTo>
                        <a:pt x="693" y="1147"/>
                      </a:lnTo>
                      <a:lnTo>
                        <a:pt x="679" y="1147"/>
                      </a:lnTo>
                      <a:lnTo>
                        <a:pt x="663" y="1149"/>
                      </a:lnTo>
                      <a:lnTo>
                        <a:pt x="663" y="1149"/>
                      </a:lnTo>
                      <a:lnTo>
                        <a:pt x="663" y="1149"/>
                      </a:lnTo>
                      <a:lnTo>
                        <a:pt x="660" y="1149"/>
                      </a:lnTo>
                      <a:lnTo>
                        <a:pt x="656" y="1148"/>
                      </a:lnTo>
                      <a:lnTo>
                        <a:pt x="650" y="1143"/>
                      </a:lnTo>
                      <a:lnTo>
                        <a:pt x="650" y="1143"/>
                      </a:lnTo>
                      <a:lnTo>
                        <a:pt x="634" y="1128"/>
                      </a:lnTo>
                      <a:lnTo>
                        <a:pt x="634" y="1128"/>
                      </a:lnTo>
                      <a:lnTo>
                        <a:pt x="622" y="1119"/>
                      </a:lnTo>
                      <a:lnTo>
                        <a:pt x="618" y="1116"/>
                      </a:lnTo>
                      <a:lnTo>
                        <a:pt x="618" y="1116"/>
                      </a:lnTo>
                      <a:lnTo>
                        <a:pt x="617" y="1114"/>
                      </a:lnTo>
                      <a:lnTo>
                        <a:pt x="616" y="1110"/>
                      </a:lnTo>
                      <a:lnTo>
                        <a:pt x="617" y="1107"/>
                      </a:lnTo>
                      <a:lnTo>
                        <a:pt x="617" y="1107"/>
                      </a:lnTo>
                      <a:lnTo>
                        <a:pt x="627" y="1095"/>
                      </a:lnTo>
                      <a:lnTo>
                        <a:pt x="632" y="1088"/>
                      </a:lnTo>
                      <a:lnTo>
                        <a:pt x="634" y="1080"/>
                      </a:lnTo>
                      <a:lnTo>
                        <a:pt x="634" y="1080"/>
                      </a:lnTo>
                      <a:lnTo>
                        <a:pt x="636" y="1076"/>
                      </a:lnTo>
                      <a:lnTo>
                        <a:pt x="636" y="1071"/>
                      </a:lnTo>
                      <a:lnTo>
                        <a:pt x="633" y="1063"/>
                      </a:lnTo>
                      <a:lnTo>
                        <a:pt x="629" y="1058"/>
                      </a:lnTo>
                      <a:lnTo>
                        <a:pt x="628" y="1056"/>
                      </a:lnTo>
                      <a:lnTo>
                        <a:pt x="628" y="1056"/>
                      </a:lnTo>
                      <a:lnTo>
                        <a:pt x="633" y="1049"/>
                      </a:lnTo>
                      <a:lnTo>
                        <a:pt x="636" y="1041"/>
                      </a:lnTo>
                      <a:lnTo>
                        <a:pt x="637" y="1037"/>
                      </a:lnTo>
                      <a:lnTo>
                        <a:pt x="637" y="1035"/>
                      </a:lnTo>
                      <a:lnTo>
                        <a:pt x="637" y="1035"/>
                      </a:lnTo>
                      <a:lnTo>
                        <a:pt x="636" y="1034"/>
                      </a:lnTo>
                      <a:lnTo>
                        <a:pt x="633" y="1033"/>
                      </a:lnTo>
                      <a:lnTo>
                        <a:pt x="628" y="1031"/>
                      </a:lnTo>
                      <a:lnTo>
                        <a:pt x="621" y="1033"/>
                      </a:lnTo>
                      <a:lnTo>
                        <a:pt x="621" y="1033"/>
                      </a:lnTo>
                      <a:lnTo>
                        <a:pt x="618" y="1031"/>
                      </a:lnTo>
                      <a:lnTo>
                        <a:pt x="615" y="1028"/>
                      </a:lnTo>
                      <a:lnTo>
                        <a:pt x="615" y="1028"/>
                      </a:lnTo>
                      <a:lnTo>
                        <a:pt x="612" y="1023"/>
                      </a:lnTo>
                      <a:lnTo>
                        <a:pt x="610" y="1021"/>
                      </a:lnTo>
                      <a:lnTo>
                        <a:pt x="607" y="1021"/>
                      </a:lnTo>
                      <a:lnTo>
                        <a:pt x="607" y="1021"/>
                      </a:lnTo>
                      <a:lnTo>
                        <a:pt x="605" y="1021"/>
                      </a:lnTo>
                      <a:lnTo>
                        <a:pt x="601" y="1021"/>
                      </a:lnTo>
                      <a:lnTo>
                        <a:pt x="595" y="1024"/>
                      </a:lnTo>
                      <a:lnTo>
                        <a:pt x="588" y="1029"/>
                      </a:lnTo>
                      <a:lnTo>
                        <a:pt x="588" y="1029"/>
                      </a:lnTo>
                      <a:lnTo>
                        <a:pt x="569" y="1028"/>
                      </a:lnTo>
                      <a:lnTo>
                        <a:pt x="555" y="1026"/>
                      </a:lnTo>
                      <a:lnTo>
                        <a:pt x="541" y="1028"/>
                      </a:lnTo>
                      <a:lnTo>
                        <a:pt x="541" y="1028"/>
                      </a:lnTo>
                      <a:lnTo>
                        <a:pt x="532" y="1030"/>
                      </a:lnTo>
                      <a:lnTo>
                        <a:pt x="528" y="1034"/>
                      </a:lnTo>
                      <a:lnTo>
                        <a:pt x="528" y="1034"/>
                      </a:lnTo>
                      <a:lnTo>
                        <a:pt x="521" y="1037"/>
                      </a:lnTo>
                      <a:lnTo>
                        <a:pt x="519" y="1039"/>
                      </a:lnTo>
                      <a:lnTo>
                        <a:pt x="519" y="1039"/>
                      </a:lnTo>
                      <a:lnTo>
                        <a:pt x="508" y="1034"/>
                      </a:lnTo>
                      <a:lnTo>
                        <a:pt x="508" y="1034"/>
                      </a:lnTo>
                      <a:lnTo>
                        <a:pt x="503" y="1031"/>
                      </a:lnTo>
                      <a:lnTo>
                        <a:pt x="498" y="1031"/>
                      </a:lnTo>
                      <a:lnTo>
                        <a:pt x="498" y="1031"/>
                      </a:lnTo>
                      <a:lnTo>
                        <a:pt x="482" y="1033"/>
                      </a:lnTo>
                      <a:lnTo>
                        <a:pt x="466" y="1036"/>
                      </a:lnTo>
                      <a:lnTo>
                        <a:pt x="449" y="1042"/>
                      </a:lnTo>
                      <a:lnTo>
                        <a:pt x="449" y="1042"/>
                      </a:lnTo>
                      <a:lnTo>
                        <a:pt x="445" y="1042"/>
                      </a:lnTo>
                      <a:lnTo>
                        <a:pt x="434" y="1042"/>
                      </a:lnTo>
                      <a:lnTo>
                        <a:pt x="434" y="1042"/>
                      </a:lnTo>
                      <a:lnTo>
                        <a:pt x="424" y="1042"/>
                      </a:lnTo>
                      <a:lnTo>
                        <a:pt x="416" y="1042"/>
                      </a:lnTo>
                      <a:lnTo>
                        <a:pt x="416" y="1042"/>
                      </a:lnTo>
                      <a:lnTo>
                        <a:pt x="411" y="1045"/>
                      </a:lnTo>
                      <a:lnTo>
                        <a:pt x="406" y="1049"/>
                      </a:lnTo>
                      <a:lnTo>
                        <a:pt x="402" y="1051"/>
                      </a:lnTo>
                      <a:lnTo>
                        <a:pt x="400" y="1055"/>
                      </a:lnTo>
                      <a:lnTo>
                        <a:pt x="397" y="1060"/>
                      </a:lnTo>
                      <a:lnTo>
                        <a:pt x="396" y="1062"/>
                      </a:lnTo>
                      <a:lnTo>
                        <a:pt x="396" y="1062"/>
                      </a:lnTo>
                      <a:lnTo>
                        <a:pt x="395" y="1064"/>
                      </a:lnTo>
                      <a:lnTo>
                        <a:pt x="393" y="1066"/>
                      </a:lnTo>
                      <a:lnTo>
                        <a:pt x="390" y="1066"/>
                      </a:lnTo>
                      <a:lnTo>
                        <a:pt x="390" y="1066"/>
                      </a:lnTo>
                      <a:lnTo>
                        <a:pt x="383" y="1067"/>
                      </a:lnTo>
                      <a:lnTo>
                        <a:pt x="375" y="1068"/>
                      </a:lnTo>
                      <a:lnTo>
                        <a:pt x="375" y="1068"/>
                      </a:lnTo>
                      <a:lnTo>
                        <a:pt x="373" y="1069"/>
                      </a:lnTo>
                      <a:lnTo>
                        <a:pt x="370" y="1072"/>
                      </a:lnTo>
                      <a:lnTo>
                        <a:pt x="367" y="1077"/>
                      </a:lnTo>
                      <a:lnTo>
                        <a:pt x="366" y="1082"/>
                      </a:lnTo>
                      <a:lnTo>
                        <a:pt x="366" y="1082"/>
                      </a:lnTo>
                      <a:lnTo>
                        <a:pt x="362" y="1085"/>
                      </a:lnTo>
                      <a:lnTo>
                        <a:pt x="359" y="1087"/>
                      </a:lnTo>
                      <a:lnTo>
                        <a:pt x="356" y="1088"/>
                      </a:lnTo>
                      <a:lnTo>
                        <a:pt x="356" y="1088"/>
                      </a:lnTo>
                      <a:lnTo>
                        <a:pt x="348" y="1087"/>
                      </a:lnTo>
                      <a:lnTo>
                        <a:pt x="342" y="1084"/>
                      </a:lnTo>
                      <a:lnTo>
                        <a:pt x="335" y="1080"/>
                      </a:lnTo>
                      <a:lnTo>
                        <a:pt x="335" y="1080"/>
                      </a:lnTo>
                      <a:lnTo>
                        <a:pt x="332" y="1079"/>
                      </a:lnTo>
                      <a:lnTo>
                        <a:pt x="330" y="1078"/>
                      </a:lnTo>
                      <a:lnTo>
                        <a:pt x="327" y="1078"/>
                      </a:lnTo>
                      <a:lnTo>
                        <a:pt x="327" y="1078"/>
                      </a:lnTo>
                      <a:lnTo>
                        <a:pt x="312" y="1079"/>
                      </a:lnTo>
                      <a:lnTo>
                        <a:pt x="304" y="1079"/>
                      </a:lnTo>
                      <a:lnTo>
                        <a:pt x="297" y="1079"/>
                      </a:lnTo>
                      <a:lnTo>
                        <a:pt x="297" y="1079"/>
                      </a:lnTo>
                      <a:lnTo>
                        <a:pt x="293" y="1078"/>
                      </a:lnTo>
                      <a:lnTo>
                        <a:pt x="289" y="1076"/>
                      </a:lnTo>
                      <a:lnTo>
                        <a:pt x="285" y="1072"/>
                      </a:lnTo>
                      <a:lnTo>
                        <a:pt x="282" y="1067"/>
                      </a:lnTo>
                      <a:lnTo>
                        <a:pt x="282" y="1066"/>
                      </a:lnTo>
                      <a:lnTo>
                        <a:pt x="282" y="1066"/>
                      </a:lnTo>
                      <a:lnTo>
                        <a:pt x="281" y="1066"/>
                      </a:lnTo>
                      <a:lnTo>
                        <a:pt x="278" y="1064"/>
                      </a:lnTo>
                      <a:lnTo>
                        <a:pt x="275" y="1066"/>
                      </a:lnTo>
                      <a:lnTo>
                        <a:pt x="273" y="1067"/>
                      </a:lnTo>
                      <a:lnTo>
                        <a:pt x="271" y="1071"/>
                      </a:lnTo>
                      <a:lnTo>
                        <a:pt x="271" y="1071"/>
                      </a:lnTo>
                      <a:lnTo>
                        <a:pt x="267" y="1079"/>
                      </a:lnTo>
                      <a:lnTo>
                        <a:pt x="264" y="1089"/>
                      </a:lnTo>
                      <a:lnTo>
                        <a:pt x="264" y="1089"/>
                      </a:lnTo>
                      <a:lnTo>
                        <a:pt x="256" y="1101"/>
                      </a:lnTo>
                      <a:lnTo>
                        <a:pt x="249" y="1111"/>
                      </a:lnTo>
                      <a:lnTo>
                        <a:pt x="242" y="1122"/>
                      </a:lnTo>
                      <a:lnTo>
                        <a:pt x="242" y="1122"/>
                      </a:lnTo>
                      <a:lnTo>
                        <a:pt x="240" y="1125"/>
                      </a:lnTo>
                      <a:lnTo>
                        <a:pt x="239" y="1127"/>
                      </a:lnTo>
                      <a:lnTo>
                        <a:pt x="237" y="1128"/>
                      </a:lnTo>
                      <a:lnTo>
                        <a:pt x="237" y="1128"/>
                      </a:lnTo>
                      <a:lnTo>
                        <a:pt x="232" y="1130"/>
                      </a:lnTo>
                      <a:lnTo>
                        <a:pt x="227" y="1133"/>
                      </a:lnTo>
                      <a:lnTo>
                        <a:pt x="227" y="1133"/>
                      </a:lnTo>
                      <a:lnTo>
                        <a:pt x="213" y="1143"/>
                      </a:lnTo>
                      <a:lnTo>
                        <a:pt x="213" y="1143"/>
                      </a:lnTo>
                      <a:lnTo>
                        <a:pt x="208" y="1147"/>
                      </a:lnTo>
                      <a:lnTo>
                        <a:pt x="203" y="1149"/>
                      </a:lnTo>
                      <a:lnTo>
                        <a:pt x="199" y="1150"/>
                      </a:lnTo>
                      <a:lnTo>
                        <a:pt x="199" y="1150"/>
                      </a:lnTo>
                      <a:lnTo>
                        <a:pt x="197" y="1152"/>
                      </a:lnTo>
                      <a:lnTo>
                        <a:pt x="196" y="1153"/>
                      </a:lnTo>
                      <a:lnTo>
                        <a:pt x="195" y="1155"/>
                      </a:lnTo>
                      <a:lnTo>
                        <a:pt x="195" y="1155"/>
                      </a:lnTo>
                      <a:lnTo>
                        <a:pt x="194" y="1165"/>
                      </a:lnTo>
                      <a:lnTo>
                        <a:pt x="194" y="1171"/>
                      </a:lnTo>
                      <a:lnTo>
                        <a:pt x="192" y="1177"/>
                      </a:lnTo>
                      <a:lnTo>
                        <a:pt x="192" y="1177"/>
                      </a:lnTo>
                      <a:lnTo>
                        <a:pt x="190" y="1184"/>
                      </a:lnTo>
                      <a:lnTo>
                        <a:pt x="186" y="1189"/>
                      </a:lnTo>
                      <a:lnTo>
                        <a:pt x="181" y="1193"/>
                      </a:lnTo>
                      <a:lnTo>
                        <a:pt x="181" y="1193"/>
                      </a:lnTo>
                      <a:lnTo>
                        <a:pt x="180" y="1196"/>
                      </a:lnTo>
                      <a:lnTo>
                        <a:pt x="179" y="1197"/>
                      </a:lnTo>
                      <a:lnTo>
                        <a:pt x="179" y="1200"/>
                      </a:lnTo>
                      <a:lnTo>
                        <a:pt x="179" y="1200"/>
                      </a:lnTo>
                      <a:lnTo>
                        <a:pt x="179" y="1206"/>
                      </a:lnTo>
                      <a:lnTo>
                        <a:pt x="179" y="1212"/>
                      </a:lnTo>
                      <a:lnTo>
                        <a:pt x="179" y="1212"/>
                      </a:lnTo>
                      <a:lnTo>
                        <a:pt x="178" y="1220"/>
                      </a:lnTo>
                      <a:lnTo>
                        <a:pt x="175" y="1228"/>
                      </a:lnTo>
                      <a:lnTo>
                        <a:pt x="175" y="1228"/>
                      </a:lnTo>
                      <a:lnTo>
                        <a:pt x="172" y="1238"/>
                      </a:lnTo>
                      <a:lnTo>
                        <a:pt x="167" y="1246"/>
                      </a:lnTo>
                      <a:lnTo>
                        <a:pt x="161" y="1254"/>
                      </a:lnTo>
                      <a:lnTo>
                        <a:pt x="161" y="1254"/>
                      </a:lnTo>
                      <a:lnTo>
                        <a:pt x="153" y="1260"/>
                      </a:lnTo>
                      <a:lnTo>
                        <a:pt x="143" y="1266"/>
                      </a:lnTo>
                      <a:lnTo>
                        <a:pt x="132" y="1272"/>
                      </a:lnTo>
                      <a:lnTo>
                        <a:pt x="132" y="1272"/>
                      </a:lnTo>
                      <a:lnTo>
                        <a:pt x="110" y="1282"/>
                      </a:lnTo>
                      <a:lnTo>
                        <a:pt x="110" y="1282"/>
                      </a:lnTo>
                      <a:lnTo>
                        <a:pt x="107" y="1284"/>
                      </a:lnTo>
                      <a:lnTo>
                        <a:pt x="105" y="1287"/>
                      </a:lnTo>
                      <a:lnTo>
                        <a:pt x="104" y="1290"/>
                      </a:lnTo>
                      <a:lnTo>
                        <a:pt x="104" y="1290"/>
                      </a:lnTo>
                      <a:lnTo>
                        <a:pt x="104" y="1299"/>
                      </a:lnTo>
                      <a:lnTo>
                        <a:pt x="104" y="1305"/>
                      </a:lnTo>
                      <a:lnTo>
                        <a:pt x="104" y="1308"/>
                      </a:lnTo>
                      <a:lnTo>
                        <a:pt x="103" y="1310"/>
                      </a:lnTo>
                      <a:lnTo>
                        <a:pt x="103" y="1310"/>
                      </a:lnTo>
                      <a:lnTo>
                        <a:pt x="97" y="1315"/>
                      </a:lnTo>
                      <a:lnTo>
                        <a:pt x="88" y="1320"/>
                      </a:lnTo>
                      <a:lnTo>
                        <a:pt x="73" y="1327"/>
                      </a:lnTo>
                      <a:lnTo>
                        <a:pt x="73" y="1327"/>
                      </a:lnTo>
                      <a:lnTo>
                        <a:pt x="71" y="1330"/>
                      </a:lnTo>
                      <a:lnTo>
                        <a:pt x="70" y="1332"/>
                      </a:lnTo>
                      <a:lnTo>
                        <a:pt x="67" y="1335"/>
                      </a:lnTo>
                      <a:lnTo>
                        <a:pt x="67" y="1335"/>
                      </a:lnTo>
                      <a:lnTo>
                        <a:pt x="66" y="1341"/>
                      </a:lnTo>
                      <a:lnTo>
                        <a:pt x="65" y="1347"/>
                      </a:lnTo>
                      <a:lnTo>
                        <a:pt x="65" y="1354"/>
                      </a:lnTo>
                      <a:lnTo>
                        <a:pt x="65" y="1354"/>
                      </a:lnTo>
                      <a:lnTo>
                        <a:pt x="64" y="1362"/>
                      </a:lnTo>
                      <a:lnTo>
                        <a:pt x="62" y="1369"/>
                      </a:lnTo>
                      <a:lnTo>
                        <a:pt x="62" y="1369"/>
                      </a:lnTo>
                      <a:lnTo>
                        <a:pt x="57" y="1378"/>
                      </a:lnTo>
                      <a:lnTo>
                        <a:pt x="51" y="1385"/>
                      </a:lnTo>
                      <a:lnTo>
                        <a:pt x="51" y="1385"/>
                      </a:lnTo>
                      <a:lnTo>
                        <a:pt x="41" y="1396"/>
                      </a:lnTo>
                      <a:lnTo>
                        <a:pt x="38" y="1401"/>
                      </a:lnTo>
                      <a:lnTo>
                        <a:pt x="38" y="1401"/>
                      </a:lnTo>
                      <a:lnTo>
                        <a:pt x="35" y="1405"/>
                      </a:lnTo>
                      <a:lnTo>
                        <a:pt x="32" y="1410"/>
                      </a:lnTo>
                      <a:lnTo>
                        <a:pt x="29" y="1417"/>
                      </a:lnTo>
                      <a:lnTo>
                        <a:pt x="29" y="1417"/>
                      </a:lnTo>
                      <a:lnTo>
                        <a:pt x="25" y="1428"/>
                      </a:lnTo>
                      <a:lnTo>
                        <a:pt x="25" y="1428"/>
                      </a:lnTo>
                      <a:lnTo>
                        <a:pt x="22" y="1437"/>
                      </a:lnTo>
                      <a:lnTo>
                        <a:pt x="21" y="1439"/>
                      </a:lnTo>
                      <a:lnTo>
                        <a:pt x="21" y="1439"/>
                      </a:lnTo>
                      <a:lnTo>
                        <a:pt x="14" y="1453"/>
                      </a:lnTo>
                      <a:lnTo>
                        <a:pt x="11" y="1464"/>
                      </a:lnTo>
                      <a:lnTo>
                        <a:pt x="10" y="1472"/>
                      </a:lnTo>
                      <a:lnTo>
                        <a:pt x="10" y="1472"/>
                      </a:lnTo>
                      <a:lnTo>
                        <a:pt x="11" y="1476"/>
                      </a:lnTo>
                      <a:lnTo>
                        <a:pt x="12" y="1478"/>
                      </a:lnTo>
                      <a:lnTo>
                        <a:pt x="13" y="1480"/>
                      </a:lnTo>
                      <a:lnTo>
                        <a:pt x="16" y="1480"/>
                      </a:lnTo>
                      <a:lnTo>
                        <a:pt x="19" y="1478"/>
                      </a:lnTo>
                      <a:lnTo>
                        <a:pt x="21" y="1478"/>
                      </a:lnTo>
                      <a:lnTo>
                        <a:pt x="21" y="1478"/>
                      </a:lnTo>
                      <a:lnTo>
                        <a:pt x="22" y="1478"/>
                      </a:lnTo>
                      <a:lnTo>
                        <a:pt x="23" y="1478"/>
                      </a:lnTo>
                      <a:lnTo>
                        <a:pt x="24" y="1481"/>
                      </a:lnTo>
                      <a:lnTo>
                        <a:pt x="25" y="1487"/>
                      </a:lnTo>
                      <a:lnTo>
                        <a:pt x="25" y="1487"/>
                      </a:lnTo>
                      <a:lnTo>
                        <a:pt x="27" y="1496"/>
                      </a:lnTo>
                      <a:lnTo>
                        <a:pt x="27" y="1504"/>
                      </a:lnTo>
                      <a:lnTo>
                        <a:pt x="27" y="1504"/>
                      </a:lnTo>
                      <a:lnTo>
                        <a:pt x="25" y="1511"/>
                      </a:lnTo>
                      <a:lnTo>
                        <a:pt x="24" y="1519"/>
                      </a:lnTo>
                      <a:lnTo>
                        <a:pt x="21" y="1525"/>
                      </a:lnTo>
                      <a:lnTo>
                        <a:pt x="21" y="1525"/>
                      </a:lnTo>
                      <a:lnTo>
                        <a:pt x="22" y="1527"/>
                      </a:lnTo>
                      <a:lnTo>
                        <a:pt x="24" y="1532"/>
                      </a:lnTo>
                      <a:lnTo>
                        <a:pt x="24" y="1532"/>
                      </a:lnTo>
                      <a:lnTo>
                        <a:pt x="28" y="1539"/>
                      </a:lnTo>
                      <a:lnTo>
                        <a:pt x="29" y="1543"/>
                      </a:lnTo>
                      <a:lnTo>
                        <a:pt x="29" y="1548"/>
                      </a:lnTo>
                      <a:lnTo>
                        <a:pt x="29" y="1548"/>
                      </a:lnTo>
                      <a:lnTo>
                        <a:pt x="29" y="1562"/>
                      </a:lnTo>
                      <a:lnTo>
                        <a:pt x="29" y="1562"/>
                      </a:lnTo>
                      <a:lnTo>
                        <a:pt x="22" y="1561"/>
                      </a:lnTo>
                      <a:lnTo>
                        <a:pt x="22" y="1561"/>
                      </a:lnTo>
                      <a:lnTo>
                        <a:pt x="19" y="1569"/>
                      </a:lnTo>
                      <a:lnTo>
                        <a:pt x="18" y="1573"/>
                      </a:lnTo>
                      <a:lnTo>
                        <a:pt x="19" y="1578"/>
                      </a:lnTo>
                      <a:lnTo>
                        <a:pt x="22" y="1586"/>
                      </a:lnTo>
                      <a:lnTo>
                        <a:pt x="22" y="1586"/>
                      </a:lnTo>
                      <a:lnTo>
                        <a:pt x="27" y="1586"/>
                      </a:lnTo>
                      <a:lnTo>
                        <a:pt x="27" y="1586"/>
                      </a:lnTo>
                      <a:lnTo>
                        <a:pt x="25" y="1591"/>
                      </a:lnTo>
                      <a:lnTo>
                        <a:pt x="25" y="1591"/>
                      </a:lnTo>
                      <a:lnTo>
                        <a:pt x="22" y="1596"/>
                      </a:lnTo>
                      <a:lnTo>
                        <a:pt x="18" y="1602"/>
                      </a:lnTo>
                      <a:lnTo>
                        <a:pt x="16" y="1610"/>
                      </a:lnTo>
                      <a:lnTo>
                        <a:pt x="16" y="1610"/>
                      </a:lnTo>
                      <a:lnTo>
                        <a:pt x="12" y="1622"/>
                      </a:lnTo>
                      <a:lnTo>
                        <a:pt x="12" y="1622"/>
                      </a:lnTo>
                      <a:lnTo>
                        <a:pt x="7" y="1633"/>
                      </a:lnTo>
                      <a:lnTo>
                        <a:pt x="2" y="1642"/>
                      </a:lnTo>
                      <a:lnTo>
                        <a:pt x="2" y="1642"/>
                      </a:lnTo>
                      <a:lnTo>
                        <a:pt x="1" y="1645"/>
                      </a:lnTo>
                      <a:lnTo>
                        <a:pt x="0" y="1648"/>
                      </a:lnTo>
                      <a:lnTo>
                        <a:pt x="0" y="1650"/>
                      </a:lnTo>
                      <a:lnTo>
                        <a:pt x="0" y="1650"/>
                      </a:lnTo>
                      <a:lnTo>
                        <a:pt x="0" y="1653"/>
                      </a:lnTo>
                      <a:lnTo>
                        <a:pt x="0" y="1655"/>
                      </a:lnTo>
                      <a:lnTo>
                        <a:pt x="2" y="1658"/>
                      </a:lnTo>
                      <a:lnTo>
                        <a:pt x="2" y="1658"/>
                      </a:lnTo>
                      <a:lnTo>
                        <a:pt x="8" y="1665"/>
                      </a:lnTo>
                      <a:lnTo>
                        <a:pt x="11" y="1669"/>
                      </a:lnTo>
                      <a:lnTo>
                        <a:pt x="12" y="1672"/>
                      </a:lnTo>
                      <a:lnTo>
                        <a:pt x="12" y="1672"/>
                      </a:lnTo>
                      <a:lnTo>
                        <a:pt x="13" y="1680"/>
                      </a:lnTo>
                      <a:lnTo>
                        <a:pt x="12" y="1686"/>
                      </a:lnTo>
                      <a:lnTo>
                        <a:pt x="10" y="1692"/>
                      </a:lnTo>
                      <a:lnTo>
                        <a:pt x="10" y="1692"/>
                      </a:lnTo>
                      <a:lnTo>
                        <a:pt x="10" y="1702"/>
                      </a:lnTo>
                      <a:lnTo>
                        <a:pt x="11" y="1712"/>
                      </a:lnTo>
                      <a:lnTo>
                        <a:pt x="12" y="1717"/>
                      </a:lnTo>
                      <a:lnTo>
                        <a:pt x="14" y="1720"/>
                      </a:lnTo>
                      <a:lnTo>
                        <a:pt x="14" y="1720"/>
                      </a:lnTo>
                      <a:lnTo>
                        <a:pt x="17" y="1724"/>
                      </a:lnTo>
                      <a:lnTo>
                        <a:pt x="21" y="1728"/>
                      </a:lnTo>
                      <a:lnTo>
                        <a:pt x="28" y="1734"/>
                      </a:lnTo>
                      <a:lnTo>
                        <a:pt x="35" y="1737"/>
                      </a:lnTo>
                      <a:lnTo>
                        <a:pt x="35" y="1737"/>
                      </a:lnTo>
                      <a:lnTo>
                        <a:pt x="38" y="1741"/>
                      </a:lnTo>
                      <a:lnTo>
                        <a:pt x="44" y="1749"/>
                      </a:lnTo>
                      <a:lnTo>
                        <a:pt x="44" y="1749"/>
                      </a:lnTo>
                      <a:lnTo>
                        <a:pt x="55" y="1760"/>
                      </a:lnTo>
                      <a:lnTo>
                        <a:pt x="55" y="1760"/>
                      </a:lnTo>
                      <a:lnTo>
                        <a:pt x="59" y="1766"/>
                      </a:lnTo>
                      <a:lnTo>
                        <a:pt x="61" y="1769"/>
                      </a:lnTo>
                      <a:lnTo>
                        <a:pt x="62" y="1773"/>
                      </a:lnTo>
                      <a:lnTo>
                        <a:pt x="62" y="1773"/>
                      </a:lnTo>
                      <a:lnTo>
                        <a:pt x="68" y="1779"/>
                      </a:lnTo>
                      <a:lnTo>
                        <a:pt x="73" y="1785"/>
                      </a:lnTo>
                      <a:lnTo>
                        <a:pt x="80" y="1794"/>
                      </a:lnTo>
                      <a:lnTo>
                        <a:pt x="80" y="1794"/>
                      </a:lnTo>
                      <a:lnTo>
                        <a:pt x="83" y="1803"/>
                      </a:lnTo>
                      <a:lnTo>
                        <a:pt x="87" y="1811"/>
                      </a:lnTo>
                      <a:lnTo>
                        <a:pt x="89" y="1821"/>
                      </a:lnTo>
                      <a:lnTo>
                        <a:pt x="89" y="1821"/>
                      </a:lnTo>
                      <a:lnTo>
                        <a:pt x="91" y="1830"/>
                      </a:lnTo>
                      <a:lnTo>
                        <a:pt x="93" y="1837"/>
                      </a:lnTo>
                      <a:lnTo>
                        <a:pt x="95" y="1841"/>
                      </a:lnTo>
                      <a:lnTo>
                        <a:pt x="98" y="1844"/>
                      </a:lnTo>
                      <a:lnTo>
                        <a:pt x="98" y="1844"/>
                      </a:lnTo>
                      <a:lnTo>
                        <a:pt x="107" y="1852"/>
                      </a:lnTo>
                      <a:lnTo>
                        <a:pt x="115" y="1855"/>
                      </a:lnTo>
                      <a:lnTo>
                        <a:pt x="125" y="1860"/>
                      </a:lnTo>
                      <a:lnTo>
                        <a:pt x="125" y="1860"/>
                      </a:lnTo>
                      <a:lnTo>
                        <a:pt x="129" y="1869"/>
                      </a:lnTo>
                      <a:lnTo>
                        <a:pt x="132" y="1876"/>
                      </a:lnTo>
                      <a:lnTo>
                        <a:pt x="136" y="1881"/>
                      </a:lnTo>
                      <a:lnTo>
                        <a:pt x="136" y="1881"/>
                      </a:lnTo>
                      <a:lnTo>
                        <a:pt x="145" y="1887"/>
                      </a:lnTo>
                      <a:lnTo>
                        <a:pt x="151" y="1890"/>
                      </a:lnTo>
                      <a:lnTo>
                        <a:pt x="158" y="1891"/>
                      </a:lnTo>
                      <a:lnTo>
                        <a:pt x="158" y="1891"/>
                      </a:lnTo>
                      <a:lnTo>
                        <a:pt x="165" y="1902"/>
                      </a:lnTo>
                      <a:lnTo>
                        <a:pt x="173" y="1912"/>
                      </a:lnTo>
                      <a:lnTo>
                        <a:pt x="181" y="1920"/>
                      </a:lnTo>
                      <a:lnTo>
                        <a:pt x="181" y="1920"/>
                      </a:lnTo>
                      <a:lnTo>
                        <a:pt x="194" y="1928"/>
                      </a:lnTo>
                      <a:lnTo>
                        <a:pt x="203" y="1933"/>
                      </a:lnTo>
                      <a:lnTo>
                        <a:pt x="213" y="1936"/>
                      </a:lnTo>
                      <a:lnTo>
                        <a:pt x="213" y="1936"/>
                      </a:lnTo>
                      <a:lnTo>
                        <a:pt x="221" y="1936"/>
                      </a:lnTo>
                      <a:lnTo>
                        <a:pt x="229" y="1935"/>
                      </a:lnTo>
                      <a:lnTo>
                        <a:pt x="238" y="1933"/>
                      </a:lnTo>
                      <a:lnTo>
                        <a:pt x="238" y="1933"/>
                      </a:lnTo>
                      <a:lnTo>
                        <a:pt x="248" y="1929"/>
                      </a:lnTo>
                      <a:lnTo>
                        <a:pt x="255" y="1924"/>
                      </a:lnTo>
                      <a:lnTo>
                        <a:pt x="262" y="1919"/>
                      </a:lnTo>
                      <a:lnTo>
                        <a:pt x="262" y="1919"/>
                      </a:lnTo>
                      <a:lnTo>
                        <a:pt x="266" y="1920"/>
                      </a:lnTo>
                      <a:lnTo>
                        <a:pt x="270" y="1920"/>
                      </a:lnTo>
                      <a:lnTo>
                        <a:pt x="273" y="1920"/>
                      </a:lnTo>
                      <a:lnTo>
                        <a:pt x="273" y="1920"/>
                      </a:lnTo>
                      <a:lnTo>
                        <a:pt x="281" y="1918"/>
                      </a:lnTo>
                      <a:lnTo>
                        <a:pt x="286" y="1916"/>
                      </a:lnTo>
                      <a:lnTo>
                        <a:pt x="292" y="1913"/>
                      </a:lnTo>
                      <a:lnTo>
                        <a:pt x="292" y="1913"/>
                      </a:lnTo>
                      <a:lnTo>
                        <a:pt x="293" y="1912"/>
                      </a:lnTo>
                      <a:lnTo>
                        <a:pt x="296" y="1912"/>
                      </a:lnTo>
                      <a:lnTo>
                        <a:pt x="297" y="1913"/>
                      </a:lnTo>
                      <a:lnTo>
                        <a:pt x="297" y="1913"/>
                      </a:lnTo>
                      <a:lnTo>
                        <a:pt x="302" y="1917"/>
                      </a:lnTo>
                      <a:lnTo>
                        <a:pt x="307" y="1919"/>
                      </a:lnTo>
                      <a:lnTo>
                        <a:pt x="307" y="1919"/>
                      </a:lnTo>
                      <a:lnTo>
                        <a:pt x="314" y="1920"/>
                      </a:lnTo>
                      <a:lnTo>
                        <a:pt x="320" y="1919"/>
                      </a:lnTo>
                      <a:lnTo>
                        <a:pt x="327" y="1918"/>
                      </a:lnTo>
                      <a:lnTo>
                        <a:pt x="327" y="1918"/>
                      </a:lnTo>
                      <a:lnTo>
                        <a:pt x="329" y="1918"/>
                      </a:lnTo>
                      <a:lnTo>
                        <a:pt x="334" y="1919"/>
                      </a:lnTo>
                      <a:lnTo>
                        <a:pt x="334" y="1919"/>
                      </a:lnTo>
                      <a:lnTo>
                        <a:pt x="339" y="1923"/>
                      </a:lnTo>
                      <a:lnTo>
                        <a:pt x="341" y="1924"/>
                      </a:lnTo>
                      <a:lnTo>
                        <a:pt x="342" y="1924"/>
                      </a:lnTo>
                      <a:lnTo>
                        <a:pt x="342" y="1924"/>
                      </a:lnTo>
                      <a:lnTo>
                        <a:pt x="350" y="1922"/>
                      </a:lnTo>
                      <a:lnTo>
                        <a:pt x="358" y="1919"/>
                      </a:lnTo>
                      <a:lnTo>
                        <a:pt x="375" y="1911"/>
                      </a:lnTo>
                      <a:lnTo>
                        <a:pt x="394" y="1900"/>
                      </a:lnTo>
                      <a:lnTo>
                        <a:pt x="394" y="1900"/>
                      </a:lnTo>
                      <a:lnTo>
                        <a:pt x="395" y="1898"/>
                      </a:lnTo>
                      <a:lnTo>
                        <a:pt x="399" y="1898"/>
                      </a:lnTo>
                      <a:lnTo>
                        <a:pt x="399" y="1898"/>
                      </a:lnTo>
                      <a:lnTo>
                        <a:pt x="404" y="1898"/>
                      </a:lnTo>
                      <a:lnTo>
                        <a:pt x="409" y="1897"/>
                      </a:lnTo>
                      <a:lnTo>
                        <a:pt x="409" y="1897"/>
                      </a:lnTo>
                      <a:lnTo>
                        <a:pt x="413" y="1896"/>
                      </a:lnTo>
                      <a:lnTo>
                        <a:pt x="416" y="1893"/>
                      </a:lnTo>
                      <a:lnTo>
                        <a:pt x="418" y="1890"/>
                      </a:lnTo>
                      <a:lnTo>
                        <a:pt x="418" y="1890"/>
                      </a:lnTo>
                      <a:lnTo>
                        <a:pt x="432" y="1886"/>
                      </a:lnTo>
                      <a:lnTo>
                        <a:pt x="444" y="1884"/>
                      </a:lnTo>
                      <a:lnTo>
                        <a:pt x="459" y="1881"/>
                      </a:lnTo>
                      <a:lnTo>
                        <a:pt x="459" y="1881"/>
                      </a:lnTo>
                      <a:lnTo>
                        <a:pt x="461" y="1882"/>
                      </a:lnTo>
                      <a:lnTo>
                        <a:pt x="461" y="1885"/>
                      </a:lnTo>
                      <a:lnTo>
                        <a:pt x="459" y="1889"/>
                      </a:lnTo>
                      <a:lnTo>
                        <a:pt x="455" y="1892"/>
                      </a:lnTo>
                      <a:lnTo>
                        <a:pt x="455" y="1892"/>
                      </a:lnTo>
                      <a:lnTo>
                        <a:pt x="459" y="1891"/>
                      </a:lnTo>
                      <a:lnTo>
                        <a:pt x="463" y="1890"/>
                      </a:lnTo>
                      <a:lnTo>
                        <a:pt x="470" y="1891"/>
                      </a:lnTo>
                      <a:lnTo>
                        <a:pt x="477" y="1895"/>
                      </a:lnTo>
                      <a:lnTo>
                        <a:pt x="485" y="1898"/>
                      </a:lnTo>
                      <a:lnTo>
                        <a:pt x="491" y="1903"/>
                      </a:lnTo>
                      <a:lnTo>
                        <a:pt x="497" y="1907"/>
                      </a:lnTo>
                      <a:lnTo>
                        <a:pt x="503" y="1908"/>
                      </a:lnTo>
                      <a:lnTo>
                        <a:pt x="507" y="1908"/>
                      </a:lnTo>
                      <a:lnTo>
                        <a:pt x="509" y="1907"/>
                      </a:lnTo>
                      <a:lnTo>
                        <a:pt x="509" y="1907"/>
                      </a:lnTo>
                      <a:lnTo>
                        <a:pt x="512" y="1914"/>
                      </a:lnTo>
                      <a:lnTo>
                        <a:pt x="512" y="1914"/>
                      </a:lnTo>
                      <a:lnTo>
                        <a:pt x="513" y="1917"/>
                      </a:lnTo>
                      <a:lnTo>
                        <a:pt x="515" y="1924"/>
                      </a:lnTo>
                      <a:lnTo>
                        <a:pt x="517" y="1928"/>
                      </a:lnTo>
                      <a:lnTo>
                        <a:pt x="519" y="1930"/>
                      </a:lnTo>
                      <a:lnTo>
                        <a:pt x="521" y="1934"/>
                      </a:lnTo>
                      <a:lnTo>
                        <a:pt x="525" y="1935"/>
                      </a:lnTo>
                      <a:lnTo>
                        <a:pt x="525" y="1935"/>
                      </a:lnTo>
                      <a:lnTo>
                        <a:pt x="535" y="1936"/>
                      </a:lnTo>
                      <a:lnTo>
                        <a:pt x="545" y="1935"/>
                      </a:lnTo>
                      <a:lnTo>
                        <a:pt x="566" y="1933"/>
                      </a:lnTo>
                      <a:lnTo>
                        <a:pt x="566" y="1933"/>
                      </a:lnTo>
                      <a:lnTo>
                        <a:pt x="578" y="1933"/>
                      </a:lnTo>
                      <a:lnTo>
                        <a:pt x="583" y="1933"/>
                      </a:lnTo>
                      <a:lnTo>
                        <a:pt x="583" y="1933"/>
                      </a:lnTo>
                      <a:lnTo>
                        <a:pt x="585" y="1934"/>
                      </a:lnTo>
                      <a:lnTo>
                        <a:pt x="588" y="1935"/>
                      </a:lnTo>
                      <a:lnTo>
                        <a:pt x="589" y="1938"/>
                      </a:lnTo>
                      <a:lnTo>
                        <a:pt x="589" y="1938"/>
                      </a:lnTo>
                      <a:lnTo>
                        <a:pt x="590" y="1943"/>
                      </a:lnTo>
                      <a:lnTo>
                        <a:pt x="593" y="1946"/>
                      </a:lnTo>
                      <a:lnTo>
                        <a:pt x="593" y="1946"/>
                      </a:lnTo>
                      <a:lnTo>
                        <a:pt x="596" y="1950"/>
                      </a:lnTo>
                      <a:lnTo>
                        <a:pt x="600" y="1952"/>
                      </a:lnTo>
                      <a:lnTo>
                        <a:pt x="605" y="1955"/>
                      </a:lnTo>
                      <a:lnTo>
                        <a:pt x="605" y="1955"/>
                      </a:lnTo>
                      <a:lnTo>
                        <a:pt x="606" y="1955"/>
                      </a:lnTo>
                      <a:lnTo>
                        <a:pt x="607" y="1956"/>
                      </a:lnTo>
                      <a:lnTo>
                        <a:pt x="609" y="1961"/>
                      </a:lnTo>
                      <a:lnTo>
                        <a:pt x="610" y="1967"/>
                      </a:lnTo>
                      <a:lnTo>
                        <a:pt x="610" y="1967"/>
                      </a:lnTo>
                      <a:lnTo>
                        <a:pt x="609" y="1981"/>
                      </a:lnTo>
                      <a:lnTo>
                        <a:pt x="606" y="1995"/>
                      </a:lnTo>
                      <a:lnTo>
                        <a:pt x="606" y="1995"/>
                      </a:lnTo>
                      <a:lnTo>
                        <a:pt x="600" y="2017"/>
                      </a:lnTo>
                      <a:lnTo>
                        <a:pt x="600" y="2017"/>
                      </a:lnTo>
                      <a:lnTo>
                        <a:pt x="600" y="2022"/>
                      </a:lnTo>
                      <a:lnTo>
                        <a:pt x="600" y="2026"/>
                      </a:lnTo>
                      <a:lnTo>
                        <a:pt x="602" y="2033"/>
                      </a:lnTo>
                      <a:lnTo>
                        <a:pt x="604" y="2037"/>
                      </a:lnTo>
                      <a:lnTo>
                        <a:pt x="605" y="2038"/>
                      </a:lnTo>
                      <a:lnTo>
                        <a:pt x="605" y="2038"/>
                      </a:lnTo>
                      <a:lnTo>
                        <a:pt x="606" y="2043"/>
                      </a:lnTo>
                      <a:lnTo>
                        <a:pt x="606" y="2047"/>
                      </a:lnTo>
                      <a:lnTo>
                        <a:pt x="605" y="2053"/>
                      </a:lnTo>
                      <a:lnTo>
                        <a:pt x="605" y="2053"/>
                      </a:lnTo>
                      <a:lnTo>
                        <a:pt x="599" y="2064"/>
                      </a:lnTo>
                      <a:lnTo>
                        <a:pt x="594" y="2074"/>
                      </a:lnTo>
                      <a:lnTo>
                        <a:pt x="594" y="2074"/>
                      </a:lnTo>
                      <a:lnTo>
                        <a:pt x="585" y="2079"/>
                      </a:lnTo>
                      <a:lnTo>
                        <a:pt x="585" y="2079"/>
                      </a:lnTo>
                      <a:lnTo>
                        <a:pt x="593" y="2079"/>
                      </a:lnTo>
                      <a:lnTo>
                        <a:pt x="593" y="2079"/>
                      </a:lnTo>
                      <a:lnTo>
                        <a:pt x="593" y="2083"/>
                      </a:lnTo>
                      <a:lnTo>
                        <a:pt x="593" y="2086"/>
                      </a:lnTo>
                      <a:lnTo>
                        <a:pt x="594" y="2089"/>
                      </a:lnTo>
                      <a:lnTo>
                        <a:pt x="594" y="2089"/>
                      </a:lnTo>
                      <a:lnTo>
                        <a:pt x="596" y="2100"/>
                      </a:lnTo>
                      <a:lnTo>
                        <a:pt x="600" y="2110"/>
                      </a:lnTo>
                      <a:lnTo>
                        <a:pt x="606" y="2121"/>
                      </a:lnTo>
                      <a:lnTo>
                        <a:pt x="606" y="2121"/>
                      </a:lnTo>
                      <a:lnTo>
                        <a:pt x="616" y="2137"/>
                      </a:lnTo>
                      <a:lnTo>
                        <a:pt x="627" y="2151"/>
                      </a:lnTo>
                      <a:lnTo>
                        <a:pt x="638" y="2165"/>
                      </a:lnTo>
                      <a:lnTo>
                        <a:pt x="638" y="2165"/>
                      </a:lnTo>
                      <a:lnTo>
                        <a:pt x="645" y="2175"/>
                      </a:lnTo>
                      <a:lnTo>
                        <a:pt x="653" y="2184"/>
                      </a:lnTo>
                      <a:lnTo>
                        <a:pt x="659" y="2198"/>
                      </a:lnTo>
                      <a:lnTo>
                        <a:pt x="659" y="2198"/>
                      </a:lnTo>
                      <a:lnTo>
                        <a:pt x="663" y="2207"/>
                      </a:lnTo>
                      <a:lnTo>
                        <a:pt x="664" y="2215"/>
                      </a:lnTo>
                      <a:lnTo>
                        <a:pt x="665" y="2224"/>
                      </a:lnTo>
                      <a:lnTo>
                        <a:pt x="665" y="2224"/>
                      </a:lnTo>
                      <a:lnTo>
                        <a:pt x="665" y="2225"/>
                      </a:lnTo>
                      <a:lnTo>
                        <a:pt x="664" y="2226"/>
                      </a:lnTo>
                      <a:lnTo>
                        <a:pt x="665" y="2231"/>
                      </a:lnTo>
                      <a:lnTo>
                        <a:pt x="668" y="2239"/>
                      </a:lnTo>
                      <a:lnTo>
                        <a:pt x="668" y="2239"/>
                      </a:lnTo>
                      <a:lnTo>
                        <a:pt x="677" y="2256"/>
                      </a:lnTo>
                      <a:lnTo>
                        <a:pt x="682" y="2266"/>
                      </a:lnTo>
                      <a:lnTo>
                        <a:pt x="686" y="2275"/>
                      </a:lnTo>
                      <a:lnTo>
                        <a:pt x="686" y="2275"/>
                      </a:lnTo>
                      <a:lnTo>
                        <a:pt x="687" y="2283"/>
                      </a:lnTo>
                      <a:lnTo>
                        <a:pt x="688" y="2289"/>
                      </a:lnTo>
                      <a:lnTo>
                        <a:pt x="688" y="2302"/>
                      </a:lnTo>
                      <a:lnTo>
                        <a:pt x="686" y="2315"/>
                      </a:lnTo>
                      <a:lnTo>
                        <a:pt x="686" y="2315"/>
                      </a:lnTo>
                      <a:lnTo>
                        <a:pt x="686" y="2316"/>
                      </a:lnTo>
                      <a:lnTo>
                        <a:pt x="685" y="2318"/>
                      </a:lnTo>
                      <a:lnTo>
                        <a:pt x="685" y="2323"/>
                      </a:lnTo>
                      <a:lnTo>
                        <a:pt x="686" y="2332"/>
                      </a:lnTo>
                      <a:lnTo>
                        <a:pt x="686" y="2332"/>
                      </a:lnTo>
                      <a:lnTo>
                        <a:pt x="693" y="2353"/>
                      </a:lnTo>
                      <a:lnTo>
                        <a:pt x="696" y="2365"/>
                      </a:lnTo>
                      <a:lnTo>
                        <a:pt x="697" y="2375"/>
                      </a:lnTo>
                      <a:lnTo>
                        <a:pt x="697" y="2375"/>
                      </a:lnTo>
                      <a:lnTo>
                        <a:pt x="697" y="2383"/>
                      </a:lnTo>
                      <a:lnTo>
                        <a:pt x="696" y="2391"/>
                      </a:lnTo>
                      <a:lnTo>
                        <a:pt x="695" y="2397"/>
                      </a:lnTo>
                      <a:lnTo>
                        <a:pt x="692" y="2402"/>
                      </a:lnTo>
                      <a:lnTo>
                        <a:pt x="688" y="2408"/>
                      </a:lnTo>
                      <a:lnTo>
                        <a:pt x="686" y="2410"/>
                      </a:lnTo>
                      <a:lnTo>
                        <a:pt x="686" y="2410"/>
                      </a:lnTo>
                      <a:lnTo>
                        <a:pt x="683" y="2414"/>
                      </a:lnTo>
                      <a:lnTo>
                        <a:pt x="679" y="2421"/>
                      </a:lnTo>
                      <a:lnTo>
                        <a:pt x="679" y="2421"/>
                      </a:lnTo>
                      <a:lnTo>
                        <a:pt x="672" y="2429"/>
                      </a:lnTo>
                      <a:lnTo>
                        <a:pt x="669" y="2435"/>
                      </a:lnTo>
                      <a:lnTo>
                        <a:pt x="668" y="2441"/>
                      </a:lnTo>
                      <a:lnTo>
                        <a:pt x="668" y="2441"/>
                      </a:lnTo>
                      <a:lnTo>
                        <a:pt x="664" y="2460"/>
                      </a:lnTo>
                      <a:lnTo>
                        <a:pt x="661" y="2478"/>
                      </a:lnTo>
                      <a:lnTo>
                        <a:pt x="661" y="2478"/>
                      </a:lnTo>
                      <a:lnTo>
                        <a:pt x="658" y="2494"/>
                      </a:lnTo>
                      <a:lnTo>
                        <a:pt x="655" y="2506"/>
                      </a:lnTo>
                      <a:lnTo>
                        <a:pt x="652" y="2519"/>
                      </a:lnTo>
                      <a:lnTo>
                        <a:pt x="652" y="2519"/>
                      </a:lnTo>
                      <a:lnTo>
                        <a:pt x="649" y="2533"/>
                      </a:lnTo>
                      <a:lnTo>
                        <a:pt x="649" y="2546"/>
                      </a:lnTo>
                      <a:lnTo>
                        <a:pt x="650" y="2552"/>
                      </a:lnTo>
                      <a:lnTo>
                        <a:pt x="652" y="2558"/>
                      </a:lnTo>
                      <a:lnTo>
                        <a:pt x="652" y="2558"/>
                      </a:lnTo>
                      <a:lnTo>
                        <a:pt x="660" y="2579"/>
                      </a:lnTo>
                      <a:lnTo>
                        <a:pt x="670" y="2602"/>
                      </a:lnTo>
                      <a:lnTo>
                        <a:pt x="670" y="2602"/>
                      </a:lnTo>
                      <a:lnTo>
                        <a:pt x="680" y="2629"/>
                      </a:lnTo>
                      <a:lnTo>
                        <a:pt x="680" y="2629"/>
                      </a:lnTo>
                      <a:lnTo>
                        <a:pt x="685" y="2640"/>
                      </a:lnTo>
                      <a:lnTo>
                        <a:pt x="690" y="2647"/>
                      </a:lnTo>
                      <a:lnTo>
                        <a:pt x="693" y="2651"/>
                      </a:lnTo>
                      <a:lnTo>
                        <a:pt x="695" y="2652"/>
                      </a:lnTo>
                      <a:lnTo>
                        <a:pt x="695" y="2652"/>
                      </a:lnTo>
                      <a:lnTo>
                        <a:pt x="696" y="2654"/>
                      </a:lnTo>
                      <a:lnTo>
                        <a:pt x="701" y="2657"/>
                      </a:lnTo>
                      <a:lnTo>
                        <a:pt x="706" y="2665"/>
                      </a:lnTo>
                      <a:lnTo>
                        <a:pt x="708" y="2670"/>
                      </a:lnTo>
                      <a:lnTo>
                        <a:pt x="709" y="2676"/>
                      </a:lnTo>
                      <a:lnTo>
                        <a:pt x="709" y="2676"/>
                      </a:lnTo>
                      <a:lnTo>
                        <a:pt x="711" y="2699"/>
                      </a:lnTo>
                      <a:lnTo>
                        <a:pt x="711" y="2722"/>
                      </a:lnTo>
                      <a:lnTo>
                        <a:pt x="711" y="2722"/>
                      </a:lnTo>
                      <a:lnTo>
                        <a:pt x="712" y="2735"/>
                      </a:lnTo>
                      <a:lnTo>
                        <a:pt x="714" y="2744"/>
                      </a:lnTo>
                      <a:lnTo>
                        <a:pt x="718" y="2753"/>
                      </a:lnTo>
                      <a:lnTo>
                        <a:pt x="718" y="2753"/>
                      </a:lnTo>
                      <a:lnTo>
                        <a:pt x="720" y="2779"/>
                      </a:lnTo>
                      <a:lnTo>
                        <a:pt x="724" y="2801"/>
                      </a:lnTo>
                      <a:lnTo>
                        <a:pt x="726" y="2812"/>
                      </a:lnTo>
                      <a:lnTo>
                        <a:pt x="729" y="2822"/>
                      </a:lnTo>
                      <a:lnTo>
                        <a:pt x="729" y="2822"/>
                      </a:lnTo>
                      <a:lnTo>
                        <a:pt x="734" y="2832"/>
                      </a:lnTo>
                      <a:lnTo>
                        <a:pt x="738" y="2839"/>
                      </a:lnTo>
                      <a:lnTo>
                        <a:pt x="742" y="2845"/>
                      </a:lnTo>
                      <a:lnTo>
                        <a:pt x="747" y="2850"/>
                      </a:lnTo>
                      <a:lnTo>
                        <a:pt x="755" y="2856"/>
                      </a:lnTo>
                      <a:lnTo>
                        <a:pt x="758" y="2857"/>
                      </a:lnTo>
                      <a:lnTo>
                        <a:pt x="758" y="2857"/>
                      </a:lnTo>
                      <a:lnTo>
                        <a:pt x="760" y="2857"/>
                      </a:lnTo>
                      <a:lnTo>
                        <a:pt x="762" y="2859"/>
                      </a:lnTo>
                      <a:lnTo>
                        <a:pt x="766" y="2862"/>
                      </a:lnTo>
                      <a:lnTo>
                        <a:pt x="768" y="2866"/>
                      </a:lnTo>
                      <a:lnTo>
                        <a:pt x="769" y="2872"/>
                      </a:lnTo>
                      <a:lnTo>
                        <a:pt x="769" y="2872"/>
                      </a:lnTo>
                      <a:lnTo>
                        <a:pt x="773" y="2893"/>
                      </a:lnTo>
                      <a:lnTo>
                        <a:pt x="776" y="2905"/>
                      </a:lnTo>
                      <a:lnTo>
                        <a:pt x="778" y="2916"/>
                      </a:lnTo>
                      <a:lnTo>
                        <a:pt x="778" y="2916"/>
                      </a:lnTo>
                      <a:lnTo>
                        <a:pt x="783" y="2931"/>
                      </a:lnTo>
                      <a:lnTo>
                        <a:pt x="789" y="2943"/>
                      </a:lnTo>
                      <a:lnTo>
                        <a:pt x="796" y="2953"/>
                      </a:lnTo>
                      <a:lnTo>
                        <a:pt x="796" y="2953"/>
                      </a:lnTo>
                      <a:lnTo>
                        <a:pt x="798" y="2957"/>
                      </a:lnTo>
                      <a:lnTo>
                        <a:pt x="798" y="2961"/>
                      </a:lnTo>
                      <a:lnTo>
                        <a:pt x="796" y="2964"/>
                      </a:lnTo>
                      <a:lnTo>
                        <a:pt x="796" y="2964"/>
                      </a:lnTo>
                      <a:lnTo>
                        <a:pt x="793" y="2970"/>
                      </a:lnTo>
                      <a:lnTo>
                        <a:pt x="790" y="2977"/>
                      </a:lnTo>
                      <a:lnTo>
                        <a:pt x="790" y="2977"/>
                      </a:lnTo>
                      <a:lnTo>
                        <a:pt x="789" y="2980"/>
                      </a:lnTo>
                      <a:lnTo>
                        <a:pt x="790" y="2985"/>
                      </a:lnTo>
                      <a:lnTo>
                        <a:pt x="793" y="2989"/>
                      </a:lnTo>
                      <a:lnTo>
                        <a:pt x="793" y="2989"/>
                      </a:lnTo>
                      <a:lnTo>
                        <a:pt x="794" y="2990"/>
                      </a:lnTo>
                      <a:lnTo>
                        <a:pt x="795" y="2993"/>
                      </a:lnTo>
                      <a:lnTo>
                        <a:pt x="796" y="2996"/>
                      </a:lnTo>
                      <a:lnTo>
                        <a:pt x="796" y="2996"/>
                      </a:lnTo>
                      <a:lnTo>
                        <a:pt x="796" y="3001"/>
                      </a:lnTo>
                      <a:lnTo>
                        <a:pt x="796" y="3007"/>
                      </a:lnTo>
                      <a:lnTo>
                        <a:pt x="796" y="3007"/>
                      </a:lnTo>
                      <a:lnTo>
                        <a:pt x="798" y="3011"/>
                      </a:lnTo>
                      <a:lnTo>
                        <a:pt x="801" y="3012"/>
                      </a:lnTo>
                      <a:lnTo>
                        <a:pt x="804" y="3013"/>
                      </a:lnTo>
                      <a:lnTo>
                        <a:pt x="804" y="3013"/>
                      </a:lnTo>
                      <a:lnTo>
                        <a:pt x="811" y="3018"/>
                      </a:lnTo>
                      <a:lnTo>
                        <a:pt x="817" y="3022"/>
                      </a:lnTo>
                      <a:lnTo>
                        <a:pt x="823" y="3023"/>
                      </a:lnTo>
                      <a:lnTo>
                        <a:pt x="823" y="3023"/>
                      </a:lnTo>
                      <a:lnTo>
                        <a:pt x="831" y="3023"/>
                      </a:lnTo>
                      <a:lnTo>
                        <a:pt x="838" y="3021"/>
                      </a:lnTo>
                      <a:lnTo>
                        <a:pt x="844" y="3017"/>
                      </a:lnTo>
                      <a:lnTo>
                        <a:pt x="844" y="3017"/>
                      </a:lnTo>
                      <a:lnTo>
                        <a:pt x="847" y="3016"/>
                      </a:lnTo>
                      <a:lnTo>
                        <a:pt x="848" y="3016"/>
                      </a:lnTo>
                      <a:lnTo>
                        <a:pt x="850" y="3016"/>
                      </a:lnTo>
                      <a:lnTo>
                        <a:pt x="850" y="3016"/>
                      </a:lnTo>
                      <a:lnTo>
                        <a:pt x="855" y="3018"/>
                      </a:lnTo>
                      <a:lnTo>
                        <a:pt x="860" y="3020"/>
                      </a:lnTo>
                      <a:lnTo>
                        <a:pt x="860" y="3020"/>
                      </a:lnTo>
                      <a:lnTo>
                        <a:pt x="865" y="3018"/>
                      </a:lnTo>
                      <a:lnTo>
                        <a:pt x="869" y="3016"/>
                      </a:lnTo>
                      <a:lnTo>
                        <a:pt x="873" y="3012"/>
                      </a:lnTo>
                      <a:lnTo>
                        <a:pt x="873" y="3012"/>
                      </a:lnTo>
                      <a:lnTo>
                        <a:pt x="876" y="3010"/>
                      </a:lnTo>
                      <a:lnTo>
                        <a:pt x="882" y="3008"/>
                      </a:lnTo>
                      <a:lnTo>
                        <a:pt x="891" y="3008"/>
                      </a:lnTo>
                      <a:lnTo>
                        <a:pt x="891" y="3008"/>
                      </a:lnTo>
                      <a:lnTo>
                        <a:pt x="900" y="3011"/>
                      </a:lnTo>
                      <a:lnTo>
                        <a:pt x="908" y="3011"/>
                      </a:lnTo>
                      <a:lnTo>
                        <a:pt x="908" y="3011"/>
                      </a:lnTo>
                      <a:lnTo>
                        <a:pt x="920" y="3011"/>
                      </a:lnTo>
                      <a:lnTo>
                        <a:pt x="930" y="3010"/>
                      </a:lnTo>
                      <a:lnTo>
                        <a:pt x="940" y="3007"/>
                      </a:lnTo>
                      <a:lnTo>
                        <a:pt x="940" y="3007"/>
                      </a:lnTo>
                      <a:lnTo>
                        <a:pt x="941" y="3007"/>
                      </a:lnTo>
                      <a:lnTo>
                        <a:pt x="944" y="3006"/>
                      </a:lnTo>
                      <a:lnTo>
                        <a:pt x="944" y="3006"/>
                      </a:lnTo>
                      <a:lnTo>
                        <a:pt x="950" y="3001"/>
                      </a:lnTo>
                      <a:lnTo>
                        <a:pt x="950" y="3001"/>
                      </a:lnTo>
                      <a:lnTo>
                        <a:pt x="955" y="3000"/>
                      </a:lnTo>
                      <a:lnTo>
                        <a:pt x="958" y="2999"/>
                      </a:lnTo>
                      <a:lnTo>
                        <a:pt x="963" y="2999"/>
                      </a:lnTo>
                      <a:lnTo>
                        <a:pt x="963" y="2999"/>
                      </a:lnTo>
                      <a:lnTo>
                        <a:pt x="974" y="2997"/>
                      </a:lnTo>
                      <a:lnTo>
                        <a:pt x="983" y="2995"/>
                      </a:lnTo>
                      <a:lnTo>
                        <a:pt x="987" y="2994"/>
                      </a:lnTo>
                      <a:lnTo>
                        <a:pt x="989" y="2991"/>
                      </a:lnTo>
                      <a:lnTo>
                        <a:pt x="989" y="2991"/>
                      </a:lnTo>
                      <a:lnTo>
                        <a:pt x="1004" y="2977"/>
                      </a:lnTo>
                      <a:lnTo>
                        <a:pt x="1020" y="2958"/>
                      </a:lnTo>
                      <a:lnTo>
                        <a:pt x="1020" y="2958"/>
                      </a:lnTo>
                      <a:lnTo>
                        <a:pt x="1032" y="2946"/>
                      </a:lnTo>
                      <a:lnTo>
                        <a:pt x="1042" y="2937"/>
                      </a:lnTo>
                      <a:lnTo>
                        <a:pt x="1052" y="2929"/>
                      </a:lnTo>
                      <a:lnTo>
                        <a:pt x="1052" y="2929"/>
                      </a:lnTo>
                      <a:lnTo>
                        <a:pt x="1055" y="2927"/>
                      </a:lnTo>
                      <a:lnTo>
                        <a:pt x="1058" y="2925"/>
                      </a:lnTo>
                      <a:lnTo>
                        <a:pt x="1059" y="2923"/>
                      </a:lnTo>
                      <a:lnTo>
                        <a:pt x="1059" y="2923"/>
                      </a:lnTo>
                      <a:lnTo>
                        <a:pt x="1064" y="2911"/>
                      </a:lnTo>
                      <a:lnTo>
                        <a:pt x="1070" y="2898"/>
                      </a:lnTo>
                      <a:lnTo>
                        <a:pt x="1070" y="2898"/>
                      </a:lnTo>
                      <a:lnTo>
                        <a:pt x="1089" y="2868"/>
                      </a:lnTo>
                      <a:lnTo>
                        <a:pt x="1098" y="2854"/>
                      </a:lnTo>
                      <a:lnTo>
                        <a:pt x="1098" y="2854"/>
                      </a:lnTo>
                      <a:lnTo>
                        <a:pt x="1105" y="2844"/>
                      </a:lnTo>
                      <a:lnTo>
                        <a:pt x="1108" y="2835"/>
                      </a:lnTo>
                      <a:lnTo>
                        <a:pt x="1111" y="2829"/>
                      </a:lnTo>
                      <a:lnTo>
                        <a:pt x="1111" y="2829"/>
                      </a:lnTo>
                      <a:lnTo>
                        <a:pt x="1113" y="2814"/>
                      </a:lnTo>
                      <a:lnTo>
                        <a:pt x="1113" y="2797"/>
                      </a:lnTo>
                      <a:lnTo>
                        <a:pt x="1112" y="2780"/>
                      </a:lnTo>
                      <a:lnTo>
                        <a:pt x="1112" y="2780"/>
                      </a:lnTo>
                      <a:lnTo>
                        <a:pt x="1113" y="2776"/>
                      </a:lnTo>
                      <a:lnTo>
                        <a:pt x="1114" y="2773"/>
                      </a:lnTo>
                      <a:lnTo>
                        <a:pt x="1118" y="2770"/>
                      </a:lnTo>
                      <a:lnTo>
                        <a:pt x="1118" y="2770"/>
                      </a:lnTo>
                      <a:lnTo>
                        <a:pt x="1129" y="2768"/>
                      </a:lnTo>
                      <a:lnTo>
                        <a:pt x="1141" y="2765"/>
                      </a:lnTo>
                      <a:lnTo>
                        <a:pt x="1141" y="2765"/>
                      </a:lnTo>
                      <a:lnTo>
                        <a:pt x="1148" y="2763"/>
                      </a:lnTo>
                      <a:lnTo>
                        <a:pt x="1152" y="2759"/>
                      </a:lnTo>
                      <a:lnTo>
                        <a:pt x="1157" y="2756"/>
                      </a:lnTo>
                      <a:lnTo>
                        <a:pt x="1157" y="2756"/>
                      </a:lnTo>
                      <a:lnTo>
                        <a:pt x="1160" y="2752"/>
                      </a:lnTo>
                      <a:lnTo>
                        <a:pt x="1167" y="2742"/>
                      </a:lnTo>
                      <a:lnTo>
                        <a:pt x="1171" y="2736"/>
                      </a:lnTo>
                      <a:lnTo>
                        <a:pt x="1173" y="2727"/>
                      </a:lnTo>
                      <a:lnTo>
                        <a:pt x="1176" y="2719"/>
                      </a:lnTo>
                      <a:lnTo>
                        <a:pt x="1177" y="2710"/>
                      </a:lnTo>
                      <a:lnTo>
                        <a:pt x="1177" y="2710"/>
                      </a:lnTo>
                      <a:lnTo>
                        <a:pt x="1178" y="2698"/>
                      </a:lnTo>
                      <a:lnTo>
                        <a:pt x="1177" y="2686"/>
                      </a:lnTo>
                      <a:lnTo>
                        <a:pt x="1172" y="2663"/>
                      </a:lnTo>
                      <a:lnTo>
                        <a:pt x="1168" y="2646"/>
                      </a:lnTo>
                      <a:lnTo>
                        <a:pt x="1166" y="2640"/>
                      </a:lnTo>
                      <a:lnTo>
                        <a:pt x="1166" y="2640"/>
                      </a:lnTo>
                      <a:lnTo>
                        <a:pt x="1166" y="2631"/>
                      </a:lnTo>
                      <a:lnTo>
                        <a:pt x="1166" y="2627"/>
                      </a:lnTo>
                      <a:lnTo>
                        <a:pt x="1167" y="2622"/>
                      </a:lnTo>
                      <a:lnTo>
                        <a:pt x="1167" y="2622"/>
                      </a:lnTo>
                      <a:lnTo>
                        <a:pt x="1172" y="2612"/>
                      </a:lnTo>
                      <a:lnTo>
                        <a:pt x="1179" y="2603"/>
                      </a:lnTo>
                      <a:lnTo>
                        <a:pt x="1189" y="2593"/>
                      </a:lnTo>
                      <a:lnTo>
                        <a:pt x="1189" y="2593"/>
                      </a:lnTo>
                      <a:lnTo>
                        <a:pt x="1193" y="2591"/>
                      </a:lnTo>
                      <a:lnTo>
                        <a:pt x="1198" y="2587"/>
                      </a:lnTo>
                      <a:lnTo>
                        <a:pt x="1203" y="2582"/>
                      </a:lnTo>
                      <a:lnTo>
                        <a:pt x="1203" y="2582"/>
                      </a:lnTo>
                      <a:lnTo>
                        <a:pt x="1209" y="2574"/>
                      </a:lnTo>
                      <a:lnTo>
                        <a:pt x="1216" y="2565"/>
                      </a:lnTo>
                      <a:lnTo>
                        <a:pt x="1216" y="2565"/>
                      </a:lnTo>
                      <a:lnTo>
                        <a:pt x="1226" y="2557"/>
                      </a:lnTo>
                      <a:lnTo>
                        <a:pt x="1235" y="2549"/>
                      </a:lnTo>
                      <a:lnTo>
                        <a:pt x="1245" y="2544"/>
                      </a:lnTo>
                      <a:lnTo>
                        <a:pt x="1245" y="2544"/>
                      </a:lnTo>
                      <a:lnTo>
                        <a:pt x="1251" y="2542"/>
                      </a:lnTo>
                      <a:lnTo>
                        <a:pt x="1257" y="2538"/>
                      </a:lnTo>
                      <a:lnTo>
                        <a:pt x="1264" y="2533"/>
                      </a:lnTo>
                      <a:lnTo>
                        <a:pt x="1272" y="2527"/>
                      </a:lnTo>
                      <a:lnTo>
                        <a:pt x="1279" y="2520"/>
                      </a:lnTo>
                      <a:lnTo>
                        <a:pt x="1285" y="2511"/>
                      </a:lnTo>
                      <a:lnTo>
                        <a:pt x="1290" y="2500"/>
                      </a:lnTo>
                      <a:lnTo>
                        <a:pt x="1290" y="2500"/>
                      </a:lnTo>
                      <a:lnTo>
                        <a:pt x="1295" y="2482"/>
                      </a:lnTo>
                      <a:lnTo>
                        <a:pt x="1296" y="2462"/>
                      </a:lnTo>
                      <a:lnTo>
                        <a:pt x="1297" y="2442"/>
                      </a:lnTo>
                      <a:lnTo>
                        <a:pt x="1297" y="2424"/>
                      </a:lnTo>
                      <a:lnTo>
                        <a:pt x="1295" y="2394"/>
                      </a:lnTo>
                      <a:lnTo>
                        <a:pt x="1294" y="2382"/>
                      </a:lnTo>
                      <a:lnTo>
                        <a:pt x="1294" y="2382"/>
                      </a:lnTo>
                      <a:lnTo>
                        <a:pt x="1294" y="2377"/>
                      </a:lnTo>
                      <a:lnTo>
                        <a:pt x="1296" y="2366"/>
                      </a:lnTo>
                      <a:lnTo>
                        <a:pt x="1296" y="2366"/>
                      </a:lnTo>
                      <a:lnTo>
                        <a:pt x="1297" y="2359"/>
                      </a:lnTo>
                      <a:lnTo>
                        <a:pt x="1299" y="2353"/>
                      </a:lnTo>
                      <a:lnTo>
                        <a:pt x="1299" y="2353"/>
                      </a:lnTo>
                      <a:lnTo>
                        <a:pt x="1296" y="2349"/>
                      </a:lnTo>
                      <a:lnTo>
                        <a:pt x="1294" y="2344"/>
                      </a:lnTo>
                      <a:lnTo>
                        <a:pt x="1287" y="2338"/>
                      </a:lnTo>
                      <a:lnTo>
                        <a:pt x="1287" y="2338"/>
                      </a:lnTo>
                      <a:lnTo>
                        <a:pt x="1278" y="2328"/>
                      </a:lnTo>
                      <a:lnTo>
                        <a:pt x="1278" y="2328"/>
                      </a:lnTo>
                      <a:lnTo>
                        <a:pt x="1276" y="2323"/>
                      </a:lnTo>
                      <a:lnTo>
                        <a:pt x="1275" y="2320"/>
                      </a:lnTo>
                      <a:lnTo>
                        <a:pt x="1275" y="2313"/>
                      </a:lnTo>
                      <a:lnTo>
                        <a:pt x="1275" y="2313"/>
                      </a:lnTo>
                      <a:lnTo>
                        <a:pt x="1278" y="2300"/>
                      </a:lnTo>
                      <a:lnTo>
                        <a:pt x="1278" y="2288"/>
                      </a:lnTo>
                      <a:lnTo>
                        <a:pt x="1278" y="2288"/>
                      </a:lnTo>
                      <a:lnTo>
                        <a:pt x="1276" y="2281"/>
                      </a:lnTo>
                      <a:lnTo>
                        <a:pt x="1275" y="2275"/>
                      </a:lnTo>
                      <a:lnTo>
                        <a:pt x="1272" y="2270"/>
                      </a:lnTo>
                      <a:lnTo>
                        <a:pt x="1272" y="2270"/>
                      </a:lnTo>
                      <a:lnTo>
                        <a:pt x="1273" y="2268"/>
                      </a:lnTo>
                      <a:lnTo>
                        <a:pt x="1276" y="2263"/>
                      </a:lnTo>
                      <a:lnTo>
                        <a:pt x="1276" y="2263"/>
                      </a:lnTo>
                      <a:lnTo>
                        <a:pt x="1280" y="2257"/>
                      </a:lnTo>
                      <a:lnTo>
                        <a:pt x="1281" y="2252"/>
                      </a:lnTo>
                      <a:lnTo>
                        <a:pt x="1281" y="2252"/>
                      </a:lnTo>
                      <a:lnTo>
                        <a:pt x="1281" y="2248"/>
                      </a:lnTo>
                      <a:lnTo>
                        <a:pt x="1280" y="2246"/>
                      </a:lnTo>
                      <a:lnTo>
                        <a:pt x="1275" y="2243"/>
                      </a:lnTo>
                      <a:lnTo>
                        <a:pt x="1270" y="2240"/>
                      </a:lnTo>
                      <a:lnTo>
                        <a:pt x="1270" y="2240"/>
                      </a:lnTo>
                      <a:lnTo>
                        <a:pt x="1265" y="2236"/>
                      </a:lnTo>
                      <a:lnTo>
                        <a:pt x="1263" y="2231"/>
                      </a:lnTo>
                      <a:lnTo>
                        <a:pt x="1262" y="2225"/>
                      </a:lnTo>
                      <a:lnTo>
                        <a:pt x="1262" y="2225"/>
                      </a:lnTo>
                      <a:lnTo>
                        <a:pt x="1264" y="2215"/>
                      </a:lnTo>
                      <a:lnTo>
                        <a:pt x="1268" y="2207"/>
                      </a:lnTo>
                      <a:lnTo>
                        <a:pt x="1273" y="2198"/>
                      </a:lnTo>
                      <a:lnTo>
                        <a:pt x="1273" y="2198"/>
                      </a:lnTo>
                      <a:lnTo>
                        <a:pt x="1280" y="2189"/>
                      </a:lnTo>
                      <a:lnTo>
                        <a:pt x="1286" y="2181"/>
                      </a:lnTo>
                      <a:lnTo>
                        <a:pt x="1292" y="2167"/>
                      </a:lnTo>
                      <a:lnTo>
                        <a:pt x="1292" y="2167"/>
                      </a:lnTo>
                      <a:lnTo>
                        <a:pt x="1297" y="2155"/>
                      </a:lnTo>
                      <a:lnTo>
                        <a:pt x="1301" y="2143"/>
                      </a:lnTo>
                      <a:lnTo>
                        <a:pt x="1305" y="2129"/>
                      </a:lnTo>
                      <a:lnTo>
                        <a:pt x="1305" y="2129"/>
                      </a:lnTo>
                      <a:lnTo>
                        <a:pt x="1306" y="2126"/>
                      </a:lnTo>
                      <a:lnTo>
                        <a:pt x="1308" y="2123"/>
                      </a:lnTo>
                      <a:lnTo>
                        <a:pt x="1311" y="2121"/>
                      </a:lnTo>
                      <a:lnTo>
                        <a:pt x="1311" y="2121"/>
                      </a:lnTo>
                      <a:lnTo>
                        <a:pt x="1321" y="2117"/>
                      </a:lnTo>
                      <a:lnTo>
                        <a:pt x="1326" y="2114"/>
                      </a:lnTo>
                      <a:lnTo>
                        <a:pt x="1329" y="2110"/>
                      </a:lnTo>
                      <a:lnTo>
                        <a:pt x="1329" y="2110"/>
                      </a:lnTo>
                      <a:lnTo>
                        <a:pt x="1338" y="2094"/>
                      </a:lnTo>
                      <a:lnTo>
                        <a:pt x="1349" y="2076"/>
                      </a:lnTo>
                      <a:lnTo>
                        <a:pt x="1349" y="2076"/>
                      </a:lnTo>
                      <a:lnTo>
                        <a:pt x="1364" y="2053"/>
                      </a:lnTo>
                      <a:lnTo>
                        <a:pt x="1378" y="2033"/>
                      </a:lnTo>
                      <a:lnTo>
                        <a:pt x="1394" y="2013"/>
                      </a:lnTo>
                      <a:lnTo>
                        <a:pt x="1394" y="2013"/>
                      </a:lnTo>
                      <a:lnTo>
                        <a:pt x="1400" y="2010"/>
                      </a:lnTo>
                      <a:lnTo>
                        <a:pt x="1414" y="2001"/>
                      </a:lnTo>
                      <a:lnTo>
                        <a:pt x="1423" y="1995"/>
                      </a:lnTo>
                      <a:lnTo>
                        <a:pt x="1432" y="1988"/>
                      </a:lnTo>
                      <a:lnTo>
                        <a:pt x="1442" y="1979"/>
                      </a:lnTo>
                      <a:lnTo>
                        <a:pt x="1452" y="1968"/>
                      </a:lnTo>
                      <a:lnTo>
                        <a:pt x="1452" y="1968"/>
                      </a:lnTo>
                      <a:lnTo>
                        <a:pt x="1461" y="1957"/>
                      </a:lnTo>
                      <a:lnTo>
                        <a:pt x="1468" y="1945"/>
                      </a:lnTo>
                      <a:lnTo>
                        <a:pt x="1480" y="1920"/>
                      </a:lnTo>
                      <a:lnTo>
                        <a:pt x="1489" y="1902"/>
                      </a:lnTo>
                      <a:lnTo>
                        <a:pt x="1491" y="1895"/>
                      </a:lnTo>
                      <a:lnTo>
                        <a:pt x="1491" y="1895"/>
                      </a:lnTo>
                      <a:lnTo>
                        <a:pt x="1502" y="1874"/>
                      </a:lnTo>
                      <a:lnTo>
                        <a:pt x="1512" y="1852"/>
                      </a:lnTo>
                      <a:lnTo>
                        <a:pt x="1522" y="1827"/>
                      </a:lnTo>
                      <a:lnTo>
                        <a:pt x="1522" y="1827"/>
                      </a:lnTo>
                      <a:lnTo>
                        <a:pt x="1529" y="1807"/>
                      </a:lnTo>
                      <a:lnTo>
                        <a:pt x="1529" y="1807"/>
                      </a:lnTo>
                      <a:lnTo>
                        <a:pt x="1537" y="1790"/>
                      </a:lnTo>
                      <a:lnTo>
                        <a:pt x="1537" y="1790"/>
                      </a:lnTo>
                      <a:lnTo>
                        <a:pt x="1538" y="1784"/>
                      </a:lnTo>
                      <a:lnTo>
                        <a:pt x="1539" y="1778"/>
                      </a:lnTo>
                      <a:lnTo>
                        <a:pt x="1540" y="1766"/>
                      </a:lnTo>
                      <a:lnTo>
                        <a:pt x="1539" y="1757"/>
                      </a:lnTo>
                      <a:lnTo>
                        <a:pt x="1538" y="1753"/>
                      </a:lnTo>
                      <a:lnTo>
                        <a:pt x="1538" y="1753"/>
                      </a:lnTo>
                      <a:lnTo>
                        <a:pt x="1537" y="1750"/>
                      </a:lnTo>
                      <a:lnTo>
                        <a:pt x="1537" y="1746"/>
                      </a:lnTo>
                      <a:lnTo>
                        <a:pt x="1538" y="1741"/>
                      </a:lnTo>
                      <a:lnTo>
                        <a:pt x="1538" y="1741"/>
                      </a:lnTo>
                      <a:lnTo>
                        <a:pt x="1540" y="1735"/>
                      </a:lnTo>
                      <a:lnTo>
                        <a:pt x="1542" y="1730"/>
                      </a:lnTo>
                      <a:lnTo>
                        <a:pt x="1542" y="1730"/>
                      </a:lnTo>
                      <a:lnTo>
                        <a:pt x="1540" y="1728"/>
                      </a:lnTo>
                      <a:lnTo>
                        <a:pt x="1539" y="1728"/>
                      </a:lnTo>
                      <a:lnTo>
                        <a:pt x="1534" y="1726"/>
                      </a:lnTo>
                      <a:lnTo>
                        <a:pt x="1528" y="1729"/>
                      </a:lnTo>
                      <a:lnTo>
                        <a:pt x="1528" y="1729"/>
                      </a:lnTo>
                      <a:lnTo>
                        <a:pt x="1524" y="1730"/>
                      </a:lnTo>
                      <a:lnTo>
                        <a:pt x="1516" y="1734"/>
                      </a:lnTo>
                      <a:lnTo>
                        <a:pt x="1516" y="1734"/>
                      </a:lnTo>
                      <a:lnTo>
                        <a:pt x="1505" y="1737"/>
                      </a:lnTo>
                      <a:lnTo>
                        <a:pt x="1505" y="1737"/>
                      </a:lnTo>
                      <a:lnTo>
                        <a:pt x="1501" y="1739"/>
                      </a:lnTo>
                      <a:lnTo>
                        <a:pt x="1500" y="1741"/>
                      </a:lnTo>
                      <a:lnTo>
                        <a:pt x="1500" y="1744"/>
                      </a:lnTo>
                      <a:lnTo>
                        <a:pt x="1500" y="1744"/>
                      </a:lnTo>
                      <a:lnTo>
                        <a:pt x="1499" y="1746"/>
                      </a:lnTo>
                      <a:lnTo>
                        <a:pt x="1497" y="1747"/>
                      </a:lnTo>
                      <a:lnTo>
                        <a:pt x="1495" y="1747"/>
                      </a:lnTo>
                      <a:lnTo>
                        <a:pt x="1495" y="1747"/>
                      </a:lnTo>
                      <a:lnTo>
                        <a:pt x="1488" y="1746"/>
                      </a:lnTo>
                      <a:lnTo>
                        <a:pt x="1479" y="1744"/>
                      </a:lnTo>
                      <a:lnTo>
                        <a:pt x="1479" y="1744"/>
                      </a:lnTo>
                      <a:lnTo>
                        <a:pt x="1477" y="1745"/>
                      </a:lnTo>
                      <a:lnTo>
                        <a:pt x="1475" y="1747"/>
                      </a:lnTo>
                      <a:lnTo>
                        <a:pt x="1474" y="1750"/>
                      </a:lnTo>
                      <a:lnTo>
                        <a:pt x="1474" y="1750"/>
                      </a:lnTo>
                      <a:lnTo>
                        <a:pt x="1467" y="1746"/>
                      </a:lnTo>
                      <a:lnTo>
                        <a:pt x="1461" y="1745"/>
                      </a:lnTo>
                      <a:lnTo>
                        <a:pt x="1458" y="1745"/>
                      </a:lnTo>
                      <a:lnTo>
                        <a:pt x="1456" y="1745"/>
                      </a:lnTo>
                      <a:lnTo>
                        <a:pt x="1456" y="1745"/>
                      </a:lnTo>
                      <a:lnTo>
                        <a:pt x="1452" y="1747"/>
                      </a:lnTo>
                      <a:lnTo>
                        <a:pt x="1448" y="1752"/>
                      </a:lnTo>
                      <a:lnTo>
                        <a:pt x="1448" y="1752"/>
                      </a:lnTo>
                      <a:lnTo>
                        <a:pt x="1440" y="1762"/>
                      </a:lnTo>
                      <a:lnTo>
                        <a:pt x="1440" y="1762"/>
                      </a:lnTo>
                      <a:lnTo>
                        <a:pt x="1436" y="1761"/>
                      </a:lnTo>
                      <a:lnTo>
                        <a:pt x="1429" y="1758"/>
                      </a:lnTo>
                      <a:lnTo>
                        <a:pt x="1429" y="1758"/>
                      </a:lnTo>
                      <a:lnTo>
                        <a:pt x="1424" y="1756"/>
                      </a:lnTo>
                      <a:lnTo>
                        <a:pt x="1420" y="1755"/>
                      </a:lnTo>
                      <a:lnTo>
                        <a:pt x="1420" y="1755"/>
                      </a:lnTo>
                      <a:lnTo>
                        <a:pt x="1415" y="1756"/>
                      </a:lnTo>
                      <a:lnTo>
                        <a:pt x="1410" y="1760"/>
                      </a:lnTo>
                      <a:lnTo>
                        <a:pt x="1410" y="1760"/>
                      </a:lnTo>
                      <a:lnTo>
                        <a:pt x="1400" y="1764"/>
                      </a:lnTo>
                      <a:lnTo>
                        <a:pt x="1394" y="1767"/>
                      </a:lnTo>
                      <a:lnTo>
                        <a:pt x="1394" y="1767"/>
                      </a:lnTo>
                      <a:lnTo>
                        <a:pt x="1391" y="1764"/>
                      </a:lnTo>
                      <a:lnTo>
                        <a:pt x="1383" y="1760"/>
                      </a:lnTo>
                      <a:lnTo>
                        <a:pt x="1383" y="1760"/>
                      </a:lnTo>
                      <a:lnTo>
                        <a:pt x="1378" y="1753"/>
                      </a:lnTo>
                      <a:lnTo>
                        <a:pt x="1378" y="1753"/>
                      </a:lnTo>
                      <a:lnTo>
                        <a:pt x="1372" y="1749"/>
                      </a:lnTo>
                      <a:lnTo>
                        <a:pt x="1369" y="1747"/>
                      </a:lnTo>
                      <a:lnTo>
                        <a:pt x="1366" y="1746"/>
                      </a:lnTo>
                      <a:lnTo>
                        <a:pt x="1366" y="1746"/>
                      </a:lnTo>
                      <a:lnTo>
                        <a:pt x="1365" y="1741"/>
                      </a:lnTo>
                      <a:lnTo>
                        <a:pt x="1365" y="1731"/>
                      </a:lnTo>
                      <a:lnTo>
                        <a:pt x="1365" y="1731"/>
                      </a:lnTo>
                      <a:lnTo>
                        <a:pt x="1365" y="1721"/>
                      </a:lnTo>
                      <a:lnTo>
                        <a:pt x="1365" y="1715"/>
                      </a:lnTo>
                      <a:lnTo>
                        <a:pt x="1362" y="1710"/>
                      </a:lnTo>
                      <a:lnTo>
                        <a:pt x="1362" y="1710"/>
                      </a:lnTo>
                      <a:lnTo>
                        <a:pt x="1359" y="1703"/>
                      </a:lnTo>
                      <a:lnTo>
                        <a:pt x="1354" y="1697"/>
                      </a:lnTo>
                      <a:lnTo>
                        <a:pt x="1341" y="1686"/>
                      </a:lnTo>
                      <a:lnTo>
                        <a:pt x="1332" y="1680"/>
                      </a:lnTo>
                      <a:lnTo>
                        <a:pt x="1328" y="1676"/>
                      </a:lnTo>
                      <a:lnTo>
                        <a:pt x="1328" y="1676"/>
                      </a:lnTo>
                      <a:lnTo>
                        <a:pt x="1324" y="1667"/>
                      </a:lnTo>
                      <a:lnTo>
                        <a:pt x="1321" y="1659"/>
                      </a:lnTo>
                      <a:lnTo>
                        <a:pt x="1316" y="1653"/>
                      </a:lnTo>
                      <a:lnTo>
                        <a:pt x="1316" y="1653"/>
                      </a:lnTo>
                      <a:lnTo>
                        <a:pt x="1311" y="1649"/>
                      </a:lnTo>
                      <a:lnTo>
                        <a:pt x="1307" y="1648"/>
                      </a:lnTo>
                      <a:lnTo>
                        <a:pt x="1302" y="1648"/>
                      </a:lnTo>
                      <a:lnTo>
                        <a:pt x="1302" y="1648"/>
                      </a:lnTo>
                      <a:lnTo>
                        <a:pt x="1299" y="1644"/>
                      </a:lnTo>
                      <a:lnTo>
                        <a:pt x="1296" y="1642"/>
                      </a:lnTo>
                      <a:lnTo>
                        <a:pt x="1292" y="1639"/>
                      </a:lnTo>
                      <a:lnTo>
                        <a:pt x="1292" y="1639"/>
                      </a:lnTo>
                      <a:lnTo>
                        <a:pt x="1289" y="1637"/>
                      </a:lnTo>
                      <a:lnTo>
                        <a:pt x="1285" y="1636"/>
                      </a:lnTo>
                      <a:lnTo>
                        <a:pt x="1280" y="1636"/>
                      </a:lnTo>
                      <a:lnTo>
                        <a:pt x="1280" y="1636"/>
                      </a:lnTo>
                      <a:lnTo>
                        <a:pt x="1279" y="1631"/>
                      </a:lnTo>
                      <a:lnTo>
                        <a:pt x="1275" y="1623"/>
                      </a:lnTo>
                      <a:lnTo>
                        <a:pt x="1275" y="1623"/>
                      </a:lnTo>
                      <a:lnTo>
                        <a:pt x="1270" y="1616"/>
                      </a:lnTo>
                      <a:lnTo>
                        <a:pt x="1269" y="1613"/>
                      </a:lnTo>
                      <a:lnTo>
                        <a:pt x="1269" y="1613"/>
                      </a:lnTo>
                      <a:lnTo>
                        <a:pt x="1268" y="1597"/>
                      </a:lnTo>
                      <a:lnTo>
                        <a:pt x="1265" y="1584"/>
                      </a:lnTo>
                      <a:lnTo>
                        <a:pt x="1263" y="1578"/>
                      </a:lnTo>
                      <a:lnTo>
                        <a:pt x="1262" y="1573"/>
                      </a:lnTo>
                      <a:lnTo>
                        <a:pt x="1262" y="1573"/>
                      </a:lnTo>
                      <a:lnTo>
                        <a:pt x="1253" y="1563"/>
                      </a:lnTo>
                      <a:lnTo>
                        <a:pt x="1245" y="1554"/>
                      </a:lnTo>
                      <a:lnTo>
                        <a:pt x="1245" y="1554"/>
                      </a:lnTo>
                      <a:lnTo>
                        <a:pt x="1229" y="1540"/>
                      </a:lnTo>
                      <a:lnTo>
                        <a:pt x="1229" y="1540"/>
                      </a:lnTo>
                      <a:lnTo>
                        <a:pt x="1222" y="1504"/>
                      </a:lnTo>
                      <a:lnTo>
                        <a:pt x="1216" y="1473"/>
                      </a:lnTo>
                      <a:lnTo>
                        <a:pt x="1213" y="1460"/>
                      </a:lnTo>
                      <a:lnTo>
                        <a:pt x="1209" y="1449"/>
                      </a:lnTo>
                      <a:lnTo>
                        <a:pt x="1209" y="1449"/>
                      </a:lnTo>
                      <a:lnTo>
                        <a:pt x="1204" y="1438"/>
                      </a:lnTo>
                      <a:lnTo>
                        <a:pt x="1199" y="1430"/>
                      </a:lnTo>
                      <a:lnTo>
                        <a:pt x="1194" y="1426"/>
                      </a:lnTo>
                      <a:lnTo>
                        <a:pt x="1189" y="1423"/>
                      </a:lnTo>
                      <a:lnTo>
                        <a:pt x="1186" y="1421"/>
                      </a:lnTo>
                      <a:lnTo>
                        <a:pt x="1183" y="1421"/>
                      </a:lnTo>
                      <a:lnTo>
                        <a:pt x="1181" y="1421"/>
                      </a:lnTo>
                      <a:lnTo>
                        <a:pt x="1181" y="1421"/>
                      </a:lnTo>
                      <a:lnTo>
                        <a:pt x="1175" y="1400"/>
                      </a:lnTo>
                      <a:lnTo>
                        <a:pt x="1167" y="1379"/>
                      </a:lnTo>
                      <a:lnTo>
                        <a:pt x="1159" y="1357"/>
                      </a:lnTo>
                      <a:lnTo>
                        <a:pt x="1159" y="1357"/>
                      </a:lnTo>
                      <a:lnTo>
                        <a:pt x="1149" y="1337"/>
                      </a:lnTo>
                      <a:lnTo>
                        <a:pt x="1140" y="1321"/>
                      </a:lnTo>
                      <a:lnTo>
                        <a:pt x="1132" y="1306"/>
                      </a:lnTo>
                      <a:lnTo>
                        <a:pt x="1132" y="1306"/>
                      </a:lnTo>
                      <a:lnTo>
                        <a:pt x="1133" y="1301"/>
                      </a:lnTo>
                      <a:lnTo>
                        <a:pt x="1133" y="1297"/>
                      </a:lnTo>
                      <a:lnTo>
                        <a:pt x="1132" y="1290"/>
                      </a:lnTo>
                      <a:lnTo>
                        <a:pt x="1132" y="1290"/>
                      </a:lnTo>
                      <a:lnTo>
                        <a:pt x="1125" y="1281"/>
                      </a:lnTo>
                      <a:lnTo>
                        <a:pt x="1119" y="1271"/>
                      </a:lnTo>
                      <a:lnTo>
                        <a:pt x="1111" y="1261"/>
                      </a:lnTo>
                      <a:lnTo>
                        <a:pt x="1111" y="1261"/>
                      </a:lnTo>
                      <a:lnTo>
                        <a:pt x="1108" y="1256"/>
                      </a:lnTo>
                      <a:lnTo>
                        <a:pt x="1103" y="1247"/>
                      </a:lnTo>
                      <a:lnTo>
                        <a:pt x="1103" y="1247"/>
                      </a:lnTo>
                      <a:lnTo>
                        <a:pt x="1103" y="1244"/>
                      </a:lnTo>
                      <a:lnTo>
                        <a:pt x="1105" y="1241"/>
                      </a:lnTo>
                      <a:lnTo>
                        <a:pt x="1106" y="1240"/>
                      </a:lnTo>
                      <a:lnTo>
                        <a:pt x="1106" y="1240"/>
                      </a:lnTo>
                      <a:lnTo>
                        <a:pt x="1107" y="1239"/>
                      </a:lnTo>
                      <a:lnTo>
                        <a:pt x="1108" y="1240"/>
                      </a:lnTo>
                      <a:lnTo>
                        <a:pt x="1109" y="1241"/>
                      </a:lnTo>
                      <a:lnTo>
                        <a:pt x="1109" y="1241"/>
                      </a:lnTo>
                      <a:lnTo>
                        <a:pt x="1118" y="1257"/>
                      </a:lnTo>
                      <a:lnTo>
                        <a:pt x="1123" y="1266"/>
                      </a:lnTo>
                      <a:lnTo>
                        <a:pt x="1128" y="1274"/>
                      </a:lnTo>
                      <a:lnTo>
                        <a:pt x="1128" y="1274"/>
                      </a:lnTo>
                      <a:lnTo>
                        <a:pt x="1134" y="1279"/>
                      </a:lnTo>
                      <a:lnTo>
                        <a:pt x="1139" y="1282"/>
                      </a:lnTo>
                      <a:lnTo>
                        <a:pt x="1143" y="1282"/>
                      </a:lnTo>
                      <a:lnTo>
                        <a:pt x="1144" y="1282"/>
                      </a:lnTo>
                      <a:lnTo>
                        <a:pt x="1144" y="1282"/>
                      </a:lnTo>
                      <a:lnTo>
                        <a:pt x="1145" y="1282"/>
                      </a:lnTo>
                      <a:lnTo>
                        <a:pt x="1146" y="1281"/>
                      </a:lnTo>
                      <a:lnTo>
                        <a:pt x="1148" y="1277"/>
                      </a:lnTo>
                      <a:lnTo>
                        <a:pt x="1148" y="1277"/>
                      </a:lnTo>
                      <a:lnTo>
                        <a:pt x="1149" y="1270"/>
                      </a:lnTo>
                      <a:lnTo>
                        <a:pt x="1150" y="1262"/>
                      </a:lnTo>
                      <a:lnTo>
                        <a:pt x="1150" y="1262"/>
                      </a:lnTo>
                      <a:lnTo>
                        <a:pt x="1152" y="1260"/>
                      </a:lnTo>
                      <a:lnTo>
                        <a:pt x="1154" y="1259"/>
                      </a:lnTo>
                      <a:lnTo>
                        <a:pt x="1156" y="1259"/>
                      </a:lnTo>
                      <a:lnTo>
                        <a:pt x="1156" y="1259"/>
                      </a:lnTo>
                      <a:lnTo>
                        <a:pt x="1155" y="1265"/>
                      </a:lnTo>
                      <a:lnTo>
                        <a:pt x="1154" y="1271"/>
                      </a:lnTo>
                      <a:lnTo>
                        <a:pt x="1154" y="1274"/>
                      </a:lnTo>
                      <a:lnTo>
                        <a:pt x="1154" y="1274"/>
                      </a:lnTo>
                      <a:lnTo>
                        <a:pt x="1156" y="1277"/>
                      </a:lnTo>
                      <a:lnTo>
                        <a:pt x="1160" y="1278"/>
                      </a:lnTo>
                      <a:lnTo>
                        <a:pt x="1163" y="1278"/>
                      </a:lnTo>
                      <a:lnTo>
                        <a:pt x="1163" y="1278"/>
                      </a:lnTo>
                      <a:lnTo>
                        <a:pt x="1167" y="1289"/>
                      </a:lnTo>
                      <a:lnTo>
                        <a:pt x="1171" y="1299"/>
                      </a:lnTo>
                      <a:lnTo>
                        <a:pt x="1177" y="1308"/>
                      </a:lnTo>
                      <a:lnTo>
                        <a:pt x="1177" y="1308"/>
                      </a:lnTo>
                      <a:lnTo>
                        <a:pt x="1188" y="1322"/>
                      </a:lnTo>
                      <a:lnTo>
                        <a:pt x="1199" y="1336"/>
                      </a:lnTo>
                      <a:lnTo>
                        <a:pt x="1199" y="1336"/>
                      </a:lnTo>
                      <a:lnTo>
                        <a:pt x="1204" y="1343"/>
                      </a:lnTo>
                      <a:lnTo>
                        <a:pt x="1208" y="1349"/>
                      </a:lnTo>
                      <a:lnTo>
                        <a:pt x="1210" y="1356"/>
                      </a:lnTo>
                      <a:lnTo>
                        <a:pt x="1210" y="1356"/>
                      </a:lnTo>
                      <a:lnTo>
                        <a:pt x="1211" y="1363"/>
                      </a:lnTo>
                      <a:lnTo>
                        <a:pt x="1213" y="1370"/>
                      </a:lnTo>
                      <a:lnTo>
                        <a:pt x="1216" y="1378"/>
                      </a:lnTo>
                      <a:lnTo>
                        <a:pt x="1216" y="1378"/>
                      </a:lnTo>
                      <a:lnTo>
                        <a:pt x="1221" y="1385"/>
                      </a:lnTo>
                      <a:lnTo>
                        <a:pt x="1227" y="1390"/>
                      </a:lnTo>
                      <a:lnTo>
                        <a:pt x="1233" y="1395"/>
                      </a:lnTo>
                      <a:lnTo>
                        <a:pt x="1233" y="1395"/>
                      </a:lnTo>
                      <a:lnTo>
                        <a:pt x="1240" y="1403"/>
                      </a:lnTo>
                      <a:lnTo>
                        <a:pt x="1246" y="1413"/>
                      </a:lnTo>
                      <a:lnTo>
                        <a:pt x="1252" y="1427"/>
                      </a:lnTo>
                      <a:lnTo>
                        <a:pt x="1252" y="1427"/>
                      </a:lnTo>
                      <a:lnTo>
                        <a:pt x="1256" y="1443"/>
                      </a:lnTo>
                      <a:lnTo>
                        <a:pt x="1258" y="1459"/>
                      </a:lnTo>
                      <a:lnTo>
                        <a:pt x="1262" y="1472"/>
                      </a:lnTo>
                      <a:lnTo>
                        <a:pt x="1263" y="1476"/>
                      </a:lnTo>
                      <a:lnTo>
                        <a:pt x="1265" y="1478"/>
                      </a:lnTo>
                      <a:lnTo>
                        <a:pt x="1265" y="1478"/>
                      </a:lnTo>
                      <a:lnTo>
                        <a:pt x="1267" y="1481"/>
                      </a:lnTo>
                      <a:lnTo>
                        <a:pt x="1268" y="1483"/>
                      </a:lnTo>
                      <a:lnTo>
                        <a:pt x="1270" y="1488"/>
                      </a:lnTo>
                      <a:lnTo>
                        <a:pt x="1275" y="1493"/>
                      </a:lnTo>
                      <a:lnTo>
                        <a:pt x="1275" y="1493"/>
                      </a:lnTo>
                      <a:lnTo>
                        <a:pt x="1284" y="1499"/>
                      </a:lnTo>
                      <a:lnTo>
                        <a:pt x="1292" y="1508"/>
                      </a:lnTo>
                      <a:lnTo>
                        <a:pt x="1292" y="1508"/>
                      </a:lnTo>
                      <a:lnTo>
                        <a:pt x="1303" y="1521"/>
                      </a:lnTo>
                      <a:lnTo>
                        <a:pt x="1311" y="1534"/>
                      </a:lnTo>
                      <a:lnTo>
                        <a:pt x="1318" y="1546"/>
                      </a:lnTo>
                      <a:lnTo>
                        <a:pt x="1318" y="1546"/>
                      </a:lnTo>
                      <a:lnTo>
                        <a:pt x="1318" y="1551"/>
                      </a:lnTo>
                      <a:lnTo>
                        <a:pt x="1321" y="1556"/>
                      </a:lnTo>
                      <a:lnTo>
                        <a:pt x="1324" y="1561"/>
                      </a:lnTo>
                      <a:lnTo>
                        <a:pt x="1324" y="1561"/>
                      </a:lnTo>
                      <a:lnTo>
                        <a:pt x="1330" y="1567"/>
                      </a:lnTo>
                      <a:lnTo>
                        <a:pt x="1338" y="1575"/>
                      </a:lnTo>
                      <a:lnTo>
                        <a:pt x="1338" y="1575"/>
                      </a:lnTo>
                      <a:lnTo>
                        <a:pt x="1343" y="1584"/>
                      </a:lnTo>
                      <a:lnTo>
                        <a:pt x="1348" y="1593"/>
                      </a:lnTo>
                      <a:lnTo>
                        <a:pt x="1350" y="1601"/>
                      </a:lnTo>
                      <a:lnTo>
                        <a:pt x="1350" y="1601"/>
                      </a:lnTo>
                      <a:lnTo>
                        <a:pt x="1350" y="1607"/>
                      </a:lnTo>
                      <a:lnTo>
                        <a:pt x="1350" y="1621"/>
                      </a:lnTo>
                      <a:lnTo>
                        <a:pt x="1350" y="1621"/>
                      </a:lnTo>
                      <a:lnTo>
                        <a:pt x="1349" y="1626"/>
                      </a:lnTo>
                      <a:lnTo>
                        <a:pt x="1350" y="1633"/>
                      </a:lnTo>
                      <a:lnTo>
                        <a:pt x="1350" y="1633"/>
                      </a:lnTo>
                      <a:lnTo>
                        <a:pt x="1354" y="1648"/>
                      </a:lnTo>
                      <a:lnTo>
                        <a:pt x="1359" y="1661"/>
                      </a:lnTo>
                      <a:lnTo>
                        <a:pt x="1365" y="1676"/>
                      </a:lnTo>
                      <a:lnTo>
                        <a:pt x="1365" y="1676"/>
                      </a:lnTo>
                      <a:lnTo>
                        <a:pt x="1366" y="1679"/>
                      </a:lnTo>
                      <a:lnTo>
                        <a:pt x="1366" y="1686"/>
                      </a:lnTo>
                      <a:lnTo>
                        <a:pt x="1366" y="1686"/>
                      </a:lnTo>
                      <a:lnTo>
                        <a:pt x="1365" y="1694"/>
                      </a:lnTo>
                      <a:lnTo>
                        <a:pt x="1365" y="1698"/>
                      </a:lnTo>
                      <a:lnTo>
                        <a:pt x="1366" y="1701"/>
                      </a:lnTo>
                      <a:lnTo>
                        <a:pt x="1366" y="1701"/>
                      </a:lnTo>
                      <a:lnTo>
                        <a:pt x="1370" y="1703"/>
                      </a:lnTo>
                      <a:lnTo>
                        <a:pt x="1373" y="1706"/>
                      </a:lnTo>
                      <a:lnTo>
                        <a:pt x="1382" y="1708"/>
                      </a:lnTo>
                      <a:lnTo>
                        <a:pt x="1389" y="1708"/>
                      </a:lnTo>
                      <a:lnTo>
                        <a:pt x="1392" y="1708"/>
                      </a:lnTo>
                      <a:lnTo>
                        <a:pt x="1392" y="1708"/>
                      </a:lnTo>
                      <a:lnTo>
                        <a:pt x="1397" y="1707"/>
                      </a:lnTo>
                      <a:lnTo>
                        <a:pt x="1405" y="1702"/>
                      </a:lnTo>
                      <a:lnTo>
                        <a:pt x="1405" y="1702"/>
                      </a:lnTo>
                      <a:lnTo>
                        <a:pt x="1411" y="1696"/>
                      </a:lnTo>
                      <a:lnTo>
                        <a:pt x="1415" y="1693"/>
                      </a:lnTo>
                      <a:lnTo>
                        <a:pt x="1415" y="1693"/>
                      </a:lnTo>
                      <a:lnTo>
                        <a:pt x="1418" y="1691"/>
                      </a:lnTo>
                      <a:lnTo>
                        <a:pt x="1420" y="1690"/>
                      </a:lnTo>
                      <a:lnTo>
                        <a:pt x="1424" y="1688"/>
                      </a:lnTo>
                      <a:lnTo>
                        <a:pt x="1424" y="1688"/>
                      </a:lnTo>
                      <a:lnTo>
                        <a:pt x="1434" y="1687"/>
                      </a:lnTo>
                      <a:lnTo>
                        <a:pt x="1443" y="1686"/>
                      </a:lnTo>
                      <a:lnTo>
                        <a:pt x="1443" y="1686"/>
                      </a:lnTo>
                      <a:lnTo>
                        <a:pt x="1451" y="1682"/>
                      </a:lnTo>
                      <a:lnTo>
                        <a:pt x="1456" y="1679"/>
                      </a:lnTo>
                      <a:lnTo>
                        <a:pt x="1459" y="1674"/>
                      </a:lnTo>
                      <a:lnTo>
                        <a:pt x="1459" y="1674"/>
                      </a:lnTo>
                      <a:lnTo>
                        <a:pt x="1462" y="1671"/>
                      </a:lnTo>
                      <a:lnTo>
                        <a:pt x="1464" y="1670"/>
                      </a:lnTo>
                      <a:lnTo>
                        <a:pt x="1467" y="1669"/>
                      </a:lnTo>
                      <a:lnTo>
                        <a:pt x="1467" y="1669"/>
                      </a:lnTo>
                      <a:lnTo>
                        <a:pt x="1475" y="1667"/>
                      </a:lnTo>
                      <a:lnTo>
                        <a:pt x="1480" y="1667"/>
                      </a:lnTo>
                      <a:lnTo>
                        <a:pt x="1484" y="1666"/>
                      </a:lnTo>
                      <a:lnTo>
                        <a:pt x="1484" y="1666"/>
                      </a:lnTo>
                      <a:lnTo>
                        <a:pt x="1488" y="1664"/>
                      </a:lnTo>
                      <a:lnTo>
                        <a:pt x="1489" y="1661"/>
                      </a:lnTo>
                      <a:lnTo>
                        <a:pt x="1492" y="1656"/>
                      </a:lnTo>
                      <a:lnTo>
                        <a:pt x="1494" y="1650"/>
                      </a:lnTo>
                      <a:lnTo>
                        <a:pt x="1494" y="1650"/>
                      </a:lnTo>
                      <a:lnTo>
                        <a:pt x="1495" y="1649"/>
                      </a:lnTo>
                      <a:lnTo>
                        <a:pt x="1500" y="1649"/>
                      </a:lnTo>
                      <a:lnTo>
                        <a:pt x="1500" y="1649"/>
                      </a:lnTo>
                      <a:lnTo>
                        <a:pt x="1506" y="1650"/>
                      </a:lnTo>
                      <a:lnTo>
                        <a:pt x="1510" y="1651"/>
                      </a:lnTo>
                      <a:lnTo>
                        <a:pt x="1513" y="1650"/>
                      </a:lnTo>
                      <a:lnTo>
                        <a:pt x="1513" y="1650"/>
                      </a:lnTo>
                      <a:lnTo>
                        <a:pt x="1522" y="1648"/>
                      </a:lnTo>
                      <a:lnTo>
                        <a:pt x="1522" y="1648"/>
                      </a:lnTo>
                      <a:lnTo>
                        <a:pt x="1532" y="1645"/>
                      </a:lnTo>
                      <a:lnTo>
                        <a:pt x="1542" y="1640"/>
                      </a:lnTo>
                      <a:lnTo>
                        <a:pt x="1542" y="1640"/>
                      </a:lnTo>
                      <a:lnTo>
                        <a:pt x="1548" y="1637"/>
                      </a:lnTo>
                      <a:lnTo>
                        <a:pt x="1553" y="1632"/>
                      </a:lnTo>
                      <a:lnTo>
                        <a:pt x="1555" y="1626"/>
                      </a:lnTo>
                      <a:lnTo>
                        <a:pt x="1558" y="1621"/>
                      </a:lnTo>
                      <a:lnTo>
                        <a:pt x="1560" y="1612"/>
                      </a:lnTo>
                      <a:lnTo>
                        <a:pt x="1560" y="1610"/>
                      </a:lnTo>
                      <a:lnTo>
                        <a:pt x="1560" y="1610"/>
                      </a:lnTo>
                      <a:lnTo>
                        <a:pt x="1560" y="1607"/>
                      </a:lnTo>
                      <a:lnTo>
                        <a:pt x="1561" y="1605"/>
                      </a:lnTo>
                      <a:lnTo>
                        <a:pt x="1565" y="1604"/>
                      </a:lnTo>
                      <a:lnTo>
                        <a:pt x="1565" y="1604"/>
                      </a:lnTo>
                      <a:lnTo>
                        <a:pt x="1577" y="1600"/>
                      </a:lnTo>
                      <a:lnTo>
                        <a:pt x="1586" y="1599"/>
                      </a:lnTo>
                      <a:lnTo>
                        <a:pt x="1593" y="1595"/>
                      </a:lnTo>
                      <a:lnTo>
                        <a:pt x="1593" y="1595"/>
                      </a:lnTo>
                      <a:lnTo>
                        <a:pt x="1603" y="1591"/>
                      </a:lnTo>
                      <a:lnTo>
                        <a:pt x="1612" y="1586"/>
                      </a:lnTo>
                      <a:lnTo>
                        <a:pt x="1619" y="1581"/>
                      </a:lnTo>
                      <a:lnTo>
                        <a:pt x="1619" y="1581"/>
                      </a:lnTo>
                      <a:lnTo>
                        <a:pt x="1620" y="1579"/>
                      </a:lnTo>
                      <a:lnTo>
                        <a:pt x="1623" y="1575"/>
                      </a:lnTo>
                      <a:lnTo>
                        <a:pt x="1623" y="1575"/>
                      </a:lnTo>
                      <a:lnTo>
                        <a:pt x="1625" y="1570"/>
                      </a:lnTo>
                      <a:lnTo>
                        <a:pt x="1628" y="1567"/>
                      </a:lnTo>
                      <a:lnTo>
                        <a:pt x="1628" y="1567"/>
                      </a:lnTo>
                      <a:lnTo>
                        <a:pt x="1632" y="1564"/>
                      </a:lnTo>
                      <a:lnTo>
                        <a:pt x="1636" y="1562"/>
                      </a:lnTo>
                      <a:lnTo>
                        <a:pt x="1645" y="1559"/>
                      </a:lnTo>
                      <a:lnTo>
                        <a:pt x="1645" y="1559"/>
                      </a:lnTo>
                      <a:lnTo>
                        <a:pt x="1650" y="1558"/>
                      </a:lnTo>
                      <a:lnTo>
                        <a:pt x="1652" y="1556"/>
                      </a:lnTo>
                      <a:lnTo>
                        <a:pt x="1652" y="1556"/>
                      </a:lnTo>
                      <a:lnTo>
                        <a:pt x="1652" y="1554"/>
                      </a:lnTo>
                      <a:lnTo>
                        <a:pt x="1653" y="1551"/>
                      </a:lnTo>
                      <a:lnTo>
                        <a:pt x="1656" y="1547"/>
                      </a:lnTo>
                      <a:lnTo>
                        <a:pt x="1661" y="1542"/>
                      </a:lnTo>
                      <a:lnTo>
                        <a:pt x="1661" y="1542"/>
                      </a:lnTo>
                      <a:lnTo>
                        <a:pt x="1670" y="1537"/>
                      </a:lnTo>
                      <a:lnTo>
                        <a:pt x="1675" y="1535"/>
                      </a:lnTo>
                      <a:lnTo>
                        <a:pt x="1679" y="1532"/>
                      </a:lnTo>
                      <a:lnTo>
                        <a:pt x="1679" y="1532"/>
                      </a:lnTo>
                      <a:lnTo>
                        <a:pt x="1682" y="1530"/>
                      </a:lnTo>
                      <a:lnTo>
                        <a:pt x="1682" y="1527"/>
                      </a:lnTo>
                      <a:lnTo>
                        <a:pt x="1682" y="1523"/>
                      </a:lnTo>
                      <a:lnTo>
                        <a:pt x="1679" y="1519"/>
                      </a:lnTo>
                      <a:lnTo>
                        <a:pt x="1678" y="1518"/>
                      </a:lnTo>
                      <a:lnTo>
                        <a:pt x="1678" y="1518"/>
                      </a:lnTo>
                      <a:lnTo>
                        <a:pt x="1678" y="1509"/>
                      </a:lnTo>
                      <a:lnTo>
                        <a:pt x="1679" y="1502"/>
                      </a:lnTo>
                      <a:lnTo>
                        <a:pt x="1680" y="1496"/>
                      </a:lnTo>
                      <a:lnTo>
                        <a:pt x="1680" y="1496"/>
                      </a:lnTo>
                      <a:lnTo>
                        <a:pt x="1682" y="1494"/>
                      </a:lnTo>
                      <a:lnTo>
                        <a:pt x="1683" y="1492"/>
                      </a:lnTo>
                      <a:lnTo>
                        <a:pt x="1688" y="1492"/>
                      </a:lnTo>
                      <a:lnTo>
                        <a:pt x="1691" y="1492"/>
                      </a:lnTo>
                      <a:lnTo>
                        <a:pt x="1691" y="1492"/>
                      </a:lnTo>
                      <a:lnTo>
                        <a:pt x="1693" y="1492"/>
                      </a:lnTo>
                      <a:lnTo>
                        <a:pt x="1694" y="1492"/>
                      </a:lnTo>
                      <a:lnTo>
                        <a:pt x="1696" y="1489"/>
                      </a:lnTo>
                      <a:lnTo>
                        <a:pt x="1700" y="1484"/>
                      </a:lnTo>
                      <a:lnTo>
                        <a:pt x="1700" y="1484"/>
                      </a:lnTo>
                      <a:lnTo>
                        <a:pt x="1707" y="1466"/>
                      </a:lnTo>
                      <a:lnTo>
                        <a:pt x="1713" y="1449"/>
                      </a:lnTo>
                      <a:lnTo>
                        <a:pt x="1713" y="1449"/>
                      </a:lnTo>
                      <a:lnTo>
                        <a:pt x="1715" y="1441"/>
                      </a:lnTo>
                      <a:lnTo>
                        <a:pt x="1713" y="1440"/>
                      </a:lnTo>
                      <a:lnTo>
                        <a:pt x="1713" y="1439"/>
                      </a:lnTo>
                      <a:lnTo>
                        <a:pt x="1711" y="1439"/>
                      </a:lnTo>
                      <a:lnTo>
                        <a:pt x="1710" y="1439"/>
                      </a:lnTo>
                      <a:lnTo>
                        <a:pt x="1710" y="1439"/>
                      </a:lnTo>
                      <a:lnTo>
                        <a:pt x="1700" y="1421"/>
                      </a:lnTo>
                      <a:lnTo>
                        <a:pt x="1691" y="1407"/>
                      </a:lnTo>
                      <a:lnTo>
                        <a:pt x="1686" y="1399"/>
                      </a:lnTo>
                      <a:lnTo>
                        <a:pt x="1686" y="1399"/>
                      </a:lnTo>
                      <a:lnTo>
                        <a:pt x="1682" y="1396"/>
                      </a:lnTo>
                      <a:lnTo>
                        <a:pt x="1677" y="1395"/>
                      </a:lnTo>
                      <a:lnTo>
                        <a:pt x="1672" y="1396"/>
                      </a:lnTo>
                      <a:lnTo>
                        <a:pt x="1669" y="1397"/>
                      </a:lnTo>
                      <a:lnTo>
                        <a:pt x="1663" y="1401"/>
                      </a:lnTo>
                      <a:lnTo>
                        <a:pt x="1662" y="1403"/>
                      </a:lnTo>
                      <a:lnTo>
                        <a:pt x="1662" y="1403"/>
                      </a:lnTo>
                      <a:lnTo>
                        <a:pt x="1658" y="1395"/>
                      </a:lnTo>
                      <a:lnTo>
                        <a:pt x="1655" y="1386"/>
                      </a:lnTo>
                      <a:lnTo>
                        <a:pt x="1648" y="1376"/>
                      </a:lnTo>
                      <a:lnTo>
                        <a:pt x="1648" y="1376"/>
                      </a:lnTo>
                      <a:lnTo>
                        <a:pt x="1632" y="1353"/>
                      </a:lnTo>
                      <a:lnTo>
                        <a:pt x="1632" y="1353"/>
                      </a:lnTo>
                      <a:lnTo>
                        <a:pt x="1630" y="1348"/>
                      </a:lnTo>
                      <a:lnTo>
                        <a:pt x="1629" y="1344"/>
                      </a:lnTo>
                      <a:lnTo>
                        <a:pt x="1628" y="1336"/>
                      </a:lnTo>
                      <a:lnTo>
                        <a:pt x="1628" y="1330"/>
                      </a:lnTo>
                      <a:lnTo>
                        <a:pt x="1628" y="1327"/>
                      </a:lnTo>
                      <a:lnTo>
                        <a:pt x="1628" y="1327"/>
                      </a:lnTo>
                      <a:lnTo>
                        <a:pt x="1626" y="1325"/>
                      </a:lnTo>
                      <a:lnTo>
                        <a:pt x="1625" y="1325"/>
                      </a:lnTo>
                      <a:lnTo>
                        <a:pt x="1623" y="1326"/>
                      </a:lnTo>
                      <a:lnTo>
                        <a:pt x="1623" y="1326"/>
                      </a:lnTo>
                      <a:lnTo>
                        <a:pt x="1620" y="1330"/>
                      </a:lnTo>
                      <a:lnTo>
                        <a:pt x="1618" y="1336"/>
                      </a:lnTo>
                      <a:lnTo>
                        <a:pt x="1612" y="1352"/>
                      </a:lnTo>
                      <a:lnTo>
                        <a:pt x="1608" y="1359"/>
                      </a:lnTo>
                      <a:lnTo>
                        <a:pt x="1603" y="1368"/>
                      </a:lnTo>
                      <a:lnTo>
                        <a:pt x="1598" y="1374"/>
                      </a:lnTo>
                      <a:lnTo>
                        <a:pt x="1591" y="1380"/>
                      </a:lnTo>
                      <a:lnTo>
                        <a:pt x="1591" y="1380"/>
                      </a:lnTo>
                      <a:lnTo>
                        <a:pt x="1582" y="1385"/>
                      </a:lnTo>
                      <a:lnTo>
                        <a:pt x="1572" y="1387"/>
                      </a:lnTo>
                      <a:lnTo>
                        <a:pt x="1562" y="1389"/>
                      </a:lnTo>
                      <a:lnTo>
                        <a:pt x="1553" y="1390"/>
                      </a:lnTo>
                      <a:lnTo>
                        <a:pt x="1537" y="1389"/>
                      </a:lnTo>
                      <a:lnTo>
                        <a:pt x="1531" y="1387"/>
                      </a:lnTo>
                      <a:lnTo>
                        <a:pt x="1531" y="1387"/>
                      </a:lnTo>
                      <a:lnTo>
                        <a:pt x="1528" y="1383"/>
                      </a:lnTo>
                      <a:lnTo>
                        <a:pt x="1526" y="1379"/>
                      </a:lnTo>
                      <a:lnTo>
                        <a:pt x="1526" y="1374"/>
                      </a:lnTo>
                      <a:lnTo>
                        <a:pt x="1526" y="1374"/>
                      </a:lnTo>
                      <a:lnTo>
                        <a:pt x="1529" y="1363"/>
                      </a:lnTo>
                      <a:lnTo>
                        <a:pt x="1531" y="1352"/>
                      </a:lnTo>
                      <a:lnTo>
                        <a:pt x="1531" y="1352"/>
                      </a:lnTo>
                      <a:lnTo>
                        <a:pt x="1531" y="1348"/>
                      </a:lnTo>
                      <a:lnTo>
                        <a:pt x="1531" y="1344"/>
                      </a:lnTo>
                      <a:lnTo>
                        <a:pt x="1527" y="1338"/>
                      </a:lnTo>
                      <a:lnTo>
                        <a:pt x="1524" y="1335"/>
                      </a:lnTo>
                      <a:lnTo>
                        <a:pt x="1523" y="1333"/>
                      </a:lnTo>
                      <a:lnTo>
                        <a:pt x="1523" y="1333"/>
                      </a:lnTo>
                      <a:lnTo>
                        <a:pt x="1519" y="1331"/>
                      </a:lnTo>
                      <a:lnTo>
                        <a:pt x="1516" y="1331"/>
                      </a:lnTo>
                      <a:lnTo>
                        <a:pt x="1515" y="1331"/>
                      </a:lnTo>
                      <a:lnTo>
                        <a:pt x="1513" y="1332"/>
                      </a:lnTo>
                      <a:lnTo>
                        <a:pt x="1513" y="1332"/>
                      </a:lnTo>
                      <a:lnTo>
                        <a:pt x="1510" y="1338"/>
                      </a:lnTo>
                      <a:lnTo>
                        <a:pt x="1507" y="1346"/>
                      </a:lnTo>
                      <a:lnTo>
                        <a:pt x="1504" y="1354"/>
                      </a:lnTo>
                      <a:lnTo>
                        <a:pt x="1504" y="1354"/>
                      </a:lnTo>
                      <a:lnTo>
                        <a:pt x="1501" y="1349"/>
                      </a:lnTo>
                      <a:lnTo>
                        <a:pt x="1499" y="1344"/>
                      </a:lnTo>
                      <a:lnTo>
                        <a:pt x="1496" y="1337"/>
                      </a:lnTo>
                      <a:lnTo>
                        <a:pt x="1496" y="1337"/>
                      </a:lnTo>
                      <a:lnTo>
                        <a:pt x="1495" y="1329"/>
                      </a:lnTo>
                      <a:lnTo>
                        <a:pt x="1492" y="1320"/>
                      </a:lnTo>
                      <a:lnTo>
                        <a:pt x="1492" y="1320"/>
                      </a:lnTo>
                      <a:lnTo>
                        <a:pt x="1490" y="1314"/>
                      </a:lnTo>
                      <a:lnTo>
                        <a:pt x="1486" y="1310"/>
                      </a:lnTo>
                      <a:lnTo>
                        <a:pt x="1479" y="1303"/>
                      </a:lnTo>
                      <a:lnTo>
                        <a:pt x="1472" y="1298"/>
                      </a:lnTo>
                      <a:lnTo>
                        <a:pt x="1469" y="1297"/>
                      </a:lnTo>
                      <a:lnTo>
                        <a:pt x="1469" y="1297"/>
                      </a:lnTo>
                      <a:lnTo>
                        <a:pt x="1468" y="1290"/>
                      </a:lnTo>
                      <a:lnTo>
                        <a:pt x="1465" y="1283"/>
                      </a:lnTo>
                      <a:lnTo>
                        <a:pt x="1462" y="1274"/>
                      </a:lnTo>
                      <a:lnTo>
                        <a:pt x="1462" y="1274"/>
                      </a:lnTo>
                      <a:lnTo>
                        <a:pt x="1456" y="1262"/>
                      </a:lnTo>
                      <a:lnTo>
                        <a:pt x="1450" y="1250"/>
                      </a:lnTo>
                      <a:lnTo>
                        <a:pt x="1450" y="1250"/>
                      </a:lnTo>
                      <a:lnTo>
                        <a:pt x="1448" y="1244"/>
                      </a:lnTo>
                      <a:lnTo>
                        <a:pt x="1448" y="1240"/>
                      </a:lnTo>
                      <a:lnTo>
                        <a:pt x="1450" y="1235"/>
                      </a:lnTo>
                      <a:lnTo>
                        <a:pt x="1451" y="1233"/>
                      </a:lnTo>
                      <a:lnTo>
                        <a:pt x="1454" y="1228"/>
                      </a:lnTo>
                      <a:lnTo>
                        <a:pt x="1456" y="1227"/>
                      </a:lnTo>
                      <a:lnTo>
                        <a:pt x="1456" y="1227"/>
                      </a:lnTo>
                      <a:lnTo>
                        <a:pt x="1458" y="1225"/>
                      </a:lnTo>
                      <a:lnTo>
                        <a:pt x="1463" y="1222"/>
                      </a:lnTo>
                      <a:lnTo>
                        <a:pt x="1467" y="1220"/>
                      </a:lnTo>
                      <a:lnTo>
                        <a:pt x="1470" y="1219"/>
                      </a:lnTo>
                      <a:lnTo>
                        <a:pt x="1475" y="1220"/>
                      </a:lnTo>
                      <a:lnTo>
                        <a:pt x="1479" y="1222"/>
                      </a:lnTo>
                      <a:lnTo>
                        <a:pt x="1479" y="1222"/>
                      </a:lnTo>
                      <a:lnTo>
                        <a:pt x="1485" y="1227"/>
                      </a:lnTo>
                      <a:lnTo>
                        <a:pt x="1491" y="1234"/>
                      </a:lnTo>
                      <a:lnTo>
                        <a:pt x="1502" y="1249"/>
                      </a:lnTo>
                      <a:lnTo>
                        <a:pt x="1510" y="1262"/>
                      </a:lnTo>
                      <a:lnTo>
                        <a:pt x="1513" y="1267"/>
                      </a:lnTo>
                      <a:lnTo>
                        <a:pt x="1513" y="1267"/>
                      </a:lnTo>
                      <a:lnTo>
                        <a:pt x="1515" y="1273"/>
                      </a:lnTo>
                      <a:lnTo>
                        <a:pt x="1516" y="1278"/>
                      </a:lnTo>
                      <a:lnTo>
                        <a:pt x="1519" y="1283"/>
                      </a:lnTo>
                      <a:lnTo>
                        <a:pt x="1519" y="1283"/>
                      </a:lnTo>
                      <a:lnTo>
                        <a:pt x="1523" y="1286"/>
                      </a:lnTo>
                      <a:lnTo>
                        <a:pt x="1528" y="1288"/>
                      </a:lnTo>
                      <a:lnTo>
                        <a:pt x="1534" y="1289"/>
                      </a:lnTo>
                      <a:lnTo>
                        <a:pt x="1534" y="1289"/>
                      </a:lnTo>
                      <a:lnTo>
                        <a:pt x="1540" y="1297"/>
                      </a:lnTo>
                      <a:lnTo>
                        <a:pt x="1549" y="1303"/>
                      </a:lnTo>
                      <a:lnTo>
                        <a:pt x="1558" y="1309"/>
                      </a:lnTo>
                      <a:lnTo>
                        <a:pt x="1558" y="1309"/>
                      </a:lnTo>
                      <a:lnTo>
                        <a:pt x="1566" y="1313"/>
                      </a:lnTo>
                      <a:lnTo>
                        <a:pt x="1575" y="1315"/>
                      </a:lnTo>
                      <a:lnTo>
                        <a:pt x="1583" y="1316"/>
                      </a:lnTo>
                      <a:lnTo>
                        <a:pt x="1583" y="1316"/>
                      </a:lnTo>
                      <a:lnTo>
                        <a:pt x="1589" y="1319"/>
                      </a:lnTo>
                      <a:lnTo>
                        <a:pt x="1594" y="1320"/>
                      </a:lnTo>
                      <a:lnTo>
                        <a:pt x="1601" y="1321"/>
                      </a:lnTo>
                      <a:lnTo>
                        <a:pt x="1601" y="1321"/>
                      </a:lnTo>
                      <a:lnTo>
                        <a:pt x="1610" y="1319"/>
                      </a:lnTo>
                      <a:lnTo>
                        <a:pt x="1619" y="1316"/>
                      </a:lnTo>
                      <a:lnTo>
                        <a:pt x="1628" y="1311"/>
                      </a:lnTo>
                      <a:lnTo>
                        <a:pt x="1628" y="1311"/>
                      </a:lnTo>
                      <a:lnTo>
                        <a:pt x="1632" y="1310"/>
                      </a:lnTo>
                      <a:lnTo>
                        <a:pt x="1636" y="1310"/>
                      </a:lnTo>
                      <a:lnTo>
                        <a:pt x="1637" y="1310"/>
                      </a:lnTo>
                      <a:lnTo>
                        <a:pt x="1640" y="1311"/>
                      </a:lnTo>
                      <a:lnTo>
                        <a:pt x="1640" y="1311"/>
                      </a:lnTo>
                      <a:lnTo>
                        <a:pt x="1643" y="1316"/>
                      </a:lnTo>
                      <a:lnTo>
                        <a:pt x="1647" y="1322"/>
                      </a:lnTo>
                      <a:lnTo>
                        <a:pt x="1656" y="1335"/>
                      </a:lnTo>
                      <a:lnTo>
                        <a:pt x="1656" y="1335"/>
                      </a:lnTo>
                      <a:lnTo>
                        <a:pt x="1659" y="1338"/>
                      </a:lnTo>
                      <a:lnTo>
                        <a:pt x="1663" y="1341"/>
                      </a:lnTo>
                      <a:lnTo>
                        <a:pt x="1668" y="1343"/>
                      </a:lnTo>
                      <a:lnTo>
                        <a:pt x="1668" y="1343"/>
                      </a:lnTo>
                      <a:lnTo>
                        <a:pt x="1675" y="1347"/>
                      </a:lnTo>
                      <a:lnTo>
                        <a:pt x="1693" y="1353"/>
                      </a:lnTo>
                      <a:lnTo>
                        <a:pt x="1702" y="1356"/>
                      </a:lnTo>
                      <a:lnTo>
                        <a:pt x="1715" y="1358"/>
                      </a:lnTo>
                      <a:lnTo>
                        <a:pt x="1727" y="1359"/>
                      </a:lnTo>
                      <a:lnTo>
                        <a:pt x="1739" y="1360"/>
                      </a:lnTo>
                      <a:lnTo>
                        <a:pt x="1739" y="1360"/>
                      </a:lnTo>
                      <a:lnTo>
                        <a:pt x="1759" y="1359"/>
                      </a:lnTo>
                      <a:lnTo>
                        <a:pt x="1780" y="1357"/>
                      </a:lnTo>
                      <a:lnTo>
                        <a:pt x="1817" y="1351"/>
                      </a:lnTo>
                      <a:lnTo>
                        <a:pt x="1817" y="1351"/>
                      </a:lnTo>
                      <a:lnTo>
                        <a:pt x="1829" y="1349"/>
                      </a:lnTo>
                      <a:lnTo>
                        <a:pt x="1844" y="1349"/>
                      </a:lnTo>
                      <a:lnTo>
                        <a:pt x="1860" y="1351"/>
                      </a:lnTo>
                      <a:lnTo>
                        <a:pt x="1860" y="1351"/>
                      </a:lnTo>
                      <a:lnTo>
                        <a:pt x="1864" y="1362"/>
                      </a:lnTo>
                      <a:lnTo>
                        <a:pt x="1871" y="1371"/>
                      </a:lnTo>
                      <a:lnTo>
                        <a:pt x="1878" y="1380"/>
                      </a:lnTo>
                      <a:lnTo>
                        <a:pt x="1878" y="1380"/>
                      </a:lnTo>
                      <a:lnTo>
                        <a:pt x="1900" y="1400"/>
                      </a:lnTo>
                      <a:lnTo>
                        <a:pt x="1900" y="1400"/>
                      </a:lnTo>
                      <a:lnTo>
                        <a:pt x="1917" y="1417"/>
                      </a:lnTo>
                      <a:lnTo>
                        <a:pt x="1917" y="1417"/>
                      </a:lnTo>
                      <a:lnTo>
                        <a:pt x="1921" y="1421"/>
                      </a:lnTo>
                      <a:lnTo>
                        <a:pt x="1926" y="1423"/>
                      </a:lnTo>
                      <a:lnTo>
                        <a:pt x="1934" y="1426"/>
                      </a:lnTo>
                      <a:lnTo>
                        <a:pt x="1941" y="1427"/>
                      </a:lnTo>
                      <a:lnTo>
                        <a:pt x="1943" y="1427"/>
                      </a:lnTo>
                      <a:lnTo>
                        <a:pt x="1943" y="1427"/>
                      </a:lnTo>
                      <a:lnTo>
                        <a:pt x="1944" y="1429"/>
                      </a:lnTo>
                      <a:lnTo>
                        <a:pt x="1944" y="1430"/>
                      </a:lnTo>
                      <a:lnTo>
                        <a:pt x="1942" y="1432"/>
                      </a:lnTo>
                      <a:lnTo>
                        <a:pt x="1942" y="1432"/>
                      </a:lnTo>
                      <a:lnTo>
                        <a:pt x="1931" y="1434"/>
                      </a:lnTo>
                      <a:lnTo>
                        <a:pt x="1926" y="1437"/>
                      </a:lnTo>
                      <a:lnTo>
                        <a:pt x="1922" y="1440"/>
                      </a:lnTo>
                      <a:lnTo>
                        <a:pt x="1922" y="1440"/>
                      </a:lnTo>
                      <a:lnTo>
                        <a:pt x="1922" y="1441"/>
                      </a:lnTo>
                      <a:lnTo>
                        <a:pt x="1922" y="1443"/>
                      </a:lnTo>
                      <a:lnTo>
                        <a:pt x="1925" y="1446"/>
                      </a:lnTo>
                      <a:lnTo>
                        <a:pt x="1930" y="1451"/>
                      </a:lnTo>
                      <a:lnTo>
                        <a:pt x="1930" y="1451"/>
                      </a:lnTo>
                      <a:lnTo>
                        <a:pt x="1936" y="1455"/>
                      </a:lnTo>
                      <a:lnTo>
                        <a:pt x="1941" y="1459"/>
                      </a:lnTo>
                      <a:lnTo>
                        <a:pt x="1947" y="1464"/>
                      </a:lnTo>
                      <a:lnTo>
                        <a:pt x="1947" y="1464"/>
                      </a:lnTo>
                      <a:lnTo>
                        <a:pt x="1958" y="1477"/>
                      </a:lnTo>
                      <a:lnTo>
                        <a:pt x="1958" y="1477"/>
                      </a:lnTo>
                      <a:lnTo>
                        <a:pt x="1960" y="1480"/>
                      </a:lnTo>
                      <a:lnTo>
                        <a:pt x="1963" y="1481"/>
                      </a:lnTo>
                      <a:lnTo>
                        <a:pt x="1966" y="1482"/>
                      </a:lnTo>
                      <a:lnTo>
                        <a:pt x="1966" y="1482"/>
                      </a:lnTo>
                      <a:lnTo>
                        <a:pt x="1976" y="1478"/>
                      </a:lnTo>
                      <a:lnTo>
                        <a:pt x="1984" y="1475"/>
                      </a:lnTo>
                      <a:lnTo>
                        <a:pt x="1987" y="1472"/>
                      </a:lnTo>
                      <a:lnTo>
                        <a:pt x="1991" y="1470"/>
                      </a:lnTo>
                      <a:lnTo>
                        <a:pt x="1991" y="1470"/>
                      </a:lnTo>
                      <a:lnTo>
                        <a:pt x="1993" y="1467"/>
                      </a:lnTo>
                      <a:lnTo>
                        <a:pt x="1995" y="1464"/>
                      </a:lnTo>
                      <a:lnTo>
                        <a:pt x="1995" y="1457"/>
                      </a:lnTo>
                      <a:lnTo>
                        <a:pt x="1993" y="1451"/>
                      </a:lnTo>
                      <a:lnTo>
                        <a:pt x="1993" y="1451"/>
                      </a:lnTo>
                      <a:lnTo>
                        <a:pt x="1996" y="1446"/>
                      </a:lnTo>
                      <a:lnTo>
                        <a:pt x="1998" y="1444"/>
                      </a:lnTo>
                      <a:lnTo>
                        <a:pt x="1999" y="1444"/>
                      </a:lnTo>
                      <a:lnTo>
                        <a:pt x="1999" y="1445"/>
                      </a:lnTo>
                      <a:lnTo>
                        <a:pt x="1999" y="1445"/>
                      </a:lnTo>
                      <a:lnTo>
                        <a:pt x="2002" y="1449"/>
                      </a:lnTo>
                      <a:lnTo>
                        <a:pt x="2003" y="1456"/>
                      </a:lnTo>
                      <a:lnTo>
                        <a:pt x="2003" y="1465"/>
                      </a:lnTo>
                      <a:lnTo>
                        <a:pt x="2003" y="1465"/>
                      </a:lnTo>
                      <a:lnTo>
                        <a:pt x="2004" y="1466"/>
                      </a:lnTo>
                      <a:lnTo>
                        <a:pt x="2006" y="1472"/>
                      </a:lnTo>
                      <a:lnTo>
                        <a:pt x="2006" y="1472"/>
                      </a:lnTo>
                      <a:lnTo>
                        <a:pt x="2009" y="1480"/>
                      </a:lnTo>
                      <a:lnTo>
                        <a:pt x="2012" y="1489"/>
                      </a:lnTo>
                      <a:lnTo>
                        <a:pt x="2012" y="1489"/>
                      </a:lnTo>
                      <a:lnTo>
                        <a:pt x="2013" y="1502"/>
                      </a:lnTo>
                      <a:lnTo>
                        <a:pt x="2014" y="1514"/>
                      </a:lnTo>
                      <a:lnTo>
                        <a:pt x="2014" y="1514"/>
                      </a:lnTo>
                      <a:lnTo>
                        <a:pt x="2014" y="1521"/>
                      </a:lnTo>
                      <a:lnTo>
                        <a:pt x="2015" y="1524"/>
                      </a:lnTo>
                      <a:lnTo>
                        <a:pt x="2015" y="1524"/>
                      </a:lnTo>
                      <a:lnTo>
                        <a:pt x="2017" y="1540"/>
                      </a:lnTo>
                      <a:lnTo>
                        <a:pt x="2018" y="1552"/>
                      </a:lnTo>
                      <a:lnTo>
                        <a:pt x="2020" y="1563"/>
                      </a:lnTo>
                      <a:lnTo>
                        <a:pt x="2020" y="1563"/>
                      </a:lnTo>
                      <a:lnTo>
                        <a:pt x="2025" y="1580"/>
                      </a:lnTo>
                      <a:lnTo>
                        <a:pt x="2031" y="1593"/>
                      </a:lnTo>
                      <a:lnTo>
                        <a:pt x="2038" y="1605"/>
                      </a:lnTo>
                      <a:lnTo>
                        <a:pt x="2038" y="1605"/>
                      </a:lnTo>
                      <a:lnTo>
                        <a:pt x="2041" y="1616"/>
                      </a:lnTo>
                      <a:lnTo>
                        <a:pt x="2045" y="1628"/>
                      </a:lnTo>
                      <a:lnTo>
                        <a:pt x="2052" y="1643"/>
                      </a:lnTo>
                      <a:lnTo>
                        <a:pt x="2052" y="1643"/>
                      </a:lnTo>
                      <a:lnTo>
                        <a:pt x="2065" y="1666"/>
                      </a:lnTo>
                      <a:lnTo>
                        <a:pt x="2065" y="1666"/>
                      </a:lnTo>
                      <a:lnTo>
                        <a:pt x="2071" y="1683"/>
                      </a:lnTo>
                      <a:lnTo>
                        <a:pt x="2076" y="1697"/>
                      </a:lnTo>
                      <a:lnTo>
                        <a:pt x="2081" y="1710"/>
                      </a:lnTo>
                      <a:lnTo>
                        <a:pt x="2081" y="1710"/>
                      </a:lnTo>
                      <a:lnTo>
                        <a:pt x="2082" y="1719"/>
                      </a:lnTo>
                      <a:lnTo>
                        <a:pt x="2084" y="1728"/>
                      </a:lnTo>
                      <a:lnTo>
                        <a:pt x="2088" y="1736"/>
                      </a:lnTo>
                      <a:lnTo>
                        <a:pt x="2088" y="1736"/>
                      </a:lnTo>
                      <a:lnTo>
                        <a:pt x="2114" y="1793"/>
                      </a:lnTo>
                      <a:lnTo>
                        <a:pt x="2128" y="1825"/>
                      </a:lnTo>
                      <a:lnTo>
                        <a:pt x="2128" y="1825"/>
                      </a:lnTo>
                      <a:lnTo>
                        <a:pt x="2130" y="1826"/>
                      </a:lnTo>
                      <a:lnTo>
                        <a:pt x="2133" y="1828"/>
                      </a:lnTo>
                      <a:lnTo>
                        <a:pt x="2135" y="1828"/>
                      </a:lnTo>
                      <a:lnTo>
                        <a:pt x="2138" y="1828"/>
                      </a:lnTo>
                      <a:lnTo>
                        <a:pt x="2141" y="1828"/>
                      </a:lnTo>
                      <a:lnTo>
                        <a:pt x="2144" y="1826"/>
                      </a:lnTo>
                      <a:lnTo>
                        <a:pt x="2144" y="1826"/>
                      </a:lnTo>
                      <a:lnTo>
                        <a:pt x="2159" y="1812"/>
                      </a:lnTo>
                      <a:lnTo>
                        <a:pt x="2159" y="1812"/>
                      </a:lnTo>
                      <a:lnTo>
                        <a:pt x="2171" y="1800"/>
                      </a:lnTo>
                      <a:lnTo>
                        <a:pt x="2171" y="1800"/>
                      </a:lnTo>
                      <a:lnTo>
                        <a:pt x="2175" y="1795"/>
                      </a:lnTo>
                      <a:lnTo>
                        <a:pt x="2175" y="1790"/>
                      </a:lnTo>
                      <a:lnTo>
                        <a:pt x="2176" y="1784"/>
                      </a:lnTo>
                      <a:lnTo>
                        <a:pt x="2176" y="1784"/>
                      </a:lnTo>
                      <a:lnTo>
                        <a:pt x="2182" y="1780"/>
                      </a:lnTo>
                      <a:lnTo>
                        <a:pt x="2187" y="1774"/>
                      </a:lnTo>
                      <a:lnTo>
                        <a:pt x="2190" y="1772"/>
                      </a:lnTo>
                      <a:lnTo>
                        <a:pt x="2190" y="1768"/>
                      </a:lnTo>
                      <a:lnTo>
                        <a:pt x="2190" y="1768"/>
                      </a:lnTo>
                      <a:lnTo>
                        <a:pt x="2191" y="1763"/>
                      </a:lnTo>
                      <a:lnTo>
                        <a:pt x="2190" y="1758"/>
                      </a:lnTo>
                      <a:lnTo>
                        <a:pt x="2189" y="1750"/>
                      </a:lnTo>
                      <a:lnTo>
                        <a:pt x="2184" y="1741"/>
                      </a:lnTo>
                      <a:lnTo>
                        <a:pt x="2184" y="1741"/>
                      </a:lnTo>
                      <a:lnTo>
                        <a:pt x="2184" y="1737"/>
                      </a:lnTo>
                      <a:lnTo>
                        <a:pt x="2184" y="1734"/>
                      </a:lnTo>
                      <a:lnTo>
                        <a:pt x="2184" y="1731"/>
                      </a:lnTo>
                      <a:lnTo>
                        <a:pt x="2184" y="1731"/>
                      </a:lnTo>
                      <a:lnTo>
                        <a:pt x="2187" y="1723"/>
                      </a:lnTo>
                      <a:lnTo>
                        <a:pt x="2191" y="1713"/>
                      </a:lnTo>
                      <a:lnTo>
                        <a:pt x="2193" y="1699"/>
                      </a:lnTo>
                      <a:lnTo>
                        <a:pt x="2196" y="1685"/>
                      </a:lnTo>
                      <a:lnTo>
                        <a:pt x="2196" y="1685"/>
                      </a:lnTo>
                      <a:lnTo>
                        <a:pt x="2196" y="1675"/>
                      </a:lnTo>
                      <a:lnTo>
                        <a:pt x="2195" y="1665"/>
                      </a:lnTo>
                      <a:lnTo>
                        <a:pt x="2191" y="1645"/>
                      </a:lnTo>
                      <a:lnTo>
                        <a:pt x="2187" y="1632"/>
                      </a:lnTo>
                      <a:lnTo>
                        <a:pt x="2186" y="1626"/>
                      </a:lnTo>
                      <a:lnTo>
                        <a:pt x="2186" y="1626"/>
                      </a:lnTo>
                      <a:lnTo>
                        <a:pt x="2192" y="1623"/>
                      </a:lnTo>
                      <a:lnTo>
                        <a:pt x="2197" y="1621"/>
                      </a:lnTo>
                      <a:lnTo>
                        <a:pt x="2201" y="1617"/>
                      </a:lnTo>
                      <a:lnTo>
                        <a:pt x="2201" y="1617"/>
                      </a:lnTo>
                      <a:lnTo>
                        <a:pt x="2202" y="1615"/>
                      </a:lnTo>
                      <a:lnTo>
                        <a:pt x="2203" y="1612"/>
                      </a:lnTo>
                      <a:lnTo>
                        <a:pt x="2203" y="1609"/>
                      </a:lnTo>
                      <a:lnTo>
                        <a:pt x="2203" y="1609"/>
                      </a:lnTo>
                      <a:lnTo>
                        <a:pt x="2203" y="1606"/>
                      </a:lnTo>
                      <a:lnTo>
                        <a:pt x="2206" y="1605"/>
                      </a:lnTo>
                      <a:lnTo>
                        <a:pt x="2208" y="1604"/>
                      </a:lnTo>
                      <a:lnTo>
                        <a:pt x="2208" y="1604"/>
                      </a:lnTo>
                      <a:lnTo>
                        <a:pt x="2216" y="1604"/>
                      </a:lnTo>
                      <a:lnTo>
                        <a:pt x="2220" y="1602"/>
                      </a:lnTo>
                      <a:lnTo>
                        <a:pt x="2220" y="1602"/>
                      </a:lnTo>
                      <a:lnTo>
                        <a:pt x="2225" y="1600"/>
                      </a:lnTo>
                      <a:lnTo>
                        <a:pt x="2228" y="1595"/>
                      </a:lnTo>
                      <a:lnTo>
                        <a:pt x="2230" y="1590"/>
                      </a:lnTo>
                      <a:lnTo>
                        <a:pt x="2230" y="1590"/>
                      </a:lnTo>
                      <a:lnTo>
                        <a:pt x="2230" y="1588"/>
                      </a:lnTo>
                      <a:lnTo>
                        <a:pt x="2232" y="1585"/>
                      </a:lnTo>
                      <a:lnTo>
                        <a:pt x="2234" y="1581"/>
                      </a:lnTo>
                      <a:lnTo>
                        <a:pt x="2234" y="1581"/>
                      </a:lnTo>
                      <a:lnTo>
                        <a:pt x="2244" y="1574"/>
                      </a:lnTo>
                      <a:lnTo>
                        <a:pt x="2249" y="1570"/>
                      </a:lnTo>
                      <a:lnTo>
                        <a:pt x="2254" y="1566"/>
                      </a:lnTo>
                      <a:lnTo>
                        <a:pt x="2254" y="1566"/>
                      </a:lnTo>
                      <a:lnTo>
                        <a:pt x="2259" y="1559"/>
                      </a:lnTo>
                      <a:lnTo>
                        <a:pt x="2262" y="1553"/>
                      </a:lnTo>
                      <a:lnTo>
                        <a:pt x="2266" y="1546"/>
                      </a:lnTo>
                      <a:lnTo>
                        <a:pt x="2266" y="1546"/>
                      </a:lnTo>
                      <a:lnTo>
                        <a:pt x="2271" y="1535"/>
                      </a:lnTo>
                      <a:lnTo>
                        <a:pt x="2276" y="1525"/>
                      </a:lnTo>
                      <a:lnTo>
                        <a:pt x="2281" y="1516"/>
                      </a:lnTo>
                      <a:lnTo>
                        <a:pt x="2281" y="1516"/>
                      </a:lnTo>
                      <a:lnTo>
                        <a:pt x="2284" y="1513"/>
                      </a:lnTo>
                      <a:lnTo>
                        <a:pt x="2288" y="1511"/>
                      </a:lnTo>
                      <a:lnTo>
                        <a:pt x="2293" y="1511"/>
                      </a:lnTo>
                      <a:lnTo>
                        <a:pt x="2293" y="1511"/>
                      </a:lnTo>
                      <a:lnTo>
                        <a:pt x="2303" y="1508"/>
                      </a:lnTo>
                      <a:lnTo>
                        <a:pt x="2311" y="1503"/>
                      </a:lnTo>
                      <a:lnTo>
                        <a:pt x="2314" y="1499"/>
                      </a:lnTo>
                      <a:lnTo>
                        <a:pt x="2317" y="1496"/>
                      </a:lnTo>
                      <a:lnTo>
                        <a:pt x="2317" y="1496"/>
                      </a:lnTo>
                      <a:lnTo>
                        <a:pt x="2319" y="1492"/>
                      </a:lnTo>
                      <a:lnTo>
                        <a:pt x="2320" y="1487"/>
                      </a:lnTo>
                      <a:lnTo>
                        <a:pt x="2320" y="1478"/>
                      </a:lnTo>
                      <a:lnTo>
                        <a:pt x="2319" y="1472"/>
                      </a:lnTo>
                      <a:lnTo>
                        <a:pt x="2317" y="1470"/>
                      </a:lnTo>
                      <a:lnTo>
                        <a:pt x="2317" y="1470"/>
                      </a:lnTo>
                      <a:lnTo>
                        <a:pt x="2319" y="1469"/>
                      </a:lnTo>
                      <a:lnTo>
                        <a:pt x="2321" y="1467"/>
                      </a:lnTo>
                      <a:lnTo>
                        <a:pt x="2325" y="1466"/>
                      </a:lnTo>
                      <a:lnTo>
                        <a:pt x="2325" y="1466"/>
                      </a:lnTo>
                      <a:lnTo>
                        <a:pt x="2330" y="1467"/>
                      </a:lnTo>
                      <a:lnTo>
                        <a:pt x="2335" y="1466"/>
                      </a:lnTo>
                      <a:lnTo>
                        <a:pt x="2335" y="1466"/>
                      </a:lnTo>
                      <a:lnTo>
                        <a:pt x="2343" y="1462"/>
                      </a:lnTo>
                      <a:lnTo>
                        <a:pt x="2351" y="1456"/>
                      </a:lnTo>
                      <a:lnTo>
                        <a:pt x="2359" y="1450"/>
                      </a:lnTo>
                      <a:lnTo>
                        <a:pt x="2359" y="1450"/>
                      </a:lnTo>
                      <a:lnTo>
                        <a:pt x="2365" y="1451"/>
                      </a:lnTo>
                      <a:lnTo>
                        <a:pt x="2373" y="1451"/>
                      </a:lnTo>
                      <a:lnTo>
                        <a:pt x="2380" y="1450"/>
                      </a:lnTo>
                      <a:lnTo>
                        <a:pt x="2380" y="1450"/>
                      </a:lnTo>
                      <a:lnTo>
                        <a:pt x="2392" y="1446"/>
                      </a:lnTo>
                      <a:lnTo>
                        <a:pt x="2403" y="1441"/>
                      </a:lnTo>
                      <a:lnTo>
                        <a:pt x="2414" y="1437"/>
                      </a:lnTo>
                      <a:lnTo>
                        <a:pt x="2414" y="1437"/>
                      </a:lnTo>
                      <a:lnTo>
                        <a:pt x="2414" y="1435"/>
                      </a:lnTo>
                      <a:lnTo>
                        <a:pt x="2416" y="1435"/>
                      </a:lnTo>
                      <a:lnTo>
                        <a:pt x="2418" y="1435"/>
                      </a:lnTo>
                      <a:lnTo>
                        <a:pt x="2421" y="1439"/>
                      </a:lnTo>
                      <a:lnTo>
                        <a:pt x="2421" y="1439"/>
                      </a:lnTo>
                      <a:lnTo>
                        <a:pt x="2424" y="1450"/>
                      </a:lnTo>
                      <a:lnTo>
                        <a:pt x="2429" y="1462"/>
                      </a:lnTo>
                      <a:lnTo>
                        <a:pt x="2429" y="1462"/>
                      </a:lnTo>
                      <a:lnTo>
                        <a:pt x="2435" y="1470"/>
                      </a:lnTo>
                      <a:lnTo>
                        <a:pt x="2440" y="1476"/>
                      </a:lnTo>
                      <a:lnTo>
                        <a:pt x="2444" y="1480"/>
                      </a:lnTo>
                      <a:lnTo>
                        <a:pt x="2444" y="1480"/>
                      </a:lnTo>
                      <a:lnTo>
                        <a:pt x="2448" y="1487"/>
                      </a:lnTo>
                      <a:lnTo>
                        <a:pt x="2451" y="1493"/>
                      </a:lnTo>
                      <a:lnTo>
                        <a:pt x="2456" y="1499"/>
                      </a:lnTo>
                      <a:lnTo>
                        <a:pt x="2456" y="1499"/>
                      </a:lnTo>
                      <a:lnTo>
                        <a:pt x="2464" y="1505"/>
                      </a:lnTo>
                      <a:lnTo>
                        <a:pt x="2471" y="1510"/>
                      </a:lnTo>
                      <a:lnTo>
                        <a:pt x="2478" y="1514"/>
                      </a:lnTo>
                      <a:lnTo>
                        <a:pt x="2478" y="1514"/>
                      </a:lnTo>
                      <a:lnTo>
                        <a:pt x="2488" y="1536"/>
                      </a:lnTo>
                      <a:lnTo>
                        <a:pt x="2497" y="1557"/>
                      </a:lnTo>
                      <a:lnTo>
                        <a:pt x="2504" y="1578"/>
                      </a:lnTo>
                      <a:lnTo>
                        <a:pt x="2504" y="1578"/>
                      </a:lnTo>
                      <a:lnTo>
                        <a:pt x="2505" y="1586"/>
                      </a:lnTo>
                      <a:lnTo>
                        <a:pt x="2505" y="1594"/>
                      </a:lnTo>
                      <a:lnTo>
                        <a:pt x="2504" y="1601"/>
                      </a:lnTo>
                      <a:lnTo>
                        <a:pt x="2504" y="1601"/>
                      </a:lnTo>
                      <a:lnTo>
                        <a:pt x="2500" y="1606"/>
                      </a:lnTo>
                      <a:lnTo>
                        <a:pt x="2499" y="1610"/>
                      </a:lnTo>
                      <a:lnTo>
                        <a:pt x="2499" y="1612"/>
                      </a:lnTo>
                      <a:lnTo>
                        <a:pt x="2499" y="1612"/>
                      </a:lnTo>
                      <a:lnTo>
                        <a:pt x="2500" y="1613"/>
                      </a:lnTo>
                      <a:lnTo>
                        <a:pt x="2503" y="1615"/>
                      </a:lnTo>
                      <a:lnTo>
                        <a:pt x="2509" y="1616"/>
                      </a:lnTo>
                      <a:lnTo>
                        <a:pt x="2509" y="1616"/>
                      </a:lnTo>
                      <a:lnTo>
                        <a:pt x="2511" y="1617"/>
                      </a:lnTo>
                      <a:lnTo>
                        <a:pt x="2514" y="1618"/>
                      </a:lnTo>
                      <a:lnTo>
                        <a:pt x="2514" y="1618"/>
                      </a:lnTo>
                      <a:lnTo>
                        <a:pt x="2515" y="1620"/>
                      </a:lnTo>
                      <a:lnTo>
                        <a:pt x="2518" y="1621"/>
                      </a:lnTo>
                      <a:lnTo>
                        <a:pt x="2518" y="1621"/>
                      </a:lnTo>
                      <a:lnTo>
                        <a:pt x="2520" y="1624"/>
                      </a:lnTo>
                      <a:lnTo>
                        <a:pt x="2522" y="1624"/>
                      </a:lnTo>
                      <a:lnTo>
                        <a:pt x="2525" y="1623"/>
                      </a:lnTo>
                      <a:lnTo>
                        <a:pt x="2525" y="1623"/>
                      </a:lnTo>
                      <a:lnTo>
                        <a:pt x="2532" y="1618"/>
                      </a:lnTo>
                      <a:lnTo>
                        <a:pt x="2532" y="1618"/>
                      </a:lnTo>
                      <a:lnTo>
                        <a:pt x="2537" y="1615"/>
                      </a:lnTo>
                      <a:lnTo>
                        <a:pt x="2541" y="1613"/>
                      </a:lnTo>
                      <a:lnTo>
                        <a:pt x="2546" y="1612"/>
                      </a:lnTo>
                      <a:lnTo>
                        <a:pt x="2546" y="1612"/>
                      </a:lnTo>
                      <a:lnTo>
                        <a:pt x="2548" y="1611"/>
                      </a:lnTo>
                      <a:lnTo>
                        <a:pt x="2549" y="1610"/>
                      </a:lnTo>
                      <a:lnTo>
                        <a:pt x="2551" y="1609"/>
                      </a:lnTo>
                      <a:lnTo>
                        <a:pt x="2551" y="160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grpSp>
              <p:nvGrpSpPr>
                <p:cNvPr id="37" name="Group 137">
                  <a:extLst>
                    <a:ext uri="{FF2B5EF4-FFF2-40B4-BE49-F238E27FC236}">
                      <a16:creationId xmlns:a16="http://schemas.microsoft.com/office/drawing/2014/main" id="{4C22E95F-A4B4-4731-B33C-394913C272B3}"/>
                    </a:ext>
                  </a:extLst>
                </p:cNvPr>
                <p:cNvGrpSpPr/>
                <p:nvPr/>
              </p:nvGrpSpPr>
              <p:grpSpPr>
                <a:xfrm>
                  <a:off x="7448996" y="2810137"/>
                  <a:ext cx="3002877" cy="1998303"/>
                  <a:chOff x="7448996" y="2810137"/>
                  <a:chExt cx="3002877" cy="1998303"/>
                </a:xfrm>
                <a:grpFill/>
              </p:grpSpPr>
              <p:sp>
                <p:nvSpPr>
                  <p:cNvPr id="38" name="Freeform: Shape 78">
                    <a:extLst>
                      <a:ext uri="{FF2B5EF4-FFF2-40B4-BE49-F238E27FC236}">
                        <a16:creationId xmlns:a16="http://schemas.microsoft.com/office/drawing/2014/main" id="{C9B5E19A-09DF-4492-ADEC-D2FC1E030DD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35096" y="3207630"/>
                    <a:ext cx="56010" cy="34329"/>
                  </a:xfrm>
                  <a:custGeom>
                    <a:avLst/>
                    <a:gdLst>
                      <a:gd name="T0" fmla="*/ 60 w 61"/>
                      <a:gd name="T1" fmla="*/ 11 h 37"/>
                      <a:gd name="T2" fmla="*/ 60 w 61"/>
                      <a:gd name="T3" fmla="*/ 11 h 37"/>
                      <a:gd name="T4" fmla="*/ 61 w 61"/>
                      <a:gd name="T5" fmla="*/ 10 h 37"/>
                      <a:gd name="T6" fmla="*/ 61 w 61"/>
                      <a:gd name="T7" fmla="*/ 9 h 37"/>
                      <a:gd name="T8" fmla="*/ 61 w 61"/>
                      <a:gd name="T9" fmla="*/ 9 h 37"/>
                      <a:gd name="T10" fmla="*/ 61 w 61"/>
                      <a:gd name="T11" fmla="*/ 5 h 37"/>
                      <a:gd name="T12" fmla="*/ 60 w 61"/>
                      <a:gd name="T13" fmla="*/ 3 h 37"/>
                      <a:gd name="T14" fmla="*/ 59 w 61"/>
                      <a:gd name="T15" fmla="*/ 0 h 37"/>
                      <a:gd name="T16" fmla="*/ 59 w 61"/>
                      <a:gd name="T17" fmla="*/ 0 h 37"/>
                      <a:gd name="T18" fmla="*/ 57 w 61"/>
                      <a:gd name="T19" fmla="*/ 0 h 37"/>
                      <a:gd name="T20" fmla="*/ 53 w 61"/>
                      <a:gd name="T21" fmla="*/ 0 h 37"/>
                      <a:gd name="T22" fmla="*/ 49 w 61"/>
                      <a:gd name="T23" fmla="*/ 1 h 37"/>
                      <a:gd name="T24" fmla="*/ 49 w 61"/>
                      <a:gd name="T25" fmla="*/ 1 h 37"/>
                      <a:gd name="T26" fmla="*/ 47 w 61"/>
                      <a:gd name="T27" fmla="*/ 3 h 37"/>
                      <a:gd name="T28" fmla="*/ 43 w 61"/>
                      <a:gd name="T29" fmla="*/ 4 h 37"/>
                      <a:gd name="T30" fmla="*/ 38 w 61"/>
                      <a:gd name="T31" fmla="*/ 5 h 37"/>
                      <a:gd name="T32" fmla="*/ 38 w 61"/>
                      <a:gd name="T33" fmla="*/ 5 h 37"/>
                      <a:gd name="T34" fmla="*/ 32 w 61"/>
                      <a:gd name="T35" fmla="*/ 5 h 37"/>
                      <a:gd name="T36" fmla="*/ 26 w 61"/>
                      <a:gd name="T37" fmla="*/ 4 h 37"/>
                      <a:gd name="T38" fmla="*/ 20 w 61"/>
                      <a:gd name="T39" fmla="*/ 3 h 37"/>
                      <a:gd name="T40" fmla="*/ 20 w 61"/>
                      <a:gd name="T41" fmla="*/ 3 h 37"/>
                      <a:gd name="T42" fmla="*/ 12 w 61"/>
                      <a:gd name="T43" fmla="*/ 1 h 37"/>
                      <a:gd name="T44" fmla="*/ 7 w 61"/>
                      <a:gd name="T45" fmla="*/ 0 h 37"/>
                      <a:gd name="T46" fmla="*/ 3 w 61"/>
                      <a:gd name="T47" fmla="*/ 1 h 37"/>
                      <a:gd name="T48" fmla="*/ 3 w 61"/>
                      <a:gd name="T49" fmla="*/ 1 h 37"/>
                      <a:gd name="T50" fmla="*/ 1 w 61"/>
                      <a:gd name="T51" fmla="*/ 1 h 37"/>
                      <a:gd name="T52" fmla="*/ 0 w 61"/>
                      <a:gd name="T53" fmla="*/ 3 h 37"/>
                      <a:gd name="T54" fmla="*/ 1 w 61"/>
                      <a:gd name="T55" fmla="*/ 6 h 37"/>
                      <a:gd name="T56" fmla="*/ 3 w 61"/>
                      <a:gd name="T57" fmla="*/ 10 h 37"/>
                      <a:gd name="T58" fmla="*/ 15 w 61"/>
                      <a:gd name="T59" fmla="*/ 17 h 37"/>
                      <a:gd name="T60" fmla="*/ 15 w 61"/>
                      <a:gd name="T61" fmla="*/ 17 h 37"/>
                      <a:gd name="T62" fmla="*/ 20 w 61"/>
                      <a:gd name="T63" fmla="*/ 19 h 37"/>
                      <a:gd name="T64" fmla="*/ 30 w 61"/>
                      <a:gd name="T65" fmla="*/ 25 h 37"/>
                      <a:gd name="T66" fmla="*/ 30 w 61"/>
                      <a:gd name="T67" fmla="*/ 25 h 37"/>
                      <a:gd name="T68" fmla="*/ 38 w 61"/>
                      <a:gd name="T69" fmla="*/ 30 h 37"/>
                      <a:gd name="T70" fmla="*/ 42 w 61"/>
                      <a:gd name="T71" fmla="*/ 33 h 37"/>
                      <a:gd name="T72" fmla="*/ 42 w 61"/>
                      <a:gd name="T73" fmla="*/ 33 h 37"/>
                      <a:gd name="T74" fmla="*/ 48 w 61"/>
                      <a:gd name="T75" fmla="*/ 36 h 37"/>
                      <a:gd name="T76" fmla="*/ 52 w 61"/>
                      <a:gd name="T77" fmla="*/ 37 h 37"/>
                      <a:gd name="T78" fmla="*/ 55 w 61"/>
                      <a:gd name="T79" fmla="*/ 37 h 37"/>
                      <a:gd name="T80" fmla="*/ 55 w 61"/>
                      <a:gd name="T81" fmla="*/ 37 h 37"/>
                      <a:gd name="T82" fmla="*/ 57 w 61"/>
                      <a:gd name="T83" fmla="*/ 35 h 37"/>
                      <a:gd name="T84" fmla="*/ 58 w 61"/>
                      <a:gd name="T85" fmla="*/ 31 h 37"/>
                      <a:gd name="T86" fmla="*/ 57 w 61"/>
                      <a:gd name="T87" fmla="*/ 26 h 37"/>
                      <a:gd name="T88" fmla="*/ 57 w 61"/>
                      <a:gd name="T89" fmla="*/ 26 h 37"/>
                      <a:gd name="T90" fmla="*/ 55 w 61"/>
                      <a:gd name="T91" fmla="*/ 23 h 37"/>
                      <a:gd name="T92" fmla="*/ 55 w 61"/>
                      <a:gd name="T93" fmla="*/ 21 h 37"/>
                      <a:gd name="T94" fmla="*/ 55 w 61"/>
                      <a:gd name="T95" fmla="*/ 19 h 37"/>
                      <a:gd name="T96" fmla="*/ 55 w 61"/>
                      <a:gd name="T97" fmla="*/ 19 h 37"/>
                      <a:gd name="T98" fmla="*/ 58 w 61"/>
                      <a:gd name="T99" fmla="*/ 15 h 37"/>
                      <a:gd name="T100" fmla="*/ 60 w 61"/>
                      <a:gd name="T101" fmla="*/ 11 h 37"/>
                      <a:gd name="T102" fmla="*/ 60 w 61"/>
                      <a:gd name="T103" fmla="*/ 1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61" h="37">
                        <a:moveTo>
                          <a:pt x="60" y="11"/>
                        </a:moveTo>
                        <a:lnTo>
                          <a:pt x="60" y="11"/>
                        </a:lnTo>
                        <a:lnTo>
                          <a:pt x="61" y="10"/>
                        </a:lnTo>
                        <a:lnTo>
                          <a:pt x="61" y="9"/>
                        </a:lnTo>
                        <a:lnTo>
                          <a:pt x="61" y="9"/>
                        </a:lnTo>
                        <a:lnTo>
                          <a:pt x="61" y="5"/>
                        </a:lnTo>
                        <a:lnTo>
                          <a:pt x="60" y="3"/>
                        </a:lnTo>
                        <a:lnTo>
                          <a:pt x="59" y="0"/>
                        </a:lnTo>
                        <a:lnTo>
                          <a:pt x="59" y="0"/>
                        </a:lnTo>
                        <a:lnTo>
                          <a:pt x="57" y="0"/>
                        </a:lnTo>
                        <a:lnTo>
                          <a:pt x="53" y="0"/>
                        </a:lnTo>
                        <a:lnTo>
                          <a:pt x="49" y="1"/>
                        </a:lnTo>
                        <a:lnTo>
                          <a:pt x="49" y="1"/>
                        </a:lnTo>
                        <a:lnTo>
                          <a:pt x="47" y="3"/>
                        </a:lnTo>
                        <a:lnTo>
                          <a:pt x="43" y="4"/>
                        </a:lnTo>
                        <a:lnTo>
                          <a:pt x="38" y="5"/>
                        </a:lnTo>
                        <a:lnTo>
                          <a:pt x="38" y="5"/>
                        </a:lnTo>
                        <a:lnTo>
                          <a:pt x="32" y="5"/>
                        </a:lnTo>
                        <a:lnTo>
                          <a:pt x="26" y="4"/>
                        </a:lnTo>
                        <a:lnTo>
                          <a:pt x="20" y="3"/>
                        </a:lnTo>
                        <a:lnTo>
                          <a:pt x="20" y="3"/>
                        </a:lnTo>
                        <a:lnTo>
                          <a:pt x="12" y="1"/>
                        </a:lnTo>
                        <a:lnTo>
                          <a:pt x="7" y="0"/>
                        </a:lnTo>
                        <a:lnTo>
                          <a:pt x="3" y="1"/>
                        </a:lnTo>
                        <a:lnTo>
                          <a:pt x="3" y="1"/>
                        </a:lnTo>
                        <a:lnTo>
                          <a:pt x="1" y="1"/>
                        </a:lnTo>
                        <a:lnTo>
                          <a:pt x="0" y="3"/>
                        </a:lnTo>
                        <a:lnTo>
                          <a:pt x="1" y="6"/>
                        </a:lnTo>
                        <a:lnTo>
                          <a:pt x="3" y="10"/>
                        </a:lnTo>
                        <a:lnTo>
                          <a:pt x="15" y="17"/>
                        </a:lnTo>
                        <a:lnTo>
                          <a:pt x="15" y="17"/>
                        </a:lnTo>
                        <a:lnTo>
                          <a:pt x="20" y="19"/>
                        </a:lnTo>
                        <a:lnTo>
                          <a:pt x="30" y="25"/>
                        </a:lnTo>
                        <a:lnTo>
                          <a:pt x="30" y="25"/>
                        </a:lnTo>
                        <a:lnTo>
                          <a:pt x="38" y="30"/>
                        </a:lnTo>
                        <a:lnTo>
                          <a:pt x="42" y="33"/>
                        </a:lnTo>
                        <a:lnTo>
                          <a:pt x="42" y="33"/>
                        </a:lnTo>
                        <a:lnTo>
                          <a:pt x="48" y="36"/>
                        </a:lnTo>
                        <a:lnTo>
                          <a:pt x="52" y="37"/>
                        </a:lnTo>
                        <a:lnTo>
                          <a:pt x="55" y="37"/>
                        </a:lnTo>
                        <a:lnTo>
                          <a:pt x="55" y="37"/>
                        </a:lnTo>
                        <a:lnTo>
                          <a:pt x="57" y="35"/>
                        </a:lnTo>
                        <a:lnTo>
                          <a:pt x="58" y="31"/>
                        </a:lnTo>
                        <a:lnTo>
                          <a:pt x="57" y="26"/>
                        </a:lnTo>
                        <a:lnTo>
                          <a:pt x="57" y="26"/>
                        </a:lnTo>
                        <a:lnTo>
                          <a:pt x="55" y="23"/>
                        </a:lnTo>
                        <a:lnTo>
                          <a:pt x="55" y="21"/>
                        </a:lnTo>
                        <a:lnTo>
                          <a:pt x="55" y="19"/>
                        </a:lnTo>
                        <a:lnTo>
                          <a:pt x="55" y="19"/>
                        </a:lnTo>
                        <a:lnTo>
                          <a:pt x="58" y="15"/>
                        </a:lnTo>
                        <a:lnTo>
                          <a:pt x="60" y="11"/>
                        </a:lnTo>
                        <a:lnTo>
                          <a:pt x="60" y="1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9" name="Freeform: Shape 79">
                    <a:extLst>
                      <a:ext uri="{FF2B5EF4-FFF2-40B4-BE49-F238E27FC236}">
                        <a16:creationId xmlns:a16="http://schemas.microsoft.com/office/drawing/2014/main" id="{8EA202BE-8FCC-487C-8E57-ED092BA5C1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55597" y="3128132"/>
                    <a:ext cx="30716" cy="57817"/>
                  </a:xfrm>
                  <a:custGeom>
                    <a:avLst/>
                    <a:gdLst>
                      <a:gd name="T0" fmla="*/ 1 w 34"/>
                      <a:gd name="T1" fmla="*/ 11 h 64"/>
                      <a:gd name="T2" fmla="*/ 1 w 34"/>
                      <a:gd name="T3" fmla="*/ 11 h 64"/>
                      <a:gd name="T4" fmla="*/ 0 w 34"/>
                      <a:gd name="T5" fmla="*/ 13 h 64"/>
                      <a:gd name="T6" fmla="*/ 0 w 34"/>
                      <a:gd name="T7" fmla="*/ 17 h 64"/>
                      <a:gd name="T8" fmla="*/ 0 w 34"/>
                      <a:gd name="T9" fmla="*/ 20 h 64"/>
                      <a:gd name="T10" fmla="*/ 0 w 34"/>
                      <a:gd name="T11" fmla="*/ 20 h 64"/>
                      <a:gd name="T12" fmla="*/ 2 w 34"/>
                      <a:gd name="T13" fmla="*/ 28 h 64"/>
                      <a:gd name="T14" fmla="*/ 5 w 34"/>
                      <a:gd name="T15" fmla="*/ 39 h 64"/>
                      <a:gd name="T16" fmla="*/ 5 w 34"/>
                      <a:gd name="T17" fmla="*/ 39 h 64"/>
                      <a:gd name="T18" fmla="*/ 5 w 34"/>
                      <a:gd name="T19" fmla="*/ 55 h 64"/>
                      <a:gd name="T20" fmla="*/ 5 w 34"/>
                      <a:gd name="T21" fmla="*/ 55 h 64"/>
                      <a:gd name="T22" fmla="*/ 5 w 34"/>
                      <a:gd name="T23" fmla="*/ 59 h 64"/>
                      <a:gd name="T24" fmla="*/ 6 w 34"/>
                      <a:gd name="T25" fmla="*/ 61 h 64"/>
                      <a:gd name="T26" fmla="*/ 8 w 34"/>
                      <a:gd name="T27" fmla="*/ 61 h 64"/>
                      <a:gd name="T28" fmla="*/ 8 w 34"/>
                      <a:gd name="T29" fmla="*/ 61 h 64"/>
                      <a:gd name="T30" fmla="*/ 11 w 34"/>
                      <a:gd name="T31" fmla="*/ 64 h 64"/>
                      <a:gd name="T32" fmla="*/ 13 w 34"/>
                      <a:gd name="T33" fmla="*/ 64 h 64"/>
                      <a:gd name="T34" fmla="*/ 16 w 34"/>
                      <a:gd name="T35" fmla="*/ 64 h 64"/>
                      <a:gd name="T36" fmla="*/ 16 w 34"/>
                      <a:gd name="T37" fmla="*/ 64 h 64"/>
                      <a:gd name="T38" fmla="*/ 24 w 34"/>
                      <a:gd name="T39" fmla="*/ 58 h 64"/>
                      <a:gd name="T40" fmla="*/ 24 w 34"/>
                      <a:gd name="T41" fmla="*/ 58 h 64"/>
                      <a:gd name="T42" fmla="*/ 25 w 34"/>
                      <a:gd name="T43" fmla="*/ 56 h 64"/>
                      <a:gd name="T44" fmla="*/ 28 w 34"/>
                      <a:gd name="T45" fmla="*/ 55 h 64"/>
                      <a:gd name="T46" fmla="*/ 29 w 34"/>
                      <a:gd name="T47" fmla="*/ 55 h 64"/>
                      <a:gd name="T48" fmla="*/ 29 w 34"/>
                      <a:gd name="T49" fmla="*/ 55 h 64"/>
                      <a:gd name="T50" fmla="*/ 32 w 34"/>
                      <a:gd name="T51" fmla="*/ 55 h 64"/>
                      <a:gd name="T52" fmla="*/ 33 w 34"/>
                      <a:gd name="T53" fmla="*/ 54 h 64"/>
                      <a:gd name="T54" fmla="*/ 34 w 34"/>
                      <a:gd name="T55" fmla="*/ 52 h 64"/>
                      <a:gd name="T56" fmla="*/ 34 w 34"/>
                      <a:gd name="T57" fmla="*/ 52 h 64"/>
                      <a:gd name="T58" fmla="*/ 30 w 34"/>
                      <a:gd name="T59" fmla="*/ 32 h 64"/>
                      <a:gd name="T60" fmla="*/ 30 w 34"/>
                      <a:gd name="T61" fmla="*/ 32 h 64"/>
                      <a:gd name="T62" fmla="*/ 30 w 34"/>
                      <a:gd name="T63" fmla="*/ 23 h 64"/>
                      <a:gd name="T64" fmla="*/ 30 w 34"/>
                      <a:gd name="T65" fmla="*/ 23 h 64"/>
                      <a:gd name="T66" fmla="*/ 28 w 34"/>
                      <a:gd name="T67" fmla="*/ 15 h 64"/>
                      <a:gd name="T68" fmla="*/ 27 w 34"/>
                      <a:gd name="T69" fmla="*/ 10 h 64"/>
                      <a:gd name="T70" fmla="*/ 24 w 34"/>
                      <a:gd name="T71" fmla="*/ 7 h 64"/>
                      <a:gd name="T72" fmla="*/ 24 w 34"/>
                      <a:gd name="T73" fmla="*/ 7 h 64"/>
                      <a:gd name="T74" fmla="*/ 24 w 34"/>
                      <a:gd name="T75" fmla="*/ 6 h 64"/>
                      <a:gd name="T76" fmla="*/ 24 w 34"/>
                      <a:gd name="T77" fmla="*/ 5 h 64"/>
                      <a:gd name="T78" fmla="*/ 24 w 34"/>
                      <a:gd name="T79" fmla="*/ 5 h 64"/>
                      <a:gd name="T80" fmla="*/ 21 w 34"/>
                      <a:gd name="T81" fmla="*/ 0 h 64"/>
                      <a:gd name="T82" fmla="*/ 21 w 34"/>
                      <a:gd name="T83" fmla="*/ 0 h 64"/>
                      <a:gd name="T84" fmla="*/ 19 w 34"/>
                      <a:gd name="T85" fmla="*/ 2 h 64"/>
                      <a:gd name="T86" fmla="*/ 17 w 34"/>
                      <a:gd name="T87" fmla="*/ 4 h 64"/>
                      <a:gd name="T88" fmla="*/ 13 w 34"/>
                      <a:gd name="T89" fmla="*/ 6 h 64"/>
                      <a:gd name="T90" fmla="*/ 13 w 34"/>
                      <a:gd name="T91" fmla="*/ 6 h 64"/>
                      <a:gd name="T92" fmla="*/ 6 w 34"/>
                      <a:gd name="T93" fmla="*/ 7 h 64"/>
                      <a:gd name="T94" fmla="*/ 6 w 34"/>
                      <a:gd name="T95" fmla="*/ 7 h 64"/>
                      <a:gd name="T96" fmla="*/ 2 w 34"/>
                      <a:gd name="T97" fmla="*/ 10 h 64"/>
                      <a:gd name="T98" fmla="*/ 1 w 34"/>
                      <a:gd name="T99" fmla="*/ 11 h 64"/>
                      <a:gd name="T100" fmla="*/ 1 w 34"/>
                      <a:gd name="T101" fmla="*/ 11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</a:cxnLst>
                    <a:rect l="0" t="0" r="r" b="b"/>
                    <a:pathLst>
                      <a:path w="34" h="64">
                        <a:moveTo>
                          <a:pt x="1" y="11"/>
                        </a:moveTo>
                        <a:lnTo>
                          <a:pt x="1" y="11"/>
                        </a:lnTo>
                        <a:lnTo>
                          <a:pt x="0" y="13"/>
                        </a:lnTo>
                        <a:lnTo>
                          <a:pt x="0" y="17"/>
                        </a:lnTo>
                        <a:lnTo>
                          <a:pt x="0" y="20"/>
                        </a:lnTo>
                        <a:lnTo>
                          <a:pt x="0" y="20"/>
                        </a:lnTo>
                        <a:lnTo>
                          <a:pt x="2" y="28"/>
                        </a:lnTo>
                        <a:lnTo>
                          <a:pt x="5" y="39"/>
                        </a:lnTo>
                        <a:lnTo>
                          <a:pt x="5" y="39"/>
                        </a:lnTo>
                        <a:lnTo>
                          <a:pt x="5" y="55"/>
                        </a:lnTo>
                        <a:lnTo>
                          <a:pt x="5" y="55"/>
                        </a:lnTo>
                        <a:lnTo>
                          <a:pt x="5" y="59"/>
                        </a:lnTo>
                        <a:lnTo>
                          <a:pt x="6" y="61"/>
                        </a:lnTo>
                        <a:lnTo>
                          <a:pt x="8" y="61"/>
                        </a:lnTo>
                        <a:lnTo>
                          <a:pt x="8" y="61"/>
                        </a:lnTo>
                        <a:lnTo>
                          <a:pt x="11" y="64"/>
                        </a:lnTo>
                        <a:lnTo>
                          <a:pt x="13" y="64"/>
                        </a:lnTo>
                        <a:lnTo>
                          <a:pt x="16" y="64"/>
                        </a:lnTo>
                        <a:lnTo>
                          <a:pt x="16" y="64"/>
                        </a:lnTo>
                        <a:lnTo>
                          <a:pt x="24" y="58"/>
                        </a:lnTo>
                        <a:lnTo>
                          <a:pt x="24" y="58"/>
                        </a:lnTo>
                        <a:lnTo>
                          <a:pt x="25" y="56"/>
                        </a:lnTo>
                        <a:lnTo>
                          <a:pt x="28" y="55"/>
                        </a:lnTo>
                        <a:lnTo>
                          <a:pt x="29" y="55"/>
                        </a:lnTo>
                        <a:lnTo>
                          <a:pt x="29" y="55"/>
                        </a:lnTo>
                        <a:lnTo>
                          <a:pt x="32" y="55"/>
                        </a:lnTo>
                        <a:lnTo>
                          <a:pt x="33" y="54"/>
                        </a:lnTo>
                        <a:lnTo>
                          <a:pt x="34" y="52"/>
                        </a:lnTo>
                        <a:lnTo>
                          <a:pt x="34" y="52"/>
                        </a:lnTo>
                        <a:lnTo>
                          <a:pt x="30" y="32"/>
                        </a:lnTo>
                        <a:lnTo>
                          <a:pt x="30" y="32"/>
                        </a:lnTo>
                        <a:lnTo>
                          <a:pt x="30" y="23"/>
                        </a:lnTo>
                        <a:lnTo>
                          <a:pt x="30" y="23"/>
                        </a:lnTo>
                        <a:lnTo>
                          <a:pt x="28" y="15"/>
                        </a:lnTo>
                        <a:lnTo>
                          <a:pt x="27" y="10"/>
                        </a:lnTo>
                        <a:lnTo>
                          <a:pt x="24" y="7"/>
                        </a:lnTo>
                        <a:lnTo>
                          <a:pt x="24" y="7"/>
                        </a:lnTo>
                        <a:lnTo>
                          <a:pt x="24" y="6"/>
                        </a:lnTo>
                        <a:lnTo>
                          <a:pt x="24" y="5"/>
                        </a:lnTo>
                        <a:lnTo>
                          <a:pt x="24" y="5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19" y="2"/>
                        </a:lnTo>
                        <a:lnTo>
                          <a:pt x="17" y="4"/>
                        </a:lnTo>
                        <a:lnTo>
                          <a:pt x="13" y="6"/>
                        </a:lnTo>
                        <a:lnTo>
                          <a:pt x="13" y="6"/>
                        </a:lnTo>
                        <a:lnTo>
                          <a:pt x="6" y="7"/>
                        </a:lnTo>
                        <a:lnTo>
                          <a:pt x="6" y="7"/>
                        </a:lnTo>
                        <a:lnTo>
                          <a:pt x="2" y="10"/>
                        </a:lnTo>
                        <a:lnTo>
                          <a:pt x="1" y="11"/>
                        </a:lnTo>
                        <a:lnTo>
                          <a:pt x="1" y="1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40" name="Freeform: Shape 80">
                    <a:extLst>
                      <a:ext uri="{FF2B5EF4-FFF2-40B4-BE49-F238E27FC236}">
                        <a16:creationId xmlns:a16="http://schemas.microsoft.com/office/drawing/2014/main" id="{9BDFE922-5C36-43FD-B1B0-681DF99A213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62824" y="3093802"/>
                    <a:ext cx="18068" cy="28908"/>
                  </a:xfrm>
                  <a:custGeom>
                    <a:avLst/>
                    <a:gdLst>
                      <a:gd name="T0" fmla="*/ 11 w 20"/>
                      <a:gd name="T1" fmla="*/ 32 h 32"/>
                      <a:gd name="T2" fmla="*/ 11 w 20"/>
                      <a:gd name="T3" fmla="*/ 32 h 32"/>
                      <a:gd name="T4" fmla="*/ 14 w 20"/>
                      <a:gd name="T5" fmla="*/ 29 h 32"/>
                      <a:gd name="T6" fmla="*/ 15 w 20"/>
                      <a:gd name="T7" fmla="*/ 24 h 32"/>
                      <a:gd name="T8" fmla="*/ 16 w 20"/>
                      <a:gd name="T9" fmla="*/ 17 h 32"/>
                      <a:gd name="T10" fmla="*/ 16 w 20"/>
                      <a:gd name="T11" fmla="*/ 17 h 32"/>
                      <a:gd name="T12" fmla="*/ 17 w 20"/>
                      <a:gd name="T13" fmla="*/ 14 h 32"/>
                      <a:gd name="T14" fmla="*/ 20 w 20"/>
                      <a:gd name="T15" fmla="*/ 8 h 32"/>
                      <a:gd name="T16" fmla="*/ 20 w 20"/>
                      <a:gd name="T17" fmla="*/ 8 h 32"/>
                      <a:gd name="T18" fmla="*/ 20 w 20"/>
                      <a:gd name="T19" fmla="*/ 0 h 32"/>
                      <a:gd name="T20" fmla="*/ 20 w 20"/>
                      <a:gd name="T21" fmla="*/ 0 h 32"/>
                      <a:gd name="T22" fmla="*/ 11 w 20"/>
                      <a:gd name="T23" fmla="*/ 1 h 32"/>
                      <a:gd name="T24" fmla="*/ 5 w 20"/>
                      <a:gd name="T25" fmla="*/ 2 h 32"/>
                      <a:gd name="T26" fmla="*/ 3 w 20"/>
                      <a:gd name="T27" fmla="*/ 3 h 32"/>
                      <a:gd name="T28" fmla="*/ 0 w 20"/>
                      <a:gd name="T29" fmla="*/ 6 h 32"/>
                      <a:gd name="T30" fmla="*/ 0 w 20"/>
                      <a:gd name="T31" fmla="*/ 6 h 32"/>
                      <a:gd name="T32" fmla="*/ 0 w 20"/>
                      <a:gd name="T33" fmla="*/ 8 h 32"/>
                      <a:gd name="T34" fmla="*/ 0 w 20"/>
                      <a:gd name="T35" fmla="*/ 11 h 32"/>
                      <a:gd name="T36" fmla="*/ 2 w 20"/>
                      <a:gd name="T37" fmla="*/ 16 h 32"/>
                      <a:gd name="T38" fmla="*/ 4 w 20"/>
                      <a:gd name="T39" fmla="*/ 22 h 32"/>
                      <a:gd name="T40" fmla="*/ 4 w 20"/>
                      <a:gd name="T41" fmla="*/ 22 h 32"/>
                      <a:gd name="T42" fmla="*/ 6 w 20"/>
                      <a:gd name="T43" fmla="*/ 27 h 32"/>
                      <a:gd name="T44" fmla="*/ 9 w 20"/>
                      <a:gd name="T45" fmla="*/ 30 h 32"/>
                      <a:gd name="T46" fmla="*/ 10 w 20"/>
                      <a:gd name="T47" fmla="*/ 32 h 32"/>
                      <a:gd name="T48" fmla="*/ 11 w 20"/>
                      <a:gd name="T49" fmla="*/ 32 h 32"/>
                      <a:gd name="T50" fmla="*/ 11 w 20"/>
                      <a:gd name="T51" fmla="*/ 32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20" h="32">
                        <a:moveTo>
                          <a:pt x="11" y="32"/>
                        </a:moveTo>
                        <a:lnTo>
                          <a:pt x="11" y="32"/>
                        </a:lnTo>
                        <a:lnTo>
                          <a:pt x="14" y="29"/>
                        </a:lnTo>
                        <a:lnTo>
                          <a:pt x="15" y="24"/>
                        </a:lnTo>
                        <a:lnTo>
                          <a:pt x="16" y="17"/>
                        </a:lnTo>
                        <a:lnTo>
                          <a:pt x="16" y="17"/>
                        </a:lnTo>
                        <a:lnTo>
                          <a:pt x="17" y="14"/>
                        </a:lnTo>
                        <a:lnTo>
                          <a:pt x="20" y="8"/>
                        </a:lnTo>
                        <a:lnTo>
                          <a:pt x="20" y="8"/>
                        </a:lnTo>
                        <a:lnTo>
                          <a:pt x="20" y="0"/>
                        </a:lnTo>
                        <a:lnTo>
                          <a:pt x="20" y="0"/>
                        </a:lnTo>
                        <a:lnTo>
                          <a:pt x="11" y="1"/>
                        </a:lnTo>
                        <a:lnTo>
                          <a:pt x="5" y="2"/>
                        </a:lnTo>
                        <a:lnTo>
                          <a:pt x="3" y="3"/>
                        </a:lnTo>
                        <a:lnTo>
                          <a:pt x="0" y="6"/>
                        </a:lnTo>
                        <a:lnTo>
                          <a:pt x="0" y="6"/>
                        </a:lnTo>
                        <a:lnTo>
                          <a:pt x="0" y="8"/>
                        </a:lnTo>
                        <a:lnTo>
                          <a:pt x="0" y="11"/>
                        </a:lnTo>
                        <a:lnTo>
                          <a:pt x="2" y="16"/>
                        </a:lnTo>
                        <a:lnTo>
                          <a:pt x="4" y="22"/>
                        </a:lnTo>
                        <a:lnTo>
                          <a:pt x="4" y="22"/>
                        </a:lnTo>
                        <a:lnTo>
                          <a:pt x="6" y="27"/>
                        </a:lnTo>
                        <a:lnTo>
                          <a:pt x="9" y="30"/>
                        </a:lnTo>
                        <a:lnTo>
                          <a:pt x="10" y="32"/>
                        </a:lnTo>
                        <a:lnTo>
                          <a:pt x="11" y="32"/>
                        </a:lnTo>
                        <a:lnTo>
                          <a:pt x="11" y="3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41" name="Freeform: Shape 81">
                    <a:extLst>
                      <a:ext uri="{FF2B5EF4-FFF2-40B4-BE49-F238E27FC236}">
                        <a16:creationId xmlns:a16="http://schemas.microsoft.com/office/drawing/2014/main" id="{81F2DC83-3A16-423A-953B-8FEBCA0799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48996" y="3164267"/>
                    <a:ext cx="16262" cy="12648"/>
                  </a:xfrm>
                  <a:custGeom>
                    <a:avLst/>
                    <a:gdLst>
                      <a:gd name="T0" fmla="*/ 8 w 17"/>
                      <a:gd name="T1" fmla="*/ 15 h 15"/>
                      <a:gd name="T2" fmla="*/ 8 w 17"/>
                      <a:gd name="T3" fmla="*/ 15 h 15"/>
                      <a:gd name="T4" fmla="*/ 12 w 17"/>
                      <a:gd name="T5" fmla="*/ 15 h 15"/>
                      <a:gd name="T6" fmla="*/ 16 w 17"/>
                      <a:gd name="T7" fmla="*/ 12 h 15"/>
                      <a:gd name="T8" fmla="*/ 16 w 17"/>
                      <a:gd name="T9" fmla="*/ 12 h 15"/>
                      <a:gd name="T10" fmla="*/ 17 w 17"/>
                      <a:gd name="T11" fmla="*/ 10 h 15"/>
                      <a:gd name="T12" fmla="*/ 17 w 17"/>
                      <a:gd name="T13" fmla="*/ 6 h 15"/>
                      <a:gd name="T14" fmla="*/ 17 w 17"/>
                      <a:gd name="T15" fmla="*/ 4 h 15"/>
                      <a:gd name="T16" fmla="*/ 17 w 17"/>
                      <a:gd name="T17" fmla="*/ 4 h 15"/>
                      <a:gd name="T18" fmla="*/ 15 w 17"/>
                      <a:gd name="T19" fmla="*/ 1 h 15"/>
                      <a:gd name="T20" fmla="*/ 11 w 17"/>
                      <a:gd name="T21" fmla="*/ 0 h 15"/>
                      <a:gd name="T22" fmla="*/ 11 w 17"/>
                      <a:gd name="T23" fmla="*/ 0 h 15"/>
                      <a:gd name="T24" fmla="*/ 8 w 17"/>
                      <a:gd name="T25" fmla="*/ 0 h 15"/>
                      <a:gd name="T26" fmla="*/ 6 w 17"/>
                      <a:gd name="T27" fmla="*/ 0 h 15"/>
                      <a:gd name="T28" fmla="*/ 4 w 17"/>
                      <a:gd name="T29" fmla="*/ 1 h 15"/>
                      <a:gd name="T30" fmla="*/ 0 w 17"/>
                      <a:gd name="T31" fmla="*/ 6 h 15"/>
                      <a:gd name="T32" fmla="*/ 0 w 17"/>
                      <a:gd name="T33" fmla="*/ 6 h 15"/>
                      <a:gd name="T34" fmla="*/ 0 w 17"/>
                      <a:gd name="T35" fmla="*/ 9 h 15"/>
                      <a:gd name="T36" fmla="*/ 0 w 17"/>
                      <a:gd name="T37" fmla="*/ 11 h 15"/>
                      <a:gd name="T38" fmla="*/ 1 w 17"/>
                      <a:gd name="T39" fmla="*/ 14 h 15"/>
                      <a:gd name="T40" fmla="*/ 1 w 17"/>
                      <a:gd name="T41" fmla="*/ 14 h 15"/>
                      <a:gd name="T42" fmla="*/ 4 w 17"/>
                      <a:gd name="T43" fmla="*/ 15 h 15"/>
                      <a:gd name="T44" fmla="*/ 6 w 17"/>
                      <a:gd name="T45" fmla="*/ 15 h 15"/>
                      <a:gd name="T46" fmla="*/ 8 w 17"/>
                      <a:gd name="T47" fmla="*/ 15 h 15"/>
                      <a:gd name="T48" fmla="*/ 8 w 17"/>
                      <a:gd name="T49" fmla="*/ 1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17" h="15">
                        <a:moveTo>
                          <a:pt x="8" y="15"/>
                        </a:moveTo>
                        <a:lnTo>
                          <a:pt x="8" y="15"/>
                        </a:lnTo>
                        <a:lnTo>
                          <a:pt x="12" y="15"/>
                        </a:lnTo>
                        <a:lnTo>
                          <a:pt x="16" y="12"/>
                        </a:lnTo>
                        <a:lnTo>
                          <a:pt x="16" y="12"/>
                        </a:lnTo>
                        <a:lnTo>
                          <a:pt x="17" y="10"/>
                        </a:lnTo>
                        <a:lnTo>
                          <a:pt x="17" y="6"/>
                        </a:lnTo>
                        <a:lnTo>
                          <a:pt x="17" y="4"/>
                        </a:lnTo>
                        <a:lnTo>
                          <a:pt x="17" y="4"/>
                        </a:lnTo>
                        <a:lnTo>
                          <a:pt x="15" y="1"/>
                        </a:lnTo>
                        <a:lnTo>
                          <a:pt x="11" y="0"/>
                        </a:lnTo>
                        <a:lnTo>
                          <a:pt x="11" y="0"/>
                        </a:lnTo>
                        <a:lnTo>
                          <a:pt x="8" y="0"/>
                        </a:lnTo>
                        <a:lnTo>
                          <a:pt x="6" y="0"/>
                        </a:lnTo>
                        <a:lnTo>
                          <a:pt x="4" y="1"/>
                        </a:lnTo>
                        <a:lnTo>
                          <a:pt x="0" y="6"/>
                        </a:lnTo>
                        <a:lnTo>
                          <a:pt x="0" y="6"/>
                        </a:lnTo>
                        <a:lnTo>
                          <a:pt x="0" y="9"/>
                        </a:lnTo>
                        <a:lnTo>
                          <a:pt x="0" y="11"/>
                        </a:lnTo>
                        <a:lnTo>
                          <a:pt x="1" y="14"/>
                        </a:lnTo>
                        <a:lnTo>
                          <a:pt x="1" y="14"/>
                        </a:lnTo>
                        <a:lnTo>
                          <a:pt x="4" y="15"/>
                        </a:lnTo>
                        <a:lnTo>
                          <a:pt x="6" y="15"/>
                        </a:lnTo>
                        <a:lnTo>
                          <a:pt x="8" y="15"/>
                        </a:lnTo>
                        <a:lnTo>
                          <a:pt x="8" y="1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42" name="Freeform: Shape 85">
                    <a:extLst>
                      <a:ext uri="{FF2B5EF4-FFF2-40B4-BE49-F238E27FC236}">
                        <a16:creationId xmlns:a16="http://schemas.microsoft.com/office/drawing/2014/main" id="{1C396C07-1B77-4A5A-A6F4-60D8AA2421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49402" y="4477798"/>
                    <a:ext cx="157191" cy="330642"/>
                  </a:xfrm>
                  <a:custGeom>
                    <a:avLst/>
                    <a:gdLst>
                      <a:gd name="T0" fmla="*/ 166 w 174"/>
                      <a:gd name="T1" fmla="*/ 26 h 367"/>
                      <a:gd name="T2" fmla="*/ 156 w 174"/>
                      <a:gd name="T3" fmla="*/ 6 h 367"/>
                      <a:gd name="T4" fmla="*/ 151 w 174"/>
                      <a:gd name="T5" fmla="*/ 1 h 367"/>
                      <a:gd name="T6" fmla="*/ 146 w 174"/>
                      <a:gd name="T7" fmla="*/ 11 h 367"/>
                      <a:gd name="T8" fmla="*/ 141 w 174"/>
                      <a:gd name="T9" fmla="*/ 26 h 367"/>
                      <a:gd name="T10" fmla="*/ 124 w 174"/>
                      <a:gd name="T11" fmla="*/ 42 h 367"/>
                      <a:gd name="T12" fmla="*/ 116 w 174"/>
                      <a:gd name="T13" fmla="*/ 60 h 367"/>
                      <a:gd name="T14" fmla="*/ 91 w 174"/>
                      <a:gd name="T15" fmla="*/ 91 h 367"/>
                      <a:gd name="T16" fmla="*/ 79 w 174"/>
                      <a:gd name="T17" fmla="*/ 98 h 367"/>
                      <a:gd name="T18" fmla="*/ 51 w 174"/>
                      <a:gd name="T19" fmla="*/ 106 h 367"/>
                      <a:gd name="T20" fmla="*/ 35 w 174"/>
                      <a:gd name="T21" fmla="*/ 123 h 367"/>
                      <a:gd name="T22" fmla="*/ 30 w 174"/>
                      <a:gd name="T23" fmla="*/ 133 h 367"/>
                      <a:gd name="T24" fmla="*/ 27 w 174"/>
                      <a:gd name="T25" fmla="*/ 166 h 367"/>
                      <a:gd name="T26" fmla="*/ 30 w 174"/>
                      <a:gd name="T27" fmla="*/ 183 h 367"/>
                      <a:gd name="T28" fmla="*/ 32 w 174"/>
                      <a:gd name="T29" fmla="*/ 211 h 367"/>
                      <a:gd name="T30" fmla="*/ 26 w 174"/>
                      <a:gd name="T31" fmla="*/ 228 h 367"/>
                      <a:gd name="T32" fmla="*/ 12 w 174"/>
                      <a:gd name="T33" fmla="*/ 247 h 367"/>
                      <a:gd name="T34" fmla="*/ 0 w 174"/>
                      <a:gd name="T35" fmla="*/ 270 h 367"/>
                      <a:gd name="T36" fmla="*/ 0 w 174"/>
                      <a:gd name="T37" fmla="*/ 283 h 367"/>
                      <a:gd name="T38" fmla="*/ 8 w 174"/>
                      <a:gd name="T39" fmla="*/ 297 h 367"/>
                      <a:gd name="T40" fmla="*/ 10 w 174"/>
                      <a:gd name="T41" fmla="*/ 306 h 367"/>
                      <a:gd name="T42" fmla="*/ 11 w 174"/>
                      <a:gd name="T43" fmla="*/ 330 h 367"/>
                      <a:gd name="T44" fmla="*/ 14 w 174"/>
                      <a:gd name="T45" fmla="*/ 345 h 367"/>
                      <a:gd name="T46" fmla="*/ 24 w 174"/>
                      <a:gd name="T47" fmla="*/ 357 h 367"/>
                      <a:gd name="T48" fmla="*/ 36 w 174"/>
                      <a:gd name="T49" fmla="*/ 362 h 367"/>
                      <a:gd name="T50" fmla="*/ 42 w 174"/>
                      <a:gd name="T51" fmla="*/ 367 h 367"/>
                      <a:gd name="T52" fmla="*/ 46 w 174"/>
                      <a:gd name="T53" fmla="*/ 366 h 367"/>
                      <a:gd name="T54" fmla="*/ 62 w 174"/>
                      <a:gd name="T55" fmla="*/ 356 h 367"/>
                      <a:gd name="T56" fmla="*/ 70 w 174"/>
                      <a:gd name="T57" fmla="*/ 357 h 367"/>
                      <a:gd name="T58" fmla="*/ 75 w 174"/>
                      <a:gd name="T59" fmla="*/ 362 h 367"/>
                      <a:gd name="T60" fmla="*/ 85 w 174"/>
                      <a:gd name="T61" fmla="*/ 360 h 367"/>
                      <a:gd name="T62" fmla="*/ 90 w 174"/>
                      <a:gd name="T63" fmla="*/ 346 h 367"/>
                      <a:gd name="T64" fmla="*/ 97 w 174"/>
                      <a:gd name="T65" fmla="*/ 337 h 367"/>
                      <a:gd name="T66" fmla="*/ 95 w 174"/>
                      <a:gd name="T67" fmla="*/ 332 h 367"/>
                      <a:gd name="T68" fmla="*/ 98 w 174"/>
                      <a:gd name="T69" fmla="*/ 305 h 367"/>
                      <a:gd name="T70" fmla="*/ 106 w 174"/>
                      <a:gd name="T71" fmla="*/ 279 h 367"/>
                      <a:gd name="T72" fmla="*/ 133 w 174"/>
                      <a:gd name="T73" fmla="*/ 215 h 367"/>
                      <a:gd name="T74" fmla="*/ 147 w 174"/>
                      <a:gd name="T75" fmla="*/ 160 h 367"/>
                      <a:gd name="T76" fmla="*/ 154 w 174"/>
                      <a:gd name="T77" fmla="*/ 129 h 367"/>
                      <a:gd name="T78" fmla="*/ 157 w 174"/>
                      <a:gd name="T79" fmla="*/ 122 h 367"/>
                      <a:gd name="T80" fmla="*/ 162 w 174"/>
                      <a:gd name="T81" fmla="*/ 114 h 367"/>
                      <a:gd name="T82" fmla="*/ 162 w 174"/>
                      <a:gd name="T83" fmla="*/ 92 h 367"/>
                      <a:gd name="T84" fmla="*/ 165 w 174"/>
                      <a:gd name="T85" fmla="*/ 87 h 367"/>
                      <a:gd name="T86" fmla="*/ 171 w 174"/>
                      <a:gd name="T87" fmla="*/ 85 h 367"/>
                      <a:gd name="T88" fmla="*/ 174 w 174"/>
                      <a:gd name="T89" fmla="*/ 81 h 367"/>
                      <a:gd name="T90" fmla="*/ 171 w 174"/>
                      <a:gd name="T91" fmla="*/ 68 h 367"/>
                      <a:gd name="T92" fmla="*/ 166 w 174"/>
                      <a:gd name="T93" fmla="*/ 57 h 367"/>
                      <a:gd name="T94" fmla="*/ 168 w 174"/>
                      <a:gd name="T95" fmla="*/ 37 h 3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174" h="367">
                        <a:moveTo>
                          <a:pt x="168" y="37"/>
                        </a:moveTo>
                        <a:lnTo>
                          <a:pt x="168" y="37"/>
                        </a:lnTo>
                        <a:lnTo>
                          <a:pt x="166" y="26"/>
                        </a:lnTo>
                        <a:lnTo>
                          <a:pt x="161" y="16"/>
                        </a:lnTo>
                        <a:lnTo>
                          <a:pt x="156" y="6"/>
                        </a:lnTo>
                        <a:lnTo>
                          <a:pt x="156" y="6"/>
                        </a:lnTo>
                        <a:lnTo>
                          <a:pt x="154" y="3"/>
                        </a:lnTo>
                        <a:lnTo>
                          <a:pt x="151" y="0"/>
                        </a:lnTo>
                        <a:lnTo>
                          <a:pt x="151" y="1"/>
                        </a:lnTo>
                        <a:lnTo>
                          <a:pt x="150" y="3"/>
                        </a:lnTo>
                        <a:lnTo>
                          <a:pt x="150" y="3"/>
                        </a:lnTo>
                        <a:lnTo>
                          <a:pt x="146" y="11"/>
                        </a:lnTo>
                        <a:lnTo>
                          <a:pt x="144" y="22"/>
                        </a:lnTo>
                        <a:lnTo>
                          <a:pt x="144" y="22"/>
                        </a:lnTo>
                        <a:lnTo>
                          <a:pt x="141" y="26"/>
                        </a:lnTo>
                        <a:lnTo>
                          <a:pt x="139" y="27"/>
                        </a:lnTo>
                        <a:lnTo>
                          <a:pt x="136" y="28"/>
                        </a:lnTo>
                        <a:lnTo>
                          <a:pt x="124" y="42"/>
                        </a:lnTo>
                        <a:lnTo>
                          <a:pt x="124" y="42"/>
                        </a:lnTo>
                        <a:lnTo>
                          <a:pt x="122" y="47"/>
                        </a:lnTo>
                        <a:lnTo>
                          <a:pt x="116" y="60"/>
                        </a:lnTo>
                        <a:lnTo>
                          <a:pt x="106" y="75"/>
                        </a:lnTo>
                        <a:lnTo>
                          <a:pt x="98" y="84"/>
                        </a:lnTo>
                        <a:lnTo>
                          <a:pt x="91" y="91"/>
                        </a:lnTo>
                        <a:lnTo>
                          <a:pt x="91" y="91"/>
                        </a:lnTo>
                        <a:lnTo>
                          <a:pt x="85" y="95"/>
                        </a:lnTo>
                        <a:lnTo>
                          <a:pt x="79" y="98"/>
                        </a:lnTo>
                        <a:lnTo>
                          <a:pt x="65" y="103"/>
                        </a:lnTo>
                        <a:lnTo>
                          <a:pt x="55" y="106"/>
                        </a:lnTo>
                        <a:lnTo>
                          <a:pt x="51" y="106"/>
                        </a:lnTo>
                        <a:lnTo>
                          <a:pt x="51" y="106"/>
                        </a:lnTo>
                        <a:lnTo>
                          <a:pt x="42" y="114"/>
                        </a:lnTo>
                        <a:lnTo>
                          <a:pt x="35" y="123"/>
                        </a:lnTo>
                        <a:lnTo>
                          <a:pt x="32" y="128"/>
                        </a:lnTo>
                        <a:lnTo>
                          <a:pt x="30" y="133"/>
                        </a:lnTo>
                        <a:lnTo>
                          <a:pt x="30" y="133"/>
                        </a:lnTo>
                        <a:lnTo>
                          <a:pt x="28" y="141"/>
                        </a:lnTo>
                        <a:lnTo>
                          <a:pt x="27" y="150"/>
                        </a:lnTo>
                        <a:lnTo>
                          <a:pt x="27" y="166"/>
                        </a:lnTo>
                        <a:lnTo>
                          <a:pt x="28" y="178"/>
                        </a:lnTo>
                        <a:lnTo>
                          <a:pt x="30" y="183"/>
                        </a:lnTo>
                        <a:lnTo>
                          <a:pt x="30" y="183"/>
                        </a:lnTo>
                        <a:lnTo>
                          <a:pt x="31" y="193"/>
                        </a:lnTo>
                        <a:lnTo>
                          <a:pt x="32" y="201"/>
                        </a:lnTo>
                        <a:lnTo>
                          <a:pt x="32" y="211"/>
                        </a:lnTo>
                        <a:lnTo>
                          <a:pt x="32" y="211"/>
                        </a:lnTo>
                        <a:lnTo>
                          <a:pt x="30" y="221"/>
                        </a:lnTo>
                        <a:lnTo>
                          <a:pt x="26" y="228"/>
                        </a:lnTo>
                        <a:lnTo>
                          <a:pt x="22" y="235"/>
                        </a:lnTo>
                        <a:lnTo>
                          <a:pt x="22" y="235"/>
                        </a:lnTo>
                        <a:lnTo>
                          <a:pt x="12" y="247"/>
                        </a:lnTo>
                        <a:lnTo>
                          <a:pt x="5" y="258"/>
                        </a:lnTo>
                        <a:lnTo>
                          <a:pt x="3" y="264"/>
                        </a:lnTo>
                        <a:lnTo>
                          <a:pt x="0" y="270"/>
                        </a:lnTo>
                        <a:lnTo>
                          <a:pt x="0" y="270"/>
                        </a:lnTo>
                        <a:lnTo>
                          <a:pt x="0" y="276"/>
                        </a:lnTo>
                        <a:lnTo>
                          <a:pt x="0" y="283"/>
                        </a:lnTo>
                        <a:lnTo>
                          <a:pt x="1" y="287"/>
                        </a:lnTo>
                        <a:lnTo>
                          <a:pt x="4" y="291"/>
                        </a:lnTo>
                        <a:lnTo>
                          <a:pt x="8" y="297"/>
                        </a:lnTo>
                        <a:lnTo>
                          <a:pt x="9" y="300"/>
                        </a:lnTo>
                        <a:lnTo>
                          <a:pt x="9" y="300"/>
                        </a:lnTo>
                        <a:lnTo>
                          <a:pt x="10" y="306"/>
                        </a:lnTo>
                        <a:lnTo>
                          <a:pt x="11" y="314"/>
                        </a:lnTo>
                        <a:lnTo>
                          <a:pt x="11" y="314"/>
                        </a:lnTo>
                        <a:lnTo>
                          <a:pt x="11" y="330"/>
                        </a:lnTo>
                        <a:lnTo>
                          <a:pt x="11" y="338"/>
                        </a:lnTo>
                        <a:lnTo>
                          <a:pt x="14" y="345"/>
                        </a:lnTo>
                        <a:lnTo>
                          <a:pt x="14" y="345"/>
                        </a:lnTo>
                        <a:lnTo>
                          <a:pt x="16" y="350"/>
                        </a:lnTo>
                        <a:lnTo>
                          <a:pt x="20" y="354"/>
                        </a:lnTo>
                        <a:lnTo>
                          <a:pt x="24" y="357"/>
                        </a:lnTo>
                        <a:lnTo>
                          <a:pt x="27" y="359"/>
                        </a:lnTo>
                        <a:lnTo>
                          <a:pt x="33" y="362"/>
                        </a:lnTo>
                        <a:lnTo>
                          <a:pt x="36" y="362"/>
                        </a:lnTo>
                        <a:lnTo>
                          <a:pt x="36" y="362"/>
                        </a:lnTo>
                        <a:lnTo>
                          <a:pt x="38" y="366"/>
                        </a:lnTo>
                        <a:lnTo>
                          <a:pt x="42" y="367"/>
                        </a:lnTo>
                        <a:lnTo>
                          <a:pt x="44" y="367"/>
                        </a:lnTo>
                        <a:lnTo>
                          <a:pt x="46" y="366"/>
                        </a:lnTo>
                        <a:lnTo>
                          <a:pt x="46" y="366"/>
                        </a:lnTo>
                        <a:lnTo>
                          <a:pt x="54" y="360"/>
                        </a:lnTo>
                        <a:lnTo>
                          <a:pt x="62" y="356"/>
                        </a:lnTo>
                        <a:lnTo>
                          <a:pt x="62" y="356"/>
                        </a:lnTo>
                        <a:lnTo>
                          <a:pt x="64" y="355"/>
                        </a:lnTo>
                        <a:lnTo>
                          <a:pt x="66" y="355"/>
                        </a:lnTo>
                        <a:lnTo>
                          <a:pt x="70" y="357"/>
                        </a:lnTo>
                        <a:lnTo>
                          <a:pt x="74" y="361"/>
                        </a:lnTo>
                        <a:lnTo>
                          <a:pt x="74" y="361"/>
                        </a:lnTo>
                        <a:lnTo>
                          <a:pt x="75" y="362"/>
                        </a:lnTo>
                        <a:lnTo>
                          <a:pt x="79" y="362"/>
                        </a:lnTo>
                        <a:lnTo>
                          <a:pt x="82" y="361"/>
                        </a:lnTo>
                        <a:lnTo>
                          <a:pt x="85" y="360"/>
                        </a:lnTo>
                        <a:lnTo>
                          <a:pt x="86" y="356"/>
                        </a:lnTo>
                        <a:lnTo>
                          <a:pt x="86" y="356"/>
                        </a:lnTo>
                        <a:lnTo>
                          <a:pt x="90" y="346"/>
                        </a:lnTo>
                        <a:lnTo>
                          <a:pt x="93" y="335"/>
                        </a:lnTo>
                        <a:lnTo>
                          <a:pt x="93" y="335"/>
                        </a:lnTo>
                        <a:lnTo>
                          <a:pt x="97" y="337"/>
                        </a:lnTo>
                        <a:lnTo>
                          <a:pt x="97" y="337"/>
                        </a:lnTo>
                        <a:lnTo>
                          <a:pt x="95" y="332"/>
                        </a:lnTo>
                        <a:lnTo>
                          <a:pt x="95" y="332"/>
                        </a:lnTo>
                        <a:lnTo>
                          <a:pt x="97" y="314"/>
                        </a:lnTo>
                        <a:lnTo>
                          <a:pt x="97" y="314"/>
                        </a:lnTo>
                        <a:lnTo>
                          <a:pt x="98" y="305"/>
                        </a:lnTo>
                        <a:lnTo>
                          <a:pt x="101" y="294"/>
                        </a:lnTo>
                        <a:lnTo>
                          <a:pt x="106" y="279"/>
                        </a:lnTo>
                        <a:lnTo>
                          <a:pt x="106" y="279"/>
                        </a:lnTo>
                        <a:lnTo>
                          <a:pt x="119" y="249"/>
                        </a:lnTo>
                        <a:lnTo>
                          <a:pt x="127" y="232"/>
                        </a:lnTo>
                        <a:lnTo>
                          <a:pt x="133" y="215"/>
                        </a:lnTo>
                        <a:lnTo>
                          <a:pt x="133" y="215"/>
                        </a:lnTo>
                        <a:lnTo>
                          <a:pt x="143" y="186"/>
                        </a:lnTo>
                        <a:lnTo>
                          <a:pt x="147" y="160"/>
                        </a:lnTo>
                        <a:lnTo>
                          <a:pt x="152" y="134"/>
                        </a:lnTo>
                        <a:lnTo>
                          <a:pt x="152" y="134"/>
                        </a:lnTo>
                        <a:lnTo>
                          <a:pt x="154" y="129"/>
                        </a:lnTo>
                        <a:lnTo>
                          <a:pt x="155" y="125"/>
                        </a:lnTo>
                        <a:lnTo>
                          <a:pt x="157" y="122"/>
                        </a:lnTo>
                        <a:lnTo>
                          <a:pt x="157" y="122"/>
                        </a:lnTo>
                        <a:lnTo>
                          <a:pt x="160" y="119"/>
                        </a:lnTo>
                        <a:lnTo>
                          <a:pt x="162" y="114"/>
                        </a:lnTo>
                        <a:lnTo>
                          <a:pt x="162" y="114"/>
                        </a:lnTo>
                        <a:lnTo>
                          <a:pt x="163" y="108"/>
                        </a:lnTo>
                        <a:lnTo>
                          <a:pt x="163" y="101"/>
                        </a:lnTo>
                        <a:lnTo>
                          <a:pt x="162" y="92"/>
                        </a:lnTo>
                        <a:lnTo>
                          <a:pt x="162" y="92"/>
                        </a:lnTo>
                        <a:lnTo>
                          <a:pt x="163" y="90"/>
                        </a:lnTo>
                        <a:lnTo>
                          <a:pt x="165" y="87"/>
                        </a:lnTo>
                        <a:lnTo>
                          <a:pt x="166" y="86"/>
                        </a:lnTo>
                        <a:lnTo>
                          <a:pt x="166" y="86"/>
                        </a:lnTo>
                        <a:lnTo>
                          <a:pt x="171" y="85"/>
                        </a:lnTo>
                        <a:lnTo>
                          <a:pt x="173" y="84"/>
                        </a:lnTo>
                        <a:lnTo>
                          <a:pt x="174" y="81"/>
                        </a:lnTo>
                        <a:lnTo>
                          <a:pt x="174" y="81"/>
                        </a:lnTo>
                        <a:lnTo>
                          <a:pt x="174" y="79"/>
                        </a:lnTo>
                        <a:lnTo>
                          <a:pt x="173" y="75"/>
                        </a:lnTo>
                        <a:lnTo>
                          <a:pt x="171" y="68"/>
                        </a:lnTo>
                        <a:lnTo>
                          <a:pt x="167" y="61"/>
                        </a:lnTo>
                        <a:lnTo>
                          <a:pt x="166" y="57"/>
                        </a:lnTo>
                        <a:lnTo>
                          <a:pt x="166" y="57"/>
                        </a:lnTo>
                        <a:lnTo>
                          <a:pt x="167" y="49"/>
                        </a:lnTo>
                        <a:lnTo>
                          <a:pt x="170" y="43"/>
                        </a:lnTo>
                        <a:lnTo>
                          <a:pt x="168" y="37"/>
                        </a:lnTo>
                        <a:lnTo>
                          <a:pt x="168" y="3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43" name="Freeform: Shape 86">
                    <a:extLst>
                      <a:ext uri="{FF2B5EF4-FFF2-40B4-BE49-F238E27FC236}">
                        <a16:creationId xmlns:a16="http://schemas.microsoft.com/office/drawing/2014/main" id="{A810A411-3F97-4F1A-998C-ECAAA0A8A8A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010058" y="3923117"/>
                    <a:ext cx="54204" cy="106601"/>
                  </a:xfrm>
                  <a:custGeom>
                    <a:avLst/>
                    <a:gdLst>
                      <a:gd name="T0" fmla="*/ 43 w 61"/>
                      <a:gd name="T1" fmla="*/ 43 h 118"/>
                      <a:gd name="T2" fmla="*/ 43 w 61"/>
                      <a:gd name="T3" fmla="*/ 43 h 118"/>
                      <a:gd name="T4" fmla="*/ 38 w 61"/>
                      <a:gd name="T5" fmla="*/ 36 h 118"/>
                      <a:gd name="T6" fmla="*/ 36 w 61"/>
                      <a:gd name="T7" fmla="*/ 31 h 118"/>
                      <a:gd name="T8" fmla="*/ 36 w 61"/>
                      <a:gd name="T9" fmla="*/ 31 h 118"/>
                      <a:gd name="T10" fmla="*/ 33 w 61"/>
                      <a:gd name="T11" fmla="*/ 20 h 118"/>
                      <a:gd name="T12" fmla="*/ 31 w 61"/>
                      <a:gd name="T13" fmla="*/ 11 h 118"/>
                      <a:gd name="T14" fmla="*/ 28 w 61"/>
                      <a:gd name="T15" fmla="*/ 8 h 118"/>
                      <a:gd name="T16" fmla="*/ 26 w 61"/>
                      <a:gd name="T17" fmla="*/ 4 h 118"/>
                      <a:gd name="T18" fmla="*/ 26 w 61"/>
                      <a:gd name="T19" fmla="*/ 4 h 118"/>
                      <a:gd name="T20" fmla="*/ 21 w 61"/>
                      <a:gd name="T21" fmla="*/ 0 h 118"/>
                      <a:gd name="T22" fmla="*/ 16 w 61"/>
                      <a:gd name="T23" fmla="*/ 0 h 118"/>
                      <a:gd name="T24" fmla="*/ 10 w 61"/>
                      <a:gd name="T25" fmla="*/ 0 h 118"/>
                      <a:gd name="T26" fmla="*/ 10 w 61"/>
                      <a:gd name="T27" fmla="*/ 0 h 118"/>
                      <a:gd name="T28" fmla="*/ 11 w 61"/>
                      <a:gd name="T29" fmla="*/ 6 h 118"/>
                      <a:gd name="T30" fmla="*/ 11 w 61"/>
                      <a:gd name="T31" fmla="*/ 13 h 118"/>
                      <a:gd name="T32" fmla="*/ 9 w 61"/>
                      <a:gd name="T33" fmla="*/ 17 h 118"/>
                      <a:gd name="T34" fmla="*/ 9 w 61"/>
                      <a:gd name="T35" fmla="*/ 17 h 118"/>
                      <a:gd name="T36" fmla="*/ 5 w 61"/>
                      <a:gd name="T37" fmla="*/ 24 h 118"/>
                      <a:gd name="T38" fmla="*/ 1 w 61"/>
                      <a:gd name="T39" fmla="*/ 31 h 118"/>
                      <a:gd name="T40" fmla="*/ 1 w 61"/>
                      <a:gd name="T41" fmla="*/ 31 h 118"/>
                      <a:gd name="T42" fmla="*/ 0 w 61"/>
                      <a:gd name="T43" fmla="*/ 33 h 118"/>
                      <a:gd name="T44" fmla="*/ 0 w 61"/>
                      <a:gd name="T45" fmla="*/ 37 h 118"/>
                      <a:gd name="T46" fmla="*/ 1 w 61"/>
                      <a:gd name="T47" fmla="*/ 43 h 118"/>
                      <a:gd name="T48" fmla="*/ 4 w 61"/>
                      <a:gd name="T49" fmla="*/ 49 h 118"/>
                      <a:gd name="T50" fmla="*/ 4 w 61"/>
                      <a:gd name="T51" fmla="*/ 49 h 118"/>
                      <a:gd name="T52" fmla="*/ 3 w 61"/>
                      <a:gd name="T53" fmla="*/ 60 h 118"/>
                      <a:gd name="T54" fmla="*/ 4 w 61"/>
                      <a:gd name="T55" fmla="*/ 70 h 118"/>
                      <a:gd name="T56" fmla="*/ 5 w 61"/>
                      <a:gd name="T57" fmla="*/ 81 h 118"/>
                      <a:gd name="T58" fmla="*/ 5 w 61"/>
                      <a:gd name="T59" fmla="*/ 81 h 118"/>
                      <a:gd name="T60" fmla="*/ 9 w 61"/>
                      <a:gd name="T61" fmla="*/ 94 h 118"/>
                      <a:gd name="T62" fmla="*/ 14 w 61"/>
                      <a:gd name="T63" fmla="*/ 105 h 118"/>
                      <a:gd name="T64" fmla="*/ 19 w 61"/>
                      <a:gd name="T65" fmla="*/ 114 h 118"/>
                      <a:gd name="T66" fmla="*/ 19 w 61"/>
                      <a:gd name="T67" fmla="*/ 114 h 118"/>
                      <a:gd name="T68" fmla="*/ 23 w 61"/>
                      <a:gd name="T69" fmla="*/ 117 h 118"/>
                      <a:gd name="T70" fmla="*/ 26 w 61"/>
                      <a:gd name="T71" fmla="*/ 118 h 118"/>
                      <a:gd name="T72" fmla="*/ 28 w 61"/>
                      <a:gd name="T73" fmla="*/ 117 h 118"/>
                      <a:gd name="T74" fmla="*/ 28 w 61"/>
                      <a:gd name="T75" fmla="*/ 117 h 118"/>
                      <a:gd name="T76" fmla="*/ 28 w 61"/>
                      <a:gd name="T77" fmla="*/ 117 h 118"/>
                      <a:gd name="T78" fmla="*/ 33 w 61"/>
                      <a:gd name="T79" fmla="*/ 108 h 118"/>
                      <a:gd name="T80" fmla="*/ 38 w 61"/>
                      <a:gd name="T81" fmla="*/ 99 h 118"/>
                      <a:gd name="T82" fmla="*/ 38 w 61"/>
                      <a:gd name="T83" fmla="*/ 99 h 118"/>
                      <a:gd name="T84" fmla="*/ 43 w 61"/>
                      <a:gd name="T85" fmla="*/ 92 h 118"/>
                      <a:gd name="T86" fmla="*/ 48 w 61"/>
                      <a:gd name="T87" fmla="*/ 89 h 118"/>
                      <a:gd name="T88" fmla="*/ 53 w 61"/>
                      <a:gd name="T89" fmla="*/ 87 h 118"/>
                      <a:gd name="T90" fmla="*/ 53 w 61"/>
                      <a:gd name="T91" fmla="*/ 87 h 118"/>
                      <a:gd name="T92" fmla="*/ 54 w 61"/>
                      <a:gd name="T93" fmla="*/ 85 h 118"/>
                      <a:gd name="T94" fmla="*/ 58 w 61"/>
                      <a:gd name="T95" fmla="*/ 81 h 118"/>
                      <a:gd name="T96" fmla="*/ 61 w 61"/>
                      <a:gd name="T97" fmla="*/ 76 h 118"/>
                      <a:gd name="T98" fmla="*/ 61 w 61"/>
                      <a:gd name="T99" fmla="*/ 73 h 118"/>
                      <a:gd name="T100" fmla="*/ 61 w 61"/>
                      <a:gd name="T101" fmla="*/ 69 h 118"/>
                      <a:gd name="T102" fmla="*/ 61 w 61"/>
                      <a:gd name="T103" fmla="*/ 69 h 118"/>
                      <a:gd name="T104" fmla="*/ 58 w 61"/>
                      <a:gd name="T105" fmla="*/ 63 h 118"/>
                      <a:gd name="T106" fmla="*/ 53 w 61"/>
                      <a:gd name="T107" fmla="*/ 56 h 118"/>
                      <a:gd name="T108" fmla="*/ 43 w 61"/>
                      <a:gd name="T109" fmla="*/ 43 h 118"/>
                      <a:gd name="T110" fmla="*/ 43 w 61"/>
                      <a:gd name="T111" fmla="*/ 43 h 1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61" h="118">
                        <a:moveTo>
                          <a:pt x="43" y="43"/>
                        </a:moveTo>
                        <a:lnTo>
                          <a:pt x="43" y="43"/>
                        </a:lnTo>
                        <a:lnTo>
                          <a:pt x="38" y="36"/>
                        </a:lnTo>
                        <a:lnTo>
                          <a:pt x="36" y="31"/>
                        </a:lnTo>
                        <a:lnTo>
                          <a:pt x="36" y="31"/>
                        </a:lnTo>
                        <a:lnTo>
                          <a:pt x="33" y="20"/>
                        </a:lnTo>
                        <a:lnTo>
                          <a:pt x="31" y="11"/>
                        </a:lnTo>
                        <a:lnTo>
                          <a:pt x="28" y="8"/>
                        </a:lnTo>
                        <a:lnTo>
                          <a:pt x="26" y="4"/>
                        </a:lnTo>
                        <a:lnTo>
                          <a:pt x="26" y="4"/>
                        </a:lnTo>
                        <a:lnTo>
                          <a:pt x="21" y="0"/>
                        </a:lnTo>
                        <a:lnTo>
                          <a:pt x="16" y="0"/>
                        </a:lnTo>
                        <a:lnTo>
                          <a:pt x="10" y="0"/>
                        </a:lnTo>
                        <a:lnTo>
                          <a:pt x="10" y="0"/>
                        </a:lnTo>
                        <a:lnTo>
                          <a:pt x="11" y="6"/>
                        </a:lnTo>
                        <a:lnTo>
                          <a:pt x="11" y="13"/>
                        </a:lnTo>
                        <a:lnTo>
                          <a:pt x="9" y="17"/>
                        </a:lnTo>
                        <a:lnTo>
                          <a:pt x="9" y="17"/>
                        </a:lnTo>
                        <a:lnTo>
                          <a:pt x="5" y="24"/>
                        </a:lnTo>
                        <a:lnTo>
                          <a:pt x="1" y="31"/>
                        </a:lnTo>
                        <a:lnTo>
                          <a:pt x="1" y="31"/>
                        </a:lnTo>
                        <a:lnTo>
                          <a:pt x="0" y="33"/>
                        </a:lnTo>
                        <a:lnTo>
                          <a:pt x="0" y="37"/>
                        </a:lnTo>
                        <a:lnTo>
                          <a:pt x="1" y="43"/>
                        </a:lnTo>
                        <a:lnTo>
                          <a:pt x="4" y="49"/>
                        </a:lnTo>
                        <a:lnTo>
                          <a:pt x="4" y="49"/>
                        </a:lnTo>
                        <a:lnTo>
                          <a:pt x="3" y="60"/>
                        </a:lnTo>
                        <a:lnTo>
                          <a:pt x="4" y="70"/>
                        </a:lnTo>
                        <a:lnTo>
                          <a:pt x="5" y="81"/>
                        </a:lnTo>
                        <a:lnTo>
                          <a:pt x="5" y="81"/>
                        </a:lnTo>
                        <a:lnTo>
                          <a:pt x="9" y="94"/>
                        </a:lnTo>
                        <a:lnTo>
                          <a:pt x="14" y="105"/>
                        </a:lnTo>
                        <a:lnTo>
                          <a:pt x="19" y="114"/>
                        </a:lnTo>
                        <a:lnTo>
                          <a:pt x="19" y="114"/>
                        </a:lnTo>
                        <a:lnTo>
                          <a:pt x="23" y="117"/>
                        </a:lnTo>
                        <a:lnTo>
                          <a:pt x="26" y="118"/>
                        </a:lnTo>
                        <a:lnTo>
                          <a:pt x="28" y="117"/>
                        </a:lnTo>
                        <a:lnTo>
                          <a:pt x="28" y="117"/>
                        </a:lnTo>
                        <a:lnTo>
                          <a:pt x="28" y="117"/>
                        </a:lnTo>
                        <a:lnTo>
                          <a:pt x="33" y="108"/>
                        </a:lnTo>
                        <a:lnTo>
                          <a:pt x="38" y="99"/>
                        </a:lnTo>
                        <a:lnTo>
                          <a:pt x="38" y="99"/>
                        </a:lnTo>
                        <a:lnTo>
                          <a:pt x="43" y="92"/>
                        </a:lnTo>
                        <a:lnTo>
                          <a:pt x="48" y="89"/>
                        </a:lnTo>
                        <a:lnTo>
                          <a:pt x="53" y="87"/>
                        </a:lnTo>
                        <a:lnTo>
                          <a:pt x="53" y="87"/>
                        </a:lnTo>
                        <a:lnTo>
                          <a:pt x="54" y="85"/>
                        </a:lnTo>
                        <a:lnTo>
                          <a:pt x="58" y="81"/>
                        </a:lnTo>
                        <a:lnTo>
                          <a:pt x="61" y="76"/>
                        </a:lnTo>
                        <a:lnTo>
                          <a:pt x="61" y="73"/>
                        </a:lnTo>
                        <a:lnTo>
                          <a:pt x="61" y="69"/>
                        </a:lnTo>
                        <a:lnTo>
                          <a:pt x="61" y="69"/>
                        </a:lnTo>
                        <a:lnTo>
                          <a:pt x="58" y="63"/>
                        </a:lnTo>
                        <a:lnTo>
                          <a:pt x="53" y="56"/>
                        </a:lnTo>
                        <a:lnTo>
                          <a:pt x="43" y="43"/>
                        </a:lnTo>
                        <a:lnTo>
                          <a:pt x="43" y="4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44" name="Freeform: Shape 87">
                    <a:extLst>
                      <a:ext uri="{FF2B5EF4-FFF2-40B4-BE49-F238E27FC236}">
                        <a16:creationId xmlns:a16="http://schemas.microsoft.com/office/drawing/2014/main" id="{6AFCF88C-F48E-4862-B318-C32ABAB7C2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331666" y="4026102"/>
                    <a:ext cx="216814" cy="289085"/>
                  </a:xfrm>
                  <a:custGeom>
                    <a:avLst/>
                    <a:gdLst>
                      <a:gd name="T0" fmla="*/ 241 w 241"/>
                      <a:gd name="T1" fmla="*/ 301 h 320"/>
                      <a:gd name="T2" fmla="*/ 238 w 241"/>
                      <a:gd name="T3" fmla="*/ 290 h 320"/>
                      <a:gd name="T4" fmla="*/ 236 w 241"/>
                      <a:gd name="T5" fmla="*/ 266 h 320"/>
                      <a:gd name="T6" fmla="*/ 238 w 241"/>
                      <a:gd name="T7" fmla="*/ 252 h 320"/>
                      <a:gd name="T8" fmla="*/ 241 w 241"/>
                      <a:gd name="T9" fmla="*/ 240 h 320"/>
                      <a:gd name="T10" fmla="*/ 238 w 241"/>
                      <a:gd name="T11" fmla="*/ 229 h 320"/>
                      <a:gd name="T12" fmla="*/ 219 w 241"/>
                      <a:gd name="T13" fmla="*/ 215 h 320"/>
                      <a:gd name="T14" fmla="*/ 211 w 241"/>
                      <a:gd name="T15" fmla="*/ 198 h 320"/>
                      <a:gd name="T16" fmla="*/ 206 w 241"/>
                      <a:gd name="T17" fmla="*/ 183 h 320"/>
                      <a:gd name="T18" fmla="*/ 200 w 241"/>
                      <a:gd name="T19" fmla="*/ 179 h 320"/>
                      <a:gd name="T20" fmla="*/ 190 w 241"/>
                      <a:gd name="T21" fmla="*/ 181 h 320"/>
                      <a:gd name="T22" fmla="*/ 192 w 241"/>
                      <a:gd name="T23" fmla="*/ 174 h 320"/>
                      <a:gd name="T24" fmla="*/ 194 w 241"/>
                      <a:gd name="T25" fmla="*/ 159 h 320"/>
                      <a:gd name="T26" fmla="*/ 183 w 241"/>
                      <a:gd name="T27" fmla="*/ 140 h 320"/>
                      <a:gd name="T28" fmla="*/ 176 w 241"/>
                      <a:gd name="T29" fmla="*/ 126 h 320"/>
                      <a:gd name="T30" fmla="*/ 167 w 241"/>
                      <a:gd name="T31" fmla="*/ 120 h 320"/>
                      <a:gd name="T32" fmla="*/ 155 w 241"/>
                      <a:gd name="T33" fmla="*/ 122 h 320"/>
                      <a:gd name="T34" fmla="*/ 147 w 241"/>
                      <a:gd name="T35" fmla="*/ 116 h 320"/>
                      <a:gd name="T36" fmla="*/ 141 w 241"/>
                      <a:gd name="T37" fmla="*/ 105 h 320"/>
                      <a:gd name="T38" fmla="*/ 135 w 241"/>
                      <a:gd name="T39" fmla="*/ 97 h 320"/>
                      <a:gd name="T40" fmla="*/ 124 w 241"/>
                      <a:gd name="T41" fmla="*/ 97 h 320"/>
                      <a:gd name="T42" fmla="*/ 118 w 241"/>
                      <a:gd name="T43" fmla="*/ 86 h 320"/>
                      <a:gd name="T44" fmla="*/ 103 w 241"/>
                      <a:gd name="T45" fmla="*/ 66 h 320"/>
                      <a:gd name="T46" fmla="*/ 64 w 241"/>
                      <a:gd name="T47" fmla="*/ 34 h 320"/>
                      <a:gd name="T48" fmla="*/ 54 w 241"/>
                      <a:gd name="T49" fmla="*/ 19 h 320"/>
                      <a:gd name="T50" fmla="*/ 47 w 241"/>
                      <a:gd name="T51" fmla="*/ 12 h 320"/>
                      <a:gd name="T52" fmla="*/ 30 w 241"/>
                      <a:gd name="T53" fmla="*/ 7 h 320"/>
                      <a:gd name="T54" fmla="*/ 7 w 241"/>
                      <a:gd name="T55" fmla="*/ 0 h 320"/>
                      <a:gd name="T56" fmla="*/ 0 w 241"/>
                      <a:gd name="T57" fmla="*/ 8 h 320"/>
                      <a:gd name="T58" fmla="*/ 4 w 241"/>
                      <a:gd name="T59" fmla="*/ 16 h 320"/>
                      <a:gd name="T60" fmla="*/ 15 w 241"/>
                      <a:gd name="T61" fmla="*/ 30 h 320"/>
                      <a:gd name="T62" fmla="*/ 26 w 241"/>
                      <a:gd name="T63" fmla="*/ 43 h 320"/>
                      <a:gd name="T64" fmla="*/ 33 w 241"/>
                      <a:gd name="T65" fmla="*/ 57 h 320"/>
                      <a:gd name="T66" fmla="*/ 42 w 241"/>
                      <a:gd name="T67" fmla="*/ 63 h 320"/>
                      <a:gd name="T68" fmla="*/ 48 w 241"/>
                      <a:gd name="T69" fmla="*/ 64 h 320"/>
                      <a:gd name="T70" fmla="*/ 52 w 241"/>
                      <a:gd name="T71" fmla="*/ 69 h 320"/>
                      <a:gd name="T72" fmla="*/ 60 w 241"/>
                      <a:gd name="T73" fmla="*/ 90 h 320"/>
                      <a:gd name="T74" fmla="*/ 75 w 241"/>
                      <a:gd name="T75" fmla="*/ 99 h 320"/>
                      <a:gd name="T76" fmla="*/ 84 w 241"/>
                      <a:gd name="T77" fmla="*/ 112 h 320"/>
                      <a:gd name="T78" fmla="*/ 90 w 241"/>
                      <a:gd name="T79" fmla="*/ 132 h 320"/>
                      <a:gd name="T80" fmla="*/ 91 w 241"/>
                      <a:gd name="T81" fmla="*/ 149 h 320"/>
                      <a:gd name="T82" fmla="*/ 100 w 241"/>
                      <a:gd name="T83" fmla="*/ 159 h 320"/>
                      <a:gd name="T84" fmla="*/ 113 w 241"/>
                      <a:gd name="T85" fmla="*/ 169 h 320"/>
                      <a:gd name="T86" fmla="*/ 117 w 241"/>
                      <a:gd name="T87" fmla="*/ 176 h 320"/>
                      <a:gd name="T88" fmla="*/ 119 w 241"/>
                      <a:gd name="T89" fmla="*/ 191 h 320"/>
                      <a:gd name="T90" fmla="*/ 127 w 241"/>
                      <a:gd name="T91" fmla="*/ 215 h 320"/>
                      <a:gd name="T92" fmla="*/ 136 w 241"/>
                      <a:gd name="T93" fmla="*/ 228 h 320"/>
                      <a:gd name="T94" fmla="*/ 150 w 241"/>
                      <a:gd name="T95" fmla="*/ 239 h 320"/>
                      <a:gd name="T96" fmla="*/ 161 w 241"/>
                      <a:gd name="T97" fmla="*/ 252 h 320"/>
                      <a:gd name="T98" fmla="*/ 173 w 241"/>
                      <a:gd name="T99" fmla="*/ 274 h 320"/>
                      <a:gd name="T100" fmla="*/ 184 w 241"/>
                      <a:gd name="T101" fmla="*/ 288 h 320"/>
                      <a:gd name="T102" fmla="*/ 203 w 241"/>
                      <a:gd name="T103" fmla="*/ 299 h 320"/>
                      <a:gd name="T104" fmla="*/ 214 w 241"/>
                      <a:gd name="T105" fmla="*/ 317 h 320"/>
                      <a:gd name="T106" fmla="*/ 219 w 241"/>
                      <a:gd name="T107" fmla="*/ 320 h 320"/>
                      <a:gd name="T108" fmla="*/ 226 w 241"/>
                      <a:gd name="T109" fmla="*/ 315 h 320"/>
                      <a:gd name="T110" fmla="*/ 232 w 241"/>
                      <a:gd name="T111" fmla="*/ 311 h 320"/>
                      <a:gd name="T112" fmla="*/ 239 w 241"/>
                      <a:gd name="T113" fmla="*/ 305 h 3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241" h="320">
                        <a:moveTo>
                          <a:pt x="239" y="305"/>
                        </a:moveTo>
                        <a:lnTo>
                          <a:pt x="239" y="305"/>
                        </a:lnTo>
                        <a:lnTo>
                          <a:pt x="241" y="301"/>
                        </a:lnTo>
                        <a:lnTo>
                          <a:pt x="239" y="296"/>
                        </a:lnTo>
                        <a:lnTo>
                          <a:pt x="238" y="290"/>
                        </a:lnTo>
                        <a:lnTo>
                          <a:pt x="238" y="290"/>
                        </a:lnTo>
                        <a:lnTo>
                          <a:pt x="237" y="283"/>
                        </a:lnTo>
                        <a:lnTo>
                          <a:pt x="236" y="274"/>
                        </a:lnTo>
                        <a:lnTo>
                          <a:pt x="236" y="266"/>
                        </a:lnTo>
                        <a:lnTo>
                          <a:pt x="236" y="266"/>
                        </a:lnTo>
                        <a:lnTo>
                          <a:pt x="237" y="258"/>
                        </a:lnTo>
                        <a:lnTo>
                          <a:pt x="238" y="252"/>
                        </a:lnTo>
                        <a:lnTo>
                          <a:pt x="241" y="246"/>
                        </a:lnTo>
                        <a:lnTo>
                          <a:pt x="241" y="246"/>
                        </a:lnTo>
                        <a:lnTo>
                          <a:pt x="241" y="240"/>
                        </a:lnTo>
                        <a:lnTo>
                          <a:pt x="241" y="235"/>
                        </a:lnTo>
                        <a:lnTo>
                          <a:pt x="238" y="229"/>
                        </a:lnTo>
                        <a:lnTo>
                          <a:pt x="238" y="229"/>
                        </a:lnTo>
                        <a:lnTo>
                          <a:pt x="232" y="223"/>
                        </a:lnTo>
                        <a:lnTo>
                          <a:pt x="226" y="219"/>
                        </a:lnTo>
                        <a:lnTo>
                          <a:pt x="219" y="215"/>
                        </a:lnTo>
                        <a:lnTo>
                          <a:pt x="219" y="215"/>
                        </a:lnTo>
                        <a:lnTo>
                          <a:pt x="216" y="210"/>
                        </a:lnTo>
                        <a:lnTo>
                          <a:pt x="211" y="198"/>
                        </a:lnTo>
                        <a:lnTo>
                          <a:pt x="211" y="198"/>
                        </a:lnTo>
                        <a:lnTo>
                          <a:pt x="209" y="190"/>
                        </a:lnTo>
                        <a:lnTo>
                          <a:pt x="206" y="183"/>
                        </a:lnTo>
                        <a:lnTo>
                          <a:pt x="206" y="183"/>
                        </a:lnTo>
                        <a:lnTo>
                          <a:pt x="203" y="181"/>
                        </a:lnTo>
                        <a:lnTo>
                          <a:pt x="200" y="179"/>
                        </a:lnTo>
                        <a:lnTo>
                          <a:pt x="198" y="179"/>
                        </a:lnTo>
                        <a:lnTo>
                          <a:pt x="195" y="180"/>
                        </a:lnTo>
                        <a:lnTo>
                          <a:pt x="190" y="181"/>
                        </a:lnTo>
                        <a:lnTo>
                          <a:pt x="189" y="183"/>
                        </a:lnTo>
                        <a:lnTo>
                          <a:pt x="189" y="183"/>
                        </a:lnTo>
                        <a:lnTo>
                          <a:pt x="192" y="174"/>
                        </a:lnTo>
                        <a:lnTo>
                          <a:pt x="194" y="166"/>
                        </a:lnTo>
                        <a:lnTo>
                          <a:pt x="194" y="159"/>
                        </a:lnTo>
                        <a:lnTo>
                          <a:pt x="194" y="159"/>
                        </a:lnTo>
                        <a:lnTo>
                          <a:pt x="192" y="152"/>
                        </a:lnTo>
                        <a:lnTo>
                          <a:pt x="188" y="145"/>
                        </a:lnTo>
                        <a:lnTo>
                          <a:pt x="183" y="140"/>
                        </a:lnTo>
                        <a:lnTo>
                          <a:pt x="183" y="140"/>
                        </a:lnTo>
                        <a:lnTo>
                          <a:pt x="179" y="133"/>
                        </a:lnTo>
                        <a:lnTo>
                          <a:pt x="176" y="126"/>
                        </a:lnTo>
                        <a:lnTo>
                          <a:pt x="170" y="121"/>
                        </a:lnTo>
                        <a:lnTo>
                          <a:pt x="170" y="121"/>
                        </a:lnTo>
                        <a:lnTo>
                          <a:pt x="167" y="120"/>
                        </a:lnTo>
                        <a:lnTo>
                          <a:pt x="165" y="120"/>
                        </a:lnTo>
                        <a:lnTo>
                          <a:pt x="160" y="120"/>
                        </a:lnTo>
                        <a:lnTo>
                          <a:pt x="155" y="122"/>
                        </a:lnTo>
                        <a:lnTo>
                          <a:pt x="155" y="122"/>
                        </a:lnTo>
                        <a:lnTo>
                          <a:pt x="151" y="120"/>
                        </a:lnTo>
                        <a:lnTo>
                          <a:pt x="147" y="116"/>
                        </a:lnTo>
                        <a:lnTo>
                          <a:pt x="145" y="111"/>
                        </a:lnTo>
                        <a:lnTo>
                          <a:pt x="145" y="111"/>
                        </a:lnTo>
                        <a:lnTo>
                          <a:pt x="141" y="105"/>
                        </a:lnTo>
                        <a:lnTo>
                          <a:pt x="138" y="100"/>
                        </a:lnTo>
                        <a:lnTo>
                          <a:pt x="138" y="100"/>
                        </a:lnTo>
                        <a:lnTo>
                          <a:pt x="135" y="97"/>
                        </a:lnTo>
                        <a:lnTo>
                          <a:pt x="133" y="96"/>
                        </a:lnTo>
                        <a:lnTo>
                          <a:pt x="128" y="96"/>
                        </a:lnTo>
                        <a:lnTo>
                          <a:pt x="124" y="97"/>
                        </a:lnTo>
                        <a:lnTo>
                          <a:pt x="123" y="99"/>
                        </a:lnTo>
                        <a:lnTo>
                          <a:pt x="123" y="99"/>
                        </a:lnTo>
                        <a:lnTo>
                          <a:pt x="118" y="86"/>
                        </a:lnTo>
                        <a:lnTo>
                          <a:pt x="111" y="75"/>
                        </a:lnTo>
                        <a:lnTo>
                          <a:pt x="103" y="66"/>
                        </a:lnTo>
                        <a:lnTo>
                          <a:pt x="103" y="66"/>
                        </a:lnTo>
                        <a:lnTo>
                          <a:pt x="90" y="53"/>
                        </a:lnTo>
                        <a:lnTo>
                          <a:pt x="77" y="43"/>
                        </a:lnTo>
                        <a:lnTo>
                          <a:pt x="64" y="34"/>
                        </a:lnTo>
                        <a:lnTo>
                          <a:pt x="64" y="34"/>
                        </a:lnTo>
                        <a:lnTo>
                          <a:pt x="60" y="26"/>
                        </a:lnTo>
                        <a:lnTo>
                          <a:pt x="54" y="19"/>
                        </a:lnTo>
                        <a:lnTo>
                          <a:pt x="50" y="15"/>
                        </a:lnTo>
                        <a:lnTo>
                          <a:pt x="47" y="12"/>
                        </a:lnTo>
                        <a:lnTo>
                          <a:pt x="47" y="12"/>
                        </a:lnTo>
                        <a:lnTo>
                          <a:pt x="42" y="10"/>
                        </a:lnTo>
                        <a:lnTo>
                          <a:pt x="38" y="8"/>
                        </a:lnTo>
                        <a:lnTo>
                          <a:pt x="30" y="7"/>
                        </a:lnTo>
                        <a:lnTo>
                          <a:pt x="21" y="7"/>
                        </a:lnTo>
                        <a:lnTo>
                          <a:pt x="7" y="0"/>
                        </a:lnTo>
                        <a:lnTo>
                          <a:pt x="7" y="0"/>
                        </a:lnTo>
                        <a:lnTo>
                          <a:pt x="3" y="3"/>
                        </a:lnTo>
                        <a:lnTo>
                          <a:pt x="1" y="5"/>
                        </a:lnTo>
                        <a:lnTo>
                          <a:pt x="0" y="8"/>
                        </a:lnTo>
                        <a:lnTo>
                          <a:pt x="1" y="10"/>
                        </a:lnTo>
                        <a:lnTo>
                          <a:pt x="1" y="10"/>
                        </a:lnTo>
                        <a:lnTo>
                          <a:pt x="4" y="16"/>
                        </a:lnTo>
                        <a:lnTo>
                          <a:pt x="9" y="23"/>
                        </a:lnTo>
                        <a:lnTo>
                          <a:pt x="15" y="30"/>
                        </a:lnTo>
                        <a:lnTo>
                          <a:pt x="15" y="30"/>
                        </a:lnTo>
                        <a:lnTo>
                          <a:pt x="19" y="34"/>
                        </a:lnTo>
                        <a:lnTo>
                          <a:pt x="22" y="37"/>
                        </a:lnTo>
                        <a:lnTo>
                          <a:pt x="26" y="43"/>
                        </a:lnTo>
                        <a:lnTo>
                          <a:pt x="26" y="43"/>
                        </a:lnTo>
                        <a:lnTo>
                          <a:pt x="30" y="51"/>
                        </a:lnTo>
                        <a:lnTo>
                          <a:pt x="33" y="57"/>
                        </a:lnTo>
                        <a:lnTo>
                          <a:pt x="33" y="57"/>
                        </a:lnTo>
                        <a:lnTo>
                          <a:pt x="38" y="61"/>
                        </a:lnTo>
                        <a:lnTo>
                          <a:pt x="42" y="63"/>
                        </a:lnTo>
                        <a:lnTo>
                          <a:pt x="47" y="63"/>
                        </a:lnTo>
                        <a:lnTo>
                          <a:pt x="47" y="63"/>
                        </a:lnTo>
                        <a:lnTo>
                          <a:pt x="48" y="64"/>
                        </a:lnTo>
                        <a:lnTo>
                          <a:pt x="50" y="66"/>
                        </a:lnTo>
                        <a:lnTo>
                          <a:pt x="52" y="69"/>
                        </a:lnTo>
                        <a:lnTo>
                          <a:pt x="52" y="69"/>
                        </a:lnTo>
                        <a:lnTo>
                          <a:pt x="55" y="80"/>
                        </a:lnTo>
                        <a:lnTo>
                          <a:pt x="60" y="90"/>
                        </a:lnTo>
                        <a:lnTo>
                          <a:pt x="60" y="90"/>
                        </a:lnTo>
                        <a:lnTo>
                          <a:pt x="65" y="95"/>
                        </a:lnTo>
                        <a:lnTo>
                          <a:pt x="69" y="97"/>
                        </a:lnTo>
                        <a:lnTo>
                          <a:pt x="75" y="99"/>
                        </a:lnTo>
                        <a:lnTo>
                          <a:pt x="75" y="99"/>
                        </a:lnTo>
                        <a:lnTo>
                          <a:pt x="80" y="105"/>
                        </a:lnTo>
                        <a:lnTo>
                          <a:pt x="84" y="112"/>
                        </a:lnTo>
                        <a:lnTo>
                          <a:pt x="87" y="121"/>
                        </a:lnTo>
                        <a:lnTo>
                          <a:pt x="87" y="121"/>
                        </a:lnTo>
                        <a:lnTo>
                          <a:pt x="90" y="132"/>
                        </a:lnTo>
                        <a:lnTo>
                          <a:pt x="91" y="140"/>
                        </a:lnTo>
                        <a:lnTo>
                          <a:pt x="91" y="149"/>
                        </a:lnTo>
                        <a:lnTo>
                          <a:pt x="91" y="149"/>
                        </a:lnTo>
                        <a:lnTo>
                          <a:pt x="93" y="153"/>
                        </a:lnTo>
                        <a:lnTo>
                          <a:pt x="96" y="156"/>
                        </a:lnTo>
                        <a:lnTo>
                          <a:pt x="100" y="159"/>
                        </a:lnTo>
                        <a:lnTo>
                          <a:pt x="100" y="159"/>
                        </a:lnTo>
                        <a:lnTo>
                          <a:pt x="107" y="164"/>
                        </a:lnTo>
                        <a:lnTo>
                          <a:pt x="113" y="169"/>
                        </a:lnTo>
                        <a:lnTo>
                          <a:pt x="113" y="169"/>
                        </a:lnTo>
                        <a:lnTo>
                          <a:pt x="114" y="172"/>
                        </a:lnTo>
                        <a:lnTo>
                          <a:pt x="117" y="176"/>
                        </a:lnTo>
                        <a:lnTo>
                          <a:pt x="118" y="183"/>
                        </a:lnTo>
                        <a:lnTo>
                          <a:pt x="119" y="191"/>
                        </a:lnTo>
                        <a:lnTo>
                          <a:pt x="119" y="191"/>
                        </a:lnTo>
                        <a:lnTo>
                          <a:pt x="120" y="199"/>
                        </a:lnTo>
                        <a:lnTo>
                          <a:pt x="123" y="207"/>
                        </a:lnTo>
                        <a:lnTo>
                          <a:pt x="127" y="215"/>
                        </a:lnTo>
                        <a:lnTo>
                          <a:pt x="127" y="215"/>
                        </a:lnTo>
                        <a:lnTo>
                          <a:pt x="131" y="223"/>
                        </a:lnTo>
                        <a:lnTo>
                          <a:pt x="136" y="228"/>
                        </a:lnTo>
                        <a:lnTo>
                          <a:pt x="143" y="233"/>
                        </a:lnTo>
                        <a:lnTo>
                          <a:pt x="143" y="233"/>
                        </a:lnTo>
                        <a:lnTo>
                          <a:pt x="150" y="239"/>
                        </a:lnTo>
                        <a:lnTo>
                          <a:pt x="156" y="245"/>
                        </a:lnTo>
                        <a:lnTo>
                          <a:pt x="161" y="252"/>
                        </a:lnTo>
                        <a:lnTo>
                          <a:pt x="161" y="252"/>
                        </a:lnTo>
                        <a:lnTo>
                          <a:pt x="166" y="265"/>
                        </a:lnTo>
                        <a:lnTo>
                          <a:pt x="166" y="265"/>
                        </a:lnTo>
                        <a:lnTo>
                          <a:pt x="173" y="274"/>
                        </a:lnTo>
                        <a:lnTo>
                          <a:pt x="178" y="282"/>
                        </a:lnTo>
                        <a:lnTo>
                          <a:pt x="184" y="288"/>
                        </a:lnTo>
                        <a:lnTo>
                          <a:pt x="184" y="288"/>
                        </a:lnTo>
                        <a:lnTo>
                          <a:pt x="190" y="290"/>
                        </a:lnTo>
                        <a:lnTo>
                          <a:pt x="197" y="294"/>
                        </a:lnTo>
                        <a:lnTo>
                          <a:pt x="203" y="299"/>
                        </a:lnTo>
                        <a:lnTo>
                          <a:pt x="203" y="299"/>
                        </a:lnTo>
                        <a:lnTo>
                          <a:pt x="208" y="309"/>
                        </a:lnTo>
                        <a:lnTo>
                          <a:pt x="214" y="317"/>
                        </a:lnTo>
                        <a:lnTo>
                          <a:pt x="214" y="317"/>
                        </a:lnTo>
                        <a:lnTo>
                          <a:pt x="216" y="319"/>
                        </a:lnTo>
                        <a:lnTo>
                          <a:pt x="219" y="320"/>
                        </a:lnTo>
                        <a:lnTo>
                          <a:pt x="220" y="319"/>
                        </a:lnTo>
                        <a:lnTo>
                          <a:pt x="222" y="317"/>
                        </a:lnTo>
                        <a:lnTo>
                          <a:pt x="226" y="315"/>
                        </a:lnTo>
                        <a:lnTo>
                          <a:pt x="227" y="314"/>
                        </a:lnTo>
                        <a:lnTo>
                          <a:pt x="227" y="314"/>
                        </a:lnTo>
                        <a:lnTo>
                          <a:pt x="232" y="311"/>
                        </a:lnTo>
                        <a:lnTo>
                          <a:pt x="236" y="310"/>
                        </a:lnTo>
                        <a:lnTo>
                          <a:pt x="239" y="305"/>
                        </a:lnTo>
                        <a:lnTo>
                          <a:pt x="239" y="30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45" name="Freeform: Shape 88">
                    <a:extLst>
                      <a:ext uri="{FF2B5EF4-FFF2-40B4-BE49-F238E27FC236}">
                        <a16:creationId xmlns:a16="http://schemas.microsoft.com/office/drawing/2014/main" id="{3823E758-0723-456B-9656-351F656782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75582" y="3666553"/>
                    <a:ext cx="41557" cy="37943"/>
                  </a:xfrm>
                  <a:custGeom>
                    <a:avLst/>
                    <a:gdLst>
                      <a:gd name="T0" fmla="*/ 46 w 47"/>
                      <a:gd name="T1" fmla="*/ 3 h 43"/>
                      <a:gd name="T2" fmla="*/ 46 w 47"/>
                      <a:gd name="T3" fmla="*/ 3 h 43"/>
                      <a:gd name="T4" fmla="*/ 41 w 47"/>
                      <a:gd name="T5" fmla="*/ 3 h 43"/>
                      <a:gd name="T6" fmla="*/ 33 w 47"/>
                      <a:gd name="T7" fmla="*/ 2 h 43"/>
                      <a:gd name="T8" fmla="*/ 33 w 47"/>
                      <a:gd name="T9" fmla="*/ 2 h 43"/>
                      <a:gd name="T10" fmla="*/ 25 w 47"/>
                      <a:gd name="T11" fmla="*/ 0 h 43"/>
                      <a:gd name="T12" fmla="*/ 25 w 47"/>
                      <a:gd name="T13" fmla="*/ 0 h 43"/>
                      <a:gd name="T14" fmla="*/ 20 w 47"/>
                      <a:gd name="T15" fmla="*/ 0 h 43"/>
                      <a:gd name="T16" fmla="*/ 15 w 47"/>
                      <a:gd name="T17" fmla="*/ 2 h 43"/>
                      <a:gd name="T18" fmla="*/ 10 w 47"/>
                      <a:gd name="T19" fmla="*/ 3 h 43"/>
                      <a:gd name="T20" fmla="*/ 10 w 47"/>
                      <a:gd name="T21" fmla="*/ 3 h 43"/>
                      <a:gd name="T22" fmla="*/ 4 w 47"/>
                      <a:gd name="T23" fmla="*/ 10 h 43"/>
                      <a:gd name="T24" fmla="*/ 0 w 47"/>
                      <a:gd name="T25" fmla="*/ 18 h 43"/>
                      <a:gd name="T26" fmla="*/ 0 w 47"/>
                      <a:gd name="T27" fmla="*/ 21 h 43"/>
                      <a:gd name="T28" fmla="*/ 0 w 47"/>
                      <a:gd name="T29" fmla="*/ 25 h 43"/>
                      <a:gd name="T30" fmla="*/ 0 w 47"/>
                      <a:gd name="T31" fmla="*/ 25 h 43"/>
                      <a:gd name="T32" fmla="*/ 1 w 47"/>
                      <a:gd name="T33" fmla="*/ 30 h 43"/>
                      <a:gd name="T34" fmla="*/ 4 w 47"/>
                      <a:gd name="T35" fmla="*/ 35 h 43"/>
                      <a:gd name="T36" fmla="*/ 4 w 47"/>
                      <a:gd name="T37" fmla="*/ 35 h 43"/>
                      <a:gd name="T38" fmla="*/ 9 w 47"/>
                      <a:gd name="T39" fmla="*/ 38 h 43"/>
                      <a:gd name="T40" fmla="*/ 12 w 47"/>
                      <a:gd name="T41" fmla="*/ 41 h 43"/>
                      <a:gd name="T42" fmla="*/ 17 w 47"/>
                      <a:gd name="T43" fmla="*/ 42 h 43"/>
                      <a:gd name="T44" fmla="*/ 17 w 47"/>
                      <a:gd name="T45" fmla="*/ 42 h 43"/>
                      <a:gd name="T46" fmla="*/ 23 w 47"/>
                      <a:gd name="T47" fmla="*/ 43 h 43"/>
                      <a:gd name="T48" fmla="*/ 27 w 47"/>
                      <a:gd name="T49" fmla="*/ 43 h 43"/>
                      <a:gd name="T50" fmla="*/ 32 w 47"/>
                      <a:gd name="T51" fmla="*/ 42 h 43"/>
                      <a:gd name="T52" fmla="*/ 32 w 47"/>
                      <a:gd name="T53" fmla="*/ 42 h 43"/>
                      <a:gd name="T54" fmla="*/ 35 w 47"/>
                      <a:gd name="T55" fmla="*/ 38 h 43"/>
                      <a:gd name="T56" fmla="*/ 37 w 47"/>
                      <a:gd name="T57" fmla="*/ 35 h 43"/>
                      <a:gd name="T58" fmla="*/ 41 w 47"/>
                      <a:gd name="T59" fmla="*/ 27 h 43"/>
                      <a:gd name="T60" fmla="*/ 41 w 47"/>
                      <a:gd name="T61" fmla="*/ 27 h 43"/>
                      <a:gd name="T62" fmla="*/ 44 w 47"/>
                      <a:gd name="T63" fmla="*/ 21 h 43"/>
                      <a:gd name="T64" fmla="*/ 44 w 47"/>
                      <a:gd name="T65" fmla="*/ 21 h 43"/>
                      <a:gd name="T66" fmla="*/ 46 w 47"/>
                      <a:gd name="T67" fmla="*/ 18 h 43"/>
                      <a:gd name="T68" fmla="*/ 47 w 47"/>
                      <a:gd name="T69" fmla="*/ 10 h 43"/>
                      <a:gd name="T70" fmla="*/ 47 w 47"/>
                      <a:gd name="T71" fmla="*/ 10 h 43"/>
                      <a:gd name="T72" fmla="*/ 47 w 47"/>
                      <a:gd name="T73" fmla="*/ 8 h 43"/>
                      <a:gd name="T74" fmla="*/ 47 w 47"/>
                      <a:gd name="T75" fmla="*/ 5 h 43"/>
                      <a:gd name="T76" fmla="*/ 46 w 47"/>
                      <a:gd name="T77" fmla="*/ 3 h 43"/>
                      <a:gd name="T78" fmla="*/ 46 w 47"/>
                      <a:gd name="T79" fmla="*/ 3 h 4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47" h="43">
                        <a:moveTo>
                          <a:pt x="46" y="3"/>
                        </a:moveTo>
                        <a:lnTo>
                          <a:pt x="46" y="3"/>
                        </a:lnTo>
                        <a:lnTo>
                          <a:pt x="41" y="3"/>
                        </a:lnTo>
                        <a:lnTo>
                          <a:pt x="33" y="2"/>
                        </a:lnTo>
                        <a:lnTo>
                          <a:pt x="33" y="2"/>
                        </a:lnTo>
                        <a:lnTo>
                          <a:pt x="25" y="0"/>
                        </a:lnTo>
                        <a:lnTo>
                          <a:pt x="25" y="0"/>
                        </a:lnTo>
                        <a:lnTo>
                          <a:pt x="20" y="0"/>
                        </a:lnTo>
                        <a:lnTo>
                          <a:pt x="15" y="2"/>
                        </a:lnTo>
                        <a:lnTo>
                          <a:pt x="10" y="3"/>
                        </a:lnTo>
                        <a:lnTo>
                          <a:pt x="10" y="3"/>
                        </a:lnTo>
                        <a:lnTo>
                          <a:pt x="4" y="10"/>
                        </a:lnTo>
                        <a:lnTo>
                          <a:pt x="0" y="18"/>
                        </a:lnTo>
                        <a:lnTo>
                          <a:pt x="0" y="21"/>
                        </a:lnTo>
                        <a:lnTo>
                          <a:pt x="0" y="25"/>
                        </a:lnTo>
                        <a:lnTo>
                          <a:pt x="0" y="25"/>
                        </a:lnTo>
                        <a:lnTo>
                          <a:pt x="1" y="30"/>
                        </a:lnTo>
                        <a:lnTo>
                          <a:pt x="4" y="35"/>
                        </a:lnTo>
                        <a:lnTo>
                          <a:pt x="4" y="35"/>
                        </a:lnTo>
                        <a:lnTo>
                          <a:pt x="9" y="38"/>
                        </a:lnTo>
                        <a:lnTo>
                          <a:pt x="12" y="41"/>
                        </a:lnTo>
                        <a:lnTo>
                          <a:pt x="17" y="42"/>
                        </a:lnTo>
                        <a:lnTo>
                          <a:pt x="17" y="42"/>
                        </a:lnTo>
                        <a:lnTo>
                          <a:pt x="23" y="43"/>
                        </a:lnTo>
                        <a:lnTo>
                          <a:pt x="27" y="43"/>
                        </a:lnTo>
                        <a:lnTo>
                          <a:pt x="32" y="42"/>
                        </a:lnTo>
                        <a:lnTo>
                          <a:pt x="32" y="42"/>
                        </a:lnTo>
                        <a:lnTo>
                          <a:pt x="35" y="38"/>
                        </a:lnTo>
                        <a:lnTo>
                          <a:pt x="37" y="35"/>
                        </a:lnTo>
                        <a:lnTo>
                          <a:pt x="41" y="27"/>
                        </a:lnTo>
                        <a:lnTo>
                          <a:pt x="41" y="27"/>
                        </a:lnTo>
                        <a:lnTo>
                          <a:pt x="44" y="21"/>
                        </a:lnTo>
                        <a:lnTo>
                          <a:pt x="44" y="21"/>
                        </a:lnTo>
                        <a:lnTo>
                          <a:pt x="46" y="18"/>
                        </a:lnTo>
                        <a:lnTo>
                          <a:pt x="47" y="10"/>
                        </a:lnTo>
                        <a:lnTo>
                          <a:pt x="47" y="10"/>
                        </a:lnTo>
                        <a:lnTo>
                          <a:pt x="47" y="8"/>
                        </a:lnTo>
                        <a:lnTo>
                          <a:pt x="47" y="5"/>
                        </a:lnTo>
                        <a:lnTo>
                          <a:pt x="46" y="3"/>
                        </a:lnTo>
                        <a:lnTo>
                          <a:pt x="46" y="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46" name="Freeform: Shape 89">
                    <a:extLst>
                      <a:ext uri="{FF2B5EF4-FFF2-40B4-BE49-F238E27FC236}">
                        <a16:creationId xmlns:a16="http://schemas.microsoft.com/office/drawing/2014/main" id="{45C000B3-1B73-4100-8AAA-EA251E2F0A2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785169" y="3531044"/>
                    <a:ext cx="34329" cy="81306"/>
                  </a:xfrm>
                  <a:custGeom>
                    <a:avLst/>
                    <a:gdLst>
                      <a:gd name="T0" fmla="*/ 1 w 39"/>
                      <a:gd name="T1" fmla="*/ 40 h 89"/>
                      <a:gd name="T2" fmla="*/ 1 w 39"/>
                      <a:gd name="T3" fmla="*/ 40 h 89"/>
                      <a:gd name="T4" fmla="*/ 0 w 39"/>
                      <a:gd name="T5" fmla="*/ 45 h 89"/>
                      <a:gd name="T6" fmla="*/ 0 w 39"/>
                      <a:gd name="T7" fmla="*/ 47 h 89"/>
                      <a:gd name="T8" fmla="*/ 0 w 39"/>
                      <a:gd name="T9" fmla="*/ 47 h 89"/>
                      <a:gd name="T10" fmla="*/ 0 w 39"/>
                      <a:gd name="T11" fmla="*/ 51 h 89"/>
                      <a:gd name="T12" fmla="*/ 1 w 39"/>
                      <a:gd name="T13" fmla="*/ 56 h 89"/>
                      <a:gd name="T14" fmla="*/ 3 w 39"/>
                      <a:gd name="T15" fmla="*/ 60 h 89"/>
                      <a:gd name="T16" fmla="*/ 3 w 39"/>
                      <a:gd name="T17" fmla="*/ 60 h 89"/>
                      <a:gd name="T18" fmla="*/ 9 w 39"/>
                      <a:gd name="T19" fmla="*/ 73 h 89"/>
                      <a:gd name="T20" fmla="*/ 9 w 39"/>
                      <a:gd name="T21" fmla="*/ 73 h 89"/>
                      <a:gd name="T22" fmla="*/ 12 w 39"/>
                      <a:gd name="T23" fmla="*/ 83 h 89"/>
                      <a:gd name="T24" fmla="*/ 12 w 39"/>
                      <a:gd name="T25" fmla="*/ 83 h 89"/>
                      <a:gd name="T26" fmla="*/ 16 w 39"/>
                      <a:gd name="T27" fmla="*/ 88 h 89"/>
                      <a:gd name="T28" fmla="*/ 16 w 39"/>
                      <a:gd name="T29" fmla="*/ 88 h 89"/>
                      <a:gd name="T30" fmla="*/ 20 w 39"/>
                      <a:gd name="T31" fmla="*/ 89 h 89"/>
                      <a:gd name="T32" fmla="*/ 22 w 39"/>
                      <a:gd name="T33" fmla="*/ 88 h 89"/>
                      <a:gd name="T34" fmla="*/ 25 w 39"/>
                      <a:gd name="T35" fmla="*/ 87 h 89"/>
                      <a:gd name="T36" fmla="*/ 25 w 39"/>
                      <a:gd name="T37" fmla="*/ 87 h 89"/>
                      <a:gd name="T38" fmla="*/ 26 w 39"/>
                      <a:gd name="T39" fmla="*/ 85 h 89"/>
                      <a:gd name="T40" fmla="*/ 28 w 39"/>
                      <a:gd name="T41" fmla="*/ 81 h 89"/>
                      <a:gd name="T42" fmla="*/ 28 w 39"/>
                      <a:gd name="T43" fmla="*/ 81 h 89"/>
                      <a:gd name="T44" fmla="*/ 31 w 39"/>
                      <a:gd name="T45" fmla="*/ 66 h 89"/>
                      <a:gd name="T46" fmla="*/ 31 w 39"/>
                      <a:gd name="T47" fmla="*/ 66 h 89"/>
                      <a:gd name="T48" fmla="*/ 33 w 39"/>
                      <a:gd name="T49" fmla="*/ 60 h 89"/>
                      <a:gd name="T50" fmla="*/ 35 w 39"/>
                      <a:gd name="T51" fmla="*/ 46 h 89"/>
                      <a:gd name="T52" fmla="*/ 35 w 39"/>
                      <a:gd name="T53" fmla="*/ 46 h 89"/>
                      <a:gd name="T54" fmla="*/ 33 w 39"/>
                      <a:gd name="T55" fmla="*/ 41 h 89"/>
                      <a:gd name="T56" fmla="*/ 31 w 39"/>
                      <a:gd name="T57" fmla="*/ 39 h 89"/>
                      <a:gd name="T58" fmla="*/ 31 w 39"/>
                      <a:gd name="T59" fmla="*/ 39 h 89"/>
                      <a:gd name="T60" fmla="*/ 35 w 39"/>
                      <a:gd name="T61" fmla="*/ 33 h 89"/>
                      <a:gd name="T62" fmla="*/ 38 w 39"/>
                      <a:gd name="T63" fmla="*/ 28 h 89"/>
                      <a:gd name="T64" fmla="*/ 39 w 39"/>
                      <a:gd name="T65" fmla="*/ 22 h 89"/>
                      <a:gd name="T66" fmla="*/ 39 w 39"/>
                      <a:gd name="T67" fmla="*/ 22 h 89"/>
                      <a:gd name="T68" fmla="*/ 39 w 39"/>
                      <a:gd name="T69" fmla="*/ 18 h 89"/>
                      <a:gd name="T70" fmla="*/ 38 w 39"/>
                      <a:gd name="T71" fmla="*/ 13 h 89"/>
                      <a:gd name="T72" fmla="*/ 36 w 39"/>
                      <a:gd name="T73" fmla="*/ 9 h 89"/>
                      <a:gd name="T74" fmla="*/ 36 w 39"/>
                      <a:gd name="T75" fmla="*/ 9 h 89"/>
                      <a:gd name="T76" fmla="*/ 32 w 39"/>
                      <a:gd name="T77" fmla="*/ 4 h 89"/>
                      <a:gd name="T78" fmla="*/ 27 w 39"/>
                      <a:gd name="T79" fmla="*/ 1 h 89"/>
                      <a:gd name="T80" fmla="*/ 22 w 39"/>
                      <a:gd name="T81" fmla="*/ 0 h 89"/>
                      <a:gd name="T82" fmla="*/ 22 w 39"/>
                      <a:gd name="T83" fmla="*/ 0 h 89"/>
                      <a:gd name="T84" fmla="*/ 20 w 39"/>
                      <a:gd name="T85" fmla="*/ 0 h 89"/>
                      <a:gd name="T86" fmla="*/ 17 w 39"/>
                      <a:gd name="T87" fmla="*/ 1 h 89"/>
                      <a:gd name="T88" fmla="*/ 14 w 39"/>
                      <a:gd name="T89" fmla="*/ 4 h 89"/>
                      <a:gd name="T90" fmla="*/ 10 w 39"/>
                      <a:gd name="T91" fmla="*/ 9 h 89"/>
                      <a:gd name="T92" fmla="*/ 5 w 39"/>
                      <a:gd name="T93" fmla="*/ 15 h 89"/>
                      <a:gd name="T94" fmla="*/ 5 w 39"/>
                      <a:gd name="T95" fmla="*/ 15 h 89"/>
                      <a:gd name="T96" fmla="*/ 5 w 39"/>
                      <a:gd name="T97" fmla="*/ 20 h 89"/>
                      <a:gd name="T98" fmla="*/ 5 w 39"/>
                      <a:gd name="T99" fmla="*/ 25 h 89"/>
                      <a:gd name="T100" fmla="*/ 5 w 39"/>
                      <a:gd name="T101" fmla="*/ 30 h 89"/>
                      <a:gd name="T102" fmla="*/ 5 w 39"/>
                      <a:gd name="T103" fmla="*/ 30 h 89"/>
                      <a:gd name="T104" fmla="*/ 1 w 39"/>
                      <a:gd name="T105" fmla="*/ 40 h 89"/>
                      <a:gd name="T106" fmla="*/ 1 w 39"/>
                      <a:gd name="T107" fmla="*/ 40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39" h="89">
                        <a:moveTo>
                          <a:pt x="1" y="40"/>
                        </a:moveTo>
                        <a:lnTo>
                          <a:pt x="1" y="40"/>
                        </a:lnTo>
                        <a:lnTo>
                          <a:pt x="0" y="45"/>
                        </a:lnTo>
                        <a:lnTo>
                          <a:pt x="0" y="47"/>
                        </a:lnTo>
                        <a:lnTo>
                          <a:pt x="0" y="47"/>
                        </a:lnTo>
                        <a:lnTo>
                          <a:pt x="0" y="51"/>
                        </a:lnTo>
                        <a:lnTo>
                          <a:pt x="1" y="56"/>
                        </a:lnTo>
                        <a:lnTo>
                          <a:pt x="3" y="60"/>
                        </a:lnTo>
                        <a:lnTo>
                          <a:pt x="3" y="60"/>
                        </a:lnTo>
                        <a:lnTo>
                          <a:pt x="9" y="73"/>
                        </a:lnTo>
                        <a:lnTo>
                          <a:pt x="9" y="73"/>
                        </a:lnTo>
                        <a:lnTo>
                          <a:pt x="12" y="83"/>
                        </a:lnTo>
                        <a:lnTo>
                          <a:pt x="12" y="83"/>
                        </a:lnTo>
                        <a:lnTo>
                          <a:pt x="16" y="88"/>
                        </a:lnTo>
                        <a:lnTo>
                          <a:pt x="16" y="88"/>
                        </a:lnTo>
                        <a:lnTo>
                          <a:pt x="20" y="89"/>
                        </a:lnTo>
                        <a:lnTo>
                          <a:pt x="22" y="88"/>
                        </a:lnTo>
                        <a:lnTo>
                          <a:pt x="25" y="87"/>
                        </a:lnTo>
                        <a:lnTo>
                          <a:pt x="25" y="87"/>
                        </a:lnTo>
                        <a:lnTo>
                          <a:pt x="26" y="85"/>
                        </a:lnTo>
                        <a:lnTo>
                          <a:pt x="28" y="81"/>
                        </a:lnTo>
                        <a:lnTo>
                          <a:pt x="28" y="81"/>
                        </a:lnTo>
                        <a:lnTo>
                          <a:pt x="31" y="66"/>
                        </a:lnTo>
                        <a:lnTo>
                          <a:pt x="31" y="66"/>
                        </a:lnTo>
                        <a:lnTo>
                          <a:pt x="33" y="60"/>
                        </a:lnTo>
                        <a:lnTo>
                          <a:pt x="35" y="46"/>
                        </a:lnTo>
                        <a:lnTo>
                          <a:pt x="35" y="46"/>
                        </a:lnTo>
                        <a:lnTo>
                          <a:pt x="33" y="41"/>
                        </a:lnTo>
                        <a:lnTo>
                          <a:pt x="31" y="39"/>
                        </a:lnTo>
                        <a:lnTo>
                          <a:pt x="31" y="39"/>
                        </a:lnTo>
                        <a:lnTo>
                          <a:pt x="35" y="33"/>
                        </a:lnTo>
                        <a:lnTo>
                          <a:pt x="38" y="28"/>
                        </a:lnTo>
                        <a:lnTo>
                          <a:pt x="39" y="22"/>
                        </a:lnTo>
                        <a:lnTo>
                          <a:pt x="39" y="22"/>
                        </a:lnTo>
                        <a:lnTo>
                          <a:pt x="39" y="18"/>
                        </a:lnTo>
                        <a:lnTo>
                          <a:pt x="38" y="13"/>
                        </a:lnTo>
                        <a:lnTo>
                          <a:pt x="36" y="9"/>
                        </a:lnTo>
                        <a:lnTo>
                          <a:pt x="36" y="9"/>
                        </a:lnTo>
                        <a:lnTo>
                          <a:pt x="32" y="4"/>
                        </a:lnTo>
                        <a:lnTo>
                          <a:pt x="27" y="1"/>
                        </a:lnTo>
                        <a:lnTo>
                          <a:pt x="22" y="0"/>
                        </a:lnTo>
                        <a:lnTo>
                          <a:pt x="22" y="0"/>
                        </a:lnTo>
                        <a:lnTo>
                          <a:pt x="20" y="0"/>
                        </a:lnTo>
                        <a:lnTo>
                          <a:pt x="17" y="1"/>
                        </a:lnTo>
                        <a:lnTo>
                          <a:pt x="14" y="4"/>
                        </a:lnTo>
                        <a:lnTo>
                          <a:pt x="10" y="9"/>
                        </a:lnTo>
                        <a:lnTo>
                          <a:pt x="5" y="15"/>
                        </a:lnTo>
                        <a:lnTo>
                          <a:pt x="5" y="15"/>
                        </a:lnTo>
                        <a:lnTo>
                          <a:pt x="5" y="20"/>
                        </a:lnTo>
                        <a:lnTo>
                          <a:pt x="5" y="25"/>
                        </a:lnTo>
                        <a:lnTo>
                          <a:pt x="5" y="30"/>
                        </a:lnTo>
                        <a:lnTo>
                          <a:pt x="5" y="30"/>
                        </a:lnTo>
                        <a:lnTo>
                          <a:pt x="1" y="40"/>
                        </a:lnTo>
                        <a:lnTo>
                          <a:pt x="1" y="4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47" name="Freeform: Shape 90">
                    <a:extLst>
                      <a:ext uri="{FF2B5EF4-FFF2-40B4-BE49-F238E27FC236}">
                        <a16:creationId xmlns:a16="http://schemas.microsoft.com/office/drawing/2014/main" id="{12D7A0C6-C31F-470B-8F7A-F88E19532B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913450" y="3317843"/>
                    <a:ext cx="48784" cy="66851"/>
                  </a:xfrm>
                  <a:custGeom>
                    <a:avLst/>
                    <a:gdLst>
                      <a:gd name="T0" fmla="*/ 54 w 54"/>
                      <a:gd name="T1" fmla="*/ 30 h 73"/>
                      <a:gd name="T2" fmla="*/ 54 w 54"/>
                      <a:gd name="T3" fmla="*/ 24 h 73"/>
                      <a:gd name="T4" fmla="*/ 52 w 54"/>
                      <a:gd name="T5" fmla="*/ 22 h 73"/>
                      <a:gd name="T6" fmla="*/ 47 w 54"/>
                      <a:gd name="T7" fmla="*/ 16 h 73"/>
                      <a:gd name="T8" fmla="*/ 44 w 54"/>
                      <a:gd name="T9" fmla="*/ 13 h 73"/>
                      <a:gd name="T10" fmla="*/ 36 w 54"/>
                      <a:gd name="T11" fmla="*/ 13 h 73"/>
                      <a:gd name="T12" fmla="*/ 33 w 54"/>
                      <a:gd name="T13" fmla="*/ 12 h 73"/>
                      <a:gd name="T14" fmla="*/ 30 w 54"/>
                      <a:gd name="T15" fmla="*/ 11 h 73"/>
                      <a:gd name="T16" fmla="*/ 27 w 54"/>
                      <a:gd name="T17" fmla="*/ 6 h 73"/>
                      <a:gd name="T18" fmla="*/ 23 w 54"/>
                      <a:gd name="T19" fmla="*/ 1 h 73"/>
                      <a:gd name="T20" fmla="*/ 20 w 54"/>
                      <a:gd name="T21" fmla="*/ 0 h 73"/>
                      <a:gd name="T22" fmla="*/ 16 w 54"/>
                      <a:gd name="T23" fmla="*/ 0 h 73"/>
                      <a:gd name="T24" fmla="*/ 11 w 54"/>
                      <a:gd name="T25" fmla="*/ 3 h 73"/>
                      <a:gd name="T26" fmla="*/ 2 w 54"/>
                      <a:gd name="T27" fmla="*/ 11 h 73"/>
                      <a:gd name="T28" fmla="*/ 0 w 54"/>
                      <a:gd name="T29" fmla="*/ 16 h 73"/>
                      <a:gd name="T30" fmla="*/ 1 w 54"/>
                      <a:gd name="T31" fmla="*/ 18 h 73"/>
                      <a:gd name="T32" fmla="*/ 6 w 54"/>
                      <a:gd name="T33" fmla="*/ 26 h 73"/>
                      <a:gd name="T34" fmla="*/ 8 w 54"/>
                      <a:gd name="T35" fmla="*/ 32 h 73"/>
                      <a:gd name="T36" fmla="*/ 11 w 54"/>
                      <a:gd name="T37" fmla="*/ 33 h 73"/>
                      <a:gd name="T38" fmla="*/ 14 w 54"/>
                      <a:gd name="T39" fmla="*/ 34 h 73"/>
                      <a:gd name="T40" fmla="*/ 17 w 54"/>
                      <a:gd name="T41" fmla="*/ 33 h 73"/>
                      <a:gd name="T42" fmla="*/ 22 w 54"/>
                      <a:gd name="T43" fmla="*/ 37 h 73"/>
                      <a:gd name="T44" fmla="*/ 23 w 54"/>
                      <a:gd name="T45" fmla="*/ 41 h 73"/>
                      <a:gd name="T46" fmla="*/ 24 w 54"/>
                      <a:gd name="T47" fmla="*/ 48 h 73"/>
                      <a:gd name="T48" fmla="*/ 27 w 54"/>
                      <a:gd name="T49" fmla="*/ 55 h 73"/>
                      <a:gd name="T50" fmla="*/ 28 w 54"/>
                      <a:gd name="T51" fmla="*/ 57 h 73"/>
                      <a:gd name="T52" fmla="*/ 32 w 54"/>
                      <a:gd name="T53" fmla="*/ 61 h 73"/>
                      <a:gd name="T54" fmla="*/ 36 w 54"/>
                      <a:gd name="T55" fmla="*/ 72 h 73"/>
                      <a:gd name="T56" fmla="*/ 40 w 54"/>
                      <a:gd name="T57" fmla="*/ 73 h 73"/>
                      <a:gd name="T58" fmla="*/ 41 w 54"/>
                      <a:gd name="T59" fmla="*/ 71 h 73"/>
                      <a:gd name="T60" fmla="*/ 46 w 54"/>
                      <a:gd name="T61" fmla="*/ 65 h 73"/>
                      <a:gd name="T62" fmla="*/ 51 w 54"/>
                      <a:gd name="T63" fmla="*/ 59 h 73"/>
                      <a:gd name="T64" fmla="*/ 52 w 54"/>
                      <a:gd name="T65" fmla="*/ 54 h 73"/>
                      <a:gd name="T66" fmla="*/ 52 w 54"/>
                      <a:gd name="T67" fmla="*/ 53 h 73"/>
                      <a:gd name="T68" fmla="*/ 52 w 54"/>
                      <a:gd name="T69" fmla="*/ 39 h 73"/>
                      <a:gd name="T70" fmla="*/ 54 w 54"/>
                      <a:gd name="T71" fmla="*/ 30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</a:cxnLst>
                    <a:rect l="0" t="0" r="r" b="b"/>
                    <a:pathLst>
                      <a:path w="54" h="73">
                        <a:moveTo>
                          <a:pt x="54" y="30"/>
                        </a:moveTo>
                        <a:lnTo>
                          <a:pt x="54" y="30"/>
                        </a:lnTo>
                        <a:lnTo>
                          <a:pt x="54" y="27"/>
                        </a:lnTo>
                        <a:lnTo>
                          <a:pt x="54" y="24"/>
                        </a:lnTo>
                        <a:lnTo>
                          <a:pt x="52" y="22"/>
                        </a:lnTo>
                        <a:lnTo>
                          <a:pt x="52" y="22"/>
                        </a:lnTo>
                        <a:lnTo>
                          <a:pt x="50" y="18"/>
                        </a:lnTo>
                        <a:lnTo>
                          <a:pt x="47" y="16"/>
                        </a:lnTo>
                        <a:lnTo>
                          <a:pt x="44" y="13"/>
                        </a:lnTo>
                        <a:lnTo>
                          <a:pt x="44" y="13"/>
                        </a:lnTo>
                        <a:lnTo>
                          <a:pt x="40" y="13"/>
                        </a:lnTo>
                        <a:lnTo>
                          <a:pt x="36" y="13"/>
                        </a:lnTo>
                        <a:lnTo>
                          <a:pt x="36" y="13"/>
                        </a:lnTo>
                        <a:lnTo>
                          <a:pt x="33" y="12"/>
                        </a:lnTo>
                        <a:lnTo>
                          <a:pt x="30" y="11"/>
                        </a:lnTo>
                        <a:lnTo>
                          <a:pt x="30" y="11"/>
                        </a:lnTo>
                        <a:lnTo>
                          <a:pt x="29" y="10"/>
                        </a:lnTo>
                        <a:lnTo>
                          <a:pt x="27" y="6"/>
                        </a:lnTo>
                        <a:lnTo>
                          <a:pt x="27" y="6"/>
                        </a:lnTo>
                        <a:lnTo>
                          <a:pt x="23" y="1"/>
                        </a:lnTo>
                        <a:lnTo>
                          <a:pt x="23" y="1"/>
                        </a:lnTo>
                        <a:lnTo>
                          <a:pt x="20" y="0"/>
                        </a:lnTo>
                        <a:lnTo>
                          <a:pt x="18" y="0"/>
                        </a:lnTo>
                        <a:lnTo>
                          <a:pt x="16" y="0"/>
                        </a:lnTo>
                        <a:lnTo>
                          <a:pt x="16" y="0"/>
                        </a:lnTo>
                        <a:lnTo>
                          <a:pt x="11" y="3"/>
                        </a:lnTo>
                        <a:lnTo>
                          <a:pt x="2" y="11"/>
                        </a:lnTo>
                        <a:lnTo>
                          <a:pt x="2" y="11"/>
                        </a:lnTo>
                        <a:lnTo>
                          <a:pt x="1" y="13"/>
                        </a:lnTo>
                        <a:lnTo>
                          <a:pt x="0" y="16"/>
                        </a:lnTo>
                        <a:lnTo>
                          <a:pt x="1" y="18"/>
                        </a:lnTo>
                        <a:lnTo>
                          <a:pt x="1" y="18"/>
                        </a:lnTo>
                        <a:lnTo>
                          <a:pt x="2" y="21"/>
                        </a:lnTo>
                        <a:lnTo>
                          <a:pt x="6" y="26"/>
                        </a:lnTo>
                        <a:lnTo>
                          <a:pt x="6" y="26"/>
                        </a:lnTo>
                        <a:lnTo>
                          <a:pt x="8" y="32"/>
                        </a:lnTo>
                        <a:lnTo>
                          <a:pt x="8" y="32"/>
                        </a:lnTo>
                        <a:lnTo>
                          <a:pt x="11" y="33"/>
                        </a:lnTo>
                        <a:lnTo>
                          <a:pt x="12" y="33"/>
                        </a:lnTo>
                        <a:lnTo>
                          <a:pt x="14" y="34"/>
                        </a:lnTo>
                        <a:lnTo>
                          <a:pt x="14" y="34"/>
                        </a:lnTo>
                        <a:lnTo>
                          <a:pt x="17" y="33"/>
                        </a:lnTo>
                        <a:lnTo>
                          <a:pt x="19" y="33"/>
                        </a:lnTo>
                        <a:lnTo>
                          <a:pt x="22" y="37"/>
                        </a:lnTo>
                        <a:lnTo>
                          <a:pt x="22" y="37"/>
                        </a:lnTo>
                        <a:lnTo>
                          <a:pt x="23" y="41"/>
                        </a:lnTo>
                        <a:lnTo>
                          <a:pt x="24" y="48"/>
                        </a:lnTo>
                        <a:lnTo>
                          <a:pt x="24" y="48"/>
                        </a:lnTo>
                        <a:lnTo>
                          <a:pt x="25" y="53"/>
                        </a:lnTo>
                        <a:lnTo>
                          <a:pt x="27" y="55"/>
                        </a:lnTo>
                        <a:lnTo>
                          <a:pt x="27" y="55"/>
                        </a:lnTo>
                        <a:lnTo>
                          <a:pt x="28" y="57"/>
                        </a:lnTo>
                        <a:lnTo>
                          <a:pt x="32" y="61"/>
                        </a:lnTo>
                        <a:lnTo>
                          <a:pt x="32" y="61"/>
                        </a:lnTo>
                        <a:lnTo>
                          <a:pt x="36" y="72"/>
                        </a:lnTo>
                        <a:lnTo>
                          <a:pt x="36" y="72"/>
                        </a:lnTo>
                        <a:lnTo>
                          <a:pt x="38" y="73"/>
                        </a:lnTo>
                        <a:lnTo>
                          <a:pt x="40" y="73"/>
                        </a:lnTo>
                        <a:lnTo>
                          <a:pt x="41" y="71"/>
                        </a:lnTo>
                        <a:lnTo>
                          <a:pt x="41" y="71"/>
                        </a:lnTo>
                        <a:lnTo>
                          <a:pt x="46" y="65"/>
                        </a:lnTo>
                        <a:lnTo>
                          <a:pt x="46" y="65"/>
                        </a:lnTo>
                        <a:lnTo>
                          <a:pt x="51" y="59"/>
                        </a:lnTo>
                        <a:lnTo>
                          <a:pt x="51" y="59"/>
                        </a:lnTo>
                        <a:lnTo>
                          <a:pt x="52" y="56"/>
                        </a:lnTo>
                        <a:lnTo>
                          <a:pt x="52" y="54"/>
                        </a:lnTo>
                        <a:lnTo>
                          <a:pt x="52" y="53"/>
                        </a:lnTo>
                        <a:lnTo>
                          <a:pt x="52" y="53"/>
                        </a:lnTo>
                        <a:lnTo>
                          <a:pt x="52" y="48"/>
                        </a:lnTo>
                        <a:lnTo>
                          <a:pt x="52" y="39"/>
                        </a:lnTo>
                        <a:lnTo>
                          <a:pt x="52" y="39"/>
                        </a:lnTo>
                        <a:lnTo>
                          <a:pt x="54" y="30"/>
                        </a:lnTo>
                        <a:lnTo>
                          <a:pt x="54" y="3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48" name="Freeform: Shape 91">
                    <a:extLst>
                      <a:ext uri="{FF2B5EF4-FFF2-40B4-BE49-F238E27FC236}">
                        <a16:creationId xmlns:a16="http://schemas.microsoft.com/office/drawing/2014/main" id="{26452600-EE6C-41BA-B391-E3373957311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962234" y="3307002"/>
                    <a:ext cx="37943" cy="30716"/>
                  </a:xfrm>
                  <a:custGeom>
                    <a:avLst/>
                    <a:gdLst>
                      <a:gd name="T0" fmla="*/ 19 w 43"/>
                      <a:gd name="T1" fmla="*/ 34 h 35"/>
                      <a:gd name="T2" fmla="*/ 19 w 43"/>
                      <a:gd name="T3" fmla="*/ 34 h 35"/>
                      <a:gd name="T4" fmla="*/ 23 w 43"/>
                      <a:gd name="T5" fmla="*/ 27 h 35"/>
                      <a:gd name="T6" fmla="*/ 23 w 43"/>
                      <a:gd name="T7" fmla="*/ 27 h 35"/>
                      <a:gd name="T8" fmla="*/ 25 w 43"/>
                      <a:gd name="T9" fmla="*/ 25 h 35"/>
                      <a:gd name="T10" fmla="*/ 28 w 43"/>
                      <a:gd name="T11" fmla="*/ 24 h 35"/>
                      <a:gd name="T12" fmla="*/ 28 w 43"/>
                      <a:gd name="T13" fmla="*/ 24 h 35"/>
                      <a:gd name="T14" fmla="*/ 33 w 43"/>
                      <a:gd name="T15" fmla="*/ 25 h 35"/>
                      <a:gd name="T16" fmla="*/ 36 w 43"/>
                      <a:gd name="T17" fmla="*/ 25 h 35"/>
                      <a:gd name="T18" fmla="*/ 39 w 43"/>
                      <a:gd name="T19" fmla="*/ 25 h 35"/>
                      <a:gd name="T20" fmla="*/ 39 w 43"/>
                      <a:gd name="T21" fmla="*/ 25 h 35"/>
                      <a:gd name="T22" fmla="*/ 41 w 43"/>
                      <a:gd name="T23" fmla="*/ 21 h 35"/>
                      <a:gd name="T24" fmla="*/ 43 w 43"/>
                      <a:gd name="T25" fmla="*/ 18 h 35"/>
                      <a:gd name="T26" fmla="*/ 43 w 43"/>
                      <a:gd name="T27" fmla="*/ 13 h 35"/>
                      <a:gd name="T28" fmla="*/ 43 w 43"/>
                      <a:gd name="T29" fmla="*/ 13 h 35"/>
                      <a:gd name="T30" fmla="*/ 43 w 43"/>
                      <a:gd name="T31" fmla="*/ 8 h 35"/>
                      <a:gd name="T32" fmla="*/ 41 w 43"/>
                      <a:gd name="T33" fmla="*/ 5 h 35"/>
                      <a:gd name="T34" fmla="*/ 40 w 43"/>
                      <a:gd name="T35" fmla="*/ 3 h 35"/>
                      <a:gd name="T36" fmla="*/ 40 w 43"/>
                      <a:gd name="T37" fmla="*/ 3 h 35"/>
                      <a:gd name="T38" fmla="*/ 35 w 43"/>
                      <a:gd name="T39" fmla="*/ 0 h 35"/>
                      <a:gd name="T40" fmla="*/ 30 w 43"/>
                      <a:gd name="T41" fmla="*/ 0 h 35"/>
                      <a:gd name="T42" fmla="*/ 25 w 43"/>
                      <a:gd name="T43" fmla="*/ 0 h 35"/>
                      <a:gd name="T44" fmla="*/ 25 w 43"/>
                      <a:gd name="T45" fmla="*/ 0 h 35"/>
                      <a:gd name="T46" fmla="*/ 22 w 43"/>
                      <a:gd name="T47" fmla="*/ 3 h 35"/>
                      <a:gd name="T48" fmla="*/ 16 w 43"/>
                      <a:gd name="T49" fmla="*/ 7 h 35"/>
                      <a:gd name="T50" fmla="*/ 16 w 43"/>
                      <a:gd name="T51" fmla="*/ 7 h 35"/>
                      <a:gd name="T52" fmla="*/ 12 w 43"/>
                      <a:gd name="T53" fmla="*/ 8 h 35"/>
                      <a:gd name="T54" fmla="*/ 9 w 43"/>
                      <a:gd name="T55" fmla="*/ 8 h 35"/>
                      <a:gd name="T56" fmla="*/ 7 w 43"/>
                      <a:gd name="T57" fmla="*/ 7 h 35"/>
                      <a:gd name="T58" fmla="*/ 7 w 43"/>
                      <a:gd name="T59" fmla="*/ 7 h 35"/>
                      <a:gd name="T60" fmla="*/ 6 w 43"/>
                      <a:gd name="T61" fmla="*/ 9 h 35"/>
                      <a:gd name="T62" fmla="*/ 5 w 43"/>
                      <a:gd name="T63" fmla="*/ 13 h 35"/>
                      <a:gd name="T64" fmla="*/ 5 w 43"/>
                      <a:gd name="T65" fmla="*/ 13 h 35"/>
                      <a:gd name="T66" fmla="*/ 0 w 43"/>
                      <a:gd name="T67" fmla="*/ 19 h 35"/>
                      <a:gd name="T68" fmla="*/ 0 w 43"/>
                      <a:gd name="T69" fmla="*/ 19 h 35"/>
                      <a:gd name="T70" fmla="*/ 0 w 43"/>
                      <a:gd name="T71" fmla="*/ 21 h 35"/>
                      <a:gd name="T72" fmla="*/ 0 w 43"/>
                      <a:gd name="T73" fmla="*/ 23 h 35"/>
                      <a:gd name="T74" fmla="*/ 1 w 43"/>
                      <a:gd name="T75" fmla="*/ 24 h 35"/>
                      <a:gd name="T76" fmla="*/ 1 w 43"/>
                      <a:gd name="T77" fmla="*/ 24 h 35"/>
                      <a:gd name="T78" fmla="*/ 2 w 43"/>
                      <a:gd name="T79" fmla="*/ 25 h 35"/>
                      <a:gd name="T80" fmla="*/ 3 w 43"/>
                      <a:gd name="T81" fmla="*/ 26 h 35"/>
                      <a:gd name="T82" fmla="*/ 3 w 43"/>
                      <a:gd name="T83" fmla="*/ 26 h 35"/>
                      <a:gd name="T84" fmla="*/ 8 w 43"/>
                      <a:gd name="T85" fmla="*/ 27 h 35"/>
                      <a:gd name="T86" fmla="*/ 8 w 43"/>
                      <a:gd name="T87" fmla="*/ 27 h 35"/>
                      <a:gd name="T88" fmla="*/ 12 w 43"/>
                      <a:gd name="T89" fmla="*/ 31 h 35"/>
                      <a:gd name="T90" fmla="*/ 12 w 43"/>
                      <a:gd name="T91" fmla="*/ 31 h 35"/>
                      <a:gd name="T92" fmla="*/ 16 w 43"/>
                      <a:gd name="T93" fmla="*/ 35 h 35"/>
                      <a:gd name="T94" fmla="*/ 16 w 43"/>
                      <a:gd name="T95" fmla="*/ 35 h 35"/>
                      <a:gd name="T96" fmla="*/ 17 w 43"/>
                      <a:gd name="T97" fmla="*/ 35 h 35"/>
                      <a:gd name="T98" fmla="*/ 18 w 43"/>
                      <a:gd name="T99" fmla="*/ 35 h 35"/>
                      <a:gd name="T100" fmla="*/ 19 w 43"/>
                      <a:gd name="T101" fmla="*/ 34 h 35"/>
                      <a:gd name="T102" fmla="*/ 19 w 43"/>
                      <a:gd name="T103" fmla="*/ 34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43" h="35">
                        <a:moveTo>
                          <a:pt x="19" y="34"/>
                        </a:moveTo>
                        <a:lnTo>
                          <a:pt x="19" y="34"/>
                        </a:lnTo>
                        <a:lnTo>
                          <a:pt x="23" y="27"/>
                        </a:lnTo>
                        <a:lnTo>
                          <a:pt x="23" y="27"/>
                        </a:lnTo>
                        <a:lnTo>
                          <a:pt x="25" y="25"/>
                        </a:lnTo>
                        <a:lnTo>
                          <a:pt x="28" y="24"/>
                        </a:lnTo>
                        <a:lnTo>
                          <a:pt x="28" y="24"/>
                        </a:lnTo>
                        <a:lnTo>
                          <a:pt x="33" y="25"/>
                        </a:lnTo>
                        <a:lnTo>
                          <a:pt x="36" y="25"/>
                        </a:lnTo>
                        <a:lnTo>
                          <a:pt x="39" y="25"/>
                        </a:lnTo>
                        <a:lnTo>
                          <a:pt x="39" y="25"/>
                        </a:lnTo>
                        <a:lnTo>
                          <a:pt x="41" y="21"/>
                        </a:lnTo>
                        <a:lnTo>
                          <a:pt x="43" y="18"/>
                        </a:lnTo>
                        <a:lnTo>
                          <a:pt x="43" y="13"/>
                        </a:lnTo>
                        <a:lnTo>
                          <a:pt x="43" y="13"/>
                        </a:lnTo>
                        <a:lnTo>
                          <a:pt x="43" y="8"/>
                        </a:lnTo>
                        <a:lnTo>
                          <a:pt x="41" y="5"/>
                        </a:lnTo>
                        <a:lnTo>
                          <a:pt x="40" y="3"/>
                        </a:lnTo>
                        <a:lnTo>
                          <a:pt x="40" y="3"/>
                        </a:lnTo>
                        <a:lnTo>
                          <a:pt x="35" y="0"/>
                        </a:lnTo>
                        <a:lnTo>
                          <a:pt x="30" y="0"/>
                        </a:lnTo>
                        <a:lnTo>
                          <a:pt x="25" y="0"/>
                        </a:lnTo>
                        <a:lnTo>
                          <a:pt x="25" y="0"/>
                        </a:lnTo>
                        <a:lnTo>
                          <a:pt x="22" y="3"/>
                        </a:lnTo>
                        <a:lnTo>
                          <a:pt x="16" y="7"/>
                        </a:lnTo>
                        <a:lnTo>
                          <a:pt x="16" y="7"/>
                        </a:lnTo>
                        <a:lnTo>
                          <a:pt x="12" y="8"/>
                        </a:lnTo>
                        <a:lnTo>
                          <a:pt x="9" y="8"/>
                        </a:lnTo>
                        <a:lnTo>
                          <a:pt x="7" y="7"/>
                        </a:lnTo>
                        <a:lnTo>
                          <a:pt x="7" y="7"/>
                        </a:lnTo>
                        <a:lnTo>
                          <a:pt x="6" y="9"/>
                        </a:lnTo>
                        <a:lnTo>
                          <a:pt x="5" y="13"/>
                        </a:lnTo>
                        <a:lnTo>
                          <a:pt x="5" y="13"/>
                        </a:lnTo>
                        <a:lnTo>
                          <a:pt x="0" y="19"/>
                        </a:lnTo>
                        <a:lnTo>
                          <a:pt x="0" y="19"/>
                        </a:lnTo>
                        <a:lnTo>
                          <a:pt x="0" y="21"/>
                        </a:lnTo>
                        <a:lnTo>
                          <a:pt x="0" y="23"/>
                        </a:lnTo>
                        <a:lnTo>
                          <a:pt x="1" y="24"/>
                        </a:lnTo>
                        <a:lnTo>
                          <a:pt x="1" y="24"/>
                        </a:lnTo>
                        <a:lnTo>
                          <a:pt x="2" y="25"/>
                        </a:lnTo>
                        <a:lnTo>
                          <a:pt x="3" y="26"/>
                        </a:lnTo>
                        <a:lnTo>
                          <a:pt x="3" y="26"/>
                        </a:lnTo>
                        <a:lnTo>
                          <a:pt x="8" y="27"/>
                        </a:lnTo>
                        <a:lnTo>
                          <a:pt x="8" y="27"/>
                        </a:lnTo>
                        <a:lnTo>
                          <a:pt x="12" y="31"/>
                        </a:lnTo>
                        <a:lnTo>
                          <a:pt x="12" y="31"/>
                        </a:lnTo>
                        <a:lnTo>
                          <a:pt x="16" y="35"/>
                        </a:lnTo>
                        <a:lnTo>
                          <a:pt x="16" y="35"/>
                        </a:lnTo>
                        <a:lnTo>
                          <a:pt x="17" y="35"/>
                        </a:lnTo>
                        <a:lnTo>
                          <a:pt x="18" y="35"/>
                        </a:lnTo>
                        <a:lnTo>
                          <a:pt x="19" y="34"/>
                        </a:lnTo>
                        <a:lnTo>
                          <a:pt x="19" y="3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49" name="Freeform: Shape 92">
                    <a:extLst>
                      <a:ext uri="{FF2B5EF4-FFF2-40B4-BE49-F238E27FC236}">
                        <a16:creationId xmlns:a16="http://schemas.microsoft.com/office/drawing/2014/main" id="{5E1CEA42-FD29-4275-A271-C9EF8B736C5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927904" y="3126324"/>
                    <a:ext cx="171645" cy="195133"/>
                  </a:xfrm>
                  <a:custGeom>
                    <a:avLst/>
                    <a:gdLst>
                      <a:gd name="T0" fmla="*/ 130 w 190"/>
                      <a:gd name="T1" fmla="*/ 189 h 218"/>
                      <a:gd name="T2" fmla="*/ 144 w 190"/>
                      <a:gd name="T3" fmla="*/ 193 h 218"/>
                      <a:gd name="T4" fmla="*/ 148 w 190"/>
                      <a:gd name="T5" fmla="*/ 188 h 218"/>
                      <a:gd name="T6" fmla="*/ 151 w 190"/>
                      <a:gd name="T7" fmla="*/ 182 h 218"/>
                      <a:gd name="T8" fmla="*/ 159 w 190"/>
                      <a:gd name="T9" fmla="*/ 182 h 218"/>
                      <a:gd name="T10" fmla="*/ 162 w 190"/>
                      <a:gd name="T11" fmla="*/ 182 h 218"/>
                      <a:gd name="T12" fmla="*/ 167 w 190"/>
                      <a:gd name="T13" fmla="*/ 169 h 218"/>
                      <a:gd name="T14" fmla="*/ 175 w 190"/>
                      <a:gd name="T15" fmla="*/ 170 h 218"/>
                      <a:gd name="T16" fmla="*/ 185 w 190"/>
                      <a:gd name="T17" fmla="*/ 176 h 218"/>
                      <a:gd name="T18" fmla="*/ 190 w 190"/>
                      <a:gd name="T19" fmla="*/ 167 h 218"/>
                      <a:gd name="T20" fmla="*/ 186 w 190"/>
                      <a:gd name="T21" fmla="*/ 142 h 218"/>
                      <a:gd name="T22" fmla="*/ 180 w 190"/>
                      <a:gd name="T23" fmla="*/ 130 h 218"/>
                      <a:gd name="T24" fmla="*/ 178 w 190"/>
                      <a:gd name="T25" fmla="*/ 113 h 218"/>
                      <a:gd name="T26" fmla="*/ 171 w 190"/>
                      <a:gd name="T27" fmla="*/ 96 h 218"/>
                      <a:gd name="T28" fmla="*/ 168 w 190"/>
                      <a:gd name="T29" fmla="*/ 86 h 218"/>
                      <a:gd name="T30" fmla="*/ 171 w 190"/>
                      <a:gd name="T31" fmla="*/ 80 h 218"/>
                      <a:gd name="T32" fmla="*/ 168 w 190"/>
                      <a:gd name="T33" fmla="*/ 72 h 218"/>
                      <a:gd name="T34" fmla="*/ 160 w 190"/>
                      <a:gd name="T35" fmla="*/ 46 h 218"/>
                      <a:gd name="T36" fmla="*/ 138 w 190"/>
                      <a:gd name="T37" fmla="*/ 14 h 218"/>
                      <a:gd name="T38" fmla="*/ 131 w 190"/>
                      <a:gd name="T39" fmla="*/ 0 h 218"/>
                      <a:gd name="T40" fmla="*/ 124 w 190"/>
                      <a:gd name="T41" fmla="*/ 0 h 218"/>
                      <a:gd name="T42" fmla="*/ 119 w 190"/>
                      <a:gd name="T43" fmla="*/ 10 h 218"/>
                      <a:gd name="T44" fmla="*/ 116 w 190"/>
                      <a:gd name="T45" fmla="*/ 10 h 218"/>
                      <a:gd name="T46" fmla="*/ 112 w 190"/>
                      <a:gd name="T47" fmla="*/ 15 h 218"/>
                      <a:gd name="T48" fmla="*/ 124 w 190"/>
                      <a:gd name="T49" fmla="*/ 37 h 218"/>
                      <a:gd name="T50" fmla="*/ 131 w 190"/>
                      <a:gd name="T51" fmla="*/ 53 h 218"/>
                      <a:gd name="T52" fmla="*/ 135 w 190"/>
                      <a:gd name="T53" fmla="*/ 84 h 218"/>
                      <a:gd name="T54" fmla="*/ 132 w 190"/>
                      <a:gd name="T55" fmla="*/ 100 h 218"/>
                      <a:gd name="T56" fmla="*/ 125 w 190"/>
                      <a:gd name="T57" fmla="*/ 106 h 218"/>
                      <a:gd name="T58" fmla="*/ 121 w 190"/>
                      <a:gd name="T59" fmla="*/ 118 h 218"/>
                      <a:gd name="T60" fmla="*/ 108 w 190"/>
                      <a:gd name="T61" fmla="*/ 132 h 218"/>
                      <a:gd name="T62" fmla="*/ 103 w 190"/>
                      <a:gd name="T63" fmla="*/ 128 h 218"/>
                      <a:gd name="T64" fmla="*/ 99 w 190"/>
                      <a:gd name="T65" fmla="*/ 119 h 218"/>
                      <a:gd name="T66" fmla="*/ 95 w 190"/>
                      <a:gd name="T67" fmla="*/ 126 h 218"/>
                      <a:gd name="T68" fmla="*/ 88 w 190"/>
                      <a:gd name="T69" fmla="*/ 146 h 218"/>
                      <a:gd name="T70" fmla="*/ 89 w 190"/>
                      <a:gd name="T71" fmla="*/ 159 h 218"/>
                      <a:gd name="T72" fmla="*/ 79 w 190"/>
                      <a:gd name="T73" fmla="*/ 156 h 218"/>
                      <a:gd name="T74" fmla="*/ 73 w 190"/>
                      <a:gd name="T75" fmla="*/ 154 h 218"/>
                      <a:gd name="T76" fmla="*/ 47 w 190"/>
                      <a:gd name="T77" fmla="*/ 161 h 218"/>
                      <a:gd name="T78" fmla="*/ 34 w 190"/>
                      <a:gd name="T79" fmla="*/ 160 h 218"/>
                      <a:gd name="T80" fmla="*/ 25 w 190"/>
                      <a:gd name="T81" fmla="*/ 162 h 218"/>
                      <a:gd name="T82" fmla="*/ 11 w 190"/>
                      <a:gd name="T83" fmla="*/ 187 h 218"/>
                      <a:gd name="T84" fmla="*/ 0 w 190"/>
                      <a:gd name="T85" fmla="*/ 202 h 218"/>
                      <a:gd name="T86" fmla="*/ 3 w 190"/>
                      <a:gd name="T87" fmla="*/ 205 h 218"/>
                      <a:gd name="T88" fmla="*/ 29 w 190"/>
                      <a:gd name="T89" fmla="*/ 208 h 218"/>
                      <a:gd name="T90" fmla="*/ 34 w 190"/>
                      <a:gd name="T91" fmla="*/ 205 h 218"/>
                      <a:gd name="T92" fmla="*/ 43 w 190"/>
                      <a:gd name="T93" fmla="*/ 194 h 218"/>
                      <a:gd name="T94" fmla="*/ 65 w 190"/>
                      <a:gd name="T95" fmla="*/ 188 h 218"/>
                      <a:gd name="T96" fmla="*/ 88 w 190"/>
                      <a:gd name="T97" fmla="*/ 189 h 218"/>
                      <a:gd name="T98" fmla="*/ 92 w 190"/>
                      <a:gd name="T99" fmla="*/ 207 h 218"/>
                      <a:gd name="T100" fmla="*/ 106 w 190"/>
                      <a:gd name="T101" fmla="*/ 216 h 218"/>
                      <a:gd name="T102" fmla="*/ 114 w 190"/>
                      <a:gd name="T103" fmla="*/ 216 h 218"/>
                      <a:gd name="T104" fmla="*/ 120 w 190"/>
                      <a:gd name="T105" fmla="*/ 198 h 218"/>
                      <a:gd name="T106" fmla="*/ 121 w 190"/>
                      <a:gd name="T107" fmla="*/ 188 h 218"/>
                      <a:gd name="T108" fmla="*/ 116 w 190"/>
                      <a:gd name="T109" fmla="*/ 180 h 218"/>
                      <a:gd name="T110" fmla="*/ 119 w 190"/>
                      <a:gd name="T111" fmla="*/ 178 h 2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190" h="218">
                        <a:moveTo>
                          <a:pt x="119" y="178"/>
                        </a:moveTo>
                        <a:lnTo>
                          <a:pt x="119" y="178"/>
                        </a:lnTo>
                        <a:lnTo>
                          <a:pt x="124" y="184"/>
                        </a:lnTo>
                        <a:lnTo>
                          <a:pt x="130" y="189"/>
                        </a:lnTo>
                        <a:lnTo>
                          <a:pt x="130" y="189"/>
                        </a:lnTo>
                        <a:lnTo>
                          <a:pt x="135" y="192"/>
                        </a:lnTo>
                        <a:lnTo>
                          <a:pt x="140" y="193"/>
                        </a:lnTo>
                        <a:lnTo>
                          <a:pt x="144" y="193"/>
                        </a:lnTo>
                        <a:lnTo>
                          <a:pt x="144" y="193"/>
                        </a:lnTo>
                        <a:lnTo>
                          <a:pt x="146" y="192"/>
                        </a:lnTo>
                        <a:lnTo>
                          <a:pt x="147" y="191"/>
                        </a:lnTo>
                        <a:lnTo>
                          <a:pt x="148" y="188"/>
                        </a:lnTo>
                        <a:lnTo>
                          <a:pt x="148" y="188"/>
                        </a:lnTo>
                        <a:lnTo>
                          <a:pt x="149" y="184"/>
                        </a:lnTo>
                        <a:lnTo>
                          <a:pt x="151" y="182"/>
                        </a:lnTo>
                        <a:lnTo>
                          <a:pt x="151" y="182"/>
                        </a:lnTo>
                        <a:lnTo>
                          <a:pt x="153" y="181"/>
                        </a:lnTo>
                        <a:lnTo>
                          <a:pt x="155" y="181"/>
                        </a:lnTo>
                        <a:lnTo>
                          <a:pt x="159" y="182"/>
                        </a:lnTo>
                        <a:lnTo>
                          <a:pt x="159" y="182"/>
                        </a:lnTo>
                        <a:lnTo>
                          <a:pt x="160" y="183"/>
                        </a:lnTo>
                        <a:lnTo>
                          <a:pt x="162" y="183"/>
                        </a:lnTo>
                        <a:lnTo>
                          <a:pt x="162" y="182"/>
                        </a:lnTo>
                        <a:lnTo>
                          <a:pt x="162" y="182"/>
                        </a:lnTo>
                        <a:lnTo>
                          <a:pt x="164" y="175"/>
                        </a:lnTo>
                        <a:lnTo>
                          <a:pt x="164" y="171"/>
                        </a:lnTo>
                        <a:lnTo>
                          <a:pt x="167" y="169"/>
                        </a:lnTo>
                        <a:lnTo>
                          <a:pt x="167" y="169"/>
                        </a:lnTo>
                        <a:lnTo>
                          <a:pt x="169" y="166"/>
                        </a:lnTo>
                        <a:lnTo>
                          <a:pt x="173" y="167"/>
                        </a:lnTo>
                        <a:lnTo>
                          <a:pt x="173" y="167"/>
                        </a:lnTo>
                        <a:lnTo>
                          <a:pt x="175" y="170"/>
                        </a:lnTo>
                        <a:lnTo>
                          <a:pt x="180" y="173"/>
                        </a:lnTo>
                        <a:lnTo>
                          <a:pt x="180" y="173"/>
                        </a:lnTo>
                        <a:lnTo>
                          <a:pt x="184" y="175"/>
                        </a:lnTo>
                        <a:lnTo>
                          <a:pt x="185" y="176"/>
                        </a:lnTo>
                        <a:lnTo>
                          <a:pt x="185" y="176"/>
                        </a:lnTo>
                        <a:lnTo>
                          <a:pt x="187" y="173"/>
                        </a:lnTo>
                        <a:lnTo>
                          <a:pt x="189" y="171"/>
                        </a:lnTo>
                        <a:lnTo>
                          <a:pt x="190" y="167"/>
                        </a:lnTo>
                        <a:lnTo>
                          <a:pt x="190" y="167"/>
                        </a:lnTo>
                        <a:lnTo>
                          <a:pt x="189" y="155"/>
                        </a:lnTo>
                        <a:lnTo>
                          <a:pt x="186" y="142"/>
                        </a:lnTo>
                        <a:lnTo>
                          <a:pt x="186" y="142"/>
                        </a:lnTo>
                        <a:lnTo>
                          <a:pt x="185" y="137"/>
                        </a:lnTo>
                        <a:lnTo>
                          <a:pt x="182" y="134"/>
                        </a:lnTo>
                        <a:lnTo>
                          <a:pt x="180" y="130"/>
                        </a:lnTo>
                        <a:lnTo>
                          <a:pt x="180" y="130"/>
                        </a:lnTo>
                        <a:lnTo>
                          <a:pt x="179" y="128"/>
                        </a:lnTo>
                        <a:lnTo>
                          <a:pt x="178" y="122"/>
                        </a:lnTo>
                        <a:lnTo>
                          <a:pt x="178" y="122"/>
                        </a:lnTo>
                        <a:lnTo>
                          <a:pt x="178" y="113"/>
                        </a:lnTo>
                        <a:lnTo>
                          <a:pt x="178" y="106"/>
                        </a:lnTo>
                        <a:lnTo>
                          <a:pt x="178" y="106"/>
                        </a:lnTo>
                        <a:lnTo>
                          <a:pt x="175" y="100"/>
                        </a:lnTo>
                        <a:lnTo>
                          <a:pt x="171" y="96"/>
                        </a:lnTo>
                        <a:lnTo>
                          <a:pt x="168" y="94"/>
                        </a:lnTo>
                        <a:lnTo>
                          <a:pt x="168" y="94"/>
                        </a:lnTo>
                        <a:lnTo>
                          <a:pt x="167" y="90"/>
                        </a:lnTo>
                        <a:lnTo>
                          <a:pt x="168" y="86"/>
                        </a:lnTo>
                        <a:lnTo>
                          <a:pt x="168" y="86"/>
                        </a:lnTo>
                        <a:lnTo>
                          <a:pt x="170" y="83"/>
                        </a:lnTo>
                        <a:lnTo>
                          <a:pt x="171" y="80"/>
                        </a:lnTo>
                        <a:lnTo>
                          <a:pt x="171" y="80"/>
                        </a:lnTo>
                        <a:lnTo>
                          <a:pt x="170" y="76"/>
                        </a:lnTo>
                        <a:lnTo>
                          <a:pt x="169" y="74"/>
                        </a:lnTo>
                        <a:lnTo>
                          <a:pt x="168" y="72"/>
                        </a:lnTo>
                        <a:lnTo>
                          <a:pt x="168" y="72"/>
                        </a:lnTo>
                        <a:lnTo>
                          <a:pt x="165" y="62"/>
                        </a:lnTo>
                        <a:lnTo>
                          <a:pt x="163" y="53"/>
                        </a:lnTo>
                        <a:lnTo>
                          <a:pt x="160" y="46"/>
                        </a:lnTo>
                        <a:lnTo>
                          <a:pt x="160" y="46"/>
                        </a:lnTo>
                        <a:lnTo>
                          <a:pt x="153" y="33"/>
                        </a:lnTo>
                        <a:lnTo>
                          <a:pt x="146" y="24"/>
                        </a:lnTo>
                        <a:lnTo>
                          <a:pt x="138" y="14"/>
                        </a:lnTo>
                        <a:lnTo>
                          <a:pt x="138" y="14"/>
                        </a:lnTo>
                        <a:lnTo>
                          <a:pt x="137" y="9"/>
                        </a:lnTo>
                        <a:lnTo>
                          <a:pt x="133" y="3"/>
                        </a:lnTo>
                        <a:lnTo>
                          <a:pt x="133" y="3"/>
                        </a:lnTo>
                        <a:lnTo>
                          <a:pt x="131" y="0"/>
                        </a:lnTo>
                        <a:lnTo>
                          <a:pt x="128" y="0"/>
                        </a:lnTo>
                        <a:lnTo>
                          <a:pt x="126" y="0"/>
                        </a:lnTo>
                        <a:lnTo>
                          <a:pt x="126" y="0"/>
                        </a:lnTo>
                        <a:lnTo>
                          <a:pt x="124" y="0"/>
                        </a:lnTo>
                        <a:lnTo>
                          <a:pt x="121" y="3"/>
                        </a:lnTo>
                        <a:lnTo>
                          <a:pt x="121" y="3"/>
                        </a:lnTo>
                        <a:lnTo>
                          <a:pt x="119" y="10"/>
                        </a:lnTo>
                        <a:lnTo>
                          <a:pt x="119" y="10"/>
                        </a:lnTo>
                        <a:lnTo>
                          <a:pt x="117" y="11"/>
                        </a:lnTo>
                        <a:lnTo>
                          <a:pt x="117" y="11"/>
                        </a:lnTo>
                        <a:lnTo>
                          <a:pt x="116" y="10"/>
                        </a:lnTo>
                        <a:lnTo>
                          <a:pt x="116" y="10"/>
                        </a:lnTo>
                        <a:lnTo>
                          <a:pt x="114" y="11"/>
                        </a:lnTo>
                        <a:lnTo>
                          <a:pt x="111" y="13"/>
                        </a:lnTo>
                        <a:lnTo>
                          <a:pt x="112" y="15"/>
                        </a:lnTo>
                        <a:lnTo>
                          <a:pt x="112" y="15"/>
                        </a:lnTo>
                        <a:lnTo>
                          <a:pt x="116" y="22"/>
                        </a:lnTo>
                        <a:lnTo>
                          <a:pt x="121" y="31"/>
                        </a:lnTo>
                        <a:lnTo>
                          <a:pt x="121" y="31"/>
                        </a:lnTo>
                        <a:lnTo>
                          <a:pt x="124" y="37"/>
                        </a:lnTo>
                        <a:lnTo>
                          <a:pt x="125" y="40"/>
                        </a:lnTo>
                        <a:lnTo>
                          <a:pt x="125" y="40"/>
                        </a:lnTo>
                        <a:lnTo>
                          <a:pt x="128" y="47"/>
                        </a:lnTo>
                        <a:lnTo>
                          <a:pt x="131" y="53"/>
                        </a:lnTo>
                        <a:lnTo>
                          <a:pt x="133" y="60"/>
                        </a:lnTo>
                        <a:lnTo>
                          <a:pt x="133" y="60"/>
                        </a:lnTo>
                        <a:lnTo>
                          <a:pt x="135" y="73"/>
                        </a:lnTo>
                        <a:lnTo>
                          <a:pt x="135" y="84"/>
                        </a:lnTo>
                        <a:lnTo>
                          <a:pt x="135" y="95"/>
                        </a:lnTo>
                        <a:lnTo>
                          <a:pt x="135" y="95"/>
                        </a:lnTo>
                        <a:lnTo>
                          <a:pt x="133" y="97"/>
                        </a:lnTo>
                        <a:lnTo>
                          <a:pt x="132" y="100"/>
                        </a:lnTo>
                        <a:lnTo>
                          <a:pt x="132" y="100"/>
                        </a:lnTo>
                        <a:lnTo>
                          <a:pt x="128" y="103"/>
                        </a:lnTo>
                        <a:lnTo>
                          <a:pt x="125" y="106"/>
                        </a:lnTo>
                        <a:lnTo>
                          <a:pt x="125" y="106"/>
                        </a:lnTo>
                        <a:lnTo>
                          <a:pt x="122" y="111"/>
                        </a:lnTo>
                        <a:lnTo>
                          <a:pt x="121" y="114"/>
                        </a:lnTo>
                        <a:lnTo>
                          <a:pt x="121" y="118"/>
                        </a:lnTo>
                        <a:lnTo>
                          <a:pt x="121" y="118"/>
                        </a:lnTo>
                        <a:lnTo>
                          <a:pt x="116" y="124"/>
                        </a:lnTo>
                        <a:lnTo>
                          <a:pt x="111" y="129"/>
                        </a:lnTo>
                        <a:lnTo>
                          <a:pt x="108" y="132"/>
                        </a:lnTo>
                        <a:lnTo>
                          <a:pt x="108" y="132"/>
                        </a:lnTo>
                        <a:lnTo>
                          <a:pt x="105" y="132"/>
                        </a:lnTo>
                        <a:lnTo>
                          <a:pt x="103" y="130"/>
                        </a:lnTo>
                        <a:lnTo>
                          <a:pt x="103" y="128"/>
                        </a:lnTo>
                        <a:lnTo>
                          <a:pt x="103" y="128"/>
                        </a:lnTo>
                        <a:lnTo>
                          <a:pt x="103" y="124"/>
                        </a:lnTo>
                        <a:lnTo>
                          <a:pt x="100" y="121"/>
                        </a:lnTo>
                        <a:lnTo>
                          <a:pt x="100" y="121"/>
                        </a:lnTo>
                        <a:lnTo>
                          <a:pt x="99" y="119"/>
                        </a:lnTo>
                        <a:lnTo>
                          <a:pt x="98" y="119"/>
                        </a:lnTo>
                        <a:lnTo>
                          <a:pt x="97" y="121"/>
                        </a:lnTo>
                        <a:lnTo>
                          <a:pt x="97" y="121"/>
                        </a:lnTo>
                        <a:lnTo>
                          <a:pt x="95" y="126"/>
                        </a:lnTo>
                        <a:lnTo>
                          <a:pt x="94" y="133"/>
                        </a:lnTo>
                        <a:lnTo>
                          <a:pt x="94" y="133"/>
                        </a:lnTo>
                        <a:lnTo>
                          <a:pt x="90" y="143"/>
                        </a:lnTo>
                        <a:lnTo>
                          <a:pt x="88" y="146"/>
                        </a:lnTo>
                        <a:lnTo>
                          <a:pt x="88" y="146"/>
                        </a:lnTo>
                        <a:lnTo>
                          <a:pt x="89" y="151"/>
                        </a:lnTo>
                        <a:lnTo>
                          <a:pt x="89" y="156"/>
                        </a:lnTo>
                        <a:lnTo>
                          <a:pt x="89" y="159"/>
                        </a:lnTo>
                        <a:lnTo>
                          <a:pt x="89" y="159"/>
                        </a:lnTo>
                        <a:lnTo>
                          <a:pt x="87" y="160"/>
                        </a:lnTo>
                        <a:lnTo>
                          <a:pt x="83" y="159"/>
                        </a:lnTo>
                        <a:lnTo>
                          <a:pt x="79" y="156"/>
                        </a:lnTo>
                        <a:lnTo>
                          <a:pt x="79" y="156"/>
                        </a:lnTo>
                        <a:lnTo>
                          <a:pt x="78" y="155"/>
                        </a:lnTo>
                        <a:lnTo>
                          <a:pt x="76" y="154"/>
                        </a:lnTo>
                        <a:lnTo>
                          <a:pt x="73" y="154"/>
                        </a:lnTo>
                        <a:lnTo>
                          <a:pt x="73" y="154"/>
                        </a:lnTo>
                        <a:lnTo>
                          <a:pt x="61" y="157"/>
                        </a:lnTo>
                        <a:lnTo>
                          <a:pt x="47" y="161"/>
                        </a:lnTo>
                        <a:lnTo>
                          <a:pt x="47" y="161"/>
                        </a:lnTo>
                        <a:lnTo>
                          <a:pt x="43" y="161"/>
                        </a:lnTo>
                        <a:lnTo>
                          <a:pt x="38" y="161"/>
                        </a:lnTo>
                        <a:lnTo>
                          <a:pt x="34" y="160"/>
                        </a:lnTo>
                        <a:lnTo>
                          <a:pt x="34" y="160"/>
                        </a:lnTo>
                        <a:lnTo>
                          <a:pt x="30" y="160"/>
                        </a:lnTo>
                        <a:lnTo>
                          <a:pt x="27" y="161"/>
                        </a:lnTo>
                        <a:lnTo>
                          <a:pt x="25" y="162"/>
                        </a:lnTo>
                        <a:lnTo>
                          <a:pt x="25" y="162"/>
                        </a:lnTo>
                        <a:lnTo>
                          <a:pt x="20" y="171"/>
                        </a:lnTo>
                        <a:lnTo>
                          <a:pt x="14" y="182"/>
                        </a:lnTo>
                        <a:lnTo>
                          <a:pt x="14" y="182"/>
                        </a:lnTo>
                        <a:lnTo>
                          <a:pt x="11" y="187"/>
                        </a:lnTo>
                        <a:lnTo>
                          <a:pt x="7" y="191"/>
                        </a:lnTo>
                        <a:lnTo>
                          <a:pt x="2" y="193"/>
                        </a:lnTo>
                        <a:lnTo>
                          <a:pt x="0" y="202"/>
                        </a:lnTo>
                        <a:lnTo>
                          <a:pt x="0" y="202"/>
                        </a:lnTo>
                        <a:lnTo>
                          <a:pt x="0" y="204"/>
                        </a:lnTo>
                        <a:lnTo>
                          <a:pt x="1" y="205"/>
                        </a:lnTo>
                        <a:lnTo>
                          <a:pt x="3" y="205"/>
                        </a:lnTo>
                        <a:lnTo>
                          <a:pt x="3" y="205"/>
                        </a:lnTo>
                        <a:lnTo>
                          <a:pt x="8" y="205"/>
                        </a:lnTo>
                        <a:lnTo>
                          <a:pt x="14" y="205"/>
                        </a:lnTo>
                        <a:lnTo>
                          <a:pt x="14" y="205"/>
                        </a:lnTo>
                        <a:lnTo>
                          <a:pt x="29" y="208"/>
                        </a:lnTo>
                        <a:lnTo>
                          <a:pt x="29" y="208"/>
                        </a:lnTo>
                        <a:lnTo>
                          <a:pt x="33" y="207"/>
                        </a:lnTo>
                        <a:lnTo>
                          <a:pt x="34" y="205"/>
                        </a:lnTo>
                        <a:lnTo>
                          <a:pt x="34" y="205"/>
                        </a:lnTo>
                        <a:lnTo>
                          <a:pt x="36" y="202"/>
                        </a:lnTo>
                        <a:lnTo>
                          <a:pt x="39" y="198"/>
                        </a:lnTo>
                        <a:lnTo>
                          <a:pt x="43" y="194"/>
                        </a:lnTo>
                        <a:lnTo>
                          <a:pt x="43" y="194"/>
                        </a:lnTo>
                        <a:lnTo>
                          <a:pt x="50" y="192"/>
                        </a:lnTo>
                        <a:lnTo>
                          <a:pt x="57" y="189"/>
                        </a:lnTo>
                        <a:lnTo>
                          <a:pt x="65" y="188"/>
                        </a:lnTo>
                        <a:lnTo>
                          <a:pt x="65" y="188"/>
                        </a:lnTo>
                        <a:lnTo>
                          <a:pt x="81" y="188"/>
                        </a:lnTo>
                        <a:lnTo>
                          <a:pt x="81" y="188"/>
                        </a:lnTo>
                        <a:lnTo>
                          <a:pt x="88" y="189"/>
                        </a:lnTo>
                        <a:lnTo>
                          <a:pt x="88" y="189"/>
                        </a:lnTo>
                        <a:lnTo>
                          <a:pt x="88" y="196"/>
                        </a:lnTo>
                        <a:lnTo>
                          <a:pt x="89" y="202"/>
                        </a:lnTo>
                        <a:lnTo>
                          <a:pt x="92" y="207"/>
                        </a:lnTo>
                        <a:lnTo>
                          <a:pt x="92" y="207"/>
                        </a:lnTo>
                        <a:lnTo>
                          <a:pt x="97" y="212"/>
                        </a:lnTo>
                        <a:lnTo>
                          <a:pt x="100" y="215"/>
                        </a:lnTo>
                        <a:lnTo>
                          <a:pt x="106" y="216"/>
                        </a:lnTo>
                        <a:lnTo>
                          <a:pt x="106" y="216"/>
                        </a:lnTo>
                        <a:lnTo>
                          <a:pt x="109" y="218"/>
                        </a:lnTo>
                        <a:lnTo>
                          <a:pt x="111" y="218"/>
                        </a:lnTo>
                        <a:lnTo>
                          <a:pt x="114" y="216"/>
                        </a:lnTo>
                        <a:lnTo>
                          <a:pt x="114" y="216"/>
                        </a:lnTo>
                        <a:lnTo>
                          <a:pt x="115" y="212"/>
                        </a:lnTo>
                        <a:lnTo>
                          <a:pt x="116" y="205"/>
                        </a:lnTo>
                        <a:lnTo>
                          <a:pt x="116" y="205"/>
                        </a:lnTo>
                        <a:lnTo>
                          <a:pt x="120" y="198"/>
                        </a:lnTo>
                        <a:lnTo>
                          <a:pt x="121" y="194"/>
                        </a:lnTo>
                        <a:lnTo>
                          <a:pt x="121" y="194"/>
                        </a:lnTo>
                        <a:lnTo>
                          <a:pt x="122" y="193"/>
                        </a:lnTo>
                        <a:lnTo>
                          <a:pt x="121" y="188"/>
                        </a:lnTo>
                        <a:lnTo>
                          <a:pt x="121" y="188"/>
                        </a:lnTo>
                        <a:lnTo>
                          <a:pt x="119" y="182"/>
                        </a:lnTo>
                        <a:lnTo>
                          <a:pt x="116" y="180"/>
                        </a:lnTo>
                        <a:lnTo>
                          <a:pt x="116" y="180"/>
                        </a:lnTo>
                        <a:lnTo>
                          <a:pt x="116" y="177"/>
                        </a:lnTo>
                        <a:lnTo>
                          <a:pt x="116" y="177"/>
                        </a:lnTo>
                        <a:lnTo>
                          <a:pt x="119" y="178"/>
                        </a:lnTo>
                        <a:lnTo>
                          <a:pt x="119" y="17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50" name="Freeform: Shape 93">
                    <a:extLst>
                      <a:ext uri="{FF2B5EF4-FFF2-40B4-BE49-F238E27FC236}">
                        <a16:creationId xmlns:a16="http://schemas.microsoft.com/office/drawing/2014/main" id="{6117AE63-5465-41E0-80DA-859C47D1E84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996562" y="3025144"/>
                    <a:ext cx="104793" cy="97566"/>
                  </a:xfrm>
                  <a:custGeom>
                    <a:avLst/>
                    <a:gdLst>
                      <a:gd name="T0" fmla="*/ 94 w 115"/>
                      <a:gd name="T1" fmla="*/ 70 h 107"/>
                      <a:gd name="T2" fmla="*/ 103 w 115"/>
                      <a:gd name="T3" fmla="*/ 72 h 107"/>
                      <a:gd name="T4" fmla="*/ 108 w 115"/>
                      <a:gd name="T5" fmla="*/ 71 h 107"/>
                      <a:gd name="T6" fmla="*/ 113 w 115"/>
                      <a:gd name="T7" fmla="*/ 66 h 107"/>
                      <a:gd name="T8" fmla="*/ 114 w 115"/>
                      <a:gd name="T9" fmla="*/ 61 h 107"/>
                      <a:gd name="T10" fmla="*/ 114 w 115"/>
                      <a:gd name="T11" fmla="*/ 56 h 107"/>
                      <a:gd name="T12" fmla="*/ 111 w 115"/>
                      <a:gd name="T13" fmla="*/ 54 h 107"/>
                      <a:gd name="T14" fmla="*/ 103 w 115"/>
                      <a:gd name="T15" fmla="*/ 49 h 107"/>
                      <a:gd name="T16" fmla="*/ 99 w 115"/>
                      <a:gd name="T17" fmla="*/ 44 h 107"/>
                      <a:gd name="T18" fmla="*/ 95 w 115"/>
                      <a:gd name="T19" fmla="*/ 32 h 107"/>
                      <a:gd name="T20" fmla="*/ 94 w 115"/>
                      <a:gd name="T21" fmla="*/ 29 h 107"/>
                      <a:gd name="T22" fmla="*/ 89 w 115"/>
                      <a:gd name="T23" fmla="*/ 27 h 107"/>
                      <a:gd name="T24" fmla="*/ 79 w 115"/>
                      <a:gd name="T25" fmla="*/ 30 h 107"/>
                      <a:gd name="T26" fmla="*/ 70 w 115"/>
                      <a:gd name="T27" fmla="*/ 34 h 107"/>
                      <a:gd name="T28" fmla="*/ 66 w 115"/>
                      <a:gd name="T29" fmla="*/ 33 h 107"/>
                      <a:gd name="T30" fmla="*/ 56 w 115"/>
                      <a:gd name="T31" fmla="*/ 29 h 107"/>
                      <a:gd name="T32" fmla="*/ 51 w 115"/>
                      <a:gd name="T33" fmla="*/ 24 h 107"/>
                      <a:gd name="T34" fmla="*/ 43 w 115"/>
                      <a:gd name="T35" fmla="*/ 19 h 107"/>
                      <a:gd name="T36" fmla="*/ 38 w 115"/>
                      <a:gd name="T37" fmla="*/ 16 h 107"/>
                      <a:gd name="T38" fmla="*/ 27 w 115"/>
                      <a:gd name="T39" fmla="*/ 7 h 107"/>
                      <a:gd name="T40" fmla="*/ 9 w 115"/>
                      <a:gd name="T41" fmla="*/ 1 h 107"/>
                      <a:gd name="T42" fmla="*/ 2 w 115"/>
                      <a:gd name="T43" fmla="*/ 0 h 107"/>
                      <a:gd name="T44" fmla="*/ 0 w 115"/>
                      <a:gd name="T45" fmla="*/ 3 h 107"/>
                      <a:gd name="T46" fmla="*/ 0 w 115"/>
                      <a:gd name="T47" fmla="*/ 7 h 107"/>
                      <a:gd name="T48" fmla="*/ 8 w 115"/>
                      <a:gd name="T49" fmla="*/ 19 h 107"/>
                      <a:gd name="T50" fmla="*/ 14 w 115"/>
                      <a:gd name="T51" fmla="*/ 30 h 107"/>
                      <a:gd name="T52" fmla="*/ 16 w 115"/>
                      <a:gd name="T53" fmla="*/ 35 h 107"/>
                      <a:gd name="T54" fmla="*/ 18 w 115"/>
                      <a:gd name="T55" fmla="*/ 43 h 107"/>
                      <a:gd name="T56" fmla="*/ 22 w 115"/>
                      <a:gd name="T57" fmla="*/ 48 h 107"/>
                      <a:gd name="T58" fmla="*/ 24 w 115"/>
                      <a:gd name="T59" fmla="*/ 55 h 107"/>
                      <a:gd name="T60" fmla="*/ 24 w 115"/>
                      <a:gd name="T61" fmla="*/ 57 h 107"/>
                      <a:gd name="T62" fmla="*/ 19 w 115"/>
                      <a:gd name="T63" fmla="*/ 59 h 107"/>
                      <a:gd name="T64" fmla="*/ 13 w 115"/>
                      <a:gd name="T65" fmla="*/ 56 h 107"/>
                      <a:gd name="T66" fmla="*/ 11 w 115"/>
                      <a:gd name="T67" fmla="*/ 56 h 107"/>
                      <a:gd name="T68" fmla="*/ 9 w 115"/>
                      <a:gd name="T69" fmla="*/ 57 h 107"/>
                      <a:gd name="T70" fmla="*/ 12 w 115"/>
                      <a:gd name="T71" fmla="*/ 66 h 107"/>
                      <a:gd name="T72" fmla="*/ 11 w 115"/>
                      <a:gd name="T73" fmla="*/ 76 h 107"/>
                      <a:gd name="T74" fmla="*/ 9 w 115"/>
                      <a:gd name="T75" fmla="*/ 80 h 107"/>
                      <a:gd name="T76" fmla="*/ 12 w 115"/>
                      <a:gd name="T77" fmla="*/ 83 h 107"/>
                      <a:gd name="T78" fmla="*/ 14 w 115"/>
                      <a:gd name="T79" fmla="*/ 86 h 107"/>
                      <a:gd name="T80" fmla="*/ 21 w 115"/>
                      <a:gd name="T81" fmla="*/ 91 h 107"/>
                      <a:gd name="T82" fmla="*/ 22 w 115"/>
                      <a:gd name="T83" fmla="*/ 96 h 107"/>
                      <a:gd name="T84" fmla="*/ 27 w 115"/>
                      <a:gd name="T85" fmla="*/ 107 h 107"/>
                      <a:gd name="T86" fmla="*/ 33 w 115"/>
                      <a:gd name="T87" fmla="*/ 105 h 107"/>
                      <a:gd name="T88" fmla="*/ 39 w 115"/>
                      <a:gd name="T89" fmla="*/ 102 h 107"/>
                      <a:gd name="T90" fmla="*/ 39 w 115"/>
                      <a:gd name="T91" fmla="*/ 100 h 107"/>
                      <a:gd name="T92" fmla="*/ 36 w 115"/>
                      <a:gd name="T93" fmla="*/ 94 h 107"/>
                      <a:gd name="T94" fmla="*/ 27 w 115"/>
                      <a:gd name="T95" fmla="*/ 83 h 107"/>
                      <a:gd name="T96" fmla="*/ 27 w 115"/>
                      <a:gd name="T97" fmla="*/ 81 h 107"/>
                      <a:gd name="T98" fmla="*/ 29 w 115"/>
                      <a:gd name="T99" fmla="*/ 80 h 107"/>
                      <a:gd name="T100" fmla="*/ 34 w 115"/>
                      <a:gd name="T101" fmla="*/ 80 h 107"/>
                      <a:gd name="T102" fmla="*/ 41 w 115"/>
                      <a:gd name="T103" fmla="*/ 78 h 107"/>
                      <a:gd name="T104" fmla="*/ 44 w 115"/>
                      <a:gd name="T105" fmla="*/ 77 h 107"/>
                      <a:gd name="T106" fmla="*/ 54 w 115"/>
                      <a:gd name="T107" fmla="*/ 82 h 107"/>
                      <a:gd name="T108" fmla="*/ 61 w 115"/>
                      <a:gd name="T109" fmla="*/ 87 h 107"/>
                      <a:gd name="T110" fmla="*/ 70 w 115"/>
                      <a:gd name="T111" fmla="*/ 91 h 107"/>
                      <a:gd name="T112" fmla="*/ 84 w 115"/>
                      <a:gd name="T113" fmla="*/ 94 h 107"/>
                      <a:gd name="T114" fmla="*/ 86 w 115"/>
                      <a:gd name="T115" fmla="*/ 94 h 107"/>
                      <a:gd name="T116" fmla="*/ 86 w 115"/>
                      <a:gd name="T117" fmla="*/ 89 h 107"/>
                      <a:gd name="T118" fmla="*/ 84 w 115"/>
                      <a:gd name="T119" fmla="*/ 83 h 107"/>
                      <a:gd name="T120" fmla="*/ 84 w 115"/>
                      <a:gd name="T121" fmla="*/ 77 h 107"/>
                      <a:gd name="T122" fmla="*/ 89 w 115"/>
                      <a:gd name="T123" fmla="*/ 71 h 107"/>
                      <a:gd name="T124" fmla="*/ 94 w 115"/>
                      <a:gd name="T125" fmla="*/ 70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115" h="107">
                        <a:moveTo>
                          <a:pt x="94" y="70"/>
                        </a:moveTo>
                        <a:lnTo>
                          <a:pt x="94" y="70"/>
                        </a:lnTo>
                        <a:lnTo>
                          <a:pt x="98" y="71"/>
                        </a:lnTo>
                        <a:lnTo>
                          <a:pt x="103" y="72"/>
                        </a:lnTo>
                        <a:lnTo>
                          <a:pt x="108" y="71"/>
                        </a:lnTo>
                        <a:lnTo>
                          <a:pt x="108" y="71"/>
                        </a:lnTo>
                        <a:lnTo>
                          <a:pt x="110" y="69"/>
                        </a:lnTo>
                        <a:lnTo>
                          <a:pt x="113" y="66"/>
                        </a:lnTo>
                        <a:lnTo>
                          <a:pt x="114" y="61"/>
                        </a:lnTo>
                        <a:lnTo>
                          <a:pt x="114" y="61"/>
                        </a:lnTo>
                        <a:lnTo>
                          <a:pt x="115" y="59"/>
                        </a:lnTo>
                        <a:lnTo>
                          <a:pt x="114" y="56"/>
                        </a:lnTo>
                        <a:lnTo>
                          <a:pt x="111" y="54"/>
                        </a:lnTo>
                        <a:lnTo>
                          <a:pt x="111" y="54"/>
                        </a:lnTo>
                        <a:lnTo>
                          <a:pt x="108" y="51"/>
                        </a:lnTo>
                        <a:lnTo>
                          <a:pt x="103" y="49"/>
                        </a:lnTo>
                        <a:lnTo>
                          <a:pt x="103" y="49"/>
                        </a:lnTo>
                        <a:lnTo>
                          <a:pt x="99" y="44"/>
                        </a:lnTo>
                        <a:lnTo>
                          <a:pt x="97" y="39"/>
                        </a:lnTo>
                        <a:lnTo>
                          <a:pt x="95" y="32"/>
                        </a:lnTo>
                        <a:lnTo>
                          <a:pt x="95" y="32"/>
                        </a:lnTo>
                        <a:lnTo>
                          <a:pt x="94" y="29"/>
                        </a:lnTo>
                        <a:lnTo>
                          <a:pt x="92" y="27"/>
                        </a:lnTo>
                        <a:lnTo>
                          <a:pt x="89" y="27"/>
                        </a:lnTo>
                        <a:lnTo>
                          <a:pt x="89" y="27"/>
                        </a:lnTo>
                        <a:lnTo>
                          <a:pt x="79" y="30"/>
                        </a:lnTo>
                        <a:lnTo>
                          <a:pt x="75" y="33"/>
                        </a:lnTo>
                        <a:lnTo>
                          <a:pt x="70" y="34"/>
                        </a:lnTo>
                        <a:lnTo>
                          <a:pt x="70" y="34"/>
                        </a:lnTo>
                        <a:lnTo>
                          <a:pt x="66" y="33"/>
                        </a:lnTo>
                        <a:lnTo>
                          <a:pt x="62" y="33"/>
                        </a:lnTo>
                        <a:lnTo>
                          <a:pt x="56" y="29"/>
                        </a:lnTo>
                        <a:lnTo>
                          <a:pt x="51" y="24"/>
                        </a:lnTo>
                        <a:lnTo>
                          <a:pt x="51" y="24"/>
                        </a:lnTo>
                        <a:lnTo>
                          <a:pt x="46" y="22"/>
                        </a:lnTo>
                        <a:lnTo>
                          <a:pt x="43" y="19"/>
                        </a:lnTo>
                        <a:lnTo>
                          <a:pt x="38" y="16"/>
                        </a:lnTo>
                        <a:lnTo>
                          <a:pt x="38" y="16"/>
                        </a:lnTo>
                        <a:lnTo>
                          <a:pt x="27" y="7"/>
                        </a:lnTo>
                        <a:lnTo>
                          <a:pt x="27" y="7"/>
                        </a:lnTo>
                        <a:lnTo>
                          <a:pt x="18" y="2"/>
                        </a:lnTo>
                        <a:lnTo>
                          <a:pt x="9" y="1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0" y="1"/>
                        </a:lnTo>
                        <a:lnTo>
                          <a:pt x="0" y="3"/>
                        </a:lnTo>
                        <a:lnTo>
                          <a:pt x="0" y="7"/>
                        </a:lnTo>
                        <a:lnTo>
                          <a:pt x="0" y="7"/>
                        </a:lnTo>
                        <a:lnTo>
                          <a:pt x="8" y="19"/>
                        </a:lnTo>
                        <a:lnTo>
                          <a:pt x="8" y="19"/>
                        </a:lnTo>
                        <a:lnTo>
                          <a:pt x="13" y="27"/>
                        </a:lnTo>
                        <a:lnTo>
                          <a:pt x="14" y="30"/>
                        </a:lnTo>
                        <a:lnTo>
                          <a:pt x="14" y="30"/>
                        </a:lnTo>
                        <a:lnTo>
                          <a:pt x="16" y="35"/>
                        </a:lnTo>
                        <a:lnTo>
                          <a:pt x="18" y="43"/>
                        </a:lnTo>
                        <a:lnTo>
                          <a:pt x="18" y="43"/>
                        </a:lnTo>
                        <a:lnTo>
                          <a:pt x="22" y="48"/>
                        </a:lnTo>
                        <a:lnTo>
                          <a:pt x="22" y="48"/>
                        </a:lnTo>
                        <a:lnTo>
                          <a:pt x="23" y="51"/>
                        </a:lnTo>
                        <a:lnTo>
                          <a:pt x="24" y="55"/>
                        </a:lnTo>
                        <a:lnTo>
                          <a:pt x="24" y="57"/>
                        </a:lnTo>
                        <a:lnTo>
                          <a:pt x="24" y="57"/>
                        </a:lnTo>
                        <a:lnTo>
                          <a:pt x="22" y="59"/>
                        </a:lnTo>
                        <a:lnTo>
                          <a:pt x="19" y="59"/>
                        </a:lnTo>
                        <a:lnTo>
                          <a:pt x="19" y="59"/>
                        </a:lnTo>
                        <a:lnTo>
                          <a:pt x="13" y="56"/>
                        </a:lnTo>
                        <a:lnTo>
                          <a:pt x="13" y="56"/>
                        </a:lnTo>
                        <a:lnTo>
                          <a:pt x="11" y="56"/>
                        </a:lnTo>
                        <a:lnTo>
                          <a:pt x="9" y="57"/>
                        </a:lnTo>
                        <a:lnTo>
                          <a:pt x="9" y="57"/>
                        </a:lnTo>
                        <a:lnTo>
                          <a:pt x="11" y="60"/>
                        </a:lnTo>
                        <a:lnTo>
                          <a:pt x="12" y="66"/>
                        </a:lnTo>
                        <a:lnTo>
                          <a:pt x="12" y="66"/>
                        </a:lnTo>
                        <a:lnTo>
                          <a:pt x="11" y="76"/>
                        </a:lnTo>
                        <a:lnTo>
                          <a:pt x="9" y="80"/>
                        </a:lnTo>
                        <a:lnTo>
                          <a:pt x="9" y="80"/>
                        </a:lnTo>
                        <a:lnTo>
                          <a:pt x="11" y="82"/>
                        </a:lnTo>
                        <a:lnTo>
                          <a:pt x="12" y="83"/>
                        </a:lnTo>
                        <a:lnTo>
                          <a:pt x="14" y="86"/>
                        </a:lnTo>
                        <a:lnTo>
                          <a:pt x="14" y="86"/>
                        </a:lnTo>
                        <a:lnTo>
                          <a:pt x="21" y="91"/>
                        </a:lnTo>
                        <a:lnTo>
                          <a:pt x="21" y="91"/>
                        </a:lnTo>
                        <a:lnTo>
                          <a:pt x="22" y="93"/>
                        </a:lnTo>
                        <a:lnTo>
                          <a:pt x="22" y="96"/>
                        </a:lnTo>
                        <a:lnTo>
                          <a:pt x="21" y="97"/>
                        </a:lnTo>
                        <a:lnTo>
                          <a:pt x="27" y="107"/>
                        </a:lnTo>
                        <a:lnTo>
                          <a:pt x="27" y="107"/>
                        </a:lnTo>
                        <a:lnTo>
                          <a:pt x="33" y="105"/>
                        </a:lnTo>
                        <a:lnTo>
                          <a:pt x="36" y="103"/>
                        </a:lnTo>
                        <a:lnTo>
                          <a:pt x="39" y="102"/>
                        </a:lnTo>
                        <a:lnTo>
                          <a:pt x="39" y="100"/>
                        </a:lnTo>
                        <a:lnTo>
                          <a:pt x="39" y="100"/>
                        </a:lnTo>
                        <a:lnTo>
                          <a:pt x="39" y="97"/>
                        </a:lnTo>
                        <a:lnTo>
                          <a:pt x="36" y="94"/>
                        </a:lnTo>
                        <a:lnTo>
                          <a:pt x="33" y="89"/>
                        </a:lnTo>
                        <a:lnTo>
                          <a:pt x="27" y="83"/>
                        </a:lnTo>
                        <a:lnTo>
                          <a:pt x="27" y="83"/>
                        </a:lnTo>
                        <a:lnTo>
                          <a:pt x="27" y="81"/>
                        </a:lnTo>
                        <a:lnTo>
                          <a:pt x="27" y="80"/>
                        </a:lnTo>
                        <a:lnTo>
                          <a:pt x="29" y="80"/>
                        </a:lnTo>
                        <a:lnTo>
                          <a:pt x="29" y="80"/>
                        </a:lnTo>
                        <a:lnTo>
                          <a:pt x="34" y="80"/>
                        </a:lnTo>
                        <a:lnTo>
                          <a:pt x="34" y="80"/>
                        </a:lnTo>
                        <a:lnTo>
                          <a:pt x="41" y="78"/>
                        </a:lnTo>
                        <a:lnTo>
                          <a:pt x="44" y="77"/>
                        </a:lnTo>
                        <a:lnTo>
                          <a:pt x="44" y="77"/>
                        </a:lnTo>
                        <a:lnTo>
                          <a:pt x="48" y="78"/>
                        </a:lnTo>
                        <a:lnTo>
                          <a:pt x="54" y="82"/>
                        </a:lnTo>
                        <a:lnTo>
                          <a:pt x="54" y="82"/>
                        </a:lnTo>
                        <a:lnTo>
                          <a:pt x="61" y="87"/>
                        </a:lnTo>
                        <a:lnTo>
                          <a:pt x="61" y="87"/>
                        </a:lnTo>
                        <a:lnTo>
                          <a:pt x="70" y="91"/>
                        </a:lnTo>
                        <a:lnTo>
                          <a:pt x="77" y="93"/>
                        </a:lnTo>
                        <a:lnTo>
                          <a:pt x="84" y="94"/>
                        </a:lnTo>
                        <a:lnTo>
                          <a:pt x="84" y="94"/>
                        </a:lnTo>
                        <a:lnTo>
                          <a:pt x="86" y="94"/>
                        </a:lnTo>
                        <a:lnTo>
                          <a:pt x="87" y="93"/>
                        </a:lnTo>
                        <a:lnTo>
                          <a:pt x="86" y="89"/>
                        </a:lnTo>
                        <a:lnTo>
                          <a:pt x="86" y="89"/>
                        </a:lnTo>
                        <a:lnTo>
                          <a:pt x="84" y="83"/>
                        </a:lnTo>
                        <a:lnTo>
                          <a:pt x="84" y="77"/>
                        </a:lnTo>
                        <a:lnTo>
                          <a:pt x="84" y="77"/>
                        </a:lnTo>
                        <a:lnTo>
                          <a:pt x="86" y="73"/>
                        </a:lnTo>
                        <a:lnTo>
                          <a:pt x="89" y="71"/>
                        </a:lnTo>
                        <a:lnTo>
                          <a:pt x="94" y="70"/>
                        </a:lnTo>
                        <a:lnTo>
                          <a:pt x="94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51" name="Freeform: Shape 94">
                    <a:extLst>
                      <a:ext uri="{FF2B5EF4-FFF2-40B4-BE49-F238E27FC236}">
                        <a16:creationId xmlns:a16="http://schemas.microsoft.com/office/drawing/2014/main" id="{05FDB7EA-489D-493A-A7C2-A9AF7EB218C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870087" y="2810137"/>
                    <a:ext cx="140929" cy="200554"/>
                  </a:xfrm>
                  <a:custGeom>
                    <a:avLst/>
                    <a:gdLst>
                      <a:gd name="T0" fmla="*/ 120 w 157"/>
                      <a:gd name="T1" fmla="*/ 137 h 222"/>
                      <a:gd name="T2" fmla="*/ 124 w 157"/>
                      <a:gd name="T3" fmla="*/ 132 h 222"/>
                      <a:gd name="T4" fmla="*/ 124 w 157"/>
                      <a:gd name="T5" fmla="*/ 130 h 222"/>
                      <a:gd name="T6" fmla="*/ 118 w 157"/>
                      <a:gd name="T7" fmla="*/ 126 h 222"/>
                      <a:gd name="T8" fmla="*/ 103 w 157"/>
                      <a:gd name="T9" fmla="*/ 119 h 222"/>
                      <a:gd name="T10" fmla="*/ 98 w 157"/>
                      <a:gd name="T11" fmla="*/ 115 h 222"/>
                      <a:gd name="T12" fmla="*/ 88 w 157"/>
                      <a:gd name="T13" fmla="*/ 103 h 222"/>
                      <a:gd name="T14" fmla="*/ 78 w 157"/>
                      <a:gd name="T15" fmla="*/ 85 h 222"/>
                      <a:gd name="T16" fmla="*/ 75 w 157"/>
                      <a:gd name="T17" fmla="*/ 79 h 222"/>
                      <a:gd name="T18" fmla="*/ 66 w 157"/>
                      <a:gd name="T19" fmla="*/ 72 h 222"/>
                      <a:gd name="T20" fmla="*/ 62 w 157"/>
                      <a:gd name="T21" fmla="*/ 71 h 222"/>
                      <a:gd name="T22" fmla="*/ 56 w 157"/>
                      <a:gd name="T23" fmla="*/ 63 h 222"/>
                      <a:gd name="T24" fmla="*/ 53 w 157"/>
                      <a:gd name="T25" fmla="*/ 56 h 222"/>
                      <a:gd name="T26" fmla="*/ 49 w 157"/>
                      <a:gd name="T27" fmla="*/ 47 h 222"/>
                      <a:gd name="T28" fmla="*/ 43 w 157"/>
                      <a:gd name="T29" fmla="*/ 43 h 222"/>
                      <a:gd name="T30" fmla="*/ 39 w 157"/>
                      <a:gd name="T31" fmla="*/ 43 h 222"/>
                      <a:gd name="T32" fmla="*/ 35 w 157"/>
                      <a:gd name="T33" fmla="*/ 41 h 222"/>
                      <a:gd name="T34" fmla="*/ 33 w 157"/>
                      <a:gd name="T35" fmla="*/ 40 h 222"/>
                      <a:gd name="T36" fmla="*/ 21 w 157"/>
                      <a:gd name="T37" fmla="*/ 24 h 222"/>
                      <a:gd name="T38" fmla="*/ 14 w 157"/>
                      <a:gd name="T39" fmla="*/ 13 h 222"/>
                      <a:gd name="T40" fmla="*/ 10 w 157"/>
                      <a:gd name="T41" fmla="*/ 6 h 222"/>
                      <a:gd name="T42" fmla="*/ 2 w 157"/>
                      <a:gd name="T43" fmla="*/ 0 h 222"/>
                      <a:gd name="T44" fmla="*/ 0 w 157"/>
                      <a:gd name="T45" fmla="*/ 6 h 222"/>
                      <a:gd name="T46" fmla="*/ 1 w 157"/>
                      <a:gd name="T47" fmla="*/ 7 h 222"/>
                      <a:gd name="T48" fmla="*/ 1 w 157"/>
                      <a:gd name="T49" fmla="*/ 11 h 222"/>
                      <a:gd name="T50" fmla="*/ 1 w 157"/>
                      <a:gd name="T51" fmla="*/ 15 h 222"/>
                      <a:gd name="T52" fmla="*/ 3 w 157"/>
                      <a:gd name="T53" fmla="*/ 23 h 222"/>
                      <a:gd name="T54" fmla="*/ 6 w 157"/>
                      <a:gd name="T55" fmla="*/ 27 h 222"/>
                      <a:gd name="T56" fmla="*/ 17 w 157"/>
                      <a:gd name="T57" fmla="*/ 39 h 222"/>
                      <a:gd name="T58" fmla="*/ 28 w 157"/>
                      <a:gd name="T59" fmla="*/ 57 h 222"/>
                      <a:gd name="T60" fmla="*/ 33 w 157"/>
                      <a:gd name="T61" fmla="*/ 65 h 222"/>
                      <a:gd name="T62" fmla="*/ 41 w 157"/>
                      <a:gd name="T63" fmla="*/ 72 h 222"/>
                      <a:gd name="T64" fmla="*/ 45 w 157"/>
                      <a:gd name="T65" fmla="*/ 78 h 222"/>
                      <a:gd name="T66" fmla="*/ 55 w 157"/>
                      <a:gd name="T67" fmla="*/ 92 h 222"/>
                      <a:gd name="T68" fmla="*/ 73 w 157"/>
                      <a:gd name="T69" fmla="*/ 114 h 222"/>
                      <a:gd name="T70" fmla="*/ 80 w 157"/>
                      <a:gd name="T71" fmla="*/ 126 h 222"/>
                      <a:gd name="T72" fmla="*/ 87 w 157"/>
                      <a:gd name="T73" fmla="*/ 143 h 222"/>
                      <a:gd name="T74" fmla="*/ 91 w 157"/>
                      <a:gd name="T75" fmla="*/ 148 h 222"/>
                      <a:gd name="T76" fmla="*/ 93 w 157"/>
                      <a:gd name="T77" fmla="*/ 149 h 222"/>
                      <a:gd name="T78" fmla="*/ 103 w 157"/>
                      <a:gd name="T79" fmla="*/ 164 h 222"/>
                      <a:gd name="T80" fmla="*/ 110 w 157"/>
                      <a:gd name="T81" fmla="*/ 184 h 222"/>
                      <a:gd name="T82" fmla="*/ 120 w 157"/>
                      <a:gd name="T83" fmla="*/ 198 h 222"/>
                      <a:gd name="T84" fmla="*/ 137 w 157"/>
                      <a:gd name="T85" fmla="*/ 221 h 222"/>
                      <a:gd name="T86" fmla="*/ 140 w 157"/>
                      <a:gd name="T87" fmla="*/ 222 h 222"/>
                      <a:gd name="T88" fmla="*/ 143 w 157"/>
                      <a:gd name="T89" fmla="*/ 221 h 222"/>
                      <a:gd name="T90" fmla="*/ 145 w 157"/>
                      <a:gd name="T91" fmla="*/ 217 h 222"/>
                      <a:gd name="T92" fmla="*/ 146 w 157"/>
                      <a:gd name="T93" fmla="*/ 212 h 222"/>
                      <a:gd name="T94" fmla="*/ 147 w 157"/>
                      <a:gd name="T95" fmla="*/ 210 h 222"/>
                      <a:gd name="T96" fmla="*/ 156 w 157"/>
                      <a:gd name="T97" fmla="*/ 208 h 222"/>
                      <a:gd name="T98" fmla="*/ 157 w 157"/>
                      <a:gd name="T99" fmla="*/ 208 h 222"/>
                      <a:gd name="T100" fmla="*/ 156 w 157"/>
                      <a:gd name="T101" fmla="*/ 206 h 222"/>
                      <a:gd name="T102" fmla="*/ 146 w 157"/>
                      <a:gd name="T103" fmla="*/ 201 h 222"/>
                      <a:gd name="T104" fmla="*/ 129 w 157"/>
                      <a:gd name="T105" fmla="*/ 189 h 222"/>
                      <a:gd name="T106" fmla="*/ 125 w 157"/>
                      <a:gd name="T107" fmla="*/ 184 h 222"/>
                      <a:gd name="T108" fmla="*/ 118 w 157"/>
                      <a:gd name="T109" fmla="*/ 173 h 222"/>
                      <a:gd name="T110" fmla="*/ 111 w 157"/>
                      <a:gd name="T111" fmla="*/ 162 h 222"/>
                      <a:gd name="T112" fmla="*/ 107 w 157"/>
                      <a:gd name="T113" fmla="*/ 148 h 222"/>
                      <a:gd name="T114" fmla="*/ 105 w 157"/>
                      <a:gd name="T115" fmla="*/ 143 h 222"/>
                      <a:gd name="T116" fmla="*/ 108 w 157"/>
                      <a:gd name="T117" fmla="*/ 140 h 222"/>
                      <a:gd name="T118" fmla="*/ 120 w 157"/>
                      <a:gd name="T119" fmla="*/ 137 h 2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157" h="222">
                        <a:moveTo>
                          <a:pt x="120" y="137"/>
                        </a:moveTo>
                        <a:lnTo>
                          <a:pt x="120" y="137"/>
                        </a:lnTo>
                        <a:lnTo>
                          <a:pt x="122" y="135"/>
                        </a:lnTo>
                        <a:lnTo>
                          <a:pt x="124" y="132"/>
                        </a:lnTo>
                        <a:lnTo>
                          <a:pt x="124" y="131"/>
                        </a:lnTo>
                        <a:lnTo>
                          <a:pt x="124" y="130"/>
                        </a:lnTo>
                        <a:lnTo>
                          <a:pt x="124" y="130"/>
                        </a:lnTo>
                        <a:lnTo>
                          <a:pt x="118" y="126"/>
                        </a:lnTo>
                        <a:lnTo>
                          <a:pt x="111" y="122"/>
                        </a:lnTo>
                        <a:lnTo>
                          <a:pt x="103" y="119"/>
                        </a:lnTo>
                        <a:lnTo>
                          <a:pt x="103" y="119"/>
                        </a:lnTo>
                        <a:lnTo>
                          <a:pt x="98" y="115"/>
                        </a:lnTo>
                        <a:lnTo>
                          <a:pt x="93" y="110"/>
                        </a:lnTo>
                        <a:lnTo>
                          <a:pt x="88" y="103"/>
                        </a:lnTo>
                        <a:lnTo>
                          <a:pt x="88" y="103"/>
                        </a:lnTo>
                        <a:lnTo>
                          <a:pt x="78" y="85"/>
                        </a:lnTo>
                        <a:lnTo>
                          <a:pt x="78" y="85"/>
                        </a:lnTo>
                        <a:lnTo>
                          <a:pt x="75" y="79"/>
                        </a:lnTo>
                        <a:lnTo>
                          <a:pt x="70" y="74"/>
                        </a:lnTo>
                        <a:lnTo>
                          <a:pt x="66" y="72"/>
                        </a:lnTo>
                        <a:lnTo>
                          <a:pt x="66" y="72"/>
                        </a:lnTo>
                        <a:lnTo>
                          <a:pt x="62" y="71"/>
                        </a:lnTo>
                        <a:lnTo>
                          <a:pt x="59" y="68"/>
                        </a:lnTo>
                        <a:lnTo>
                          <a:pt x="56" y="63"/>
                        </a:lnTo>
                        <a:lnTo>
                          <a:pt x="56" y="63"/>
                        </a:lnTo>
                        <a:lnTo>
                          <a:pt x="53" y="56"/>
                        </a:lnTo>
                        <a:lnTo>
                          <a:pt x="49" y="47"/>
                        </a:lnTo>
                        <a:lnTo>
                          <a:pt x="49" y="47"/>
                        </a:lnTo>
                        <a:lnTo>
                          <a:pt x="46" y="45"/>
                        </a:lnTo>
                        <a:lnTo>
                          <a:pt x="43" y="43"/>
                        </a:lnTo>
                        <a:lnTo>
                          <a:pt x="39" y="43"/>
                        </a:lnTo>
                        <a:lnTo>
                          <a:pt x="39" y="43"/>
                        </a:lnTo>
                        <a:lnTo>
                          <a:pt x="37" y="43"/>
                        </a:lnTo>
                        <a:lnTo>
                          <a:pt x="35" y="41"/>
                        </a:lnTo>
                        <a:lnTo>
                          <a:pt x="33" y="40"/>
                        </a:lnTo>
                        <a:lnTo>
                          <a:pt x="33" y="40"/>
                        </a:lnTo>
                        <a:lnTo>
                          <a:pt x="27" y="33"/>
                        </a:lnTo>
                        <a:lnTo>
                          <a:pt x="21" y="24"/>
                        </a:lnTo>
                        <a:lnTo>
                          <a:pt x="21" y="24"/>
                        </a:lnTo>
                        <a:lnTo>
                          <a:pt x="14" y="13"/>
                        </a:lnTo>
                        <a:lnTo>
                          <a:pt x="14" y="13"/>
                        </a:lnTo>
                        <a:lnTo>
                          <a:pt x="10" y="6"/>
                        </a:lnTo>
                        <a:lnTo>
                          <a:pt x="5" y="1"/>
                        </a:lnTo>
                        <a:lnTo>
                          <a:pt x="2" y="0"/>
                        </a:lnTo>
                        <a:lnTo>
                          <a:pt x="1" y="0"/>
                        </a:lnTo>
                        <a:lnTo>
                          <a:pt x="0" y="6"/>
                        </a:lnTo>
                        <a:lnTo>
                          <a:pt x="0" y="6"/>
                        </a:lnTo>
                        <a:lnTo>
                          <a:pt x="1" y="7"/>
                        </a:lnTo>
                        <a:lnTo>
                          <a:pt x="1" y="11"/>
                        </a:lnTo>
                        <a:lnTo>
                          <a:pt x="1" y="11"/>
                        </a:lnTo>
                        <a:lnTo>
                          <a:pt x="1" y="15"/>
                        </a:lnTo>
                        <a:lnTo>
                          <a:pt x="1" y="15"/>
                        </a:lnTo>
                        <a:lnTo>
                          <a:pt x="2" y="19"/>
                        </a:lnTo>
                        <a:lnTo>
                          <a:pt x="3" y="23"/>
                        </a:lnTo>
                        <a:lnTo>
                          <a:pt x="6" y="27"/>
                        </a:lnTo>
                        <a:lnTo>
                          <a:pt x="6" y="27"/>
                        </a:lnTo>
                        <a:lnTo>
                          <a:pt x="10" y="29"/>
                        </a:lnTo>
                        <a:lnTo>
                          <a:pt x="17" y="39"/>
                        </a:lnTo>
                        <a:lnTo>
                          <a:pt x="17" y="39"/>
                        </a:lnTo>
                        <a:lnTo>
                          <a:pt x="28" y="57"/>
                        </a:lnTo>
                        <a:lnTo>
                          <a:pt x="28" y="57"/>
                        </a:lnTo>
                        <a:lnTo>
                          <a:pt x="33" y="65"/>
                        </a:lnTo>
                        <a:lnTo>
                          <a:pt x="37" y="68"/>
                        </a:lnTo>
                        <a:lnTo>
                          <a:pt x="41" y="72"/>
                        </a:lnTo>
                        <a:lnTo>
                          <a:pt x="41" y="72"/>
                        </a:lnTo>
                        <a:lnTo>
                          <a:pt x="45" y="78"/>
                        </a:lnTo>
                        <a:lnTo>
                          <a:pt x="55" y="92"/>
                        </a:lnTo>
                        <a:lnTo>
                          <a:pt x="55" y="92"/>
                        </a:lnTo>
                        <a:lnTo>
                          <a:pt x="64" y="101"/>
                        </a:lnTo>
                        <a:lnTo>
                          <a:pt x="73" y="114"/>
                        </a:lnTo>
                        <a:lnTo>
                          <a:pt x="73" y="114"/>
                        </a:lnTo>
                        <a:lnTo>
                          <a:pt x="80" y="126"/>
                        </a:lnTo>
                        <a:lnTo>
                          <a:pt x="87" y="143"/>
                        </a:lnTo>
                        <a:lnTo>
                          <a:pt x="87" y="143"/>
                        </a:lnTo>
                        <a:lnTo>
                          <a:pt x="89" y="146"/>
                        </a:lnTo>
                        <a:lnTo>
                          <a:pt x="91" y="148"/>
                        </a:lnTo>
                        <a:lnTo>
                          <a:pt x="93" y="149"/>
                        </a:lnTo>
                        <a:lnTo>
                          <a:pt x="93" y="149"/>
                        </a:lnTo>
                        <a:lnTo>
                          <a:pt x="95" y="153"/>
                        </a:lnTo>
                        <a:lnTo>
                          <a:pt x="103" y="164"/>
                        </a:lnTo>
                        <a:lnTo>
                          <a:pt x="103" y="164"/>
                        </a:lnTo>
                        <a:lnTo>
                          <a:pt x="110" y="184"/>
                        </a:lnTo>
                        <a:lnTo>
                          <a:pt x="110" y="184"/>
                        </a:lnTo>
                        <a:lnTo>
                          <a:pt x="120" y="198"/>
                        </a:lnTo>
                        <a:lnTo>
                          <a:pt x="130" y="211"/>
                        </a:lnTo>
                        <a:lnTo>
                          <a:pt x="137" y="221"/>
                        </a:lnTo>
                        <a:lnTo>
                          <a:pt x="137" y="221"/>
                        </a:lnTo>
                        <a:lnTo>
                          <a:pt x="140" y="222"/>
                        </a:lnTo>
                        <a:lnTo>
                          <a:pt x="141" y="222"/>
                        </a:lnTo>
                        <a:lnTo>
                          <a:pt x="143" y="221"/>
                        </a:lnTo>
                        <a:lnTo>
                          <a:pt x="145" y="217"/>
                        </a:lnTo>
                        <a:lnTo>
                          <a:pt x="145" y="217"/>
                        </a:lnTo>
                        <a:lnTo>
                          <a:pt x="145" y="214"/>
                        </a:lnTo>
                        <a:lnTo>
                          <a:pt x="146" y="212"/>
                        </a:lnTo>
                        <a:lnTo>
                          <a:pt x="147" y="210"/>
                        </a:lnTo>
                        <a:lnTo>
                          <a:pt x="147" y="210"/>
                        </a:lnTo>
                        <a:lnTo>
                          <a:pt x="152" y="210"/>
                        </a:lnTo>
                        <a:lnTo>
                          <a:pt x="156" y="208"/>
                        </a:lnTo>
                        <a:lnTo>
                          <a:pt x="156" y="208"/>
                        </a:lnTo>
                        <a:lnTo>
                          <a:pt x="157" y="208"/>
                        </a:lnTo>
                        <a:lnTo>
                          <a:pt x="157" y="207"/>
                        </a:lnTo>
                        <a:lnTo>
                          <a:pt x="156" y="206"/>
                        </a:lnTo>
                        <a:lnTo>
                          <a:pt x="156" y="206"/>
                        </a:lnTo>
                        <a:lnTo>
                          <a:pt x="146" y="201"/>
                        </a:lnTo>
                        <a:lnTo>
                          <a:pt x="137" y="195"/>
                        </a:lnTo>
                        <a:lnTo>
                          <a:pt x="129" y="189"/>
                        </a:lnTo>
                        <a:lnTo>
                          <a:pt x="129" y="189"/>
                        </a:lnTo>
                        <a:lnTo>
                          <a:pt x="125" y="184"/>
                        </a:lnTo>
                        <a:lnTo>
                          <a:pt x="121" y="179"/>
                        </a:lnTo>
                        <a:lnTo>
                          <a:pt x="118" y="173"/>
                        </a:lnTo>
                        <a:lnTo>
                          <a:pt x="118" y="173"/>
                        </a:lnTo>
                        <a:lnTo>
                          <a:pt x="111" y="162"/>
                        </a:lnTo>
                        <a:lnTo>
                          <a:pt x="108" y="152"/>
                        </a:lnTo>
                        <a:lnTo>
                          <a:pt x="107" y="148"/>
                        </a:lnTo>
                        <a:lnTo>
                          <a:pt x="105" y="143"/>
                        </a:lnTo>
                        <a:lnTo>
                          <a:pt x="105" y="143"/>
                        </a:lnTo>
                        <a:lnTo>
                          <a:pt x="107" y="141"/>
                        </a:lnTo>
                        <a:lnTo>
                          <a:pt x="108" y="140"/>
                        </a:lnTo>
                        <a:lnTo>
                          <a:pt x="113" y="137"/>
                        </a:lnTo>
                        <a:lnTo>
                          <a:pt x="120" y="137"/>
                        </a:lnTo>
                        <a:lnTo>
                          <a:pt x="120" y="13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52" name="Freeform: Shape 95">
                    <a:extLst>
                      <a:ext uri="{FF2B5EF4-FFF2-40B4-BE49-F238E27FC236}">
                        <a16:creationId xmlns:a16="http://schemas.microsoft.com/office/drawing/2014/main" id="{CE60CD93-F146-44FF-8F16-F4BF5BF739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806850" y="3702688"/>
                    <a:ext cx="48784" cy="110214"/>
                  </a:xfrm>
                  <a:custGeom>
                    <a:avLst/>
                    <a:gdLst>
                      <a:gd name="T0" fmla="*/ 41 w 55"/>
                      <a:gd name="T1" fmla="*/ 76 h 123"/>
                      <a:gd name="T2" fmla="*/ 50 w 55"/>
                      <a:gd name="T3" fmla="*/ 56 h 123"/>
                      <a:gd name="T4" fmla="*/ 53 w 55"/>
                      <a:gd name="T5" fmla="*/ 47 h 123"/>
                      <a:gd name="T6" fmla="*/ 51 w 55"/>
                      <a:gd name="T7" fmla="*/ 44 h 123"/>
                      <a:gd name="T8" fmla="*/ 46 w 55"/>
                      <a:gd name="T9" fmla="*/ 39 h 123"/>
                      <a:gd name="T10" fmla="*/ 41 w 55"/>
                      <a:gd name="T11" fmla="*/ 37 h 123"/>
                      <a:gd name="T12" fmla="*/ 38 w 55"/>
                      <a:gd name="T13" fmla="*/ 11 h 123"/>
                      <a:gd name="T14" fmla="*/ 34 w 55"/>
                      <a:gd name="T15" fmla="*/ 2 h 123"/>
                      <a:gd name="T16" fmla="*/ 30 w 55"/>
                      <a:gd name="T17" fmla="*/ 0 h 123"/>
                      <a:gd name="T18" fmla="*/ 24 w 55"/>
                      <a:gd name="T19" fmla="*/ 0 h 123"/>
                      <a:gd name="T20" fmla="*/ 14 w 55"/>
                      <a:gd name="T21" fmla="*/ 4 h 123"/>
                      <a:gd name="T22" fmla="*/ 13 w 55"/>
                      <a:gd name="T23" fmla="*/ 27 h 123"/>
                      <a:gd name="T24" fmla="*/ 14 w 55"/>
                      <a:gd name="T25" fmla="*/ 37 h 123"/>
                      <a:gd name="T26" fmla="*/ 13 w 55"/>
                      <a:gd name="T27" fmla="*/ 51 h 123"/>
                      <a:gd name="T28" fmla="*/ 11 w 55"/>
                      <a:gd name="T29" fmla="*/ 58 h 123"/>
                      <a:gd name="T30" fmla="*/ 5 w 55"/>
                      <a:gd name="T31" fmla="*/ 63 h 123"/>
                      <a:gd name="T32" fmla="*/ 1 w 55"/>
                      <a:gd name="T33" fmla="*/ 71 h 123"/>
                      <a:gd name="T34" fmla="*/ 0 w 55"/>
                      <a:gd name="T35" fmla="*/ 82 h 123"/>
                      <a:gd name="T36" fmla="*/ 1 w 55"/>
                      <a:gd name="T37" fmla="*/ 86 h 123"/>
                      <a:gd name="T38" fmla="*/ 10 w 55"/>
                      <a:gd name="T39" fmla="*/ 96 h 123"/>
                      <a:gd name="T40" fmla="*/ 18 w 55"/>
                      <a:gd name="T41" fmla="*/ 104 h 123"/>
                      <a:gd name="T42" fmla="*/ 22 w 55"/>
                      <a:gd name="T43" fmla="*/ 110 h 123"/>
                      <a:gd name="T44" fmla="*/ 23 w 55"/>
                      <a:gd name="T45" fmla="*/ 114 h 123"/>
                      <a:gd name="T46" fmla="*/ 27 w 55"/>
                      <a:gd name="T47" fmla="*/ 121 h 123"/>
                      <a:gd name="T48" fmla="*/ 30 w 55"/>
                      <a:gd name="T49" fmla="*/ 123 h 123"/>
                      <a:gd name="T50" fmla="*/ 43 w 55"/>
                      <a:gd name="T51" fmla="*/ 119 h 123"/>
                      <a:gd name="T52" fmla="*/ 50 w 55"/>
                      <a:gd name="T53" fmla="*/ 114 h 123"/>
                      <a:gd name="T54" fmla="*/ 55 w 55"/>
                      <a:gd name="T55" fmla="*/ 107 h 123"/>
                      <a:gd name="T56" fmla="*/ 55 w 55"/>
                      <a:gd name="T57" fmla="*/ 103 h 123"/>
                      <a:gd name="T58" fmla="*/ 49 w 55"/>
                      <a:gd name="T59" fmla="*/ 96 h 123"/>
                      <a:gd name="T60" fmla="*/ 43 w 55"/>
                      <a:gd name="T61" fmla="*/ 87 h 123"/>
                      <a:gd name="T62" fmla="*/ 40 w 55"/>
                      <a:gd name="T63" fmla="*/ 78 h 123"/>
                      <a:gd name="T64" fmla="*/ 41 w 55"/>
                      <a:gd name="T65" fmla="*/ 76 h 1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55" h="123">
                        <a:moveTo>
                          <a:pt x="41" y="76"/>
                        </a:moveTo>
                        <a:lnTo>
                          <a:pt x="41" y="76"/>
                        </a:lnTo>
                        <a:lnTo>
                          <a:pt x="46" y="66"/>
                        </a:lnTo>
                        <a:lnTo>
                          <a:pt x="50" y="56"/>
                        </a:lnTo>
                        <a:lnTo>
                          <a:pt x="51" y="51"/>
                        </a:lnTo>
                        <a:lnTo>
                          <a:pt x="53" y="47"/>
                        </a:lnTo>
                        <a:lnTo>
                          <a:pt x="53" y="47"/>
                        </a:lnTo>
                        <a:lnTo>
                          <a:pt x="51" y="44"/>
                        </a:lnTo>
                        <a:lnTo>
                          <a:pt x="50" y="43"/>
                        </a:lnTo>
                        <a:lnTo>
                          <a:pt x="46" y="39"/>
                        </a:lnTo>
                        <a:lnTo>
                          <a:pt x="41" y="37"/>
                        </a:lnTo>
                        <a:lnTo>
                          <a:pt x="41" y="37"/>
                        </a:lnTo>
                        <a:lnTo>
                          <a:pt x="40" y="22"/>
                        </a:lnTo>
                        <a:lnTo>
                          <a:pt x="38" y="11"/>
                        </a:lnTo>
                        <a:lnTo>
                          <a:pt x="37" y="6"/>
                        </a:lnTo>
                        <a:lnTo>
                          <a:pt x="34" y="2"/>
                        </a:lnTo>
                        <a:lnTo>
                          <a:pt x="34" y="2"/>
                        </a:lnTo>
                        <a:lnTo>
                          <a:pt x="30" y="0"/>
                        </a:lnTo>
                        <a:lnTo>
                          <a:pt x="27" y="0"/>
                        </a:lnTo>
                        <a:lnTo>
                          <a:pt x="24" y="0"/>
                        </a:lnTo>
                        <a:lnTo>
                          <a:pt x="21" y="1"/>
                        </a:lnTo>
                        <a:lnTo>
                          <a:pt x="14" y="4"/>
                        </a:lnTo>
                        <a:lnTo>
                          <a:pt x="12" y="5"/>
                        </a:lnTo>
                        <a:lnTo>
                          <a:pt x="13" y="27"/>
                        </a:lnTo>
                        <a:lnTo>
                          <a:pt x="13" y="27"/>
                        </a:lnTo>
                        <a:lnTo>
                          <a:pt x="14" y="37"/>
                        </a:lnTo>
                        <a:lnTo>
                          <a:pt x="13" y="44"/>
                        </a:lnTo>
                        <a:lnTo>
                          <a:pt x="13" y="51"/>
                        </a:lnTo>
                        <a:lnTo>
                          <a:pt x="13" y="51"/>
                        </a:lnTo>
                        <a:lnTo>
                          <a:pt x="11" y="58"/>
                        </a:lnTo>
                        <a:lnTo>
                          <a:pt x="7" y="60"/>
                        </a:lnTo>
                        <a:lnTo>
                          <a:pt x="5" y="63"/>
                        </a:lnTo>
                        <a:lnTo>
                          <a:pt x="5" y="63"/>
                        </a:lnTo>
                        <a:lnTo>
                          <a:pt x="1" y="71"/>
                        </a:lnTo>
                        <a:lnTo>
                          <a:pt x="0" y="78"/>
                        </a:lnTo>
                        <a:lnTo>
                          <a:pt x="0" y="82"/>
                        </a:lnTo>
                        <a:lnTo>
                          <a:pt x="1" y="86"/>
                        </a:lnTo>
                        <a:lnTo>
                          <a:pt x="1" y="86"/>
                        </a:lnTo>
                        <a:lnTo>
                          <a:pt x="5" y="91"/>
                        </a:lnTo>
                        <a:lnTo>
                          <a:pt x="10" y="96"/>
                        </a:lnTo>
                        <a:lnTo>
                          <a:pt x="18" y="104"/>
                        </a:lnTo>
                        <a:lnTo>
                          <a:pt x="18" y="104"/>
                        </a:lnTo>
                        <a:lnTo>
                          <a:pt x="21" y="107"/>
                        </a:lnTo>
                        <a:lnTo>
                          <a:pt x="22" y="110"/>
                        </a:lnTo>
                        <a:lnTo>
                          <a:pt x="23" y="114"/>
                        </a:lnTo>
                        <a:lnTo>
                          <a:pt x="23" y="114"/>
                        </a:lnTo>
                        <a:lnTo>
                          <a:pt x="24" y="119"/>
                        </a:lnTo>
                        <a:lnTo>
                          <a:pt x="27" y="121"/>
                        </a:lnTo>
                        <a:lnTo>
                          <a:pt x="30" y="123"/>
                        </a:lnTo>
                        <a:lnTo>
                          <a:pt x="30" y="123"/>
                        </a:lnTo>
                        <a:lnTo>
                          <a:pt x="37" y="121"/>
                        </a:lnTo>
                        <a:lnTo>
                          <a:pt x="43" y="119"/>
                        </a:lnTo>
                        <a:lnTo>
                          <a:pt x="50" y="114"/>
                        </a:lnTo>
                        <a:lnTo>
                          <a:pt x="50" y="114"/>
                        </a:lnTo>
                        <a:lnTo>
                          <a:pt x="54" y="110"/>
                        </a:lnTo>
                        <a:lnTo>
                          <a:pt x="55" y="107"/>
                        </a:lnTo>
                        <a:lnTo>
                          <a:pt x="55" y="105"/>
                        </a:lnTo>
                        <a:lnTo>
                          <a:pt x="55" y="103"/>
                        </a:lnTo>
                        <a:lnTo>
                          <a:pt x="55" y="103"/>
                        </a:lnTo>
                        <a:lnTo>
                          <a:pt x="49" y="96"/>
                        </a:lnTo>
                        <a:lnTo>
                          <a:pt x="43" y="87"/>
                        </a:lnTo>
                        <a:lnTo>
                          <a:pt x="43" y="87"/>
                        </a:lnTo>
                        <a:lnTo>
                          <a:pt x="40" y="82"/>
                        </a:lnTo>
                        <a:lnTo>
                          <a:pt x="40" y="78"/>
                        </a:lnTo>
                        <a:lnTo>
                          <a:pt x="40" y="77"/>
                        </a:lnTo>
                        <a:lnTo>
                          <a:pt x="41" y="76"/>
                        </a:lnTo>
                        <a:lnTo>
                          <a:pt x="41" y="7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53" name="Freeform: Shape 96">
                    <a:extLst>
                      <a:ext uri="{FF2B5EF4-FFF2-40B4-BE49-F238E27FC236}">
                        <a16:creationId xmlns:a16="http://schemas.microsoft.com/office/drawing/2014/main" id="{CC3BC5F1-C223-4A7A-9D06-5D9CAB0F6D0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821305" y="3825550"/>
                    <a:ext cx="25295" cy="30716"/>
                  </a:xfrm>
                  <a:custGeom>
                    <a:avLst/>
                    <a:gdLst>
                      <a:gd name="T0" fmla="*/ 21 w 28"/>
                      <a:gd name="T1" fmla="*/ 6 h 33"/>
                      <a:gd name="T2" fmla="*/ 21 w 28"/>
                      <a:gd name="T3" fmla="*/ 6 h 33"/>
                      <a:gd name="T4" fmla="*/ 17 w 28"/>
                      <a:gd name="T5" fmla="*/ 3 h 33"/>
                      <a:gd name="T6" fmla="*/ 13 w 28"/>
                      <a:gd name="T7" fmla="*/ 1 h 33"/>
                      <a:gd name="T8" fmla="*/ 10 w 28"/>
                      <a:gd name="T9" fmla="*/ 0 h 33"/>
                      <a:gd name="T10" fmla="*/ 10 w 28"/>
                      <a:gd name="T11" fmla="*/ 0 h 33"/>
                      <a:gd name="T12" fmla="*/ 0 w 28"/>
                      <a:gd name="T13" fmla="*/ 1 h 33"/>
                      <a:gd name="T14" fmla="*/ 0 w 28"/>
                      <a:gd name="T15" fmla="*/ 1 h 33"/>
                      <a:gd name="T16" fmla="*/ 2 w 28"/>
                      <a:gd name="T17" fmla="*/ 5 h 33"/>
                      <a:gd name="T18" fmla="*/ 7 w 28"/>
                      <a:gd name="T19" fmla="*/ 14 h 33"/>
                      <a:gd name="T20" fmla="*/ 7 w 28"/>
                      <a:gd name="T21" fmla="*/ 14 h 33"/>
                      <a:gd name="T22" fmla="*/ 13 w 28"/>
                      <a:gd name="T23" fmla="*/ 22 h 33"/>
                      <a:gd name="T24" fmla="*/ 19 w 28"/>
                      <a:gd name="T25" fmla="*/ 28 h 33"/>
                      <a:gd name="T26" fmla="*/ 25 w 28"/>
                      <a:gd name="T27" fmla="*/ 33 h 33"/>
                      <a:gd name="T28" fmla="*/ 25 w 28"/>
                      <a:gd name="T29" fmla="*/ 33 h 33"/>
                      <a:gd name="T30" fmla="*/ 27 w 28"/>
                      <a:gd name="T31" fmla="*/ 28 h 33"/>
                      <a:gd name="T32" fmla="*/ 28 w 28"/>
                      <a:gd name="T33" fmla="*/ 22 h 33"/>
                      <a:gd name="T34" fmla="*/ 28 w 28"/>
                      <a:gd name="T35" fmla="*/ 17 h 33"/>
                      <a:gd name="T36" fmla="*/ 28 w 28"/>
                      <a:gd name="T37" fmla="*/ 17 h 33"/>
                      <a:gd name="T38" fmla="*/ 27 w 28"/>
                      <a:gd name="T39" fmla="*/ 12 h 33"/>
                      <a:gd name="T40" fmla="*/ 24 w 28"/>
                      <a:gd name="T41" fmla="*/ 9 h 33"/>
                      <a:gd name="T42" fmla="*/ 21 w 28"/>
                      <a:gd name="T43" fmla="*/ 6 h 33"/>
                      <a:gd name="T44" fmla="*/ 21 w 28"/>
                      <a:gd name="T45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28" h="33">
                        <a:moveTo>
                          <a:pt x="21" y="6"/>
                        </a:moveTo>
                        <a:lnTo>
                          <a:pt x="21" y="6"/>
                        </a:lnTo>
                        <a:lnTo>
                          <a:pt x="17" y="3"/>
                        </a:lnTo>
                        <a:lnTo>
                          <a:pt x="13" y="1"/>
                        </a:lnTo>
                        <a:lnTo>
                          <a:pt x="10" y="0"/>
                        </a:lnTo>
                        <a:lnTo>
                          <a:pt x="10" y="0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2" y="5"/>
                        </a:lnTo>
                        <a:lnTo>
                          <a:pt x="7" y="14"/>
                        </a:lnTo>
                        <a:lnTo>
                          <a:pt x="7" y="14"/>
                        </a:lnTo>
                        <a:lnTo>
                          <a:pt x="13" y="22"/>
                        </a:lnTo>
                        <a:lnTo>
                          <a:pt x="19" y="28"/>
                        </a:lnTo>
                        <a:lnTo>
                          <a:pt x="25" y="33"/>
                        </a:lnTo>
                        <a:lnTo>
                          <a:pt x="25" y="33"/>
                        </a:lnTo>
                        <a:lnTo>
                          <a:pt x="27" y="28"/>
                        </a:lnTo>
                        <a:lnTo>
                          <a:pt x="28" y="22"/>
                        </a:lnTo>
                        <a:lnTo>
                          <a:pt x="28" y="17"/>
                        </a:lnTo>
                        <a:lnTo>
                          <a:pt x="28" y="17"/>
                        </a:lnTo>
                        <a:lnTo>
                          <a:pt x="27" y="12"/>
                        </a:lnTo>
                        <a:lnTo>
                          <a:pt x="24" y="9"/>
                        </a:lnTo>
                        <a:lnTo>
                          <a:pt x="21" y="6"/>
                        </a:lnTo>
                        <a:lnTo>
                          <a:pt x="21" y="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54" name="Freeform: Shape 97">
                    <a:extLst>
                      <a:ext uri="{FF2B5EF4-FFF2-40B4-BE49-F238E27FC236}">
                        <a16:creationId xmlns:a16="http://schemas.microsoft.com/office/drawing/2014/main" id="{3A9CAE57-4439-492F-AF07-D1B7192DBF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866474" y="3870719"/>
                    <a:ext cx="21681" cy="28908"/>
                  </a:xfrm>
                  <a:custGeom>
                    <a:avLst/>
                    <a:gdLst>
                      <a:gd name="T0" fmla="*/ 10 w 23"/>
                      <a:gd name="T1" fmla="*/ 31 h 31"/>
                      <a:gd name="T2" fmla="*/ 10 w 23"/>
                      <a:gd name="T3" fmla="*/ 31 h 31"/>
                      <a:gd name="T4" fmla="*/ 14 w 23"/>
                      <a:gd name="T5" fmla="*/ 29 h 31"/>
                      <a:gd name="T6" fmla="*/ 17 w 23"/>
                      <a:gd name="T7" fmla="*/ 27 h 31"/>
                      <a:gd name="T8" fmla="*/ 20 w 23"/>
                      <a:gd name="T9" fmla="*/ 23 h 31"/>
                      <a:gd name="T10" fmla="*/ 20 w 23"/>
                      <a:gd name="T11" fmla="*/ 23 h 31"/>
                      <a:gd name="T12" fmla="*/ 22 w 23"/>
                      <a:gd name="T13" fmla="*/ 18 h 31"/>
                      <a:gd name="T14" fmla="*/ 23 w 23"/>
                      <a:gd name="T15" fmla="*/ 14 h 31"/>
                      <a:gd name="T16" fmla="*/ 23 w 23"/>
                      <a:gd name="T17" fmla="*/ 11 h 31"/>
                      <a:gd name="T18" fmla="*/ 23 w 23"/>
                      <a:gd name="T19" fmla="*/ 11 h 31"/>
                      <a:gd name="T20" fmla="*/ 23 w 23"/>
                      <a:gd name="T21" fmla="*/ 7 h 31"/>
                      <a:gd name="T22" fmla="*/ 21 w 23"/>
                      <a:gd name="T23" fmla="*/ 3 h 31"/>
                      <a:gd name="T24" fmla="*/ 18 w 23"/>
                      <a:gd name="T25" fmla="*/ 2 h 31"/>
                      <a:gd name="T26" fmla="*/ 18 w 23"/>
                      <a:gd name="T27" fmla="*/ 2 h 31"/>
                      <a:gd name="T28" fmla="*/ 5 w 23"/>
                      <a:gd name="T29" fmla="*/ 1 h 31"/>
                      <a:gd name="T30" fmla="*/ 5 w 23"/>
                      <a:gd name="T31" fmla="*/ 1 h 31"/>
                      <a:gd name="T32" fmla="*/ 1 w 23"/>
                      <a:gd name="T33" fmla="*/ 0 h 31"/>
                      <a:gd name="T34" fmla="*/ 1 w 23"/>
                      <a:gd name="T35" fmla="*/ 0 h 31"/>
                      <a:gd name="T36" fmla="*/ 0 w 23"/>
                      <a:gd name="T37" fmla="*/ 6 h 31"/>
                      <a:gd name="T38" fmla="*/ 0 w 23"/>
                      <a:gd name="T39" fmla="*/ 12 h 31"/>
                      <a:gd name="T40" fmla="*/ 0 w 23"/>
                      <a:gd name="T41" fmla="*/ 19 h 31"/>
                      <a:gd name="T42" fmla="*/ 0 w 23"/>
                      <a:gd name="T43" fmla="*/ 19 h 31"/>
                      <a:gd name="T44" fmla="*/ 2 w 23"/>
                      <a:gd name="T45" fmla="*/ 24 h 31"/>
                      <a:gd name="T46" fmla="*/ 5 w 23"/>
                      <a:gd name="T47" fmla="*/ 28 h 31"/>
                      <a:gd name="T48" fmla="*/ 10 w 23"/>
                      <a:gd name="T49" fmla="*/ 31 h 31"/>
                      <a:gd name="T50" fmla="*/ 10 w 23"/>
                      <a:gd name="T51" fmla="*/ 31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23" h="31">
                        <a:moveTo>
                          <a:pt x="10" y="31"/>
                        </a:moveTo>
                        <a:lnTo>
                          <a:pt x="10" y="31"/>
                        </a:lnTo>
                        <a:lnTo>
                          <a:pt x="14" y="29"/>
                        </a:lnTo>
                        <a:lnTo>
                          <a:pt x="17" y="27"/>
                        </a:lnTo>
                        <a:lnTo>
                          <a:pt x="20" y="23"/>
                        </a:lnTo>
                        <a:lnTo>
                          <a:pt x="20" y="23"/>
                        </a:lnTo>
                        <a:lnTo>
                          <a:pt x="22" y="18"/>
                        </a:lnTo>
                        <a:lnTo>
                          <a:pt x="23" y="14"/>
                        </a:lnTo>
                        <a:lnTo>
                          <a:pt x="23" y="11"/>
                        </a:lnTo>
                        <a:lnTo>
                          <a:pt x="23" y="11"/>
                        </a:lnTo>
                        <a:lnTo>
                          <a:pt x="23" y="7"/>
                        </a:lnTo>
                        <a:lnTo>
                          <a:pt x="21" y="3"/>
                        </a:lnTo>
                        <a:lnTo>
                          <a:pt x="18" y="2"/>
                        </a:lnTo>
                        <a:lnTo>
                          <a:pt x="18" y="2"/>
                        </a:lnTo>
                        <a:lnTo>
                          <a:pt x="5" y="1"/>
                        </a:lnTo>
                        <a:lnTo>
                          <a:pt x="5" y="1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0" y="6"/>
                        </a:lnTo>
                        <a:lnTo>
                          <a:pt x="0" y="12"/>
                        </a:lnTo>
                        <a:lnTo>
                          <a:pt x="0" y="19"/>
                        </a:lnTo>
                        <a:lnTo>
                          <a:pt x="0" y="19"/>
                        </a:lnTo>
                        <a:lnTo>
                          <a:pt x="2" y="24"/>
                        </a:lnTo>
                        <a:lnTo>
                          <a:pt x="5" y="28"/>
                        </a:lnTo>
                        <a:lnTo>
                          <a:pt x="10" y="31"/>
                        </a:lnTo>
                        <a:lnTo>
                          <a:pt x="10" y="3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55" name="Freeform: Shape 98">
                    <a:extLst>
                      <a:ext uri="{FF2B5EF4-FFF2-40B4-BE49-F238E27FC236}">
                        <a16:creationId xmlns:a16="http://schemas.microsoft.com/office/drawing/2014/main" id="{D555D106-F8C5-4058-ADAB-6CFCE5A77E9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15331" y="3988161"/>
                    <a:ext cx="205974" cy="281859"/>
                  </a:xfrm>
                  <a:custGeom>
                    <a:avLst/>
                    <a:gdLst>
                      <a:gd name="T0" fmla="*/ 191 w 230"/>
                      <a:gd name="T1" fmla="*/ 210 h 310"/>
                      <a:gd name="T2" fmla="*/ 196 w 230"/>
                      <a:gd name="T3" fmla="*/ 185 h 310"/>
                      <a:gd name="T4" fmla="*/ 205 w 230"/>
                      <a:gd name="T5" fmla="*/ 177 h 310"/>
                      <a:gd name="T6" fmla="*/ 216 w 230"/>
                      <a:gd name="T7" fmla="*/ 168 h 310"/>
                      <a:gd name="T8" fmla="*/ 220 w 230"/>
                      <a:gd name="T9" fmla="*/ 163 h 310"/>
                      <a:gd name="T10" fmla="*/ 198 w 230"/>
                      <a:gd name="T11" fmla="*/ 120 h 310"/>
                      <a:gd name="T12" fmla="*/ 194 w 230"/>
                      <a:gd name="T13" fmla="*/ 94 h 310"/>
                      <a:gd name="T14" fmla="*/ 208 w 230"/>
                      <a:gd name="T15" fmla="*/ 77 h 310"/>
                      <a:gd name="T16" fmla="*/ 212 w 230"/>
                      <a:gd name="T17" fmla="*/ 70 h 310"/>
                      <a:gd name="T18" fmla="*/ 209 w 230"/>
                      <a:gd name="T19" fmla="*/ 55 h 310"/>
                      <a:gd name="T20" fmla="*/ 220 w 230"/>
                      <a:gd name="T21" fmla="*/ 50 h 310"/>
                      <a:gd name="T22" fmla="*/ 227 w 230"/>
                      <a:gd name="T23" fmla="*/ 46 h 310"/>
                      <a:gd name="T24" fmla="*/ 205 w 230"/>
                      <a:gd name="T25" fmla="*/ 32 h 310"/>
                      <a:gd name="T26" fmla="*/ 189 w 230"/>
                      <a:gd name="T27" fmla="*/ 14 h 310"/>
                      <a:gd name="T28" fmla="*/ 178 w 230"/>
                      <a:gd name="T29" fmla="*/ 0 h 310"/>
                      <a:gd name="T30" fmla="*/ 172 w 230"/>
                      <a:gd name="T31" fmla="*/ 3 h 310"/>
                      <a:gd name="T32" fmla="*/ 150 w 230"/>
                      <a:gd name="T33" fmla="*/ 39 h 310"/>
                      <a:gd name="T34" fmla="*/ 132 w 230"/>
                      <a:gd name="T35" fmla="*/ 54 h 310"/>
                      <a:gd name="T36" fmla="*/ 116 w 230"/>
                      <a:gd name="T37" fmla="*/ 64 h 310"/>
                      <a:gd name="T38" fmla="*/ 105 w 230"/>
                      <a:gd name="T39" fmla="*/ 76 h 310"/>
                      <a:gd name="T40" fmla="*/ 94 w 230"/>
                      <a:gd name="T41" fmla="*/ 99 h 310"/>
                      <a:gd name="T42" fmla="*/ 89 w 230"/>
                      <a:gd name="T43" fmla="*/ 111 h 310"/>
                      <a:gd name="T44" fmla="*/ 65 w 230"/>
                      <a:gd name="T45" fmla="*/ 109 h 310"/>
                      <a:gd name="T46" fmla="*/ 52 w 230"/>
                      <a:gd name="T47" fmla="*/ 114 h 310"/>
                      <a:gd name="T48" fmla="*/ 48 w 230"/>
                      <a:gd name="T49" fmla="*/ 132 h 310"/>
                      <a:gd name="T50" fmla="*/ 47 w 230"/>
                      <a:gd name="T51" fmla="*/ 148 h 310"/>
                      <a:gd name="T52" fmla="*/ 38 w 230"/>
                      <a:gd name="T53" fmla="*/ 153 h 310"/>
                      <a:gd name="T54" fmla="*/ 22 w 230"/>
                      <a:gd name="T55" fmla="*/ 145 h 310"/>
                      <a:gd name="T56" fmla="*/ 9 w 230"/>
                      <a:gd name="T57" fmla="*/ 143 h 310"/>
                      <a:gd name="T58" fmla="*/ 0 w 230"/>
                      <a:gd name="T59" fmla="*/ 173 h 310"/>
                      <a:gd name="T60" fmla="*/ 5 w 230"/>
                      <a:gd name="T61" fmla="*/ 201 h 310"/>
                      <a:gd name="T62" fmla="*/ 9 w 230"/>
                      <a:gd name="T63" fmla="*/ 228 h 310"/>
                      <a:gd name="T64" fmla="*/ 15 w 230"/>
                      <a:gd name="T65" fmla="*/ 234 h 310"/>
                      <a:gd name="T66" fmla="*/ 27 w 230"/>
                      <a:gd name="T67" fmla="*/ 240 h 310"/>
                      <a:gd name="T68" fmla="*/ 34 w 230"/>
                      <a:gd name="T69" fmla="*/ 266 h 310"/>
                      <a:gd name="T70" fmla="*/ 38 w 230"/>
                      <a:gd name="T71" fmla="*/ 286 h 310"/>
                      <a:gd name="T72" fmla="*/ 58 w 230"/>
                      <a:gd name="T73" fmla="*/ 281 h 310"/>
                      <a:gd name="T74" fmla="*/ 67 w 230"/>
                      <a:gd name="T75" fmla="*/ 285 h 310"/>
                      <a:gd name="T76" fmla="*/ 70 w 230"/>
                      <a:gd name="T77" fmla="*/ 298 h 310"/>
                      <a:gd name="T78" fmla="*/ 79 w 230"/>
                      <a:gd name="T79" fmla="*/ 298 h 310"/>
                      <a:gd name="T80" fmla="*/ 95 w 230"/>
                      <a:gd name="T81" fmla="*/ 287 h 310"/>
                      <a:gd name="T82" fmla="*/ 102 w 230"/>
                      <a:gd name="T83" fmla="*/ 291 h 310"/>
                      <a:gd name="T84" fmla="*/ 106 w 230"/>
                      <a:gd name="T85" fmla="*/ 294 h 310"/>
                      <a:gd name="T86" fmla="*/ 119 w 230"/>
                      <a:gd name="T87" fmla="*/ 294 h 310"/>
                      <a:gd name="T88" fmla="*/ 126 w 230"/>
                      <a:gd name="T89" fmla="*/ 306 h 310"/>
                      <a:gd name="T90" fmla="*/ 135 w 230"/>
                      <a:gd name="T91" fmla="*/ 309 h 310"/>
                      <a:gd name="T92" fmla="*/ 158 w 230"/>
                      <a:gd name="T93" fmla="*/ 296 h 310"/>
                      <a:gd name="T94" fmla="*/ 161 w 230"/>
                      <a:gd name="T95" fmla="*/ 288 h 310"/>
                      <a:gd name="T96" fmla="*/ 160 w 230"/>
                      <a:gd name="T97" fmla="*/ 271 h 310"/>
                      <a:gd name="T98" fmla="*/ 167 w 230"/>
                      <a:gd name="T99" fmla="*/ 263 h 310"/>
                      <a:gd name="T100" fmla="*/ 171 w 230"/>
                      <a:gd name="T101" fmla="*/ 259 h 310"/>
                      <a:gd name="T102" fmla="*/ 167 w 230"/>
                      <a:gd name="T103" fmla="*/ 239 h 310"/>
                      <a:gd name="T104" fmla="*/ 172 w 230"/>
                      <a:gd name="T105" fmla="*/ 224 h 310"/>
                      <a:gd name="T106" fmla="*/ 187 w 230"/>
                      <a:gd name="T107" fmla="*/ 212 h 3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230" h="310">
                        <a:moveTo>
                          <a:pt x="187" y="212"/>
                        </a:moveTo>
                        <a:lnTo>
                          <a:pt x="187" y="212"/>
                        </a:lnTo>
                        <a:lnTo>
                          <a:pt x="189" y="211"/>
                        </a:lnTo>
                        <a:lnTo>
                          <a:pt x="191" y="210"/>
                        </a:lnTo>
                        <a:lnTo>
                          <a:pt x="192" y="207"/>
                        </a:lnTo>
                        <a:lnTo>
                          <a:pt x="192" y="207"/>
                        </a:lnTo>
                        <a:lnTo>
                          <a:pt x="196" y="185"/>
                        </a:lnTo>
                        <a:lnTo>
                          <a:pt x="196" y="185"/>
                        </a:lnTo>
                        <a:lnTo>
                          <a:pt x="200" y="185"/>
                        </a:lnTo>
                        <a:lnTo>
                          <a:pt x="200" y="185"/>
                        </a:lnTo>
                        <a:lnTo>
                          <a:pt x="203" y="180"/>
                        </a:lnTo>
                        <a:lnTo>
                          <a:pt x="205" y="177"/>
                        </a:lnTo>
                        <a:lnTo>
                          <a:pt x="208" y="173"/>
                        </a:lnTo>
                        <a:lnTo>
                          <a:pt x="210" y="168"/>
                        </a:lnTo>
                        <a:lnTo>
                          <a:pt x="210" y="168"/>
                        </a:lnTo>
                        <a:lnTo>
                          <a:pt x="216" y="168"/>
                        </a:lnTo>
                        <a:lnTo>
                          <a:pt x="219" y="168"/>
                        </a:lnTo>
                        <a:lnTo>
                          <a:pt x="219" y="168"/>
                        </a:lnTo>
                        <a:lnTo>
                          <a:pt x="220" y="166"/>
                        </a:lnTo>
                        <a:lnTo>
                          <a:pt x="220" y="163"/>
                        </a:lnTo>
                        <a:lnTo>
                          <a:pt x="219" y="159"/>
                        </a:lnTo>
                        <a:lnTo>
                          <a:pt x="219" y="159"/>
                        </a:lnTo>
                        <a:lnTo>
                          <a:pt x="204" y="135"/>
                        </a:lnTo>
                        <a:lnTo>
                          <a:pt x="198" y="120"/>
                        </a:lnTo>
                        <a:lnTo>
                          <a:pt x="193" y="108"/>
                        </a:lnTo>
                        <a:lnTo>
                          <a:pt x="193" y="108"/>
                        </a:lnTo>
                        <a:lnTo>
                          <a:pt x="193" y="100"/>
                        </a:lnTo>
                        <a:lnTo>
                          <a:pt x="194" y="94"/>
                        </a:lnTo>
                        <a:lnTo>
                          <a:pt x="196" y="88"/>
                        </a:lnTo>
                        <a:lnTo>
                          <a:pt x="199" y="84"/>
                        </a:lnTo>
                        <a:lnTo>
                          <a:pt x="204" y="80"/>
                        </a:lnTo>
                        <a:lnTo>
                          <a:pt x="208" y="77"/>
                        </a:lnTo>
                        <a:lnTo>
                          <a:pt x="208" y="77"/>
                        </a:lnTo>
                        <a:lnTo>
                          <a:pt x="210" y="75"/>
                        </a:lnTo>
                        <a:lnTo>
                          <a:pt x="212" y="72"/>
                        </a:lnTo>
                        <a:lnTo>
                          <a:pt x="212" y="70"/>
                        </a:lnTo>
                        <a:lnTo>
                          <a:pt x="212" y="70"/>
                        </a:lnTo>
                        <a:lnTo>
                          <a:pt x="209" y="61"/>
                        </a:lnTo>
                        <a:lnTo>
                          <a:pt x="208" y="57"/>
                        </a:lnTo>
                        <a:lnTo>
                          <a:pt x="209" y="55"/>
                        </a:lnTo>
                        <a:lnTo>
                          <a:pt x="209" y="55"/>
                        </a:lnTo>
                        <a:lnTo>
                          <a:pt x="210" y="53"/>
                        </a:lnTo>
                        <a:lnTo>
                          <a:pt x="213" y="51"/>
                        </a:lnTo>
                        <a:lnTo>
                          <a:pt x="220" y="50"/>
                        </a:lnTo>
                        <a:lnTo>
                          <a:pt x="230" y="51"/>
                        </a:lnTo>
                        <a:lnTo>
                          <a:pt x="230" y="51"/>
                        </a:lnTo>
                        <a:lnTo>
                          <a:pt x="229" y="49"/>
                        </a:lnTo>
                        <a:lnTo>
                          <a:pt x="227" y="46"/>
                        </a:lnTo>
                        <a:lnTo>
                          <a:pt x="224" y="44"/>
                        </a:lnTo>
                        <a:lnTo>
                          <a:pt x="224" y="44"/>
                        </a:lnTo>
                        <a:lnTo>
                          <a:pt x="213" y="37"/>
                        </a:lnTo>
                        <a:lnTo>
                          <a:pt x="205" y="32"/>
                        </a:lnTo>
                        <a:lnTo>
                          <a:pt x="198" y="27"/>
                        </a:lnTo>
                        <a:lnTo>
                          <a:pt x="198" y="27"/>
                        </a:lnTo>
                        <a:lnTo>
                          <a:pt x="193" y="21"/>
                        </a:lnTo>
                        <a:lnTo>
                          <a:pt x="189" y="14"/>
                        </a:lnTo>
                        <a:lnTo>
                          <a:pt x="182" y="3"/>
                        </a:lnTo>
                        <a:lnTo>
                          <a:pt x="182" y="3"/>
                        </a:lnTo>
                        <a:lnTo>
                          <a:pt x="181" y="1"/>
                        </a:lnTo>
                        <a:lnTo>
                          <a:pt x="178" y="0"/>
                        </a:lnTo>
                        <a:lnTo>
                          <a:pt x="177" y="0"/>
                        </a:lnTo>
                        <a:lnTo>
                          <a:pt x="176" y="0"/>
                        </a:lnTo>
                        <a:lnTo>
                          <a:pt x="173" y="2"/>
                        </a:lnTo>
                        <a:lnTo>
                          <a:pt x="172" y="3"/>
                        </a:lnTo>
                        <a:lnTo>
                          <a:pt x="172" y="3"/>
                        </a:lnTo>
                        <a:lnTo>
                          <a:pt x="165" y="18"/>
                        </a:lnTo>
                        <a:lnTo>
                          <a:pt x="156" y="32"/>
                        </a:lnTo>
                        <a:lnTo>
                          <a:pt x="150" y="39"/>
                        </a:lnTo>
                        <a:lnTo>
                          <a:pt x="145" y="45"/>
                        </a:lnTo>
                        <a:lnTo>
                          <a:pt x="145" y="45"/>
                        </a:lnTo>
                        <a:lnTo>
                          <a:pt x="138" y="50"/>
                        </a:lnTo>
                        <a:lnTo>
                          <a:pt x="132" y="54"/>
                        </a:lnTo>
                        <a:lnTo>
                          <a:pt x="121" y="59"/>
                        </a:lnTo>
                        <a:lnTo>
                          <a:pt x="121" y="59"/>
                        </a:lnTo>
                        <a:lnTo>
                          <a:pt x="118" y="61"/>
                        </a:lnTo>
                        <a:lnTo>
                          <a:pt x="116" y="64"/>
                        </a:lnTo>
                        <a:lnTo>
                          <a:pt x="113" y="67"/>
                        </a:lnTo>
                        <a:lnTo>
                          <a:pt x="113" y="67"/>
                        </a:lnTo>
                        <a:lnTo>
                          <a:pt x="108" y="71"/>
                        </a:lnTo>
                        <a:lnTo>
                          <a:pt x="105" y="76"/>
                        </a:lnTo>
                        <a:lnTo>
                          <a:pt x="101" y="81"/>
                        </a:lnTo>
                        <a:lnTo>
                          <a:pt x="101" y="81"/>
                        </a:lnTo>
                        <a:lnTo>
                          <a:pt x="97" y="89"/>
                        </a:lnTo>
                        <a:lnTo>
                          <a:pt x="94" y="99"/>
                        </a:lnTo>
                        <a:lnTo>
                          <a:pt x="91" y="108"/>
                        </a:lnTo>
                        <a:lnTo>
                          <a:pt x="91" y="108"/>
                        </a:lnTo>
                        <a:lnTo>
                          <a:pt x="90" y="110"/>
                        </a:lnTo>
                        <a:lnTo>
                          <a:pt x="89" y="111"/>
                        </a:lnTo>
                        <a:lnTo>
                          <a:pt x="86" y="113"/>
                        </a:lnTo>
                        <a:lnTo>
                          <a:pt x="86" y="113"/>
                        </a:lnTo>
                        <a:lnTo>
                          <a:pt x="76" y="110"/>
                        </a:lnTo>
                        <a:lnTo>
                          <a:pt x="65" y="109"/>
                        </a:lnTo>
                        <a:lnTo>
                          <a:pt x="65" y="109"/>
                        </a:lnTo>
                        <a:lnTo>
                          <a:pt x="61" y="110"/>
                        </a:lnTo>
                        <a:lnTo>
                          <a:pt x="56" y="111"/>
                        </a:lnTo>
                        <a:lnTo>
                          <a:pt x="52" y="114"/>
                        </a:lnTo>
                        <a:lnTo>
                          <a:pt x="52" y="114"/>
                        </a:lnTo>
                        <a:lnTo>
                          <a:pt x="49" y="121"/>
                        </a:lnTo>
                        <a:lnTo>
                          <a:pt x="48" y="127"/>
                        </a:lnTo>
                        <a:lnTo>
                          <a:pt x="48" y="132"/>
                        </a:lnTo>
                        <a:lnTo>
                          <a:pt x="48" y="132"/>
                        </a:lnTo>
                        <a:lnTo>
                          <a:pt x="48" y="143"/>
                        </a:lnTo>
                        <a:lnTo>
                          <a:pt x="48" y="143"/>
                        </a:lnTo>
                        <a:lnTo>
                          <a:pt x="47" y="148"/>
                        </a:lnTo>
                        <a:lnTo>
                          <a:pt x="45" y="151"/>
                        </a:lnTo>
                        <a:lnTo>
                          <a:pt x="42" y="153"/>
                        </a:lnTo>
                        <a:lnTo>
                          <a:pt x="42" y="153"/>
                        </a:lnTo>
                        <a:lnTo>
                          <a:pt x="38" y="153"/>
                        </a:lnTo>
                        <a:lnTo>
                          <a:pt x="32" y="151"/>
                        </a:lnTo>
                        <a:lnTo>
                          <a:pt x="32" y="151"/>
                        </a:lnTo>
                        <a:lnTo>
                          <a:pt x="22" y="145"/>
                        </a:lnTo>
                        <a:lnTo>
                          <a:pt x="22" y="145"/>
                        </a:lnTo>
                        <a:lnTo>
                          <a:pt x="18" y="142"/>
                        </a:lnTo>
                        <a:lnTo>
                          <a:pt x="13" y="142"/>
                        </a:lnTo>
                        <a:lnTo>
                          <a:pt x="9" y="143"/>
                        </a:lnTo>
                        <a:lnTo>
                          <a:pt x="9" y="143"/>
                        </a:lnTo>
                        <a:lnTo>
                          <a:pt x="8" y="146"/>
                        </a:lnTo>
                        <a:lnTo>
                          <a:pt x="4" y="154"/>
                        </a:lnTo>
                        <a:lnTo>
                          <a:pt x="0" y="166"/>
                        </a:lnTo>
                        <a:lnTo>
                          <a:pt x="0" y="173"/>
                        </a:lnTo>
                        <a:lnTo>
                          <a:pt x="0" y="181"/>
                        </a:lnTo>
                        <a:lnTo>
                          <a:pt x="0" y="181"/>
                        </a:lnTo>
                        <a:lnTo>
                          <a:pt x="3" y="191"/>
                        </a:lnTo>
                        <a:lnTo>
                          <a:pt x="5" y="201"/>
                        </a:lnTo>
                        <a:lnTo>
                          <a:pt x="5" y="201"/>
                        </a:lnTo>
                        <a:lnTo>
                          <a:pt x="8" y="211"/>
                        </a:lnTo>
                        <a:lnTo>
                          <a:pt x="9" y="220"/>
                        </a:lnTo>
                        <a:lnTo>
                          <a:pt x="9" y="228"/>
                        </a:lnTo>
                        <a:lnTo>
                          <a:pt x="9" y="228"/>
                        </a:lnTo>
                        <a:lnTo>
                          <a:pt x="10" y="231"/>
                        </a:lnTo>
                        <a:lnTo>
                          <a:pt x="13" y="233"/>
                        </a:lnTo>
                        <a:lnTo>
                          <a:pt x="15" y="234"/>
                        </a:lnTo>
                        <a:lnTo>
                          <a:pt x="15" y="234"/>
                        </a:lnTo>
                        <a:lnTo>
                          <a:pt x="22" y="236"/>
                        </a:lnTo>
                        <a:lnTo>
                          <a:pt x="25" y="238"/>
                        </a:lnTo>
                        <a:lnTo>
                          <a:pt x="27" y="240"/>
                        </a:lnTo>
                        <a:lnTo>
                          <a:pt x="27" y="240"/>
                        </a:lnTo>
                        <a:lnTo>
                          <a:pt x="30" y="247"/>
                        </a:lnTo>
                        <a:lnTo>
                          <a:pt x="31" y="253"/>
                        </a:lnTo>
                        <a:lnTo>
                          <a:pt x="34" y="266"/>
                        </a:lnTo>
                        <a:lnTo>
                          <a:pt x="34" y="282"/>
                        </a:lnTo>
                        <a:lnTo>
                          <a:pt x="34" y="282"/>
                        </a:lnTo>
                        <a:lnTo>
                          <a:pt x="36" y="285"/>
                        </a:lnTo>
                        <a:lnTo>
                          <a:pt x="38" y="286"/>
                        </a:lnTo>
                        <a:lnTo>
                          <a:pt x="42" y="286"/>
                        </a:lnTo>
                        <a:lnTo>
                          <a:pt x="42" y="286"/>
                        </a:lnTo>
                        <a:lnTo>
                          <a:pt x="53" y="282"/>
                        </a:lnTo>
                        <a:lnTo>
                          <a:pt x="58" y="281"/>
                        </a:lnTo>
                        <a:lnTo>
                          <a:pt x="62" y="281"/>
                        </a:lnTo>
                        <a:lnTo>
                          <a:pt x="62" y="281"/>
                        </a:lnTo>
                        <a:lnTo>
                          <a:pt x="64" y="282"/>
                        </a:lnTo>
                        <a:lnTo>
                          <a:pt x="67" y="285"/>
                        </a:lnTo>
                        <a:lnTo>
                          <a:pt x="69" y="287"/>
                        </a:lnTo>
                        <a:lnTo>
                          <a:pt x="69" y="291"/>
                        </a:lnTo>
                        <a:lnTo>
                          <a:pt x="70" y="296"/>
                        </a:lnTo>
                        <a:lnTo>
                          <a:pt x="70" y="298"/>
                        </a:lnTo>
                        <a:lnTo>
                          <a:pt x="70" y="298"/>
                        </a:lnTo>
                        <a:lnTo>
                          <a:pt x="73" y="299"/>
                        </a:lnTo>
                        <a:lnTo>
                          <a:pt x="75" y="299"/>
                        </a:lnTo>
                        <a:lnTo>
                          <a:pt x="79" y="298"/>
                        </a:lnTo>
                        <a:lnTo>
                          <a:pt x="79" y="298"/>
                        </a:lnTo>
                        <a:lnTo>
                          <a:pt x="92" y="288"/>
                        </a:lnTo>
                        <a:lnTo>
                          <a:pt x="92" y="288"/>
                        </a:lnTo>
                        <a:lnTo>
                          <a:pt x="95" y="287"/>
                        </a:lnTo>
                        <a:lnTo>
                          <a:pt x="97" y="287"/>
                        </a:lnTo>
                        <a:lnTo>
                          <a:pt x="100" y="287"/>
                        </a:lnTo>
                        <a:lnTo>
                          <a:pt x="101" y="288"/>
                        </a:lnTo>
                        <a:lnTo>
                          <a:pt x="102" y="291"/>
                        </a:lnTo>
                        <a:lnTo>
                          <a:pt x="102" y="292"/>
                        </a:lnTo>
                        <a:lnTo>
                          <a:pt x="102" y="292"/>
                        </a:lnTo>
                        <a:lnTo>
                          <a:pt x="105" y="293"/>
                        </a:lnTo>
                        <a:lnTo>
                          <a:pt x="106" y="294"/>
                        </a:lnTo>
                        <a:lnTo>
                          <a:pt x="108" y="294"/>
                        </a:lnTo>
                        <a:lnTo>
                          <a:pt x="108" y="294"/>
                        </a:lnTo>
                        <a:lnTo>
                          <a:pt x="115" y="294"/>
                        </a:lnTo>
                        <a:lnTo>
                          <a:pt x="119" y="294"/>
                        </a:lnTo>
                        <a:lnTo>
                          <a:pt x="119" y="294"/>
                        </a:lnTo>
                        <a:lnTo>
                          <a:pt x="123" y="297"/>
                        </a:lnTo>
                        <a:lnTo>
                          <a:pt x="126" y="301"/>
                        </a:lnTo>
                        <a:lnTo>
                          <a:pt x="126" y="306"/>
                        </a:lnTo>
                        <a:lnTo>
                          <a:pt x="126" y="306"/>
                        </a:lnTo>
                        <a:lnTo>
                          <a:pt x="129" y="308"/>
                        </a:lnTo>
                        <a:lnTo>
                          <a:pt x="132" y="310"/>
                        </a:lnTo>
                        <a:lnTo>
                          <a:pt x="135" y="309"/>
                        </a:lnTo>
                        <a:lnTo>
                          <a:pt x="135" y="309"/>
                        </a:lnTo>
                        <a:lnTo>
                          <a:pt x="143" y="307"/>
                        </a:lnTo>
                        <a:lnTo>
                          <a:pt x="150" y="302"/>
                        </a:lnTo>
                        <a:lnTo>
                          <a:pt x="158" y="296"/>
                        </a:lnTo>
                        <a:lnTo>
                          <a:pt x="158" y="296"/>
                        </a:lnTo>
                        <a:lnTo>
                          <a:pt x="159" y="293"/>
                        </a:lnTo>
                        <a:lnTo>
                          <a:pt x="161" y="292"/>
                        </a:lnTo>
                        <a:lnTo>
                          <a:pt x="161" y="288"/>
                        </a:lnTo>
                        <a:lnTo>
                          <a:pt x="161" y="288"/>
                        </a:lnTo>
                        <a:lnTo>
                          <a:pt x="160" y="280"/>
                        </a:lnTo>
                        <a:lnTo>
                          <a:pt x="160" y="271"/>
                        </a:lnTo>
                        <a:lnTo>
                          <a:pt x="160" y="271"/>
                        </a:lnTo>
                        <a:lnTo>
                          <a:pt x="160" y="269"/>
                        </a:lnTo>
                        <a:lnTo>
                          <a:pt x="161" y="266"/>
                        </a:lnTo>
                        <a:lnTo>
                          <a:pt x="165" y="264"/>
                        </a:lnTo>
                        <a:lnTo>
                          <a:pt x="167" y="263"/>
                        </a:lnTo>
                        <a:lnTo>
                          <a:pt x="169" y="261"/>
                        </a:lnTo>
                        <a:lnTo>
                          <a:pt x="169" y="261"/>
                        </a:lnTo>
                        <a:lnTo>
                          <a:pt x="171" y="260"/>
                        </a:lnTo>
                        <a:lnTo>
                          <a:pt x="171" y="259"/>
                        </a:lnTo>
                        <a:lnTo>
                          <a:pt x="171" y="256"/>
                        </a:lnTo>
                        <a:lnTo>
                          <a:pt x="171" y="256"/>
                        </a:lnTo>
                        <a:lnTo>
                          <a:pt x="169" y="245"/>
                        </a:lnTo>
                        <a:lnTo>
                          <a:pt x="167" y="239"/>
                        </a:lnTo>
                        <a:lnTo>
                          <a:pt x="169" y="234"/>
                        </a:lnTo>
                        <a:lnTo>
                          <a:pt x="169" y="234"/>
                        </a:lnTo>
                        <a:lnTo>
                          <a:pt x="170" y="229"/>
                        </a:lnTo>
                        <a:lnTo>
                          <a:pt x="172" y="224"/>
                        </a:lnTo>
                        <a:lnTo>
                          <a:pt x="180" y="217"/>
                        </a:lnTo>
                        <a:lnTo>
                          <a:pt x="185" y="213"/>
                        </a:lnTo>
                        <a:lnTo>
                          <a:pt x="187" y="212"/>
                        </a:lnTo>
                        <a:lnTo>
                          <a:pt x="187" y="21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56" name="Freeform: Shape 99">
                    <a:extLst>
                      <a:ext uri="{FF2B5EF4-FFF2-40B4-BE49-F238E27FC236}">
                        <a16:creationId xmlns:a16="http://schemas.microsoft.com/office/drawing/2014/main" id="{80D1F87C-98FD-42B9-9612-B7B2B7AF400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41252" y="4318801"/>
                    <a:ext cx="202360" cy="70465"/>
                  </a:xfrm>
                  <a:custGeom>
                    <a:avLst/>
                    <a:gdLst>
                      <a:gd name="T0" fmla="*/ 119 w 225"/>
                      <a:gd name="T1" fmla="*/ 66 h 79"/>
                      <a:gd name="T2" fmla="*/ 155 w 225"/>
                      <a:gd name="T3" fmla="*/ 69 h 79"/>
                      <a:gd name="T4" fmla="*/ 172 w 225"/>
                      <a:gd name="T5" fmla="*/ 69 h 79"/>
                      <a:gd name="T6" fmla="*/ 181 w 225"/>
                      <a:gd name="T7" fmla="*/ 69 h 79"/>
                      <a:gd name="T8" fmla="*/ 185 w 225"/>
                      <a:gd name="T9" fmla="*/ 72 h 79"/>
                      <a:gd name="T10" fmla="*/ 203 w 225"/>
                      <a:gd name="T11" fmla="*/ 78 h 79"/>
                      <a:gd name="T12" fmla="*/ 208 w 225"/>
                      <a:gd name="T13" fmla="*/ 79 h 79"/>
                      <a:gd name="T14" fmla="*/ 216 w 225"/>
                      <a:gd name="T15" fmla="*/ 77 h 79"/>
                      <a:gd name="T16" fmla="*/ 224 w 225"/>
                      <a:gd name="T17" fmla="*/ 70 h 79"/>
                      <a:gd name="T18" fmla="*/ 225 w 225"/>
                      <a:gd name="T19" fmla="*/ 69 h 79"/>
                      <a:gd name="T20" fmla="*/ 224 w 225"/>
                      <a:gd name="T21" fmla="*/ 59 h 79"/>
                      <a:gd name="T22" fmla="*/ 220 w 225"/>
                      <a:gd name="T23" fmla="*/ 57 h 79"/>
                      <a:gd name="T24" fmla="*/ 214 w 225"/>
                      <a:gd name="T25" fmla="*/ 56 h 79"/>
                      <a:gd name="T26" fmla="*/ 197 w 225"/>
                      <a:gd name="T27" fmla="*/ 58 h 79"/>
                      <a:gd name="T28" fmla="*/ 197 w 225"/>
                      <a:gd name="T29" fmla="*/ 53 h 79"/>
                      <a:gd name="T30" fmla="*/ 192 w 225"/>
                      <a:gd name="T31" fmla="*/ 48 h 79"/>
                      <a:gd name="T32" fmla="*/ 189 w 225"/>
                      <a:gd name="T33" fmla="*/ 47 h 79"/>
                      <a:gd name="T34" fmla="*/ 172 w 225"/>
                      <a:gd name="T35" fmla="*/ 45 h 79"/>
                      <a:gd name="T36" fmla="*/ 168 w 225"/>
                      <a:gd name="T37" fmla="*/ 43 h 79"/>
                      <a:gd name="T38" fmla="*/ 167 w 225"/>
                      <a:gd name="T39" fmla="*/ 37 h 79"/>
                      <a:gd name="T40" fmla="*/ 173 w 225"/>
                      <a:gd name="T41" fmla="*/ 36 h 79"/>
                      <a:gd name="T42" fmla="*/ 182 w 225"/>
                      <a:gd name="T43" fmla="*/ 32 h 79"/>
                      <a:gd name="T44" fmla="*/ 182 w 225"/>
                      <a:gd name="T45" fmla="*/ 30 h 79"/>
                      <a:gd name="T46" fmla="*/ 178 w 225"/>
                      <a:gd name="T47" fmla="*/ 25 h 79"/>
                      <a:gd name="T48" fmla="*/ 178 w 225"/>
                      <a:gd name="T49" fmla="*/ 23 h 79"/>
                      <a:gd name="T50" fmla="*/ 173 w 225"/>
                      <a:gd name="T51" fmla="*/ 20 h 79"/>
                      <a:gd name="T52" fmla="*/ 158 w 225"/>
                      <a:gd name="T53" fmla="*/ 21 h 79"/>
                      <a:gd name="T54" fmla="*/ 141 w 225"/>
                      <a:gd name="T55" fmla="*/ 21 h 79"/>
                      <a:gd name="T56" fmla="*/ 131 w 225"/>
                      <a:gd name="T57" fmla="*/ 20 h 79"/>
                      <a:gd name="T58" fmla="*/ 117 w 225"/>
                      <a:gd name="T59" fmla="*/ 12 h 79"/>
                      <a:gd name="T60" fmla="*/ 114 w 225"/>
                      <a:gd name="T61" fmla="*/ 10 h 79"/>
                      <a:gd name="T62" fmla="*/ 112 w 225"/>
                      <a:gd name="T63" fmla="*/ 9 h 79"/>
                      <a:gd name="T64" fmla="*/ 108 w 225"/>
                      <a:gd name="T65" fmla="*/ 14 h 79"/>
                      <a:gd name="T66" fmla="*/ 102 w 225"/>
                      <a:gd name="T67" fmla="*/ 20 h 79"/>
                      <a:gd name="T68" fmla="*/ 92 w 225"/>
                      <a:gd name="T69" fmla="*/ 21 h 79"/>
                      <a:gd name="T70" fmla="*/ 69 w 225"/>
                      <a:gd name="T71" fmla="*/ 21 h 79"/>
                      <a:gd name="T72" fmla="*/ 69 w 225"/>
                      <a:gd name="T73" fmla="*/ 16 h 79"/>
                      <a:gd name="T74" fmla="*/ 63 w 225"/>
                      <a:gd name="T75" fmla="*/ 9 h 79"/>
                      <a:gd name="T76" fmla="*/ 57 w 225"/>
                      <a:gd name="T77" fmla="*/ 8 h 79"/>
                      <a:gd name="T78" fmla="*/ 41 w 225"/>
                      <a:gd name="T79" fmla="*/ 7 h 79"/>
                      <a:gd name="T80" fmla="*/ 38 w 225"/>
                      <a:gd name="T81" fmla="*/ 5 h 79"/>
                      <a:gd name="T82" fmla="*/ 32 w 225"/>
                      <a:gd name="T83" fmla="*/ 2 h 79"/>
                      <a:gd name="T84" fmla="*/ 22 w 225"/>
                      <a:gd name="T85" fmla="*/ 0 h 79"/>
                      <a:gd name="T86" fmla="*/ 10 w 225"/>
                      <a:gd name="T87" fmla="*/ 4 h 79"/>
                      <a:gd name="T88" fmla="*/ 4 w 225"/>
                      <a:gd name="T89" fmla="*/ 9 h 79"/>
                      <a:gd name="T90" fmla="*/ 1 w 225"/>
                      <a:gd name="T91" fmla="*/ 13 h 79"/>
                      <a:gd name="T92" fmla="*/ 0 w 225"/>
                      <a:gd name="T93" fmla="*/ 21 h 79"/>
                      <a:gd name="T94" fmla="*/ 1 w 225"/>
                      <a:gd name="T95" fmla="*/ 26 h 79"/>
                      <a:gd name="T96" fmla="*/ 9 w 225"/>
                      <a:gd name="T97" fmla="*/ 29 h 79"/>
                      <a:gd name="T98" fmla="*/ 16 w 225"/>
                      <a:gd name="T99" fmla="*/ 30 h 79"/>
                      <a:gd name="T100" fmla="*/ 27 w 225"/>
                      <a:gd name="T101" fmla="*/ 30 h 79"/>
                      <a:gd name="T102" fmla="*/ 30 w 225"/>
                      <a:gd name="T103" fmla="*/ 31 h 79"/>
                      <a:gd name="T104" fmla="*/ 33 w 225"/>
                      <a:gd name="T105" fmla="*/ 37 h 79"/>
                      <a:gd name="T106" fmla="*/ 32 w 225"/>
                      <a:gd name="T107" fmla="*/ 41 h 79"/>
                      <a:gd name="T108" fmla="*/ 33 w 225"/>
                      <a:gd name="T109" fmla="*/ 42 h 79"/>
                      <a:gd name="T110" fmla="*/ 38 w 225"/>
                      <a:gd name="T111" fmla="*/ 48 h 79"/>
                      <a:gd name="T112" fmla="*/ 46 w 225"/>
                      <a:gd name="T113" fmla="*/ 48 h 79"/>
                      <a:gd name="T114" fmla="*/ 59 w 225"/>
                      <a:gd name="T115" fmla="*/ 47 h 79"/>
                      <a:gd name="T116" fmla="*/ 74 w 225"/>
                      <a:gd name="T117" fmla="*/ 46 h 79"/>
                      <a:gd name="T118" fmla="*/ 87 w 225"/>
                      <a:gd name="T119" fmla="*/ 48 h 79"/>
                      <a:gd name="T120" fmla="*/ 93 w 225"/>
                      <a:gd name="T121" fmla="*/ 51 h 79"/>
                      <a:gd name="T122" fmla="*/ 109 w 225"/>
                      <a:gd name="T123" fmla="*/ 62 h 79"/>
                      <a:gd name="T124" fmla="*/ 119 w 225"/>
                      <a:gd name="T125" fmla="*/ 66 h 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225" h="79">
                        <a:moveTo>
                          <a:pt x="119" y="66"/>
                        </a:moveTo>
                        <a:lnTo>
                          <a:pt x="119" y="66"/>
                        </a:lnTo>
                        <a:lnTo>
                          <a:pt x="138" y="69"/>
                        </a:lnTo>
                        <a:lnTo>
                          <a:pt x="155" y="69"/>
                        </a:lnTo>
                        <a:lnTo>
                          <a:pt x="172" y="69"/>
                        </a:lnTo>
                        <a:lnTo>
                          <a:pt x="172" y="69"/>
                        </a:lnTo>
                        <a:lnTo>
                          <a:pt x="177" y="69"/>
                        </a:lnTo>
                        <a:lnTo>
                          <a:pt x="181" y="69"/>
                        </a:lnTo>
                        <a:lnTo>
                          <a:pt x="185" y="72"/>
                        </a:lnTo>
                        <a:lnTo>
                          <a:pt x="185" y="72"/>
                        </a:lnTo>
                        <a:lnTo>
                          <a:pt x="195" y="75"/>
                        </a:lnTo>
                        <a:lnTo>
                          <a:pt x="203" y="78"/>
                        </a:lnTo>
                        <a:lnTo>
                          <a:pt x="203" y="78"/>
                        </a:lnTo>
                        <a:lnTo>
                          <a:pt x="208" y="79"/>
                        </a:lnTo>
                        <a:lnTo>
                          <a:pt x="212" y="78"/>
                        </a:lnTo>
                        <a:lnTo>
                          <a:pt x="216" y="77"/>
                        </a:lnTo>
                        <a:lnTo>
                          <a:pt x="220" y="74"/>
                        </a:lnTo>
                        <a:lnTo>
                          <a:pt x="224" y="70"/>
                        </a:lnTo>
                        <a:lnTo>
                          <a:pt x="225" y="69"/>
                        </a:lnTo>
                        <a:lnTo>
                          <a:pt x="225" y="69"/>
                        </a:lnTo>
                        <a:lnTo>
                          <a:pt x="225" y="64"/>
                        </a:lnTo>
                        <a:lnTo>
                          <a:pt x="224" y="59"/>
                        </a:lnTo>
                        <a:lnTo>
                          <a:pt x="222" y="58"/>
                        </a:lnTo>
                        <a:lnTo>
                          <a:pt x="220" y="57"/>
                        </a:lnTo>
                        <a:lnTo>
                          <a:pt x="220" y="57"/>
                        </a:lnTo>
                        <a:lnTo>
                          <a:pt x="214" y="56"/>
                        </a:lnTo>
                        <a:lnTo>
                          <a:pt x="205" y="56"/>
                        </a:lnTo>
                        <a:lnTo>
                          <a:pt x="197" y="58"/>
                        </a:lnTo>
                        <a:lnTo>
                          <a:pt x="197" y="58"/>
                        </a:lnTo>
                        <a:lnTo>
                          <a:pt x="197" y="53"/>
                        </a:lnTo>
                        <a:lnTo>
                          <a:pt x="194" y="50"/>
                        </a:lnTo>
                        <a:lnTo>
                          <a:pt x="192" y="48"/>
                        </a:lnTo>
                        <a:lnTo>
                          <a:pt x="189" y="47"/>
                        </a:lnTo>
                        <a:lnTo>
                          <a:pt x="189" y="47"/>
                        </a:lnTo>
                        <a:lnTo>
                          <a:pt x="181" y="46"/>
                        </a:lnTo>
                        <a:lnTo>
                          <a:pt x="172" y="45"/>
                        </a:lnTo>
                        <a:lnTo>
                          <a:pt x="172" y="45"/>
                        </a:lnTo>
                        <a:lnTo>
                          <a:pt x="168" y="43"/>
                        </a:lnTo>
                        <a:lnTo>
                          <a:pt x="167" y="41"/>
                        </a:lnTo>
                        <a:lnTo>
                          <a:pt x="167" y="37"/>
                        </a:lnTo>
                        <a:lnTo>
                          <a:pt x="167" y="37"/>
                        </a:lnTo>
                        <a:lnTo>
                          <a:pt x="173" y="36"/>
                        </a:lnTo>
                        <a:lnTo>
                          <a:pt x="178" y="34"/>
                        </a:lnTo>
                        <a:lnTo>
                          <a:pt x="182" y="32"/>
                        </a:lnTo>
                        <a:lnTo>
                          <a:pt x="182" y="32"/>
                        </a:lnTo>
                        <a:lnTo>
                          <a:pt x="182" y="30"/>
                        </a:lnTo>
                        <a:lnTo>
                          <a:pt x="181" y="27"/>
                        </a:lnTo>
                        <a:lnTo>
                          <a:pt x="178" y="25"/>
                        </a:lnTo>
                        <a:lnTo>
                          <a:pt x="178" y="25"/>
                        </a:lnTo>
                        <a:lnTo>
                          <a:pt x="178" y="23"/>
                        </a:lnTo>
                        <a:lnTo>
                          <a:pt x="176" y="21"/>
                        </a:lnTo>
                        <a:lnTo>
                          <a:pt x="173" y="20"/>
                        </a:lnTo>
                        <a:lnTo>
                          <a:pt x="173" y="20"/>
                        </a:lnTo>
                        <a:lnTo>
                          <a:pt x="158" y="21"/>
                        </a:lnTo>
                        <a:lnTo>
                          <a:pt x="150" y="23"/>
                        </a:lnTo>
                        <a:lnTo>
                          <a:pt x="141" y="21"/>
                        </a:lnTo>
                        <a:lnTo>
                          <a:pt x="141" y="21"/>
                        </a:lnTo>
                        <a:lnTo>
                          <a:pt x="131" y="20"/>
                        </a:lnTo>
                        <a:lnTo>
                          <a:pt x="124" y="16"/>
                        </a:lnTo>
                        <a:lnTo>
                          <a:pt x="117" y="12"/>
                        </a:lnTo>
                        <a:lnTo>
                          <a:pt x="117" y="12"/>
                        </a:lnTo>
                        <a:lnTo>
                          <a:pt x="114" y="10"/>
                        </a:lnTo>
                        <a:lnTo>
                          <a:pt x="113" y="9"/>
                        </a:lnTo>
                        <a:lnTo>
                          <a:pt x="112" y="9"/>
                        </a:lnTo>
                        <a:lnTo>
                          <a:pt x="112" y="9"/>
                        </a:lnTo>
                        <a:lnTo>
                          <a:pt x="108" y="14"/>
                        </a:lnTo>
                        <a:lnTo>
                          <a:pt x="106" y="18"/>
                        </a:lnTo>
                        <a:lnTo>
                          <a:pt x="102" y="20"/>
                        </a:lnTo>
                        <a:lnTo>
                          <a:pt x="102" y="20"/>
                        </a:lnTo>
                        <a:lnTo>
                          <a:pt x="92" y="21"/>
                        </a:lnTo>
                        <a:lnTo>
                          <a:pt x="81" y="23"/>
                        </a:lnTo>
                        <a:lnTo>
                          <a:pt x="69" y="21"/>
                        </a:lnTo>
                        <a:lnTo>
                          <a:pt x="69" y="21"/>
                        </a:lnTo>
                        <a:lnTo>
                          <a:pt x="69" y="16"/>
                        </a:lnTo>
                        <a:lnTo>
                          <a:pt x="66" y="13"/>
                        </a:lnTo>
                        <a:lnTo>
                          <a:pt x="63" y="9"/>
                        </a:lnTo>
                        <a:lnTo>
                          <a:pt x="63" y="9"/>
                        </a:lnTo>
                        <a:lnTo>
                          <a:pt x="57" y="8"/>
                        </a:lnTo>
                        <a:lnTo>
                          <a:pt x="49" y="7"/>
                        </a:lnTo>
                        <a:lnTo>
                          <a:pt x="41" y="7"/>
                        </a:lnTo>
                        <a:lnTo>
                          <a:pt x="41" y="7"/>
                        </a:lnTo>
                        <a:lnTo>
                          <a:pt x="38" y="5"/>
                        </a:lnTo>
                        <a:lnTo>
                          <a:pt x="32" y="2"/>
                        </a:lnTo>
                        <a:lnTo>
                          <a:pt x="32" y="2"/>
                        </a:lnTo>
                        <a:lnTo>
                          <a:pt x="25" y="0"/>
                        </a:lnTo>
                        <a:lnTo>
                          <a:pt x="22" y="0"/>
                        </a:lnTo>
                        <a:lnTo>
                          <a:pt x="10" y="4"/>
                        </a:lnTo>
                        <a:lnTo>
                          <a:pt x="10" y="4"/>
                        </a:lnTo>
                        <a:lnTo>
                          <a:pt x="6" y="7"/>
                        </a:lnTo>
                        <a:lnTo>
                          <a:pt x="4" y="9"/>
                        </a:lnTo>
                        <a:lnTo>
                          <a:pt x="1" y="13"/>
                        </a:lnTo>
                        <a:lnTo>
                          <a:pt x="1" y="13"/>
                        </a:lnTo>
                        <a:lnTo>
                          <a:pt x="0" y="16"/>
                        </a:lnTo>
                        <a:lnTo>
                          <a:pt x="0" y="21"/>
                        </a:lnTo>
                        <a:lnTo>
                          <a:pt x="1" y="26"/>
                        </a:lnTo>
                        <a:lnTo>
                          <a:pt x="1" y="26"/>
                        </a:lnTo>
                        <a:lnTo>
                          <a:pt x="4" y="27"/>
                        </a:lnTo>
                        <a:lnTo>
                          <a:pt x="9" y="29"/>
                        </a:lnTo>
                        <a:lnTo>
                          <a:pt x="16" y="30"/>
                        </a:lnTo>
                        <a:lnTo>
                          <a:pt x="16" y="30"/>
                        </a:lnTo>
                        <a:lnTo>
                          <a:pt x="22" y="30"/>
                        </a:lnTo>
                        <a:lnTo>
                          <a:pt x="27" y="30"/>
                        </a:lnTo>
                        <a:lnTo>
                          <a:pt x="27" y="30"/>
                        </a:lnTo>
                        <a:lnTo>
                          <a:pt x="30" y="31"/>
                        </a:lnTo>
                        <a:lnTo>
                          <a:pt x="31" y="34"/>
                        </a:lnTo>
                        <a:lnTo>
                          <a:pt x="33" y="37"/>
                        </a:lnTo>
                        <a:lnTo>
                          <a:pt x="32" y="40"/>
                        </a:lnTo>
                        <a:lnTo>
                          <a:pt x="32" y="41"/>
                        </a:lnTo>
                        <a:lnTo>
                          <a:pt x="32" y="41"/>
                        </a:lnTo>
                        <a:lnTo>
                          <a:pt x="33" y="42"/>
                        </a:lnTo>
                        <a:lnTo>
                          <a:pt x="34" y="45"/>
                        </a:lnTo>
                        <a:lnTo>
                          <a:pt x="38" y="48"/>
                        </a:lnTo>
                        <a:lnTo>
                          <a:pt x="42" y="48"/>
                        </a:lnTo>
                        <a:lnTo>
                          <a:pt x="46" y="48"/>
                        </a:lnTo>
                        <a:lnTo>
                          <a:pt x="46" y="48"/>
                        </a:lnTo>
                        <a:lnTo>
                          <a:pt x="59" y="47"/>
                        </a:lnTo>
                        <a:lnTo>
                          <a:pt x="74" y="46"/>
                        </a:lnTo>
                        <a:lnTo>
                          <a:pt x="74" y="46"/>
                        </a:lnTo>
                        <a:lnTo>
                          <a:pt x="81" y="46"/>
                        </a:lnTo>
                        <a:lnTo>
                          <a:pt x="87" y="48"/>
                        </a:lnTo>
                        <a:lnTo>
                          <a:pt x="93" y="51"/>
                        </a:lnTo>
                        <a:lnTo>
                          <a:pt x="93" y="51"/>
                        </a:lnTo>
                        <a:lnTo>
                          <a:pt x="101" y="57"/>
                        </a:lnTo>
                        <a:lnTo>
                          <a:pt x="109" y="62"/>
                        </a:lnTo>
                        <a:lnTo>
                          <a:pt x="119" y="66"/>
                        </a:lnTo>
                        <a:lnTo>
                          <a:pt x="119" y="6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57" name="Freeform: Shape 104">
                    <a:extLst>
                      <a:ext uri="{FF2B5EF4-FFF2-40B4-BE49-F238E27FC236}">
                        <a16:creationId xmlns:a16="http://schemas.microsoft.com/office/drawing/2014/main" id="{61EA7158-0633-4653-876F-7E646E2B45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898996" y="4374813"/>
                    <a:ext cx="79499" cy="54204"/>
                  </a:xfrm>
                  <a:custGeom>
                    <a:avLst/>
                    <a:gdLst>
                      <a:gd name="T0" fmla="*/ 7 w 88"/>
                      <a:gd name="T1" fmla="*/ 59 h 59"/>
                      <a:gd name="T2" fmla="*/ 7 w 88"/>
                      <a:gd name="T3" fmla="*/ 59 h 59"/>
                      <a:gd name="T4" fmla="*/ 11 w 88"/>
                      <a:gd name="T5" fmla="*/ 58 h 59"/>
                      <a:gd name="T6" fmla="*/ 16 w 88"/>
                      <a:gd name="T7" fmla="*/ 55 h 59"/>
                      <a:gd name="T8" fmla="*/ 24 w 88"/>
                      <a:gd name="T9" fmla="*/ 48 h 59"/>
                      <a:gd name="T10" fmla="*/ 35 w 88"/>
                      <a:gd name="T11" fmla="*/ 38 h 59"/>
                      <a:gd name="T12" fmla="*/ 45 w 88"/>
                      <a:gd name="T13" fmla="*/ 30 h 59"/>
                      <a:gd name="T14" fmla="*/ 45 w 88"/>
                      <a:gd name="T15" fmla="*/ 30 h 59"/>
                      <a:gd name="T16" fmla="*/ 63 w 88"/>
                      <a:gd name="T17" fmla="*/ 21 h 59"/>
                      <a:gd name="T18" fmla="*/ 77 w 88"/>
                      <a:gd name="T19" fmla="*/ 15 h 59"/>
                      <a:gd name="T20" fmla="*/ 83 w 88"/>
                      <a:gd name="T21" fmla="*/ 11 h 59"/>
                      <a:gd name="T22" fmla="*/ 87 w 88"/>
                      <a:gd name="T23" fmla="*/ 7 h 59"/>
                      <a:gd name="T24" fmla="*/ 87 w 88"/>
                      <a:gd name="T25" fmla="*/ 7 h 59"/>
                      <a:gd name="T26" fmla="*/ 88 w 88"/>
                      <a:gd name="T27" fmla="*/ 6 h 59"/>
                      <a:gd name="T28" fmla="*/ 87 w 88"/>
                      <a:gd name="T29" fmla="*/ 4 h 59"/>
                      <a:gd name="T30" fmla="*/ 84 w 88"/>
                      <a:gd name="T31" fmla="*/ 3 h 59"/>
                      <a:gd name="T32" fmla="*/ 82 w 88"/>
                      <a:gd name="T33" fmla="*/ 3 h 59"/>
                      <a:gd name="T34" fmla="*/ 72 w 88"/>
                      <a:gd name="T35" fmla="*/ 1 h 59"/>
                      <a:gd name="T36" fmla="*/ 72 w 88"/>
                      <a:gd name="T37" fmla="*/ 1 h 59"/>
                      <a:gd name="T38" fmla="*/ 65 w 88"/>
                      <a:gd name="T39" fmla="*/ 0 h 59"/>
                      <a:gd name="T40" fmla="*/ 57 w 88"/>
                      <a:gd name="T41" fmla="*/ 1 h 59"/>
                      <a:gd name="T42" fmla="*/ 54 w 88"/>
                      <a:gd name="T43" fmla="*/ 1 h 59"/>
                      <a:gd name="T44" fmla="*/ 50 w 88"/>
                      <a:gd name="T45" fmla="*/ 4 h 59"/>
                      <a:gd name="T46" fmla="*/ 50 w 88"/>
                      <a:gd name="T47" fmla="*/ 4 h 59"/>
                      <a:gd name="T48" fmla="*/ 45 w 88"/>
                      <a:gd name="T49" fmla="*/ 9 h 59"/>
                      <a:gd name="T50" fmla="*/ 43 w 88"/>
                      <a:gd name="T51" fmla="*/ 15 h 59"/>
                      <a:gd name="T52" fmla="*/ 43 w 88"/>
                      <a:gd name="T53" fmla="*/ 15 h 59"/>
                      <a:gd name="T54" fmla="*/ 40 w 88"/>
                      <a:gd name="T55" fmla="*/ 20 h 59"/>
                      <a:gd name="T56" fmla="*/ 38 w 88"/>
                      <a:gd name="T57" fmla="*/ 21 h 59"/>
                      <a:gd name="T58" fmla="*/ 38 w 88"/>
                      <a:gd name="T59" fmla="*/ 21 h 59"/>
                      <a:gd name="T60" fmla="*/ 34 w 88"/>
                      <a:gd name="T61" fmla="*/ 23 h 59"/>
                      <a:gd name="T62" fmla="*/ 30 w 88"/>
                      <a:gd name="T63" fmla="*/ 26 h 59"/>
                      <a:gd name="T64" fmla="*/ 25 w 88"/>
                      <a:gd name="T65" fmla="*/ 27 h 59"/>
                      <a:gd name="T66" fmla="*/ 25 w 88"/>
                      <a:gd name="T67" fmla="*/ 27 h 59"/>
                      <a:gd name="T68" fmla="*/ 14 w 88"/>
                      <a:gd name="T69" fmla="*/ 27 h 59"/>
                      <a:gd name="T70" fmla="*/ 9 w 88"/>
                      <a:gd name="T71" fmla="*/ 28 h 59"/>
                      <a:gd name="T72" fmla="*/ 6 w 88"/>
                      <a:gd name="T73" fmla="*/ 28 h 59"/>
                      <a:gd name="T74" fmla="*/ 6 w 88"/>
                      <a:gd name="T75" fmla="*/ 28 h 59"/>
                      <a:gd name="T76" fmla="*/ 2 w 88"/>
                      <a:gd name="T77" fmla="*/ 31 h 59"/>
                      <a:gd name="T78" fmla="*/ 1 w 88"/>
                      <a:gd name="T79" fmla="*/ 33 h 59"/>
                      <a:gd name="T80" fmla="*/ 0 w 88"/>
                      <a:gd name="T81" fmla="*/ 36 h 59"/>
                      <a:gd name="T82" fmla="*/ 0 w 88"/>
                      <a:gd name="T83" fmla="*/ 39 h 59"/>
                      <a:gd name="T84" fmla="*/ 0 w 88"/>
                      <a:gd name="T85" fmla="*/ 43 h 59"/>
                      <a:gd name="T86" fmla="*/ 1 w 88"/>
                      <a:gd name="T87" fmla="*/ 46 h 59"/>
                      <a:gd name="T88" fmla="*/ 1 w 88"/>
                      <a:gd name="T89" fmla="*/ 46 h 59"/>
                      <a:gd name="T90" fmla="*/ 1 w 88"/>
                      <a:gd name="T91" fmla="*/ 53 h 59"/>
                      <a:gd name="T92" fmla="*/ 3 w 88"/>
                      <a:gd name="T93" fmla="*/ 58 h 59"/>
                      <a:gd name="T94" fmla="*/ 5 w 88"/>
                      <a:gd name="T95" fmla="*/ 59 h 59"/>
                      <a:gd name="T96" fmla="*/ 7 w 88"/>
                      <a:gd name="T97" fmla="*/ 59 h 59"/>
                      <a:gd name="T98" fmla="*/ 7 w 88"/>
                      <a:gd name="T99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88" h="59">
                        <a:moveTo>
                          <a:pt x="7" y="59"/>
                        </a:moveTo>
                        <a:lnTo>
                          <a:pt x="7" y="59"/>
                        </a:lnTo>
                        <a:lnTo>
                          <a:pt x="11" y="58"/>
                        </a:lnTo>
                        <a:lnTo>
                          <a:pt x="16" y="55"/>
                        </a:lnTo>
                        <a:lnTo>
                          <a:pt x="24" y="48"/>
                        </a:lnTo>
                        <a:lnTo>
                          <a:pt x="35" y="38"/>
                        </a:lnTo>
                        <a:lnTo>
                          <a:pt x="45" y="30"/>
                        </a:lnTo>
                        <a:lnTo>
                          <a:pt x="45" y="30"/>
                        </a:lnTo>
                        <a:lnTo>
                          <a:pt x="63" y="21"/>
                        </a:lnTo>
                        <a:lnTo>
                          <a:pt x="77" y="15"/>
                        </a:lnTo>
                        <a:lnTo>
                          <a:pt x="83" y="11"/>
                        </a:lnTo>
                        <a:lnTo>
                          <a:pt x="87" y="7"/>
                        </a:lnTo>
                        <a:lnTo>
                          <a:pt x="87" y="7"/>
                        </a:lnTo>
                        <a:lnTo>
                          <a:pt x="88" y="6"/>
                        </a:lnTo>
                        <a:lnTo>
                          <a:pt x="87" y="4"/>
                        </a:lnTo>
                        <a:lnTo>
                          <a:pt x="84" y="3"/>
                        </a:lnTo>
                        <a:lnTo>
                          <a:pt x="82" y="3"/>
                        </a:lnTo>
                        <a:lnTo>
                          <a:pt x="72" y="1"/>
                        </a:lnTo>
                        <a:lnTo>
                          <a:pt x="72" y="1"/>
                        </a:lnTo>
                        <a:lnTo>
                          <a:pt x="65" y="0"/>
                        </a:lnTo>
                        <a:lnTo>
                          <a:pt x="57" y="1"/>
                        </a:lnTo>
                        <a:lnTo>
                          <a:pt x="54" y="1"/>
                        </a:lnTo>
                        <a:lnTo>
                          <a:pt x="50" y="4"/>
                        </a:lnTo>
                        <a:lnTo>
                          <a:pt x="50" y="4"/>
                        </a:lnTo>
                        <a:lnTo>
                          <a:pt x="45" y="9"/>
                        </a:lnTo>
                        <a:lnTo>
                          <a:pt x="43" y="15"/>
                        </a:lnTo>
                        <a:lnTo>
                          <a:pt x="43" y="15"/>
                        </a:lnTo>
                        <a:lnTo>
                          <a:pt x="40" y="20"/>
                        </a:lnTo>
                        <a:lnTo>
                          <a:pt x="38" y="21"/>
                        </a:lnTo>
                        <a:lnTo>
                          <a:pt x="38" y="21"/>
                        </a:lnTo>
                        <a:lnTo>
                          <a:pt x="34" y="23"/>
                        </a:lnTo>
                        <a:lnTo>
                          <a:pt x="30" y="26"/>
                        </a:lnTo>
                        <a:lnTo>
                          <a:pt x="25" y="27"/>
                        </a:lnTo>
                        <a:lnTo>
                          <a:pt x="25" y="27"/>
                        </a:lnTo>
                        <a:lnTo>
                          <a:pt x="14" y="27"/>
                        </a:lnTo>
                        <a:lnTo>
                          <a:pt x="9" y="28"/>
                        </a:lnTo>
                        <a:lnTo>
                          <a:pt x="6" y="28"/>
                        </a:lnTo>
                        <a:lnTo>
                          <a:pt x="6" y="28"/>
                        </a:lnTo>
                        <a:lnTo>
                          <a:pt x="2" y="31"/>
                        </a:lnTo>
                        <a:lnTo>
                          <a:pt x="1" y="33"/>
                        </a:lnTo>
                        <a:lnTo>
                          <a:pt x="0" y="36"/>
                        </a:lnTo>
                        <a:lnTo>
                          <a:pt x="0" y="39"/>
                        </a:lnTo>
                        <a:lnTo>
                          <a:pt x="0" y="43"/>
                        </a:lnTo>
                        <a:lnTo>
                          <a:pt x="1" y="46"/>
                        </a:lnTo>
                        <a:lnTo>
                          <a:pt x="1" y="46"/>
                        </a:lnTo>
                        <a:lnTo>
                          <a:pt x="1" y="53"/>
                        </a:lnTo>
                        <a:lnTo>
                          <a:pt x="3" y="58"/>
                        </a:lnTo>
                        <a:lnTo>
                          <a:pt x="5" y="59"/>
                        </a:lnTo>
                        <a:lnTo>
                          <a:pt x="7" y="59"/>
                        </a:lnTo>
                        <a:lnTo>
                          <a:pt x="7" y="5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58" name="Freeform: Shape 105">
                    <a:extLst>
                      <a:ext uri="{FF2B5EF4-FFF2-40B4-BE49-F238E27FC236}">
                        <a16:creationId xmlns:a16="http://schemas.microsoft.com/office/drawing/2014/main" id="{3D4E6FE8-74A6-4026-99E6-19D7F1271C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812270" y="4121862"/>
                    <a:ext cx="130089" cy="186099"/>
                  </a:xfrm>
                  <a:custGeom>
                    <a:avLst/>
                    <a:gdLst>
                      <a:gd name="T0" fmla="*/ 97 w 144"/>
                      <a:gd name="T1" fmla="*/ 85 h 206"/>
                      <a:gd name="T2" fmla="*/ 102 w 144"/>
                      <a:gd name="T3" fmla="*/ 79 h 206"/>
                      <a:gd name="T4" fmla="*/ 97 w 144"/>
                      <a:gd name="T5" fmla="*/ 71 h 206"/>
                      <a:gd name="T6" fmla="*/ 81 w 144"/>
                      <a:gd name="T7" fmla="*/ 76 h 206"/>
                      <a:gd name="T8" fmla="*/ 71 w 144"/>
                      <a:gd name="T9" fmla="*/ 74 h 206"/>
                      <a:gd name="T10" fmla="*/ 59 w 144"/>
                      <a:gd name="T11" fmla="*/ 76 h 206"/>
                      <a:gd name="T12" fmla="*/ 48 w 144"/>
                      <a:gd name="T13" fmla="*/ 80 h 206"/>
                      <a:gd name="T14" fmla="*/ 38 w 144"/>
                      <a:gd name="T15" fmla="*/ 68 h 206"/>
                      <a:gd name="T16" fmla="*/ 42 w 144"/>
                      <a:gd name="T17" fmla="*/ 41 h 206"/>
                      <a:gd name="T18" fmla="*/ 54 w 144"/>
                      <a:gd name="T19" fmla="*/ 37 h 206"/>
                      <a:gd name="T20" fmla="*/ 77 w 144"/>
                      <a:gd name="T21" fmla="*/ 41 h 206"/>
                      <a:gd name="T22" fmla="*/ 99 w 144"/>
                      <a:gd name="T23" fmla="*/ 42 h 206"/>
                      <a:gd name="T24" fmla="*/ 126 w 144"/>
                      <a:gd name="T25" fmla="*/ 41 h 206"/>
                      <a:gd name="T26" fmla="*/ 137 w 144"/>
                      <a:gd name="T27" fmla="*/ 27 h 206"/>
                      <a:gd name="T28" fmla="*/ 144 w 144"/>
                      <a:gd name="T29" fmla="*/ 10 h 206"/>
                      <a:gd name="T30" fmla="*/ 139 w 144"/>
                      <a:gd name="T31" fmla="*/ 0 h 206"/>
                      <a:gd name="T32" fmla="*/ 128 w 144"/>
                      <a:gd name="T33" fmla="*/ 10 h 206"/>
                      <a:gd name="T34" fmla="*/ 121 w 144"/>
                      <a:gd name="T35" fmla="*/ 20 h 206"/>
                      <a:gd name="T36" fmla="*/ 101 w 144"/>
                      <a:gd name="T37" fmla="*/ 22 h 206"/>
                      <a:gd name="T38" fmla="*/ 65 w 144"/>
                      <a:gd name="T39" fmla="*/ 14 h 206"/>
                      <a:gd name="T40" fmla="*/ 53 w 144"/>
                      <a:gd name="T41" fmla="*/ 10 h 206"/>
                      <a:gd name="T42" fmla="*/ 40 w 144"/>
                      <a:gd name="T43" fmla="*/ 27 h 206"/>
                      <a:gd name="T44" fmla="*/ 26 w 144"/>
                      <a:gd name="T45" fmla="*/ 32 h 206"/>
                      <a:gd name="T46" fmla="*/ 21 w 144"/>
                      <a:gd name="T47" fmla="*/ 47 h 206"/>
                      <a:gd name="T48" fmla="*/ 16 w 144"/>
                      <a:gd name="T49" fmla="*/ 86 h 206"/>
                      <a:gd name="T50" fmla="*/ 11 w 144"/>
                      <a:gd name="T51" fmla="*/ 104 h 206"/>
                      <a:gd name="T52" fmla="*/ 6 w 144"/>
                      <a:gd name="T53" fmla="*/ 119 h 206"/>
                      <a:gd name="T54" fmla="*/ 0 w 144"/>
                      <a:gd name="T55" fmla="*/ 127 h 206"/>
                      <a:gd name="T56" fmla="*/ 12 w 144"/>
                      <a:gd name="T57" fmla="*/ 151 h 206"/>
                      <a:gd name="T58" fmla="*/ 17 w 144"/>
                      <a:gd name="T59" fmla="*/ 170 h 206"/>
                      <a:gd name="T60" fmla="*/ 16 w 144"/>
                      <a:gd name="T61" fmla="*/ 193 h 206"/>
                      <a:gd name="T62" fmla="*/ 22 w 144"/>
                      <a:gd name="T63" fmla="*/ 206 h 206"/>
                      <a:gd name="T64" fmla="*/ 28 w 144"/>
                      <a:gd name="T65" fmla="*/ 201 h 206"/>
                      <a:gd name="T66" fmla="*/ 37 w 144"/>
                      <a:gd name="T67" fmla="*/ 178 h 206"/>
                      <a:gd name="T68" fmla="*/ 35 w 144"/>
                      <a:gd name="T69" fmla="*/ 145 h 206"/>
                      <a:gd name="T70" fmla="*/ 37 w 144"/>
                      <a:gd name="T71" fmla="*/ 128 h 206"/>
                      <a:gd name="T72" fmla="*/ 43 w 144"/>
                      <a:gd name="T73" fmla="*/ 129 h 206"/>
                      <a:gd name="T74" fmla="*/ 50 w 144"/>
                      <a:gd name="T75" fmla="*/ 144 h 206"/>
                      <a:gd name="T76" fmla="*/ 56 w 144"/>
                      <a:gd name="T77" fmla="*/ 162 h 206"/>
                      <a:gd name="T78" fmla="*/ 60 w 144"/>
                      <a:gd name="T79" fmla="*/ 179 h 206"/>
                      <a:gd name="T80" fmla="*/ 70 w 144"/>
                      <a:gd name="T81" fmla="*/ 178 h 206"/>
                      <a:gd name="T82" fmla="*/ 87 w 144"/>
                      <a:gd name="T83" fmla="*/ 170 h 206"/>
                      <a:gd name="T84" fmla="*/ 89 w 144"/>
                      <a:gd name="T85" fmla="*/ 163 h 206"/>
                      <a:gd name="T86" fmla="*/ 81 w 144"/>
                      <a:gd name="T87" fmla="*/ 151 h 206"/>
                      <a:gd name="T88" fmla="*/ 86 w 144"/>
                      <a:gd name="T89" fmla="*/ 140 h 206"/>
                      <a:gd name="T90" fmla="*/ 72 w 144"/>
                      <a:gd name="T91" fmla="*/ 119 h 206"/>
                      <a:gd name="T92" fmla="*/ 64 w 144"/>
                      <a:gd name="T93" fmla="*/ 104 h 206"/>
                      <a:gd name="T94" fmla="*/ 76 w 144"/>
                      <a:gd name="T95" fmla="*/ 101 h 206"/>
                      <a:gd name="T96" fmla="*/ 85 w 144"/>
                      <a:gd name="T97" fmla="*/ 90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144" h="206">
                        <a:moveTo>
                          <a:pt x="85" y="90"/>
                        </a:moveTo>
                        <a:lnTo>
                          <a:pt x="85" y="90"/>
                        </a:lnTo>
                        <a:lnTo>
                          <a:pt x="92" y="87"/>
                        </a:lnTo>
                        <a:lnTo>
                          <a:pt x="97" y="85"/>
                        </a:lnTo>
                        <a:lnTo>
                          <a:pt x="101" y="82"/>
                        </a:lnTo>
                        <a:lnTo>
                          <a:pt x="101" y="82"/>
                        </a:lnTo>
                        <a:lnTo>
                          <a:pt x="102" y="81"/>
                        </a:lnTo>
                        <a:lnTo>
                          <a:pt x="102" y="79"/>
                        </a:lnTo>
                        <a:lnTo>
                          <a:pt x="102" y="75"/>
                        </a:lnTo>
                        <a:lnTo>
                          <a:pt x="99" y="73"/>
                        </a:lnTo>
                        <a:lnTo>
                          <a:pt x="99" y="73"/>
                        </a:lnTo>
                        <a:lnTo>
                          <a:pt x="97" y="71"/>
                        </a:lnTo>
                        <a:lnTo>
                          <a:pt x="91" y="73"/>
                        </a:lnTo>
                        <a:lnTo>
                          <a:pt x="91" y="73"/>
                        </a:lnTo>
                        <a:lnTo>
                          <a:pt x="81" y="76"/>
                        </a:lnTo>
                        <a:lnTo>
                          <a:pt x="81" y="76"/>
                        </a:lnTo>
                        <a:lnTo>
                          <a:pt x="78" y="76"/>
                        </a:lnTo>
                        <a:lnTo>
                          <a:pt x="77" y="76"/>
                        </a:lnTo>
                        <a:lnTo>
                          <a:pt x="77" y="76"/>
                        </a:lnTo>
                        <a:lnTo>
                          <a:pt x="71" y="74"/>
                        </a:lnTo>
                        <a:lnTo>
                          <a:pt x="66" y="73"/>
                        </a:lnTo>
                        <a:lnTo>
                          <a:pt x="62" y="73"/>
                        </a:lnTo>
                        <a:lnTo>
                          <a:pt x="62" y="73"/>
                        </a:lnTo>
                        <a:lnTo>
                          <a:pt x="59" y="76"/>
                        </a:lnTo>
                        <a:lnTo>
                          <a:pt x="58" y="80"/>
                        </a:lnTo>
                        <a:lnTo>
                          <a:pt x="56" y="85"/>
                        </a:lnTo>
                        <a:lnTo>
                          <a:pt x="56" y="85"/>
                        </a:lnTo>
                        <a:lnTo>
                          <a:pt x="48" y="80"/>
                        </a:lnTo>
                        <a:lnTo>
                          <a:pt x="43" y="74"/>
                        </a:lnTo>
                        <a:lnTo>
                          <a:pt x="40" y="71"/>
                        </a:lnTo>
                        <a:lnTo>
                          <a:pt x="38" y="68"/>
                        </a:lnTo>
                        <a:lnTo>
                          <a:pt x="38" y="68"/>
                        </a:lnTo>
                        <a:lnTo>
                          <a:pt x="38" y="63"/>
                        </a:lnTo>
                        <a:lnTo>
                          <a:pt x="38" y="58"/>
                        </a:lnTo>
                        <a:lnTo>
                          <a:pt x="39" y="49"/>
                        </a:lnTo>
                        <a:lnTo>
                          <a:pt x="42" y="41"/>
                        </a:lnTo>
                        <a:lnTo>
                          <a:pt x="42" y="41"/>
                        </a:lnTo>
                        <a:lnTo>
                          <a:pt x="47" y="39"/>
                        </a:lnTo>
                        <a:lnTo>
                          <a:pt x="50" y="38"/>
                        </a:lnTo>
                        <a:lnTo>
                          <a:pt x="54" y="37"/>
                        </a:lnTo>
                        <a:lnTo>
                          <a:pt x="54" y="37"/>
                        </a:lnTo>
                        <a:lnTo>
                          <a:pt x="62" y="38"/>
                        </a:lnTo>
                        <a:lnTo>
                          <a:pt x="70" y="39"/>
                        </a:lnTo>
                        <a:lnTo>
                          <a:pt x="77" y="41"/>
                        </a:lnTo>
                        <a:lnTo>
                          <a:pt x="85" y="38"/>
                        </a:lnTo>
                        <a:lnTo>
                          <a:pt x="85" y="38"/>
                        </a:lnTo>
                        <a:lnTo>
                          <a:pt x="88" y="39"/>
                        </a:lnTo>
                        <a:lnTo>
                          <a:pt x="99" y="42"/>
                        </a:lnTo>
                        <a:lnTo>
                          <a:pt x="107" y="43"/>
                        </a:lnTo>
                        <a:lnTo>
                          <a:pt x="113" y="43"/>
                        </a:lnTo>
                        <a:lnTo>
                          <a:pt x="120" y="42"/>
                        </a:lnTo>
                        <a:lnTo>
                          <a:pt x="126" y="41"/>
                        </a:lnTo>
                        <a:lnTo>
                          <a:pt x="126" y="41"/>
                        </a:lnTo>
                        <a:lnTo>
                          <a:pt x="131" y="37"/>
                        </a:lnTo>
                        <a:lnTo>
                          <a:pt x="135" y="32"/>
                        </a:lnTo>
                        <a:lnTo>
                          <a:pt x="137" y="27"/>
                        </a:lnTo>
                        <a:lnTo>
                          <a:pt x="140" y="22"/>
                        </a:lnTo>
                        <a:lnTo>
                          <a:pt x="142" y="14"/>
                        </a:lnTo>
                        <a:lnTo>
                          <a:pt x="144" y="10"/>
                        </a:lnTo>
                        <a:lnTo>
                          <a:pt x="144" y="10"/>
                        </a:lnTo>
                        <a:lnTo>
                          <a:pt x="142" y="5"/>
                        </a:lnTo>
                        <a:lnTo>
                          <a:pt x="140" y="1"/>
                        </a:lnTo>
                        <a:lnTo>
                          <a:pt x="140" y="1"/>
                        </a:lnTo>
                        <a:lnTo>
                          <a:pt x="139" y="0"/>
                        </a:lnTo>
                        <a:lnTo>
                          <a:pt x="139" y="0"/>
                        </a:lnTo>
                        <a:lnTo>
                          <a:pt x="135" y="1"/>
                        </a:lnTo>
                        <a:lnTo>
                          <a:pt x="131" y="5"/>
                        </a:lnTo>
                        <a:lnTo>
                          <a:pt x="128" y="10"/>
                        </a:lnTo>
                        <a:lnTo>
                          <a:pt x="128" y="10"/>
                        </a:lnTo>
                        <a:lnTo>
                          <a:pt x="128" y="12"/>
                        </a:lnTo>
                        <a:lnTo>
                          <a:pt x="125" y="15"/>
                        </a:lnTo>
                        <a:lnTo>
                          <a:pt x="121" y="20"/>
                        </a:lnTo>
                        <a:lnTo>
                          <a:pt x="118" y="21"/>
                        </a:lnTo>
                        <a:lnTo>
                          <a:pt x="114" y="22"/>
                        </a:lnTo>
                        <a:lnTo>
                          <a:pt x="114" y="22"/>
                        </a:lnTo>
                        <a:lnTo>
                          <a:pt x="101" y="22"/>
                        </a:lnTo>
                        <a:lnTo>
                          <a:pt x="87" y="21"/>
                        </a:lnTo>
                        <a:lnTo>
                          <a:pt x="72" y="20"/>
                        </a:lnTo>
                        <a:lnTo>
                          <a:pt x="72" y="20"/>
                        </a:lnTo>
                        <a:lnTo>
                          <a:pt x="65" y="14"/>
                        </a:lnTo>
                        <a:lnTo>
                          <a:pt x="59" y="10"/>
                        </a:lnTo>
                        <a:lnTo>
                          <a:pt x="55" y="9"/>
                        </a:lnTo>
                        <a:lnTo>
                          <a:pt x="53" y="10"/>
                        </a:lnTo>
                        <a:lnTo>
                          <a:pt x="53" y="10"/>
                        </a:lnTo>
                        <a:lnTo>
                          <a:pt x="50" y="11"/>
                        </a:lnTo>
                        <a:lnTo>
                          <a:pt x="47" y="14"/>
                        </a:lnTo>
                        <a:lnTo>
                          <a:pt x="43" y="19"/>
                        </a:lnTo>
                        <a:lnTo>
                          <a:pt x="40" y="27"/>
                        </a:lnTo>
                        <a:lnTo>
                          <a:pt x="40" y="27"/>
                        </a:lnTo>
                        <a:lnTo>
                          <a:pt x="33" y="28"/>
                        </a:lnTo>
                        <a:lnTo>
                          <a:pt x="27" y="30"/>
                        </a:lnTo>
                        <a:lnTo>
                          <a:pt x="26" y="32"/>
                        </a:lnTo>
                        <a:lnTo>
                          <a:pt x="23" y="33"/>
                        </a:lnTo>
                        <a:lnTo>
                          <a:pt x="23" y="33"/>
                        </a:lnTo>
                        <a:lnTo>
                          <a:pt x="22" y="39"/>
                        </a:lnTo>
                        <a:lnTo>
                          <a:pt x="21" y="47"/>
                        </a:lnTo>
                        <a:lnTo>
                          <a:pt x="20" y="63"/>
                        </a:lnTo>
                        <a:lnTo>
                          <a:pt x="20" y="80"/>
                        </a:lnTo>
                        <a:lnTo>
                          <a:pt x="20" y="80"/>
                        </a:lnTo>
                        <a:lnTo>
                          <a:pt x="16" y="86"/>
                        </a:lnTo>
                        <a:lnTo>
                          <a:pt x="15" y="92"/>
                        </a:lnTo>
                        <a:lnTo>
                          <a:pt x="12" y="98"/>
                        </a:lnTo>
                        <a:lnTo>
                          <a:pt x="12" y="98"/>
                        </a:lnTo>
                        <a:lnTo>
                          <a:pt x="11" y="104"/>
                        </a:lnTo>
                        <a:lnTo>
                          <a:pt x="11" y="111"/>
                        </a:lnTo>
                        <a:lnTo>
                          <a:pt x="12" y="117"/>
                        </a:lnTo>
                        <a:lnTo>
                          <a:pt x="12" y="117"/>
                        </a:lnTo>
                        <a:lnTo>
                          <a:pt x="6" y="119"/>
                        </a:lnTo>
                        <a:lnTo>
                          <a:pt x="2" y="123"/>
                        </a:lnTo>
                        <a:lnTo>
                          <a:pt x="1" y="124"/>
                        </a:lnTo>
                        <a:lnTo>
                          <a:pt x="0" y="127"/>
                        </a:lnTo>
                        <a:lnTo>
                          <a:pt x="0" y="127"/>
                        </a:lnTo>
                        <a:lnTo>
                          <a:pt x="1" y="130"/>
                        </a:lnTo>
                        <a:lnTo>
                          <a:pt x="2" y="135"/>
                        </a:lnTo>
                        <a:lnTo>
                          <a:pt x="6" y="143"/>
                        </a:lnTo>
                        <a:lnTo>
                          <a:pt x="12" y="151"/>
                        </a:lnTo>
                        <a:lnTo>
                          <a:pt x="12" y="151"/>
                        </a:lnTo>
                        <a:lnTo>
                          <a:pt x="15" y="156"/>
                        </a:lnTo>
                        <a:lnTo>
                          <a:pt x="16" y="162"/>
                        </a:lnTo>
                        <a:lnTo>
                          <a:pt x="17" y="170"/>
                        </a:lnTo>
                        <a:lnTo>
                          <a:pt x="17" y="170"/>
                        </a:lnTo>
                        <a:lnTo>
                          <a:pt x="17" y="178"/>
                        </a:lnTo>
                        <a:lnTo>
                          <a:pt x="17" y="186"/>
                        </a:lnTo>
                        <a:lnTo>
                          <a:pt x="16" y="193"/>
                        </a:lnTo>
                        <a:lnTo>
                          <a:pt x="16" y="193"/>
                        </a:lnTo>
                        <a:lnTo>
                          <a:pt x="18" y="200"/>
                        </a:lnTo>
                        <a:lnTo>
                          <a:pt x="21" y="205"/>
                        </a:lnTo>
                        <a:lnTo>
                          <a:pt x="22" y="206"/>
                        </a:lnTo>
                        <a:lnTo>
                          <a:pt x="24" y="206"/>
                        </a:lnTo>
                        <a:lnTo>
                          <a:pt x="24" y="206"/>
                        </a:lnTo>
                        <a:lnTo>
                          <a:pt x="26" y="205"/>
                        </a:lnTo>
                        <a:lnTo>
                          <a:pt x="28" y="201"/>
                        </a:lnTo>
                        <a:lnTo>
                          <a:pt x="32" y="194"/>
                        </a:lnTo>
                        <a:lnTo>
                          <a:pt x="35" y="183"/>
                        </a:lnTo>
                        <a:lnTo>
                          <a:pt x="35" y="183"/>
                        </a:lnTo>
                        <a:lnTo>
                          <a:pt x="37" y="178"/>
                        </a:lnTo>
                        <a:lnTo>
                          <a:pt x="38" y="172"/>
                        </a:lnTo>
                        <a:lnTo>
                          <a:pt x="38" y="165"/>
                        </a:lnTo>
                        <a:lnTo>
                          <a:pt x="38" y="165"/>
                        </a:lnTo>
                        <a:lnTo>
                          <a:pt x="35" y="145"/>
                        </a:lnTo>
                        <a:lnTo>
                          <a:pt x="34" y="135"/>
                        </a:lnTo>
                        <a:lnTo>
                          <a:pt x="34" y="135"/>
                        </a:lnTo>
                        <a:lnTo>
                          <a:pt x="35" y="130"/>
                        </a:lnTo>
                        <a:lnTo>
                          <a:pt x="37" y="128"/>
                        </a:lnTo>
                        <a:lnTo>
                          <a:pt x="38" y="127"/>
                        </a:lnTo>
                        <a:lnTo>
                          <a:pt x="39" y="128"/>
                        </a:lnTo>
                        <a:lnTo>
                          <a:pt x="39" y="128"/>
                        </a:lnTo>
                        <a:lnTo>
                          <a:pt x="43" y="129"/>
                        </a:lnTo>
                        <a:lnTo>
                          <a:pt x="47" y="134"/>
                        </a:lnTo>
                        <a:lnTo>
                          <a:pt x="50" y="140"/>
                        </a:lnTo>
                        <a:lnTo>
                          <a:pt x="50" y="140"/>
                        </a:lnTo>
                        <a:lnTo>
                          <a:pt x="50" y="144"/>
                        </a:lnTo>
                        <a:lnTo>
                          <a:pt x="51" y="152"/>
                        </a:lnTo>
                        <a:lnTo>
                          <a:pt x="51" y="152"/>
                        </a:lnTo>
                        <a:lnTo>
                          <a:pt x="55" y="160"/>
                        </a:lnTo>
                        <a:lnTo>
                          <a:pt x="56" y="162"/>
                        </a:lnTo>
                        <a:lnTo>
                          <a:pt x="56" y="162"/>
                        </a:lnTo>
                        <a:lnTo>
                          <a:pt x="58" y="171"/>
                        </a:lnTo>
                        <a:lnTo>
                          <a:pt x="59" y="177"/>
                        </a:lnTo>
                        <a:lnTo>
                          <a:pt x="60" y="179"/>
                        </a:lnTo>
                        <a:lnTo>
                          <a:pt x="60" y="179"/>
                        </a:lnTo>
                        <a:lnTo>
                          <a:pt x="62" y="181"/>
                        </a:lnTo>
                        <a:lnTo>
                          <a:pt x="65" y="181"/>
                        </a:lnTo>
                        <a:lnTo>
                          <a:pt x="70" y="178"/>
                        </a:lnTo>
                        <a:lnTo>
                          <a:pt x="76" y="173"/>
                        </a:lnTo>
                        <a:lnTo>
                          <a:pt x="76" y="173"/>
                        </a:lnTo>
                        <a:lnTo>
                          <a:pt x="82" y="172"/>
                        </a:lnTo>
                        <a:lnTo>
                          <a:pt x="87" y="170"/>
                        </a:lnTo>
                        <a:lnTo>
                          <a:pt x="88" y="168"/>
                        </a:lnTo>
                        <a:lnTo>
                          <a:pt x="89" y="166"/>
                        </a:lnTo>
                        <a:lnTo>
                          <a:pt x="89" y="166"/>
                        </a:lnTo>
                        <a:lnTo>
                          <a:pt x="89" y="163"/>
                        </a:lnTo>
                        <a:lnTo>
                          <a:pt x="88" y="161"/>
                        </a:lnTo>
                        <a:lnTo>
                          <a:pt x="86" y="156"/>
                        </a:lnTo>
                        <a:lnTo>
                          <a:pt x="81" y="151"/>
                        </a:lnTo>
                        <a:lnTo>
                          <a:pt x="81" y="151"/>
                        </a:lnTo>
                        <a:lnTo>
                          <a:pt x="82" y="150"/>
                        </a:lnTo>
                        <a:lnTo>
                          <a:pt x="85" y="147"/>
                        </a:lnTo>
                        <a:lnTo>
                          <a:pt x="86" y="143"/>
                        </a:lnTo>
                        <a:lnTo>
                          <a:pt x="86" y="140"/>
                        </a:lnTo>
                        <a:lnTo>
                          <a:pt x="85" y="138"/>
                        </a:lnTo>
                        <a:lnTo>
                          <a:pt x="85" y="138"/>
                        </a:lnTo>
                        <a:lnTo>
                          <a:pt x="78" y="129"/>
                        </a:lnTo>
                        <a:lnTo>
                          <a:pt x="72" y="119"/>
                        </a:lnTo>
                        <a:lnTo>
                          <a:pt x="72" y="119"/>
                        </a:lnTo>
                        <a:lnTo>
                          <a:pt x="66" y="109"/>
                        </a:lnTo>
                        <a:lnTo>
                          <a:pt x="64" y="104"/>
                        </a:lnTo>
                        <a:lnTo>
                          <a:pt x="64" y="104"/>
                        </a:lnTo>
                        <a:lnTo>
                          <a:pt x="69" y="104"/>
                        </a:lnTo>
                        <a:lnTo>
                          <a:pt x="72" y="103"/>
                        </a:lnTo>
                        <a:lnTo>
                          <a:pt x="76" y="101"/>
                        </a:lnTo>
                        <a:lnTo>
                          <a:pt x="76" y="101"/>
                        </a:lnTo>
                        <a:lnTo>
                          <a:pt x="80" y="97"/>
                        </a:lnTo>
                        <a:lnTo>
                          <a:pt x="82" y="93"/>
                        </a:lnTo>
                        <a:lnTo>
                          <a:pt x="85" y="90"/>
                        </a:lnTo>
                        <a:lnTo>
                          <a:pt x="85" y="9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59" name="Freeform: Shape 106">
                    <a:extLst>
                      <a:ext uri="{FF2B5EF4-FFF2-40B4-BE49-F238E27FC236}">
                        <a16:creationId xmlns:a16="http://schemas.microsoft.com/office/drawing/2014/main" id="{87AD0357-9B56-4B9F-B2BB-2ED14D71A4E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054380" y="4181486"/>
                    <a:ext cx="397493" cy="254757"/>
                  </a:xfrm>
                  <a:custGeom>
                    <a:avLst/>
                    <a:gdLst>
                      <a:gd name="T0" fmla="*/ 293 w 439"/>
                      <a:gd name="T1" fmla="*/ 75 h 283"/>
                      <a:gd name="T2" fmla="*/ 282 w 439"/>
                      <a:gd name="T3" fmla="*/ 76 h 283"/>
                      <a:gd name="T4" fmla="*/ 239 w 439"/>
                      <a:gd name="T5" fmla="*/ 54 h 283"/>
                      <a:gd name="T6" fmla="*/ 227 w 439"/>
                      <a:gd name="T7" fmla="*/ 55 h 283"/>
                      <a:gd name="T8" fmla="*/ 211 w 439"/>
                      <a:gd name="T9" fmla="*/ 43 h 283"/>
                      <a:gd name="T10" fmla="*/ 173 w 439"/>
                      <a:gd name="T11" fmla="*/ 32 h 283"/>
                      <a:gd name="T12" fmla="*/ 151 w 439"/>
                      <a:gd name="T13" fmla="*/ 32 h 283"/>
                      <a:gd name="T14" fmla="*/ 140 w 439"/>
                      <a:gd name="T15" fmla="*/ 44 h 283"/>
                      <a:gd name="T16" fmla="*/ 129 w 439"/>
                      <a:gd name="T17" fmla="*/ 43 h 283"/>
                      <a:gd name="T18" fmla="*/ 114 w 439"/>
                      <a:gd name="T19" fmla="*/ 58 h 283"/>
                      <a:gd name="T20" fmla="*/ 100 w 439"/>
                      <a:gd name="T21" fmla="*/ 73 h 283"/>
                      <a:gd name="T22" fmla="*/ 87 w 439"/>
                      <a:gd name="T23" fmla="*/ 54 h 283"/>
                      <a:gd name="T24" fmla="*/ 81 w 439"/>
                      <a:gd name="T25" fmla="*/ 22 h 283"/>
                      <a:gd name="T26" fmla="*/ 75 w 439"/>
                      <a:gd name="T27" fmla="*/ 14 h 283"/>
                      <a:gd name="T28" fmla="*/ 53 w 439"/>
                      <a:gd name="T29" fmla="*/ 0 h 283"/>
                      <a:gd name="T30" fmla="*/ 28 w 439"/>
                      <a:gd name="T31" fmla="*/ 14 h 283"/>
                      <a:gd name="T32" fmla="*/ 8 w 439"/>
                      <a:gd name="T33" fmla="*/ 12 h 283"/>
                      <a:gd name="T34" fmla="*/ 0 w 439"/>
                      <a:gd name="T35" fmla="*/ 19 h 283"/>
                      <a:gd name="T36" fmla="*/ 26 w 439"/>
                      <a:gd name="T37" fmla="*/ 26 h 283"/>
                      <a:gd name="T38" fmla="*/ 39 w 439"/>
                      <a:gd name="T39" fmla="*/ 44 h 283"/>
                      <a:gd name="T40" fmla="*/ 61 w 439"/>
                      <a:gd name="T41" fmla="*/ 43 h 283"/>
                      <a:gd name="T42" fmla="*/ 72 w 439"/>
                      <a:gd name="T43" fmla="*/ 52 h 283"/>
                      <a:gd name="T44" fmla="*/ 41 w 439"/>
                      <a:gd name="T45" fmla="*/ 64 h 283"/>
                      <a:gd name="T46" fmla="*/ 34 w 439"/>
                      <a:gd name="T47" fmla="*/ 68 h 283"/>
                      <a:gd name="T48" fmla="*/ 44 w 439"/>
                      <a:gd name="T49" fmla="*/ 87 h 283"/>
                      <a:gd name="T50" fmla="*/ 51 w 439"/>
                      <a:gd name="T51" fmla="*/ 105 h 283"/>
                      <a:gd name="T52" fmla="*/ 57 w 439"/>
                      <a:gd name="T53" fmla="*/ 95 h 283"/>
                      <a:gd name="T54" fmla="*/ 65 w 439"/>
                      <a:gd name="T55" fmla="*/ 87 h 283"/>
                      <a:gd name="T56" fmla="*/ 92 w 439"/>
                      <a:gd name="T57" fmla="*/ 107 h 283"/>
                      <a:gd name="T58" fmla="*/ 130 w 439"/>
                      <a:gd name="T59" fmla="*/ 119 h 283"/>
                      <a:gd name="T60" fmla="*/ 161 w 439"/>
                      <a:gd name="T61" fmla="*/ 140 h 283"/>
                      <a:gd name="T62" fmla="*/ 172 w 439"/>
                      <a:gd name="T63" fmla="*/ 171 h 283"/>
                      <a:gd name="T64" fmla="*/ 159 w 439"/>
                      <a:gd name="T65" fmla="*/ 195 h 283"/>
                      <a:gd name="T66" fmla="*/ 154 w 439"/>
                      <a:gd name="T67" fmla="*/ 210 h 283"/>
                      <a:gd name="T68" fmla="*/ 157 w 439"/>
                      <a:gd name="T69" fmla="*/ 222 h 283"/>
                      <a:gd name="T70" fmla="*/ 178 w 439"/>
                      <a:gd name="T71" fmla="*/ 216 h 283"/>
                      <a:gd name="T72" fmla="*/ 199 w 439"/>
                      <a:gd name="T73" fmla="*/ 209 h 283"/>
                      <a:gd name="T74" fmla="*/ 208 w 439"/>
                      <a:gd name="T75" fmla="*/ 218 h 283"/>
                      <a:gd name="T76" fmla="*/ 242 w 439"/>
                      <a:gd name="T77" fmla="*/ 248 h 283"/>
                      <a:gd name="T78" fmla="*/ 273 w 439"/>
                      <a:gd name="T79" fmla="*/ 235 h 283"/>
                      <a:gd name="T80" fmla="*/ 286 w 439"/>
                      <a:gd name="T81" fmla="*/ 208 h 283"/>
                      <a:gd name="T82" fmla="*/ 302 w 439"/>
                      <a:gd name="T83" fmla="*/ 199 h 283"/>
                      <a:gd name="T84" fmla="*/ 319 w 439"/>
                      <a:gd name="T85" fmla="*/ 209 h 283"/>
                      <a:gd name="T86" fmla="*/ 337 w 439"/>
                      <a:gd name="T87" fmla="*/ 211 h 283"/>
                      <a:gd name="T88" fmla="*/ 347 w 439"/>
                      <a:gd name="T89" fmla="*/ 240 h 283"/>
                      <a:gd name="T90" fmla="*/ 367 w 439"/>
                      <a:gd name="T91" fmla="*/ 264 h 283"/>
                      <a:gd name="T92" fmla="*/ 402 w 439"/>
                      <a:gd name="T93" fmla="*/ 269 h 283"/>
                      <a:gd name="T94" fmla="*/ 428 w 439"/>
                      <a:gd name="T95" fmla="*/ 280 h 283"/>
                      <a:gd name="T96" fmla="*/ 439 w 439"/>
                      <a:gd name="T97" fmla="*/ 276 h 283"/>
                      <a:gd name="T98" fmla="*/ 429 w 439"/>
                      <a:gd name="T99" fmla="*/ 258 h 283"/>
                      <a:gd name="T100" fmla="*/ 417 w 439"/>
                      <a:gd name="T101" fmla="*/ 251 h 283"/>
                      <a:gd name="T102" fmla="*/ 413 w 439"/>
                      <a:gd name="T103" fmla="*/ 235 h 283"/>
                      <a:gd name="T104" fmla="*/ 401 w 439"/>
                      <a:gd name="T105" fmla="*/ 236 h 283"/>
                      <a:gd name="T106" fmla="*/ 393 w 439"/>
                      <a:gd name="T107" fmla="*/ 231 h 283"/>
                      <a:gd name="T108" fmla="*/ 385 w 439"/>
                      <a:gd name="T109" fmla="*/ 208 h 283"/>
                      <a:gd name="T110" fmla="*/ 369 w 439"/>
                      <a:gd name="T111" fmla="*/ 194 h 283"/>
                      <a:gd name="T112" fmla="*/ 366 w 439"/>
                      <a:gd name="T113" fmla="*/ 177 h 283"/>
                      <a:gd name="T114" fmla="*/ 384 w 439"/>
                      <a:gd name="T115" fmla="*/ 166 h 283"/>
                      <a:gd name="T116" fmla="*/ 366 w 439"/>
                      <a:gd name="T117" fmla="*/ 152 h 283"/>
                      <a:gd name="T118" fmla="*/ 355 w 439"/>
                      <a:gd name="T119" fmla="*/ 141 h 283"/>
                      <a:gd name="T120" fmla="*/ 337 w 439"/>
                      <a:gd name="T121" fmla="*/ 138 h 283"/>
                      <a:gd name="T122" fmla="*/ 340 w 439"/>
                      <a:gd name="T123" fmla="*/ 128 h 283"/>
                      <a:gd name="T124" fmla="*/ 328 w 439"/>
                      <a:gd name="T125" fmla="*/ 107 h 2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439" h="283">
                        <a:moveTo>
                          <a:pt x="309" y="89"/>
                        </a:moveTo>
                        <a:lnTo>
                          <a:pt x="309" y="89"/>
                        </a:lnTo>
                        <a:lnTo>
                          <a:pt x="303" y="82"/>
                        </a:lnTo>
                        <a:lnTo>
                          <a:pt x="298" y="79"/>
                        </a:lnTo>
                        <a:lnTo>
                          <a:pt x="293" y="75"/>
                        </a:lnTo>
                        <a:lnTo>
                          <a:pt x="293" y="75"/>
                        </a:lnTo>
                        <a:lnTo>
                          <a:pt x="288" y="74"/>
                        </a:lnTo>
                        <a:lnTo>
                          <a:pt x="286" y="75"/>
                        </a:lnTo>
                        <a:lnTo>
                          <a:pt x="282" y="76"/>
                        </a:lnTo>
                        <a:lnTo>
                          <a:pt x="282" y="76"/>
                        </a:lnTo>
                        <a:lnTo>
                          <a:pt x="269" y="68"/>
                        </a:lnTo>
                        <a:lnTo>
                          <a:pt x="256" y="62"/>
                        </a:lnTo>
                        <a:lnTo>
                          <a:pt x="244" y="55"/>
                        </a:lnTo>
                        <a:lnTo>
                          <a:pt x="244" y="55"/>
                        </a:lnTo>
                        <a:lnTo>
                          <a:pt x="239" y="54"/>
                        </a:lnTo>
                        <a:lnTo>
                          <a:pt x="237" y="55"/>
                        </a:lnTo>
                        <a:lnTo>
                          <a:pt x="232" y="57"/>
                        </a:lnTo>
                        <a:lnTo>
                          <a:pt x="232" y="57"/>
                        </a:lnTo>
                        <a:lnTo>
                          <a:pt x="229" y="55"/>
                        </a:lnTo>
                        <a:lnTo>
                          <a:pt x="227" y="55"/>
                        </a:lnTo>
                        <a:lnTo>
                          <a:pt x="227" y="55"/>
                        </a:lnTo>
                        <a:lnTo>
                          <a:pt x="222" y="51"/>
                        </a:lnTo>
                        <a:lnTo>
                          <a:pt x="217" y="47"/>
                        </a:lnTo>
                        <a:lnTo>
                          <a:pt x="211" y="43"/>
                        </a:lnTo>
                        <a:lnTo>
                          <a:pt x="211" y="43"/>
                        </a:lnTo>
                        <a:lnTo>
                          <a:pt x="201" y="39"/>
                        </a:lnTo>
                        <a:lnTo>
                          <a:pt x="192" y="37"/>
                        </a:lnTo>
                        <a:lnTo>
                          <a:pt x="183" y="36"/>
                        </a:lnTo>
                        <a:lnTo>
                          <a:pt x="183" y="36"/>
                        </a:lnTo>
                        <a:lnTo>
                          <a:pt x="173" y="32"/>
                        </a:lnTo>
                        <a:lnTo>
                          <a:pt x="164" y="30"/>
                        </a:lnTo>
                        <a:lnTo>
                          <a:pt x="159" y="30"/>
                        </a:lnTo>
                        <a:lnTo>
                          <a:pt x="154" y="31"/>
                        </a:lnTo>
                        <a:lnTo>
                          <a:pt x="154" y="31"/>
                        </a:lnTo>
                        <a:lnTo>
                          <a:pt x="151" y="32"/>
                        </a:lnTo>
                        <a:lnTo>
                          <a:pt x="147" y="35"/>
                        </a:lnTo>
                        <a:lnTo>
                          <a:pt x="142" y="42"/>
                        </a:lnTo>
                        <a:lnTo>
                          <a:pt x="142" y="42"/>
                        </a:lnTo>
                        <a:lnTo>
                          <a:pt x="141" y="43"/>
                        </a:lnTo>
                        <a:lnTo>
                          <a:pt x="140" y="44"/>
                        </a:lnTo>
                        <a:lnTo>
                          <a:pt x="138" y="44"/>
                        </a:lnTo>
                        <a:lnTo>
                          <a:pt x="138" y="44"/>
                        </a:lnTo>
                        <a:lnTo>
                          <a:pt x="137" y="43"/>
                        </a:lnTo>
                        <a:lnTo>
                          <a:pt x="134" y="42"/>
                        </a:lnTo>
                        <a:lnTo>
                          <a:pt x="129" y="43"/>
                        </a:lnTo>
                        <a:lnTo>
                          <a:pt x="125" y="44"/>
                        </a:lnTo>
                        <a:lnTo>
                          <a:pt x="122" y="47"/>
                        </a:lnTo>
                        <a:lnTo>
                          <a:pt x="122" y="47"/>
                        </a:lnTo>
                        <a:lnTo>
                          <a:pt x="119" y="51"/>
                        </a:lnTo>
                        <a:lnTo>
                          <a:pt x="114" y="58"/>
                        </a:lnTo>
                        <a:lnTo>
                          <a:pt x="109" y="68"/>
                        </a:lnTo>
                        <a:lnTo>
                          <a:pt x="109" y="68"/>
                        </a:lnTo>
                        <a:lnTo>
                          <a:pt x="108" y="69"/>
                        </a:lnTo>
                        <a:lnTo>
                          <a:pt x="105" y="71"/>
                        </a:lnTo>
                        <a:lnTo>
                          <a:pt x="100" y="73"/>
                        </a:lnTo>
                        <a:lnTo>
                          <a:pt x="98" y="71"/>
                        </a:lnTo>
                        <a:lnTo>
                          <a:pt x="95" y="70"/>
                        </a:lnTo>
                        <a:lnTo>
                          <a:pt x="95" y="70"/>
                        </a:lnTo>
                        <a:lnTo>
                          <a:pt x="91" y="64"/>
                        </a:lnTo>
                        <a:lnTo>
                          <a:pt x="87" y="54"/>
                        </a:lnTo>
                        <a:lnTo>
                          <a:pt x="83" y="44"/>
                        </a:lnTo>
                        <a:lnTo>
                          <a:pt x="83" y="44"/>
                        </a:lnTo>
                        <a:lnTo>
                          <a:pt x="83" y="36"/>
                        </a:lnTo>
                        <a:lnTo>
                          <a:pt x="82" y="30"/>
                        </a:lnTo>
                        <a:lnTo>
                          <a:pt x="81" y="22"/>
                        </a:lnTo>
                        <a:lnTo>
                          <a:pt x="81" y="22"/>
                        </a:lnTo>
                        <a:lnTo>
                          <a:pt x="80" y="19"/>
                        </a:lnTo>
                        <a:lnTo>
                          <a:pt x="77" y="16"/>
                        </a:lnTo>
                        <a:lnTo>
                          <a:pt x="75" y="14"/>
                        </a:lnTo>
                        <a:lnTo>
                          <a:pt x="75" y="14"/>
                        </a:lnTo>
                        <a:lnTo>
                          <a:pt x="73" y="11"/>
                        </a:lnTo>
                        <a:lnTo>
                          <a:pt x="67" y="6"/>
                        </a:lnTo>
                        <a:lnTo>
                          <a:pt x="61" y="1"/>
                        </a:lnTo>
                        <a:lnTo>
                          <a:pt x="56" y="0"/>
                        </a:lnTo>
                        <a:lnTo>
                          <a:pt x="53" y="0"/>
                        </a:lnTo>
                        <a:lnTo>
                          <a:pt x="53" y="0"/>
                        </a:lnTo>
                        <a:lnTo>
                          <a:pt x="46" y="3"/>
                        </a:lnTo>
                        <a:lnTo>
                          <a:pt x="40" y="5"/>
                        </a:lnTo>
                        <a:lnTo>
                          <a:pt x="28" y="14"/>
                        </a:lnTo>
                        <a:lnTo>
                          <a:pt x="28" y="14"/>
                        </a:lnTo>
                        <a:lnTo>
                          <a:pt x="22" y="15"/>
                        </a:lnTo>
                        <a:lnTo>
                          <a:pt x="17" y="15"/>
                        </a:lnTo>
                        <a:lnTo>
                          <a:pt x="10" y="14"/>
                        </a:lnTo>
                        <a:lnTo>
                          <a:pt x="10" y="14"/>
                        </a:lnTo>
                        <a:lnTo>
                          <a:pt x="8" y="12"/>
                        </a:lnTo>
                        <a:lnTo>
                          <a:pt x="6" y="12"/>
                        </a:lnTo>
                        <a:lnTo>
                          <a:pt x="5" y="12"/>
                        </a:lnTo>
                        <a:lnTo>
                          <a:pt x="5" y="12"/>
                        </a:lnTo>
                        <a:lnTo>
                          <a:pt x="1" y="16"/>
                        </a:lnTo>
                        <a:lnTo>
                          <a:pt x="0" y="19"/>
                        </a:lnTo>
                        <a:lnTo>
                          <a:pt x="1" y="20"/>
                        </a:lnTo>
                        <a:lnTo>
                          <a:pt x="1" y="20"/>
                        </a:lnTo>
                        <a:lnTo>
                          <a:pt x="7" y="22"/>
                        </a:lnTo>
                        <a:lnTo>
                          <a:pt x="14" y="25"/>
                        </a:lnTo>
                        <a:lnTo>
                          <a:pt x="26" y="26"/>
                        </a:lnTo>
                        <a:lnTo>
                          <a:pt x="30" y="33"/>
                        </a:lnTo>
                        <a:lnTo>
                          <a:pt x="30" y="33"/>
                        </a:lnTo>
                        <a:lnTo>
                          <a:pt x="32" y="38"/>
                        </a:lnTo>
                        <a:lnTo>
                          <a:pt x="35" y="42"/>
                        </a:lnTo>
                        <a:lnTo>
                          <a:pt x="39" y="44"/>
                        </a:lnTo>
                        <a:lnTo>
                          <a:pt x="39" y="44"/>
                        </a:lnTo>
                        <a:lnTo>
                          <a:pt x="45" y="44"/>
                        </a:lnTo>
                        <a:lnTo>
                          <a:pt x="53" y="44"/>
                        </a:lnTo>
                        <a:lnTo>
                          <a:pt x="53" y="44"/>
                        </a:lnTo>
                        <a:lnTo>
                          <a:pt x="61" y="43"/>
                        </a:lnTo>
                        <a:lnTo>
                          <a:pt x="61" y="43"/>
                        </a:lnTo>
                        <a:lnTo>
                          <a:pt x="68" y="46"/>
                        </a:lnTo>
                        <a:lnTo>
                          <a:pt x="72" y="48"/>
                        </a:lnTo>
                        <a:lnTo>
                          <a:pt x="73" y="49"/>
                        </a:lnTo>
                        <a:lnTo>
                          <a:pt x="72" y="52"/>
                        </a:lnTo>
                        <a:lnTo>
                          <a:pt x="72" y="52"/>
                        </a:lnTo>
                        <a:lnTo>
                          <a:pt x="66" y="55"/>
                        </a:lnTo>
                        <a:lnTo>
                          <a:pt x="55" y="60"/>
                        </a:lnTo>
                        <a:lnTo>
                          <a:pt x="41" y="64"/>
                        </a:lnTo>
                        <a:lnTo>
                          <a:pt x="41" y="64"/>
                        </a:lnTo>
                        <a:lnTo>
                          <a:pt x="38" y="64"/>
                        </a:lnTo>
                        <a:lnTo>
                          <a:pt x="35" y="64"/>
                        </a:lnTo>
                        <a:lnTo>
                          <a:pt x="34" y="65"/>
                        </a:lnTo>
                        <a:lnTo>
                          <a:pt x="34" y="65"/>
                        </a:lnTo>
                        <a:lnTo>
                          <a:pt x="34" y="68"/>
                        </a:lnTo>
                        <a:lnTo>
                          <a:pt x="35" y="70"/>
                        </a:lnTo>
                        <a:lnTo>
                          <a:pt x="38" y="74"/>
                        </a:lnTo>
                        <a:lnTo>
                          <a:pt x="38" y="74"/>
                        </a:lnTo>
                        <a:lnTo>
                          <a:pt x="39" y="78"/>
                        </a:lnTo>
                        <a:lnTo>
                          <a:pt x="44" y="87"/>
                        </a:lnTo>
                        <a:lnTo>
                          <a:pt x="44" y="87"/>
                        </a:lnTo>
                        <a:lnTo>
                          <a:pt x="46" y="96"/>
                        </a:lnTo>
                        <a:lnTo>
                          <a:pt x="50" y="103"/>
                        </a:lnTo>
                        <a:lnTo>
                          <a:pt x="50" y="103"/>
                        </a:lnTo>
                        <a:lnTo>
                          <a:pt x="51" y="105"/>
                        </a:lnTo>
                        <a:lnTo>
                          <a:pt x="53" y="105"/>
                        </a:lnTo>
                        <a:lnTo>
                          <a:pt x="55" y="103"/>
                        </a:lnTo>
                        <a:lnTo>
                          <a:pt x="57" y="100"/>
                        </a:lnTo>
                        <a:lnTo>
                          <a:pt x="57" y="100"/>
                        </a:lnTo>
                        <a:lnTo>
                          <a:pt x="57" y="95"/>
                        </a:lnTo>
                        <a:lnTo>
                          <a:pt x="57" y="91"/>
                        </a:lnTo>
                        <a:lnTo>
                          <a:pt x="59" y="89"/>
                        </a:lnTo>
                        <a:lnTo>
                          <a:pt x="59" y="89"/>
                        </a:lnTo>
                        <a:lnTo>
                          <a:pt x="62" y="87"/>
                        </a:lnTo>
                        <a:lnTo>
                          <a:pt x="65" y="87"/>
                        </a:lnTo>
                        <a:lnTo>
                          <a:pt x="68" y="87"/>
                        </a:lnTo>
                        <a:lnTo>
                          <a:pt x="68" y="87"/>
                        </a:lnTo>
                        <a:lnTo>
                          <a:pt x="76" y="95"/>
                        </a:lnTo>
                        <a:lnTo>
                          <a:pt x="83" y="101"/>
                        </a:lnTo>
                        <a:lnTo>
                          <a:pt x="92" y="107"/>
                        </a:lnTo>
                        <a:lnTo>
                          <a:pt x="92" y="107"/>
                        </a:lnTo>
                        <a:lnTo>
                          <a:pt x="105" y="112"/>
                        </a:lnTo>
                        <a:lnTo>
                          <a:pt x="118" y="116"/>
                        </a:lnTo>
                        <a:lnTo>
                          <a:pt x="130" y="119"/>
                        </a:lnTo>
                        <a:lnTo>
                          <a:pt x="130" y="119"/>
                        </a:lnTo>
                        <a:lnTo>
                          <a:pt x="134" y="121"/>
                        </a:lnTo>
                        <a:lnTo>
                          <a:pt x="142" y="125"/>
                        </a:lnTo>
                        <a:lnTo>
                          <a:pt x="148" y="129"/>
                        </a:lnTo>
                        <a:lnTo>
                          <a:pt x="154" y="134"/>
                        </a:lnTo>
                        <a:lnTo>
                          <a:pt x="161" y="140"/>
                        </a:lnTo>
                        <a:lnTo>
                          <a:pt x="165" y="146"/>
                        </a:lnTo>
                        <a:lnTo>
                          <a:pt x="165" y="146"/>
                        </a:lnTo>
                        <a:lnTo>
                          <a:pt x="168" y="151"/>
                        </a:lnTo>
                        <a:lnTo>
                          <a:pt x="169" y="157"/>
                        </a:lnTo>
                        <a:lnTo>
                          <a:pt x="172" y="171"/>
                        </a:lnTo>
                        <a:lnTo>
                          <a:pt x="174" y="187"/>
                        </a:lnTo>
                        <a:lnTo>
                          <a:pt x="174" y="187"/>
                        </a:lnTo>
                        <a:lnTo>
                          <a:pt x="169" y="189"/>
                        </a:lnTo>
                        <a:lnTo>
                          <a:pt x="164" y="192"/>
                        </a:lnTo>
                        <a:lnTo>
                          <a:pt x="159" y="195"/>
                        </a:lnTo>
                        <a:lnTo>
                          <a:pt x="159" y="195"/>
                        </a:lnTo>
                        <a:lnTo>
                          <a:pt x="157" y="200"/>
                        </a:lnTo>
                        <a:lnTo>
                          <a:pt x="156" y="205"/>
                        </a:lnTo>
                        <a:lnTo>
                          <a:pt x="154" y="210"/>
                        </a:lnTo>
                        <a:lnTo>
                          <a:pt x="154" y="210"/>
                        </a:lnTo>
                        <a:lnTo>
                          <a:pt x="153" y="215"/>
                        </a:lnTo>
                        <a:lnTo>
                          <a:pt x="153" y="219"/>
                        </a:lnTo>
                        <a:lnTo>
                          <a:pt x="154" y="221"/>
                        </a:lnTo>
                        <a:lnTo>
                          <a:pt x="157" y="222"/>
                        </a:lnTo>
                        <a:lnTo>
                          <a:pt x="157" y="222"/>
                        </a:lnTo>
                        <a:lnTo>
                          <a:pt x="161" y="222"/>
                        </a:lnTo>
                        <a:lnTo>
                          <a:pt x="167" y="221"/>
                        </a:lnTo>
                        <a:lnTo>
                          <a:pt x="175" y="219"/>
                        </a:lnTo>
                        <a:lnTo>
                          <a:pt x="175" y="219"/>
                        </a:lnTo>
                        <a:lnTo>
                          <a:pt x="178" y="216"/>
                        </a:lnTo>
                        <a:lnTo>
                          <a:pt x="180" y="214"/>
                        </a:lnTo>
                        <a:lnTo>
                          <a:pt x="184" y="211"/>
                        </a:lnTo>
                        <a:lnTo>
                          <a:pt x="184" y="211"/>
                        </a:lnTo>
                        <a:lnTo>
                          <a:pt x="191" y="209"/>
                        </a:lnTo>
                        <a:lnTo>
                          <a:pt x="199" y="209"/>
                        </a:lnTo>
                        <a:lnTo>
                          <a:pt x="199" y="209"/>
                        </a:lnTo>
                        <a:lnTo>
                          <a:pt x="204" y="210"/>
                        </a:lnTo>
                        <a:lnTo>
                          <a:pt x="205" y="211"/>
                        </a:lnTo>
                        <a:lnTo>
                          <a:pt x="205" y="211"/>
                        </a:lnTo>
                        <a:lnTo>
                          <a:pt x="208" y="218"/>
                        </a:lnTo>
                        <a:lnTo>
                          <a:pt x="218" y="229"/>
                        </a:lnTo>
                        <a:lnTo>
                          <a:pt x="231" y="241"/>
                        </a:lnTo>
                        <a:lnTo>
                          <a:pt x="237" y="246"/>
                        </a:lnTo>
                        <a:lnTo>
                          <a:pt x="242" y="248"/>
                        </a:lnTo>
                        <a:lnTo>
                          <a:pt x="242" y="248"/>
                        </a:lnTo>
                        <a:lnTo>
                          <a:pt x="249" y="249"/>
                        </a:lnTo>
                        <a:lnTo>
                          <a:pt x="256" y="248"/>
                        </a:lnTo>
                        <a:lnTo>
                          <a:pt x="261" y="246"/>
                        </a:lnTo>
                        <a:lnTo>
                          <a:pt x="266" y="242"/>
                        </a:lnTo>
                        <a:lnTo>
                          <a:pt x="273" y="235"/>
                        </a:lnTo>
                        <a:lnTo>
                          <a:pt x="276" y="231"/>
                        </a:lnTo>
                        <a:lnTo>
                          <a:pt x="276" y="231"/>
                        </a:lnTo>
                        <a:lnTo>
                          <a:pt x="280" y="221"/>
                        </a:lnTo>
                        <a:lnTo>
                          <a:pt x="283" y="213"/>
                        </a:lnTo>
                        <a:lnTo>
                          <a:pt x="286" y="208"/>
                        </a:lnTo>
                        <a:lnTo>
                          <a:pt x="289" y="204"/>
                        </a:lnTo>
                        <a:lnTo>
                          <a:pt x="289" y="204"/>
                        </a:lnTo>
                        <a:lnTo>
                          <a:pt x="292" y="203"/>
                        </a:lnTo>
                        <a:lnTo>
                          <a:pt x="296" y="200"/>
                        </a:lnTo>
                        <a:lnTo>
                          <a:pt x="302" y="199"/>
                        </a:lnTo>
                        <a:lnTo>
                          <a:pt x="309" y="199"/>
                        </a:lnTo>
                        <a:lnTo>
                          <a:pt x="309" y="199"/>
                        </a:lnTo>
                        <a:lnTo>
                          <a:pt x="312" y="203"/>
                        </a:lnTo>
                        <a:lnTo>
                          <a:pt x="314" y="206"/>
                        </a:lnTo>
                        <a:lnTo>
                          <a:pt x="319" y="209"/>
                        </a:lnTo>
                        <a:lnTo>
                          <a:pt x="319" y="209"/>
                        </a:lnTo>
                        <a:lnTo>
                          <a:pt x="326" y="210"/>
                        </a:lnTo>
                        <a:lnTo>
                          <a:pt x="335" y="211"/>
                        </a:lnTo>
                        <a:lnTo>
                          <a:pt x="335" y="211"/>
                        </a:lnTo>
                        <a:lnTo>
                          <a:pt x="337" y="211"/>
                        </a:lnTo>
                        <a:lnTo>
                          <a:pt x="340" y="213"/>
                        </a:lnTo>
                        <a:lnTo>
                          <a:pt x="340" y="213"/>
                        </a:lnTo>
                        <a:lnTo>
                          <a:pt x="341" y="219"/>
                        </a:lnTo>
                        <a:lnTo>
                          <a:pt x="345" y="231"/>
                        </a:lnTo>
                        <a:lnTo>
                          <a:pt x="347" y="240"/>
                        </a:lnTo>
                        <a:lnTo>
                          <a:pt x="352" y="247"/>
                        </a:lnTo>
                        <a:lnTo>
                          <a:pt x="357" y="254"/>
                        </a:lnTo>
                        <a:lnTo>
                          <a:pt x="362" y="261"/>
                        </a:lnTo>
                        <a:lnTo>
                          <a:pt x="362" y="261"/>
                        </a:lnTo>
                        <a:lnTo>
                          <a:pt x="367" y="264"/>
                        </a:lnTo>
                        <a:lnTo>
                          <a:pt x="372" y="267"/>
                        </a:lnTo>
                        <a:lnTo>
                          <a:pt x="384" y="269"/>
                        </a:lnTo>
                        <a:lnTo>
                          <a:pt x="394" y="269"/>
                        </a:lnTo>
                        <a:lnTo>
                          <a:pt x="402" y="269"/>
                        </a:lnTo>
                        <a:lnTo>
                          <a:pt x="402" y="269"/>
                        </a:lnTo>
                        <a:lnTo>
                          <a:pt x="407" y="269"/>
                        </a:lnTo>
                        <a:lnTo>
                          <a:pt x="411" y="270"/>
                        </a:lnTo>
                        <a:lnTo>
                          <a:pt x="411" y="270"/>
                        </a:lnTo>
                        <a:lnTo>
                          <a:pt x="421" y="276"/>
                        </a:lnTo>
                        <a:lnTo>
                          <a:pt x="428" y="280"/>
                        </a:lnTo>
                        <a:lnTo>
                          <a:pt x="434" y="283"/>
                        </a:lnTo>
                        <a:lnTo>
                          <a:pt x="434" y="283"/>
                        </a:lnTo>
                        <a:lnTo>
                          <a:pt x="437" y="281"/>
                        </a:lnTo>
                        <a:lnTo>
                          <a:pt x="438" y="280"/>
                        </a:lnTo>
                        <a:lnTo>
                          <a:pt x="439" y="276"/>
                        </a:lnTo>
                        <a:lnTo>
                          <a:pt x="438" y="270"/>
                        </a:lnTo>
                        <a:lnTo>
                          <a:pt x="438" y="270"/>
                        </a:lnTo>
                        <a:lnTo>
                          <a:pt x="436" y="265"/>
                        </a:lnTo>
                        <a:lnTo>
                          <a:pt x="433" y="262"/>
                        </a:lnTo>
                        <a:lnTo>
                          <a:pt x="429" y="258"/>
                        </a:lnTo>
                        <a:lnTo>
                          <a:pt x="429" y="258"/>
                        </a:lnTo>
                        <a:lnTo>
                          <a:pt x="421" y="254"/>
                        </a:lnTo>
                        <a:lnTo>
                          <a:pt x="421" y="254"/>
                        </a:lnTo>
                        <a:lnTo>
                          <a:pt x="418" y="252"/>
                        </a:lnTo>
                        <a:lnTo>
                          <a:pt x="417" y="251"/>
                        </a:lnTo>
                        <a:lnTo>
                          <a:pt x="417" y="251"/>
                        </a:lnTo>
                        <a:lnTo>
                          <a:pt x="417" y="243"/>
                        </a:lnTo>
                        <a:lnTo>
                          <a:pt x="416" y="238"/>
                        </a:lnTo>
                        <a:lnTo>
                          <a:pt x="413" y="235"/>
                        </a:lnTo>
                        <a:lnTo>
                          <a:pt x="413" y="235"/>
                        </a:lnTo>
                        <a:lnTo>
                          <a:pt x="412" y="234"/>
                        </a:lnTo>
                        <a:lnTo>
                          <a:pt x="410" y="235"/>
                        </a:lnTo>
                        <a:lnTo>
                          <a:pt x="405" y="236"/>
                        </a:lnTo>
                        <a:lnTo>
                          <a:pt x="405" y="236"/>
                        </a:lnTo>
                        <a:lnTo>
                          <a:pt x="401" y="236"/>
                        </a:lnTo>
                        <a:lnTo>
                          <a:pt x="400" y="236"/>
                        </a:lnTo>
                        <a:lnTo>
                          <a:pt x="400" y="236"/>
                        </a:lnTo>
                        <a:lnTo>
                          <a:pt x="397" y="235"/>
                        </a:lnTo>
                        <a:lnTo>
                          <a:pt x="395" y="234"/>
                        </a:lnTo>
                        <a:lnTo>
                          <a:pt x="393" y="231"/>
                        </a:lnTo>
                        <a:lnTo>
                          <a:pt x="393" y="231"/>
                        </a:lnTo>
                        <a:lnTo>
                          <a:pt x="390" y="220"/>
                        </a:lnTo>
                        <a:lnTo>
                          <a:pt x="386" y="211"/>
                        </a:lnTo>
                        <a:lnTo>
                          <a:pt x="386" y="211"/>
                        </a:lnTo>
                        <a:lnTo>
                          <a:pt x="385" y="208"/>
                        </a:lnTo>
                        <a:lnTo>
                          <a:pt x="383" y="206"/>
                        </a:lnTo>
                        <a:lnTo>
                          <a:pt x="380" y="208"/>
                        </a:lnTo>
                        <a:lnTo>
                          <a:pt x="380" y="208"/>
                        </a:lnTo>
                        <a:lnTo>
                          <a:pt x="374" y="200"/>
                        </a:lnTo>
                        <a:lnTo>
                          <a:pt x="369" y="194"/>
                        </a:lnTo>
                        <a:lnTo>
                          <a:pt x="364" y="187"/>
                        </a:lnTo>
                        <a:lnTo>
                          <a:pt x="364" y="187"/>
                        </a:lnTo>
                        <a:lnTo>
                          <a:pt x="364" y="183"/>
                        </a:lnTo>
                        <a:lnTo>
                          <a:pt x="364" y="179"/>
                        </a:lnTo>
                        <a:lnTo>
                          <a:pt x="366" y="177"/>
                        </a:lnTo>
                        <a:lnTo>
                          <a:pt x="366" y="177"/>
                        </a:lnTo>
                        <a:lnTo>
                          <a:pt x="374" y="173"/>
                        </a:lnTo>
                        <a:lnTo>
                          <a:pt x="380" y="171"/>
                        </a:lnTo>
                        <a:lnTo>
                          <a:pt x="383" y="168"/>
                        </a:lnTo>
                        <a:lnTo>
                          <a:pt x="384" y="166"/>
                        </a:lnTo>
                        <a:lnTo>
                          <a:pt x="384" y="166"/>
                        </a:lnTo>
                        <a:lnTo>
                          <a:pt x="383" y="164"/>
                        </a:lnTo>
                        <a:lnTo>
                          <a:pt x="380" y="161"/>
                        </a:lnTo>
                        <a:lnTo>
                          <a:pt x="375" y="157"/>
                        </a:lnTo>
                        <a:lnTo>
                          <a:pt x="366" y="152"/>
                        </a:lnTo>
                        <a:lnTo>
                          <a:pt x="366" y="152"/>
                        </a:lnTo>
                        <a:lnTo>
                          <a:pt x="363" y="148"/>
                        </a:lnTo>
                        <a:lnTo>
                          <a:pt x="359" y="145"/>
                        </a:lnTo>
                        <a:lnTo>
                          <a:pt x="355" y="141"/>
                        </a:lnTo>
                        <a:lnTo>
                          <a:pt x="355" y="141"/>
                        </a:lnTo>
                        <a:lnTo>
                          <a:pt x="347" y="140"/>
                        </a:lnTo>
                        <a:lnTo>
                          <a:pt x="340" y="140"/>
                        </a:lnTo>
                        <a:lnTo>
                          <a:pt x="340" y="140"/>
                        </a:lnTo>
                        <a:lnTo>
                          <a:pt x="339" y="139"/>
                        </a:lnTo>
                        <a:lnTo>
                          <a:pt x="337" y="138"/>
                        </a:lnTo>
                        <a:lnTo>
                          <a:pt x="337" y="136"/>
                        </a:lnTo>
                        <a:lnTo>
                          <a:pt x="337" y="136"/>
                        </a:lnTo>
                        <a:lnTo>
                          <a:pt x="339" y="135"/>
                        </a:lnTo>
                        <a:lnTo>
                          <a:pt x="340" y="130"/>
                        </a:lnTo>
                        <a:lnTo>
                          <a:pt x="340" y="128"/>
                        </a:lnTo>
                        <a:lnTo>
                          <a:pt x="340" y="124"/>
                        </a:lnTo>
                        <a:lnTo>
                          <a:pt x="339" y="119"/>
                        </a:lnTo>
                        <a:lnTo>
                          <a:pt x="336" y="114"/>
                        </a:lnTo>
                        <a:lnTo>
                          <a:pt x="336" y="114"/>
                        </a:lnTo>
                        <a:lnTo>
                          <a:pt x="328" y="107"/>
                        </a:lnTo>
                        <a:lnTo>
                          <a:pt x="328" y="107"/>
                        </a:lnTo>
                        <a:lnTo>
                          <a:pt x="309" y="89"/>
                        </a:lnTo>
                        <a:lnTo>
                          <a:pt x="309" y="8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</p:grpSp>
          <p:grpSp>
            <p:nvGrpSpPr>
              <p:cNvPr id="27" name="Group 136">
                <a:extLst>
                  <a:ext uri="{FF2B5EF4-FFF2-40B4-BE49-F238E27FC236}">
                    <a16:creationId xmlns:a16="http://schemas.microsoft.com/office/drawing/2014/main" id="{A1B950E6-8E27-4E9D-BA1A-9AD3DD19D563}"/>
                  </a:ext>
                </a:extLst>
              </p:cNvPr>
              <p:cNvGrpSpPr/>
              <p:nvPr/>
            </p:nvGrpSpPr>
            <p:grpSpPr>
              <a:xfrm>
                <a:off x="6072227" y="2204864"/>
                <a:ext cx="1365930" cy="785952"/>
                <a:chOff x="6072227" y="2204864"/>
                <a:chExt cx="1365930" cy="785952"/>
              </a:xfrm>
              <a:grpFill/>
            </p:grpSpPr>
            <p:sp>
              <p:nvSpPr>
                <p:cNvPr id="28" name="Freeform: Shape 82">
                  <a:extLst>
                    <a:ext uri="{FF2B5EF4-FFF2-40B4-BE49-F238E27FC236}">
                      <a16:creationId xmlns:a16="http://schemas.microsoft.com/office/drawing/2014/main" id="{43F511A4-35DB-4305-B568-887CD16E28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13488" y="2707150"/>
                  <a:ext cx="124669" cy="204167"/>
                </a:xfrm>
                <a:custGeom>
                  <a:avLst/>
                  <a:gdLst>
                    <a:gd name="T0" fmla="*/ 9 w 139"/>
                    <a:gd name="T1" fmla="*/ 57 h 227"/>
                    <a:gd name="T2" fmla="*/ 15 w 139"/>
                    <a:gd name="T3" fmla="*/ 61 h 227"/>
                    <a:gd name="T4" fmla="*/ 6 w 139"/>
                    <a:gd name="T5" fmla="*/ 71 h 227"/>
                    <a:gd name="T6" fmla="*/ 6 w 139"/>
                    <a:gd name="T7" fmla="*/ 81 h 227"/>
                    <a:gd name="T8" fmla="*/ 16 w 139"/>
                    <a:gd name="T9" fmla="*/ 82 h 227"/>
                    <a:gd name="T10" fmla="*/ 17 w 139"/>
                    <a:gd name="T11" fmla="*/ 92 h 227"/>
                    <a:gd name="T12" fmla="*/ 23 w 139"/>
                    <a:gd name="T13" fmla="*/ 93 h 227"/>
                    <a:gd name="T14" fmla="*/ 34 w 139"/>
                    <a:gd name="T15" fmla="*/ 101 h 227"/>
                    <a:gd name="T16" fmla="*/ 41 w 139"/>
                    <a:gd name="T17" fmla="*/ 97 h 227"/>
                    <a:gd name="T18" fmla="*/ 48 w 139"/>
                    <a:gd name="T19" fmla="*/ 101 h 227"/>
                    <a:gd name="T20" fmla="*/ 50 w 139"/>
                    <a:gd name="T21" fmla="*/ 116 h 227"/>
                    <a:gd name="T22" fmla="*/ 59 w 139"/>
                    <a:gd name="T23" fmla="*/ 128 h 227"/>
                    <a:gd name="T24" fmla="*/ 54 w 139"/>
                    <a:gd name="T25" fmla="*/ 140 h 227"/>
                    <a:gd name="T26" fmla="*/ 32 w 139"/>
                    <a:gd name="T27" fmla="*/ 145 h 227"/>
                    <a:gd name="T28" fmla="*/ 23 w 139"/>
                    <a:gd name="T29" fmla="*/ 151 h 227"/>
                    <a:gd name="T30" fmla="*/ 33 w 139"/>
                    <a:gd name="T31" fmla="*/ 163 h 227"/>
                    <a:gd name="T32" fmla="*/ 25 w 139"/>
                    <a:gd name="T33" fmla="*/ 173 h 227"/>
                    <a:gd name="T34" fmla="*/ 17 w 139"/>
                    <a:gd name="T35" fmla="*/ 186 h 227"/>
                    <a:gd name="T36" fmla="*/ 41 w 139"/>
                    <a:gd name="T37" fmla="*/ 184 h 227"/>
                    <a:gd name="T38" fmla="*/ 49 w 139"/>
                    <a:gd name="T39" fmla="*/ 187 h 227"/>
                    <a:gd name="T40" fmla="*/ 28 w 139"/>
                    <a:gd name="T41" fmla="*/ 199 h 227"/>
                    <a:gd name="T42" fmla="*/ 4 w 139"/>
                    <a:gd name="T43" fmla="*/ 216 h 227"/>
                    <a:gd name="T44" fmla="*/ 9 w 139"/>
                    <a:gd name="T45" fmla="*/ 227 h 227"/>
                    <a:gd name="T46" fmla="*/ 42 w 139"/>
                    <a:gd name="T47" fmla="*/ 215 h 227"/>
                    <a:gd name="T48" fmla="*/ 53 w 139"/>
                    <a:gd name="T49" fmla="*/ 214 h 227"/>
                    <a:gd name="T50" fmla="*/ 113 w 139"/>
                    <a:gd name="T51" fmla="*/ 214 h 227"/>
                    <a:gd name="T52" fmla="*/ 134 w 139"/>
                    <a:gd name="T53" fmla="*/ 206 h 227"/>
                    <a:gd name="T54" fmla="*/ 130 w 139"/>
                    <a:gd name="T55" fmla="*/ 192 h 227"/>
                    <a:gd name="T56" fmla="*/ 120 w 139"/>
                    <a:gd name="T57" fmla="*/ 186 h 227"/>
                    <a:gd name="T58" fmla="*/ 139 w 139"/>
                    <a:gd name="T59" fmla="*/ 163 h 227"/>
                    <a:gd name="T60" fmla="*/ 129 w 139"/>
                    <a:gd name="T61" fmla="*/ 154 h 227"/>
                    <a:gd name="T62" fmla="*/ 119 w 139"/>
                    <a:gd name="T63" fmla="*/ 147 h 227"/>
                    <a:gd name="T64" fmla="*/ 113 w 139"/>
                    <a:gd name="T65" fmla="*/ 134 h 227"/>
                    <a:gd name="T66" fmla="*/ 109 w 139"/>
                    <a:gd name="T67" fmla="*/ 118 h 227"/>
                    <a:gd name="T68" fmla="*/ 93 w 139"/>
                    <a:gd name="T69" fmla="*/ 109 h 227"/>
                    <a:gd name="T70" fmla="*/ 90 w 139"/>
                    <a:gd name="T71" fmla="*/ 98 h 227"/>
                    <a:gd name="T72" fmla="*/ 77 w 139"/>
                    <a:gd name="T73" fmla="*/ 75 h 227"/>
                    <a:gd name="T74" fmla="*/ 70 w 139"/>
                    <a:gd name="T75" fmla="*/ 57 h 227"/>
                    <a:gd name="T76" fmla="*/ 82 w 139"/>
                    <a:gd name="T77" fmla="*/ 46 h 227"/>
                    <a:gd name="T78" fmla="*/ 82 w 139"/>
                    <a:gd name="T79" fmla="*/ 33 h 227"/>
                    <a:gd name="T80" fmla="*/ 70 w 139"/>
                    <a:gd name="T81" fmla="*/ 26 h 227"/>
                    <a:gd name="T82" fmla="*/ 50 w 139"/>
                    <a:gd name="T83" fmla="*/ 30 h 227"/>
                    <a:gd name="T84" fmla="*/ 41 w 139"/>
                    <a:gd name="T85" fmla="*/ 25 h 227"/>
                    <a:gd name="T86" fmla="*/ 58 w 139"/>
                    <a:gd name="T87" fmla="*/ 12 h 227"/>
                    <a:gd name="T88" fmla="*/ 59 w 139"/>
                    <a:gd name="T89" fmla="*/ 6 h 227"/>
                    <a:gd name="T90" fmla="*/ 39 w 139"/>
                    <a:gd name="T91" fmla="*/ 1 h 227"/>
                    <a:gd name="T92" fmla="*/ 22 w 139"/>
                    <a:gd name="T93" fmla="*/ 7 h 227"/>
                    <a:gd name="T94" fmla="*/ 17 w 139"/>
                    <a:gd name="T95" fmla="*/ 21 h 227"/>
                    <a:gd name="T96" fmla="*/ 12 w 139"/>
                    <a:gd name="T97" fmla="*/ 27 h 227"/>
                    <a:gd name="T98" fmla="*/ 4 w 139"/>
                    <a:gd name="T99" fmla="*/ 34 h 227"/>
                    <a:gd name="T100" fmla="*/ 3 w 139"/>
                    <a:gd name="T101" fmla="*/ 39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39" h="227">
                      <a:moveTo>
                        <a:pt x="6" y="44"/>
                      </a:moveTo>
                      <a:lnTo>
                        <a:pt x="6" y="44"/>
                      </a:lnTo>
                      <a:lnTo>
                        <a:pt x="7" y="52"/>
                      </a:lnTo>
                      <a:lnTo>
                        <a:pt x="9" y="57"/>
                      </a:lnTo>
                      <a:lnTo>
                        <a:pt x="9" y="57"/>
                      </a:lnTo>
                      <a:lnTo>
                        <a:pt x="9" y="58"/>
                      </a:lnTo>
                      <a:lnTo>
                        <a:pt x="10" y="59"/>
                      </a:lnTo>
                      <a:lnTo>
                        <a:pt x="10" y="59"/>
                      </a:lnTo>
                      <a:lnTo>
                        <a:pt x="14" y="60"/>
                      </a:lnTo>
                      <a:lnTo>
                        <a:pt x="15" y="61"/>
                      </a:lnTo>
                      <a:lnTo>
                        <a:pt x="15" y="63"/>
                      </a:lnTo>
                      <a:lnTo>
                        <a:pt x="15" y="63"/>
                      </a:lnTo>
                      <a:lnTo>
                        <a:pt x="11" y="66"/>
                      </a:lnTo>
                      <a:lnTo>
                        <a:pt x="6" y="71"/>
                      </a:lnTo>
                      <a:lnTo>
                        <a:pt x="6" y="71"/>
                      </a:lnTo>
                      <a:lnTo>
                        <a:pt x="5" y="74"/>
                      </a:lnTo>
                      <a:lnTo>
                        <a:pt x="5" y="76"/>
                      </a:lnTo>
                      <a:lnTo>
                        <a:pt x="6" y="80"/>
                      </a:lnTo>
                      <a:lnTo>
                        <a:pt x="6" y="80"/>
                      </a:lnTo>
                      <a:lnTo>
                        <a:pt x="6" y="81"/>
                      </a:lnTo>
                      <a:lnTo>
                        <a:pt x="9" y="82"/>
                      </a:lnTo>
                      <a:lnTo>
                        <a:pt x="9" y="82"/>
                      </a:lnTo>
                      <a:lnTo>
                        <a:pt x="12" y="81"/>
                      </a:lnTo>
                      <a:lnTo>
                        <a:pt x="15" y="82"/>
                      </a:lnTo>
                      <a:lnTo>
                        <a:pt x="16" y="82"/>
                      </a:lnTo>
                      <a:lnTo>
                        <a:pt x="16" y="82"/>
                      </a:lnTo>
                      <a:lnTo>
                        <a:pt x="17" y="85"/>
                      </a:lnTo>
                      <a:lnTo>
                        <a:pt x="17" y="89"/>
                      </a:lnTo>
                      <a:lnTo>
                        <a:pt x="17" y="92"/>
                      </a:lnTo>
                      <a:lnTo>
                        <a:pt x="17" y="92"/>
                      </a:lnTo>
                      <a:lnTo>
                        <a:pt x="17" y="95"/>
                      </a:lnTo>
                      <a:lnTo>
                        <a:pt x="18" y="95"/>
                      </a:lnTo>
                      <a:lnTo>
                        <a:pt x="20" y="95"/>
                      </a:lnTo>
                      <a:lnTo>
                        <a:pt x="20" y="95"/>
                      </a:lnTo>
                      <a:lnTo>
                        <a:pt x="23" y="93"/>
                      </a:lnTo>
                      <a:lnTo>
                        <a:pt x="28" y="92"/>
                      </a:lnTo>
                      <a:lnTo>
                        <a:pt x="28" y="92"/>
                      </a:lnTo>
                      <a:lnTo>
                        <a:pt x="31" y="93"/>
                      </a:lnTo>
                      <a:lnTo>
                        <a:pt x="32" y="97"/>
                      </a:lnTo>
                      <a:lnTo>
                        <a:pt x="34" y="101"/>
                      </a:lnTo>
                      <a:lnTo>
                        <a:pt x="34" y="101"/>
                      </a:lnTo>
                      <a:lnTo>
                        <a:pt x="34" y="101"/>
                      </a:lnTo>
                      <a:lnTo>
                        <a:pt x="36" y="101"/>
                      </a:lnTo>
                      <a:lnTo>
                        <a:pt x="36" y="101"/>
                      </a:lnTo>
                      <a:lnTo>
                        <a:pt x="41" y="97"/>
                      </a:lnTo>
                      <a:lnTo>
                        <a:pt x="43" y="97"/>
                      </a:lnTo>
                      <a:lnTo>
                        <a:pt x="45" y="97"/>
                      </a:lnTo>
                      <a:lnTo>
                        <a:pt x="45" y="97"/>
                      </a:lnTo>
                      <a:lnTo>
                        <a:pt x="47" y="98"/>
                      </a:lnTo>
                      <a:lnTo>
                        <a:pt x="48" y="101"/>
                      </a:lnTo>
                      <a:lnTo>
                        <a:pt x="48" y="106"/>
                      </a:lnTo>
                      <a:lnTo>
                        <a:pt x="48" y="112"/>
                      </a:lnTo>
                      <a:lnTo>
                        <a:pt x="48" y="112"/>
                      </a:lnTo>
                      <a:lnTo>
                        <a:pt x="50" y="116"/>
                      </a:lnTo>
                      <a:lnTo>
                        <a:pt x="50" y="116"/>
                      </a:lnTo>
                      <a:lnTo>
                        <a:pt x="55" y="119"/>
                      </a:lnTo>
                      <a:lnTo>
                        <a:pt x="58" y="122"/>
                      </a:lnTo>
                      <a:lnTo>
                        <a:pt x="60" y="124"/>
                      </a:lnTo>
                      <a:lnTo>
                        <a:pt x="60" y="124"/>
                      </a:lnTo>
                      <a:lnTo>
                        <a:pt x="59" y="128"/>
                      </a:lnTo>
                      <a:lnTo>
                        <a:pt x="58" y="130"/>
                      </a:lnTo>
                      <a:lnTo>
                        <a:pt x="55" y="134"/>
                      </a:lnTo>
                      <a:lnTo>
                        <a:pt x="55" y="134"/>
                      </a:lnTo>
                      <a:lnTo>
                        <a:pt x="55" y="138"/>
                      </a:lnTo>
                      <a:lnTo>
                        <a:pt x="54" y="140"/>
                      </a:lnTo>
                      <a:lnTo>
                        <a:pt x="53" y="141"/>
                      </a:lnTo>
                      <a:lnTo>
                        <a:pt x="53" y="141"/>
                      </a:lnTo>
                      <a:lnTo>
                        <a:pt x="47" y="144"/>
                      </a:lnTo>
                      <a:lnTo>
                        <a:pt x="39" y="145"/>
                      </a:lnTo>
                      <a:lnTo>
                        <a:pt x="32" y="145"/>
                      </a:lnTo>
                      <a:lnTo>
                        <a:pt x="32" y="145"/>
                      </a:lnTo>
                      <a:lnTo>
                        <a:pt x="27" y="147"/>
                      </a:lnTo>
                      <a:lnTo>
                        <a:pt x="25" y="149"/>
                      </a:lnTo>
                      <a:lnTo>
                        <a:pt x="23" y="151"/>
                      </a:lnTo>
                      <a:lnTo>
                        <a:pt x="23" y="151"/>
                      </a:lnTo>
                      <a:lnTo>
                        <a:pt x="25" y="155"/>
                      </a:lnTo>
                      <a:lnTo>
                        <a:pt x="27" y="159"/>
                      </a:lnTo>
                      <a:lnTo>
                        <a:pt x="32" y="162"/>
                      </a:lnTo>
                      <a:lnTo>
                        <a:pt x="32" y="162"/>
                      </a:lnTo>
                      <a:lnTo>
                        <a:pt x="33" y="163"/>
                      </a:lnTo>
                      <a:lnTo>
                        <a:pt x="34" y="165"/>
                      </a:lnTo>
                      <a:lnTo>
                        <a:pt x="33" y="167"/>
                      </a:lnTo>
                      <a:lnTo>
                        <a:pt x="33" y="167"/>
                      </a:lnTo>
                      <a:lnTo>
                        <a:pt x="30" y="170"/>
                      </a:lnTo>
                      <a:lnTo>
                        <a:pt x="25" y="173"/>
                      </a:lnTo>
                      <a:lnTo>
                        <a:pt x="18" y="176"/>
                      </a:lnTo>
                      <a:lnTo>
                        <a:pt x="18" y="176"/>
                      </a:lnTo>
                      <a:lnTo>
                        <a:pt x="17" y="181"/>
                      </a:lnTo>
                      <a:lnTo>
                        <a:pt x="16" y="184"/>
                      </a:lnTo>
                      <a:lnTo>
                        <a:pt x="17" y="186"/>
                      </a:lnTo>
                      <a:lnTo>
                        <a:pt x="18" y="187"/>
                      </a:lnTo>
                      <a:lnTo>
                        <a:pt x="18" y="187"/>
                      </a:lnTo>
                      <a:lnTo>
                        <a:pt x="25" y="187"/>
                      </a:lnTo>
                      <a:lnTo>
                        <a:pt x="32" y="186"/>
                      </a:lnTo>
                      <a:lnTo>
                        <a:pt x="41" y="184"/>
                      </a:lnTo>
                      <a:lnTo>
                        <a:pt x="41" y="184"/>
                      </a:lnTo>
                      <a:lnTo>
                        <a:pt x="45" y="184"/>
                      </a:lnTo>
                      <a:lnTo>
                        <a:pt x="48" y="186"/>
                      </a:lnTo>
                      <a:lnTo>
                        <a:pt x="49" y="187"/>
                      </a:lnTo>
                      <a:lnTo>
                        <a:pt x="49" y="187"/>
                      </a:lnTo>
                      <a:lnTo>
                        <a:pt x="49" y="187"/>
                      </a:lnTo>
                      <a:lnTo>
                        <a:pt x="48" y="190"/>
                      </a:lnTo>
                      <a:lnTo>
                        <a:pt x="44" y="193"/>
                      </a:lnTo>
                      <a:lnTo>
                        <a:pt x="38" y="197"/>
                      </a:lnTo>
                      <a:lnTo>
                        <a:pt x="28" y="199"/>
                      </a:lnTo>
                      <a:lnTo>
                        <a:pt x="28" y="199"/>
                      </a:lnTo>
                      <a:lnTo>
                        <a:pt x="18" y="205"/>
                      </a:lnTo>
                      <a:lnTo>
                        <a:pt x="11" y="210"/>
                      </a:lnTo>
                      <a:lnTo>
                        <a:pt x="4" y="216"/>
                      </a:lnTo>
                      <a:lnTo>
                        <a:pt x="4" y="216"/>
                      </a:lnTo>
                      <a:lnTo>
                        <a:pt x="3" y="220"/>
                      </a:lnTo>
                      <a:lnTo>
                        <a:pt x="3" y="224"/>
                      </a:lnTo>
                      <a:lnTo>
                        <a:pt x="4" y="226"/>
                      </a:lnTo>
                      <a:lnTo>
                        <a:pt x="4" y="226"/>
                      </a:lnTo>
                      <a:lnTo>
                        <a:pt x="9" y="227"/>
                      </a:lnTo>
                      <a:lnTo>
                        <a:pt x="14" y="227"/>
                      </a:lnTo>
                      <a:lnTo>
                        <a:pt x="20" y="226"/>
                      </a:lnTo>
                      <a:lnTo>
                        <a:pt x="20" y="226"/>
                      </a:lnTo>
                      <a:lnTo>
                        <a:pt x="31" y="221"/>
                      </a:lnTo>
                      <a:lnTo>
                        <a:pt x="42" y="215"/>
                      </a:lnTo>
                      <a:lnTo>
                        <a:pt x="42" y="215"/>
                      </a:lnTo>
                      <a:lnTo>
                        <a:pt x="45" y="214"/>
                      </a:lnTo>
                      <a:lnTo>
                        <a:pt x="49" y="214"/>
                      </a:lnTo>
                      <a:lnTo>
                        <a:pt x="53" y="214"/>
                      </a:lnTo>
                      <a:lnTo>
                        <a:pt x="53" y="214"/>
                      </a:lnTo>
                      <a:lnTo>
                        <a:pt x="63" y="213"/>
                      </a:lnTo>
                      <a:lnTo>
                        <a:pt x="85" y="213"/>
                      </a:lnTo>
                      <a:lnTo>
                        <a:pt x="85" y="213"/>
                      </a:lnTo>
                      <a:lnTo>
                        <a:pt x="113" y="214"/>
                      </a:lnTo>
                      <a:lnTo>
                        <a:pt x="113" y="214"/>
                      </a:lnTo>
                      <a:lnTo>
                        <a:pt x="123" y="213"/>
                      </a:lnTo>
                      <a:lnTo>
                        <a:pt x="129" y="210"/>
                      </a:lnTo>
                      <a:lnTo>
                        <a:pt x="133" y="208"/>
                      </a:lnTo>
                      <a:lnTo>
                        <a:pt x="134" y="206"/>
                      </a:lnTo>
                      <a:lnTo>
                        <a:pt x="134" y="206"/>
                      </a:lnTo>
                      <a:lnTo>
                        <a:pt x="135" y="201"/>
                      </a:lnTo>
                      <a:lnTo>
                        <a:pt x="135" y="198"/>
                      </a:lnTo>
                      <a:lnTo>
                        <a:pt x="134" y="194"/>
                      </a:lnTo>
                      <a:lnTo>
                        <a:pt x="134" y="194"/>
                      </a:lnTo>
                      <a:lnTo>
                        <a:pt x="130" y="192"/>
                      </a:lnTo>
                      <a:lnTo>
                        <a:pt x="125" y="192"/>
                      </a:lnTo>
                      <a:lnTo>
                        <a:pt x="120" y="192"/>
                      </a:lnTo>
                      <a:lnTo>
                        <a:pt x="120" y="192"/>
                      </a:lnTo>
                      <a:lnTo>
                        <a:pt x="119" y="188"/>
                      </a:lnTo>
                      <a:lnTo>
                        <a:pt x="120" y="186"/>
                      </a:lnTo>
                      <a:lnTo>
                        <a:pt x="122" y="183"/>
                      </a:lnTo>
                      <a:lnTo>
                        <a:pt x="122" y="183"/>
                      </a:lnTo>
                      <a:lnTo>
                        <a:pt x="131" y="173"/>
                      </a:lnTo>
                      <a:lnTo>
                        <a:pt x="135" y="168"/>
                      </a:lnTo>
                      <a:lnTo>
                        <a:pt x="139" y="163"/>
                      </a:lnTo>
                      <a:lnTo>
                        <a:pt x="139" y="163"/>
                      </a:lnTo>
                      <a:lnTo>
                        <a:pt x="139" y="161"/>
                      </a:lnTo>
                      <a:lnTo>
                        <a:pt x="139" y="159"/>
                      </a:lnTo>
                      <a:lnTo>
                        <a:pt x="135" y="156"/>
                      </a:lnTo>
                      <a:lnTo>
                        <a:pt x="129" y="154"/>
                      </a:lnTo>
                      <a:lnTo>
                        <a:pt x="129" y="154"/>
                      </a:lnTo>
                      <a:lnTo>
                        <a:pt x="125" y="152"/>
                      </a:lnTo>
                      <a:lnTo>
                        <a:pt x="122" y="151"/>
                      </a:lnTo>
                      <a:lnTo>
                        <a:pt x="119" y="147"/>
                      </a:lnTo>
                      <a:lnTo>
                        <a:pt x="119" y="147"/>
                      </a:lnTo>
                      <a:lnTo>
                        <a:pt x="117" y="145"/>
                      </a:lnTo>
                      <a:lnTo>
                        <a:pt x="115" y="141"/>
                      </a:lnTo>
                      <a:lnTo>
                        <a:pt x="114" y="136"/>
                      </a:lnTo>
                      <a:lnTo>
                        <a:pt x="114" y="136"/>
                      </a:lnTo>
                      <a:lnTo>
                        <a:pt x="113" y="134"/>
                      </a:lnTo>
                      <a:lnTo>
                        <a:pt x="109" y="128"/>
                      </a:lnTo>
                      <a:lnTo>
                        <a:pt x="109" y="128"/>
                      </a:lnTo>
                      <a:lnTo>
                        <a:pt x="109" y="122"/>
                      </a:lnTo>
                      <a:lnTo>
                        <a:pt x="109" y="118"/>
                      </a:lnTo>
                      <a:lnTo>
                        <a:pt x="109" y="118"/>
                      </a:lnTo>
                      <a:lnTo>
                        <a:pt x="107" y="116"/>
                      </a:lnTo>
                      <a:lnTo>
                        <a:pt x="103" y="112"/>
                      </a:lnTo>
                      <a:lnTo>
                        <a:pt x="103" y="112"/>
                      </a:lnTo>
                      <a:lnTo>
                        <a:pt x="98" y="111"/>
                      </a:lnTo>
                      <a:lnTo>
                        <a:pt x="93" y="109"/>
                      </a:lnTo>
                      <a:lnTo>
                        <a:pt x="93" y="109"/>
                      </a:lnTo>
                      <a:lnTo>
                        <a:pt x="91" y="107"/>
                      </a:lnTo>
                      <a:lnTo>
                        <a:pt x="90" y="106"/>
                      </a:lnTo>
                      <a:lnTo>
                        <a:pt x="90" y="106"/>
                      </a:lnTo>
                      <a:lnTo>
                        <a:pt x="90" y="98"/>
                      </a:lnTo>
                      <a:lnTo>
                        <a:pt x="88" y="92"/>
                      </a:lnTo>
                      <a:lnTo>
                        <a:pt x="86" y="85"/>
                      </a:lnTo>
                      <a:lnTo>
                        <a:pt x="86" y="85"/>
                      </a:lnTo>
                      <a:lnTo>
                        <a:pt x="82" y="79"/>
                      </a:lnTo>
                      <a:lnTo>
                        <a:pt x="77" y="75"/>
                      </a:lnTo>
                      <a:lnTo>
                        <a:pt x="73" y="70"/>
                      </a:lnTo>
                      <a:lnTo>
                        <a:pt x="73" y="70"/>
                      </a:lnTo>
                      <a:lnTo>
                        <a:pt x="70" y="66"/>
                      </a:lnTo>
                      <a:lnTo>
                        <a:pt x="69" y="61"/>
                      </a:lnTo>
                      <a:lnTo>
                        <a:pt x="70" y="57"/>
                      </a:lnTo>
                      <a:lnTo>
                        <a:pt x="70" y="57"/>
                      </a:lnTo>
                      <a:lnTo>
                        <a:pt x="74" y="52"/>
                      </a:lnTo>
                      <a:lnTo>
                        <a:pt x="77" y="49"/>
                      </a:lnTo>
                      <a:lnTo>
                        <a:pt x="82" y="46"/>
                      </a:lnTo>
                      <a:lnTo>
                        <a:pt x="82" y="46"/>
                      </a:lnTo>
                      <a:lnTo>
                        <a:pt x="84" y="42"/>
                      </a:lnTo>
                      <a:lnTo>
                        <a:pt x="85" y="39"/>
                      </a:lnTo>
                      <a:lnTo>
                        <a:pt x="84" y="36"/>
                      </a:lnTo>
                      <a:lnTo>
                        <a:pt x="84" y="36"/>
                      </a:lnTo>
                      <a:lnTo>
                        <a:pt x="82" y="33"/>
                      </a:lnTo>
                      <a:lnTo>
                        <a:pt x="80" y="30"/>
                      </a:lnTo>
                      <a:lnTo>
                        <a:pt x="77" y="27"/>
                      </a:lnTo>
                      <a:lnTo>
                        <a:pt x="77" y="27"/>
                      </a:lnTo>
                      <a:lnTo>
                        <a:pt x="74" y="26"/>
                      </a:lnTo>
                      <a:lnTo>
                        <a:pt x="70" y="26"/>
                      </a:lnTo>
                      <a:lnTo>
                        <a:pt x="65" y="26"/>
                      </a:lnTo>
                      <a:lnTo>
                        <a:pt x="65" y="26"/>
                      </a:lnTo>
                      <a:lnTo>
                        <a:pt x="58" y="27"/>
                      </a:lnTo>
                      <a:lnTo>
                        <a:pt x="50" y="30"/>
                      </a:lnTo>
                      <a:lnTo>
                        <a:pt x="50" y="30"/>
                      </a:lnTo>
                      <a:lnTo>
                        <a:pt x="47" y="30"/>
                      </a:lnTo>
                      <a:lnTo>
                        <a:pt x="43" y="30"/>
                      </a:lnTo>
                      <a:lnTo>
                        <a:pt x="39" y="28"/>
                      </a:lnTo>
                      <a:lnTo>
                        <a:pt x="39" y="28"/>
                      </a:lnTo>
                      <a:lnTo>
                        <a:pt x="41" y="25"/>
                      </a:lnTo>
                      <a:lnTo>
                        <a:pt x="43" y="22"/>
                      </a:lnTo>
                      <a:lnTo>
                        <a:pt x="45" y="19"/>
                      </a:lnTo>
                      <a:lnTo>
                        <a:pt x="45" y="19"/>
                      </a:lnTo>
                      <a:lnTo>
                        <a:pt x="52" y="15"/>
                      </a:lnTo>
                      <a:lnTo>
                        <a:pt x="58" y="12"/>
                      </a:lnTo>
                      <a:lnTo>
                        <a:pt x="58" y="12"/>
                      </a:lnTo>
                      <a:lnTo>
                        <a:pt x="60" y="10"/>
                      </a:lnTo>
                      <a:lnTo>
                        <a:pt x="60" y="9"/>
                      </a:lnTo>
                      <a:lnTo>
                        <a:pt x="59" y="6"/>
                      </a:lnTo>
                      <a:lnTo>
                        <a:pt x="59" y="6"/>
                      </a:lnTo>
                      <a:lnTo>
                        <a:pt x="55" y="4"/>
                      </a:lnTo>
                      <a:lnTo>
                        <a:pt x="52" y="1"/>
                      </a:lnTo>
                      <a:lnTo>
                        <a:pt x="45" y="0"/>
                      </a:lnTo>
                      <a:lnTo>
                        <a:pt x="45" y="0"/>
                      </a:lnTo>
                      <a:lnTo>
                        <a:pt x="39" y="1"/>
                      </a:lnTo>
                      <a:lnTo>
                        <a:pt x="33" y="1"/>
                      </a:lnTo>
                      <a:lnTo>
                        <a:pt x="26" y="4"/>
                      </a:lnTo>
                      <a:lnTo>
                        <a:pt x="26" y="4"/>
                      </a:lnTo>
                      <a:lnTo>
                        <a:pt x="23" y="5"/>
                      </a:lnTo>
                      <a:lnTo>
                        <a:pt x="22" y="7"/>
                      </a:lnTo>
                      <a:lnTo>
                        <a:pt x="22" y="7"/>
                      </a:lnTo>
                      <a:lnTo>
                        <a:pt x="21" y="15"/>
                      </a:lnTo>
                      <a:lnTo>
                        <a:pt x="21" y="15"/>
                      </a:lnTo>
                      <a:lnTo>
                        <a:pt x="20" y="19"/>
                      </a:lnTo>
                      <a:lnTo>
                        <a:pt x="17" y="21"/>
                      </a:lnTo>
                      <a:lnTo>
                        <a:pt x="14" y="23"/>
                      </a:lnTo>
                      <a:lnTo>
                        <a:pt x="14" y="23"/>
                      </a:lnTo>
                      <a:lnTo>
                        <a:pt x="14" y="25"/>
                      </a:lnTo>
                      <a:lnTo>
                        <a:pt x="12" y="27"/>
                      </a:lnTo>
                      <a:lnTo>
                        <a:pt x="12" y="27"/>
                      </a:lnTo>
                      <a:lnTo>
                        <a:pt x="11" y="30"/>
                      </a:lnTo>
                      <a:lnTo>
                        <a:pt x="9" y="32"/>
                      </a:lnTo>
                      <a:lnTo>
                        <a:pt x="9" y="32"/>
                      </a:lnTo>
                      <a:lnTo>
                        <a:pt x="6" y="33"/>
                      </a:lnTo>
                      <a:lnTo>
                        <a:pt x="4" y="34"/>
                      </a:lnTo>
                      <a:lnTo>
                        <a:pt x="4" y="34"/>
                      </a:lnTo>
                      <a:lnTo>
                        <a:pt x="1" y="36"/>
                      </a:lnTo>
                      <a:lnTo>
                        <a:pt x="0" y="37"/>
                      </a:lnTo>
                      <a:lnTo>
                        <a:pt x="0" y="37"/>
                      </a:lnTo>
                      <a:lnTo>
                        <a:pt x="3" y="39"/>
                      </a:lnTo>
                      <a:lnTo>
                        <a:pt x="4" y="41"/>
                      </a:lnTo>
                      <a:lnTo>
                        <a:pt x="6" y="44"/>
                      </a:lnTo>
                      <a:lnTo>
                        <a:pt x="6" y="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9" name="Freeform: Shape 83">
                  <a:extLst>
                    <a:ext uri="{FF2B5EF4-FFF2-40B4-BE49-F238E27FC236}">
                      <a16:creationId xmlns:a16="http://schemas.microsoft.com/office/drawing/2014/main" id="{580C629F-5DF6-4D07-B5C8-142EA19499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32182" y="2788456"/>
                  <a:ext cx="86726" cy="90340"/>
                </a:xfrm>
                <a:custGeom>
                  <a:avLst/>
                  <a:gdLst>
                    <a:gd name="T0" fmla="*/ 91 w 96"/>
                    <a:gd name="T1" fmla="*/ 31 h 99"/>
                    <a:gd name="T2" fmla="*/ 95 w 96"/>
                    <a:gd name="T3" fmla="*/ 23 h 99"/>
                    <a:gd name="T4" fmla="*/ 95 w 96"/>
                    <a:gd name="T5" fmla="*/ 13 h 99"/>
                    <a:gd name="T6" fmla="*/ 94 w 96"/>
                    <a:gd name="T7" fmla="*/ 11 h 99"/>
                    <a:gd name="T8" fmla="*/ 85 w 96"/>
                    <a:gd name="T9" fmla="*/ 6 h 99"/>
                    <a:gd name="T10" fmla="*/ 64 w 96"/>
                    <a:gd name="T11" fmla="*/ 1 h 99"/>
                    <a:gd name="T12" fmla="*/ 59 w 96"/>
                    <a:gd name="T13" fmla="*/ 0 h 99"/>
                    <a:gd name="T14" fmla="*/ 50 w 96"/>
                    <a:gd name="T15" fmla="*/ 4 h 99"/>
                    <a:gd name="T16" fmla="*/ 46 w 96"/>
                    <a:gd name="T17" fmla="*/ 9 h 99"/>
                    <a:gd name="T18" fmla="*/ 42 w 96"/>
                    <a:gd name="T19" fmla="*/ 21 h 99"/>
                    <a:gd name="T20" fmla="*/ 34 w 96"/>
                    <a:gd name="T21" fmla="*/ 25 h 99"/>
                    <a:gd name="T22" fmla="*/ 26 w 96"/>
                    <a:gd name="T23" fmla="*/ 21 h 99"/>
                    <a:gd name="T24" fmla="*/ 21 w 96"/>
                    <a:gd name="T25" fmla="*/ 21 h 99"/>
                    <a:gd name="T26" fmla="*/ 18 w 96"/>
                    <a:gd name="T27" fmla="*/ 22 h 99"/>
                    <a:gd name="T28" fmla="*/ 15 w 96"/>
                    <a:gd name="T29" fmla="*/ 25 h 99"/>
                    <a:gd name="T30" fmla="*/ 12 w 96"/>
                    <a:gd name="T31" fmla="*/ 29 h 99"/>
                    <a:gd name="T32" fmla="*/ 10 w 96"/>
                    <a:gd name="T33" fmla="*/ 33 h 99"/>
                    <a:gd name="T34" fmla="*/ 13 w 96"/>
                    <a:gd name="T35" fmla="*/ 40 h 99"/>
                    <a:gd name="T36" fmla="*/ 15 w 96"/>
                    <a:gd name="T37" fmla="*/ 45 h 99"/>
                    <a:gd name="T38" fmla="*/ 21 w 96"/>
                    <a:gd name="T39" fmla="*/ 54 h 99"/>
                    <a:gd name="T40" fmla="*/ 20 w 96"/>
                    <a:gd name="T41" fmla="*/ 59 h 99"/>
                    <a:gd name="T42" fmla="*/ 18 w 96"/>
                    <a:gd name="T43" fmla="*/ 63 h 99"/>
                    <a:gd name="T44" fmla="*/ 3 w 96"/>
                    <a:gd name="T45" fmla="*/ 71 h 99"/>
                    <a:gd name="T46" fmla="*/ 0 w 96"/>
                    <a:gd name="T47" fmla="*/ 75 h 99"/>
                    <a:gd name="T48" fmla="*/ 0 w 96"/>
                    <a:gd name="T49" fmla="*/ 79 h 99"/>
                    <a:gd name="T50" fmla="*/ 3 w 96"/>
                    <a:gd name="T51" fmla="*/ 80 h 99"/>
                    <a:gd name="T52" fmla="*/ 7 w 96"/>
                    <a:gd name="T53" fmla="*/ 86 h 99"/>
                    <a:gd name="T54" fmla="*/ 13 w 96"/>
                    <a:gd name="T55" fmla="*/ 98 h 99"/>
                    <a:gd name="T56" fmla="*/ 16 w 96"/>
                    <a:gd name="T57" fmla="*/ 99 h 99"/>
                    <a:gd name="T58" fmla="*/ 25 w 96"/>
                    <a:gd name="T59" fmla="*/ 97 h 99"/>
                    <a:gd name="T60" fmla="*/ 29 w 96"/>
                    <a:gd name="T61" fmla="*/ 95 h 99"/>
                    <a:gd name="T62" fmla="*/ 36 w 96"/>
                    <a:gd name="T63" fmla="*/ 87 h 99"/>
                    <a:gd name="T64" fmla="*/ 41 w 96"/>
                    <a:gd name="T65" fmla="*/ 83 h 99"/>
                    <a:gd name="T66" fmla="*/ 53 w 96"/>
                    <a:gd name="T67" fmla="*/ 79 h 99"/>
                    <a:gd name="T68" fmla="*/ 61 w 96"/>
                    <a:gd name="T69" fmla="*/ 80 h 99"/>
                    <a:gd name="T70" fmla="*/ 68 w 96"/>
                    <a:gd name="T71" fmla="*/ 82 h 99"/>
                    <a:gd name="T72" fmla="*/ 72 w 96"/>
                    <a:gd name="T73" fmla="*/ 81 h 99"/>
                    <a:gd name="T74" fmla="*/ 74 w 96"/>
                    <a:gd name="T75" fmla="*/ 79 h 99"/>
                    <a:gd name="T76" fmla="*/ 75 w 96"/>
                    <a:gd name="T77" fmla="*/ 70 h 99"/>
                    <a:gd name="T78" fmla="*/ 78 w 96"/>
                    <a:gd name="T79" fmla="*/ 66 h 99"/>
                    <a:gd name="T80" fmla="*/ 81 w 96"/>
                    <a:gd name="T81" fmla="*/ 59 h 99"/>
                    <a:gd name="T82" fmla="*/ 84 w 96"/>
                    <a:gd name="T83" fmla="*/ 52 h 99"/>
                    <a:gd name="T84" fmla="*/ 83 w 96"/>
                    <a:gd name="T85" fmla="*/ 49 h 99"/>
                    <a:gd name="T86" fmla="*/ 84 w 96"/>
                    <a:gd name="T87" fmla="*/ 45 h 99"/>
                    <a:gd name="T88" fmla="*/ 85 w 96"/>
                    <a:gd name="T89" fmla="*/ 40 h 99"/>
                    <a:gd name="T90" fmla="*/ 83 w 96"/>
                    <a:gd name="T91" fmla="*/ 39 h 99"/>
                    <a:gd name="T92" fmla="*/ 89 w 96"/>
                    <a:gd name="T93" fmla="*/ 33 h 99"/>
                    <a:gd name="T94" fmla="*/ 91 w 96"/>
                    <a:gd name="T95" fmla="*/ 31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96" h="99">
                      <a:moveTo>
                        <a:pt x="91" y="31"/>
                      </a:moveTo>
                      <a:lnTo>
                        <a:pt x="91" y="31"/>
                      </a:lnTo>
                      <a:lnTo>
                        <a:pt x="93" y="28"/>
                      </a:lnTo>
                      <a:lnTo>
                        <a:pt x="95" y="23"/>
                      </a:lnTo>
                      <a:lnTo>
                        <a:pt x="96" y="17"/>
                      </a:lnTo>
                      <a:lnTo>
                        <a:pt x="95" y="13"/>
                      </a:lnTo>
                      <a:lnTo>
                        <a:pt x="94" y="11"/>
                      </a:lnTo>
                      <a:lnTo>
                        <a:pt x="94" y="11"/>
                      </a:lnTo>
                      <a:lnTo>
                        <a:pt x="90" y="9"/>
                      </a:lnTo>
                      <a:lnTo>
                        <a:pt x="85" y="6"/>
                      </a:lnTo>
                      <a:lnTo>
                        <a:pt x="77" y="2"/>
                      </a:lnTo>
                      <a:lnTo>
                        <a:pt x="64" y="1"/>
                      </a:lnTo>
                      <a:lnTo>
                        <a:pt x="64" y="1"/>
                      </a:lnTo>
                      <a:lnTo>
                        <a:pt x="59" y="0"/>
                      </a:lnTo>
                      <a:lnTo>
                        <a:pt x="54" y="1"/>
                      </a:lnTo>
                      <a:lnTo>
                        <a:pt x="50" y="4"/>
                      </a:lnTo>
                      <a:lnTo>
                        <a:pt x="50" y="4"/>
                      </a:lnTo>
                      <a:lnTo>
                        <a:pt x="46" y="9"/>
                      </a:lnTo>
                      <a:lnTo>
                        <a:pt x="43" y="15"/>
                      </a:lnTo>
                      <a:lnTo>
                        <a:pt x="42" y="21"/>
                      </a:lnTo>
                      <a:lnTo>
                        <a:pt x="34" y="25"/>
                      </a:lnTo>
                      <a:lnTo>
                        <a:pt x="34" y="25"/>
                      </a:lnTo>
                      <a:lnTo>
                        <a:pt x="30" y="22"/>
                      </a:lnTo>
                      <a:lnTo>
                        <a:pt x="26" y="21"/>
                      </a:lnTo>
                      <a:lnTo>
                        <a:pt x="21" y="21"/>
                      </a:lnTo>
                      <a:lnTo>
                        <a:pt x="21" y="21"/>
                      </a:lnTo>
                      <a:lnTo>
                        <a:pt x="19" y="21"/>
                      </a:lnTo>
                      <a:lnTo>
                        <a:pt x="18" y="22"/>
                      </a:lnTo>
                      <a:lnTo>
                        <a:pt x="15" y="25"/>
                      </a:lnTo>
                      <a:lnTo>
                        <a:pt x="15" y="25"/>
                      </a:lnTo>
                      <a:lnTo>
                        <a:pt x="13" y="27"/>
                      </a:lnTo>
                      <a:lnTo>
                        <a:pt x="12" y="29"/>
                      </a:lnTo>
                      <a:lnTo>
                        <a:pt x="10" y="33"/>
                      </a:lnTo>
                      <a:lnTo>
                        <a:pt x="10" y="33"/>
                      </a:lnTo>
                      <a:lnTo>
                        <a:pt x="12" y="37"/>
                      </a:lnTo>
                      <a:lnTo>
                        <a:pt x="13" y="40"/>
                      </a:lnTo>
                      <a:lnTo>
                        <a:pt x="15" y="45"/>
                      </a:lnTo>
                      <a:lnTo>
                        <a:pt x="15" y="45"/>
                      </a:lnTo>
                      <a:lnTo>
                        <a:pt x="19" y="50"/>
                      </a:lnTo>
                      <a:lnTo>
                        <a:pt x="21" y="54"/>
                      </a:lnTo>
                      <a:lnTo>
                        <a:pt x="21" y="56"/>
                      </a:lnTo>
                      <a:lnTo>
                        <a:pt x="20" y="59"/>
                      </a:lnTo>
                      <a:lnTo>
                        <a:pt x="20" y="59"/>
                      </a:lnTo>
                      <a:lnTo>
                        <a:pt x="18" y="63"/>
                      </a:lnTo>
                      <a:lnTo>
                        <a:pt x="13" y="65"/>
                      </a:lnTo>
                      <a:lnTo>
                        <a:pt x="3" y="71"/>
                      </a:lnTo>
                      <a:lnTo>
                        <a:pt x="3" y="71"/>
                      </a:lnTo>
                      <a:lnTo>
                        <a:pt x="0" y="75"/>
                      </a:lnTo>
                      <a:lnTo>
                        <a:pt x="0" y="76"/>
                      </a:lnTo>
                      <a:lnTo>
                        <a:pt x="0" y="79"/>
                      </a:lnTo>
                      <a:lnTo>
                        <a:pt x="0" y="79"/>
                      </a:lnTo>
                      <a:lnTo>
                        <a:pt x="3" y="80"/>
                      </a:lnTo>
                      <a:lnTo>
                        <a:pt x="7" y="86"/>
                      </a:lnTo>
                      <a:lnTo>
                        <a:pt x="7" y="86"/>
                      </a:lnTo>
                      <a:lnTo>
                        <a:pt x="12" y="95"/>
                      </a:lnTo>
                      <a:lnTo>
                        <a:pt x="13" y="98"/>
                      </a:lnTo>
                      <a:lnTo>
                        <a:pt x="13" y="98"/>
                      </a:lnTo>
                      <a:lnTo>
                        <a:pt x="16" y="99"/>
                      </a:lnTo>
                      <a:lnTo>
                        <a:pt x="21" y="98"/>
                      </a:lnTo>
                      <a:lnTo>
                        <a:pt x="25" y="97"/>
                      </a:lnTo>
                      <a:lnTo>
                        <a:pt x="25" y="97"/>
                      </a:lnTo>
                      <a:lnTo>
                        <a:pt x="29" y="95"/>
                      </a:lnTo>
                      <a:lnTo>
                        <a:pt x="32" y="91"/>
                      </a:lnTo>
                      <a:lnTo>
                        <a:pt x="36" y="87"/>
                      </a:lnTo>
                      <a:lnTo>
                        <a:pt x="36" y="87"/>
                      </a:lnTo>
                      <a:lnTo>
                        <a:pt x="41" y="83"/>
                      </a:lnTo>
                      <a:lnTo>
                        <a:pt x="46" y="80"/>
                      </a:lnTo>
                      <a:lnTo>
                        <a:pt x="53" y="79"/>
                      </a:lnTo>
                      <a:lnTo>
                        <a:pt x="53" y="79"/>
                      </a:lnTo>
                      <a:lnTo>
                        <a:pt x="61" y="80"/>
                      </a:lnTo>
                      <a:lnTo>
                        <a:pt x="68" y="82"/>
                      </a:lnTo>
                      <a:lnTo>
                        <a:pt x="68" y="82"/>
                      </a:lnTo>
                      <a:lnTo>
                        <a:pt x="70" y="82"/>
                      </a:lnTo>
                      <a:lnTo>
                        <a:pt x="72" y="81"/>
                      </a:lnTo>
                      <a:lnTo>
                        <a:pt x="74" y="79"/>
                      </a:lnTo>
                      <a:lnTo>
                        <a:pt x="74" y="79"/>
                      </a:lnTo>
                      <a:lnTo>
                        <a:pt x="74" y="75"/>
                      </a:lnTo>
                      <a:lnTo>
                        <a:pt x="75" y="70"/>
                      </a:lnTo>
                      <a:lnTo>
                        <a:pt x="78" y="66"/>
                      </a:lnTo>
                      <a:lnTo>
                        <a:pt x="78" y="66"/>
                      </a:lnTo>
                      <a:lnTo>
                        <a:pt x="81" y="59"/>
                      </a:lnTo>
                      <a:lnTo>
                        <a:pt x="81" y="59"/>
                      </a:lnTo>
                      <a:lnTo>
                        <a:pt x="84" y="54"/>
                      </a:lnTo>
                      <a:lnTo>
                        <a:pt x="84" y="52"/>
                      </a:lnTo>
                      <a:lnTo>
                        <a:pt x="84" y="52"/>
                      </a:lnTo>
                      <a:lnTo>
                        <a:pt x="83" y="49"/>
                      </a:lnTo>
                      <a:lnTo>
                        <a:pt x="83" y="49"/>
                      </a:lnTo>
                      <a:lnTo>
                        <a:pt x="84" y="45"/>
                      </a:lnTo>
                      <a:lnTo>
                        <a:pt x="85" y="40"/>
                      </a:lnTo>
                      <a:lnTo>
                        <a:pt x="85" y="40"/>
                      </a:lnTo>
                      <a:lnTo>
                        <a:pt x="83" y="39"/>
                      </a:lnTo>
                      <a:lnTo>
                        <a:pt x="83" y="39"/>
                      </a:lnTo>
                      <a:lnTo>
                        <a:pt x="85" y="36"/>
                      </a:lnTo>
                      <a:lnTo>
                        <a:pt x="89" y="33"/>
                      </a:lnTo>
                      <a:lnTo>
                        <a:pt x="91" y="31"/>
                      </a:lnTo>
                      <a:lnTo>
                        <a:pt x="91" y="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0" name="Freeform: Shape 84">
                  <a:extLst>
                    <a:ext uri="{FF2B5EF4-FFF2-40B4-BE49-F238E27FC236}">
                      <a16:creationId xmlns:a16="http://schemas.microsoft.com/office/drawing/2014/main" id="{E420B991-F8BA-4AF6-B36C-0D578079C9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60538" y="2531892"/>
                  <a:ext cx="157191" cy="65044"/>
                </a:xfrm>
                <a:custGeom>
                  <a:avLst/>
                  <a:gdLst>
                    <a:gd name="T0" fmla="*/ 30 w 174"/>
                    <a:gd name="T1" fmla="*/ 61 h 74"/>
                    <a:gd name="T2" fmla="*/ 27 w 174"/>
                    <a:gd name="T3" fmla="*/ 64 h 74"/>
                    <a:gd name="T4" fmla="*/ 35 w 174"/>
                    <a:gd name="T5" fmla="*/ 68 h 74"/>
                    <a:gd name="T6" fmla="*/ 47 w 174"/>
                    <a:gd name="T7" fmla="*/ 66 h 74"/>
                    <a:gd name="T8" fmla="*/ 64 w 174"/>
                    <a:gd name="T9" fmla="*/ 69 h 74"/>
                    <a:gd name="T10" fmla="*/ 81 w 174"/>
                    <a:gd name="T11" fmla="*/ 74 h 74"/>
                    <a:gd name="T12" fmla="*/ 90 w 174"/>
                    <a:gd name="T13" fmla="*/ 73 h 74"/>
                    <a:gd name="T14" fmla="*/ 101 w 174"/>
                    <a:gd name="T15" fmla="*/ 64 h 74"/>
                    <a:gd name="T16" fmla="*/ 111 w 174"/>
                    <a:gd name="T17" fmla="*/ 59 h 74"/>
                    <a:gd name="T18" fmla="*/ 120 w 174"/>
                    <a:gd name="T19" fmla="*/ 59 h 74"/>
                    <a:gd name="T20" fmla="*/ 133 w 174"/>
                    <a:gd name="T21" fmla="*/ 52 h 74"/>
                    <a:gd name="T22" fmla="*/ 139 w 174"/>
                    <a:gd name="T23" fmla="*/ 49 h 74"/>
                    <a:gd name="T24" fmla="*/ 170 w 174"/>
                    <a:gd name="T25" fmla="*/ 42 h 74"/>
                    <a:gd name="T26" fmla="*/ 174 w 174"/>
                    <a:gd name="T27" fmla="*/ 36 h 74"/>
                    <a:gd name="T28" fmla="*/ 173 w 174"/>
                    <a:gd name="T29" fmla="*/ 26 h 74"/>
                    <a:gd name="T30" fmla="*/ 170 w 174"/>
                    <a:gd name="T31" fmla="*/ 21 h 74"/>
                    <a:gd name="T32" fmla="*/ 162 w 174"/>
                    <a:gd name="T33" fmla="*/ 7 h 74"/>
                    <a:gd name="T34" fmla="*/ 156 w 174"/>
                    <a:gd name="T35" fmla="*/ 4 h 74"/>
                    <a:gd name="T36" fmla="*/ 143 w 174"/>
                    <a:gd name="T37" fmla="*/ 1 h 74"/>
                    <a:gd name="T38" fmla="*/ 133 w 174"/>
                    <a:gd name="T39" fmla="*/ 4 h 74"/>
                    <a:gd name="T40" fmla="*/ 128 w 174"/>
                    <a:gd name="T41" fmla="*/ 9 h 74"/>
                    <a:gd name="T42" fmla="*/ 127 w 174"/>
                    <a:gd name="T43" fmla="*/ 12 h 74"/>
                    <a:gd name="T44" fmla="*/ 109 w 174"/>
                    <a:gd name="T45" fmla="*/ 6 h 74"/>
                    <a:gd name="T46" fmla="*/ 98 w 174"/>
                    <a:gd name="T47" fmla="*/ 6 h 74"/>
                    <a:gd name="T48" fmla="*/ 87 w 174"/>
                    <a:gd name="T49" fmla="*/ 12 h 74"/>
                    <a:gd name="T50" fmla="*/ 80 w 174"/>
                    <a:gd name="T51" fmla="*/ 10 h 74"/>
                    <a:gd name="T52" fmla="*/ 68 w 174"/>
                    <a:gd name="T53" fmla="*/ 7 h 74"/>
                    <a:gd name="T54" fmla="*/ 64 w 174"/>
                    <a:gd name="T55" fmla="*/ 11 h 74"/>
                    <a:gd name="T56" fmla="*/ 57 w 174"/>
                    <a:gd name="T57" fmla="*/ 25 h 74"/>
                    <a:gd name="T58" fmla="*/ 52 w 174"/>
                    <a:gd name="T59" fmla="*/ 17 h 74"/>
                    <a:gd name="T60" fmla="*/ 44 w 174"/>
                    <a:gd name="T61" fmla="*/ 1 h 74"/>
                    <a:gd name="T62" fmla="*/ 36 w 174"/>
                    <a:gd name="T63" fmla="*/ 0 h 74"/>
                    <a:gd name="T64" fmla="*/ 22 w 174"/>
                    <a:gd name="T65" fmla="*/ 7 h 74"/>
                    <a:gd name="T66" fmla="*/ 14 w 174"/>
                    <a:gd name="T67" fmla="*/ 11 h 74"/>
                    <a:gd name="T68" fmla="*/ 4 w 174"/>
                    <a:gd name="T69" fmla="*/ 15 h 74"/>
                    <a:gd name="T70" fmla="*/ 0 w 174"/>
                    <a:gd name="T71" fmla="*/ 23 h 74"/>
                    <a:gd name="T72" fmla="*/ 3 w 174"/>
                    <a:gd name="T73" fmla="*/ 26 h 74"/>
                    <a:gd name="T74" fmla="*/ 9 w 174"/>
                    <a:gd name="T75" fmla="*/ 27 h 74"/>
                    <a:gd name="T76" fmla="*/ 26 w 174"/>
                    <a:gd name="T77" fmla="*/ 21 h 74"/>
                    <a:gd name="T78" fmla="*/ 33 w 174"/>
                    <a:gd name="T79" fmla="*/ 25 h 74"/>
                    <a:gd name="T80" fmla="*/ 31 w 174"/>
                    <a:gd name="T81" fmla="*/ 32 h 74"/>
                    <a:gd name="T82" fmla="*/ 26 w 174"/>
                    <a:gd name="T83" fmla="*/ 39 h 74"/>
                    <a:gd name="T84" fmla="*/ 32 w 174"/>
                    <a:gd name="T85" fmla="*/ 47 h 74"/>
                    <a:gd name="T86" fmla="*/ 37 w 174"/>
                    <a:gd name="T87" fmla="*/ 55 h 74"/>
                    <a:gd name="T88" fmla="*/ 35 w 174"/>
                    <a:gd name="T89" fmla="*/ 59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74" h="74">
                      <a:moveTo>
                        <a:pt x="35" y="59"/>
                      </a:moveTo>
                      <a:lnTo>
                        <a:pt x="35" y="59"/>
                      </a:lnTo>
                      <a:lnTo>
                        <a:pt x="30" y="61"/>
                      </a:lnTo>
                      <a:lnTo>
                        <a:pt x="28" y="63"/>
                      </a:lnTo>
                      <a:lnTo>
                        <a:pt x="27" y="64"/>
                      </a:lnTo>
                      <a:lnTo>
                        <a:pt x="27" y="64"/>
                      </a:lnTo>
                      <a:lnTo>
                        <a:pt x="27" y="65"/>
                      </a:lnTo>
                      <a:lnTo>
                        <a:pt x="31" y="66"/>
                      </a:lnTo>
                      <a:lnTo>
                        <a:pt x="35" y="68"/>
                      </a:lnTo>
                      <a:lnTo>
                        <a:pt x="35" y="68"/>
                      </a:lnTo>
                      <a:lnTo>
                        <a:pt x="39" y="66"/>
                      </a:lnTo>
                      <a:lnTo>
                        <a:pt x="47" y="66"/>
                      </a:lnTo>
                      <a:lnTo>
                        <a:pt x="47" y="66"/>
                      </a:lnTo>
                      <a:lnTo>
                        <a:pt x="59" y="68"/>
                      </a:lnTo>
                      <a:lnTo>
                        <a:pt x="64" y="69"/>
                      </a:lnTo>
                      <a:lnTo>
                        <a:pt x="78" y="71"/>
                      </a:lnTo>
                      <a:lnTo>
                        <a:pt x="78" y="71"/>
                      </a:lnTo>
                      <a:lnTo>
                        <a:pt x="81" y="74"/>
                      </a:lnTo>
                      <a:lnTo>
                        <a:pt x="85" y="74"/>
                      </a:lnTo>
                      <a:lnTo>
                        <a:pt x="90" y="73"/>
                      </a:lnTo>
                      <a:lnTo>
                        <a:pt x="90" y="73"/>
                      </a:lnTo>
                      <a:lnTo>
                        <a:pt x="96" y="69"/>
                      </a:lnTo>
                      <a:lnTo>
                        <a:pt x="101" y="64"/>
                      </a:lnTo>
                      <a:lnTo>
                        <a:pt x="101" y="64"/>
                      </a:lnTo>
                      <a:lnTo>
                        <a:pt x="108" y="60"/>
                      </a:lnTo>
                      <a:lnTo>
                        <a:pt x="111" y="59"/>
                      </a:lnTo>
                      <a:lnTo>
                        <a:pt x="111" y="59"/>
                      </a:lnTo>
                      <a:lnTo>
                        <a:pt x="114" y="59"/>
                      </a:lnTo>
                      <a:lnTo>
                        <a:pt x="120" y="59"/>
                      </a:lnTo>
                      <a:lnTo>
                        <a:pt x="120" y="59"/>
                      </a:lnTo>
                      <a:lnTo>
                        <a:pt x="129" y="54"/>
                      </a:lnTo>
                      <a:lnTo>
                        <a:pt x="133" y="52"/>
                      </a:lnTo>
                      <a:lnTo>
                        <a:pt x="133" y="52"/>
                      </a:lnTo>
                      <a:lnTo>
                        <a:pt x="134" y="50"/>
                      </a:lnTo>
                      <a:lnTo>
                        <a:pt x="139" y="49"/>
                      </a:lnTo>
                      <a:lnTo>
                        <a:pt x="139" y="49"/>
                      </a:lnTo>
                      <a:lnTo>
                        <a:pt x="155" y="47"/>
                      </a:lnTo>
                      <a:lnTo>
                        <a:pt x="162" y="44"/>
                      </a:lnTo>
                      <a:lnTo>
                        <a:pt x="170" y="42"/>
                      </a:lnTo>
                      <a:lnTo>
                        <a:pt x="170" y="42"/>
                      </a:lnTo>
                      <a:lnTo>
                        <a:pt x="172" y="38"/>
                      </a:lnTo>
                      <a:lnTo>
                        <a:pt x="174" y="36"/>
                      </a:lnTo>
                      <a:lnTo>
                        <a:pt x="174" y="33"/>
                      </a:lnTo>
                      <a:lnTo>
                        <a:pt x="174" y="30"/>
                      </a:lnTo>
                      <a:lnTo>
                        <a:pt x="173" y="26"/>
                      </a:lnTo>
                      <a:lnTo>
                        <a:pt x="173" y="23"/>
                      </a:lnTo>
                      <a:lnTo>
                        <a:pt x="173" y="23"/>
                      </a:lnTo>
                      <a:lnTo>
                        <a:pt x="170" y="21"/>
                      </a:lnTo>
                      <a:lnTo>
                        <a:pt x="166" y="15"/>
                      </a:lnTo>
                      <a:lnTo>
                        <a:pt x="166" y="15"/>
                      </a:lnTo>
                      <a:lnTo>
                        <a:pt x="162" y="7"/>
                      </a:lnTo>
                      <a:lnTo>
                        <a:pt x="162" y="7"/>
                      </a:lnTo>
                      <a:lnTo>
                        <a:pt x="159" y="4"/>
                      </a:lnTo>
                      <a:lnTo>
                        <a:pt x="156" y="4"/>
                      </a:lnTo>
                      <a:lnTo>
                        <a:pt x="156" y="4"/>
                      </a:lnTo>
                      <a:lnTo>
                        <a:pt x="149" y="3"/>
                      </a:lnTo>
                      <a:lnTo>
                        <a:pt x="143" y="1"/>
                      </a:lnTo>
                      <a:lnTo>
                        <a:pt x="136" y="1"/>
                      </a:lnTo>
                      <a:lnTo>
                        <a:pt x="136" y="1"/>
                      </a:lnTo>
                      <a:lnTo>
                        <a:pt x="133" y="4"/>
                      </a:lnTo>
                      <a:lnTo>
                        <a:pt x="129" y="6"/>
                      </a:lnTo>
                      <a:lnTo>
                        <a:pt x="128" y="9"/>
                      </a:lnTo>
                      <a:lnTo>
                        <a:pt x="128" y="9"/>
                      </a:lnTo>
                      <a:lnTo>
                        <a:pt x="129" y="11"/>
                      </a:lnTo>
                      <a:lnTo>
                        <a:pt x="129" y="12"/>
                      </a:lnTo>
                      <a:lnTo>
                        <a:pt x="127" y="12"/>
                      </a:lnTo>
                      <a:lnTo>
                        <a:pt x="127" y="12"/>
                      </a:lnTo>
                      <a:lnTo>
                        <a:pt x="116" y="9"/>
                      </a:lnTo>
                      <a:lnTo>
                        <a:pt x="109" y="6"/>
                      </a:lnTo>
                      <a:lnTo>
                        <a:pt x="103" y="5"/>
                      </a:lnTo>
                      <a:lnTo>
                        <a:pt x="103" y="5"/>
                      </a:lnTo>
                      <a:lnTo>
                        <a:pt x="98" y="6"/>
                      </a:lnTo>
                      <a:lnTo>
                        <a:pt x="92" y="9"/>
                      </a:lnTo>
                      <a:lnTo>
                        <a:pt x="87" y="12"/>
                      </a:lnTo>
                      <a:lnTo>
                        <a:pt x="87" y="12"/>
                      </a:lnTo>
                      <a:lnTo>
                        <a:pt x="85" y="12"/>
                      </a:lnTo>
                      <a:lnTo>
                        <a:pt x="80" y="10"/>
                      </a:lnTo>
                      <a:lnTo>
                        <a:pt x="80" y="10"/>
                      </a:lnTo>
                      <a:lnTo>
                        <a:pt x="74" y="7"/>
                      </a:lnTo>
                      <a:lnTo>
                        <a:pt x="71" y="7"/>
                      </a:lnTo>
                      <a:lnTo>
                        <a:pt x="68" y="7"/>
                      </a:lnTo>
                      <a:lnTo>
                        <a:pt x="68" y="7"/>
                      </a:lnTo>
                      <a:lnTo>
                        <a:pt x="65" y="9"/>
                      </a:lnTo>
                      <a:lnTo>
                        <a:pt x="64" y="11"/>
                      </a:lnTo>
                      <a:lnTo>
                        <a:pt x="60" y="17"/>
                      </a:lnTo>
                      <a:lnTo>
                        <a:pt x="57" y="25"/>
                      </a:lnTo>
                      <a:lnTo>
                        <a:pt x="57" y="25"/>
                      </a:lnTo>
                      <a:lnTo>
                        <a:pt x="54" y="22"/>
                      </a:lnTo>
                      <a:lnTo>
                        <a:pt x="52" y="17"/>
                      </a:lnTo>
                      <a:lnTo>
                        <a:pt x="52" y="17"/>
                      </a:lnTo>
                      <a:lnTo>
                        <a:pt x="48" y="7"/>
                      </a:lnTo>
                      <a:lnTo>
                        <a:pt x="47" y="4"/>
                      </a:lnTo>
                      <a:lnTo>
                        <a:pt x="44" y="1"/>
                      </a:lnTo>
                      <a:lnTo>
                        <a:pt x="44" y="1"/>
                      </a:lnTo>
                      <a:lnTo>
                        <a:pt x="41" y="0"/>
                      </a:lnTo>
                      <a:lnTo>
                        <a:pt x="36" y="0"/>
                      </a:lnTo>
                      <a:lnTo>
                        <a:pt x="32" y="1"/>
                      </a:lnTo>
                      <a:lnTo>
                        <a:pt x="28" y="3"/>
                      </a:lnTo>
                      <a:lnTo>
                        <a:pt x="22" y="7"/>
                      </a:lnTo>
                      <a:lnTo>
                        <a:pt x="20" y="9"/>
                      </a:lnTo>
                      <a:lnTo>
                        <a:pt x="20" y="9"/>
                      </a:lnTo>
                      <a:lnTo>
                        <a:pt x="14" y="11"/>
                      </a:lnTo>
                      <a:lnTo>
                        <a:pt x="9" y="12"/>
                      </a:lnTo>
                      <a:lnTo>
                        <a:pt x="4" y="15"/>
                      </a:lnTo>
                      <a:lnTo>
                        <a:pt x="4" y="15"/>
                      </a:lnTo>
                      <a:lnTo>
                        <a:pt x="1" y="18"/>
                      </a:lnTo>
                      <a:lnTo>
                        <a:pt x="0" y="21"/>
                      </a:lnTo>
                      <a:lnTo>
                        <a:pt x="0" y="23"/>
                      </a:lnTo>
                      <a:lnTo>
                        <a:pt x="1" y="25"/>
                      </a:lnTo>
                      <a:lnTo>
                        <a:pt x="1" y="25"/>
                      </a:lnTo>
                      <a:lnTo>
                        <a:pt x="3" y="26"/>
                      </a:lnTo>
                      <a:lnTo>
                        <a:pt x="5" y="27"/>
                      </a:lnTo>
                      <a:lnTo>
                        <a:pt x="9" y="27"/>
                      </a:lnTo>
                      <a:lnTo>
                        <a:pt x="9" y="27"/>
                      </a:lnTo>
                      <a:lnTo>
                        <a:pt x="16" y="23"/>
                      </a:lnTo>
                      <a:lnTo>
                        <a:pt x="21" y="22"/>
                      </a:lnTo>
                      <a:lnTo>
                        <a:pt x="26" y="21"/>
                      </a:lnTo>
                      <a:lnTo>
                        <a:pt x="26" y="21"/>
                      </a:lnTo>
                      <a:lnTo>
                        <a:pt x="30" y="22"/>
                      </a:lnTo>
                      <a:lnTo>
                        <a:pt x="33" y="25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31" y="32"/>
                      </a:lnTo>
                      <a:lnTo>
                        <a:pt x="27" y="34"/>
                      </a:lnTo>
                      <a:lnTo>
                        <a:pt x="27" y="37"/>
                      </a:lnTo>
                      <a:lnTo>
                        <a:pt x="26" y="39"/>
                      </a:lnTo>
                      <a:lnTo>
                        <a:pt x="26" y="39"/>
                      </a:lnTo>
                      <a:lnTo>
                        <a:pt x="28" y="43"/>
                      </a:lnTo>
                      <a:lnTo>
                        <a:pt x="32" y="47"/>
                      </a:lnTo>
                      <a:lnTo>
                        <a:pt x="32" y="47"/>
                      </a:lnTo>
                      <a:lnTo>
                        <a:pt x="36" y="52"/>
                      </a:lnTo>
                      <a:lnTo>
                        <a:pt x="37" y="55"/>
                      </a:lnTo>
                      <a:lnTo>
                        <a:pt x="37" y="55"/>
                      </a:lnTo>
                      <a:lnTo>
                        <a:pt x="36" y="57"/>
                      </a:lnTo>
                      <a:lnTo>
                        <a:pt x="35" y="59"/>
                      </a:lnTo>
                      <a:lnTo>
                        <a:pt x="35" y="5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1" name="Freeform: Shape 110">
                  <a:extLst>
                    <a:ext uri="{FF2B5EF4-FFF2-40B4-BE49-F238E27FC236}">
                      <a16:creationId xmlns:a16="http://schemas.microsoft.com/office/drawing/2014/main" id="{31EA18D6-DD54-4DBC-B88E-E4FC6F8D5D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7825" y="2884215"/>
                  <a:ext cx="119248" cy="106601"/>
                </a:xfrm>
                <a:custGeom>
                  <a:avLst/>
                  <a:gdLst>
                    <a:gd name="T0" fmla="*/ 131 w 131"/>
                    <a:gd name="T1" fmla="*/ 50 h 116"/>
                    <a:gd name="T2" fmla="*/ 131 w 131"/>
                    <a:gd name="T3" fmla="*/ 45 h 116"/>
                    <a:gd name="T4" fmla="*/ 124 w 131"/>
                    <a:gd name="T5" fmla="*/ 38 h 116"/>
                    <a:gd name="T6" fmla="*/ 118 w 131"/>
                    <a:gd name="T7" fmla="*/ 39 h 116"/>
                    <a:gd name="T8" fmla="*/ 107 w 131"/>
                    <a:gd name="T9" fmla="*/ 42 h 116"/>
                    <a:gd name="T10" fmla="*/ 96 w 131"/>
                    <a:gd name="T11" fmla="*/ 48 h 116"/>
                    <a:gd name="T12" fmla="*/ 94 w 131"/>
                    <a:gd name="T13" fmla="*/ 45 h 116"/>
                    <a:gd name="T14" fmla="*/ 91 w 131"/>
                    <a:gd name="T15" fmla="*/ 39 h 116"/>
                    <a:gd name="T16" fmla="*/ 82 w 131"/>
                    <a:gd name="T17" fmla="*/ 33 h 116"/>
                    <a:gd name="T18" fmla="*/ 81 w 131"/>
                    <a:gd name="T19" fmla="*/ 31 h 116"/>
                    <a:gd name="T20" fmla="*/ 80 w 131"/>
                    <a:gd name="T21" fmla="*/ 27 h 116"/>
                    <a:gd name="T22" fmla="*/ 82 w 131"/>
                    <a:gd name="T23" fmla="*/ 23 h 116"/>
                    <a:gd name="T24" fmla="*/ 89 w 131"/>
                    <a:gd name="T25" fmla="*/ 17 h 116"/>
                    <a:gd name="T26" fmla="*/ 96 w 131"/>
                    <a:gd name="T27" fmla="*/ 7 h 116"/>
                    <a:gd name="T28" fmla="*/ 92 w 131"/>
                    <a:gd name="T29" fmla="*/ 1 h 116"/>
                    <a:gd name="T30" fmla="*/ 88 w 131"/>
                    <a:gd name="T31" fmla="*/ 0 h 116"/>
                    <a:gd name="T32" fmla="*/ 81 w 131"/>
                    <a:gd name="T33" fmla="*/ 3 h 116"/>
                    <a:gd name="T34" fmla="*/ 76 w 131"/>
                    <a:gd name="T35" fmla="*/ 7 h 116"/>
                    <a:gd name="T36" fmla="*/ 66 w 131"/>
                    <a:gd name="T37" fmla="*/ 15 h 116"/>
                    <a:gd name="T38" fmla="*/ 62 w 131"/>
                    <a:gd name="T39" fmla="*/ 21 h 116"/>
                    <a:gd name="T40" fmla="*/ 46 w 131"/>
                    <a:gd name="T41" fmla="*/ 49 h 116"/>
                    <a:gd name="T42" fmla="*/ 35 w 131"/>
                    <a:gd name="T43" fmla="*/ 61 h 116"/>
                    <a:gd name="T44" fmla="*/ 18 w 131"/>
                    <a:gd name="T45" fmla="*/ 77 h 116"/>
                    <a:gd name="T46" fmla="*/ 11 w 131"/>
                    <a:gd name="T47" fmla="*/ 82 h 116"/>
                    <a:gd name="T48" fmla="*/ 1 w 131"/>
                    <a:gd name="T49" fmla="*/ 92 h 116"/>
                    <a:gd name="T50" fmla="*/ 0 w 131"/>
                    <a:gd name="T51" fmla="*/ 94 h 116"/>
                    <a:gd name="T52" fmla="*/ 2 w 131"/>
                    <a:gd name="T53" fmla="*/ 98 h 116"/>
                    <a:gd name="T54" fmla="*/ 5 w 131"/>
                    <a:gd name="T55" fmla="*/ 101 h 116"/>
                    <a:gd name="T56" fmla="*/ 24 w 131"/>
                    <a:gd name="T57" fmla="*/ 104 h 116"/>
                    <a:gd name="T58" fmla="*/ 33 w 131"/>
                    <a:gd name="T59" fmla="*/ 104 h 116"/>
                    <a:gd name="T60" fmla="*/ 38 w 131"/>
                    <a:gd name="T61" fmla="*/ 101 h 116"/>
                    <a:gd name="T62" fmla="*/ 40 w 131"/>
                    <a:gd name="T63" fmla="*/ 97 h 116"/>
                    <a:gd name="T64" fmla="*/ 51 w 131"/>
                    <a:gd name="T65" fmla="*/ 98 h 116"/>
                    <a:gd name="T66" fmla="*/ 56 w 131"/>
                    <a:gd name="T67" fmla="*/ 98 h 116"/>
                    <a:gd name="T68" fmla="*/ 66 w 131"/>
                    <a:gd name="T69" fmla="*/ 94 h 116"/>
                    <a:gd name="T70" fmla="*/ 71 w 131"/>
                    <a:gd name="T71" fmla="*/ 92 h 116"/>
                    <a:gd name="T72" fmla="*/ 75 w 131"/>
                    <a:gd name="T73" fmla="*/ 97 h 116"/>
                    <a:gd name="T74" fmla="*/ 76 w 131"/>
                    <a:gd name="T75" fmla="*/ 98 h 116"/>
                    <a:gd name="T76" fmla="*/ 84 w 131"/>
                    <a:gd name="T77" fmla="*/ 98 h 116"/>
                    <a:gd name="T78" fmla="*/ 88 w 131"/>
                    <a:gd name="T79" fmla="*/ 98 h 116"/>
                    <a:gd name="T80" fmla="*/ 84 w 131"/>
                    <a:gd name="T81" fmla="*/ 104 h 116"/>
                    <a:gd name="T82" fmla="*/ 86 w 131"/>
                    <a:gd name="T83" fmla="*/ 107 h 116"/>
                    <a:gd name="T84" fmla="*/ 91 w 131"/>
                    <a:gd name="T85" fmla="*/ 109 h 116"/>
                    <a:gd name="T86" fmla="*/ 94 w 131"/>
                    <a:gd name="T87" fmla="*/ 109 h 116"/>
                    <a:gd name="T88" fmla="*/ 105 w 131"/>
                    <a:gd name="T89" fmla="*/ 115 h 116"/>
                    <a:gd name="T90" fmla="*/ 110 w 131"/>
                    <a:gd name="T91" fmla="*/ 116 h 116"/>
                    <a:gd name="T92" fmla="*/ 121 w 131"/>
                    <a:gd name="T93" fmla="*/ 112 h 116"/>
                    <a:gd name="T94" fmla="*/ 125 w 131"/>
                    <a:gd name="T95" fmla="*/ 107 h 116"/>
                    <a:gd name="T96" fmla="*/ 127 w 131"/>
                    <a:gd name="T97" fmla="*/ 101 h 116"/>
                    <a:gd name="T98" fmla="*/ 126 w 131"/>
                    <a:gd name="T99" fmla="*/ 98 h 116"/>
                    <a:gd name="T100" fmla="*/ 123 w 131"/>
                    <a:gd name="T101" fmla="*/ 96 h 116"/>
                    <a:gd name="T102" fmla="*/ 119 w 131"/>
                    <a:gd name="T103" fmla="*/ 94 h 116"/>
                    <a:gd name="T104" fmla="*/ 115 w 131"/>
                    <a:gd name="T105" fmla="*/ 92 h 116"/>
                    <a:gd name="T106" fmla="*/ 115 w 131"/>
                    <a:gd name="T107" fmla="*/ 88 h 116"/>
                    <a:gd name="T108" fmla="*/ 120 w 131"/>
                    <a:gd name="T109" fmla="*/ 75 h 116"/>
                    <a:gd name="T110" fmla="*/ 120 w 131"/>
                    <a:gd name="T111" fmla="*/ 67 h 116"/>
                    <a:gd name="T112" fmla="*/ 119 w 131"/>
                    <a:gd name="T113" fmla="*/ 65 h 116"/>
                    <a:gd name="T114" fmla="*/ 129 w 131"/>
                    <a:gd name="T115" fmla="*/ 55 h 116"/>
                    <a:gd name="T116" fmla="*/ 131 w 131"/>
                    <a:gd name="T117" fmla="*/ 50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31" h="116">
                      <a:moveTo>
                        <a:pt x="131" y="50"/>
                      </a:moveTo>
                      <a:lnTo>
                        <a:pt x="131" y="50"/>
                      </a:lnTo>
                      <a:lnTo>
                        <a:pt x="131" y="48"/>
                      </a:lnTo>
                      <a:lnTo>
                        <a:pt x="131" y="45"/>
                      </a:lnTo>
                      <a:lnTo>
                        <a:pt x="127" y="42"/>
                      </a:lnTo>
                      <a:lnTo>
                        <a:pt x="124" y="38"/>
                      </a:lnTo>
                      <a:lnTo>
                        <a:pt x="124" y="38"/>
                      </a:lnTo>
                      <a:lnTo>
                        <a:pt x="118" y="39"/>
                      </a:lnTo>
                      <a:lnTo>
                        <a:pt x="107" y="42"/>
                      </a:lnTo>
                      <a:lnTo>
                        <a:pt x="107" y="42"/>
                      </a:lnTo>
                      <a:lnTo>
                        <a:pt x="99" y="45"/>
                      </a:lnTo>
                      <a:lnTo>
                        <a:pt x="96" y="48"/>
                      </a:lnTo>
                      <a:lnTo>
                        <a:pt x="96" y="48"/>
                      </a:lnTo>
                      <a:lnTo>
                        <a:pt x="94" y="45"/>
                      </a:lnTo>
                      <a:lnTo>
                        <a:pt x="91" y="39"/>
                      </a:lnTo>
                      <a:lnTo>
                        <a:pt x="91" y="39"/>
                      </a:lnTo>
                      <a:lnTo>
                        <a:pt x="84" y="34"/>
                      </a:lnTo>
                      <a:lnTo>
                        <a:pt x="82" y="33"/>
                      </a:lnTo>
                      <a:lnTo>
                        <a:pt x="82" y="33"/>
                      </a:lnTo>
                      <a:lnTo>
                        <a:pt x="81" y="31"/>
                      </a:lnTo>
                      <a:lnTo>
                        <a:pt x="80" y="29"/>
                      </a:lnTo>
                      <a:lnTo>
                        <a:pt x="80" y="27"/>
                      </a:lnTo>
                      <a:lnTo>
                        <a:pt x="80" y="27"/>
                      </a:lnTo>
                      <a:lnTo>
                        <a:pt x="82" y="23"/>
                      </a:lnTo>
                      <a:lnTo>
                        <a:pt x="86" y="19"/>
                      </a:lnTo>
                      <a:lnTo>
                        <a:pt x="89" y="17"/>
                      </a:lnTo>
                      <a:lnTo>
                        <a:pt x="96" y="7"/>
                      </a:lnTo>
                      <a:lnTo>
                        <a:pt x="96" y="7"/>
                      </a:lnTo>
                      <a:lnTo>
                        <a:pt x="94" y="3"/>
                      </a:lnTo>
                      <a:lnTo>
                        <a:pt x="92" y="1"/>
                      </a:lnTo>
                      <a:lnTo>
                        <a:pt x="88" y="0"/>
                      </a:lnTo>
                      <a:lnTo>
                        <a:pt x="88" y="0"/>
                      </a:lnTo>
                      <a:lnTo>
                        <a:pt x="84" y="1"/>
                      </a:lnTo>
                      <a:lnTo>
                        <a:pt x="81" y="3"/>
                      </a:lnTo>
                      <a:lnTo>
                        <a:pt x="76" y="7"/>
                      </a:lnTo>
                      <a:lnTo>
                        <a:pt x="76" y="7"/>
                      </a:lnTo>
                      <a:lnTo>
                        <a:pt x="71" y="10"/>
                      </a:lnTo>
                      <a:lnTo>
                        <a:pt x="66" y="15"/>
                      </a:lnTo>
                      <a:lnTo>
                        <a:pt x="62" y="21"/>
                      </a:lnTo>
                      <a:lnTo>
                        <a:pt x="62" y="21"/>
                      </a:lnTo>
                      <a:lnTo>
                        <a:pt x="55" y="35"/>
                      </a:lnTo>
                      <a:lnTo>
                        <a:pt x="46" y="49"/>
                      </a:lnTo>
                      <a:lnTo>
                        <a:pt x="46" y="49"/>
                      </a:lnTo>
                      <a:lnTo>
                        <a:pt x="35" y="61"/>
                      </a:lnTo>
                      <a:lnTo>
                        <a:pt x="27" y="70"/>
                      </a:lnTo>
                      <a:lnTo>
                        <a:pt x="18" y="77"/>
                      </a:lnTo>
                      <a:lnTo>
                        <a:pt x="18" y="77"/>
                      </a:lnTo>
                      <a:lnTo>
                        <a:pt x="11" y="82"/>
                      </a:lnTo>
                      <a:lnTo>
                        <a:pt x="5" y="87"/>
                      </a:lnTo>
                      <a:lnTo>
                        <a:pt x="1" y="92"/>
                      </a:lnTo>
                      <a:lnTo>
                        <a:pt x="1" y="92"/>
                      </a:lnTo>
                      <a:lnTo>
                        <a:pt x="0" y="94"/>
                      </a:lnTo>
                      <a:lnTo>
                        <a:pt x="0" y="96"/>
                      </a:lnTo>
                      <a:lnTo>
                        <a:pt x="2" y="98"/>
                      </a:lnTo>
                      <a:lnTo>
                        <a:pt x="5" y="101"/>
                      </a:lnTo>
                      <a:lnTo>
                        <a:pt x="5" y="101"/>
                      </a:lnTo>
                      <a:lnTo>
                        <a:pt x="16" y="103"/>
                      </a:lnTo>
                      <a:lnTo>
                        <a:pt x="24" y="104"/>
                      </a:lnTo>
                      <a:lnTo>
                        <a:pt x="33" y="104"/>
                      </a:lnTo>
                      <a:lnTo>
                        <a:pt x="33" y="104"/>
                      </a:lnTo>
                      <a:lnTo>
                        <a:pt x="35" y="103"/>
                      </a:lnTo>
                      <a:lnTo>
                        <a:pt x="38" y="101"/>
                      </a:lnTo>
                      <a:lnTo>
                        <a:pt x="40" y="97"/>
                      </a:lnTo>
                      <a:lnTo>
                        <a:pt x="40" y="97"/>
                      </a:lnTo>
                      <a:lnTo>
                        <a:pt x="46" y="98"/>
                      </a:lnTo>
                      <a:lnTo>
                        <a:pt x="51" y="98"/>
                      </a:lnTo>
                      <a:lnTo>
                        <a:pt x="56" y="98"/>
                      </a:lnTo>
                      <a:lnTo>
                        <a:pt x="56" y="98"/>
                      </a:lnTo>
                      <a:lnTo>
                        <a:pt x="62" y="97"/>
                      </a:lnTo>
                      <a:lnTo>
                        <a:pt x="66" y="94"/>
                      </a:lnTo>
                      <a:lnTo>
                        <a:pt x="71" y="92"/>
                      </a:lnTo>
                      <a:lnTo>
                        <a:pt x="71" y="92"/>
                      </a:lnTo>
                      <a:lnTo>
                        <a:pt x="72" y="94"/>
                      </a:lnTo>
                      <a:lnTo>
                        <a:pt x="75" y="97"/>
                      </a:lnTo>
                      <a:lnTo>
                        <a:pt x="76" y="98"/>
                      </a:lnTo>
                      <a:lnTo>
                        <a:pt x="76" y="98"/>
                      </a:lnTo>
                      <a:lnTo>
                        <a:pt x="81" y="98"/>
                      </a:lnTo>
                      <a:lnTo>
                        <a:pt x="84" y="98"/>
                      </a:lnTo>
                      <a:lnTo>
                        <a:pt x="88" y="98"/>
                      </a:lnTo>
                      <a:lnTo>
                        <a:pt x="88" y="98"/>
                      </a:lnTo>
                      <a:lnTo>
                        <a:pt x="86" y="101"/>
                      </a:lnTo>
                      <a:lnTo>
                        <a:pt x="84" y="104"/>
                      </a:lnTo>
                      <a:lnTo>
                        <a:pt x="86" y="107"/>
                      </a:lnTo>
                      <a:lnTo>
                        <a:pt x="86" y="107"/>
                      </a:lnTo>
                      <a:lnTo>
                        <a:pt x="87" y="108"/>
                      </a:lnTo>
                      <a:lnTo>
                        <a:pt x="91" y="109"/>
                      </a:lnTo>
                      <a:lnTo>
                        <a:pt x="94" y="109"/>
                      </a:lnTo>
                      <a:lnTo>
                        <a:pt x="94" y="109"/>
                      </a:lnTo>
                      <a:lnTo>
                        <a:pt x="99" y="113"/>
                      </a:lnTo>
                      <a:lnTo>
                        <a:pt x="105" y="115"/>
                      </a:lnTo>
                      <a:lnTo>
                        <a:pt x="110" y="116"/>
                      </a:lnTo>
                      <a:lnTo>
                        <a:pt x="110" y="116"/>
                      </a:lnTo>
                      <a:lnTo>
                        <a:pt x="116" y="115"/>
                      </a:lnTo>
                      <a:lnTo>
                        <a:pt x="121" y="112"/>
                      </a:lnTo>
                      <a:lnTo>
                        <a:pt x="125" y="107"/>
                      </a:lnTo>
                      <a:lnTo>
                        <a:pt x="125" y="107"/>
                      </a:lnTo>
                      <a:lnTo>
                        <a:pt x="126" y="103"/>
                      </a:lnTo>
                      <a:lnTo>
                        <a:pt x="127" y="101"/>
                      </a:lnTo>
                      <a:lnTo>
                        <a:pt x="126" y="98"/>
                      </a:lnTo>
                      <a:lnTo>
                        <a:pt x="126" y="98"/>
                      </a:lnTo>
                      <a:lnTo>
                        <a:pt x="125" y="96"/>
                      </a:lnTo>
                      <a:lnTo>
                        <a:pt x="123" y="96"/>
                      </a:lnTo>
                      <a:lnTo>
                        <a:pt x="119" y="94"/>
                      </a:lnTo>
                      <a:lnTo>
                        <a:pt x="119" y="94"/>
                      </a:lnTo>
                      <a:lnTo>
                        <a:pt x="116" y="93"/>
                      </a:lnTo>
                      <a:lnTo>
                        <a:pt x="115" y="92"/>
                      </a:lnTo>
                      <a:lnTo>
                        <a:pt x="115" y="88"/>
                      </a:lnTo>
                      <a:lnTo>
                        <a:pt x="115" y="88"/>
                      </a:lnTo>
                      <a:lnTo>
                        <a:pt x="120" y="75"/>
                      </a:lnTo>
                      <a:lnTo>
                        <a:pt x="120" y="75"/>
                      </a:lnTo>
                      <a:lnTo>
                        <a:pt x="121" y="71"/>
                      </a:lnTo>
                      <a:lnTo>
                        <a:pt x="120" y="67"/>
                      </a:lnTo>
                      <a:lnTo>
                        <a:pt x="119" y="65"/>
                      </a:lnTo>
                      <a:lnTo>
                        <a:pt x="119" y="65"/>
                      </a:lnTo>
                      <a:lnTo>
                        <a:pt x="125" y="59"/>
                      </a:lnTo>
                      <a:lnTo>
                        <a:pt x="129" y="55"/>
                      </a:lnTo>
                      <a:lnTo>
                        <a:pt x="131" y="50"/>
                      </a:lnTo>
                      <a:lnTo>
                        <a:pt x="131" y="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2" name="Freeform: Shape 111">
                  <a:extLst>
                    <a:ext uri="{FF2B5EF4-FFF2-40B4-BE49-F238E27FC236}">
                      <a16:creationId xmlns:a16="http://schemas.microsoft.com/office/drawing/2014/main" id="{34141051-17CC-4C4F-8027-749ACF8F73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72227" y="2546347"/>
                  <a:ext cx="83112" cy="56010"/>
                </a:xfrm>
                <a:custGeom>
                  <a:avLst/>
                  <a:gdLst>
                    <a:gd name="T0" fmla="*/ 20 w 92"/>
                    <a:gd name="T1" fmla="*/ 62 h 63"/>
                    <a:gd name="T2" fmla="*/ 37 w 92"/>
                    <a:gd name="T3" fmla="*/ 52 h 63"/>
                    <a:gd name="T4" fmla="*/ 49 w 92"/>
                    <a:gd name="T5" fmla="*/ 46 h 63"/>
                    <a:gd name="T6" fmla="*/ 55 w 92"/>
                    <a:gd name="T7" fmla="*/ 44 h 63"/>
                    <a:gd name="T8" fmla="*/ 62 w 92"/>
                    <a:gd name="T9" fmla="*/ 43 h 63"/>
                    <a:gd name="T10" fmla="*/ 66 w 92"/>
                    <a:gd name="T11" fmla="*/ 44 h 63"/>
                    <a:gd name="T12" fmla="*/ 76 w 92"/>
                    <a:gd name="T13" fmla="*/ 52 h 63"/>
                    <a:gd name="T14" fmla="*/ 79 w 92"/>
                    <a:gd name="T15" fmla="*/ 53 h 63"/>
                    <a:gd name="T16" fmla="*/ 84 w 92"/>
                    <a:gd name="T17" fmla="*/ 52 h 63"/>
                    <a:gd name="T18" fmla="*/ 89 w 92"/>
                    <a:gd name="T19" fmla="*/ 49 h 63"/>
                    <a:gd name="T20" fmla="*/ 92 w 92"/>
                    <a:gd name="T21" fmla="*/ 46 h 63"/>
                    <a:gd name="T22" fmla="*/ 92 w 92"/>
                    <a:gd name="T23" fmla="*/ 43 h 63"/>
                    <a:gd name="T24" fmla="*/ 86 w 92"/>
                    <a:gd name="T25" fmla="*/ 35 h 63"/>
                    <a:gd name="T26" fmla="*/ 80 w 92"/>
                    <a:gd name="T27" fmla="*/ 31 h 63"/>
                    <a:gd name="T28" fmla="*/ 80 w 92"/>
                    <a:gd name="T29" fmla="*/ 16 h 63"/>
                    <a:gd name="T30" fmla="*/ 77 w 92"/>
                    <a:gd name="T31" fmla="*/ 10 h 63"/>
                    <a:gd name="T32" fmla="*/ 68 w 92"/>
                    <a:gd name="T33" fmla="*/ 3 h 63"/>
                    <a:gd name="T34" fmla="*/ 60 w 92"/>
                    <a:gd name="T35" fmla="*/ 0 h 63"/>
                    <a:gd name="T36" fmla="*/ 52 w 92"/>
                    <a:gd name="T37" fmla="*/ 0 h 63"/>
                    <a:gd name="T38" fmla="*/ 42 w 92"/>
                    <a:gd name="T39" fmla="*/ 4 h 63"/>
                    <a:gd name="T40" fmla="*/ 32 w 92"/>
                    <a:gd name="T41" fmla="*/ 11 h 63"/>
                    <a:gd name="T42" fmla="*/ 26 w 92"/>
                    <a:gd name="T43" fmla="*/ 19 h 63"/>
                    <a:gd name="T44" fmla="*/ 21 w 92"/>
                    <a:gd name="T45" fmla="*/ 27 h 63"/>
                    <a:gd name="T46" fmla="*/ 11 w 92"/>
                    <a:gd name="T47" fmla="*/ 40 h 63"/>
                    <a:gd name="T48" fmla="*/ 4 w 92"/>
                    <a:gd name="T49" fmla="*/ 44 h 63"/>
                    <a:gd name="T50" fmla="*/ 0 w 92"/>
                    <a:gd name="T51" fmla="*/ 47 h 63"/>
                    <a:gd name="T52" fmla="*/ 1 w 92"/>
                    <a:gd name="T53" fmla="*/ 49 h 63"/>
                    <a:gd name="T54" fmla="*/ 10 w 92"/>
                    <a:gd name="T55" fmla="*/ 52 h 63"/>
                    <a:gd name="T56" fmla="*/ 10 w 92"/>
                    <a:gd name="T57" fmla="*/ 53 h 63"/>
                    <a:gd name="T58" fmla="*/ 12 w 92"/>
                    <a:gd name="T59" fmla="*/ 60 h 63"/>
                    <a:gd name="T60" fmla="*/ 16 w 92"/>
                    <a:gd name="T61" fmla="*/ 63 h 63"/>
                    <a:gd name="T62" fmla="*/ 20 w 92"/>
                    <a:gd name="T63" fmla="*/ 62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92" h="63">
                      <a:moveTo>
                        <a:pt x="20" y="62"/>
                      </a:moveTo>
                      <a:lnTo>
                        <a:pt x="20" y="62"/>
                      </a:lnTo>
                      <a:lnTo>
                        <a:pt x="27" y="58"/>
                      </a:lnTo>
                      <a:lnTo>
                        <a:pt x="37" y="52"/>
                      </a:lnTo>
                      <a:lnTo>
                        <a:pt x="37" y="52"/>
                      </a:lnTo>
                      <a:lnTo>
                        <a:pt x="49" y="46"/>
                      </a:lnTo>
                      <a:lnTo>
                        <a:pt x="55" y="44"/>
                      </a:lnTo>
                      <a:lnTo>
                        <a:pt x="55" y="44"/>
                      </a:lnTo>
                      <a:lnTo>
                        <a:pt x="58" y="43"/>
                      </a:lnTo>
                      <a:lnTo>
                        <a:pt x="62" y="43"/>
                      </a:lnTo>
                      <a:lnTo>
                        <a:pt x="66" y="44"/>
                      </a:lnTo>
                      <a:lnTo>
                        <a:pt x="66" y="44"/>
                      </a:lnTo>
                      <a:lnTo>
                        <a:pt x="71" y="48"/>
                      </a:lnTo>
                      <a:lnTo>
                        <a:pt x="76" y="52"/>
                      </a:lnTo>
                      <a:lnTo>
                        <a:pt x="76" y="52"/>
                      </a:lnTo>
                      <a:lnTo>
                        <a:pt x="79" y="53"/>
                      </a:lnTo>
                      <a:lnTo>
                        <a:pt x="81" y="53"/>
                      </a:lnTo>
                      <a:lnTo>
                        <a:pt x="84" y="52"/>
                      </a:lnTo>
                      <a:lnTo>
                        <a:pt x="84" y="52"/>
                      </a:lnTo>
                      <a:lnTo>
                        <a:pt x="89" y="49"/>
                      </a:lnTo>
                      <a:lnTo>
                        <a:pt x="91" y="47"/>
                      </a:lnTo>
                      <a:lnTo>
                        <a:pt x="92" y="46"/>
                      </a:lnTo>
                      <a:lnTo>
                        <a:pt x="92" y="43"/>
                      </a:lnTo>
                      <a:lnTo>
                        <a:pt x="92" y="43"/>
                      </a:lnTo>
                      <a:lnTo>
                        <a:pt x="90" y="40"/>
                      </a:lnTo>
                      <a:lnTo>
                        <a:pt x="86" y="35"/>
                      </a:lnTo>
                      <a:lnTo>
                        <a:pt x="80" y="31"/>
                      </a:lnTo>
                      <a:lnTo>
                        <a:pt x="80" y="31"/>
                      </a:lnTo>
                      <a:lnTo>
                        <a:pt x="80" y="24"/>
                      </a:lnTo>
                      <a:lnTo>
                        <a:pt x="80" y="16"/>
                      </a:lnTo>
                      <a:lnTo>
                        <a:pt x="77" y="10"/>
                      </a:lnTo>
                      <a:lnTo>
                        <a:pt x="77" y="10"/>
                      </a:lnTo>
                      <a:lnTo>
                        <a:pt x="73" y="5"/>
                      </a:lnTo>
                      <a:lnTo>
                        <a:pt x="68" y="3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58" y="0"/>
                      </a:lnTo>
                      <a:lnTo>
                        <a:pt x="52" y="0"/>
                      </a:lnTo>
                      <a:lnTo>
                        <a:pt x="47" y="1"/>
                      </a:lnTo>
                      <a:lnTo>
                        <a:pt x="42" y="4"/>
                      </a:lnTo>
                      <a:lnTo>
                        <a:pt x="37" y="8"/>
                      </a:lnTo>
                      <a:lnTo>
                        <a:pt x="32" y="11"/>
                      </a:lnTo>
                      <a:lnTo>
                        <a:pt x="32" y="11"/>
                      </a:lnTo>
                      <a:lnTo>
                        <a:pt x="26" y="19"/>
                      </a:lnTo>
                      <a:lnTo>
                        <a:pt x="21" y="27"/>
                      </a:lnTo>
                      <a:lnTo>
                        <a:pt x="21" y="27"/>
                      </a:lnTo>
                      <a:lnTo>
                        <a:pt x="14" y="37"/>
                      </a:lnTo>
                      <a:lnTo>
                        <a:pt x="11" y="40"/>
                      </a:lnTo>
                      <a:lnTo>
                        <a:pt x="4" y="44"/>
                      </a:lnTo>
                      <a:lnTo>
                        <a:pt x="4" y="44"/>
                      </a:lnTo>
                      <a:lnTo>
                        <a:pt x="1" y="46"/>
                      </a:lnTo>
                      <a:lnTo>
                        <a:pt x="0" y="47"/>
                      </a:lnTo>
                      <a:lnTo>
                        <a:pt x="1" y="49"/>
                      </a:lnTo>
                      <a:lnTo>
                        <a:pt x="1" y="49"/>
                      </a:lnTo>
                      <a:lnTo>
                        <a:pt x="6" y="51"/>
                      </a:lnTo>
                      <a:lnTo>
                        <a:pt x="10" y="52"/>
                      </a:lnTo>
                      <a:lnTo>
                        <a:pt x="10" y="52"/>
                      </a:lnTo>
                      <a:lnTo>
                        <a:pt x="10" y="53"/>
                      </a:lnTo>
                      <a:lnTo>
                        <a:pt x="11" y="58"/>
                      </a:lnTo>
                      <a:lnTo>
                        <a:pt x="12" y="60"/>
                      </a:lnTo>
                      <a:lnTo>
                        <a:pt x="14" y="62"/>
                      </a:lnTo>
                      <a:lnTo>
                        <a:pt x="16" y="63"/>
                      </a:lnTo>
                      <a:lnTo>
                        <a:pt x="20" y="62"/>
                      </a:lnTo>
                      <a:lnTo>
                        <a:pt x="20" y="6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3" name="Freeform: Shape 112">
                  <a:extLst>
                    <a:ext uri="{FF2B5EF4-FFF2-40B4-BE49-F238E27FC236}">
                      <a16:creationId xmlns:a16="http://schemas.microsoft.com/office/drawing/2014/main" id="{F22FE8C6-133D-4D36-BBBD-B2C570EB7F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51726" y="2378315"/>
                  <a:ext cx="332448" cy="256563"/>
                </a:xfrm>
                <a:custGeom>
                  <a:avLst/>
                  <a:gdLst>
                    <a:gd name="T0" fmla="*/ 30 w 367"/>
                    <a:gd name="T1" fmla="*/ 80 h 283"/>
                    <a:gd name="T2" fmla="*/ 59 w 367"/>
                    <a:gd name="T3" fmla="*/ 77 h 283"/>
                    <a:gd name="T4" fmla="*/ 129 w 367"/>
                    <a:gd name="T5" fmla="*/ 87 h 283"/>
                    <a:gd name="T6" fmla="*/ 145 w 367"/>
                    <a:gd name="T7" fmla="*/ 77 h 283"/>
                    <a:gd name="T8" fmla="*/ 156 w 367"/>
                    <a:gd name="T9" fmla="*/ 75 h 283"/>
                    <a:gd name="T10" fmla="*/ 172 w 367"/>
                    <a:gd name="T11" fmla="*/ 89 h 283"/>
                    <a:gd name="T12" fmla="*/ 201 w 367"/>
                    <a:gd name="T13" fmla="*/ 123 h 283"/>
                    <a:gd name="T14" fmla="*/ 204 w 367"/>
                    <a:gd name="T15" fmla="*/ 140 h 283"/>
                    <a:gd name="T16" fmla="*/ 185 w 367"/>
                    <a:gd name="T17" fmla="*/ 158 h 283"/>
                    <a:gd name="T18" fmla="*/ 163 w 367"/>
                    <a:gd name="T19" fmla="*/ 178 h 283"/>
                    <a:gd name="T20" fmla="*/ 157 w 367"/>
                    <a:gd name="T21" fmla="*/ 193 h 283"/>
                    <a:gd name="T22" fmla="*/ 121 w 367"/>
                    <a:gd name="T23" fmla="*/ 196 h 283"/>
                    <a:gd name="T24" fmla="*/ 93 w 367"/>
                    <a:gd name="T25" fmla="*/ 191 h 283"/>
                    <a:gd name="T26" fmla="*/ 76 w 367"/>
                    <a:gd name="T27" fmla="*/ 207 h 283"/>
                    <a:gd name="T28" fmla="*/ 75 w 367"/>
                    <a:gd name="T29" fmla="*/ 218 h 283"/>
                    <a:gd name="T30" fmla="*/ 98 w 367"/>
                    <a:gd name="T31" fmla="*/ 217 h 283"/>
                    <a:gd name="T32" fmla="*/ 111 w 367"/>
                    <a:gd name="T33" fmla="*/ 220 h 283"/>
                    <a:gd name="T34" fmla="*/ 140 w 367"/>
                    <a:gd name="T35" fmla="*/ 217 h 283"/>
                    <a:gd name="T36" fmla="*/ 153 w 367"/>
                    <a:gd name="T37" fmla="*/ 222 h 283"/>
                    <a:gd name="T38" fmla="*/ 162 w 367"/>
                    <a:gd name="T39" fmla="*/ 247 h 283"/>
                    <a:gd name="T40" fmla="*/ 172 w 367"/>
                    <a:gd name="T41" fmla="*/ 263 h 283"/>
                    <a:gd name="T42" fmla="*/ 215 w 367"/>
                    <a:gd name="T43" fmla="*/ 277 h 283"/>
                    <a:gd name="T44" fmla="*/ 238 w 367"/>
                    <a:gd name="T45" fmla="*/ 281 h 283"/>
                    <a:gd name="T46" fmla="*/ 234 w 367"/>
                    <a:gd name="T47" fmla="*/ 270 h 283"/>
                    <a:gd name="T48" fmla="*/ 221 w 367"/>
                    <a:gd name="T49" fmla="*/ 247 h 283"/>
                    <a:gd name="T50" fmla="*/ 218 w 367"/>
                    <a:gd name="T51" fmla="*/ 238 h 283"/>
                    <a:gd name="T52" fmla="*/ 229 w 367"/>
                    <a:gd name="T53" fmla="*/ 239 h 283"/>
                    <a:gd name="T54" fmla="*/ 250 w 367"/>
                    <a:gd name="T55" fmla="*/ 254 h 283"/>
                    <a:gd name="T56" fmla="*/ 270 w 367"/>
                    <a:gd name="T57" fmla="*/ 250 h 283"/>
                    <a:gd name="T58" fmla="*/ 286 w 367"/>
                    <a:gd name="T59" fmla="*/ 222 h 283"/>
                    <a:gd name="T60" fmla="*/ 264 w 367"/>
                    <a:gd name="T61" fmla="*/ 185 h 283"/>
                    <a:gd name="T62" fmla="*/ 260 w 367"/>
                    <a:gd name="T63" fmla="*/ 177 h 283"/>
                    <a:gd name="T64" fmla="*/ 281 w 367"/>
                    <a:gd name="T65" fmla="*/ 167 h 283"/>
                    <a:gd name="T66" fmla="*/ 298 w 367"/>
                    <a:gd name="T67" fmla="*/ 177 h 283"/>
                    <a:gd name="T68" fmla="*/ 315 w 367"/>
                    <a:gd name="T69" fmla="*/ 206 h 283"/>
                    <a:gd name="T70" fmla="*/ 329 w 367"/>
                    <a:gd name="T71" fmla="*/ 205 h 283"/>
                    <a:gd name="T72" fmla="*/ 345 w 367"/>
                    <a:gd name="T73" fmla="*/ 188 h 283"/>
                    <a:gd name="T74" fmla="*/ 366 w 367"/>
                    <a:gd name="T75" fmla="*/ 166 h 283"/>
                    <a:gd name="T76" fmla="*/ 364 w 367"/>
                    <a:gd name="T77" fmla="*/ 150 h 283"/>
                    <a:gd name="T78" fmla="*/ 319 w 367"/>
                    <a:gd name="T79" fmla="*/ 126 h 283"/>
                    <a:gd name="T80" fmla="*/ 303 w 367"/>
                    <a:gd name="T81" fmla="*/ 116 h 283"/>
                    <a:gd name="T82" fmla="*/ 312 w 367"/>
                    <a:gd name="T83" fmla="*/ 104 h 283"/>
                    <a:gd name="T84" fmla="*/ 323 w 367"/>
                    <a:gd name="T85" fmla="*/ 88 h 283"/>
                    <a:gd name="T86" fmla="*/ 305 w 367"/>
                    <a:gd name="T87" fmla="*/ 60 h 283"/>
                    <a:gd name="T88" fmla="*/ 264 w 367"/>
                    <a:gd name="T89" fmla="*/ 48 h 283"/>
                    <a:gd name="T90" fmla="*/ 228 w 367"/>
                    <a:gd name="T91" fmla="*/ 32 h 283"/>
                    <a:gd name="T92" fmla="*/ 197 w 367"/>
                    <a:gd name="T93" fmla="*/ 29 h 283"/>
                    <a:gd name="T94" fmla="*/ 162 w 367"/>
                    <a:gd name="T95" fmla="*/ 29 h 283"/>
                    <a:gd name="T96" fmla="*/ 159 w 367"/>
                    <a:gd name="T97" fmla="*/ 21 h 283"/>
                    <a:gd name="T98" fmla="*/ 169 w 367"/>
                    <a:gd name="T99" fmla="*/ 6 h 283"/>
                    <a:gd name="T100" fmla="*/ 148 w 367"/>
                    <a:gd name="T101" fmla="*/ 1 h 283"/>
                    <a:gd name="T102" fmla="*/ 109 w 367"/>
                    <a:gd name="T103" fmla="*/ 12 h 283"/>
                    <a:gd name="T104" fmla="*/ 77 w 367"/>
                    <a:gd name="T105" fmla="*/ 38 h 283"/>
                    <a:gd name="T106" fmla="*/ 70 w 367"/>
                    <a:gd name="T107" fmla="*/ 54 h 283"/>
                    <a:gd name="T108" fmla="*/ 69 w 367"/>
                    <a:gd name="T109" fmla="*/ 34 h 283"/>
                    <a:gd name="T110" fmla="*/ 87 w 367"/>
                    <a:gd name="T111" fmla="*/ 12 h 283"/>
                    <a:gd name="T112" fmla="*/ 103 w 367"/>
                    <a:gd name="T113" fmla="*/ 0 h 283"/>
                    <a:gd name="T114" fmla="*/ 57 w 367"/>
                    <a:gd name="T115" fmla="*/ 3 h 283"/>
                    <a:gd name="T116" fmla="*/ 40 w 367"/>
                    <a:gd name="T117" fmla="*/ 7 h 283"/>
                    <a:gd name="T118" fmla="*/ 6 w 367"/>
                    <a:gd name="T119" fmla="*/ 44 h 283"/>
                    <a:gd name="T120" fmla="*/ 2 w 367"/>
                    <a:gd name="T121" fmla="*/ 65 h 2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367" h="283">
                      <a:moveTo>
                        <a:pt x="5" y="67"/>
                      </a:moveTo>
                      <a:lnTo>
                        <a:pt x="5" y="67"/>
                      </a:lnTo>
                      <a:lnTo>
                        <a:pt x="13" y="72"/>
                      </a:lnTo>
                      <a:lnTo>
                        <a:pt x="21" y="77"/>
                      </a:lnTo>
                      <a:lnTo>
                        <a:pt x="30" y="80"/>
                      </a:lnTo>
                      <a:lnTo>
                        <a:pt x="30" y="80"/>
                      </a:lnTo>
                      <a:lnTo>
                        <a:pt x="40" y="80"/>
                      </a:lnTo>
                      <a:lnTo>
                        <a:pt x="49" y="78"/>
                      </a:lnTo>
                      <a:lnTo>
                        <a:pt x="59" y="77"/>
                      </a:lnTo>
                      <a:lnTo>
                        <a:pt x="59" y="77"/>
                      </a:lnTo>
                      <a:lnTo>
                        <a:pt x="80" y="82"/>
                      </a:lnTo>
                      <a:lnTo>
                        <a:pt x="98" y="86"/>
                      </a:lnTo>
                      <a:lnTo>
                        <a:pt x="115" y="87"/>
                      </a:lnTo>
                      <a:lnTo>
                        <a:pt x="115" y="87"/>
                      </a:lnTo>
                      <a:lnTo>
                        <a:pt x="129" y="87"/>
                      </a:lnTo>
                      <a:lnTo>
                        <a:pt x="137" y="85"/>
                      </a:lnTo>
                      <a:lnTo>
                        <a:pt x="141" y="82"/>
                      </a:lnTo>
                      <a:lnTo>
                        <a:pt x="142" y="82"/>
                      </a:lnTo>
                      <a:lnTo>
                        <a:pt x="142" y="82"/>
                      </a:lnTo>
                      <a:lnTo>
                        <a:pt x="145" y="77"/>
                      </a:lnTo>
                      <a:lnTo>
                        <a:pt x="147" y="75"/>
                      </a:lnTo>
                      <a:lnTo>
                        <a:pt x="151" y="72"/>
                      </a:lnTo>
                      <a:lnTo>
                        <a:pt x="151" y="72"/>
                      </a:lnTo>
                      <a:lnTo>
                        <a:pt x="153" y="73"/>
                      </a:lnTo>
                      <a:lnTo>
                        <a:pt x="156" y="75"/>
                      </a:lnTo>
                      <a:lnTo>
                        <a:pt x="159" y="78"/>
                      </a:lnTo>
                      <a:lnTo>
                        <a:pt x="159" y="78"/>
                      </a:lnTo>
                      <a:lnTo>
                        <a:pt x="164" y="82"/>
                      </a:lnTo>
                      <a:lnTo>
                        <a:pt x="172" y="89"/>
                      </a:lnTo>
                      <a:lnTo>
                        <a:pt x="172" y="89"/>
                      </a:lnTo>
                      <a:lnTo>
                        <a:pt x="181" y="102"/>
                      </a:lnTo>
                      <a:lnTo>
                        <a:pt x="186" y="108"/>
                      </a:lnTo>
                      <a:lnTo>
                        <a:pt x="186" y="108"/>
                      </a:lnTo>
                      <a:lnTo>
                        <a:pt x="195" y="115"/>
                      </a:lnTo>
                      <a:lnTo>
                        <a:pt x="201" y="123"/>
                      </a:lnTo>
                      <a:lnTo>
                        <a:pt x="204" y="128"/>
                      </a:lnTo>
                      <a:lnTo>
                        <a:pt x="205" y="131"/>
                      </a:lnTo>
                      <a:lnTo>
                        <a:pt x="205" y="131"/>
                      </a:lnTo>
                      <a:lnTo>
                        <a:pt x="205" y="135"/>
                      </a:lnTo>
                      <a:lnTo>
                        <a:pt x="204" y="140"/>
                      </a:lnTo>
                      <a:lnTo>
                        <a:pt x="200" y="146"/>
                      </a:lnTo>
                      <a:lnTo>
                        <a:pt x="195" y="151"/>
                      </a:lnTo>
                      <a:lnTo>
                        <a:pt x="194" y="153"/>
                      </a:lnTo>
                      <a:lnTo>
                        <a:pt x="194" y="153"/>
                      </a:lnTo>
                      <a:lnTo>
                        <a:pt x="185" y="158"/>
                      </a:lnTo>
                      <a:lnTo>
                        <a:pt x="178" y="163"/>
                      </a:lnTo>
                      <a:lnTo>
                        <a:pt x="172" y="168"/>
                      </a:lnTo>
                      <a:lnTo>
                        <a:pt x="172" y="168"/>
                      </a:lnTo>
                      <a:lnTo>
                        <a:pt x="167" y="173"/>
                      </a:lnTo>
                      <a:lnTo>
                        <a:pt x="163" y="178"/>
                      </a:lnTo>
                      <a:lnTo>
                        <a:pt x="161" y="182"/>
                      </a:lnTo>
                      <a:lnTo>
                        <a:pt x="161" y="182"/>
                      </a:lnTo>
                      <a:lnTo>
                        <a:pt x="161" y="186"/>
                      </a:lnTo>
                      <a:lnTo>
                        <a:pt x="159" y="189"/>
                      </a:lnTo>
                      <a:lnTo>
                        <a:pt x="157" y="193"/>
                      </a:lnTo>
                      <a:lnTo>
                        <a:pt x="157" y="193"/>
                      </a:lnTo>
                      <a:lnTo>
                        <a:pt x="150" y="195"/>
                      </a:lnTo>
                      <a:lnTo>
                        <a:pt x="142" y="196"/>
                      </a:lnTo>
                      <a:lnTo>
                        <a:pt x="134" y="198"/>
                      </a:lnTo>
                      <a:lnTo>
                        <a:pt x="121" y="196"/>
                      </a:lnTo>
                      <a:lnTo>
                        <a:pt x="121" y="196"/>
                      </a:lnTo>
                      <a:lnTo>
                        <a:pt x="111" y="193"/>
                      </a:lnTo>
                      <a:lnTo>
                        <a:pt x="102" y="190"/>
                      </a:lnTo>
                      <a:lnTo>
                        <a:pt x="97" y="190"/>
                      </a:lnTo>
                      <a:lnTo>
                        <a:pt x="93" y="191"/>
                      </a:lnTo>
                      <a:lnTo>
                        <a:pt x="93" y="191"/>
                      </a:lnTo>
                      <a:lnTo>
                        <a:pt x="88" y="193"/>
                      </a:lnTo>
                      <a:lnTo>
                        <a:pt x="84" y="195"/>
                      </a:lnTo>
                      <a:lnTo>
                        <a:pt x="80" y="202"/>
                      </a:lnTo>
                      <a:lnTo>
                        <a:pt x="76" y="207"/>
                      </a:lnTo>
                      <a:lnTo>
                        <a:pt x="75" y="210"/>
                      </a:lnTo>
                      <a:lnTo>
                        <a:pt x="75" y="210"/>
                      </a:lnTo>
                      <a:lnTo>
                        <a:pt x="73" y="215"/>
                      </a:lnTo>
                      <a:lnTo>
                        <a:pt x="73" y="217"/>
                      </a:lnTo>
                      <a:lnTo>
                        <a:pt x="75" y="218"/>
                      </a:lnTo>
                      <a:lnTo>
                        <a:pt x="75" y="218"/>
                      </a:lnTo>
                      <a:lnTo>
                        <a:pt x="75" y="218"/>
                      </a:lnTo>
                      <a:lnTo>
                        <a:pt x="81" y="220"/>
                      </a:lnTo>
                      <a:lnTo>
                        <a:pt x="89" y="218"/>
                      </a:lnTo>
                      <a:lnTo>
                        <a:pt x="98" y="217"/>
                      </a:lnTo>
                      <a:lnTo>
                        <a:pt x="98" y="217"/>
                      </a:lnTo>
                      <a:lnTo>
                        <a:pt x="100" y="217"/>
                      </a:lnTo>
                      <a:lnTo>
                        <a:pt x="105" y="218"/>
                      </a:lnTo>
                      <a:lnTo>
                        <a:pt x="105" y="218"/>
                      </a:lnTo>
                      <a:lnTo>
                        <a:pt x="111" y="220"/>
                      </a:lnTo>
                      <a:lnTo>
                        <a:pt x="116" y="221"/>
                      </a:lnTo>
                      <a:lnTo>
                        <a:pt x="116" y="221"/>
                      </a:lnTo>
                      <a:lnTo>
                        <a:pt x="125" y="221"/>
                      </a:lnTo>
                      <a:lnTo>
                        <a:pt x="132" y="220"/>
                      </a:lnTo>
                      <a:lnTo>
                        <a:pt x="140" y="217"/>
                      </a:lnTo>
                      <a:lnTo>
                        <a:pt x="140" y="217"/>
                      </a:lnTo>
                      <a:lnTo>
                        <a:pt x="141" y="217"/>
                      </a:lnTo>
                      <a:lnTo>
                        <a:pt x="145" y="217"/>
                      </a:lnTo>
                      <a:lnTo>
                        <a:pt x="151" y="220"/>
                      </a:lnTo>
                      <a:lnTo>
                        <a:pt x="153" y="222"/>
                      </a:lnTo>
                      <a:lnTo>
                        <a:pt x="156" y="225"/>
                      </a:lnTo>
                      <a:lnTo>
                        <a:pt x="156" y="225"/>
                      </a:lnTo>
                      <a:lnTo>
                        <a:pt x="158" y="229"/>
                      </a:lnTo>
                      <a:lnTo>
                        <a:pt x="161" y="237"/>
                      </a:lnTo>
                      <a:lnTo>
                        <a:pt x="162" y="247"/>
                      </a:lnTo>
                      <a:lnTo>
                        <a:pt x="162" y="247"/>
                      </a:lnTo>
                      <a:lnTo>
                        <a:pt x="164" y="253"/>
                      </a:lnTo>
                      <a:lnTo>
                        <a:pt x="168" y="258"/>
                      </a:lnTo>
                      <a:lnTo>
                        <a:pt x="172" y="263"/>
                      </a:lnTo>
                      <a:lnTo>
                        <a:pt x="172" y="263"/>
                      </a:lnTo>
                      <a:lnTo>
                        <a:pt x="181" y="266"/>
                      </a:lnTo>
                      <a:lnTo>
                        <a:pt x="190" y="269"/>
                      </a:lnTo>
                      <a:lnTo>
                        <a:pt x="199" y="270"/>
                      </a:lnTo>
                      <a:lnTo>
                        <a:pt x="199" y="270"/>
                      </a:lnTo>
                      <a:lnTo>
                        <a:pt x="215" y="277"/>
                      </a:lnTo>
                      <a:lnTo>
                        <a:pt x="227" y="281"/>
                      </a:lnTo>
                      <a:lnTo>
                        <a:pt x="233" y="283"/>
                      </a:lnTo>
                      <a:lnTo>
                        <a:pt x="233" y="283"/>
                      </a:lnTo>
                      <a:lnTo>
                        <a:pt x="235" y="283"/>
                      </a:lnTo>
                      <a:lnTo>
                        <a:pt x="238" y="281"/>
                      </a:lnTo>
                      <a:lnTo>
                        <a:pt x="238" y="279"/>
                      </a:lnTo>
                      <a:lnTo>
                        <a:pt x="238" y="276"/>
                      </a:lnTo>
                      <a:lnTo>
                        <a:pt x="235" y="271"/>
                      </a:lnTo>
                      <a:lnTo>
                        <a:pt x="234" y="270"/>
                      </a:lnTo>
                      <a:lnTo>
                        <a:pt x="234" y="270"/>
                      </a:lnTo>
                      <a:lnTo>
                        <a:pt x="232" y="264"/>
                      </a:lnTo>
                      <a:lnTo>
                        <a:pt x="227" y="254"/>
                      </a:lnTo>
                      <a:lnTo>
                        <a:pt x="227" y="254"/>
                      </a:lnTo>
                      <a:lnTo>
                        <a:pt x="222" y="248"/>
                      </a:lnTo>
                      <a:lnTo>
                        <a:pt x="221" y="247"/>
                      </a:lnTo>
                      <a:lnTo>
                        <a:pt x="221" y="247"/>
                      </a:lnTo>
                      <a:lnTo>
                        <a:pt x="218" y="244"/>
                      </a:lnTo>
                      <a:lnTo>
                        <a:pt x="217" y="239"/>
                      </a:lnTo>
                      <a:lnTo>
                        <a:pt x="217" y="239"/>
                      </a:lnTo>
                      <a:lnTo>
                        <a:pt x="218" y="238"/>
                      </a:lnTo>
                      <a:lnTo>
                        <a:pt x="218" y="237"/>
                      </a:lnTo>
                      <a:lnTo>
                        <a:pt x="221" y="237"/>
                      </a:lnTo>
                      <a:lnTo>
                        <a:pt x="221" y="237"/>
                      </a:lnTo>
                      <a:lnTo>
                        <a:pt x="223" y="237"/>
                      </a:lnTo>
                      <a:lnTo>
                        <a:pt x="229" y="239"/>
                      </a:lnTo>
                      <a:lnTo>
                        <a:pt x="229" y="239"/>
                      </a:lnTo>
                      <a:lnTo>
                        <a:pt x="239" y="247"/>
                      </a:lnTo>
                      <a:lnTo>
                        <a:pt x="244" y="252"/>
                      </a:lnTo>
                      <a:lnTo>
                        <a:pt x="244" y="252"/>
                      </a:lnTo>
                      <a:lnTo>
                        <a:pt x="250" y="254"/>
                      </a:lnTo>
                      <a:lnTo>
                        <a:pt x="256" y="255"/>
                      </a:lnTo>
                      <a:lnTo>
                        <a:pt x="261" y="255"/>
                      </a:lnTo>
                      <a:lnTo>
                        <a:pt x="261" y="255"/>
                      </a:lnTo>
                      <a:lnTo>
                        <a:pt x="265" y="253"/>
                      </a:lnTo>
                      <a:lnTo>
                        <a:pt x="270" y="250"/>
                      </a:lnTo>
                      <a:lnTo>
                        <a:pt x="276" y="244"/>
                      </a:lnTo>
                      <a:lnTo>
                        <a:pt x="283" y="236"/>
                      </a:lnTo>
                      <a:lnTo>
                        <a:pt x="283" y="236"/>
                      </a:lnTo>
                      <a:lnTo>
                        <a:pt x="286" y="229"/>
                      </a:lnTo>
                      <a:lnTo>
                        <a:pt x="286" y="222"/>
                      </a:lnTo>
                      <a:lnTo>
                        <a:pt x="285" y="216"/>
                      </a:lnTo>
                      <a:lnTo>
                        <a:pt x="285" y="216"/>
                      </a:lnTo>
                      <a:lnTo>
                        <a:pt x="280" y="205"/>
                      </a:lnTo>
                      <a:lnTo>
                        <a:pt x="272" y="195"/>
                      </a:lnTo>
                      <a:lnTo>
                        <a:pt x="264" y="185"/>
                      </a:lnTo>
                      <a:lnTo>
                        <a:pt x="264" y="185"/>
                      </a:lnTo>
                      <a:lnTo>
                        <a:pt x="261" y="183"/>
                      </a:lnTo>
                      <a:lnTo>
                        <a:pt x="259" y="179"/>
                      </a:lnTo>
                      <a:lnTo>
                        <a:pt x="260" y="177"/>
                      </a:lnTo>
                      <a:lnTo>
                        <a:pt x="260" y="177"/>
                      </a:lnTo>
                      <a:lnTo>
                        <a:pt x="264" y="173"/>
                      </a:lnTo>
                      <a:lnTo>
                        <a:pt x="269" y="171"/>
                      </a:lnTo>
                      <a:lnTo>
                        <a:pt x="275" y="168"/>
                      </a:lnTo>
                      <a:lnTo>
                        <a:pt x="275" y="168"/>
                      </a:lnTo>
                      <a:lnTo>
                        <a:pt x="281" y="167"/>
                      </a:lnTo>
                      <a:lnTo>
                        <a:pt x="287" y="167"/>
                      </a:lnTo>
                      <a:lnTo>
                        <a:pt x="292" y="169"/>
                      </a:lnTo>
                      <a:lnTo>
                        <a:pt x="292" y="169"/>
                      </a:lnTo>
                      <a:lnTo>
                        <a:pt x="296" y="173"/>
                      </a:lnTo>
                      <a:lnTo>
                        <a:pt x="298" y="177"/>
                      </a:lnTo>
                      <a:lnTo>
                        <a:pt x="299" y="182"/>
                      </a:lnTo>
                      <a:lnTo>
                        <a:pt x="299" y="182"/>
                      </a:lnTo>
                      <a:lnTo>
                        <a:pt x="305" y="193"/>
                      </a:lnTo>
                      <a:lnTo>
                        <a:pt x="310" y="201"/>
                      </a:lnTo>
                      <a:lnTo>
                        <a:pt x="315" y="206"/>
                      </a:lnTo>
                      <a:lnTo>
                        <a:pt x="315" y="206"/>
                      </a:lnTo>
                      <a:lnTo>
                        <a:pt x="319" y="207"/>
                      </a:lnTo>
                      <a:lnTo>
                        <a:pt x="323" y="207"/>
                      </a:lnTo>
                      <a:lnTo>
                        <a:pt x="326" y="206"/>
                      </a:lnTo>
                      <a:lnTo>
                        <a:pt x="329" y="205"/>
                      </a:lnTo>
                      <a:lnTo>
                        <a:pt x="334" y="202"/>
                      </a:lnTo>
                      <a:lnTo>
                        <a:pt x="335" y="200"/>
                      </a:lnTo>
                      <a:lnTo>
                        <a:pt x="335" y="200"/>
                      </a:lnTo>
                      <a:lnTo>
                        <a:pt x="337" y="196"/>
                      </a:lnTo>
                      <a:lnTo>
                        <a:pt x="345" y="188"/>
                      </a:lnTo>
                      <a:lnTo>
                        <a:pt x="345" y="188"/>
                      </a:lnTo>
                      <a:lnTo>
                        <a:pt x="359" y="174"/>
                      </a:lnTo>
                      <a:lnTo>
                        <a:pt x="359" y="174"/>
                      </a:lnTo>
                      <a:lnTo>
                        <a:pt x="362" y="172"/>
                      </a:lnTo>
                      <a:lnTo>
                        <a:pt x="366" y="166"/>
                      </a:lnTo>
                      <a:lnTo>
                        <a:pt x="367" y="162"/>
                      </a:lnTo>
                      <a:lnTo>
                        <a:pt x="367" y="158"/>
                      </a:lnTo>
                      <a:lnTo>
                        <a:pt x="367" y="153"/>
                      </a:lnTo>
                      <a:lnTo>
                        <a:pt x="364" y="150"/>
                      </a:lnTo>
                      <a:lnTo>
                        <a:pt x="364" y="150"/>
                      </a:lnTo>
                      <a:lnTo>
                        <a:pt x="359" y="145"/>
                      </a:lnTo>
                      <a:lnTo>
                        <a:pt x="352" y="141"/>
                      </a:lnTo>
                      <a:lnTo>
                        <a:pt x="337" y="134"/>
                      </a:lnTo>
                      <a:lnTo>
                        <a:pt x="319" y="126"/>
                      </a:lnTo>
                      <a:lnTo>
                        <a:pt x="319" y="126"/>
                      </a:lnTo>
                      <a:lnTo>
                        <a:pt x="312" y="124"/>
                      </a:lnTo>
                      <a:lnTo>
                        <a:pt x="307" y="120"/>
                      </a:lnTo>
                      <a:lnTo>
                        <a:pt x="304" y="118"/>
                      </a:lnTo>
                      <a:lnTo>
                        <a:pt x="303" y="116"/>
                      </a:lnTo>
                      <a:lnTo>
                        <a:pt x="303" y="116"/>
                      </a:lnTo>
                      <a:lnTo>
                        <a:pt x="303" y="114"/>
                      </a:lnTo>
                      <a:lnTo>
                        <a:pt x="303" y="112"/>
                      </a:lnTo>
                      <a:lnTo>
                        <a:pt x="307" y="108"/>
                      </a:lnTo>
                      <a:lnTo>
                        <a:pt x="312" y="104"/>
                      </a:lnTo>
                      <a:lnTo>
                        <a:pt x="312" y="104"/>
                      </a:lnTo>
                      <a:lnTo>
                        <a:pt x="316" y="102"/>
                      </a:lnTo>
                      <a:lnTo>
                        <a:pt x="320" y="99"/>
                      </a:lnTo>
                      <a:lnTo>
                        <a:pt x="323" y="94"/>
                      </a:lnTo>
                      <a:lnTo>
                        <a:pt x="323" y="94"/>
                      </a:lnTo>
                      <a:lnTo>
                        <a:pt x="323" y="88"/>
                      </a:lnTo>
                      <a:lnTo>
                        <a:pt x="321" y="81"/>
                      </a:lnTo>
                      <a:lnTo>
                        <a:pt x="319" y="72"/>
                      </a:lnTo>
                      <a:lnTo>
                        <a:pt x="319" y="72"/>
                      </a:lnTo>
                      <a:lnTo>
                        <a:pt x="313" y="66"/>
                      </a:lnTo>
                      <a:lnTo>
                        <a:pt x="305" y="60"/>
                      </a:lnTo>
                      <a:lnTo>
                        <a:pt x="297" y="56"/>
                      </a:lnTo>
                      <a:lnTo>
                        <a:pt x="297" y="56"/>
                      </a:lnTo>
                      <a:lnTo>
                        <a:pt x="286" y="51"/>
                      </a:lnTo>
                      <a:lnTo>
                        <a:pt x="275" y="49"/>
                      </a:lnTo>
                      <a:lnTo>
                        <a:pt x="264" y="48"/>
                      </a:lnTo>
                      <a:lnTo>
                        <a:pt x="264" y="48"/>
                      </a:lnTo>
                      <a:lnTo>
                        <a:pt x="260" y="45"/>
                      </a:lnTo>
                      <a:lnTo>
                        <a:pt x="250" y="40"/>
                      </a:lnTo>
                      <a:lnTo>
                        <a:pt x="235" y="34"/>
                      </a:lnTo>
                      <a:lnTo>
                        <a:pt x="228" y="32"/>
                      </a:lnTo>
                      <a:lnTo>
                        <a:pt x="220" y="29"/>
                      </a:lnTo>
                      <a:lnTo>
                        <a:pt x="220" y="29"/>
                      </a:lnTo>
                      <a:lnTo>
                        <a:pt x="208" y="29"/>
                      </a:lnTo>
                      <a:lnTo>
                        <a:pt x="197" y="29"/>
                      </a:lnTo>
                      <a:lnTo>
                        <a:pt x="197" y="29"/>
                      </a:lnTo>
                      <a:lnTo>
                        <a:pt x="178" y="31"/>
                      </a:lnTo>
                      <a:lnTo>
                        <a:pt x="168" y="31"/>
                      </a:lnTo>
                      <a:lnTo>
                        <a:pt x="168" y="31"/>
                      </a:lnTo>
                      <a:lnTo>
                        <a:pt x="164" y="29"/>
                      </a:lnTo>
                      <a:lnTo>
                        <a:pt x="162" y="29"/>
                      </a:lnTo>
                      <a:lnTo>
                        <a:pt x="159" y="27"/>
                      </a:lnTo>
                      <a:lnTo>
                        <a:pt x="159" y="27"/>
                      </a:lnTo>
                      <a:lnTo>
                        <a:pt x="158" y="26"/>
                      </a:lnTo>
                      <a:lnTo>
                        <a:pt x="158" y="23"/>
                      </a:lnTo>
                      <a:lnTo>
                        <a:pt x="159" y="21"/>
                      </a:lnTo>
                      <a:lnTo>
                        <a:pt x="159" y="21"/>
                      </a:lnTo>
                      <a:lnTo>
                        <a:pt x="165" y="16"/>
                      </a:lnTo>
                      <a:lnTo>
                        <a:pt x="169" y="11"/>
                      </a:lnTo>
                      <a:lnTo>
                        <a:pt x="169" y="8"/>
                      </a:lnTo>
                      <a:lnTo>
                        <a:pt x="169" y="6"/>
                      </a:lnTo>
                      <a:lnTo>
                        <a:pt x="169" y="6"/>
                      </a:lnTo>
                      <a:lnTo>
                        <a:pt x="167" y="5"/>
                      </a:lnTo>
                      <a:lnTo>
                        <a:pt x="164" y="3"/>
                      </a:lnTo>
                      <a:lnTo>
                        <a:pt x="158" y="2"/>
                      </a:lnTo>
                      <a:lnTo>
                        <a:pt x="148" y="1"/>
                      </a:lnTo>
                      <a:lnTo>
                        <a:pt x="148" y="1"/>
                      </a:lnTo>
                      <a:lnTo>
                        <a:pt x="134" y="5"/>
                      </a:lnTo>
                      <a:lnTo>
                        <a:pt x="120" y="8"/>
                      </a:lnTo>
                      <a:lnTo>
                        <a:pt x="109" y="12"/>
                      </a:lnTo>
                      <a:lnTo>
                        <a:pt x="109" y="12"/>
                      </a:lnTo>
                      <a:lnTo>
                        <a:pt x="96" y="21"/>
                      </a:lnTo>
                      <a:lnTo>
                        <a:pt x="84" y="29"/>
                      </a:lnTo>
                      <a:lnTo>
                        <a:pt x="80" y="35"/>
                      </a:lnTo>
                      <a:lnTo>
                        <a:pt x="77" y="38"/>
                      </a:lnTo>
                      <a:lnTo>
                        <a:pt x="77" y="38"/>
                      </a:lnTo>
                      <a:lnTo>
                        <a:pt x="76" y="44"/>
                      </a:lnTo>
                      <a:lnTo>
                        <a:pt x="73" y="51"/>
                      </a:lnTo>
                      <a:lnTo>
                        <a:pt x="73" y="51"/>
                      </a:lnTo>
                      <a:lnTo>
                        <a:pt x="72" y="54"/>
                      </a:lnTo>
                      <a:lnTo>
                        <a:pt x="70" y="54"/>
                      </a:lnTo>
                      <a:lnTo>
                        <a:pt x="69" y="54"/>
                      </a:lnTo>
                      <a:lnTo>
                        <a:pt x="69" y="54"/>
                      </a:lnTo>
                      <a:lnTo>
                        <a:pt x="69" y="51"/>
                      </a:lnTo>
                      <a:lnTo>
                        <a:pt x="67" y="44"/>
                      </a:lnTo>
                      <a:lnTo>
                        <a:pt x="69" y="34"/>
                      </a:lnTo>
                      <a:lnTo>
                        <a:pt x="70" y="29"/>
                      </a:lnTo>
                      <a:lnTo>
                        <a:pt x="72" y="24"/>
                      </a:lnTo>
                      <a:lnTo>
                        <a:pt x="72" y="24"/>
                      </a:lnTo>
                      <a:lnTo>
                        <a:pt x="78" y="18"/>
                      </a:lnTo>
                      <a:lnTo>
                        <a:pt x="87" y="12"/>
                      </a:lnTo>
                      <a:lnTo>
                        <a:pt x="99" y="3"/>
                      </a:lnTo>
                      <a:lnTo>
                        <a:pt x="99" y="3"/>
                      </a:lnTo>
                      <a:lnTo>
                        <a:pt x="103" y="1"/>
                      </a:lnTo>
                      <a:lnTo>
                        <a:pt x="103" y="0"/>
                      </a:lnTo>
                      <a:lnTo>
                        <a:pt x="103" y="0"/>
                      </a:lnTo>
                      <a:lnTo>
                        <a:pt x="99" y="0"/>
                      </a:lnTo>
                      <a:lnTo>
                        <a:pt x="99" y="0"/>
                      </a:lnTo>
                      <a:lnTo>
                        <a:pt x="77" y="3"/>
                      </a:lnTo>
                      <a:lnTo>
                        <a:pt x="77" y="3"/>
                      </a:lnTo>
                      <a:lnTo>
                        <a:pt x="57" y="3"/>
                      </a:lnTo>
                      <a:lnTo>
                        <a:pt x="49" y="3"/>
                      </a:lnTo>
                      <a:lnTo>
                        <a:pt x="49" y="3"/>
                      </a:lnTo>
                      <a:lnTo>
                        <a:pt x="46" y="5"/>
                      </a:lnTo>
                      <a:lnTo>
                        <a:pt x="43" y="6"/>
                      </a:lnTo>
                      <a:lnTo>
                        <a:pt x="40" y="7"/>
                      </a:lnTo>
                      <a:lnTo>
                        <a:pt x="40" y="7"/>
                      </a:lnTo>
                      <a:lnTo>
                        <a:pt x="19" y="31"/>
                      </a:lnTo>
                      <a:lnTo>
                        <a:pt x="19" y="31"/>
                      </a:lnTo>
                      <a:lnTo>
                        <a:pt x="6" y="44"/>
                      </a:lnTo>
                      <a:lnTo>
                        <a:pt x="6" y="44"/>
                      </a:lnTo>
                      <a:lnTo>
                        <a:pt x="2" y="50"/>
                      </a:lnTo>
                      <a:lnTo>
                        <a:pt x="0" y="55"/>
                      </a:lnTo>
                      <a:lnTo>
                        <a:pt x="0" y="59"/>
                      </a:lnTo>
                      <a:lnTo>
                        <a:pt x="0" y="62"/>
                      </a:lnTo>
                      <a:lnTo>
                        <a:pt x="2" y="65"/>
                      </a:lnTo>
                      <a:lnTo>
                        <a:pt x="3" y="66"/>
                      </a:lnTo>
                      <a:lnTo>
                        <a:pt x="5" y="67"/>
                      </a:lnTo>
                      <a:lnTo>
                        <a:pt x="5" y="6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4" name="Freeform: Shape 113">
                  <a:extLst>
                    <a:ext uri="{FF2B5EF4-FFF2-40B4-BE49-F238E27FC236}">
                      <a16:creationId xmlns:a16="http://schemas.microsoft.com/office/drawing/2014/main" id="{D5C3A377-D7E5-4A09-AA52-58F0696DD6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09469" y="2204864"/>
                  <a:ext cx="802212" cy="467958"/>
                </a:xfrm>
                <a:custGeom>
                  <a:avLst/>
                  <a:gdLst>
                    <a:gd name="T0" fmla="*/ 641 w 888"/>
                    <a:gd name="T1" fmla="*/ 265 h 518"/>
                    <a:gd name="T2" fmla="*/ 614 w 888"/>
                    <a:gd name="T3" fmla="*/ 262 h 518"/>
                    <a:gd name="T4" fmla="*/ 619 w 888"/>
                    <a:gd name="T5" fmla="*/ 244 h 518"/>
                    <a:gd name="T6" fmla="*/ 648 w 888"/>
                    <a:gd name="T7" fmla="*/ 259 h 518"/>
                    <a:gd name="T8" fmla="*/ 673 w 888"/>
                    <a:gd name="T9" fmla="*/ 258 h 518"/>
                    <a:gd name="T10" fmla="*/ 669 w 888"/>
                    <a:gd name="T11" fmla="*/ 239 h 518"/>
                    <a:gd name="T12" fmla="*/ 643 w 888"/>
                    <a:gd name="T13" fmla="*/ 222 h 518"/>
                    <a:gd name="T14" fmla="*/ 634 w 888"/>
                    <a:gd name="T15" fmla="*/ 209 h 518"/>
                    <a:gd name="T16" fmla="*/ 689 w 888"/>
                    <a:gd name="T17" fmla="*/ 205 h 518"/>
                    <a:gd name="T18" fmla="*/ 716 w 888"/>
                    <a:gd name="T19" fmla="*/ 193 h 518"/>
                    <a:gd name="T20" fmla="*/ 737 w 888"/>
                    <a:gd name="T21" fmla="*/ 154 h 518"/>
                    <a:gd name="T22" fmla="*/ 737 w 888"/>
                    <a:gd name="T23" fmla="*/ 125 h 518"/>
                    <a:gd name="T24" fmla="*/ 756 w 888"/>
                    <a:gd name="T25" fmla="*/ 117 h 518"/>
                    <a:gd name="T26" fmla="*/ 738 w 888"/>
                    <a:gd name="T27" fmla="*/ 99 h 518"/>
                    <a:gd name="T28" fmla="*/ 754 w 888"/>
                    <a:gd name="T29" fmla="*/ 87 h 518"/>
                    <a:gd name="T30" fmla="*/ 780 w 888"/>
                    <a:gd name="T31" fmla="*/ 64 h 518"/>
                    <a:gd name="T32" fmla="*/ 837 w 888"/>
                    <a:gd name="T33" fmla="*/ 48 h 518"/>
                    <a:gd name="T34" fmla="*/ 885 w 888"/>
                    <a:gd name="T35" fmla="*/ 34 h 518"/>
                    <a:gd name="T36" fmla="*/ 864 w 888"/>
                    <a:gd name="T37" fmla="*/ 23 h 518"/>
                    <a:gd name="T38" fmla="*/ 825 w 888"/>
                    <a:gd name="T39" fmla="*/ 27 h 518"/>
                    <a:gd name="T40" fmla="*/ 756 w 888"/>
                    <a:gd name="T41" fmla="*/ 26 h 518"/>
                    <a:gd name="T42" fmla="*/ 729 w 888"/>
                    <a:gd name="T43" fmla="*/ 6 h 518"/>
                    <a:gd name="T44" fmla="*/ 626 w 888"/>
                    <a:gd name="T45" fmla="*/ 5 h 518"/>
                    <a:gd name="T46" fmla="*/ 554 w 888"/>
                    <a:gd name="T47" fmla="*/ 4 h 518"/>
                    <a:gd name="T48" fmla="*/ 452 w 888"/>
                    <a:gd name="T49" fmla="*/ 16 h 518"/>
                    <a:gd name="T50" fmla="*/ 345 w 888"/>
                    <a:gd name="T51" fmla="*/ 22 h 518"/>
                    <a:gd name="T52" fmla="*/ 238 w 888"/>
                    <a:gd name="T53" fmla="*/ 29 h 518"/>
                    <a:gd name="T54" fmla="*/ 167 w 888"/>
                    <a:gd name="T55" fmla="*/ 52 h 518"/>
                    <a:gd name="T56" fmla="*/ 128 w 888"/>
                    <a:gd name="T57" fmla="*/ 63 h 518"/>
                    <a:gd name="T58" fmla="*/ 87 w 888"/>
                    <a:gd name="T59" fmla="*/ 81 h 518"/>
                    <a:gd name="T60" fmla="*/ 6 w 888"/>
                    <a:gd name="T61" fmla="*/ 95 h 518"/>
                    <a:gd name="T62" fmla="*/ 5 w 888"/>
                    <a:gd name="T63" fmla="*/ 112 h 518"/>
                    <a:gd name="T64" fmla="*/ 11 w 888"/>
                    <a:gd name="T65" fmla="*/ 130 h 518"/>
                    <a:gd name="T66" fmla="*/ 61 w 888"/>
                    <a:gd name="T67" fmla="*/ 128 h 518"/>
                    <a:gd name="T68" fmla="*/ 128 w 888"/>
                    <a:gd name="T69" fmla="*/ 136 h 518"/>
                    <a:gd name="T70" fmla="*/ 156 w 888"/>
                    <a:gd name="T71" fmla="*/ 156 h 518"/>
                    <a:gd name="T72" fmla="*/ 166 w 888"/>
                    <a:gd name="T73" fmla="*/ 217 h 518"/>
                    <a:gd name="T74" fmla="*/ 200 w 888"/>
                    <a:gd name="T75" fmla="*/ 254 h 518"/>
                    <a:gd name="T76" fmla="*/ 184 w 888"/>
                    <a:gd name="T77" fmla="*/ 265 h 518"/>
                    <a:gd name="T78" fmla="*/ 174 w 888"/>
                    <a:gd name="T79" fmla="*/ 279 h 518"/>
                    <a:gd name="T80" fmla="*/ 181 w 888"/>
                    <a:gd name="T81" fmla="*/ 298 h 518"/>
                    <a:gd name="T82" fmla="*/ 142 w 888"/>
                    <a:gd name="T83" fmla="*/ 325 h 518"/>
                    <a:gd name="T84" fmla="*/ 120 w 888"/>
                    <a:gd name="T85" fmla="*/ 356 h 518"/>
                    <a:gd name="T86" fmla="*/ 128 w 888"/>
                    <a:gd name="T87" fmla="*/ 415 h 518"/>
                    <a:gd name="T88" fmla="*/ 139 w 888"/>
                    <a:gd name="T89" fmla="*/ 480 h 518"/>
                    <a:gd name="T90" fmla="*/ 155 w 888"/>
                    <a:gd name="T91" fmla="*/ 500 h 518"/>
                    <a:gd name="T92" fmla="*/ 171 w 888"/>
                    <a:gd name="T93" fmla="*/ 488 h 518"/>
                    <a:gd name="T94" fmla="*/ 196 w 888"/>
                    <a:gd name="T95" fmla="*/ 496 h 518"/>
                    <a:gd name="T96" fmla="*/ 219 w 888"/>
                    <a:gd name="T97" fmla="*/ 518 h 518"/>
                    <a:gd name="T98" fmla="*/ 254 w 888"/>
                    <a:gd name="T99" fmla="*/ 484 h 518"/>
                    <a:gd name="T100" fmla="*/ 296 w 888"/>
                    <a:gd name="T101" fmla="*/ 436 h 518"/>
                    <a:gd name="T102" fmla="*/ 335 w 888"/>
                    <a:gd name="T103" fmla="*/ 386 h 518"/>
                    <a:gd name="T104" fmla="*/ 359 w 888"/>
                    <a:gd name="T105" fmla="*/ 378 h 518"/>
                    <a:gd name="T106" fmla="*/ 387 w 888"/>
                    <a:gd name="T107" fmla="*/ 366 h 518"/>
                    <a:gd name="T108" fmla="*/ 401 w 888"/>
                    <a:gd name="T109" fmla="*/ 377 h 518"/>
                    <a:gd name="T110" fmla="*/ 495 w 888"/>
                    <a:gd name="T111" fmla="*/ 319 h 518"/>
                    <a:gd name="T112" fmla="*/ 616 w 888"/>
                    <a:gd name="T113" fmla="*/ 294 h 5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888" h="518">
                      <a:moveTo>
                        <a:pt x="647" y="276"/>
                      </a:moveTo>
                      <a:lnTo>
                        <a:pt x="647" y="276"/>
                      </a:lnTo>
                      <a:lnTo>
                        <a:pt x="647" y="275"/>
                      </a:lnTo>
                      <a:lnTo>
                        <a:pt x="646" y="271"/>
                      </a:lnTo>
                      <a:lnTo>
                        <a:pt x="643" y="266"/>
                      </a:lnTo>
                      <a:lnTo>
                        <a:pt x="641" y="265"/>
                      </a:lnTo>
                      <a:lnTo>
                        <a:pt x="637" y="263"/>
                      </a:lnTo>
                      <a:lnTo>
                        <a:pt x="637" y="263"/>
                      </a:lnTo>
                      <a:lnTo>
                        <a:pt x="632" y="262"/>
                      </a:lnTo>
                      <a:lnTo>
                        <a:pt x="624" y="262"/>
                      </a:lnTo>
                      <a:lnTo>
                        <a:pt x="614" y="262"/>
                      </a:lnTo>
                      <a:lnTo>
                        <a:pt x="614" y="262"/>
                      </a:lnTo>
                      <a:lnTo>
                        <a:pt x="613" y="255"/>
                      </a:lnTo>
                      <a:lnTo>
                        <a:pt x="614" y="249"/>
                      </a:lnTo>
                      <a:lnTo>
                        <a:pt x="614" y="247"/>
                      </a:lnTo>
                      <a:lnTo>
                        <a:pt x="615" y="246"/>
                      </a:lnTo>
                      <a:lnTo>
                        <a:pt x="615" y="246"/>
                      </a:lnTo>
                      <a:lnTo>
                        <a:pt x="619" y="244"/>
                      </a:lnTo>
                      <a:lnTo>
                        <a:pt x="624" y="244"/>
                      </a:lnTo>
                      <a:lnTo>
                        <a:pt x="629" y="246"/>
                      </a:lnTo>
                      <a:lnTo>
                        <a:pt x="629" y="246"/>
                      </a:lnTo>
                      <a:lnTo>
                        <a:pt x="635" y="251"/>
                      </a:lnTo>
                      <a:lnTo>
                        <a:pt x="641" y="255"/>
                      </a:lnTo>
                      <a:lnTo>
                        <a:pt x="648" y="259"/>
                      </a:lnTo>
                      <a:lnTo>
                        <a:pt x="648" y="259"/>
                      </a:lnTo>
                      <a:lnTo>
                        <a:pt x="657" y="260"/>
                      </a:lnTo>
                      <a:lnTo>
                        <a:pt x="663" y="262"/>
                      </a:lnTo>
                      <a:lnTo>
                        <a:pt x="670" y="262"/>
                      </a:lnTo>
                      <a:lnTo>
                        <a:pt x="670" y="262"/>
                      </a:lnTo>
                      <a:lnTo>
                        <a:pt x="673" y="258"/>
                      </a:lnTo>
                      <a:lnTo>
                        <a:pt x="674" y="254"/>
                      </a:lnTo>
                      <a:lnTo>
                        <a:pt x="674" y="251"/>
                      </a:lnTo>
                      <a:lnTo>
                        <a:pt x="674" y="251"/>
                      </a:lnTo>
                      <a:lnTo>
                        <a:pt x="674" y="247"/>
                      </a:lnTo>
                      <a:lnTo>
                        <a:pt x="672" y="243"/>
                      </a:lnTo>
                      <a:lnTo>
                        <a:pt x="669" y="239"/>
                      </a:lnTo>
                      <a:lnTo>
                        <a:pt x="669" y="239"/>
                      </a:lnTo>
                      <a:lnTo>
                        <a:pt x="665" y="235"/>
                      </a:lnTo>
                      <a:lnTo>
                        <a:pt x="661" y="230"/>
                      </a:lnTo>
                      <a:lnTo>
                        <a:pt x="654" y="227"/>
                      </a:lnTo>
                      <a:lnTo>
                        <a:pt x="654" y="227"/>
                      </a:lnTo>
                      <a:lnTo>
                        <a:pt x="643" y="222"/>
                      </a:lnTo>
                      <a:lnTo>
                        <a:pt x="643" y="222"/>
                      </a:lnTo>
                      <a:lnTo>
                        <a:pt x="637" y="219"/>
                      </a:lnTo>
                      <a:lnTo>
                        <a:pt x="634" y="215"/>
                      </a:lnTo>
                      <a:lnTo>
                        <a:pt x="629" y="211"/>
                      </a:lnTo>
                      <a:lnTo>
                        <a:pt x="629" y="211"/>
                      </a:lnTo>
                      <a:lnTo>
                        <a:pt x="634" y="209"/>
                      </a:lnTo>
                      <a:lnTo>
                        <a:pt x="640" y="206"/>
                      </a:lnTo>
                      <a:lnTo>
                        <a:pt x="646" y="206"/>
                      </a:lnTo>
                      <a:lnTo>
                        <a:pt x="646" y="206"/>
                      </a:lnTo>
                      <a:lnTo>
                        <a:pt x="669" y="205"/>
                      </a:lnTo>
                      <a:lnTo>
                        <a:pt x="689" y="205"/>
                      </a:lnTo>
                      <a:lnTo>
                        <a:pt x="689" y="205"/>
                      </a:lnTo>
                      <a:lnTo>
                        <a:pt x="692" y="204"/>
                      </a:lnTo>
                      <a:lnTo>
                        <a:pt x="696" y="203"/>
                      </a:lnTo>
                      <a:lnTo>
                        <a:pt x="701" y="200"/>
                      </a:lnTo>
                      <a:lnTo>
                        <a:pt x="701" y="200"/>
                      </a:lnTo>
                      <a:lnTo>
                        <a:pt x="705" y="198"/>
                      </a:lnTo>
                      <a:lnTo>
                        <a:pt x="716" y="193"/>
                      </a:lnTo>
                      <a:lnTo>
                        <a:pt x="727" y="183"/>
                      </a:lnTo>
                      <a:lnTo>
                        <a:pt x="732" y="178"/>
                      </a:lnTo>
                      <a:lnTo>
                        <a:pt x="734" y="173"/>
                      </a:lnTo>
                      <a:lnTo>
                        <a:pt x="734" y="173"/>
                      </a:lnTo>
                      <a:lnTo>
                        <a:pt x="737" y="163"/>
                      </a:lnTo>
                      <a:lnTo>
                        <a:pt x="737" y="154"/>
                      </a:lnTo>
                      <a:lnTo>
                        <a:pt x="735" y="145"/>
                      </a:lnTo>
                      <a:lnTo>
                        <a:pt x="734" y="138"/>
                      </a:lnTo>
                      <a:lnTo>
                        <a:pt x="734" y="138"/>
                      </a:lnTo>
                      <a:lnTo>
                        <a:pt x="734" y="134"/>
                      </a:lnTo>
                      <a:lnTo>
                        <a:pt x="734" y="130"/>
                      </a:lnTo>
                      <a:lnTo>
                        <a:pt x="737" y="125"/>
                      </a:lnTo>
                      <a:lnTo>
                        <a:pt x="737" y="125"/>
                      </a:lnTo>
                      <a:lnTo>
                        <a:pt x="746" y="124"/>
                      </a:lnTo>
                      <a:lnTo>
                        <a:pt x="754" y="120"/>
                      </a:lnTo>
                      <a:lnTo>
                        <a:pt x="755" y="119"/>
                      </a:lnTo>
                      <a:lnTo>
                        <a:pt x="756" y="117"/>
                      </a:lnTo>
                      <a:lnTo>
                        <a:pt x="756" y="117"/>
                      </a:lnTo>
                      <a:lnTo>
                        <a:pt x="755" y="114"/>
                      </a:lnTo>
                      <a:lnTo>
                        <a:pt x="751" y="111"/>
                      </a:lnTo>
                      <a:lnTo>
                        <a:pt x="743" y="106"/>
                      </a:lnTo>
                      <a:lnTo>
                        <a:pt x="743" y="106"/>
                      </a:lnTo>
                      <a:lnTo>
                        <a:pt x="740" y="103"/>
                      </a:lnTo>
                      <a:lnTo>
                        <a:pt x="738" y="99"/>
                      </a:lnTo>
                      <a:lnTo>
                        <a:pt x="737" y="95"/>
                      </a:lnTo>
                      <a:lnTo>
                        <a:pt x="737" y="95"/>
                      </a:lnTo>
                      <a:lnTo>
                        <a:pt x="743" y="92"/>
                      </a:lnTo>
                      <a:lnTo>
                        <a:pt x="749" y="91"/>
                      </a:lnTo>
                      <a:lnTo>
                        <a:pt x="754" y="87"/>
                      </a:lnTo>
                      <a:lnTo>
                        <a:pt x="754" y="87"/>
                      </a:lnTo>
                      <a:lnTo>
                        <a:pt x="759" y="84"/>
                      </a:lnTo>
                      <a:lnTo>
                        <a:pt x="761" y="80"/>
                      </a:lnTo>
                      <a:lnTo>
                        <a:pt x="764" y="76"/>
                      </a:lnTo>
                      <a:lnTo>
                        <a:pt x="764" y="76"/>
                      </a:lnTo>
                      <a:lnTo>
                        <a:pt x="771" y="70"/>
                      </a:lnTo>
                      <a:lnTo>
                        <a:pt x="780" y="64"/>
                      </a:lnTo>
                      <a:lnTo>
                        <a:pt x="792" y="59"/>
                      </a:lnTo>
                      <a:lnTo>
                        <a:pt x="792" y="59"/>
                      </a:lnTo>
                      <a:lnTo>
                        <a:pt x="807" y="54"/>
                      </a:lnTo>
                      <a:lnTo>
                        <a:pt x="823" y="50"/>
                      </a:lnTo>
                      <a:lnTo>
                        <a:pt x="837" y="48"/>
                      </a:lnTo>
                      <a:lnTo>
                        <a:pt x="837" y="48"/>
                      </a:lnTo>
                      <a:lnTo>
                        <a:pt x="851" y="47"/>
                      </a:lnTo>
                      <a:lnTo>
                        <a:pt x="862" y="44"/>
                      </a:lnTo>
                      <a:lnTo>
                        <a:pt x="872" y="42"/>
                      </a:lnTo>
                      <a:lnTo>
                        <a:pt x="872" y="42"/>
                      </a:lnTo>
                      <a:lnTo>
                        <a:pt x="880" y="38"/>
                      </a:lnTo>
                      <a:lnTo>
                        <a:pt x="885" y="34"/>
                      </a:lnTo>
                      <a:lnTo>
                        <a:pt x="886" y="32"/>
                      </a:lnTo>
                      <a:lnTo>
                        <a:pt x="888" y="31"/>
                      </a:lnTo>
                      <a:lnTo>
                        <a:pt x="888" y="31"/>
                      </a:lnTo>
                      <a:lnTo>
                        <a:pt x="881" y="27"/>
                      </a:lnTo>
                      <a:lnTo>
                        <a:pt x="874" y="25"/>
                      </a:lnTo>
                      <a:lnTo>
                        <a:pt x="864" y="23"/>
                      </a:lnTo>
                      <a:lnTo>
                        <a:pt x="864" y="23"/>
                      </a:lnTo>
                      <a:lnTo>
                        <a:pt x="854" y="25"/>
                      </a:lnTo>
                      <a:lnTo>
                        <a:pt x="845" y="27"/>
                      </a:lnTo>
                      <a:lnTo>
                        <a:pt x="835" y="31"/>
                      </a:lnTo>
                      <a:lnTo>
                        <a:pt x="835" y="31"/>
                      </a:lnTo>
                      <a:lnTo>
                        <a:pt x="825" y="27"/>
                      </a:lnTo>
                      <a:lnTo>
                        <a:pt x="814" y="26"/>
                      </a:lnTo>
                      <a:lnTo>
                        <a:pt x="802" y="23"/>
                      </a:lnTo>
                      <a:lnTo>
                        <a:pt x="802" y="23"/>
                      </a:lnTo>
                      <a:lnTo>
                        <a:pt x="786" y="23"/>
                      </a:lnTo>
                      <a:lnTo>
                        <a:pt x="771" y="25"/>
                      </a:lnTo>
                      <a:lnTo>
                        <a:pt x="756" y="26"/>
                      </a:lnTo>
                      <a:lnTo>
                        <a:pt x="756" y="26"/>
                      </a:lnTo>
                      <a:lnTo>
                        <a:pt x="755" y="22"/>
                      </a:lnTo>
                      <a:lnTo>
                        <a:pt x="751" y="18"/>
                      </a:lnTo>
                      <a:lnTo>
                        <a:pt x="746" y="15"/>
                      </a:lnTo>
                      <a:lnTo>
                        <a:pt x="739" y="11"/>
                      </a:lnTo>
                      <a:lnTo>
                        <a:pt x="729" y="6"/>
                      </a:lnTo>
                      <a:lnTo>
                        <a:pt x="717" y="4"/>
                      </a:lnTo>
                      <a:lnTo>
                        <a:pt x="701" y="1"/>
                      </a:lnTo>
                      <a:lnTo>
                        <a:pt x="701" y="1"/>
                      </a:lnTo>
                      <a:lnTo>
                        <a:pt x="684" y="0"/>
                      </a:lnTo>
                      <a:lnTo>
                        <a:pt x="665" y="1"/>
                      </a:lnTo>
                      <a:lnTo>
                        <a:pt x="626" y="5"/>
                      </a:lnTo>
                      <a:lnTo>
                        <a:pt x="595" y="9"/>
                      </a:lnTo>
                      <a:lnTo>
                        <a:pt x="582" y="11"/>
                      </a:lnTo>
                      <a:lnTo>
                        <a:pt x="582" y="11"/>
                      </a:lnTo>
                      <a:lnTo>
                        <a:pt x="577" y="9"/>
                      </a:lnTo>
                      <a:lnTo>
                        <a:pt x="564" y="5"/>
                      </a:lnTo>
                      <a:lnTo>
                        <a:pt x="554" y="4"/>
                      </a:lnTo>
                      <a:lnTo>
                        <a:pt x="543" y="2"/>
                      </a:lnTo>
                      <a:lnTo>
                        <a:pt x="530" y="2"/>
                      </a:lnTo>
                      <a:lnTo>
                        <a:pt x="516" y="4"/>
                      </a:lnTo>
                      <a:lnTo>
                        <a:pt x="516" y="4"/>
                      </a:lnTo>
                      <a:lnTo>
                        <a:pt x="474" y="11"/>
                      </a:lnTo>
                      <a:lnTo>
                        <a:pt x="452" y="16"/>
                      </a:lnTo>
                      <a:lnTo>
                        <a:pt x="430" y="18"/>
                      </a:lnTo>
                      <a:lnTo>
                        <a:pt x="430" y="18"/>
                      </a:lnTo>
                      <a:lnTo>
                        <a:pt x="411" y="21"/>
                      </a:lnTo>
                      <a:lnTo>
                        <a:pt x="394" y="22"/>
                      </a:lnTo>
                      <a:lnTo>
                        <a:pt x="366" y="22"/>
                      </a:lnTo>
                      <a:lnTo>
                        <a:pt x="345" y="22"/>
                      </a:lnTo>
                      <a:lnTo>
                        <a:pt x="338" y="21"/>
                      </a:lnTo>
                      <a:lnTo>
                        <a:pt x="338" y="21"/>
                      </a:lnTo>
                      <a:lnTo>
                        <a:pt x="305" y="22"/>
                      </a:lnTo>
                      <a:lnTo>
                        <a:pt x="273" y="25"/>
                      </a:lnTo>
                      <a:lnTo>
                        <a:pt x="238" y="29"/>
                      </a:lnTo>
                      <a:lnTo>
                        <a:pt x="238" y="29"/>
                      </a:lnTo>
                      <a:lnTo>
                        <a:pt x="223" y="33"/>
                      </a:lnTo>
                      <a:lnTo>
                        <a:pt x="210" y="36"/>
                      </a:lnTo>
                      <a:lnTo>
                        <a:pt x="187" y="43"/>
                      </a:lnTo>
                      <a:lnTo>
                        <a:pt x="172" y="49"/>
                      </a:lnTo>
                      <a:lnTo>
                        <a:pt x="167" y="52"/>
                      </a:lnTo>
                      <a:lnTo>
                        <a:pt x="167" y="52"/>
                      </a:lnTo>
                      <a:lnTo>
                        <a:pt x="154" y="53"/>
                      </a:lnTo>
                      <a:lnTo>
                        <a:pt x="142" y="55"/>
                      </a:lnTo>
                      <a:lnTo>
                        <a:pt x="133" y="59"/>
                      </a:lnTo>
                      <a:lnTo>
                        <a:pt x="133" y="59"/>
                      </a:lnTo>
                      <a:lnTo>
                        <a:pt x="130" y="60"/>
                      </a:lnTo>
                      <a:lnTo>
                        <a:pt x="128" y="63"/>
                      </a:lnTo>
                      <a:lnTo>
                        <a:pt x="125" y="68"/>
                      </a:lnTo>
                      <a:lnTo>
                        <a:pt x="124" y="72"/>
                      </a:lnTo>
                      <a:lnTo>
                        <a:pt x="124" y="74"/>
                      </a:lnTo>
                      <a:lnTo>
                        <a:pt x="108" y="81"/>
                      </a:lnTo>
                      <a:lnTo>
                        <a:pt x="108" y="81"/>
                      </a:lnTo>
                      <a:lnTo>
                        <a:pt x="87" y="81"/>
                      </a:lnTo>
                      <a:lnTo>
                        <a:pt x="68" y="81"/>
                      </a:lnTo>
                      <a:lnTo>
                        <a:pt x="45" y="84"/>
                      </a:lnTo>
                      <a:lnTo>
                        <a:pt x="45" y="84"/>
                      </a:lnTo>
                      <a:lnTo>
                        <a:pt x="31" y="86"/>
                      </a:lnTo>
                      <a:lnTo>
                        <a:pt x="17" y="90"/>
                      </a:lnTo>
                      <a:lnTo>
                        <a:pt x="6" y="95"/>
                      </a:lnTo>
                      <a:lnTo>
                        <a:pt x="6" y="95"/>
                      </a:lnTo>
                      <a:lnTo>
                        <a:pt x="3" y="96"/>
                      </a:lnTo>
                      <a:lnTo>
                        <a:pt x="0" y="97"/>
                      </a:lnTo>
                      <a:lnTo>
                        <a:pt x="0" y="99"/>
                      </a:lnTo>
                      <a:lnTo>
                        <a:pt x="0" y="99"/>
                      </a:lnTo>
                      <a:lnTo>
                        <a:pt x="5" y="112"/>
                      </a:lnTo>
                      <a:lnTo>
                        <a:pt x="5" y="112"/>
                      </a:lnTo>
                      <a:lnTo>
                        <a:pt x="6" y="118"/>
                      </a:lnTo>
                      <a:lnTo>
                        <a:pt x="6" y="122"/>
                      </a:lnTo>
                      <a:lnTo>
                        <a:pt x="6" y="125"/>
                      </a:lnTo>
                      <a:lnTo>
                        <a:pt x="6" y="125"/>
                      </a:lnTo>
                      <a:lnTo>
                        <a:pt x="11" y="130"/>
                      </a:lnTo>
                      <a:lnTo>
                        <a:pt x="17" y="134"/>
                      </a:lnTo>
                      <a:lnTo>
                        <a:pt x="23" y="135"/>
                      </a:lnTo>
                      <a:lnTo>
                        <a:pt x="23" y="135"/>
                      </a:lnTo>
                      <a:lnTo>
                        <a:pt x="37" y="134"/>
                      </a:lnTo>
                      <a:lnTo>
                        <a:pt x="49" y="131"/>
                      </a:lnTo>
                      <a:lnTo>
                        <a:pt x="61" y="128"/>
                      </a:lnTo>
                      <a:lnTo>
                        <a:pt x="61" y="128"/>
                      </a:lnTo>
                      <a:lnTo>
                        <a:pt x="72" y="128"/>
                      </a:lnTo>
                      <a:lnTo>
                        <a:pt x="84" y="128"/>
                      </a:lnTo>
                      <a:lnTo>
                        <a:pt x="98" y="129"/>
                      </a:lnTo>
                      <a:lnTo>
                        <a:pt x="113" y="131"/>
                      </a:lnTo>
                      <a:lnTo>
                        <a:pt x="128" y="136"/>
                      </a:lnTo>
                      <a:lnTo>
                        <a:pt x="135" y="139"/>
                      </a:lnTo>
                      <a:lnTo>
                        <a:pt x="141" y="141"/>
                      </a:lnTo>
                      <a:lnTo>
                        <a:pt x="147" y="146"/>
                      </a:lnTo>
                      <a:lnTo>
                        <a:pt x="152" y="150"/>
                      </a:lnTo>
                      <a:lnTo>
                        <a:pt x="152" y="150"/>
                      </a:lnTo>
                      <a:lnTo>
                        <a:pt x="156" y="156"/>
                      </a:lnTo>
                      <a:lnTo>
                        <a:pt x="160" y="162"/>
                      </a:lnTo>
                      <a:lnTo>
                        <a:pt x="163" y="169"/>
                      </a:lnTo>
                      <a:lnTo>
                        <a:pt x="165" y="176"/>
                      </a:lnTo>
                      <a:lnTo>
                        <a:pt x="167" y="190"/>
                      </a:lnTo>
                      <a:lnTo>
                        <a:pt x="167" y="205"/>
                      </a:lnTo>
                      <a:lnTo>
                        <a:pt x="166" y="217"/>
                      </a:lnTo>
                      <a:lnTo>
                        <a:pt x="165" y="228"/>
                      </a:lnTo>
                      <a:lnTo>
                        <a:pt x="162" y="238"/>
                      </a:lnTo>
                      <a:lnTo>
                        <a:pt x="195" y="244"/>
                      </a:lnTo>
                      <a:lnTo>
                        <a:pt x="195" y="244"/>
                      </a:lnTo>
                      <a:lnTo>
                        <a:pt x="199" y="249"/>
                      </a:lnTo>
                      <a:lnTo>
                        <a:pt x="200" y="254"/>
                      </a:lnTo>
                      <a:lnTo>
                        <a:pt x="200" y="257"/>
                      </a:lnTo>
                      <a:lnTo>
                        <a:pt x="199" y="259"/>
                      </a:lnTo>
                      <a:lnTo>
                        <a:pt x="199" y="259"/>
                      </a:lnTo>
                      <a:lnTo>
                        <a:pt x="195" y="260"/>
                      </a:lnTo>
                      <a:lnTo>
                        <a:pt x="192" y="263"/>
                      </a:lnTo>
                      <a:lnTo>
                        <a:pt x="184" y="265"/>
                      </a:lnTo>
                      <a:lnTo>
                        <a:pt x="173" y="268"/>
                      </a:lnTo>
                      <a:lnTo>
                        <a:pt x="173" y="268"/>
                      </a:lnTo>
                      <a:lnTo>
                        <a:pt x="172" y="270"/>
                      </a:lnTo>
                      <a:lnTo>
                        <a:pt x="172" y="274"/>
                      </a:lnTo>
                      <a:lnTo>
                        <a:pt x="174" y="279"/>
                      </a:lnTo>
                      <a:lnTo>
                        <a:pt x="174" y="279"/>
                      </a:lnTo>
                      <a:lnTo>
                        <a:pt x="178" y="284"/>
                      </a:lnTo>
                      <a:lnTo>
                        <a:pt x="181" y="289"/>
                      </a:lnTo>
                      <a:lnTo>
                        <a:pt x="181" y="289"/>
                      </a:lnTo>
                      <a:lnTo>
                        <a:pt x="182" y="292"/>
                      </a:lnTo>
                      <a:lnTo>
                        <a:pt x="182" y="296"/>
                      </a:lnTo>
                      <a:lnTo>
                        <a:pt x="181" y="298"/>
                      </a:lnTo>
                      <a:lnTo>
                        <a:pt x="181" y="298"/>
                      </a:lnTo>
                      <a:lnTo>
                        <a:pt x="176" y="305"/>
                      </a:lnTo>
                      <a:lnTo>
                        <a:pt x="171" y="311"/>
                      </a:lnTo>
                      <a:lnTo>
                        <a:pt x="165" y="314"/>
                      </a:lnTo>
                      <a:lnTo>
                        <a:pt x="165" y="314"/>
                      </a:lnTo>
                      <a:lnTo>
                        <a:pt x="142" y="325"/>
                      </a:lnTo>
                      <a:lnTo>
                        <a:pt x="133" y="332"/>
                      </a:lnTo>
                      <a:lnTo>
                        <a:pt x="129" y="334"/>
                      </a:lnTo>
                      <a:lnTo>
                        <a:pt x="126" y="338"/>
                      </a:lnTo>
                      <a:lnTo>
                        <a:pt x="126" y="338"/>
                      </a:lnTo>
                      <a:lnTo>
                        <a:pt x="123" y="348"/>
                      </a:lnTo>
                      <a:lnTo>
                        <a:pt x="120" y="356"/>
                      </a:lnTo>
                      <a:lnTo>
                        <a:pt x="120" y="366"/>
                      </a:lnTo>
                      <a:lnTo>
                        <a:pt x="123" y="375"/>
                      </a:lnTo>
                      <a:lnTo>
                        <a:pt x="126" y="388"/>
                      </a:lnTo>
                      <a:lnTo>
                        <a:pt x="129" y="393"/>
                      </a:lnTo>
                      <a:lnTo>
                        <a:pt x="129" y="393"/>
                      </a:lnTo>
                      <a:lnTo>
                        <a:pt x="128" y="415"/>
                      </a:lnTo>
                      <a:lnTo>
                        <a:pt x="128" y="436"/>
                      </a:lnTo>
                      <a:lnTo>
                        <a:pt x="129" y="447"/>
                      </a:lnTo>
                      <a:lnTo>
                        <a:pt x="131" y="457"/>
                      </a:lnTo>
                      <a:lnTo>
                        <a:pt x="131" y="457"/>
                      </a:lnTo>
                      <a:lnTo>
                        <a:pt x="135" y="469"/>
                      </a:lnTo>
                      <a:lnTo>
                        <a:pt x="139" y="480"/>
                      </a:lnTo>
                      <a:lnTo>
                        <a:pt x="144" y="490"/>
                      </a:lnTo>
                      <a:lnTo>
                        <a:pt x="149" y="497"/>
                      </a:lnTo>
                      <a:lnTo>
                        <a:pt x="149" y="497"/>
                      </a:lnTo>
                      <a:lnTo>
                        <a:pt x="151" y="500"/>
                      </a:lnTo>
                      <a:lnTo>
                        <a:pt x="154" y="501"/>
                      </a:lnTo>
                      <a:lnTo>
                        <a:pt x="155" y="500"/>
                      </a:lnTo>
                      <a:lnTo>
                        <a:pt x="157" y="500"/>
                      </a:lnTo>
                      <a:lnTo>
                        <a:pt x="160" y="497"/>
                      </a:lnTo>
                      <a:lnTo>
                        <a:pt x="161" y="496"/>
                      </a:lnTo>
                      <a:lnTo>
                        <a:pt x="161" y="496"/>
                      </a:lnTo>
                      <a:lnTo>
                        <a:pt x="166" y="491"/>
                      </a:lnTo>
                      <a:lnTo>
                        <a:pt x="171" y="488"/>
                      </a:lnTo>
                      <a:lnTo>
                        <a:pt x="176" y="485"/>
                      </a:lnTo>
                      <a:lnTo>
                        <a:pt x="176" y="485"/>
                      </a:lnTo>
                      <a:lnTo>
                        <a:pt x="181" y="486"/>
                      </a:lnTo>
                      <a:lnTo>
                        <a:pt x="184" y="488"/>
                      </a:lnTo>
                      <a:lnTo>
                        <a:pt x="190" y="491"/>
                      </a:lnTo>
                      <a:lnTo>
                        <a:pt x="196" y="496"/>
                      </a:lnTo>
                      <a:lnTo>
                        <a:pt x="196" y="496"/>
                      </a:lnTo>
                      <a:lnTo>
                        <a:pt x="199" y="500"/>
                      </a:lnTo>
                      <a:lnTo>
                        <a:pt x="206" y="508"/>
                      </a:lnTo>
                      <a:lnTo>
                        <a:pt x="210" y="513"/>
                      </a:lnTo>
                      <a:lnTo>
                        <a:pt x="214" y="517"/>
                      </a:lnTo>
                      <a:lnTo>
                        <a:pt x="219" y="518"/>
                      </a:lnTo>
                      <a:lnTo>
                        <a:pt x="221" y="518"/>
                      </a:lnTo>
                      <a:lnTo>
                        <a:pt x="221" y="518"/>
                      </a:lnTo>
                      <a:lnTo>
                        <a:pt x="230" y="512"/>
                      </a:lnTo>
                      <a:lnTo>
                        <a:pt x="238" y="504"/>
                      </a:lnTo>
                      <a:lnTo>
                        <a:pt x="247" y="494"/>
                      </a:lnTo>
                      <a:lnTo>
                        <a:pt x="254" y="484"/>
                      </a:lnTo>
                      <a:lnTo>
                        <a:pt x="266" y="465"/>
                      </a:lnTo>
                      <a:lnTo>
                        <a:pt x="271" y="457"/>
                      </a:lnTo>
                      <a:lnTo>
                        <a:pt x="271" y="457"/>
                      </a:lnTo>
                      <a:lnTo>
                        <a:pt x="280" y="451"/>
                      </a:lnTo>
                      <a:lnTo>
                        <a:pt x="287" y="445"/>
                      </a:lnTo>
                      <a:lnTo>
                        <a:pt x="296" y="436"/>
                      </a:lnTo>
                      <a:lnTo>
                        <a:pt x="296" y="436"/>
                      </a:lnTo>
                      <a:lnTo>
                        <a:pt x="307" y="419"/>
                      </a:lnTo>
                      <a:lnTo>
                        <a:pt x="318" y="402"/>
                      </a:lnTo>
                      <a:lnTo>
                        <a:pt x="327" y="384"/>
                      </a:lnTo>
                      <a:lnTo>
                        <a:pt x="327" y="384"/>
                      </a:lnTo>
                      <a:lnTo>
                        <a:pt x="335" y="386"/>
                      </a:lnTo>
                      <a:lnTo>
                        <a:pt x="343" y="387"/>
                      </a:lnTo>
                      <a:lnTo>
                        <a:pt x="346" y="387"/>
                      </a:lnTo>
                      <a:lnTo>
                        <a:pt x="350" y="386"/>
                      </a:lnTo>
                      <a:lnTo>
                        <a:pt x="350" y="386"/>
                      </a:lnTo>
                      <a:lnTo>
                        <a:pt x="355" y="382"/>
                      </a:lnTo>
                      <a:lnTo>
                        <a:pt x="359" y="378"/>
                      </a:lnTo>
                      <a:lnTo>
                        <a:pt x="367" y="371"/>
                      </a:lnTo>
                      <a:lnTo>
                        <a:pt x="367" y="371"/>
                      </a:lnTo>
                      <a:lnTo>
                        <a:pt x="371" y="368"/>
                      </a:lnTo>
                      <a:lnTo>
                        <a:pt x="378" y="367"/>
                      </a:lnTo>
                      <a:lnTo>
                        <a:pt x="387" y="366"/>
                      </a:lnTo>
                      <a:lnTo>
                        <a:pt x="387" y="366"/>
                      </a:lnTo>
                      <a:lnTo>
                        <a:pt x="387" y="368"/>
                      </a:lnTo>
                      <a:lnTo>
                        <a:pt x="390" y="373"/>
                      </a:lnTo>
                      <a:lnTo>
                        <a:pt x="393" y="375"/>
                      </a:lnTo>
                      <a:lnTo>
                        <a:pt x="395" y="377"/>
                      </a:lnTo>
                      <a:lnTo>
                        <a:pt x="398" y="377"/>
                      </a:lnTo>
                      <a:lnTo>
                        <a:pt x="401" y="377"/>
                      </a:lnTo>
                      <a:lnTo>
                        <a:pt x="401" y="377"/>
                      </a:lnTo>
                      <a:lnTo>
                        <a:pt x="414" y="371"/>
                      </a:lnTo>
                      <a:lnTo>
                        <a:pt x="428" y="362"/>
                      </a:lnTo>
                      <a:lnTo>
                        <a:pt x="459" y="344"/>
                      </a:lnTo>
                      <a:lnTo>
                        <a:pt x="495" y="319"/>
                      </a:lnTo>
                      <a:lnTo>
                        <a:pt x="495" y="319"/>
                      </a:lnTo>
                      <a:lnTo>
                        <a:pt x="537" y="313"/>
                      </a:lnTo>
                      <a:lnTo>
                        <a:pt x="568" y="308"/>
                      </a:lnTo>
                      <a:lnTo>
                        <a:pt x="589" y="303"/>
                      </a:lnTo>
                      <a:lnTo>
                        <a:pt x="589" y="303"/>
                      </a:lnTo>
                      <a:lnTo>
                        <a:pt x="604" y="298"/>
                      </a:lnTo>
                      <a:lnTo>
                        <a:pt x="616" y="294"/>
                      </a:lnTo>
                      <a:lnTo>
                        <a:pt x="635" y="285"/>
                      </a:lnTo>
                      <a:lnTo>
                        <a:pt x="645" y="279"/>
                      </a:lnTo>
                      <a:lnTo>
                        <a:pt x="647" y="276"/>
                      </a:lnTo>
                      <a:lnTo>
                        <a:pt x="647" y="2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5" name="Freeform: Shape 114">
                  <a:extLst>
                    <a:ext uri="{FF2B5EF4-FFF2-40B4-BE49-F238E27FC236}">
                      <a16:creationId xmlns:a16="http://schemas.microsoft.com/office/drawing/2014/main" id="{0C8C9B45-5E4C-4DE8-A5A2-498048F553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6519" y="2213899"/>
                  <a:ext cx="426401" cy="119248"/>
                </a:xfrm>
                <a:custGeom>
                  <a:avLst/>
                  <a:gdLst>
                    <a:gd name="T0" fmla="*/ 28 w 473"/>
                    <a:gd name="T1" fmla="*/ 131 h 131"/>
                    <a:gd name="T2" fmla="*/ 58 w 473"/>
                    <a:gd name="T3" fmla="*/ 126 h 131"/>
                    <a:gd name="T4" fmla="*/ 77 w 473"/>
                    <a:gd name="T5" fmla="*/ 121 h 131"/>
                    <a:gd name="T6" fmla="*/ 124 w 473"/>
                    <a:gd name="T7" fmla="*/ 121 h 131"/>
                    <a:gd name="T8" fmla="*/ 143 w 473"/>
                    <a:gd name="T9" fmla="*/ 119 h 131"/>
                    <a:gd name="T10" fmla="*/ 149 w 473"/>
                    <a:gd name="T11" fmla="*/ 116 h 131"/>
                    <a:gd name="T12" fmla="*/ 156 w 473"/>
                    <a:gd name="T13" fmla="*/ 112 h 131"/>
                    <a:gd name="T14" fmla="*/ 156 w 473"/>
                    <a:gd name="T15" fmla="*/ 105 h 131"/>
                    <a:gd name="T16" fmla="*/ 156 w 473"/>
                    <a:gd name="T17" fmla="*/ 104 h 131"/>
                    <a:gd name="T18" fmla="*/ 194 w 473"/>
                    <a:gd name="T19" fmla="*/ 94 h 131"/>
                    <a:gd name="T20" fmla="*/ 215 w 473"/>
                    <a:gd name="T21" fmla="*/ 86 h 131"/>
                    <a:gd name="T22" fmla="*/ 235 w 473"/>
                    <a:gd name="T23" fmla="*/ 76 h 131"/>
                    <a:gd name="T24" fmla="*/ 257 w 473"/>
                    <a:gd name="T25" fmla="*/ 69 h 131"/>
                    <a:gd name="T26" fmla="*/ 268 w 473"/>
                    <a:gd name="T27" fmla="*/ 69 h 131"/>
                    <a:gd name="T28" fmla="*/ 400 w 473"/>
                    <a:gd name="T29" fmla="*/ 39 h 131"/>
                    <a:gd name="T30" fmla="*/ 454 w 473"/>
                    <a:gd name="T31" fmla="*/ 24 h 131"/>
                    <a:gd name="T32" fmla="*/ 463 w 473"/>
                    <a:gd name="T33" fmla="*/ 22 h 131"/>
                    <a:gd name="T34" fmla="*/ 472 w 473"/>
                    <a:gd name="T35" fmla="*/ 16 h 131"/>
                    <a:gd name="T36" fmla="*/ 473 w 473"/>
                    <a:gd name="T37" fmla="*/ 11 h 131"/>
                    <a:gd name="T38" fmla="*/ 473 w 473"/>
                    <a:gd name="T39" fmla="*/ 7 h 131"/>
                    <a:gd name="T40" fmla="*/ 468 w 473"/>
                    <a:gd name="T41" fmla="*/ 6 h 131"/>
                    <a:gd name="T42" fmla="*/ 436 w 473"/>
                    <a:gd name="T43" fmla="*/ 1 h 131"/>
                    <a:gd name="T44" fmla="*/ 413 w 473"/>
                    <a:gd name="T45" fmla="*/ 1 h 131"/>
                    <a:gd name="T46" fmla="*/ 394 w 473"/>
                    <a:gd name="T47" fmla="*/ 4 h 131"/>
                    <a:gd name="T48" fmla="*/ 361 w 473"/>
                    <a:gd name="T49" fmla="*/ 12 h 131"/>
                    <a:gd name="T50" fmla="*/ 346 w 473"/>
                    <a:gd name="T51" fmla="*/ 16 h 131"/>
                    <a:gd name="T52" fmla="*/ 333 w 473"/>
                    <a:gd name="T53" fmla="*/ 15 h 131"/>
                    <a:gd name="T54" fmla="*/ 327 w 473"/>
                    <a:gd name="T55" fmla="*/ 11 h 131"/>
                    <a:gd name="T56" fmla="*/ 303 w 473"/>
                    <a:gd name="T57" fmla="*/ 5 h 131"/>
                    <a:gd name="T58" fmla="*/ 278 w 473"/>
                    <a:gd name="T59" fmla="*/ 2 h 131"/>
                    <a:gd name="T60" fmla="*/ 244 w 473"/>
                    <a:gd name="T61" fmla="*/ 4 h 131"/>
                    <a:gd name="T62" fmla="*/ 225 w 473"/>
                    <a:gd name="T63" fmla="*/ 7 h 131"/>
                    <a:gd name="T64" fmla="*/ 165 w 473"/>
                    <a:gd name="T65" fmla="*/ 18 h 131"/>
                    <a:gd name="T66" fmla="*/ 145 w 473"/>
                    <a:gd name="T67" fmla="*/ 22 h 131"/>
                    <a:gd name="T68" fmla="*/ 112 w 473"/>
                    <a:gd name="T69" fmla="*/ 22 h 131"/>
                    <a:gd name="T70" fmla="*/ 113 w 473"/>
                    <a:gd name="T71" fmla="*/ 38 h 131"/>
                    <a:gd name="T72" fmla="*/ 146 w 473"/>
                    <a:gd name="T73" fmla="*/ 35 h 131"/>
                    <a:gd name="T74" fmla="*/ 156 w 473"/>
                    <a:gd name="T75" fmla="*/ 35 h 131"/>
                    <a:gd name="T76" fmla="*/ 170 w 473"/>
                    <a:gd name="T77" fmla="*/ 38 h 131"/>
                    <a:gd name="T78" fmla="*/ 157 w 473"/>
                    <a:gd name="T79" fmla="*/ 44 h 131"/>
                    <a:gd name="T80" fmla="*/ 139 w 473"/>
                    <a:gd name="T81" fmla="*/ 55 h 131"/>
                    <a:gd name="T82" fmla="*/ 138 w 473"/>
                    <a:gd name="T83" fmla="*/ 56 h 131"/>
                    <a:gd name="T84" fmla="*/ 140 w 473"/>
                    <a:gd name="T85" fmla="*/ 62 h 131"/>
                    <a:gd name="T86" fmla="*/ 145 w 473"/>
                    <a:gd name="T87" fmla="*/ 65 h 131"/>
                    <a:gd name="T88" fmla="*/ 135 w 473"/>
                    <a:gd name="T89" fmla="*/ 74 h 131"/>
                    <a:gd name="T90" fmla="*/ 118 w 473"/>
                    <a:gd name="T91" fmla="*/ 83 h 131"/>
                    <a:gd name="T92" fmla="*/ 112 w 473"/>
                    <a:gd name="T93" fmla="*/ 86 h 131"/>
                    <a:gd name="T94" fmla="*/ 86 w 473"/>
                    <a:gd name="T95" fmla="*/ 88 h 131"/>
                    <a:gd name="T96" fmla="*/ 64 w 473"/>
                    <a:gd name="T97" fmla="*/ 88 h 131"/>
                    <a:gd name="T98" fmla="*/ 60 w 473"/>
                    <a:gd name="T99" fmla="*/ 89 h 131"/>
                    <a:gd name="T100" fmla="*/ 57 w 473"/>
                    <a:gd name="T101" fmla="*/ 97 h 131"/>
                    <a:gd name="T102" fmla="*/ 57 w 473"/>
                    <a:gd name="T103" fmla="*/ 98 h 131"/>
                    <a:gd name="T104" fmla="*/ 52 w 473"/>
                    <a:gd name="T105" fmla="*/ 104 h 131"/>
                    <a:gd name="T106" fmla="*/ 46 w 473"/>
                    <a:gd name="T107" fmla="*/ 107 h 131"/>
                    <a:gd name="T108" fmla="*/ 20 w 473"/>
                    <a:gd name="T109" fmla="*/ 112 h 131"/>
                    <a:gd name="T110" fmla="*/ 9 w 473"/>
                    <a:gd name="T111" fmla="*/ 114 h 131"/>
                    <a:gd name="T112" fmla="*/ 1 w 473"/>
                    <a:gd name="T113" fmla="*/ 120 h 131"/>
                    <a:gd name="T114" fmla="*/ 0 w 473"/>
                    <a:gd name="T115" fmla="*/ 121 h 131"/>
                    <a:gd name="T116" fmla="*/ 6 w 473"/>
                    <a:gd name="T117" fmla="*/ 126 h 131"/>
                    <a:gd name="T118" fmla="*/ 20 w 473"/>
                    <a:gd name="T119" fmla="*/ 130 h 131"/>
                    <a:gd name="T120" fmla="*/ 28 w 473"/>
                    <a:gd name="T121" fmla="*/ 131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473" h="131">
                      <a:moveTo>
                        <a:pt x="28" y="131"/>
                      </a:moveTo>
                      <a:lnTo>
                        <a:pt x="28" y="131"/>
                      </a:lnTo>
                      <a:lnTo>
                        <a:pt x="42" y="129"/>
                      </a:lnTo>
                      <a:lnTo>
                        <a:pt x="58" y="126"/>
                      </a:lnTo>
                      <a:lnTo>
                        <a:pt x="77" y="121"/>
                      </a:lnTo>
                      <a:lnTo>
                        <a:pt x="77" y="121"/>
                      </a:lnTo>
                      <a:lnTo>
                        <a:pt x="103" y="121"/>
                      </a:lnTo>
                      <a:lnTo>
                        <a:pt x="124" y="121"/>
                      </a:lnTo>
                      <a:lnTo>
                        <a:pt x="135" y="120"/>
                      </a:lnTo>
                      <a:lnTo>
                        <a:pt x="143" y="119"/>
                      </a:lnTo>
                      <a:lnTo>
                        <a:pt x="143" y="119"/>
                      </a:lnTo>
                      <a:lnTo>
                        <a:pt x="149" y="116"/>
                      </a:lnTo>
                      <a:lnTo>
                        <a:pt x="154" y="114"/>
                      </a:lnTo>
                      <a:lnTo>
                        <a:pt x="156" y="112"/>
                      </a:lnTo>
                      <a:lnTo>
                        <a:pt x="156" y="109"/>
                      </a:lnTo>
                      <a:lnTo>
                        <a:pt x="156" y="105"/>
                      </a:lnTo>
                      <a:lnTo>
                        <a:pt x="156" y="104"/>
                      </a:lnTo>
                      <a:lnTo>
                        <a:pt x="156" y="104"/>
                      </a:lnTo>
                      <a:lnTo>
                        <a:pt x="176" y="99"/>
                      </a:lnTo>
                      <a:lnTo>
                        <a:pt x="194" y="94"/>
                      </a:lnTo>
                      <a:lnTo>
                        <a:pt x="215" y="86"/>
                      </a:lnTo>
                      <a:lnTo>
                        <a:pt x="215" y="86"/>
                      </a:lnTo>
                      <a:lnTo>
                        <a:pt x="235" y="76"/>
                      </a:lnTo>
                      <a:lnTo>
                        <a:pt x="235" y="76"/>
                      </a:lnTo>
                      <a:lnTo>
                        <a:pt x="246" y="71"/>
                      </a:lnTo>
                      <a:lnTo>
                        <a:pt x="257" y="69"/>
                      </a:lnTo>
                      <a:lnTo>
                        <a:pt x="268" y="69"/>
                      </a:lnTo>
                      <a:lnTo>
                        <a:pt x="268" y="69"/>
                      </a:lnTo>
                      <a:lnTo>
                        <a:pt x="339" y="53"/>
                      </a:lnTo>
                      <a:lnTo>
                        <a:pt x="400" y="39"/>
                      </a:lnTo>
                      <a:lnTo>
                        <a:pt x="430" y="32"/>
                      </a:lnTo>
                      <a:lnTo>
                        <a:pt x="454" y="24"/>
                      </a:lnTo>
                      <a:lnTo>
                        <a:pt x="454" y="24"/>
                      </a:lnTo>
                      <a:lnTo>
                        <a:pt x="463" y="22"/>
                      </a:lnTo>
                      <a:lnTo>
                        <a:pt x="468" y="19"/>
                      </a:lnTo>
                      <a:lnTo>
                        <a:pt x="472" y="16"/>
                      </a:lnTo>
                      <a:lnTo>
                        <a:pt x="473" y="13"/>
                      </a:lnTo>
                      <a:lnTo>
                        <a:pt x="473" y="11"/>
                      </a:lnTo>
                      <a:lnTo>
                        <a:pt x="473" y="8"/>
                      </a:lnTo>
                      <a:lnTo>
                        <a:pt x="473" y="7"/>
                      </a:lnTo>
                      <a:lnTo>
                        <a:pt x="473" y="7"/>
                      </a:lnTo>
                      <a:lnTo>
                        <a:pt x="468" y="6"/>
                      </a:lnTo>
                      <a:lnTo>
                        <a:pt x="454" y="2"/>
                      </a:lnTo>
                      <a:lnTo>
                        <a:pt x="436" y="1"/>
                      </a:lnTo>
                      <a:lnTo>
                        <a:pt x="424" y="0"/>
                      </a:lnTo>
                      <a:lnTo>
                        <a:pt x="413" y="1"/>
                      </a:lnTo>
                      <a:lnTo>
                        <a:pt x="413" y="1"/>
                      </a:lnTo>
                      <a:lnTo>
                        <a:pt x="394" y="4"/>
                      </a:lnTo>
                      <a:lnTo>
                        <a:pt x="377" y="7"/>
                      </a:lnTo>
                      <a:lnTo>
                        <a:pt x="361" y="12"/>
                      </a:lnTo>
                      <a:lnTo>
                        <a:pt x="346" y="16"/>
                      </a:lnTo>
                      <a:lnTo>
                        <a:pt x="346" y="16"/>
                      </a:lnTo>
                      <a:lnTo>
                        <a:pt x="339" y="16"/>
                      </a:lnTo>
                      <a:lnTo>
                        <a:pt x="333" y="15"/>
                      </a:lnTo>
                      <a:lnTo>
                        <a:pt x="327" y="11"/>
                      </a:lnTo>
                      <a:lnTo>
                        <a:pt x="327" y="11"/>
                      </a:lnTo>
                      <a:lnTo>
                        <a:pt x="321" y="10"/>
                      </a:lnTo>
                      <a:lnTo>
                        <a:pt x="303" y="5"/>
                      </a:lnTo>
                      <a:lnTo>
                        <a:pt x="292" y="4"/>
                      </a:lnTo>
                      <a:lnTo>
                        <a:pt x="278" y="2"/>
                      </a:lnTo>
                      <a:lnTo>
                        <a:pt x="262" y="2"/>
                      </a:lnTo>
                      <a:lnTo>
                        <a:pt x="244" y="4"/>
                      </a:lnTo>
                      <a:lnTo>
                        <a:pt x="244" y="4"/>
                      </a:lnTo>
                      <a:lnTo>
                        <a:pt x="225" y="7"/>
                      </a:lnTo>
                      <a:lnTo>
                        <a:pt x="204" y="11"/>
                      </a:lnTo>
                      <a:lnTo>
                        <a:pt x="165" y="18"/>
                      </a:lnTo>
                      <a:lnTo>
                        <a:pt x="165" y="18"/>
                      </a:lnTo>
                      <a:lnTo>
                        <a:pt x="145" y="22"/>
                      </a:lnTo>
                      <a:lnTo>
                        <a:pt x="128" y="22"/>
                      </a:lnTo>
                      <a:lnTo>
                        <a:pt x="112" y="22"/>
                      </a:lnTo>
                      <a:lnTo>
                        <a:pt x="113" y="38"/>
                      </a:lnTo>
                      <a:lnTo>
                        <a:pt x="113" y="38"/>
                      </a:lnTo>
                      <a:lnTo>
                        <a:pt x="124" y="37"/>
                      </a:lnTo>
                      <a:lnTo>
                        <a:pt x="146" y="35"/>
                      </a:lnTo>
                      <a:lnTo>
                        <a:pt x="146" y="35"/>
                      </a:lnTo>
                      <a:lnTo>
                        <a:pt x="156" y="35"/>
                      </a:lnTo>
                      <a:lnTo>
                        <a:pt x="163" y="37"/>
                      </a:lnTo>
                      <a:lnTo>
                        <a:pt x="170" y="38"/>
                      </a:lnTo>
                      <a:lnTo>
                        <a:pt x="170" y="38"/>
                      </a:lnTo>
                      <a:lnTo>
                        <a:pt x="157" y="44"/>
                      </a:lnTo>
                      <a:lnTo>
                        <a:pt x="146" y="49"/>
                      </a:lnTo>
                      <a:lnTo>
                        <a:pt x="139" y="55"/>
                      </a:lnTo>
                      <a:lnTo>
                        <a:pt x="139" y="55"/>
                      </a:lnTo>
                      <a:lnTo>
                        <a:pt x="138" y="56"/>
                      </a:lnTo>
                      <a:lnTo>
                        <a:pt x="138" y="59"/>
                      </a:lnTo>
                      <a:lnTo>
                        <a:pt x="140" y="62"/>
                      </a:lnTo>
                      <a:lnTo>
                        <a:pt x="145" y="65"/>
                      </a:lnTo>
                      <a:lnTo>
                        <a:pt x="145" y="65"/>
                      </a:lnTo>
                      <a:lnTo>
                        <a:pt x="141" y="67"/>
                      </a:lnTo>
                      <a:lnTo>
                        <a:pt x="135" y="74"/>
                      </a:lnTo>
                      <a:lnTo>
                        <a:pt x="124" y="81"/>
                      </a:lnTo>
                      <a:lnTo>
                        <a:pt x="118" y="83"/>
                      </a:lnTo>
                      <a:lnTo>
                        <a:pt x="112" y="86"/>
                      </a:lnTo>
                      <a:lnTo>
                        <a:pt x="112" y="86"/>
                      </a:lnTo>
                      <a:lnTo>
                        <a:pt x="98" y="88"/>
                      </a:lnTo>
                      <a:lnTo>
                        <a:pt x="86" y="88"/>
                      </a:lnTo>
                      <a:lnTo>
                        <a:pt x="74" y="87"/>
                      </a:lnTo>
                      <a:lnTo>
                        <a:pt x="64" y="88"/>
                      </a:lnTo>
                      <a:lnTo>
                        <a:pt x="64" y="88"/>
                      </a:lnTo>
                      <a:lnTo>
                        <a:pt x="60" y="89"/>
                      </a:lnTo>
                      <a:lnTo>
                        <a:pt x="58" y="92"/>
                      </a:lnTo>
                      <a:lnTo>
                        <a:pt x="57" y="97"/>
                      </a:lnTo>
                      <a:lnTo>
                        <a:pt x="57" y="97"/>
                      </a:lnTo>
                      <a:lnTo>
                        <a:pt x="57" y="98"/>
                      </a:lnTo>
                      <a:lnTo>
                        <a:pt x="55" y="101"/>
                      </a:lnTo>
                      <a:lnTo>
                        <a:pt x="52" y="104"/>
                      </a:lnTo>
                      <a:lnTo>
                        <a:pt x="46" y="107"/>
                      </a:lnTo>
                      <a:lnTo>
                        <a:pt x="46" y="107"/>
                      </a:lnTo>
                      <a:lnTo>
                        <a:pt x="33" y="109"/>
                      </a:lnTo>
                      <a:lnTo>
                        <a:pt x="20" y="112"/>
                      </a:lnTo>
                      <a:lnTo>
                        <a:pt x="20" y="112"/>
                      </a:lnTo>
                      <a:lnTo>
                        <a:pt x="9" y="114"/>
                      </a:lnTo>
                      <a:lnTo>
                        <a:pt x="4" y="118"/>
                      </a:lnTo>
                      <a:lnTo>
                        <a:pt x="1" y="120"/>
                      </a:lnTo>
                      <a:lnTo>
                        <a:pt x="0" y="121"/>
                      </a:lnTo>
                      <a:lnTo>
                        <a:pt x="0" y="121"/>
                      </a:lnTo>
                      <a:lnTo>
                        <a:pt x="1" y="123"/>
                      </a:lnTo>
                      <a:lnTo>
                        <a:pt x="6" y="126"/>
                      </a:lnTo>
                      <a:lnTo>
                        <a:pt x="14" y="129"/>
                      </a:lnTo>
                      <a:lnTo>
                        <a:pt x="20" y="130"/>
                      </a:lnTo>
                      <a:lnTo>
                        <a:pt x="28" y="131"/>
                      </a:lnTo>
                      <a:lnTo>
                        <a:pt x="28" y="1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</p:grpSp>
      <p:sp>
        <p:nvSpPr>
          <p:cNvPr id="7" name="TextBox 130">
            <a:extLst>
              <a:ext uri="{FF2B5EF4-FFF2-40B4-BE49-F238E27FC236}">
                <a16:creationId xmlns:a16="http://schemas.microsoft.com/office/drawing/2014/main" id="{370AB67A-033A-462B-8894-BA733D0724AC}"/>
              </a:ext>
            </a:extLst>
          </p:cNvPr>
          <p:cNvSpPr txBox="1">
            <a:spLocks/>
          </p:cNvSpPr>
          <p:nvPr/>
        </p:nvSpPr>
        <p:spPr bwMode="auto">
          <a:xfrm>
            <a:off x="8639168" y="1650595"/>
            <a:ext cx="1384995" cy="24929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none" lIns="0" tIns="0" rIns="0" bIns="0" anchor="t" anchorCtr="0">
            <a:normAutofit lnSpcReduction="10000"/>
            <a:sp3d/>
          </a:bodyPr>
          <a:lstStyle/>
          <a:p>
            <a:pPr algn="ctr">
              <a:buClr>
                <a:prstClr val="white"/>
              </a:buClr>
              <a:defRPr/>
            </a:pPr>
            <a:r>
              <a:rPr lang="zh-CN" altLang="en-US" b="1">
                <a:solidFill>
                  <a:schemeClr val="accent2"/>
                </a:solidFill>
              </a:rPr>
              <a:t>标题文本预设</a:t>
            </a:r>
          </a:p>
        </p:txBody>
      </p:sp>
      <p:cxnSp>
        <p:nvCxnSpPr>
          <p:cNvPr id="8" name="Straight Connector 131">
            <a:extLst>
              <a:ext uri="{FF2B5EF4-FFF2-40B4-BE49-F238E27FC236}">
                <a16:creationId xmlns:a16="http://schemas.microsoft.com/office/drawing/2014/main" id="{91DE8040-E247-471F-BCEB-7CF0A49F771B}"/>
              </a:ext>
            </a:extLst>
          </p:cNvPr>
          <p:cNvCxnSpPr/>
          <p:nvPr/>
        </p:nvCxnSpPr>
        <p:spPr>
          <a:xfrm>
            <a:off x="9318689" y="1935054"/>
            <a:ext cx="0" cy="522528"/>
          </a:xfrm>
          <a:prstGeom prst="line">
            <a:avLst/>
          </a:prstGeom>
          <a:ln w="254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32">
            <a:extLst>
              <a:ext uri="{FF2B5EF4-FFF2-40B4-BE49-F238E27FC236}">
                <a16:creationId xmlns:a16="http://schemas.microsoft.com/office/drawing/2014/main" id="{2DDFE3CA-12AA-4BF9-9397-55D41C193AA3}"/>
              </a:ext>
            </a:extLst>
          </p:cNvPr>
          <p:cNvCxnSpPr/>
          <p:nvPr/>
        </p:nvCxnSpPr>
        <p:spPr>
          <a:xfrm>
            <a:off x="4348070" y="1622418"/>
            <a:ext cx="0" cy="4051815"/>
          </a:xfrm>
          <a:prstGeom prst="line">
            <a:avLst/>
          </a:prstGeom>
          <a:ln w="31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133">
            <a:extLst>
              <a:ext uri="{FF2B5EF4-FFF2-40B4-BE49-F238E27FC236}">
                <a16:creationId xmlns:a16="http://schemas.microsoft.com/office/drawing/2014/main" id="{1E39088C-D088-428B-8996-7B722D29B7BE}"/>
              </a:ext>
            </a:extLst>
          </p:cNvPr>
          <p:cNvSpPr>
            <a:spLocks/>
          </p:cNvSpPr>
          <p:nvPr/>
        </p:nvSpPr>
        <p:spPr bwMode="auto">
          <a:xfrm>
            <a:off x="3571967" y="4501234"/>
            <a:ext cx="432330" cy="432330"/>
          </a:xfrm>
          <a:custGeom>
            <a:avLst/>
            <a:gdLst>
              <a:gd name="T0" fmla="*/ 184 w 260"/>
              <a:gd name="T1" fmla="*/ 106 h 260"/>
              <a:gd name="T2" fmla="*/ 193 w 260"/>
              <a:gd name="T3" fmla="*/ 143 h 260"/>
              <a:gd name="T4" fmla="*/ 117 w 260"/>
              <a:gd name="T5" fmla="*/ 219 h 260"/>
              <a:gd name="T6" fmla="*/ 42 w 260"/>
              <a:gd name="T7" fmla="*/ 143 h 260"/>
              <a:gd name="T8" fmla="*/ 117 w 260"/>
              <a:gd name="T9" fmla="*/ 66 h 260"/>
              <a:gd name="T10" fmla="*/ 154 w 260"/>
              <a:gd name="T11" fmla="*/ 76 h 260"/>
              <a:gd name="T12" fmla="*/ 183 w 260"/>
              <a:gd name="T13" fmla="*/ 46 h 260"/>
              <a:gd name="T14" fmla="*/ 117 w 260"/>
              <a:gd name="T15" fmla="*/ 25 h 260"/>
              <a:gd name="T16" fmla="*/ 0 w 260"/>
              <a:gd name="T17" fmla="*/ 143 h 260"/>
              <a:gd name="T18" fmla="*/ 117 w 260"/>
              <a:gd name="T19" fmla="*/ 260 h 260"/>
              <a:gd name="T20" fmla="*/ 233 w 260"/>
              <a:gd name="T21" fmla="*/ 143 h 260"/>
              <a:gd name="T22" fmla="*/ 213 w 260"/>
              <a:gd name="T23" fmla="*/ 77 h 260"/>
              <a:gd name="T24" fmla="*/ 184 w 260"/>
              <a:gd name="T25" fmla="*/ 106 h 260"/>
              <a:gd name="T26" fmla="*/ 225 w 260"/>
              <a:gd name="T27" fmla="*/ 35 h 260"/>
              <a:gd name="T28" fmla="*/ 225 w 260"/>
              <a:gd name="T29" fmla="*/ 35 h 260"/>
              <a:gd name="T30" fmla="*/ 225 w 260"/>
              <a:gd name="T31" fmla="*/ 0 h 260"/>
              <a:gd name="T32" fmla="*/ 203 w 260"/>
              <a:gd name="T33" fmla="*/ 23 h 260"/>
              <a:gd name="T34" fmla="*/ 203 w 260"/>
              <a:gd name="T35" fmla="*/ 46 h 260"/>
              <a:gd name="T36" fmla="*/ 139 w 260"/>
              <a:gd name="T37" fmla="*/ 111 h 260"/>
              <a:gd name="T38" fmla="*/ 117 w 260"/>
              <a:gd name="T39" fmla="*/ 104 h 260"/>
              <a:gd name="T40" fmla="*/ 79 w 260"/>
              <a:gd name="T41" fmla="*/ 143 h 260"/>
              <a:gd name="T42" fmla="*/ 117 w 260"/>
              <a:gd name="T43" fmla="*/ 181 h 260"/>
              <a:gd name="T44" fmla="*/ 155 w 260"/>
              <a:gd name="T45" fmla="*/ 143 h 260"/>
              <a:gd name="T46" fmla="*/ 150 w 260"/>
              <a:gd name="T47" fmla="*/ 123 h 260"/>
              <a:gd name="T48" fmla="*/ 215 w 260"/>
              <a:gd name="T49" fmla="*/ 58 h 260"/>
              <a:gd name="T50" fmla="*/ 237 w 260"/>
              <a:gd name="T51" fmla="*/ 58 h 260"/>
              <a:gd name="T52" fmla="*/ 260 w 260"/>
              <a:gd name="T53" fmla="*/ 35 h 260"/>
              <a:gd name="T54" fmla="*/ 225 w 260"/>
              <a:gd name="T55" fmla="*/ 35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60" h="260">
                <a:moveTo>
                  <a:pt x="184" y="106"/>
                </a:moveTo>
                <a:cubicBezTo>
                  <a:pt x="190" y="117"/>
                  <a:pt x="193" y="129"/>
                  <a:pt x="193" y="143"/>
                </a:cubicBezTo>
                <a:cubicBezTo>
                  <a:pt x="193" y="185"/>
                  <a:pt x="159" y="219"/>
                  <a:pt x="117" y="219"/>
                </a:cubicBezTo>
                <a:cubicBezTo>
                  <a:pt x="76" y="219"/>
                  <a:pt x="42" y="185"/>
                  <a:pt x="42" y="143"/>
                </a:cubicBezTo>
                <a:cubicBezTo>
                  <a:pt x="42" y="100"/>
                  <a:pt x="76" y="66"/>
                  <a:pt x="117" y="66"/>
                </a:cubicBezTo>
                <a:cubicBezTo>
                  <a:pt x="131" y="66"/>
                  <a:pt x="143" y="70"/>
                  <a:pt x="154" y="76"/>
                </a:cubicBezTo>
                <a:cubicBezTo>
                  <a:pt x="183" y="46"/>
                  <a:pt x="183" y="46"/>
                  <a:pt x="183" y="46"/>
                </a:cubicBezTo>
                <a:cubicBezTo>
                  <a:pt x="165" y="33"/>
                  <a:pt x="141" y="25"/>
                  <a:pt x="117" y="25"/>
                </a:cubicBezTo>
                <a:cubicBezTo>
                  <a:pt x="52" y="25"/>
                  <a:pt x="0" y="78"/>
                  <a:pt x="0" y="143"/>
                </a:cubicBezTo>
                <a:cubicBezTo>
                  <a:pt x="0" y="207"/>
                  <a:pt x="52" y="260"/>
                  <a:pt x="117" y="260"/>
                </a:cubicBezTo>
                <a:cubicBezTo>
                  <a:pt x="181" y="260"/>
                  <a:pt x="233" y="207"/>
                  <a:pt x="233" y="143"/>
                </a:cubicBezTo>
                <a:cubicBezTo>
                  <a:pt x="233" y="118"/>
                  <a:pt x="226" y="96"/>
                  <a:pt x="213" y="77"/>
                </a:cubicBezTo>
                <a:cubicBezTo>
                  <a:pt x="184" y="106"/>
                  <a:pt x="184" y="106"/>
                  <a:pt x="184" y="106"/>
                </a:cubicBezTo>
                <a:close/>
                <a:moveTo>
                  <a:pt x="225" y="35"/>
                </a:moveTo>
                <a:cubicBezTo>
                  <a:pt x="225" y="35"/>
                  <a:pt x="225" y="35"/>
                  <a:pt x="225" y="35"/>
                </a:cubicBezTo>
                <a:cubicBezTo>
                  <a:pt x="225" y="0"/>
                  <a:pt x="225" y="0"/>
                  <a:pt x="225" y="0"/>
                </a:cubicBezTo>
                <a:cubicBezTo>
                  <a:pt x="203" y="23"/>
                  <a:pt x="203" y="23"/>
                  <a:pt x="203" y="23"/>
                </a:cubicBezTo>
                <a:cubicBezTo>
                  <a:pt x="203" y="46"/>
                  <a:pt x="203" y="46"/>
                  <a:pt x="203" y="46"/>
                </a:cubicBezTo>
                <a:cubicBezTo>
                  <a:pt x="139" y="111"/>
                  <a:pt x="139" y="111"/>
                  <a:pt x="139" y="111"/>
                </a:cubicBezTo>
                <a:cubicBezTo>
                  <a:pt x="133" y="106"/>
                  <a:pt x="125" y="104"/>
                  <a:pt x="117" y="104"/>
                </a:cubicBezTo>
                <a:cubicBezTo>
                  <a:pt x="96" y="104"/>
                  <a:pt x="79" y="121"/>
                  <a:pt x="79" y="143"/>
                </a:cubicBezTo>
                <a:cubicBezTo>
                  <a:pt x="79" y="164"/>
                  <a:pt x="96" y="181"/>
                  <a:pt x="117" y="181"/>
                </a:cubicBezTo>
                <a:cubicBezTo>
                  <a:pt x="138" y="181"/>
                  <a:pt x="155" y="164"/>
                  <a:pt x="155" y="143"/>
                </a:cubicBezTo>
                <a:cubicBezTo>
                  <a:pt x="155" y="136"/>
                  <a:pt x="154" y="129"/>
                  <a:pt x="150" y="123"/>
                </a:cubicBezTo>
                <a:cubicBezTo>
                  <a:pt x="215" y="58"/>
                  <a:pt x="215" y="58"/>
                  <a:pt x="215" y="58"/>
                </a:cubicBezTo>
                <a:cubicBezTo>
                  <a:pt x="237" y="58"/>
                  <a:pt x="237" y="58"/>
                  <a:pt x="237" y="58"/>
                </a:cubicBezTo>
                <a:cubicBezTo>
                  <a:pt x="260" y="35"/>
                  <a:pt x="260" y="35"/>
                  <a:pt x="260" y="35"/>
                </a:cubicBezTo>
                <a:cubicBezTo>
                  <a:pt x="225" y="35"/>
                  <a:pt x="225" y="35"/>
                  <a:pt x="225" y="3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" name="Freeform: Shape 134">
            <a:extLst>
              <a:ext uri="{FF2B5EF4-FFF2-40B4-BE49-F238E27FC236}">
                <a16:creationId xmlns:a16="http://schemas.microsoft.com/office/drawing/2014/main" id="{1BC88BB9-9CB6-47F8-8FF3-7886D9A2D37A}"/>
              </a:ext>
            </a:extLst>
          </p:cNvPr>
          <p:cNvSpPr>
            <a:spLocks/>
          </p:cNvSpPr>
          <p:nvPr/>
        </p:nvSpPr>
        <p:spPr bwMode="auto">
          <a:xfrm>
            <a:off x="3571967" y="1622418"/>
            <a:ext cx="432330" cy="432330"/>
          </a:xfrm>
          <a:custGeom>
            <a:avLst/>
            <a:gdLst>
              <a:gd name="T0" fmla="*/ 116 w 232"/>
              <a:gd name="T1" fmla="*/ 0 h 232"/>
              <a:gd name="T2" fmla="*/ 0 w 232"/>
              <a:gd name="T3" fmla="*/ 116 h 232"/>
              <a:gd name="T4" fmla="*/ 116 w 232"/>
              <a:gd name="T5" fmla="*/ 232 h 232"/>
              <a:gd name="T6" fmla="*/ 232 w 232"/>
              <a:gd name="T7" fmla="*/ 116 h 232"/>
              <a:gd name="T8" fmla="*/ 116 w 232"/>
              <a:gd name="T9" fmla="*/ 0 h 232"/>
              <a:gd name="T10" fmla="*/ 129 w 232"/>
              <a:gd name="T11" fmla="*/ 208 h 232"/>
              <a:gd name="T12" fmla="*/ 129 w 232"/>
              <a:gd name="T13" fmla="*/ 190 h 232"/>
              <a:gd name="T14" fmla="*/ 117 w 232"/>
              <a:gd name="T15" fmla="*/ 178 h 232"/>
              <a:gd name="T16" fmla="*/ 105 w 232"/>
              <a:gd name="T17" fmla="*/ 190 h 232"/>
              <a:gd name="T18" fmla="*/ 105 w 232"/>
              <a:gd name="T19" fmla="*/ 208 h 232"/>
              <a:gd name="T20" fmla="*/ 25 w 232"/>
              <a:gd name="T21" fmla="*/ 129 h 232"/>
              <a:gd name="T22" fmla="*/ 42 w 232"/>
              <a:gd name="T23" fmla="*/ 129 h 232"/>
              <a:gd name="T24" fmla="*/ 53 w 232"/>
              <a:gd name="T25" fmla="*/ 117 h 232"/>
              <a:gd name="T26" fmla="*/ 42 w 232"/>
              <a:gd name="T27" fmla="*/ 105 h 232"/>
              <a:gd name="T28" fmla="*/ 24 w 232"/>
              <a:gd name="T29" fmla="*/ 105 h 232"/>
              <a:gd name="T30" fmla="*/ 104 w 232"/>
              <a:gd name="T31" fmla="*/ 25 h 232"/>
              <a:gd name="T32" fmla="*/ 104 w 232"/>
              <a:gd name="T33" fmla="*/ 41 h 232"/>
              <a:gd name="T34" fmla="*/ 116 w 232"/>
              <a:gd name="T35" fmla="*/ 53 h 232"/>
              <a:gd name="T36" fmla="*/ 128 w 232"/>
              <a:gd name="T37" fmla="*/ 41 h 232"/>
              <a:gd name="T38" fmla="*/ 128 w 232"/>
              <a:gd name="T39" fmla="*/ 25 h 232"/>
              <a:gd name="T40" fmla="*/ 208 w 232"/>
              <a:gd name="T41" fmla="*/ 104 h 232"/>
              <a:gd name="T42" fmla="*/ 190 w 232"/>
              <a:gd name="T43" fmla="*/ 104 h 232"/>
              <a:gd name="T44" fmla="*/ 179 w 232"/>
              <a:gd name="T45" fmla="*/ 116 h 232"/>
              <a:gd name="T46" fmla="*/ 190 w 232"/>
              <a:gd name="T47" fmla="*/ 128 h 232"/>
              <a:gd name="T48" fmla="*/ 208 w 232"/>
              <a:gd name="T49" fmla="*/ 128 h 232"/>
              <a:gd name="T50" fmla="*/ 129 w 232"/>
              <a:gd name="T51" fmla="*/ 208 h 232"/>
              <a:gd name="T52" fmla="*/ 124 w 232"/>
              <a:gd name="T53" fmla="*/ 94 h 232"/>
              <a:gd name="T54" fmla="*/ 70 w 232"/>
              <a:gd name="T55" fmla="*/ 69 h 232"/>
              <a:gd name="T56" fmla="*/ 94 w 232"/>
              <a:gd name="T57" fmla="*/ 124 h 232"/>
              <a:gd name="T58" fmla="*/ 109 w 232"/>
              <a:gd name="T59" fmla="*/ 138 h 232"/>
              <a:gd name="T60" fmla="*/ 163 w 232"/>
              <a:gd name="T61" fmla="*/ 163 h 232"/>
              <a:gd name="T62" fmla="*/ 138 w 232"/>
              <a:gd name="T63" fmla="*/ 108 h 232"/>
              <a:gd name="T64" fmla="*/ 124 w 232"/>
              <a:gd name="T65" fmla="*/ 94 h 232"/>
              <a:gd name="T66" fmla="*/ 123 w 232"/>
              <a:gd name="T67" fmla="*/ 123 h 232"/>
              <a:gd name="T68" fmla="*/ 110 w 232"/>
              <a:gd name="T69" fmla="*/ 123 h 232"/>
              <a:gd name="T70" fmla="*/ 110 w 232"/>
              <a:gd name="T71" fmla="*/ 109 h 232"/>
              <a:gd name="T72" fmla="*/ 123 w 232"/>
              <a:gd name="T73" fmla="*/ 109 h 232"/>
              <a:gd name="T74" fmla="*/ 123 w 232"/>
              <a:gd name="T75" fmla="*/ 123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32" h="232">
                <a:moveTo>
                  <a:pt x="116" y="0"/>
                </a:moveTo>
                <a:cubicBezTo>
                  <a:pt x="52" y="0"/>
                  <a:pt x="0" y="52"/>
                  <a:pt x="0" y="116"/>
                </a:cubicBezTo>
                <a:cubicBezTo>
                  <a:pt x="0" y="180"/>
                  <a:pt x="52" y="232"/>
                  <a:pt x="116" y="232"/>
                </a:cubicBezTo>
                <a:cubicBezTo>
                  <a:pt x="180" y="232"/>
                  <a:pt x="232" y="180"/>
                  <a:pt x="232" y="116"/>
                </a:cubicBezTo>
                <a:cubicBezTo>
                  <a:pt x="232" y="52"/>
                  <a:pt x="180" y="0"/>
                  <a:pt x="116" y="0"/>
                </a:cubicBezTo>
                <a:close/>
                <a:moveTo>
                  <a:pt x="129" y="208"/>
                </a:moveTo>
                <a:cubicBezTo>
                  <a:pt x="129" y="190"/>
                  <a:pt x="129" y="190"/>
                  <a:pt x="129" y="190"/>
                </a:cubicBezTo>
                <a:cubicBezTo>
                  <a:pt x="129" y="183"/>
                  <a:pt x="123" y="178"/>
                  <a:pt x="117" y="178"/>
                </a:cubicBezTo>
                <a:cubicBezTo>
                  <a:pt x="110" y="178"/>
                  <a:pt x="105" y="183"/>
                  <a:pt x="105" y="190"/>
                </a:cubicBezTo>
                <a:cubicBezTo>
                  <a:pt x="105" y="208"/>
                  <a:pt x="105" y="208"/>
                  <a:pt x="105" y="208"/>
                </a:cubicBezTo>
                <a:cubicBezTo>
                  <a:pt x="63" y="203"/>
                  <a:pt x="30" y="170"/>
                  <a:pt x="25" y="129"/>
                </a:cubicBezTo>
                <a:cubicBezTo>
                  <a:pt x="42" y="129"/>
                  <a:pt x="42" y="129"/>
                  <a:pt x="42" y="129"/>
                </a:cubicBezTo>
                <a:cubicBezTo>
                  <a:pt x="48" y="129"/>
                  <a:pt x="53" y="123"/>
                  <a:pt x="53" y="117"/>
                </a:cubicBezTo>
                <a:cubicBezTo>
                  <a:pt x="53" y="110"/>
                  <a:pt x="48" y="105"/>
                  <a:pt x="42" y="105"/>
                </a:cubicBezTo>
                <a:cubicBezTo>
                  <a:pt x="24" y="105"/>
                  <a:pt x="24" y="105"/>
                  <a:pt x="24" y="105"/>
                </a:cubicBezTo>
                <a:cubicBezTo>
                  <a:pt x="29" y="63"/>
                  <a:pt x="63" y="30"/>
                  <a:pt x="104" y="25"/>
                </a:cubicBezTo>
                <a:cubicBezTo>
                  <a:pt x="104" y="41"/>
                  <a:pt x="104" y="41"/>
                  <a:pt x="104" y="41"/>
                </a:cubicBezTo>
                <a:cubicBezTo>
                  <a:pt x="104" y="47"/>
                  <a:pt x="109" y="53"/>
                  <a:pt x="116" y="53"/>
                </a:cubicBezTo>
                <a:cubicBezTo>
                  <a:pt x="122" y="53"/>
                  <a:pt x="128" y="47"/>
                  <a:pt x="128" y="41"/>
                </a:cubicBezTo>
                <a:cubicBezTo>
                  <a:pt x="128" y="25"/>
                  <a:pt x="128" y="25"/>
                  <a:pt x="128" y="25"/>
                </a:cubicBezTo>
                <a:cubicBezTo>
                  <a:pt x="169" y="30"/>
                  <a:pt x="202" y="63"/>
                  <a:pt x="208" y="104"/>
                </a:cubicBezTo>
                <a:cubicBezTo>
                  <a:pt x="190" y="104"/>
                  <a:pt x="190" y="104"/>
                  <a:pt x="190" y="104"/>
                </a:cubicBezTo>
                <a:cubicBezTo>
                  <a:pt x="184" y="104"/>
                  <a:pt x="179" y="109"/>
                  <a:pt x="179" y="116"/>
                </a:cubicBezTo>
                <a:cubicBezTo>
                  <a:pt x="179" y="122"/>
                  <a:pt x="184" y="128"/>
                  <a:pt x="190" y="128"/>
                </a:cubicBezTo>
                <a:cubicBezTo>
                  <a:pt x="208" y="128"/>
                  <a:pt x="208" y="128"/>
                  <a:pt x="208" y="128"/>
                </a:cubicBezTo>
                <a:cubicBezTo>
                  <a:pt x="203" y="169"/>
                  <a:pt x="170" y="202"/>
                  <a:pt x="129" y="208"/>
                </a:cubicBezTo>
                <a:close/>
                <a:moveTo>
                  <a:pt x="124" y="94"/>
                </a:moveTo>
                <a:cubicBezTo>
                  <a:pt x="70" y="69"/>
                  <a:pt x="70" y="69"/>
                  <a:pt x="70" y="69"/>
                </a:cubicBezTo>
                <a:cubicBezTo>
                  <a:pt x="94" y="124"/>
                  <a:pt x="94" y="124"/>
                  <a:pt x="94" y="124"/>
                </a:cubicBezTo>
                <a:cubicBezTo>
                  <a:pt x="97" y="129"/>
                  <a:pt x="103" y="136"/>
                  <a:pt x="109" y="138"/>
                </a:cubicBezTo>
                <a:cubicBezTo>
                  <a:pt x="163" y="163"/>
                  <a:pt x="163" y="163"/>
                  <a:pt x="163" y="163"/>
                </a:cubicBezTo>
                <a:cubicBezTo>
                  <a:pt x="138" y="108"/>
                  <a:pt x="138" y="108"/>
                  <a:pt x="138" y="108"/>
                </a:cubicBezTo>
                <a:cubicBezTo>
                  <a:pt x="136" y="103"/>
                  <a:pt x="130" y="96"/>
                  <a:pt x="124" y="94"/>
                </a:cubicBezTo>
                <a:close/>
                <a:moveTo>
                  <a:pt x="123" y="123"/>
                </a:moveTo>
                <a:cubicBezTo>
                  <a:pt x="119" y="126"/>
                  <a:pt x="113" y="126"/>
                  <a:pt x="110" y="123"/>
                </a:cubicBezTo>
                <a:cubicBezTo>
                  <a:pt x="106" y="119"/>
                  <a:pt x="106" y="113"/>
                  <a:pt x="110" y="109"/>
                </a:cubicBezTo>
                <a:cubicBezTo>
                  <a:pt x="113" y="106"/>
                  <a:pt x="119" y="106"/>
                  <a:pt x="123" y="109"/>
                </a:cubicBezTo>
                <a:cubicBezTo>
                  <a:pt x="127" y="113"/>
                  <a:pt x="127" y="119"/>
                  <a:pt x="123" y="1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" name="Freeform: Shape 135">
            <a:extLst>
              <a:ext uri="{FF2B5EF4-FFF2-40B4-BE49-F238E27FC236}">
                <a16:creationId xmlns:a16="http://schemas.microsoft.com/office/drawing/2014/main" id="{BEA1D124-8147-40EF-96A3-A1F946107884}"/>
              </a:ext>
            </a:extLst>
          </p:cNvPr>
          <p:cNvSpPr>
            <a:spLocks/>
          </p:cNvSpPr>
          <p:nvPr/>
        </p:nvSpPr>
        <p:spPr bwMode="auto">
          <a:xfrm>
            <a:off x="3571967" y="3048403"/>
            <a:ext cx="432330" cy="432330"/>
          </a:xfrm>
          <a:custGeom>
            <a:avLst/>
            <a:gdLst>
              <a:gd name="T0" fmla="*/ 182 w 236"/>
              <a:gd name="T1" fmla="*/ 109 h 236"/>
              <a:gd name="T2" fmla="*/ 157 w 236"/>
              <a:gd name="T3" fmla="*/ 103 h 236"/>
              <a:gd name="T4" fmla="*/ 134 w 236"/>
              <a:gd name="T5" fmla="*/ 102 h 236"/>
              <a:gd name="T6" fmla="*/ 120 w 236"/>
              <a:gd name="T7" fmla="*/ 114 h 236"/>
              <a:gd name="T8" fmla="*/ 118 w 236"/>
              <a:gd name="T9" fmla="*/ 129 h 236"/>
              <a:gd name="T10" fmla="*/ 122 w 236"/>
              <a:gd name="T11" fmla="*/ 141 h 236"/>
              <a:gd name="T12" fmla="*/ 135 w 236"/>
              <a:gd name="T13" fmla="*/ 156 h 236"/>
              <a:gd name="T14" fmla="*/ 139 w 236"/>
              <a:gd name="T15" fmla="*/ 185 h 236"/>
              <a:gd name="T16" fmla="*/ 152 w 236"/>
              <a:gd name="T17" fmla="*/ 198 h 236"/>
              <a:gd name="T18" fmla="*/ 169 w 236"/>
              <a:gd name="T19" fmla="*/ 180 h 236"/>
              <a:gd name="T20" fmla="*/ 187 w 236"/>
              <a:gd name="T21" fmla="*/ 150 h 236"/>
              <a:gd name="T22" fmla="*/ 200 w 236"/>
              <a:gd name="T23" fmla="*/ 122 h 236"/>
              <a:gd name="T24" fmla="*/ 182 w 236"/>
              <a:gd name="T25" fmla="*/ 109 h 236"/>
              <a:gd name="T26" fmla="*/ 118 w 236"/>
              <a:gd name="T27" fmla="*/ 0 h 236"/>
              <a:gd name="T28" fmla="*/ 0 w 236"/>
              <a:gd name="T29" fmla="*/ 118 h 236"/>
              <a:gd name="T30" fmla="*/ 118 w 236"/>
              <a:gd name="T31" fmla="*/ 236 h 236"/>
              <a:gd name="T32" fmla="*/ 236 w 236"/>
              <a:gd name="T33" fmla="*/ 118 h 236"/>
              <a:gd name="T34" fmla="*/ 118 w 236"/>
              <a:gd name="T35" fmla="*/ 0 h 236"/>
              <a:gd name="T36" fmla="*/ 126 w 236"/>
              <a:gd name="T37" fmla="*/ 212 h 236"/>
              <a:gd name="T38" fmla="*/ 128 w 236"/>
              <a:gd name="T39" fmla="*/ 208 h 236"/>
              <a:gd name="T40" fmla="*/ 125 w 236"/>
              <a:gd name="T41" fmla="*/ 186 h 236"/>
              <a:gd name="T42" fmla="*/ 105 w 236"/>
              <a:gd name="T43" fmla="*/ 186 h 236"/>
              <a:gd name="T44" fmla="*/ 98 w 236"/>
              <a:gd name="T45" fmla="*/ 207 h 236"/>
              <a:gd name="T46" fmla="*/ 102 w 236"/>
              <a:gd name="T47" fmla="*/ 211 h 236"/>
              <a:gd name="T48" fmla="*/ 34 w 236"/>
              <a:gd name="T49" fmla="*/ 161 h 236"/>
              <a:gd name="T50" fmla="*/ 44 w 236"/>
              <a:gd name="T51" fmla="*/ 157 h 236"/>
              <a:gd name="T52" fmla="*/ 44 w 236"/>
              <a:gd name="T53" fmla="*/ 157 h 236"/>
              <a:gd name="T54" fmla="*/ 81 w 236"/>
              <a:gd name="T55" fmla="*/ 142 h 236"/>
              <a:gd name="T56" fmla="*/ 81 w 236"/>
              <a:gd name="T57" fmla="*/ 118 h 236"/>
              <a:gd name="T58" fmla="*/ 55 w 236"/>
              <a:gd name="T59" fmla="*/ 94 h 236"/>
              <a:gd name="T60" fmla="*/ 28 w 236"/>
              <a:gd name="T61" fmla="*/ 90 h 236"/>
              <a:gd name="T62" fmla="*/ 84 w 236"/>
              <a:gd name="T63" fmla="*/ 30 h 236"/>
              <a:gd name="T64" fmla="*/ 84 w 236"/>
              <a:gd name="T65" fmla="*/ 31 h 236"/>
              <a:gd name="T66" fmla="*/ 102 w 236"/>
              <a:gd name="T67" fmla="*/ 56 h 236"/>
              <a:gd name="T68" fmla="*/ 120 w 236"/>
              <a:gd name="T69" fmla="*/ 79 h 236"/>
              <a:gd name="T70" fmla="*/ 131 w 236"/>
              <a:gd name="T71" fmla="*/ 97 h 236"/>
              <a:gd name="T72" fmla="*/ 146 w 236"/>
              <a:gd name="T73" fmla="*/ 88 h 236"/>
              <a:gd name="T74" fmla="*/ 177 w 236"/>
              <a:gd name="T75" fmla="*/ 66 h 236"/>
              <a:gd name="T76" fmla="*/ 190 w 236"/>
              <a:gd name="T77" fmla="*/ 57 h 236"/>
              <a:gd name="T78" fmla="*/ 212 w 236"/>
              <a:gd name="T79" fmla="*/ 118 h 236"/>
              <a:gd name="T80" fmla="*/ 126 w 236"/>
              <a:gd name="T81" fmla="*/ 212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36" h="236">
                <a:moveTo>
                  <a:pt x="182" y="109"/>
                </a:moveTo>
                <a:cubicBezTo>
                  <a:pt x="172" y="107"/>
                  <a:pt x="161" y="105"/>
                  <a:pt x="157" y="103"/>
                </a:cubicBezTo>
                <a:cubicBezTo>
                  <a:pt x="153" y="102"/>
                  <a:pt x="143" y="101"/>
                  <a:pt x="134" y="102"/>
                </a:cubicBezTo>
                <a:cubicBezTo>
                  <a:pt x="125" y="103"/>
                  <a:pt x="119" y="109"/>
                  <a:pt x="120" y="114"/>
                </a:cubicBezTo>
                <a:cubicBezTo>
                  <a:pt x="121" y="119"/>
                  <a:pt x="120" y="126"/>
                  <a:pt x="118" y="129"/>
                </a:cubicBezTo>
                <a:cubicBezTo>
                  <a:pt x="117" y="132"/>
                  <a:pt x="118" y="138"/>
                  <a:pt x="122" y="141"/>
                </a:cubicBezTo>
                <a:cubicBezTo>
                  <a:pt x="127" y="144"/>
                  <a:pt x="132" y="151"/>
                  <a:pt x="135" y="156"/>
                </a:cubicBezTo>
                <a:cubicBezTo>
                  <a:pt x="138" y="162"/>
                  <a:pt x="140" y="175"/>
                  <a:pt x="139" y="185"/>
                </a:cubicBezTo>
                <a:cubicBezTo>
                  <a:pt x="139" y="195"/>
                  <a:pt x="145" y="201"/>
                  <a:pt x="152" y="198"/>
                </a:cubicBezTo>
                <a:cubicBezTo>
                  <a:pt x="160" y="195"/>
                  <a:pt x="167" y="187"/>
                  <a:pt x="169" y="180"/>
                </a:cubicBezTo>
                <a:cubicBezTo>
                  <a:pt x="171" y="174"/>
                  <a:pt x="179" y="160"/>
                  <a:pt x="187" y="150"/>
                </a:cubicBezTo>
                <a:cubicBezTo>
                  <a:pt x="195" y="140"/>
                  <a:pt x="201" y="127"/>
                  <a:pt x="200" y="122"/>
                </a:cubicBezTo>
                <a:cubicBezTo>
                  <a:pt x="200" y="116"/>
                  <a:pt x="191" y="111"/>
                  <a:pt x="182" y="109"/>
                </a:cubicBezTo>
                <a:close/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26" y="212"/>
                </a:moveTo>
                <a:cubicBezTo>
                  <a:pt x="127" y="211"/>
                  <a:pt x="128" y="209"/>
                  <a:pt x="128" y="208"/>
                </a:cubicBezTo>
                <a:cubicBezTo>
                  <a:pt x="130" y="201"/>
                  <a:pt x="128" y="191"/>
                  <a:pt x="125" y="186"/>
                </a:cubicBezTo>
                <a:cubicBezTo>
                  <a:pt x="121" y="181"/>
                  <a:pt x="112" y="181"/>
                  <a:pt x="105" y="186"/>
                </a:cubicBezTo>
                <a:cubicBezTo>
                  <a:pt x="97" y="191"/>
                  <a:pt x="94" y="200"/>
                  <a:pt x="98" y="207"/>
                </a:cubicBezTo>
                <a:cubicBezTo>
                  <a:pt x="99" y="208"/>
                  <a:pt x="100" y="210"/>
                  <a:pt x="102" y="211"/>
                </a:cubicBezTo>
                <a:cubicBezTo>
                  <a:pt x="72" y="206"/>
                  <a:pt x="47" y="187"/>
                  <a:pt x="34" y="161"/>
                </a:cubicBezTo>
                <a:cubicBezTo>
                  <a:pt x="37" y="161"/>
                  <a:pt x="40" y="159"/>
                  <a:pt x="44" y="157"/>
                </a:cubicBezTo>
                <a:cubicBezTo>
                  <a:pt x="44" y="157"/>
                  <a:pt x="44" y="157"/>
                  <a:pt x="44" y="157"/>
                </a:cubicBezTo>
                <a:cubicBezTo>
                  <a:pt x="57" y="148"/>
                  <a:pt x="74" y="141"/>
                  <a:pt x="81" y="142"/>
                </a:cubicBezTo>
                <a:cubicBezTo>
                  <a:pt x="89" y="142"/>
                  <a:pt x="89" y="131"/>
                  <a:pt x="81" y="118"/>
                </a:cubicBezTo>
                <a:cubicBezTo>
                  <a:pt x="74" y="105"/>
                  <a:pt x="62" y="94"/>
                  <a:pt x="55" y="94"/>
                </a:cubicBezTo>
                <a:cubicBezTo>
                  <a:pt x="48" y="94"/>
                  <a:pt x="36" y="92"/>
                  <a:pt x="28" y="90"/>
                </a:cubicBezTo>
                <a:cubicBezTo>
                  <a:pt x="37" y="62"/>
                  <a:pt x="58" y="41"/>
                  <a:pt x="84" y="30"/>
                </a:cubicBezTo>
                <a:cubicBezTo>
                  <a:pt x="84" y="31"/>
                  <a:pt x="84" y="31"/>
                  <a:pt x="84" y="31"/>
                </a:cubicBezTo>
                <a:cubicBezTo>
                  <a:pt x="86" y="39"/>
                  <a:pt x="95" y="50"/>
                  <a:pt x="102" y="56"/>
                </a:cubicBezTo>
                <a:cubicBezTo>
                  <a:pt x="110" y="62"/>
                  <a:pt x="118" y="72"/>
                  <a:pt x="120" y="79"/>
                </a:cubicBezTo>
                <a:cubicBezTo>
                  <a:pt x="122" y="85"/>
                  <a:pt x="127" y="93"/>
                  <a:pt x="131" y="97"/>
                </a:cubicBezTo>
                <a:cubicBezTo>
                  <a:pt x="136" y="100"/>
                  <a:pt x="142" y="96"/>
                  <a:pt x="146" y="88"/>
                </a:cubicBezTo>
                <a:cubicBezTo>
                  <a:pt x="150" y="80"/>
                  <a:pt x="164" y="70"/>
                  <a:pt x="177" y="66"/>
                </a:cubicBezTo>
                <a:cubicBezTo>
                  <a:pt x="183" y="64"/>
                  <a:pt x="187" y="61"/>
                  <a:pt x="190" y="57"/>
                </a:cubicBezTo>
                <a:cubicBezTo>
                  <a:pt x="204" y="74"/>
                  <a:pt x="212" y="95"/>
                  <a:pt x="212" y="118"/>
                </a:cubicBezTo>
                <a:cubicBezTo>
                  <a:pt x="212" y="168"/>
                  <a:pt x="174" y="208"/>
                  <a:pt x="126" y="21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" name="TextBox 66">
            <a:extLst>
              <a:ext uri="{FF2B5EF4-FFF2-40B4-BE49-F238E27FC236}">
                <a16:creationId xmlns:a16="http://schemas.microsoft.com/office/drawing/2014/main" id="{BA0E5EB5-E98A-4F0D-B23C-3EA03166A386}"/>
              </a:ext>
            </a:extLst>
          </p:cNvPr>
          <p:cNvSpPr txBox="1">
            <a:spLocks/>
          </p:cNvSpPr>
          <p:nvPr/>
        </p:nvSpPr>
        <p:spPr bwMode="auto">
          <a:xfrm>
            <a:off x="2349343" y="1636867"/>
            <a:ext cx="122262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270" h="127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144000" bIns="0" anchor="ctr" anchorCtr="0">
            <a:normAutofit/>
            <a:sp3d>
              <a:bevelT w="1270" h="1270"/>
            </a:sp3d>
          </a:bodyPr>
          <a:lstStyle/>
          <a:p>
            <a:pPr marL="0" lvl="1" algn="r"/>
            <a:r>
              <a:rPr lang="zh-CN" altLang="en-US" sz="1400" b="1">
                <a:solidFill>
                  <a:schemeClr val="accent1"/>
                </a:solidFill>
              </a:rPr>
              <a:t>标题文本预设</a:t>
            </a:r>
          </a:p>
        </p:txBody>
      </p:sp>
      <p:sp>
        <p:nvSpPr>
          <p:cNvPr id="21" name="TextBox 67">
            <a:extLst>
              <a:ext uri="{FF2B5EF4-FFF2-40B4-BE49-F238E27FC236}">
                <a16:creationId xmlns:a16="http://schemas.microsoft.com/office/drawing/2014/main" id="{2ACE6436-B97A-4634-8074-402C692814F1}"/>
              </a:ext>
            </a:extLst>
          </p:cNvPr>
          <p:cNvSpPr txBox="1">
            <a:spLocks/>
          </p:cNvSpPr>
          <p:nvPr/>
        </p:nvSpPr>
        <p:spPr bwMode="auto">
          <a:xfrm>
            <a:off x="974916" y="1852311"/>
            <a:ext cx="25970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ctr" anchorCtr="0">
            <a:norm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000"/>
              <a:t>此部分内容作为文字排版占位显示 </a:t>
            </a:r>
            <a:br>
              <a:rPr lang="zh-CN" altLang="en-US" sz="1000"/>
            </a:br>
            <a:r>
              <a:rPr lang="zh-CN" altLang="en-US" sz="1000"/>
              <a:t>（建议使用主题字体）</a:t>
            </a:r>
          </a:p>
        </p:txBody>
      </p:sp>
      <p:sp>
        <p:nvSpPr>
          <p:cNvPr id="18" name="TextBox 70">
            <a:extLst>
              <a:ext uri="{FF2B5EF4-FFF2-40B4-BE49-F238E27FC236}">
                <a16:creationId xmlns:a16="http://schemas.microsoft.com/office/drawing/2014/main" id="{38A5A3BA-591A-4C74-9A2A-DF16858DD1A7}"/>
              </a:ext>
            </a:extLst>
          </p:cNvPr>
          <p:cNvSpPr txBox="1">
            <a:spLocks/>
          </p:cNvSpPr>
          <p:nvPr/>
        </p:nvSpPr>
        <p:spPr bwMode="auto">
          <a:xfrm>
            <a:off x="2349343" y="3015832"/>
            <a:ext cx="122262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270" h="127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144000" bIns="0" anchor="ctr" anchorCtr="0">
            <a:normAutofit/>
            <a:sp3d>
              <a:bevelT w="1270" h="1270"/>
            </a:sp3d>
          </a:bodyPr>
          <a:lstStyle/>
          <a:p>
            <a:pPr marL="0" lvl="1" algn="r"/>
            <a:r>
              <a:rPr lang="zh-CN" altLang="en-US" sz="1400" b="1" dirty="0">
                <a:solidFill>
                  <a:schemeClr val="accent2">
                    <a:lumMod val="100000"/>
                  </a:schemeClr>
                </a:solidFill>
              </a:rPr>
              <a:t>标题文本预设</a:t>
            </a:r>
          </a:p>
        </p:txBody>
      </p:sp>
      <p:sp>
        <p:nvSpPr>
          <p:cNvPr id="19" name="TextBox 71">
            <a:extLst>
              <a:ext uri="{FF2B5EF4-FFF2-40B4-BE49-F238E27FC236}">
                <a16:creationId xmlns:a16="http://schemas.microsoft.com/office/drawing/2014/main" id="{B5BC29DD-AF32-4367-98B5-57B953D9C550}"/>
              </a:ext>
            </a:extLst>
          </p:cNvPr>
          <p:cNvSpPr txBox="1">
            <a:spLocks/>
          </p:cNvSpPr>
          <p:nvPr/>
        </p:nvSpPr>
        <p:spPr bwMode="auto">
          <a:xfrm>
            <a:off x="974916" y="3231276"/>
            <a:ext cx="25970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ctr" anchorCtr="0">
            <a:norm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000" dirty="0"/>
              <a:t>此部分内容作为文字排版占位显示 </a:t>
            </a:r>
            <a:br>
              <a:rPr lang="zh-CN" altLang="en-US" sz="1000" dirty="0"/>
            </a:br>
            <a:r>
              <a:rPr lang="zh-CN" altLang="en-US" sz="1000" dirty="0"/>
              <a:t>（建议使用主题字体）</a:t>
            </a:r>
          </a:p>
        </p:txBody>
      </p:sp>
      <p:sp>
        <p:nvSpPr>
          <p:cNvPr id="16" name="TextBox 73">
            <a:extLst>
              <a:ext uri="{FF2B5EF4-FFF2-40B4-BE49-F238E27FC236}">
                <a16:creationId xmlns:a16="http://schemas.microsoft.com/office/drawing/2014/main" id="{46509673-2372-482D-AD2B-F9B58228F36C}"/>
              </a:ext>
            </a:extLst>
          </p:cNvPr>
          <p:cNvSpPr txBox="1">
            <a:spLocks/>
          </p:cNvSpPr>
          <p:nvPr/>
        </p:nvSpPr>
        <p:spPr bwMode="auto">
          <a:xfrm>
            <a:off x="2349343" y="4501234"/>
            <a:ext cx="122262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270" h="127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144000" bIns="0" anchor="ctr" anchorCtr="0">
            <a:normAutofit/>
            <a:sp3d>
              <a:bevelT w="1270" h="1270"/>
            </a:sp3d>
          </a:bodyPr>
          <a:lstStyle/>
          <a:p>
            <a:pPr marL="0" lvl="1" algn="r"/>
            <a:r>
              <a:rPr lang="zh-CN" altLang="en-US" sz="1400" b="1">
                <a:solidFill>
                  <a:schemeClr val="accent3">
                    <a:lumMod val="100000"/>
                  </a:schemeClr>
                </a:solidFill>
              </a:rPr>
              <a:t>标题文本预设</a:t>
            </a:r>
          </a:p>
        </p:txBody>
      </p:sp>
      <p:sp>
        <p:nvSpPr>
          <p:cNvPr id="17" name="TextBox 74">
            <a:extLst>
              <a:ext uri="{FF2B5EF4-FFF2-40B4-BE49-F238E27FC236}">
                <a16:creationId xmlns:a16="http://schemas.microsoft.com/office/drawing/2014/main" id="{7A9867D3-F522-4E80-968B-A026FDDA028D}"/>
              </a:ext>
            </a:extLst>
          </p:cNvPr>
          <p:cNvSpPr txBox="1">
            <a:spLocks/>
          </p:cNvSpPr>
          <p:nvPr/>
        </p:nvSpPr>
        <p:spPr bwMode="auto">
          <a:xfrm>
            <a:off x="974916" y="4716678"/>
            <a:ext cx="25970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ctr" anchorCtr="0">
            <a:norm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000"/>
              <a:t>此部分内容作为文字排版占位显示 </a:t>
            </a:r>
            <a:br>
              <a:rPr lang="zh-CN" altLang="en-US" sz="1000"/>
            </a:br>
            <a:r>
              <a:rPr lang="zh-CN" altLang="en-US" sz="1000"/>
              <a:t>（建议使用主题字体）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3362057" y="480802"/>
            <a:ext cx="5654040" cy="530997"/>
          </a:xfrm>
          <a:prstGeom prst="rect">
            <a:avLst/>
          </a:prstGeom>
          <a:noFill/>
        </p:spPr>
        <p:txBody>
          <a:bodyPr wrap="none" anchor="ctr" anchorCtr="1">
            <a:normAutofit/>
          </a:bodyPr>
          <a:lstStyle/>
          <a:p>
            <a:pPr algn="ctr"/>
            <a:r>
              <a:rPr lang="zh-CN" altLang="en-US" sz="2000" b="1" dirty="0"/>
              <a:t>标题文本预设</a:t>
            </a:r>
          </a:p>
        </p:txBody>
      </p:sp>
    </p:spTree>
    <p:extLst>
      <p:ext uri="{BB962C8B-B14F-4D97-AF65-F5344CB8AC3E}">
        <p14:creationId xmlns:p14="http://schemas.microsoft.com/office/powerpoint/2010/main" val="247623570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75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4" grpId="0" animBg="1"/>
      <p:bldP spid="5" grpId="0" animBg="1"/>
      <p:bldP spid="7" grpId="0"/>
      <p:bldP spid="10" grpId="0" animBg="1"/>
      <p:bldP spid="11" grpId="0" animBg="1"/>
      <p:bldP spid="12" grpId="0" animBg="1"/>
      <p:bldP spid="20" grpId="0"/>
      <p:bldP spid="21" grpId="0"/>
      <p:bldP spid="18" grpId="0"/>
      <p:bldP spid="19" grpId="0"/>
      <p:bldP spid="16" grpId="0"/>
      <p:bldP spid="17" grpId="0"/>
      <p:bldP spid="6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>
            <a:extLst>
              <a:ext uri="{FF2B5EF4-FFF2-40B4-BE49-F238E27FC236}">
                <a16:creationId xmlns:a16="http://schemas.microsoft.com/office/drawing/2014/main" id="{8BB20B92-0897-4E8B-9ED2-2FEEFE0C49E4}"/>
              </a:ext>
            </a:extLst>
          </p:cNvPr>
          <p:cNvSpPr/>
          <p:nvPr/>
        </p:nvSpPr>
        <p:spPr>
          <a:xfrm>
            <a:off x="6123363" y="0"/>
            <a:ext cx="4999275" cy="4015408"/>
          </a:xfrm>
          <a:prstGeom prst="rect">
            <a:avLst/>
          </a:prstGeom>
          <a:solidFill>
            <a:srgbClr val="1E9F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23283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3499A71-FBC3-4FDF-A414-D6B558781E79}"/>
              </a:ext>
            </a:extLst>
          </p:cNvPr>
          <p:cNvSpPr/>
          <p:nvPr/>
        </p:nvSpPr>
        <p:spPr>
          <a:xfrm>
            <a:off x="1055688" y="1"/>
            <a:ext cx="5067675" cy="4015408"/>
          </a:xfrm>
          <a:prstGeom prst="rect">
            <a:avLst/>
          </a:prstGeom>
          <a:solidFill>
            <a:srgbClr val="1E9F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23283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FF24D972-FB70-44E7-A3BE-2CB0C270562E}"/>
              </a:ext>
            </a:extLst>
          </p:cNvPr>
          <p:cNvSpPr>
            <a:spLocks/>
          </p:cNvSpPr>
          <p:nvPr/>
        </p:nvSpPr>
        <p:spPr bwMode="auto">
          <a:xfrm>
            <a:off x="4332548" y="4473983"/>
            <a:ext cx="654141" cy="654141"/>
          </a:xfrm>
          <a:prstGeom prst="rect">
            <a:avLst/>
          </a:prstGeom>
          <a:noFill/>
          <a:ln w="15875" cap="rnd">
            <a:solidFill>
              <a:schemeClr val="accent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" name="Straight Connector 9">
            <a:extLst>
              <a:ext uri="{FF2B5EF4-FFF2-40B4-BE49-F238E27FC236}">
                <a16:creationId xmlns:a16="http://schemas.microsoft.com/office/drawing/2014/main" id="{53B9D065-E90D-4071-8D34-84E535A5CA13}"/>
              </a:ext>
            </a:extLst>
          </p:cNvPr>
          <p:cNvSpPr>
            <a:spLocks/>
          </p:cNvSpPr>
          <p:nvPr/>
        </p:nvSpPr>
        <p:spPr bwMode="auto">
          <a:xfrm flipV="1">
            <a:off x="4671426" y="4677074"/>
            <a:ext cx="0" cy="194826"/>
          </a:xfrm>
          <a:prstGeom prst="line">
            <a:avLst/>
          </a:prstGeom>
          <a:noFill/>
          <a:ln w="15875" cap="rnd">
            <a:solidFill>
              <a:schemeClr val="accent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" name="Straight Connector 10">
            <a:extLst>
              <a:ext uri="{FF2B5EF4-FFF2-40B4-BE49-F238E27FC236}">
                <a16:creationId xmlns:a16="http://schemas.microsoft.com/office/drawing/2014/main" id="{590EADDA-3942-4AE8-97B4-DFBEAA4F254B}"/>
              </a:ext>
            </a:extLst>
          </p:cNvPr>
          <p:cNvSpPr>
            <a:spLocks/>
          </p:cNvSpPr>
          <p:nvPr/>
        </p:nvSpPr>
        <p:spPr bwMode="auto">
          <a:xfrm flipV="1">
            <a:off x="4806033" y="4812861"/>
            <a:ext cx="0" cy="59038"/>
          </a:xfrm>
          <a:prstGeom prst="line">
            <a:avLst/>
          </a:prstGeom>
          <a:noFill/>
          <a:ln w="15875" cap="rnd">
            <a:solidFill>
              <a:schemeClr val="accent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" name="Straight Connector 11">
            <a:extLst>
              <a:ext uri="{FF2B5EF4-FFF2-40B4-BE49-F238E27FC236}">
                <a16:creationId xmlns:a16="http://schemas.microsoft.com/office/drawing/2014/main" id="{0AAA8D99-0DE6-488E-8C01-9611B1536A41}"/>
              </a:ext>
            </a:extLst>
          </p:cNvPr>
          <p:cNvSpPr>
            <a:spLocks/>
          </p:cNvSpPr>
          <p:nvPr/>
        </p:nvSpPr>
        <p:spPr bwMode="auto">
          <a:xfrm flipV="1">
            <a:off x="4513205" y="4557817"/>
            <a:ext cx="0" cy="164126"/>
          </a:xfrm>
          <a:prstGeom prst="line">
            <a:avLst/>
          </a:prstGeom>
          <a:noFill/>
          <a:ln w="15875" cap="rnd">
            <a:solidFill>
              <a:schemeClr val="accent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" name="Straight Connector 12">
            <a:extLst>
              <a:ext uri="{FF2B5EF4-FFF2-40B4-BE49-F238E27FC236}">
                <a16:creationId xmlns:a16="http://schemas.microsoft.com/office/drawing/2014/main" id="{7CC62683-7735-43CE-84CF-CD3165CFE70E}"/>
              </a:ext>
            </a:extLst>
          </p:cNvPr>
          <p:cNvSpPr>
            <a:spLocks/>
          </p:cNvSpPr>
          <p:nvPr/>
        </p:nvSpPr>
        <p:spPr bwMode="auto">
          <a:xfrm flipV="1">
            <a:off x="4513205" y="4766811"/>
            <a:ext cx="0" cy="105088"/>
          </a:xfrm>
          <a:prstGeom prst="line">
            <a:avLst/>
          </a:prstGeom>
          <a:noFill/>
          <a:ln w="15875" cap="rnd">
            <a:solidFill>
              <a:schemeClr val="accent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" name="Straight Connector 13">
            <a:extLst>
              <a:ext uri="{FF2B5EF4-FFF2-40B4-BE49-F238E27FC236}">
                <a16:creationId xmlns:a16="http://schemas.microsoft.com/office/drawing/2014/main" id="{D256E57E-732B-42AD-970A-BC9563D64DA0}"/>
              </a:ext>
            </a:extLst>
          </p:cNvPr>
          <p:cNvSpPr>
            <a:spLocks/>
          </p:cNvSpPr>
          <p:nvPr/>
        </p:nvSpPr>
        <p:spPr bwMode="auto">
          <a:xfrm flipV="1">
            <a:off x="4806033" y="4557817"/>
            <a:ext cx="0" cy="208995"/>
          </a:xfrm>
          <a:prstGeom prst="line">
            <a:avLst/>
          </a:prstGeom>
          <a:noFill/>
          <a:ln w="15875" cap="rnd">
            <a:solidFill>
              <a:schemeClr val="accent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" name="Straight Connector 14">
            <a:extLst>
              <a:ext uri="{FF2B5EF4-FFF2-40B4-BE49-F238E27FC236}">
                <a16:creationId xmlns:a16="http://schemas.microsoft.com/office/drawing/2014/main" id="{0D987588-C044-4F83-A25D-AB10E5D23EA4}"/>
              </a:ext>
            </a:extLst>
          </p:cNvPr>
          <p:cNvSpPr>
            <a:spLocks/>
          </p:cNvSpPr>
          <p:nvPr/>
        </p:nvSpPr>
        <p:spPr bwMode="auto">
          <a:xfrm flipV="1">
            <a:off x="4671426" y="4557817"/>
            <a:ext cx="0" cy="73207"/>
          </a:xfrm>
          <a:prstGeom prst="line">
            <a:avLst/>
          </a:prstGeom>
          <a:noFill/>
          <a:ln w="15875" cap="rnd">
            <a:solidFill>
              <a:schemeClr val="accent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F26CCDBA-0603-4354-AC4F-183CD0EACEFD}"/>
              </a:ext>
            </a:extLst>
          </p:cNvPr>
          <p:cNvSpPr>
            <a:spLocks/>
          </p:cNvSpPr>
          <p:nvPr/>
        </p:nvSpPr>
        <p:spPr bwMode="auto">
          <a:xfrm>
            <a:off x="4761164" y="4766811"/>
            <a:ext cx="90919" cy="46050"/>
          </a:xfrm>
          <a:prstGeom prst="rect">
            <a:avLst/>
          </a:prstGeom>
          <a:noFill/>
          <a:ln w="15875" cap="rnd">
            <a:solidFill>
              <a:schemeClr val="accent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3A429889-7816-4A9E-B5DA-7C0E841CDA3D}"/>
              </a:ext>
            </a:extLst>
          </p:cNvPr>
          <p:cNvSpPr>
            <a:spLocks/>
          </p:cNvSpPr>
          <p:nvPr/>
        </p:nvSpPr>
        <p:spPr bwMode="auto">
          <a:xfrm>
            <a:off x="4625376" y="4631024"/>
            <a:ext cx="90919" cy="46050"/>
          </a:xfrm>
          <a:prstGeom prst="rect">
            <a:avLst/>
          </a:prstGeom>
          <a:noFill/>
          <a:ln w="15875" cap="rnd">
            <a:solidFill>
              <a:schemeClr val="accent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EF765EB1-0FE6-4304-B76A-62736F58847C}"/>
              </a:ext>
            </a:extLst>
          </p:cNvPr>
          <p:cNvSpPr>
            <a:spLocks/>
          </p:cNvSpPr>
          <p:nvPr/>
        </p:nvSpPr>
        <p:spPr bwMode="auto">
          <a:xfrm>
            <a:off x="4467155" y="4721943"/>
            <a:ext cx="90919" cy="44869"/>
          </a:xfrm>
          <a:prstGeom prst="rect">
            <a:avLst/>
          </a:prstGeom>
          <a:noFill/>
          <a:ln w="15875" cap="rnd">
            <a:solidFill>
              <a:schemeClr val="accent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" name="Oval 18">
            <a:extLst>
              <a:ext uri="{FF2B5EF4-FFF2-40B4-BE49-F238E27FC236}">
                <a16:creationId xmlns:a16="http://schemas.microsoft.com/office/drawing/2014/main" id="{A60CC42E-4FC1-43A6-9DED-F6999D73BEBA}"/>
              </a:ext>
            </a:extLst>
          </p:cNvPr>
          <p:cNvSpPr>
            <a:spLocks/>
          </p:cNvSpPr>
          <p:nvPr/>
        </p:nvSpPr>
        <p:spPr bwMode="auto">
          <a:xfrm>
            <a:off x="4761164" y="4947468"/>
            <a:ext cx="90919" cy="90919"/>
          </a:xfrm>
          <a:prstGeom prst="ellipse">
            <a:avLst/>
          </a:prstGeom>
          <a:noFill/>
          <a:ln w="15875" cap="rnd">
            <a:solidFill>
              <a:schemeClr val="accent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" name="Oval 19">
            <a:extLst>
              <a:ext uri="{FF2B5EF4-FFF2-40B4-BE49-F238E27FC236}">
                <a16:creationId xmlns:a16="http://schemas.microsoft.com/office/drawing/2014/main" id="{84AC4792-7BF7-45E9-BA7C-179E7AD1BA3B}"/>
              </a:ext>
            </a:extLst>
          </p:cNvPr>
          <p:cNvSpPr>
            <a:spLocks/>
          </p:cNvSpPr>
          <p:nvPr/>
        </p:nvSpPr>
        <p:spPr bwMode="auto">
          <a:xfrm>
            <a:off x="4625376" y="4947468"/>
            <a:ext cx="90919" cy="90919"/>
          </a:xfrm>
          <a:prstGeom prst="ellipse">
            <a:avLst/>
          </a:prstGeom>
          <a:noFill/>
          <a:ln w="15875" cap="rnd">
            <a:solidFill>
              <a:schemeClr val="accent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" name="Oval 20">
            <a:extLst>
              <a:ext uri="{FF2B5EF4-FFF2-40B4-BE49-F238E27FC236}">
                <a16:creationId xmlns:a16="http://schemas.microsoft.com/office/drawing/2014/main" id="{DF6D0B5F-842B-4F97-8044-6D21D9A6E7BB}"/>
              </a:ext>
            </a:extLst>
          </p:cNvPr>
          <p:cNvSpPr>
            <a:spLocks/>
          </p:cNvSpPr>
          <p:nvPr/>
        </p:nvSpPr>
        <p:spPr bwMode="auto">
          <a:xfrm>
            <a:off x="4467155" y="4947468"/>
            <a:ext cx="90919" cy="90919"/>
          </a:xfrm>
          <a:prstGeom prst="ellipse">
            <a:avLst/>
          </a:prstGeom>
          <a:noFill/>
          <a:ln w="15875" cap="rnd">
            <a:solidFill>
              <a:schemeClr val="accent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" name="Freeform: Shape 24">
            <a:extLst>
              <a:ext uri="{FF2B5EF4-FFF2-40B4-BE49-F238E27FC236}">
                <a16:creationId xmlns:a16="http://schemas.microsoft.com/office/drawing/2014/main" id="{51B9653B-3F8A-42D0-888A-261146C01756}"/>
              </a:ext>
            </a:extLst>
          </p:cNvPr>
          <p:cNvSpPr>
            <a:spLocks/>
          </p:cNvSpPr>
          <p:nvPr/>
        </p:nvSpPr>
        <p:spPr bwMode="auto">
          <a:xfrm>
            <a:off x="1026231" y="4467375"/>
            <a:ext cx="296612" cy="125582"/>
          </a:xfrm>
          <a:custGeom>
            <a:avLst/>
            <a:gdLst>
              <a:gd name="T0" fmla="*/ 0 w 248"/>
              <a:gd name="T1" fmla="*/ 105 h 105"/>
              <a:gd name="T2" fmla="*/ 124 w 248"/>
              <a:gd name="T3" fmla="*/ 0 h 105"/>
              <a:gd name="T4" fmla="*/ 248 w 248"/>
              <a:gd name="T5" fmla="*/ 105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8" h="105">
                <a:moveTo>
                  <a:pt x="0" y="105"/>
                </a:moveTo>
                <a:lnTo>
                  <a:pt x="124" y="0"/>
                </a:lnTo>
                <a:lnTo>
                  <a:pt x="248" y="105"/>
                </a:lnTo>
              </a:path>
            </a:pathLst>
          </a:custGeom>
          <a:noFill/>
          <a:ln w="15875" cap="flat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744A57EC-F0D9-4FFE-8FB3-C1B53DF9C5B3}"/>
              </a:ext>
            </a:extLst>
          </p:cNvPr>
          <p:cNvSpPr>
            <a:spLocks/>
          </p:cNvSpPr>
          <p:nvPr/>
        </p:nvSpPr>
        <p:spPr bwMode="auto">
          <a:xfrm>
            <a:off x="820516" y="4592957"/>
            <a:ext cx="662593" cy="525051"/>
          </a:xfrm>
          <a:prstGeom prst="rect">
            <a:avLst/>
          </a:prstGeom>
          <a:noFill/>
          <a:ln w="15875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" name="Rectangle 26">
            <a:extLst>
              <a:ext uri="{FF2B5EF4-FFF2-40B4-BE49-F238E27FC236}">
                <a16:creationId xmlns:a16="http://schemas.microsoft.com/office/drawing/2014/main" id="{54C42EA0-32A4-442F-AC50-38C641621098}"/>
              </a:ext>
            </a:extLst>
          </p:cNvPr>
          <p:cNvSpPr>
            <a:spLocks/>
          </p:cNvSpPr>
          <p:nvPr/>
        </p:nvSpPr>
        <p:spPr bwMode="auto">
          <a:xfrm>
            <a:off x="888689" y="4661129"/>
            <a:ext cx="526247" cy="388705"/>
          </a:xfrm>
          <a:prstGeom prst="rect">
            <a:avLst/>
          </a:prstGeom>
          <a:noFill/>
          <a:ln w="15875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" name="Freeform: Shape 27">
            <a:extLst>
              <a:ext uri="{FF2B5EF4-FFF2-40B4-BE49-F238E27FC236}">
                <a16:creationId xmlns:a16="http://schemas.microsoft.com/office/drawing/2014/main" id="{6BA22E83-EEE2-43D3-A6D6-D9B228CADDA9}"/>
              </a:ext>
            </a:extLst>
          </p:cNvPr>
          <p:cNvSpPr>
            <a:spLocks/>
          </p:cNvSpPr>
          <p:nvPr/>
        </p:nvSpPr>
        <p:spPr bwMode="auto">
          <a:xfrm>
            <a:off x="934138" y="4735282"/>
            <a:ext cx="263124" cy="314552"/>
          </a:xfrm>
          <a:custGeom>
            <a:avLst/>
            <a:gdLst>
              <a:gd name="T0" fmla="*/ 92 w 92"/>
              <a:gd name="T1" fmla="*/ 110 h 110"/>
              <a:gd name="T2" fmla="*/ 46 w 92"/>
              <a:gd name="T3" fmla="*/ 0 h 110"/>
              <a:gd name="T4" fmla="*/ 0 w 92"/>
              <a:gd name="T5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2" h="110">
                <a:moveTo>
                  <a:pt x="92" y="110"/>
                </a:moveTo>
                <a:cubicBezTo>
                  <a:pt x="92" y="110"/>
                  <a:pt x="46" y="56"/>
                  <a:pt x="46" y="0"/>
                </a:cubicBezTo>
                <a:cubicBezTo>
                  <a:pt x="46" y="56"/>
                  <a:pt x="0" y="110"/>
                  <a:pt x="0" y="110"/>
                </a:cubicBezTo>
              </a:path>
            </a:pathLst>
          </a:custGeom>
          <a:noFill/>
          <a:ln w="15875" cap="flat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" name="Straight Connector 28">
            <a:extLst>
              <a:ext uri="{FF2B5EF4-FFF2-40B4-BE49-F238E27FC236}">
                <a16:creationId xmlns:a16="http://schemas.microsoft.com/office/drawing/2014/main" id="{7F9E55EC-734F-4113-87C8-80E0BF03730B}"/>
              </a:ext>
            </a:extLst>
          </p:cNvPr>
          <p:cNvSpPr>
            <a:spLocks/>
          </p:cNvSpPr>
          <p:nvPr/>
        </p:nvSpPr>
        <p:spPr bwMode="auto">
          <a:xfrm>
            <a:off x="997526" y="4958938"/>
            <a:ext cx="137542" cy="0"/>
          </a:xfrm>
          <a:prstGeom prst="line">
            <a:avLst/>
          </a:prstGeom>
          <a:noFill/>
          <a:ln w="15875" cap="flat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" name="Freeform: Shape 29">
            <a:extLst>
              <a:ext uri="{FF2B5EF4-FFF2-40B4-BE49-F238E27FC236}">
                <a16:creationId xmlns:a16="http://schemas.microsoft.com/office/drawing/2014/main" id="{5C13F11E-DF4F-48FF-8B09-49D7C72F408B}"/>
              </a:ext>
            </a:extLst>
          </p:cNvPr>
          <p:cNvSpPr>
            <a:spLocks/>
          </p:cNvSpPr>
          <p:nvPr/>
        </p:nvSpPr>
        <p:spPr bwMode="auto">
          <a:xfrm>
            <a:off x="1277394" y="4961330"/>
            <a:ext cx="69369" cy="88505"/>
          </a:xfrm>
          <a:custGeom>
            <a:avLst/>
            <a:gdLst>
              <a:gd name="T0" fmla="*/ 0 w 58"/>
              <a:gd name="T1" fmla="*/ 74 h 74"/>
              <a:gd name="T2" fmla="*/ 0 w 58"/>
              <a:gd name="T3" fmla="*/ 0 h 74"/>
              <a:gd name="T4" fmla="*/ 58 w 58"/>
              <a:gd name="T5" fmla="*/ 0 h 74"/>
              <a:gd name="T6" fmla="*/ 58 w 58"/>
              <a:gd name="T7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8" h="74">
                <a:moveTo>
                  <a:pt x="0" y="74"/>
                </a:moveTo>
                <a:lnTo>
                  <a:pt x="0" y="0"/>
                </a:lnTo>
                <a:lnTo>
                  <a:pt x="58" y="0"/>
                </a:lnTo>
                <a:lnTo>
                  <a:pt x="58" y="74"/>
                </a:lnTo>
              </a:path>
            </a:pathLst>
          </a:custGeom>
          <a:noFill/>
          <a:ln w="15875" cap="flat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5" name="Freeform: Shape 30">
            <a:extLst>
              <a:ext uri="{FF2B5EF4-FFF2-40B4-BE49-F238E27FC236}">
                <a16:creationId xmlns:a16="http://schemas.microsoft.com/office/drawing/2014/main" id="{86C7A3FB-7E91-45F3-BFC9-6ABE56B78F23}"/>
              </a:ext>
            </a:extLst>
          </p:cNvPr>
          <p:cNvSpPr>
            <a:spLocks/>
          </p:cNvSpPr>
          <p:nvPr/>
        </p:nvSpPr>
        <p:spPr bwMode="auto">
          <a:xfrm>
            <a:off x="1346763" y="4866844"/>
            <a:ext cx="68173" cy="94486"/>
          </a:xfrm>
          <a:custGeom>
            <a:avLst/>
            <a:gdLst>
              <a:gd name="T0" fmla="*/ 0 w 57"/>
              <a:gd name="T1" fmla="*/ 79 h 79"/>
              <a:gd name="T2" fmla="*/ 0 w 57"/>
              <a:gd name="T3" fmla="*/ 0 h 79"/>
              <a:gd name="T4" fmla="*/ 57 w 57"/>
              <a:gd name="T5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" h="79">
                <a:moveTo>
                  <a:pt x="0" y="79"/>
                </a:moveTo>
                <a:lnTo>
                  <a:pt x="0" y="0"/>
                </a:lnTo>
                <a:lnTo>
                  <a:pt x="57" y="0"/>
                </a:lnTo>
              </a:path>
            </a:pathLst>
          </a:custGeom>
          <a:noFill/>
          <a:ln w="15875" cap="flat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6" name="Freeform: Shape 34">
            <a:extLst>
              <a:ext uri="{FF2B5EF4-FFF2-40B4-BE49-F238E27FC236}">
                <a16:creationId xmlns:a16="http://schemas.microsoft.com/office/drawing/2014/main" id="{BFC06BAD-96B9-439B-B2AA-AEF0B9032EEF}"/>
              </a:ext>
            </a:extLst>
          </p:cNvPr>
          <p:cNvSpPr>
            <a:spLocks/>
          </p:cNvSpPr>
          <p:nvPr/>
        </p:nvSpPr>
        <p:spPr bwMode="auto">
          <a:xfrm>
            <a:off x="8037073" y="4477493"/>
            <a:ext cx="650635" cy="538092"/>
          </a:xfrm>
          <a:custGeom>
            <a:avLst/>
            <a:gdLst>
              <a:gd name="T0" fmla="*/ 186 w 232"/>
              <a:gd name="T1" fmla="*/ 192 h 192"/>
              <a:gd name="T2" fmla="*/ 216 w 232"/>
              <a:gd name="T3" fmla="*/ 192 h 192"/>
              <a:gd name="T4" fmla="*/ 232 w 232"/>
              <a:gd name="T5" fmla="*/ 176 h 192"/>
              <a:gd name="T6" fmla="*/ 232 w 232"/>
              <a:gd name="T7" fmla="*/ 141 h 192"/>
              <a:gd name="T8" fmla="*/ 216 w 232"/>
              <a:gd name="T9" fmla="*/ 120 h 192"/>
              <a:gd name="T10" fmla="*/ 216 w 232"/>
              <a:gd name="T11" fmla="*/ 32 h 192"/>
              <a:gd name="T12" fmla="*/ 188 w 232"/>
              <a:gd name="T13" fmla="*/ 0 h 192"/>
              <a:gd name="T14" fmla="*/ 48 w 232"/>
              <a:gd name="T15" fmla="*/ 0 h 192"/>
              <a:gd name="T16" fmla="*/ 16 w 232"/>
              <a:gd name="T17" fmla="*/ 32 h 192"/>
              <a:gd name="T18" fmla="*/ 16 w 232"/>
              <a:gd name="T19" fmla="*/ 120 h 192"/>
              <a:gd name="T20" fmla="*/ 0 w 232"/>
              <a:gd name="T21" fmla="*/ 141 h 192"/>
              <a:gd name="T22" fmla="*/ 0 w 232"/>
              <a:gd name="T23" fmla="*/ 176 h 192"/>
              <a:gd name="T24" fmla="*/ 16 w 232"/>
              <a:gd name="T25" fmla="*/ 192 h 192"/>
              <a:gd name="T26" fmla="*/ 45 w 232"/>
              <a:gd name="T2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32" h="192">
                <a:moveTo>
                  <a:pt x="186" y="192"/>
                </a:moveTo>
                <a:cubicBezTo>
                  <a:pt x="216" y="192"/>
                  <a:pt x="216" y="192"/>
                  <a:pt x="216" y="192"/>
                </a:cubicBezTo>
                <a:cubicBezTo>
                  <a:pt x="224" y="192"/>
                  <a:pt x="232" y="184"/>
                  <a:pt x="232" y="176"/>
                </a:cubicBezTo>
                <a:cubicBezTo>
                  <a:pt x="232" y="141"/>
                  <a:pt x="232" y="141"/>
                  <a:pt x="232" y="141"/>
                </a:cubicBezTo>
                <a:cubicBezTo>
                  <a:pt x="216" y="120"/>
                  <a:pt x="216" y="120"/>
                  <a:pt x="216" y="120"/>
                </a:cubicBezTo>
                <a:cubicBezTo>
                  <a:pt x="216" y="32"/>
                  <a:pt x="216" y="32"/>
                  <a:pt x="216" y="32"/>
                </a:cubicBezTo>
                <a:cubicBezTo>
                  <a:pt x="216" y="14"/>
                  <a:pt x="205" y="0"/>
                  <a:pt x="188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31" y="0"/>
                  <a:pt x="16" y="14"/>
                  <a:pt x="16" y="32"/>
                </a:cubicBezTo>
                <a:cubicBezTo>
                  <a:pt x="16" y="120"/>
                  <a:pt x="16" y="120"/>
                  <a:pt x="16" y="120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176"/>
                  <a:pt x="0" y="176"/>
                  <a:pt x="0" y="176"/>
                </a:cubicBezTo>
                <a:cubicBezTo>
                  <a:pt x="0" y="184"/>
                  <a:pt x="8" y="192"/>
                  <a:pt x="16" y="192"/>
                </a:cubicBezTo>
                <a:cubicBezTo>
                  <a:pt x="45" y="192"/>
                  <a:pt x="45" y="192"/>
                  <a:pt x="45" y="192"/>
                </a:cubicBezTo>
              </a:path>
            </a:pathLst>
          </a:custGeom>
          <a:noFill/>
          <a:ln w="15875" cap="flat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7" name="Freeform: Shape 35">
            <a:extLst>
              <a:ext uri="{FF2B5EF4-FFF2-40B4-BE49-F238E27FC236}">
                <a16:creationId xmlns:a16="http://schemas.microsoft.com/office/drawing/2014/main" id="{0D4FA311-2583-4383-B2B0-D869C23E0A01}"/>
              </a:ext>
            </a:extLst>
          </p:cNvPr>
          <p:cNvSpPr>
            <a:spLocks/>
          </p:cNvSpPr>
          <p:nvPr/>
        </p:nvSpPr>
        <p:spPr bwMode="auto">
          <a:xfrm>
            <a:off x="8093344" y="4926488"/>
            <a:ext cx="538093" cy="201638"/>
          </a:xfrm>
          <a:custGeom>
            <a:avLst/>
            <a:gdLst>
              <a:gd name="T0" fmla="*/ 192 w 192"/>
              <a:gd name="T1" fmla="*/ 72 h 72"/>
              <a:gd name="T2" fmla="*/ 0 w 192"/>
              <a:gd name="T3" fmla="*/ 72 h 72"/>
              <a:gd name="T4" fmla="*/ 32 w 192"/>
              <a:gd name="T5" fmla="*/ 0 h 72"/>
              <a:gd name="T6" fmla="*/ 160 w 192"/>
              <a:gd name="T7" fmla="*/ 0 h 72"/>
              <a:gd name="T8" fmla="*/ 192 w 192"/>
              <a:gd name="T9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2" h="72">
                <a:moveTo>
                  <a:pt x="192" y="72"/>
                </a:moveTo>
                <a:cubicBezTo>
                  <a:pt x="172" y="72"/>
                  <a:pt x="15" y="72"/>
                  <a:pt x="0" y="72"/>
                </a:cubicBezTo>
                <a:cubicBezTo>
                  <a:pt x="30" y="42"/>
                  <a:pt x="32" y="0"/>
                  <a:pt x="32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0" y="0"/>
                  <a:pt x="162" y="47"/>
                  <a:pt x="192" y="72"/>
                </a:cubicBezTo>
                <a:close/>
              </a:path>
            </a:pathLst>
          </a:custGeom>
          <a:noFill/>
          <a:ln w="15875" cap="flat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8" name="Oval 36">
            <a:extLst>
              <a:ext uri="{FF2B5EF4-FFF2-40B4-BE49-F238E27FC236}">
                <a16:creationId xmlns:a16="http://schemas.microsoft.com/office/drawing/2014/main" id="{3DF02738-7054-44A5-A552-9D09FCD1EEB0}"/>
              </a:ext>
            </a:extLst>
          </p:cNvPr>
          <p:cNvSpPr>
            <a:spLocks/>
          </p:cNvSpPr>
          <p:nvPr/>
        </p:nvSpPr>
        <p:spPr bwMode="auto">
          <a:xfrm>
            <a:off x="8272708" y="4544314"/>
            <a:ext cx="179365" cy="180536"/>
          </a:xfrm>
          <a:prstGeom prst="ellipse">
            <a:avLst/>
          </a:prstGeom>
          <a:noFill/>
          <a:ln w="15875" cap="flat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9" name="Oval 37">
            <a:extLst>
              <a:ext uri="{FF2B5EF4-FFF2-40B4-BE49-F238E27FC236}">
                <a16:creationId xmlns:a16="http://schemas.microsoft.com/office/drawing/2014/main" id="{D2956E13-74FD-431B-96E3-D5BB40662A3D}"/>
              </a:ext>
            </a:extLst>
          </p:cNvPr>
          <p:cNvSpPr>
            <a:spLocks/>
          </p:cNvSpPr>
          <p:nvPr/>
        </p:nvSpPr>
        <p:spPr bwMode="auto">
          <a:xfrm>
            <a:off x="8171889" y="4713127"/>
            <a:ext cx="22274" cy="22274"/>
          </a:xfrm>
          <a:prstGeom prst="ellipse">
            <a:avLst/>
          </a:prstGeom>
          <a:noFill/>
          <a:ln w="15875" cap="flat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0" name="Rectangle 38">
            <a:extLst>
              <a:ext uri="{FF2B5EF4-FFF2-40B4-BE49-F238E27FC236}">
                <a16:creationId xmlns:a16="http://schemas.microsoft.com/office/drawing/2014/main" id="{10DD7430-B86F-4946-AF2C-C0D0B994B130}"/>
              </a:ext>
            </a:extLst>
          </p:cNvPr>
          <p:cNvSpPr>
            <a:spLocks/>
          </p:cNvSpPr>
          <p:nvPr/>
        </p:nvSpPr>
        <p:spPr bwMode="auto">
          <a:xfrm>
            <a:off x="8508343" y="4544314"/>
            <a:ext cx="66822" cy="67994"/>
          </a:xfrm>
          <a:prstGeom prst="rect">
            <a:avLst/>
          </a:prstGeom>
          <a:noFill/>
          <a:ln w="15875" cap="flat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1" name="Straight Connector 39">
            <a:extLst>
              <a:ext uri="{FF2B5EF4-FFF2-40B4-BE49-F238E27FC236}">
                <a16:creationId xmlns:a16="http://schemas.microsoft.com/office/drawing/2014/main" id="{42F4B3D3-79CB-4FC6-93BD-D5F9FCD22C5C}"/>
              </a:ext>
            </a:extLst>
          </p:cNvPr>
          <p:cNvSpPr>
            <a:spLocks/>
          </p:cNvSpPr>
          <p:nvPr/>
        </p:nvSpPr>
        <p:spPr bwMode="auto">
          <a:xfrm flipV="1">
            <a:off x="8328979" y="4477493"/>
            <a:ext cx="0" cy="72683"/>
          </a:xfrm>
          <a:prstGeom prst="line">
            <a:avLst/>
          </a:prstGeom>
          <a:noFill/>
          <a:ln w="15875" cap="flat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2" name="Straight Connector 40">
            <a:extLst>
              <a:ext uri="{FF2B5EF4-FFF2-40B4-BE49-F238E27FC236}">
                <a16:creationId xmlns:a16="http://schemas.microsoft.com/office/drawing/2014/main" id="{476351B3-F729-493E-96FF-41D02FC41065}"/>
              </a:ext>
            </a:extLst>
          </p:cNvPr>
          <p:cNvSpPr>
            <a:spLocks/>
          </p:cNvSpPr>
          <p:nvPr/>
        </p:nvSpPr>
        <p:spPr bwMode="auto">
          <a:xfrm flipV="1">
            <a:off x="8395801" y="4477493"/>
            <a:ext cx="0" cy="72683"/>
          </a:xfrm>
          <a:prstGeom prst="line">
            <a:avLst/>
          </a:prstGeom>
          <a:noFill/>
          <a:ln w="15875" cap="flat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3" name="Straight Connector 41">
            <a:extLst>
              <a:ext uri="{FF2B5EF4-FFF2-40B4-BE49-F238E27FC236}">
                <a16:creationId xmlns:a16="http://schemas.microsoft.com/office/drawing/2014/main" id="{26C3A36A-52A2-4A2C-8BCA-11588FBE4C73}"/>
              </a:ext>
            </a:extLst>
          </p:cNvPr>
          <p:cNvSpPr>
            <a:spLocks/>
          </p:cNvSpPr>
          <p:nvPr/>
        </p:nvSpPr>
        <p:spPr bwMode="auto">
          <a:xfrm flipV="1">
            <a:off x="8328979" y="4718989"/>
            <a:ext cx="0" cy="94958"/>
          </a:xfrm>
          <a:prstGeom prst="line">
            <a:avLst/>
          </a:prstGeom>
          <a:noFill/>
          <a:ln w="15875" cap="flat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4" name="Straight Connector 42">
            <a:extLst>
              <a:ext uri="{FF2B5EF4-FFF2-40B4-BE49-F238E27FC236}">
                <a16:creationId xmlns:a16="http://schemas.microsoft.com/office/drawing/2014/main" id="{9F0BF293-457A-493A-B8DA-001FCCF0143D}"/>
              </a:ext>
            </a:extLst>
          </p:cNvPr>
          <p:cNvSpPr>
            <a:spLocks/>
          </p:cNvSpPr>
          <p:nvPr/>
        </p:nvSpPr>
        <p:spPr bwMode="auto">
          <a:xfrm flipV="1">
            <a:off x="8395801" y="4718989"/>
            <a:ext cx="0" cy="94958"/>
          </a:xfrm>
          <a:prstGeom prst="line">
            <a:avLst/>
          </a:prstGeom>
          <a:noFill/>
          <a:ln w="15875" cap="flat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5" name="Straight Connector 43">
            <a:extLst>
              <a:ext uri="{FF2B5EF4-FFF2-40B4-BE49-F238E27FC236}">
                <a16:creationId xmlns:a16="http://schemas.microsoft.com/office/drawing/2014/main" id="{4418CBDC-E240-4F24-8E1A-05F09189E458}"/>
              </a:ext>
            </a:extLst>
          </p:cNvPr>
          <p:cNvSpPr>
            <a:spLocks/>
          </p:cNvSpPr>
          <p:nvPr/>
        </p:nvSpPr>
        <p:spPr bwMode="auto">
          <a:xfrm>
            <a:off x="8081621" y="4813946"/>
            <a:ext cx="561539" cy="0"/>
          </a:xfrm>
          <a:prstGeom prst="line">
            <a:avLst/>
          </a:prstGeom>
          <a:noFill/>
          <a:ln w="15875" cap="flat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6" name="Straight Connector 44">
            <a:extLst>
              <a:ext uri="{FF2B5EF4-FFF2-40B4-BE49-F238E27FC236}">
                <a16:creationId xmlns:a16="http://schemas.microsoft.com/office/drawing/2014/main" id="{DE8C5448-3D06-4DDF-9C35-A07DD34885BC}"/>
              </a:ext>
            </a:extLst>
          </p:cNvPr>
          <p:cNvSpPr>
            <a:spLocks/>
          </p:cNvSpPr>
          <p:nvPr/>
        </p:nvSpPr>
        <p:spPr bwMode="auto">
          <a:xfrm>
            <a:off x="8037073" y="4872562"/>
            <a:ext cx="650635" cy="0"/>
          </a:xfrm>
          <a:prstGeom prst="line">
            <a:avLst/>
          </a:prstGeom>
          <a:noFill/>
          <a:ln w="15875" cap="flat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7" name="Straight Connector 45">
            <a:extLst>
              <a:ext uri="{FF2B5EF4-FFF2-40B4-BE49-F238E27FC236}">
                <a16:creationId xmlns:a16="http://schemas.microsoft.com/office/drawing/2014/main" id="{EF87E3D4-C1EB-4A1D-AA12-295A7D9E2E7E}"/>
              </a:ext>
            </a:extLst>
          </p:cNvPr>
          <p:cNvSpPr>
            <a:spLocks/>
          </p:cNvSpPr>
          <p:nvPr/>
        </p:nvSpPr>
        <p:spPr bwMode="auto">
          <a:xfrm>
            <a:off x="8071070" y="4926488"/>
            <a:ext cx="582641" cy="0"/>
          </a:xfrm>
          <a:prstGeom prst="line">
            <a:avLst/>
          </a:prstGeom>
          <a:noFill/>
          <a:ln w="15875" cap="flat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8" name="Straight Connector 46">
            <a:extLst>
              <a:ext uri="{FF2B5EF4-FFF2-40B4-BE49-F238E27FC236}">
                <a16:creationId xmlns:a16="http://schemas.microsoft.com/office/drawing/2014/main" id="{75200266-2956-4751-8BBB-64FDD773E318}"/>
              </a:ext>
            </a:extLst>
          </p:cNvPr>
          <p:cNvSpPr>
            <a:spLocks/>
          </p:cNvSpPr>
          <p:nvPr/>
        </p:nvSpPr>
        <p:spPr bwMode="auto">
          <a:xfrm>
            <a:off x="8129685" y="5083578"/>
            <a:ext cx="463065" cy="0"/>
          </a:xfrm>
          <a:prstGeom prst="line">
            <a:avLst/>
          </a:prstGeom>
          <a:noFill/>
          <a:ln w="15875" cap="flat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9" name="Freeform: Shape 51">
            <a:extLst>
              <a:ext uri="{FF2B5EF4-FFF2-40B4-BE49-F238E27FC236}">
                <a16:creationId xmlns:a16="http://schemas.microsoft.com/office/drawing/2014/main" id="{31F9D62F-939C-4D48-A32C-0C976492244F}"/>
              </a:ext>
            </a:extLst>
          </p:cNvPr>
          <p:cNvSpPr>
            <a:spLocks/>
          </p:cNvSpPr>
          <p:nvPr/>
        </p:nvSpPr>
        <p:spPr bwMode="auto">
          <a:xfrm>
            <a:off x="4015108" y="1083074"/>
            <a:ext cx="4319471" cy="2641659"/>
          </a:xfrm>
          <a:custGeom>
            <a:avLst/>
            <a:gdLst>
              <a:gd name="T0" fmla="*/ 0 w 1890"/>
              <a:gd name="T1" fmla="*/ 1154 h 1154"/>
              <a:gd name="T2" fmla="*/ 0 w 1890"/>
              <a:gd name="T3" fmla="*/ 1142 h 1154"/>
              <a:gd name="T4" fmla="*/ 0 w 1890"/>
              <a:gd name="T5" fmla="*/ 1069 h 1154"/>
              <a:gd name="T6" fmla="*/ 0 w 1890"/>
              <a:gd name="T7" fmla="*/ 85 h 1154"/>
              <a:gd name="T8" fmla="*/ 77 w 1890"/>
              <a:gd name="T9" fmla="*/ 0 h 1154"/>
              <a:gd name="T10" fmla="*/ 1813 w 1890"/>
              <a:gd name="T11" fmla="*/ 0 h 1154"/>
              <a:gd name="T12" fmla="*/ 1890 w 1890"/>
              <a:gd name="T13" fmla="*/ 85 h 1154"/>
              <a:gd name="T14" fmla="*/ 1890 w 1890"/>
              <a:gd name="T15" fmla="*/ 1069 h 1154"/>
              <a:gd name="T16" fmla="*/ 1890 w 1890"/>
              <a:gd name="T17" fmla="*/ 1142 h 1154"/>
              <a:gd name="T18" fmla="*/ 1890 w 1890"/>
              <a:gd name="T19" fmla="*/ 1154 h 1154"/>
              <a:gd name="T20" fmla="*/ 0 w 1890"/>
              <a:gd name="T21" fmla="*/ 1154 h 1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90" h="1154">
                <a:moveTo>
                  <a:pt x="0" y="1154"/>
                </a:moveTo>
                <a:cubicBezTo>
                  <a:pt x="0" y="1142"/>
                  <a:pt x="0" y="1142"/>
                  <a:pt x="0" y="1142"/>
                </a:cubicBezTo>
                <a:cubicBezTo>
                  <a:pt x="0" y="1142"/>
                  <a:pt x="0" y="1109"/>
                  <a:pt x="0" y="1069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39"/>
                  <a:pt x="35" y="0"/>
                  <a:pt x="77" y="0"/>
                </a:cubicBezTo>
                <a:cubicBezTo>
                  <a:pt x="1813" y="0"/>
                  <a:pt x="1813" y="0"/>
                  <a:pt x="1813" y="0"/>
                </a:cubicBezTo>
                <a:cubicBezTo>
                  <a:pt x="1856" y="0"/>
                  <a:pt x="1890" y="39"/>
                  <a:pt x="1890" y="85"/>
                </a:cubicBezTo>
                <a:cubicBezTo>
                  <a:pt x="1890" y="1069"/>
                  <a:pt x="1890" y="1069"/>
                  <a:pt x="1890" y="1069"/>
                </a:cubicBezTo>
                <a:cubicBezTo>
                  <a:pt x="1890" y="1109"/>
                  <a:pt x="1890" y="1142"/>
                  <a:pt x="1890" y="1142"/>
                </a:cubicBezTo>
                <a:cubicBezTo>
                  <a:pt x="1890" y="1154"/>
                  <a:pt x="1890" y="1154"/>
                  <a:pt x="1890" y="1154"/>
                </a:cubicBezTo>
                <a:cubicBezTo>
                  <a:pt x="0" y="1154"/>
                  <a:pt x="0" y="1154"/>
                  <a:pt x="0" y="1154"/>
                </a:cubicBezTo>
              </a:path>
            </a:pathLst>
          </a:custGeom>
          <a:solidFill>
            <a:srgbClr val="292929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0" name="Freeform: Shape 52">
            <a:extLst>
              <a:ext uri="{FF2B5EF4-FFF2-40B4-BE49-F238E27FC236}">
                <a16:creationId xmlns:a16="http://schemas.microsoft.com/office/drawing/2014/main" id="{E33A8B3D-8C6C-4E1F-BFC7-01FF6584621D}"/>
              </a:ext>
            </a:extLst>
          </p:cNvPr>
          <p:cNvSpPr>
            <a:spLocks/>
          </p:cNvSpPr>
          <p:nvPr/>
        </p:nvSpPr>
        <p:spPr bwMode="auto">
          <a:xfrm>
            <a:off x="4028839" y="1099550"/>
            <a:ext cx="4292011" cy="2611454"/>
          </a:xfrm>
          <a:custGeom>
            <a:avLst/>
            <a:gdLst>
              <a:gd name="T0" fmla="*/ 0 w 1878"/>
              <a:gd name="T1" fmla="*/ 1141 h 1141"/>
              <a:gd name="T2" fmla="*/ 0 w 1878"/>
              <a:gd name="T3" fmla="*/ 1135 h 1141"/>
              <a:gd name="T4" fmla="*/ 0 w 1878"/>
              <a:gd name="T5" fmla="*/ 1062 h 1141"/>
              <a:gd name="T6" fmla="*/ 0 w 1878"/>
              <a:gd name="T7" fmla="*/ 78 h 1141"/>
              <a:gd name="T8" fmla="*/ 71 w 1878"/>
              <a:gd name="T9" fmla="*/ 0 h 1141"/>
              <a:gd name="T10" fmla="*/ 1807 w 1878"/>
              <a:gd name="T11" fmla="*/ 0 h 1141"/>
              <a:gd name="T12" fmla="*/ 1878 w 1878"/>
              <a:gd name="T13" fmla="*/ 78 h 1141"/>
              <a:gd name="T14" fmla="*/ 1878 w 1878"/>
              <a:gd name="T15" fmla="*/ 1062 h 1141"/>
              <a:gd name="T16" fmla="*/ 1878 w 1878"/>
              <a:gd name="T17" fmla="*/ 1135 h 1141"/>
              <a:gd name="T18" fmla="*/ 1878 w 1878"/>
              <a:gd name="T19" fmla="*/ 1141 h 1141"/>
              <a:gd name="T20" fmla="*/ 0 w 1878"/>
              <a:gd name="T21" fmla="*/ 1141 h 1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78" h="1141">
                <a:moveTo>
                  <a:pt x="0" y="1141"/>
                </a:moveTo>
                <a:cubicBezTo>
                  <a:pt x="0" y="1135"/>
                  <a:pt x="0" y="1135"/>
                  <a:pt x="0" y="1135"/>
                </a:cubicBezTo>
                <a:cubicBezTo>
                  <a:pt x="0" y="1135"/>
                  <a:pt x="0" y="1102"/>
                  <a:pt x="0" y="1062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35"/>
                  <a:pt x="32" y="0"/>
                  <a:pt x="71" y="0"/>
                </a:cubicBezTo>
                <a:cubicBezTo>
                  <a:pt x="1807" y="0"/>
                  <a:pt x="1807" y="0"/>
                  <a:pt x="1807" y="0"/>
                </a:cubicBezTo>
                <a:cubicBezTo>
                  <a:pt x="1847" y="0"/>
                  <a:pt x="1878" y="35"/>
                  <a:pt x="1878" y="78"/>
                </a:cubicBezTo>
                <a:cubicBezTo>
                  <a:pt x="1878" y="1062"/>
                  <a:pt x="1878" y="1062"/>
                  <a:pt x="1878" y="1062"/>
                </a:cubicBezTo>
                <a:cubicBezTo>
                  <a:pt x="1878" y="1102"/>
                  <a:pt x="1878" y="1135"/>
                  <a:pt x="1878" y="1135"/>
                </a:cubicBezTo>
                <a:cubicBezTo>
                  <a:pt x="1878" y="1141"/>
                  <a:pt x="1878" y="1141"/>
                  <a:pt x="1878" y="1141"/>
                </a:cubicBezTo>
                <a:cubicBezTo>
                  <a:pt x="0" y="1141"/>
                  <a:pt x="0" y="1141"/>
                  <a:pt x="0" y="1141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1" name="Freeform: Shape 53">
            <a:extLst>
              <a:ext uri="{FF2B5EF4-FFF2-40B4-BE49-F238E27FC236}">
                <a16:creationId xmlns:a16="http://schemas.microsoft.com/office/drawing/2014/main" id="{188B5CD6-126B-4988-9D0A-44AB2685B891}"/>
              </a:ext>
            </a:extLst>
          </p:cNvPr>
          <p:cNvSpPr>
            <a:spLocks/>
          </p:cNvSpPr>
          <p:nvPr/>
        </p:nvSpPr>
        <p:spPr bwMode="auto">
          <a:xfrm>
            <a:off x="4042569" y="1113281"/>
            <a:ext cx="4267297" cy="2583993"/>
          </a:xfrm>
          <a:custGeom>
            <a:avLst/>
            <a:gdLst>
              <a:gd name="T0" fmla="*/ 1867 w 1867"/>
              <a:gd name="T1" fmla="*/ 72 h 1129"/>
              <a:gd name="T2" fmla="*/ 1801 w 1867"/>
              <a:gd name="T3" fmla="*/ 0 h 1129"/>
              <a:gd name="T4" fmla="*/ 65 w 1867"/>
              <a:gd name="T5" fmla="*/ 0 h 1129"/>
              <a:gd name="T6" fmla="*/ 0 w 1867"/>
              <a:gd name="T7" fmla="*/ 72 h 1129"/>
              <a:gd name="T8" fmla="*/ 0 w 1867"/>
              <a:gd name="T9" fmla="*/ 1056 h 1129"/>
              <a:gd name="T10" fmla="*/ 0 w 1867"/>
              <a:gd name="T11" fmla="*/ 1129 h 1129"/>
              <a:gd name="T12" fmla="*/ 1866 w 1867"/>
              <a:gd name="T13" fmla="*/ 1129 h 1129"/>
              <a:gd name="T14" fmla="*/ 1867 w 1867"/>
              <a:gd name="T15" fmla="*/ 1056 h 1129"/>
              <a:gd name="T16" fmla="*/ 1867 w 1867"/>
              <a:gd name="T17" fmla="*/ 72 h 1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67" h="1129">
                <a:moveTo>
                  <a:pt x="1867" y="72"/>
                </a:moveTo>
                <a:cubicBezTo>
                  <a:pt x="1867" y="32"/>
                  <a:pt x="1838" y="0"/>
                  <a:pt x="1801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29" y="0"/>
                  <a:pt x="0" y="32"/>
                  <a:pt x="0" y="72"/>
                </a:cubicBezTo>
                <a:cubicBezTo>
                  <a:pt x="0" y="1056"/>
                  <a:pt x="0" y="1056"/>
                  <a:pt x="0" y="1056"/>
                </a:cubicBezTo>
                <a:cubicBezTo>
                  <a:pt x="0" y="1096"/>
                  <a:pt x="0" y="1129"/>
                  <a:pt x="0" y="1129"/>
                </a:cubicBezTo>
                <a:cubicBezTo>
                  <a:pt x="1866" y="1129"/>
                  <a:pt x="1866" y="1129"/>
                  <a:pt x="1866" y="1129"/>
                </a:cubicBezTo>
                <a:cubicBezTo>
                  <a:pt x="1866" y="1129"/>
                  <a:pt x="1867" y="1096"/>
                  <a:pt x="1867" y="1056"/>
                </a:cubicBezTo>
                <a:cubicBezTo>
                  <a:pt x="1867" y="72"/>
                  <a:pt x="1867" y="72"/>
                  <a:pt x="1867" y="72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2" name="Rectangle 54">
            <a:extLst>
              <a:ext uri="{FF2B5EF4-FFF2-40B4-BE49-F238E27FC236}">
                <a16:creationId xmlns:a16="http://schemas.microsoft.com/office/drawing/2014/main" id="{553FAAB3-DF63-4447-9D8F-ECAFAAFF5009}"/>
              </a:ext>
            </a:extLst>
          </p:cNvPr>
          <p:cNvSpPr>
            <a:spLocks/>
          </p:cNvSpPr>
          <p:nvPr/>
        </p:nvSpPr>
        <p:spPr bwMode="auto">
          <a:xfrm>
            <a:off x="4156528" y="1247834"/>
            <a:ext cx="4036632" cy="22997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3" name="Rectangle 55">
            <a:extLst>
              <a:ext uri="{FF2B5EF4-FFF2-40B4-BE49-F238E27FC236}">
                <a16:creationId xmlns:a16="http://schemas.microsoft.com/office/drawing/2014/main" id="{E2466748-4177-43EF-81AD-165681F92A2C}"/>
              </a:ext>
            </a:extLst>
          </p:cNvPr>
          <p:cNvSpPr>
            <a:spLocks/>
          </p:cNvSpPr>
          <p:nvPr/>
        </p:nvSpPr>
        <p:spPr bwMode="auto">
          <a:xfrm>
            <a:off x="4156528" y="1247834"/>
            <a:ext cx="4036632" cy="2299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4" name="Oval 56">
            <a:extLst>
              <a:ext uri="{FF2B5EF4-FFF2-40B4-BE49-F238E27FC236}">
                <a16:creationId xmlns:a16="http://schemas.microsoft.com/office/drawing/2014/main" id="{F6FEC2AA-7B11-42EA-A6FB-2CD4F8934EB4}"/>
              </a:ext>
            </a:extLst>
          </p:cNvPr>
          <p:cNvSpPr>
            <a:spLocks/>
          </p:cNvSpPr>
          <p:nvPr/>
        </p:nvSpPr>
        <p:spPr bwMode="auto">
          <a:xfrm>
            <a:off x="6139146" y="1140740"/>
            <a:ext cx="72769" cy="71396"/>
          </a:xfrm>
          <a:prstGeom prst="ellipse">
            <a:avLst/>
          </a:prstGeom>
          <a:solidFill>
            <a:srgbClr val="4D4D4D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5" name="Freeform: Shape 57">
            <a:extLst>
              <a:ext uri="{FF2B5EF4-FFF2-40B4-BE49-F238E27FC236}">
                <a16:creationId xmlns:a16="http://schemas.microsoft.com/office/drawing/2014/main" id="{03B32E14-1FB7-4DE5-9BA2-B0B2C75311B4}"/>
              </a:ext>
            </a:extLst>
          </p:cNvPr>
          <p:cNvSpPr/>
          <p:nvPr/>
        </p:nvSpPr>
        <p:spPr>
          <a:xfrm>
            <a:off x="5443114" y="1113282"/>
            <a:ext cx="2866752" cy="2583993"/>
          </a:xfrm>
          <a:custGeom>
            <a:avLst/>
            <a:gdLst>
              <a:gd name="connsiteX0" fmla="*/ 1015698 w 1929418"/>
              <a:gd name="connsiteY0" fmla="*/ 0 h 1739113"/>
              <a:gd name="connsiteX1" fmla="*/ 1145021 w 1929418"/>
              <a:gd name="connsiteY1" fmla="*/ 0 h 1739113"/>
              <a:gd name="connsiteX2" fmla="*/ 1827889 w 1929418"/>
              <a:gd name="connsiteY2" fmla="*/ 0 h 1739113"/>
              <a:gd name="connsiteX3" fmla="*/ 1929418 w 1929418"/>
              <a:gd name="connsiteY3" fmla="*/ 110909 h 1739113"/>
              <a:gd name="connsiteX4" fmla="*/ 1929418 w 1929418"/>
              <a:gd name="connsiteY4" fmla="*/ 1626664 h 1739113"/>
              <a:gd name="connsiteX5" fmla="*/ 1927880 w 1929418"/>
              <a:gd name="connsiteY5" fmla="*/ 1739113 h 1739113"/>
              <a:gd name="connsiteX6" fmla="*/ 4874 w 1929418"/>
              <a:gd name="connsiteY6" fmla="*/ 1739113 h 1739113"/>
              <a:gd name="connsiteX7" fmla="*/ 0 w 1929418"/>
              <a:gd name="connsiteY7" fmla="*/ 1739113 h 1739113"/>
              <a:gd name="connsiteX8" fmla="*/ 1015698 w 1929418"/>
              <a:gd name="connsiteY8" fmla="*/ 0 h 1739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29418" h="1739113">
                <a:moveTo>
                  <a:pt x="1015698" y="0"/>
                </a:moveTo>
                <a:lnTo>
                  <a:pt x="1145021" y="0"/>
                </a:lnTo>
                <a:cubicBezTo>
                  <a:pt x="1350640" y="0"/>
                  <a:pt x="1577529" y="0"/>
                  <a:pt x="1827889" y="0"/>
                </a:cubicBezTo>
                <a:cubicBezTo>
                  <a:pt x="1884807" y="0"/>
                  <a:pt x="1929418" y="49293"/>
                  <a:pt x="1929418" y="110909"/>
                </a:cubicBezTo>
                <a:cubicBezTo>
                  <a:pt x="1929418" y="110909"/>
                  <a:pt x="1929418" y="110909"/>
                  <a:pt x="1929418" y="1626664"/>
                </a:cubicBezTo>
                <a:cubicBezTo>
                  <a:pt x="1929418" y="1688280"/>
                  <a:pt x="1927880" y="1739113"/>
                  <a:pt x="1927880" y="1739113"/>
                </a:cubicBezTo>
                <a:cubicBezTo>
                  <a:pt x="1927880" y="1739113"/>
                  <a:pt x="1927880" y="1739113"/>
                  <a:pt x="4874" y="1739113"/>
                </a:cubicBezTo>
                <a:lnTo>
                  <a:pt x="0" y="1739113"/>
                </a:lnTo>
                <a:lnTo>
                  <a:pt x="1015698" y="0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6" name="Freeform: Shape 58">
            <a:extLst>
              <a:ext uri="{FF2B5EF4-FFF2-40B4-BE49-F238E27FC236}">
                <a16:creationId xmlns:a16="http://schemas.microsoft.com/office/drawing/2014/main" id="{BB92DD20-484D-48DC-8573-A5655AEC61D9}"/>
              </a:ext>
            </a:extLst>
          </p:cNvPr>
          <p:cNvSpPr>
            <a:spLocks/>
          </p:cNvSpPr>
          <p:nvPr/>
        </p:nvSpPr>
        <p:spPr bwMode="auto">
          <a:xfrm>
            <a:off x="3512589" y="3783771"/>
            <a:ext cx="5324510" cy="120825"/>
          </a:xfrm>
          <a:custGeom>
            <a:avLst/>
            <a:gdLst>
              <a:gd name="T0" fmla="*/ 2211 w 2330"/>
              <a:gd name="T1" fmla="*/ 53 h 53"/>
              <a:gd name="T2" fmla="*/ 119 w 2330"/>
              <a:gd name="T3" fmla="*/ 53 h 53"/>
              <a:gd name="T4" fmla="*/ 2 w 2330"/>
              <a:gd name="T5" fmla="*/ 0 h 53"/>
              <a:gd name="T6" fmla="*/ 2328 w 2330"/>
              <a:gd name="T7" fmla="*/ 0 h 53"/>
              <a:gd name="T8" fmla="*/ 2211 w 2330"/>
              <a:gd name="T9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0" h="53">
                <a:moveTo>
                  <a:pt x="2211" y="53"/>
                </a:moveTo>
                <a:cubicBezTo>
                  <a:pt x="1514" y="53"/>
                  <a:pt x="817" y="53"/>
                  <a:pt x="119" y="53"/>
                </a:cubicBezTo>
                <a:cubicBezTo>
                  <a:pt x="43" y="43"/>
                  <a:pt x="0" y="10"/>
                  <a:pt x="2" y="0"/>
                </a:cubicBezTo>
                <a:cubicBezTo>
                  <a:pt x="778" y="0"/>
                  <a:pt x="1552" y="0"/>
                  <a:pt x="2328" y="0"/>
                </a:cubicBezTo>
                <a:cubicBezTo>
                  <a:pt x="2330" y="10"/>
                  <a:pt x="2287" y="43"/>
                  <a:pt x="2211" y="53"/>
                </a:cubicBezTo>
                <a:close/>
              </a:path>
            </a:pathLst>
          </a:custGeom>
          <a:gradFill>
            <a:gsLst>
              <a:gs pos="0">
                <a:srgbClr val="969696"/>
              </a:gs>
              <a:gs pos="100000">
                <a:srgbClr val="292929"/>
              </a:gs>
            </a:gsLst>
            <a:lin ang="5400000" scaled="1"/>
          </a:gra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7" name="Freeform: Shape 59">
            <a:extLst>
              <a:ext uri="{FF2B5EF4-FFF2-40B4-BE49-F238E27FC236}">
                <a16:creationId xmlns:a16="http://schemas.microsoft.com/office/drawing/2014/main" id="{EA767413-E1E1-4926-85D8-9E11186488C5}"/>
              </a:ext>
            </a:extLst>
          </p:cNvPr>
          <p:cNvSpPr>
            <a:spLocks/>
          </p:cNvSpPr>
          <p:nvPr/>
        </p:nvSpPr>
        <p:spPr bwMode="auto">
          <a:xfrm>
            <a:off x="3516708" y="3783771"/>
            <a:ext cx="5316273" cy="6864"/>
          </a:xfrm>
          <a:custGeom>
            <a:avLst/>
            <a:gdLst>
              <a:gd name="T0" fmla="*/ 2326 w 2326"/>
              <a:gd name="T1" fmla="*/ 3 h 3"/>
              <a:gd name="T2" fmla="*/ 2326 w 2326"/>
              <a:gd name="T3" fmla="*/ 0 h 3"/>
              <a:gd name="T4" fmla="*/ 0 w 2326"/>
              <a:gd name="T5" fmla="*/ 0 h 3"/>
              <a:gd name="T6" fmla="*/ 0 w 2326"/>
              <a:gd name="T7" fmla="*/ 3 h 3"/>
              <a:gd name="T8" fmla="*/ 2326 w 2326"/>
              <a:gd name="T9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26" h="3">
                <a:moveTo>
                  <a:pt x="2326" y="3"/>
                </a:moveTo>
                <a:cubicBezTo>
                  <a:pt x="2326" y="2"/>
                  <a:pt x="2326" y="1"/>
                  <a:pt x="2326" y="0"/>
                </a:cubicBezTo>
                <a:cubicBezTo>
                  <a:pt x="1550" y="0"/>
                  <a:pt x="776" y="0"/>
                  <a:pt x="0" y="0"/>
                </a:cubicBezTo>
                <a:cubicBezTo>
                  <a:pt x="0" y="1"/>
                  <a:pt x="0" y="2"/>
                  <a:pt x="0" y="3"/>
                </a:cubicBezTo>
                <a:cubicBezTo>
                  <a:pt x="776" y="3"/>
                  <a:pt x="1550" y="3"/>
                  <a:pt x="2326" y="3"/>
                </a:cubicBez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8" name="Freeform: Shape 60">
            <a:extLst>
              <a:ext uri="{FF2B5EF4-FFF2-40B4-BE49-F238E27FC236}">
                <a16:creationId xmlns:a16="http://schemas.microsoft.com/office/drawing/2014/main" id="{3CFA9371-F614-4CA2-A161-0C60A7710522}"/>
              </a:ext>
            </a:extLst>
          </p:cNvPr>
          <p:cNvSpPr>
            <a:spLocks/>
          </p:cNvSpPr>
          <p:nvPr/>
        </p:nvSpPr>
        <p:spPr bwMode="auto">
          <a:xfrm>
            <a:off x="3516708" y="3669813"/>
            <a:ext cx="5316273" cy="113959"/>
          </a:xfrm>
          <a:custGeom>
            <a:avLst/>
            <a:gdLst>
              <a:gd name="T0" fmla="*/ 2314 w 2326"/>
              <a:gd name="T1" fmla="*/ 0 h 50"/>
              <a:gd name="T2" fmla="*/ 12 w 2326"/>
              <a:gd name="T3" fmla="*/ 0 h 50"/>
              <a:gd name="T4" fmla="*/ 0 w 2326"/>
              <a:gd name="T5" fmla="*/ 12 h 50"/>
              <a:gd name="T6" fmla="*/ 0 w 2326"/>
              <a:gd name="T7" fmla="*/ 18 h 50"/>
              <a:gd name="T8" fmla="*/ 0 w 2326"/>
              <a:gd name="T9" fmla="*/ 30 h 50"/>
              <a:gd name="T10" fmla="*/ 0 w 2326"/>
              <a:gd name="T11" fmla="*/ 50 h 50"/>
              <a:gd name="T12" fmla="*/ 2326 w 2326"/>
              <a:gd name="T13" fmla="*/ 50 h 50"/>
              <a:gd name="T14" fmla="*/ 2326 w 2326"/>
              <a:gd name="T15" fmla="*/ 30 h 50"/>
              <a:gd name="T16" fmla="*/ 2326 w 2326"/>
              <a:gd name="T17" fmla="*/ 18 h 50"/>
              <a:gd name="T18" fmla="*/ 2326 w 2326"/>
              <a:gd name="T19" fmla="*/ 12 h 50"/>
              <a:gd name="T20" fmla="*/ 2314 w 2326"/>
              <a:gd name="T21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26" h="50">
                <a:moveTo>
                  <a:pt x="2314" y="0"/>
                </a:moveTo>
                <a:cubicBezTo>
                  <a:pt x="12" y="0"/>
                  <a:pt x="12" y="0"/>
                  <a:pt x="12" y="0"/>
                </a:cubicBezTo>
                <a:cubicBezTo>
                  <a:pt x="6" y="0"/>
                  <a:pt x="0" y="6"/>
                  <a:pt x="0" y="12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50"/>
                  <a:pt x="0" y="50"/>
                  <a:pt x="0" y="50"/>
                </a:cubicBezTo>
                <a:cubicBezTo>
                  <a:pt x="2326" y="50"/>
                  <a:pt x="2326" y="50"/>
                  <a:pt x="2326" y="50"/>
                </a:cubicBezTo>
                <a:cubicBezTo>
                  <a:pt x="2326" y="30"/>
                  <a:pt x="2326" y="30"/>
                  <a:pt x="2326" y="30"/>
                </a:cubicBezTo>
                <a:cubicBezTo>
                  <a:pt x="2326" y="18"/>
                  <a:pt x="2326" y="18"/>
                  <a:pt x="2326" y="18"/>
                </a:cubicBezTo>
                <a:cubicBezTo>
                  <a:pt x="2326" y="12"/>
                  <a:pt x="2326" y="12"/>
                  <a:pt x="2326" y="12"/>
                </a:cubicBezTo>
                <a:cubicBezTo>
                  <a:pt x="2326" y="6"/>
                  <a:pt x="2321" y="0"/>
                  <a:pt x="2314" y="0"/>
                </a:cubicBezTo>
                <a:close/>
              </a:path>
            </a:pathLst>
          </a:custGeom>
          <a:solidFill>
            <a:srgbClr val="C0C0C0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9" name="Freeform: Shape 61">
            <a:extLst>
              <a:ext uri="{FF2B5EF4-FFF2-40B4-BE49-F238E27FC236}">
                <a16:creationId xmlns:a16="http://schemas.microsoft.com/office/drawing/2014/main" id="{D1CB0E93-3B6E-4A8B-B467-8D69DCBD609A}"/>
              </a:ext>
            </a:extLst>
          </p:cNvPr>
          <p:cNvSpPr>
            <a:spLocks/>
          </p:cNvSpPr>
          <p:nvPr/>
        </p:nvSpPr>
        <p:spPr bwMode="auto">
          <a:xfrm>
            <a:off x="5786283" y="3669813"/>
            <a:ext cx="781240" cy="61784"/>
          </a:xfrm>
          <a:custGeom>
            <a:avLst/>
            <a:gdLst>
              <a:gd name="T0" fmla="*/ 0 w 342"/>
              <a:gd name="T1" fmla="*/ 0 h 27"/>
              <a:gd name="T2" fmla="*/ 0 w 342"/>
              <a:gd name="T3" fmla="*/ 16 h 27"/>
              <a:gd name="T4" fmla="*/ 11 w 342"/>
              <a:gd name="T5" fmla="*/ 27 h 27"/>
              <a:gd name="T6" fmla="*/ 332 w 342"/>
              <a:gd name="T7" fmla="*/ 27 h 27"/>
              <a:gd name="T8" fmla="*/ 342 w 342"/>
              <a:gd name="T9" fmla="*/ 16 h 27"/>
              <a:gd name="T10" fmla="*/ 342 w 342"/>
              <a:gd name="T11" fmla="*/ 0 h 27"/>
              <a:gd name="T12" fmla="*/ 0 w 342"/>
              <a:gd name="T13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2" h="27">
                <a:moveTo>
                  <a:pt x="0" y="0"/>
                </a:moveTo>
                <a:cubicBezTo>
                  <a:pt x="0" y="16"/>
                  <a:pt x="0" y="16"/>
                  <a:pt x="0" y="16"/>
                </a:cubicBezTo>
                <a:cubicBezTo>
                  <a:pt x="0" y="22"/>
                  <a:pt x="5" y="27"/>
                  <a:pt x="11" y="27"/>
                </a:cubicBezTo>
                <a:cubicBezTo>
                  <a:pt x="332" y="27"/>
                  <a:pt x="332" y="27"/>
                  <a:pt x="332" y="27"/>
                </a:cubicBezTo>
                <a:cubicBezTo>
                  <a:pt x="338" y="27"/>
                  <a:pt x="342" y="22"/>
                  <a:pt x="342" y="16"/>
                </a:cubicBezTo>
                <a:cubicBezTo>
                  <a:pt x="342" y="0"/>
                  <a:pt x="342" y="0"/>
                  <a:pt x="342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777777"/>
              </a:gs>
            </a:gsLst>
            <a:lin ang="5400000" scaled="1"/>
          </a:gra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0" name="Freeform: Shape 62">
            <a:extLst>
              <a:ext uri="{FF2B5EF4-FFF2-40B4-BE49-F238E27FC236}">
                <a16:creationId xmlns:a16="http://schemas.microsoft.com/office/drawing/2014/main" id="{E8968A76-819D-452B-BD57-D24812034B7E}"/>
              </a:ext>
            </a:extLst>
          </p:cNvPr>
          <p:cNvSpPr>
            <a:spLocks/>
          </p:cNvSpPr>
          <p:nvPr/>
        </p:nvSpPr>
        <p:spPr bwMode="auto">
          <a:xfrm>
            <a:off x="5786283" y="3701392"/>
            <a:ext cx="781240" cy="30207"/>
          </a:xfrm>
          <a:custGeom>
            <a:avLst/>
            <a:gdLst>
              <a:gd name="T0" fmla="*/ 332 w 342"/>
              <a:gd name="T1" fmla="*/ 11 h 13"/>
              <a:gd name="T2" fmla="*/ 11 w 342"/>
              <a:gd name="T3" fmla="*/ 11 h 13"/>
              <a:gd name="T4" fmla="*/ 0 w 342"/>
              <a:gd name="T5" fmla="*/ 0 h 13"/>
              <a:gd name="T6" fmla="*/ 0 w 342"/>
              <a:gd name="T7" fmla="*/ 2 h 13"/>
              <a:gd name="T8" fmla="*/ 11 w 342"/>
              <a:gd name="T9" fmla="*/ 13 h 13"/>
              <a:gd name="T10" fmla="*/ 332 w 342"/>
              <a:gd name="T11" fmla="*/ 13 h 13"/>
              <a:gd name="T12" fmla="*/ 342 w 342"/>
              <a:gd name="T13" fmla="*/ 2 h 13"/>
              <a:gd name="T14" fmla="*/ 342 w 342"/>
              <a:gd name="T15" fmla="*/ 0 h 13"/>
              <a:gd name="T16" fmla="*/ 332 w 342"/>
              <a:gd name="T17" fmla="*/ 11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2" h="13">
                <a:moveTo>
                  <a:pt x="332" y="11"/>
                </a:moveTo>
                <a:cubicBezTo>
                  <a:pt x="11" y="11"/>
                  <a:pt x="11" y="11"/>
                  <a:pt x="11" y="11"/>
                </a:cubicBezTo>
                <a:cubicBezTo>
                  <a:pt x="5" y="11"/>
                  <a:pt x="0" y="6"/>
                  <a:pt x="0" y="0"/>
                </a:cubicBezTo>
                <a:cubicBezTo>
                  <a:pt x="0" y="2"/>
                  <a:pt x="0" y="2"/>
                  <a:pt x="0" y="2"/>
                </a:cubicBezTo>
                <a:cubicBezTo>
                  <a:pt x="0" y="8"/>
                  <a:pt x="5" y="13"/>
                  <a:pt x="11" y="13"/>
                </a:cubicBezTo>
                <a:cubicBezTo>
                  <a:pt x="332" y="13"/>
                  <a:pt x="332" y="13"/>
                  <a:pt x="332" y="13"/>
                </a:cubicBezTo>
                <a:cubicBezTo>
                  <a:pt x="338" y="13"/>
                  <a:pt x="342" y="8"/>
                  <a:pt x="342" y="2"/>
                </a:cubicBezTo>
                <a:cubicBezTo>
                  <a:pt x="342" y="0"/>
                  <a:pt x="342" y="0"/>
                  <a:pt x="342" y="0"/>
                </a:cubicBezTo>
                <a:cubicBezTo>
                  <a:pt x="342" y="6"/>
                  <a:pt x="338" y="11"/>
                  <a:pt x="332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1" name="Rectangle 2">
            <a:extLst>
              <a:ext uri="{FF2B5EF4-FFF2-40B4-BE49-F238E27FC236}">
                <a16:creationId xmlns:a16="http://schemas.microsoft.com/office/drawing/2014/main" id="{0BA0C466-4D77-4D3A-BF6E-32A2DA863904}"/>
              </a:ext>
            </a:extLst>
          </p:cNvPr>
          <p:cNvSpPr/>
          <p:nvPr/>
        </p:nvSpPr>
        <p:spPr>
          <a:xfrm>
            <a:off x="4156528" y="1239523"/>
            <a:ext cx="4036632" cy="2308091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2" name="TextBox 72">
            <a:extLst>
              <a:ext uri="{FF2B5EF4-FFF2-40B4-BE49-F238E27FC236}">
                <a16:creationId xmlns:a16="http://schemas.microsoft.com/office/drawing/2014/main" id="{CDAA25D8-9734-488D-AF67-4D6F6209AA81}"/>
              </a:ext>
            </a:extLst>
          </p:cNvPr>
          <p:cNvSpPr txBox="1"/>
          <p:nvPr/>
        </p:nvSpPr>
        <p:spPr>
          <a:xfrm>
            <a:off x="1535065" y="4412585"/>
            <a:ext cx="2575668" cy="338554"/>
          </a:xfrm>
          <a:prstGeom prst="rect">
            <a:avLst/>
          </a:prstGeom>
        </p:spPr>
        <p:txBody>
          <a:bodyPr vert="horz" wrap="none" lIns="144000" rIns="144000">
            <a:normAutofit/>
          </a:bodyPr>
          <a:lstStyle/>
          <a:p>
            <a:r>
              <a:rPr lang="zh-CN" altLang="en-US" sz="1600" b="1" kern="900" dirty="0">
                <a:solidFill>
                  <a:schemeClr val="accent1"/>
                </a:solidFill>
              </a:rPr>
              <a:t>标题文本预设</a:t>
            </a:r>
          </a:p>
        </p:txBody>
      </p:sp>
      <p:sp>
        <p:nvSpPr>
          <p:cNvPr id="53" name="TextBox 73">
            <a:extLst>
              <a:ext uri="{FF2B5EF4-FFF2-40B4-BE49-F238E27FC236}">
                <a16:creationId xmlns:a16="http://schemas.microsoft.com/office/drawing/2014/main" id="{0CDB6148-1183-4BD4-85AA-54F4853EC20E}"/>
              </a:ext>
            </a:extLst>
          </p:cNvPr>
          <p:cNvSpPr txBox="1"/>
          <p:nvPr/>
        </p:nvSpPr>
        <p:spPr>
          <a:xfrm>
            <a:off x="1535065" y="4751139"/>
            <a:ext cx="2575668" cy="481094"/>
          </a:xfrm>
          <a:prstGeom prst="rect">
            <a:avLst/>
          </a:prstGeom>
        </p:spPr>
        <p:txBody>
          <a:bodyPr vert="horz" wrap="square" lIns="144000" rIns="144000">
            <a:norm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1100" dirty="0">
                <a:solidFill>
                  <a:schemeClr val="dk1">
                    <a:lumMod val="100000"/>
                  </a:schemeClr>
                </a:solidFill>
              </a:rPr>
              <a:t>此部分内容作为文字排版占位显示</a:t>
            </a:r>
            <a:br>
              <a:rPr lang="zh-CN" altLang="en-US" sz="1100" dirty="0">
                <a:solidFill>
                  <a:schemeClr val="dk1">
                    <a:lumMod val="100000"/>
                  </a:schemeClr>
                </a:solidFill>
              </a:rPr>
            </a:br>
            <a:r>
              <a:rPr lang="zh-CN" altLang="en-US" sz="1100" dirty="0">
                <a:solidFill>
                  <a:schemeClr val="dk1">
                    <a:lumMod val="100000"/>
                  </a:schemeClr>
                </a:solidFill>
              </a:rPr>
              <a:t>（建议使用主题字体）</a:t>
            </a:r>
          </a:p>
        </p:txBody>
      </p:sp>
      <p:sp>
        <p:nvSpPr>
          <p:cNvPr id="54" name="TextBox 75">
            <a:extLst>
              <a:ext uri="{FF2B5EF4-FFF2-40B4-BE49-F238E27FC236}">
                <a16:creationId xmlns:a16="http://schemas.microsoft.com/office/drawing/2014/main" id="{896076B4-12D0-41F1-8A52-76F9BDDB3043}"/>
              </a:ext>
            </a:extLst>
          </p:cNvPr>
          <p:cNvSpPr txBox="1"/>
          <p:nvPr/>
        </p:nvSpPr>
        <p:spPr>
          <a:xfrm>
            <a:off x="4987922" y="4412585"/>
            <a:ext cx="2575668" cy="338554"/>
          </a:xfrm>
          <a:prstGeom prst="rect">
            <a:avLst/>
          </a:prstGeom>
        </p:spPr>
        <p:txBody>
          <a:bodyPr vert="horz" wrap="none" lIns="144000" rIns="144000">
            <a:normAutofit/>
          </a:bodyPr>
          <a:lstStyle/>
          <a:p>
            <a:r>
              <a:rPr lang="zh-CN" altLang="en-US" sz="1600" b="1" kern="900" dirty="0">
                <a:solidFill>
                  <a:schemeClr val="accent3"/>
                </a:solidFill>
              </a:rPr>
              <a:t>标题文本预设</a:t>
            </a:r>
          </a:p>
        </p:txBody>
      </p:sp>
      <p:sp>
        <p:nvSpPr>
          <p:cNvPr id="55" name="TextBox 76">
            <a:extLst>
              <a:ext uri="{FF2B5EF4-FFF2-40B4-BE49-F238E27FC236}">
                <a16:creationId xmlns:a16="http://schemas.microsoft.com/office/drawing/2014/main" id="{3736EC0A-05DB-4B96-B1F9-BF2100D7D5E4}"/>
              </a:ext>
            </a:extLst>
          </p:cNvPr>
          <p:cNvSpPr txBox="1"/>
          <p:nvPr/>
        </p:nvSpPr>
        <p:spPr>
          <a:xfrm>
            <a:off x="4987922" y="4751139"/>
            <a:ext cx="2575668" cy="481094"/>
          </a:xfrm>
          <a:prstGeom prst="rect">
            <a:avLst/>
          </a:prstGeom>
        </p:spPr>
        <p:txBody>
          <a:bodyPr vert="horz" wrap="square" lIns="144000" rIns="144000">
            <a:norm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1100">
                <a:solidFill>
                  <a:schemeClr val="dk1">
                    <a:lumMod val="100000"/>
                  </a:schemeClr>
                </a:solidFill>
              </a:rPr>
              <a:t>此部分内容作为文字排版占位显示</a:t>
            </a:r>
            <a:br>
              <a:rPr lang="zh-CN" altLang="en-US" sz="1100">
                <a:solidFill>
                  <a:schemeClr val="dk1">
                    <a:lumMod val="100000"/>
                  </a:schemeClr>
                </a:solidFill>
              </a:rPr>
            </a:br>
            <a:r>
              <a:rPr lang="zh-CN" altLang="en-US" sz="1100">
                <a:solidFill>
                  <a:schemeClr val="dk1">
                    <a:lumMod val="100000"/>
                  </a:schemeClr>
                </a:solidFill>
              </a:rPr>
              <a:t>（建议使用主题字体）</a:t>
            </a:r>
          </a:p>
        </p:txBody>
      </p:sp>
      <p:sp>
        <p:nvSpPr>
          <p:cNvPr id="56" name="TextBox 78">
            <a:extLst>
              <a:ext uri="{FF2B5EF4-FFF2-40B4-BE49-F238E27FC236}">
                <a16:creationId xmlns:a16="http://schemas.microsoft.com/office/drawing/2014/main" id="{45F270F9-8E30-42C6-8BA3-5086B893EF09}"/>
              </a:ext>
            </a:extLst>
          </p:cNvPr>
          <p:cNvSpPr txBox="1"/>
          <p:nvPr/>
        </p:nvSpPr>
        <p:spPr>
          <a:xfrm>
            <a:off x="8698258" y="4412585"/>
            <a:ext cx="2575668" cy="338554"/>
          </a:xfrm>
          <a:prstGeom prst="rect">
            <a:avLst/>
          </a:prstGeom>
        </p:spPr>
        <p:txBody>
          <a:bodyPr vert="horz" wrap="none" lIns="144000" rIns="144000">
            <a:normAutofit/>
          </a:bodyPr>
          <a:lstStyle/>
          <a:p>
            <a:r>
              <a:rPr lang="zh-CN" altLang="en-US" sz="1600" b="1" kern="900" dirty="0">
                <a:solidFill>
                  <a:schemeClr val="accent4"/>
                </a:solidFill>
              </a:rPr>
              <a:t>标题文本预设</a:t>
            </a:r>
          </a:p>
        </p:txBody>
      </p:sp>
      <p:sp>
        <p:nvSpPr>
          <p:cNvPr id="57" name="TextBox 79">
            <a:extLst>
              <a:ext uri="{FF2B5EF4-FFF2-40B4-BE49-F238E27FC236}">
                <a16:creationId xmlns:a16="http://schemas.microsoft.com/office/drawing/2014/main" id="{219F72BF-4D04-40FC-893A-BBA235CADAA8}"/>
              </a:ext>
            </a:extLst>
          </p:cNvPr>
          <p:cNvSpPr txBox="1"/>
          <p:nvPr/>
        </p:nvSpPr>
        <p:spPr>
          <a:xfrm>
            <a:off x="8698258" y="4751139"/>
            <a:ext cx="2575668" cy="481094"/>
          </a:xfrm>
          <a:prstGeom prst="rect">
            <a:avLst/>
          </a:prstGeom>
        </p:spPr>
        <p:txBody>
          <a:bodyPr vert="horz" wrap="square" lIns="144000" rIns="144000">
            <a:norm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1100">
                <a:solidFill>
                  <a:schemeClr val="dk1">
                    <a:lumMod val="100000"/>
                  </a:schemeClr>
                </a:solidFill>
              </a:rPr>
              <a:t>此部分内容作为文字排版占位显示</a:t>
            </a:r>
            <a:br>
              <a:rPr lang="zh-CN" altLang="en-US" sz="1100">
                <a:solidFill>
                  <a:schemeClr val="dk1">
                    <a:lumMod val="100000"/>
                  </a:schemeClr>
                </a:solidFill>
              </a:rPr>
            </a:br>
            <a:r>
              <a:rPr lang="zh-CN" altLang="en-US" sz="1100">
                <a:solidFill>
                  <a:schemeClr val="dk1">
                    <a:lumMod val="100000"/>
                  </a:schemeClr>
                </a:solidFill>
              </a:rPr>
              <a:t>（建议使用主题字体）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3362057" y="480802"/>
            <a:ext cx="5654040" cy="530997"/>
          </a:xfrm>
          <a:prstGeom prst="rect">
            <a:avLst/>
          </a:prstGeom>
          <a:noFill/>
        </p:spPr>
        <p:txBody>
          <a:bodyPr wrap="none" anchor="ctr" anchorCtr="1">
            <a:normAutofit/>
          </a:bodyPr>
          <a:lstStyle/>
          <a:p>
            <a:pPr algn="ctr"/>
            <a:r>
              <a:rPr lang="zh-CN" altLang="en-US" sz="2000" b="1" dirty="0"/>
              <a:t>标题文本预设</a:t>
            </a:r>
          </a:p>
        </p:txBody>
      </p:sp>
    </p:spTree>
    <p:extLst>
      <p:ext uri="{BB962C8B-B14F-4D97-AF65-F5344CB8AC3E}">
        <p14:creationId xmlns:p14="http://schemas.microsoft.com/office/powerpoint/2010/main" val="115966877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5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5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5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5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45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5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5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75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85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95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5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15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25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35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45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5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650"/>
                            </p:stCondLst>
                            <p:childTnLst>
                              <p:par>
                                <p:cTn id="9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75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850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95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050"/>
                            </p:stCondLst>
                            <p:childTnLst>
                              <p:par>
                                <p:cTn id="10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150"/>
                            </p:stCondLst>
                            <p:childTnLst>
                              <p:par>
                                <p:cTn id="1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3350"/>
                            </p:stCondLst>
                            <p:childTnLst>
                              <p:par>
                                <p:cTn id="1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450"/>
                            </p:stCondLst>
                            <p:childTnLst>
                              <p:par>
                                <p:cTn id="1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550"/>
                            </p:stCondLst>
                            <p:childTnLst>
                              <p:par>
                                <p:cTn id="1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650"/>
                            </p:stCondLst>
                            <p:childTnLst>
                              <p:par>
                                <p:cTn id="1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750"/>
                            </p:stCondLst>
                            <p:childTnLst>
                              <p:par>
                                <p:cTn id="1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850"/>
                            </p:stCondLst>
                            <p:childTnLst>
                              <p:par>
                                <p:cTn id="1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3950"/>
                            </p:stCondLst>
                            <p:childTnLst>
                              <p:par>
                                <p:cTn id="1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050"/>
                            </p:stCondLst>
                            <p:childTnLst>
                              <p:par>
                                <p:cTn id="1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4150"/>
                            </p:stCondLst>
                            <p:childTnLst>
                              <p:par>
                                <p:cTn id="1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4250"/>
                            </p:stCondLst>
                            <p:childTnLst>
                              <p:par>
                                <p:cTn id="1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4350"/>
                            </p:stCondLst>
                            <p:childTnLst>
                              <p:par>
                                <p:cTn id="1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4450"/>
                            </p:stCondLst>
                            <p:childTnLst>
                              <p:par>
                                <p:cTn id="16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4550"/>
                            </p:stCondLst>
                            <p:childTnLst>
                              <p:par>
                                <p:cTn id="1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4650"/>
                            </p:stCondLst>
                            <p:childTnLst>
                              <p:par>
                                <p:cTn id="1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4750"/>
                            </p:stCondLst>
                            <p:childTnLst>
                              <p:par>
                                <p:cTn id="1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4850"/>
                            </p:stCondLst>
                            <p:childTnLst>
                              <p:par>
                                <p:cTn id="1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4950"/>
                            </p:stCondLst>
                            <p:childTnLst>
                              <p:par>
                                <p:cTn id="1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50"/>
                            </p:stCondLst>
                            <p:childTnLst>
                              <p:par>
                                <p:cTn id="1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150"/>
                            </p:stCondLst>
                            <p:childTnLst>
                              <p:par>
                                <p:cTn id="19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250"/>
                            </p:stCondLst>
                            <p:childTnLst>
                              <p:par>
                                <p:cTn id="1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350"/>
                            </p:stCondLst>
                            <p:childTnLst>
                              <p:par>
                                <p:cTn id="2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600"/>
                            </p:stCondLst>
                            <p:childTnLst>
                              <p:par>
                                <p:cTn id="2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850"/>
                            </p:stCondLst>
                            <p:childTnLst>
                              <p:par>
                                <p:cTn id="20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6100"/>
                            </p:stCondLst>
                            <p:childTnLst>
                              <p:par>
                                <p:cTn id="2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6350"/>
                            </p:stCondLst>
                            <p:childTnLst>
                              <p:par>
                                <p:cTn id="2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6600"/>
                            </p:stCondLst>
                            <p:childTnLst>
                              <p:par>
                                <p:cTn id="2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/>
      <p:bldP spid="54" grpId="0"/>
      <p:bldP spid="55" grpId="0"/>
      <p:bldP spid="56" grpId="0"/>
      <p:bldP spid="57" grpId="0"/>
      <p:bldP spid="6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椭圆 26">
            <a:extLst>
              <a:ext uri="{FF2B5EF4-FFF2-40B4-BE49-F238E27FC236}">
                <a16:creationId xmlns:a16="http://schemas.microsoft.com/office/drawing/2014/main" id="{4E043E1C-4BF9-4390-BB3C-6971513A8469}"/>
              </a:ext>
            </a:extLst>
          </p:cNvPr>
          <p:cNvSpPr/>
          <p:nvPr/>
        </p:nvSpPr>
        <p:spPr>
          <a:xfrm>
            <a:off x="6997994" y="3731624"/>
            <a:ext cx="10374377" cy="1050772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845967E9-D2E1-48CD-8C04-FA58FAC95CAF}"/>
              </a:ext>
            </a:extLst>
          </p:cNvPr>
          <p:cNvSpPr/>
          <p:nvPr/>
        </p:nvSpPr>
        <p:spPr>
          <a:xfrm>
            <a:off x="7347038" y="4193289"/>
            <a:ext cx="7870955" cy="787095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F4068235-8C64-43C5-BB9B-F8E459BC19AC}"/>
              </a:ext>
            </a:extLst>
          </p:cNvPr>
          <p:cNvSpPr/>
          <p:nvPr/>
        </p:nvSpPr>
        <p:spPr>
          <a:xfrm>
            <a:off x="-6729681" y="-6004161"/>
            <a:ext cx="10374377" cy="10507727"/>
          </a:xfrm>
          <a:prstGeom prst="ellipse">
            <a:avLst/>
          </a:prstGeom>
          <a:gradFill flip="none" rotWithShape="1">
            <a:gsLst>
              <a:gs pos="75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E5BAB8-7F4E-4435-B416-3058180365AC}"/>
              </a:ext>
            </a:extLst>
          </p:cNvPr>
          <p:cNvSpPr txBox="1">
            <a:spLocks/>
          </p:cNvSpPr>
          <p:nvPr/>
        </p:nvSpPr>
        <p:spPr bwMode="auto">
          <a:xfrm>
            <a:off x="334963" y="5349869"/>
            <a:ext cx="1161256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200">
                <a:solidFill>
                  <a:schemeClr val="dk1">
                    <a:lumMod val="100000"/>
                  </a:schemeClr>
                </a:solidFill>
              </a:rPr>
              <a:t>此部分内容作为文字排版占位显示（建议使用主题字体）</a:t>
            </a:r>
            <a:br>
              <a:rPr lang="zh-CN" altLang="en-US" sz="1200">
                <a:solidFill>
                  <a:schemeClr val="dk1">
                    <a:lumMod val="100000"/>
                  </a:schemeClr>
                </a:solidFill>
              </a:rPr>
            </a:br>
            <a:r>
              <a:rPr lang="zh-CN" altLang="en-US" sz="1200">
                <a:solidFill>
                  <a:schemeClr val="dk1">
                    <a:lumMod val="100000"/>
                  </a:schemeClr>
                </a:solidFill>
              </a:rPr>
              <a:t>如需更改请在（设置形状格式）菜单下（文本选项）中调整</a:t>
            </a:r>
            <a:endParaRPr lang="zh-CN" altLang="en-US" sz="1200" dirty="0">
              <a:solidFill>
                <a:schemeClr val="dk1">
                  <a:lumMod val="100000"/>
                </a:schemeClr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FF3EC06-B637-4948-A852-6950EBF3513C}"/>
              </a:ext>
            </a:extLst>
          </p:cNvPr>
          <p:cNvGrpSpPr/>
          <p:nvPr/>
        </p:nvGrpSpPr>
        <p:grpSpPr>
          <a:xfrm>
            <a:off x="767536" y="2384885"/>
            <a:ext cx="1798676" cy="2195853"/>
            <a:chOff x="884823" y="2680315"/>
            <a:chExt cx="1442523" cy="1761056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C9E5961-A44A-4D9B-B581-10E23C94E4B2}"/>
                </a:ext>
              </a:extLst>
            </p:cNvPr>
            <p:cNvSpPr/>
            <p:nvPr/>
          </p:nvSpPr>
          <p:spPr>
            <a:xfrm>
              <a:off x="884823" y="2680315"/>
              <a:ext cx="1442523" cy="176105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文本框 19">
              <a:extLst>
                <a:ext uri="{FF2B5EF4-FFF2-40B4-BE49-F238E27FC236}">
                  <a16:creationId xmlns:a16="http://schemas.microsoft.com/office/drawing/2014/main" id="{FFA3437A-9C49-4D0B-BA94-54A6A2D60B00}"/>
                </a:ext>
              </a:extLst>
            </p:cNvPr>
            <p:cNvSpPr txBox="1"/>
            <p:nvPr/>
          </p:nvSpPr>
          <p:spPr>
            <a:xfrm>
              <a:off x="888182" y="4019700"/>
              <a:ext cx="1435805" cy="247500"/>
            </a:xfrm>
            <a:prstGeom prst="rect">
              <a:avLst/>
            </a:prstGeom>
            <a:noFill/>
          </p:spPr>
          <p:txBody>
            <a:bodyPr wrap="none" lIns="0" tIns="0" rIns="0" bIns="0" anchor="t" anchorCtr="1">
              <a:normAutofit/>
            </a:bodyPr>
            <a:lstStyle/>
            <a:p>
              <a:pPr algn="ctr"/>
              <a:r>
                <a:rPr lang="zh-CN" altLang="en-US" sz="1400" b="1" spc="300">
                  <a:solidFill>
                    <a:schemeClr val="dk1">
                      <a:lumMod val="100000"/>
                    </a:schemeClr>
                  </a:solidFill>
                </a:rPr>
                <a:t>关键词</a:t>
              </a:r>
            </a:p>
          </p:txBody>
        </p:sp>
        <p:sp>
          <p:nvSpPr>
            <p:cNvPr id="26" name="任意多边形 20">
              <a:extLst>
                <a:ext uri="{FF2B5EF4-FFF2-40B4-BE49-F238E27FC236}">
                  <a16:creationId xmlns:a16="http://schemas.microsoft.com/office/drawing/2014/main" id="{9D4A30BA-DE03-49D6-95D9-2830495AAFE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63084" y="3221833"/>
              <a:ext cx="486000" cy="399016"/>
            </a:xfrm>
            <a:custGeom>
              <a:avLst/>
              <a:gdLst>
                <a:gd name="T0" fmla="*/ 100 w 176"/>
                <a:gd name="T1" fmla="*/ 120 h 144"/>
                <a:gd name="T2" fmla="*/ 116 w 176"/>
                <a:gd name="T3" fmla="*/ 120 h 144"/>
                <a:gd name="T4" fmla="*/ 120 w 176"/>
                <a:gd name="T5" fmla="*/ 116 h 144"/>
                <a:gd name="T6" fmla="*/ 120 w 176"/>
                <a:gd name="T7" fmla="*/ 100 h 144"/>
                <a:gd name="T8" fmla="*/ 116 w 176"/>
                <a:gd name="T9" fmla="*/ 96 h 144"/>
                <a:gd name="T10" fmla="*/ 100 w 176"/>
                <a:gd name="T11" fmla="*/ 96 h 144"/>
                <a:gd name="T12" fmla="*/ 96 w 176"/>
                <a:gd name="T13" fmla="*/ 100 h 144"/>
                <a:gd name="T14" fmla="*/ 96 w 176"/>
                <a:gd name="T15" fmla="*/ 116 h 144"/>
                <a:gd name="T16" fmla="*/ 100 w 176"/>
                <a:gd name="T17" fmla="*/ 120 h 144"/>
                <a:gd name="T18" fmla="*/ 28 w 176"/>
                <a:gd name="T19" fmla="*/ 104 h 144"/>
                <a:gd name="T20" fmla="*/ 76 w 176"/>
                <a:gd name="T21" fmla="*/ 104 h 144"/>
                <a:gd name="T22" fmla="*/ 80 w 176"/>
                <a:gd name="T23" fmla="*/ 100 h 144"/>
                <a:gd name="T24" fmla="*/ 76 w 176"/>
                <a:gd name="T25" fmla="*/ 96 h 144"/>
                <a:gd name="T26" fmla="*/ 28 w 176"/>
                <a:gd name="T27" fmla="*/ 96 h 144"/>
                <a:gd name="T28" fmla="*/ 24 w 176"/>
                <a:gd name="T29" fmla="*/ 100 h 144"/>
                <a:gd name="T30" fmla="*/ 28 w 176"/>
                <a:gd name="T31" fmla="*/ 104 h 144"/>
                <a:gd name="T32" fmla="*/ 28 w 176"/>
                <a:gd name="T33" fmla="*/ 120 h 144"/>
                <a:gd name="T34" fmla="*/ 60 w 176"/>
                <a:gd name="T35" fmla="*/ 120 h 144"/>
                <a:gd name="T36" fmla="*/ 64 w 176"/>
                <a:gd name="T37" fmla="*/ 116 h 144"/>
                <a:gd name="T38" fmla="*/ 60 w 176"/>
                <a:gd name="T39" fmla="*/ 112 h 144"/>
                <a:gd name="T40" fmla="*/ 28 w 176"/>
                <a:gd name="T41" fmla="*/ 112 h 144"/>
                <a:gd name="T42" fmla="*/ 24 w 176"/>
                <a:gd name="T43" fmla="*/ 116 h 144"/>
                <a:gd name="T44" fmla="*/ 28 w 176"/>
                <a:gd name="T45" fmla="*/ 120 h 144"/>
                <a:gd name="T46" fmla="*/ 136 w 176"/>
                <a:gd name="T47" fmla="*/ 32 h 144"/>
                <a:gd name="T48" fmla="*/ 8 w 176"/>
                <a:gd name="T49" fmla="*/ 32 h 144"/>
                <a:gd name="T50" fmla="*/ 0 w 176"/>
                <a:gd name="T51" fmla="*/ 40 h 144"/>
                <a:gd name="T52" fmla="*/ 0 w 176"/>
                <a:gd name="T53" fmla="*/ 136 h 144"/>
                <a:gd name="T54" fmla="*/ 8 w 176"/>
                <a:gd name="T55" fmla="*/ 144 h 144"/>
                <a:gd name="T56" fmla="*/ 136 w 176"/>
                <a:gd name="T57" fmla="*/ 144 h 144"/>
                <a:gd name="T58" fmla="*/ 144 w 176"/>
                <a:gd name="T59" fmla="*/ 136 h 144"/>
                <a:gd name="T60" fmla="*/ 144 w 176"/>
                <a:gd name="T61" fmla="*/ 40 h 144"/>
                <a:gd name="T62" fmla="*/ 136 w 176"/>
                <a:gd name="T63" fmla="*/ 32 h 144"/>
                <a:gd name="T64" fmla="*/ 136 w 176"/>
                <a:gd name="T65" fmla="*/ 136 h 144"/>
                <a:gd name="T66" fmla="*/ 8 w 176"/>
                <a:gd name="T67" fmla="*/ 136 h 144"/>
                <a:gd name="T68" fmla="*/ 8 w 176"/>
                <a:gd name="T69" fmla="*/ 80 h 144"/>
                <a:gd name="T70" fmla="*/ 136 w 176"/>
                <a:gd name="T71" fmla="*/ 80 h 144"/>
                <a:gd name="T72" fmla="*/ 136 w 176"/>
                <a:gd name="T73" fmla="*/ 136 h 144"/>
                <a:gd name="T74" fmla="*/ 136 w 176"/>
                <a:gd name="T75" fmla="*/ 56 h 144"/>
                <a:gd name="T76" fmla="*/ 8 w 176"/>
                <a:gd name="T77" fmla="*/ 56 h 144"/>
                <a:gd name="T78" fmla="*/ 8 w 176"/>
                <a:gd name="T79" fmla="*/ 40 h 144"/>
                <a:gd name="T80" fmla="*/ 136 w 176"/>
                <a:gd name="T81" fmla="*/ 40 h 144"/>
                <a:gd name="T82" fmla="*/ 136 w 176"/>
                <a:gd name="T83" fmla="*/ 56 h 144"/>
                <a:gd name="T84" fmla="*/ 168 w 176"/>
                <a:gd name="T85" fmla="*/ 0 h 144"/>
                <a:gd name="T86" fmla="*/ 40 w 176"/>
                <a:gd name="T87" fmla="*/ 0 h 144"/>
                <a:gd name="T88" fmla="*/ 32 w 176"/>
                <a:gd name="T89" fmla="*/ 8 h 144"/>
                <a:gd name="T90" fmla="*/ 32 w 176"/>
                <a:gd name="T91" fmla="*/ 20 h 144"/>
                <a:gd name="T92" fmla="*/ 36 w 176"/>
                <a:gd name="T93" fmla="*/ 24 h 144"/>
                <a:gd name="T94" fmla="*/ 40 w 176"/>
                <a:gd name="T95" fmla="*/ 20 h 144"/>
                <a:gd name="T96" fmla="*/ 40 w 176"/>
                <a:gd name="T97" fmla="*/ 8 h 144"/>
                <a:gd name="T98" fmla="*/ 168 w 176"/>
                <a:gd name="T99" fmla="*/ 8 h 144"/>
                <a:gd name="T100" fmla="*/ 168 w 176"/>
                <a:gd name="T101" fmla="*/ 104 h 144"/>
                <a:gd name="T102" fmla="*/ 156 w 176"/>
                <a:gd name="T103" fmla="*/ 104 h 144"/>
                <a:gd name="T104" fmla="*/ 152 w 176"/>
                <a:gd name="T105" fmla="*/ 108 h 144"/>
                <a:gd name="T106" fmla="*/ 156 w 176"/>
                <a:gd name="T107" fmla="*/ 112 h 144"/>
                <a:gd name="T108" fmla="*/ 168 w 176"/>
                <a:gd name="T109" fmla="*/ 112 h 144"/>
                <a:gd name="T110" fmla="*/ 176 w 176"/>
                <a:gd name="T111" fmla="*/ 104 h 144"/>
                <a:gd name="T112" fmla="*/ 176 w 176"/>
                <a:gd name="T113" fmla="*/ 8 h 144"/>
                <a:gd name="T114" fmla="*/ 168 w 176"/>
                <a:gd name="T11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76" h="144">
                  <a:moveTo>
                    <a:pt x="100" y="120"/>
                  </a:moveTo>
                  <a:cubicBezTo>
                    <a:pt x="116" y="120"/>
                    <a:pt x="116" y="120"/>
                    <a:pt x="116" y="120"/>
                  </a:cubicBezTo>
                  <a:cubicBezTo>
                    <a:pt x="118" y="120"/>
                    <a:pt x="120" y="118"/>
                    <a:pt x="120" y="116"/>
                  </a:cubicBezTo>
                  <a:cubicBezTo>
                    <a:pt x="120" y="100"/>
                    <a:pt x="120" y="100"/>
                    <a:pt x="120" y="100"/>
                  </a:cubicBezTo>
                  <a:cubicBezTo>
                    <a:pt x="120" y="98"/>
                    <a:pt x="118" y="96"/>
                    <a:pt x="116" y="96"/>
                  </a:cubicBezTo>
                  <a:cubicBezTo>
                    <a:pt x="100" y="96"/>
                    <a:pt x="100" y="96"/>
                    <a:pt x="100" y="96"/>
                  </a:cubicBezTo>
                  <a:cubicBezTo>
                    <a:pt x="98" y="96"/>
                    <a:pt x="96" y="98"/>
                    <a:pt x="96" y="100"/>
                  </a:cubicBezTo>
                  <a:cubicBezTo>
                    <a:pt x="96" y="116"/>
                    <a:pt x="96" y="116"/>
                    <a:pt x="96" y="116"/>
                  </a:cubicBezTo>
                  <a:cubicBezTo>
                    <a:pt x="96" y="118"/>
                    <a:pt x="98" y="120"/>
                    <a:pt x="100" y="120"/>
                  </a:cubicBezTo>
                  <a:moveTo>
                    <a:pt x="28" y="104"/>
                  </a:moveTo>
                  <a:cubicBezTo>
                    <a:pt x="76" y="104"/>
                    <a:pt x="76" y="104"/>
                    <a:pt x="76" y="104"/>
                  </a:cubicBezTo>
                  <a:cubicBezTo>
                    <a:pt x="78" y="104"/>
                    <a:pt x="80" y="102"/>
                    <a:pt x="80" y="100"/>
                  </a:cubicBezTo>
                  <a:cubicBezTo>
                    <a:pt x="80" y="98"/>
                    <a:pt x="78" y="96"/>
                    <a:pt x="76" y="96"/>
                  </a:cubicBezTo>
                  <a:cubicBezTo>
                    <a:pt x="28" y="96"/>
                    <a:pt x="28" y="96"/>
                    <a:pt x="28" y="96"/>
                  </a:cubicBezTo>
                  <a:cubicBezTo>
                    <a:pt x="26" y="96"/>
                    <a:pt x="24" y="98"/>
                    <a:pt x="24" y="100"/>
                  </a:cubicBezTo>
                  <a:cubicBezTo>
                    <a:pt x="24" y="102"/>
                    <a:pt x="26" y="104"/>
                    <a:pt x="28" y="104"/>
                  </a:cubicBezTo>
                  <a:moveTo>
                    <a:pt x="28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62" y="120"/>
                    <a:pt x="64" y="118"/>
                    <a:pt x="64" y="116"/>
                  </a:cubicBezTo>
                  <a:cubicBezTo>
                    <a:pt x="64" y="114"/>
                    <a:pt x="62" y="112"/>
                    <a:pt x="60" y="112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26" y="112"/>
                    <a:pt x="24" y="114"/>
                    <a:pt x="24" y="116"/>
                  </a:cubicBezTo>
                  <a:cubicBezTo>
                    <a:pt x="24" y="118"/>
                    <a:pt x="26" y="120"/>
                    <a:pt x="28" y="120"/>
                  </a:cubicBezTo>
                  <a:moveTo>
                    <a:pt x="136" y="32"/>
                  </a:moveTo>
                  <a:cubicBezTo>
                    <a:pt x="8" y="32"/>
                    <a:pt x="8" y="32"/>
                    <a:pt x="8" y="32"/>
                  </a:cubicBezTo>
                  <a:cubicBezTo>
                    <a:pt x="4" y="32"/>
                    <a:pt x="0" y="36"/>
                    <a:pt x="0" y="40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40"/>
                    <a:pt x="4" y="144"/>
                    <a:pt x="8" y="144"/>
                  </a:cubicBezTo>
                  <a:cubicBezTo>
                    <a:pt x="136" y="144"/>
                    <a:pt x="136" y="144"/>
                    <a:pt x="136" y="144"/>
                  </a:cubicBezTo>
                  <a:cubicBezTo>
                    <a:pt x="140" y="144"/>
                    <a:pt x="144" y="140"/>
                    <a:pt x="144" y="136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36"/>
                    <a:pt x="140" y="32"/>
                    <a:pt x="136" y="32"/>
                  </a:cubicBezTo>
                  <a:moveTo>
                    <a:pt x="136" y="136"/>
                  </a:moveTo>
                  <a:cubicBezTo>
                    <a:pt x="8" y="136"/>
                    <a:pt x="8" y="136"/>
                    <a:pt x="8" y="136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136" y="80"/>
                    <a:pt x="136" y="80"/>
                    <a:pt x="136" y="80"/>
                  </a:cubicBezTo>
                  <a:lnTo>
                    <a:pt x="136" y="136"/>
                  </a:lnTo>
                  <a:close/>
                  <a:moveTo>
                    <a:pt x="136" y="56"/>
                  </a:moveTo>
                  <a:cubicBezTo>
                    <a:pt x="8" y="56"/>
                    <a:pt x="8" y="56"/>
                    <a:pt x="8" y="56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136" y="40"/>
                    <a:pt x="136" y="40"/>
                    <a:pt x="136" y="40"/>
                  </a:cubicBezTo>
                  <a:lnTo>
                    <a:pt x="136" y="56"/>
                  </a:lnTo>
                  <a:close/>
                  <a:moveTo>
                    <a:pt x="16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36" y="0"/>
                    <a:pt x="32" y="4"/>
                    <a:pt x="32" y="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4" y="24"/>
                    <a:pt x="36" y="24"/>
                  </a:cubicBezTo>
                  <a:cubicBezTo>
                    <a:pt x="38" y="24"/>
                    <a:pt x="40" y="22"/>
                    <a:pt x="40" y="20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168" y="104"/>
                    <a:pt x="168" y="104"/>
                    <a:pt x="168" y="104"/>
                  </a:cubicBezTo>
                  <a:cubicBezTo>
                    <a:pt x="156" y="104"/>
                    <a:pt x="156" y="104"/>
                    <a:pt x="156" y="104"/>
                  </a:cubicBezTo>
                  <a:cubicBezTo>
                    <a:pt x="154" y="104"/>
                    <a:pt x="152" y="106"/>
                    <a:pt x="152" y="108"/>
                  </a:cubicBezTo>
                  <a:cubicBezTo>
                    <a:pt x="152" y="110"/>
                    <a:pt x="154" y="112"/>
                    <a:pt x="156" y="112"/>
                  </a:cubicBezTo>
                  <a:cubicBezTo>
                    <a:pt x="168" y="112"/>
                    <a:pt x="168" y="112"/>
                    <a:pt x="168" y="112"/>
                  </a:cubicBezTo>
                  <a:cubicBezTo>
                    <a:pt x="172" y="112"/>
                    <a:pt x="176" y="108"/>
                    <a:pt x="176" y="104"/>
                  </a:cubicBezTo>
                  <a:cubicBezTo>
                    <a:pt x="176" y="8"/>
                    <a:pt x="176" y="8"/>
                    <a:pt x="176" y="8"/>
                  </a:cubicBezTo>
                  <a:cubicBezTo>
                    <a:pt x="176" y="4"/>
                    <a:pt x="172" y="0"/>
                    <a:pt x="168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72B5A6A-E918-4AF8-AB27-5C80DE455DDA}"/>
              </a:ext>
            </a:extLst>
          </p:cNvPr>
          <p:cNvGrpSpPr/>
          <p:nvPr/>
        </p:nvGrpSpPr>
        <p:grpSpPr>
          <a:xfrm>
            <a:off x="2963335" y="2384885"/>
            <a:ext cx="1798676" cy="2195853"/>
            <a:chOff x="3620403" y="2680315"/>
            <a:chExt cx="1442523" cy="1761056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A81F9F4-A151-413A-912E-3A378921B621}"/>
                </a:ext>
              </a:extLst>
            </p:cNvPr>
            <p:cNvSpPr/>
            <p:nvPr/>
          </p:nvSpPr>
          <p:spPr>
            <a:xfrm>
              <a:off x="3620403" y="2680315"/>
              <a:ext cx="1442523" cy="1761056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文本框 16">
              <a:extLst>
                <a:ext uri="{FF2B5EF4-FFF2-40B4-BE49-F238E27FC236}">
                  <a16:creationId xmlns:a16="http://schemas.microsoft.com/office/drawing/2014/main" id="{A4EAAC8B-84A9-48F5-B726-127AA7EA4637}"/>
                </a:ext>
              </a:extLst>
            </p:cNvPr>
            <p:cNvSpPr txBox="1"/>
            <p:nvPr/>
          </p:nvSpPr>
          <p:spPr>
            <a:xfrm>
              <a:off x="3636034" y="4019700"/>
              <a:ext cx="1411261" cy="247500"/>
            </a:xfrm>
            <a:prstGeom prst="rect">
              <a:avLst/>
            </a:prstGeom>
            <a:noFill/>
          </p:spPr>
          <p:txBody>
            <a:bodyPr wrap="none" lIns="0" tIns="0" rIns="0" bIns="0" anchor="t" anchorCtr="1">
              <a:normAutofit/>
            </a:bodyPr>
            <a:lstStyle/>
            <a:p>
              <a:pPr algn="ctr"/>
              <a:r>
                <a:rPr lang="zh-CN" altLang="en-US" sz="1400" b="1">
                  <a:solidFill>
                    <a:schemeClr val="dk1">
                      <a:lumMod val="100000"/>
                    </a:schemeClr>
                  </a:solidFill>
                </a:rPr>
                <a:t>关键词</a:t>
              </a:r>
            </a:p>
          </p:txBody>
        </p:sp>
        <p:sp>
          <p:nvSpPr>
            <p:cNvPr id="23" name="任意多边形 17">
              <a:extLst>
                <a:ext uri="{FF2B5EF4-FFF2-40B4-BE49-F238E27FC236}">
                  <a16:creationId xmlns:a16="http://schemas.microsoft.com/office/drawing/2014/main" id="{06A89F53-0CE9-4D7C-A9DF-6323E54579B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664" y="3221833"/>
              <a:ext cx="486000" cy="354845"/>
            </a:xfrm>
            <a:custGeom>
              <a:avLst/>
              <a:gdLst>
                <a:gd name="T0" fmla="*/ 156 w 176"/>
                <a:gd name="T1" fmla="*/ 24 h 128"/>
                <a:gd name="T2" fmla="*/ 156 w 176"/>
                <a:gd name="T3" fmla="*/ 16 h 128"/>
                <a:gd name="T4" fmla="*/ 16 w 176"/>
                <a:gd name="T5" fmla="*/ 20 h 128"/>
                <a:gd name="T6" fmla="*/ 36 w 176"/>
                <a:gd name="T7" fmla="*/ 8 h 128"/>
                <a:gd name="T8" fmla="*/ 144 w 176"/>
                <a:gd name="T9" fmla="*/ 4 h 128"/>
                <a:gd name="T10" fmla="*/ 36 w 176"/>
                <a:gd name="T11" fmla="*/ 0 h 128"/>
                <a:gd name="T12" fmla="*/ 36 w 176"/>
                <a:gd name="T13" fmla="*/ 8 h 128"/>
                <a:gd name="T14" fmla="*/ 132 w 176"/>
                <a:gd name="T15" fmla="*/ 104 h 128"/>
                <a:gd name="T16" fmla="*/ 132 w 176"/>
                <a:gd name="T17" fmla="*/ 112 h 128"/>
                <a:gd name="T18" fmla="*/ 144 w 176"/>
                <a:gd name="T19" fmla="*/ 108 h 128"/>
                <a:gd name="T20" fmla="*/ 168 w 176"/>
                <a:gd name="T21" fmla="*/ 32 h 128"/>
                <a:gd name="T22" fmla="*/ 0 w 176"/>
                <a:gd name="T23" fmla="*/ 40 h 128"/>
                <a:gd name="T24" fmla="*/ 8 w 176"/>
                <a:gd name="T25" fmla="*/ 128 h 128"/>
                <a:gd name="T26" fmla="*/ 176 w 176"/>
                <a:gd name="T27" fmla="*/ 120 h 128"/>
                <a:gd name="T28" fmla="*/ 168 w 176"/>
                <a:gd name="T29" fmla="*/ 32 h 128"/>
                <a:gd name="T30" fmla="*/ 16 w 176"/>
                <a:gd name="T31" fmla="*/ 44 h 128"/>
                <a:gd name="T32" fmla="*/ 8 w 176"/>
                <a:gd name="T33" fmla="*/ 44 h 128"/>
                <a:gd name="T34" fmla="*/ 12 w 176"/>
                <a:gd name="T35" fmla="*/ 120 h 128"/>
                <a:gd name="T36" fmla="*/ 12 w 176"/>
                <a:gd name="T37" fmla="*/ 112 h 128"/>
                <a:gd name="T38" fmla="*/ 12 w 176"/>
                <a:gd name="T39" fmla="*/ 120 h 128"/>
                <a:gd name="T40" fmla="*/ 160 w 176"/>
                <a:gd name="T41" fmla="*/ 116 h 128"/>
                <a:gd name="T42" fmla="*/ 168 w 176"/>
                <a:gd name="T43" fmla="*/ 116 h 128"/>
                <a:gd name="T44" fmla="*/ 168 w 176"/>
                <a:gd name="T45" fmla="*/ 105 h 128"/>
                <a:gd name="T46" fmla="*/ 152 w 176"/>
                <a:gd name="T47" fmla="*/ 116 h 128"/>
                <a:gd name="T48" fmla="*/ 23 w 176"/>
                <a:gd name="T49" fmla="*/ 120 h 128"/>
                <a:gd name="T50" fmla="*/ 12 w 176"/>
                <a:gd name="T51" fmla="*/ 104 h 128"/>
                <a:gd name="T52" fmla="*/ 8 w 176"/>
                <a:gd name="T53" fmla="*/ 55 h 128"/>
                <a:gd name="T54" fmla="*/ 24 w 176"/>
                <a:gd name="T55" fmla="*/ 44 h 128"/>
                <a:gd name="T56" fmla="*/ 153 w 176"/>
                <a:gd name="T57" fmla="*/ 40 h 128"/>
                <a:gd name="T58" fmla="*/ 164 w 176"/>
                <a:gd name="T59" fmla="*/ 56 h 128"/>
                <a:gd name="T60" fmla="*/ 168 w 176"/>
                <a:gd name="T61" fmla="*/ 105 h 128"/>
                <a:gd name="T62" fmla="*/ 160 w 176"/>
                <a:gd name="T63" fmla="*/ 44 h 128"/>
                <a:gd name="T64" fmla="*/ 168 w 176"/>
                <a:gd name="T65" fmla="*/ 44 h 128"/>
                <a:gd name="T66" fmla="*/ 88 w 176"/>
                <a:gd name="T67" fmla="*/ 48 h 128"/>
                <a:gd name="T68" fmla="*/ 88 w 176"/>
                <a:gd name="T69" fmla="*/ 112 h 128"/>
                <a:gd name="T70" fmla="*/ 88 w 176"/>
                <a:gd name="T71" fmla="*/ 48 h 128"/>
                <a:gd name="T72" fmla="*/ 95 w 176"/>
                <a:gd name="T73" fmla="*/ 78 h 128"/>
                <a:gd name="T74" fmla="*/ 81 w 176"/>
                <a:gd name="T75" fmla="*/ 79 h 128"/>
                <a:gd name="T76" fmla="*/ 81 w 176"/>
                <a:gd name="T77" fmla="*/ 82 h 128"/>
                <a:gd name="T78" fmla="*/ 93 w 176"/>
                <a:gd name="T79" fmla="*/ 85 h 128"/>
                <a:gd name="T80" fmla="*/ 84 w 176"/>
                <a:gd name="T81" fmla="*/ 92 h 128"/>
                <a:gd name="T82" fmla="*/ 96 w 176"/>
                <a:gd name="T83" fmla="*/ 94 h 128"/>
                <a:gd name="T84" fmla="*/ 100 w 176"/>
                <a:gd name="T85" fmla="*/ 98 h 128"/>
                <a:gd name="T86" fmla="*/ 79 w 176"/>
                <a:gd name="T87" fmla="*/ 95 h 128"/>
                <a:gd name="T88" fmla="*/ 70 w 176"/>
                <a:gd name="T89" fmla="*/ 85 h 128"/>
                <a:gd name="T90" fmla="*/ 74 w 176"/>
                <a:gd name="T91" fmla="*/ 82 h 128"/>
                <a:gd name="T92" fmla="*/ 74 w 176"/>
                <a:gd name="T93" fmla="*/ 80 h 128"/>
                <a:gd name="T94" fmla="*/ 74 w 176"/>
                <a:gd name="T95" fmla="*/ 78 h 128"/>
                <a:gd name="T96" fmla="*/ 71 w 176"/>
                <a:gd name="T97" fmla="*/ 74 h 128"/>
                <a:gd name="T98" fmla="*/ 80 w 176"/>
                <a:gd name="T99" fmla="*/ 64 h 128"/>
                <a:gd name="T100" fmla="*/ 102 w 176"/>
                <a:gd name="T101" fmla="*/ 63 h 128"/>
                <a:gd name="T102" fmla="*/ 91 w 176"/>
                <a:gd name="T103" fmla="*/ 65 h 128"/>
                <a:gd name="T104" fmla="*/ 81 w 176"/>
                <a:gd name="T105" fmla="*/ 74 h 128"/>
                <a:gd name="T106" fmla="*/ 44 w 176"/>
                <a:gd name="T107" fmla="*/ 48 h 128"/>
                <a:gd name="T108" fmla="*/ 32 w 176"/>
                <a:gd name="T109" fmla="*/ 52 h 128"/>
                <a:gd name="T110" fmla="*/ 44 w 176"/>
                <a:gd name="T111" fmla="*/ 56 h 128"/>
                <a:gd name="T112" fmla="*/ 44 w 176"/>
                <a:gd name="T113" fmla="*/ 4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76" h="128">
                  <a:moveTo>
                    <a:pt x="20" y="24"/>
                  </a:moveTo>
                  <a:cubicBezTo>
                    <a:pt x="156" y="24"/>
                    <a:pt x="156" y="24"/>
                    <a:pt x="156" y="24"/>
                  </a:cubicBezTo>
                  <a:cubicBezTo>
                    <a:pt x="158" y="24"/>
                    <a:pt x="160" y="22"/>
                    <a:pt x="160" y="20"/>
                  </a:cubicBezTo>
                  <a:cubicBezTo>
                    <a:pt x="160" y="18"/>
                    <a:pt x="158" y="16"/>
                    <a:pt x="156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8" y="16"/>
                    <a:pt x="16" y="18"/>
                    <a:pt x="16" y="20"/>
                  </a:cubicBezTo>
                  <a:cubicBezTo>
                    <a:pt x="16" y="22"/>
                    <a:pt x="18" y="24"/>
                    <a:pt x="20" y="24"/>
                  </a:cubicBezTo>
                  <a:moveTo>
                    <a:pt x="36" y="8"/>
                  </a:moveTo>
                  <a:cubicBezTo>
                    <a:pt x="140" y="8"/>
                    <a:pt x="140" y="8"/>
                    <a:pt x="140" y="8"/>
                  </a:cubicBezTo>
                  <a:cubicBezTo>
                    <a:pt x="142" y="8"/>
                    <a:pt x="144" y="6"/>
                    <a:pt x="144" y="4"/>
                  </a:cubicBezTo>
                  <a:cubicBezTo>
                    <a:pt x="144" y="2"/>
                    <a:pt x="142" y="0"/>
                    <a:pt x="14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4" y="0"/>
                    <a:pt x="32" y="2"/>
                    <a:pt x="32" y="4"/>
                  </a:cubicBezTo>
                  <a:cubicBezTo>
                    <a:pt x="32" y="6"/>
                    <a:pt x="34" y="8"/>
                    <a:pt x="36" y="8"/>
                  </a:cubicBezTo>
                  <a:moveTo>
                    <a:pt x="140" y="104"/>
                  </a:moveTo>
                  <a:cubicBezTo>
                    <a:pt x="132" y="104"/>
                    <a:pt x="132" y="104"/>
                    <a:pt x="132" y="104"/>
                  </a:cubicBezTo>
                  <a:cubicBezTo>
                    <a:pt x="130" y="104"/>
                    <a:pt x="128" y="106"/>
                    <a:pt x="128" y="108"/>
                  </a:cubicBezTo>
                  <a:cubicBezTo>
                    <a:pt x="128" y="110"/>
                    <a:pt x="130" y="112"/>
                    <a:pt x="132" y="112"/>
                  </a:cubicBezTo>
                  <a:cubicBezTo>
                    <a:pt x="140" y="112"/>
                    <a:pt x="140" y="112"/>
                    <a:pt x="140" y="112"/>
                  </a:cubicBezTo>
                  <a:cubicBezTo>
                    <a:pt x="142" y="112"/>
                    <a:pt x="144" y="110"/>
                    <a:pt x="144" y="108"/>
                  </a:cubicBezTo>
                  <a:cubicBezTo>
                    <a:pt x="144" y="106"/>
                    <a:pt x="142" y="104"/>
                    <a:pt x="140" y="104"/>
                  </a:cubicBezTo>
                  <a:moveTo>
                    <a:pt x="168" y="32"/>
                  </a:moveTo>
                  <a:cubicBezTo>
                    <a:pt x="8" y="32"/>
                    <a:pt x="8" y="32"/>
                    <a:pt x="8" y="32"/>
                  </a:cubicBezTo>
                  <a:cubicBezTo>
                    <a:pt x="4" y="32"/>
                    <a:pt x="0" y="36"/>
                    <a:pt x="0" y="4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4"/>
                    <a:pt x="4" y="128"/>
                    <a:pt x="8" y="128"/>
                  </a:cubicBezTo>
                  <a:cubicBezTo>
                    <a:pt x="168" y="128"/>
                    <a:pt x="168" y="128"/>
                    <a:pt x="168" y="128"/>
                  </a:cubicBezTo>
                  <a:cubicBezTo>
                    <a:pt x="172" y="128"/>
                    <a:pt x="176" y="124"/>
                    <a:pt x="176" y="120"/>
                  </a:cubicBezTo>
                  <a:cubicBezTo>
                    <a:pt x="176" y="40"/>
                    <a:pt x="176" y="40"/>
                    <a:pt x="176" y="40"/>
                  </a:cubicBezTo>
                  <a:cubicBezTo>
                    <a:pt x="176" y="36"/>
                    <a:pt x="172" y="32"/>
                    <a:pt x="168" y="32"/>
                  </a:cubicBezTo>
                  <a:moveTo>
                    <a:pt x="12" y="40"/>
                  </a:moveTo>
                  <a:cubicBezTo>
                    <a:pt x="14" y="40"/>
                    <a:pt x="16" y="42"/>
                    <a:pt x="16" y="44"/>
                  </a:cubicBezTo>
                  <a:cubicBezTo>
                    <a:pt x="16" y="46"/>
                    <a:pt x="14" y="48"/>
                    <a:pt x="12" y="48"/>
                  </a:cubicBezTo>
                  <a:cubicBezTo>
                    <a:pt x="10" y="48"/>
                    <a:pt x="8" y="46"/>
                    <a:pt x="8" y="44"/>
                  </a:cubicBezTo>
                  <a:cubicBezTo>
                    <a:pt x="8" y="42"/>
                    <a:pt x="10" y="40"/>
                    <a:pt x="12" y="40"/>
                  </a:cubicBezTo>
                  <a:moveTo>
                    <a:pt x="12" y="120"/>
                  </a:moveTo>
                  <a:cubicBezTo>
                    <a:pt x="10" y="120"/>
                    <a:pt x="8" y="118"/>
                    <a:pt x="8" y="116"/>
                  </a:cubicBezTo>
                  <a:cubicBezTo>
                    <a:pt x="8" y="114"/>
                    <a:pt x="10" y="112"/>
                    <a:pt x="12" y="112"/>
                  </a:cubicBezTo>
                  <a:cubicBezTo>
                    <a:pt x="14" y="112"/>
                    <a:pt x="16" y="114"/>
                    <a:pt x="16" y="116"/>
                  </a:cubicBezTo>
                  <a:cubicBezTo>
                    <a:pt x="16" y="118"/>
                    <a:pt x="14" y="120"/>
                    <a:pt x="12" y="120"/>
                  </a:cubicBezTo>
                  <a:moveTo>
                    <a:pt x="164" y="120"/>
                  </a:moveTo>
                  <a:cubicBezTo>
                    <a:pt x="162" y="120"/>
                    <a:pt x="160" y="118"/>
                    <a:pt x="160" y="116"/>
                  </a:cubicBezTo>
                  <a:cubicBezTo>
                    <a:pt x="160" y="114"/>
                    <a:pt x="162" y="112"/>
                    <a:pt x="164" y="112"/>
                  </a:cubicBezTo>
                  <a:cubicBezTo>
                    <a:pt x="166" y="112"/>
                    <a:pt x="168" y="114"/>
                    <a:pt x="168" y="116"/>
                  </a:cubicBezTo>
                  <a:cubicBezTo>
                    <a:pt x="168" y="118"/>
                    <a:pt x="166" y="120"/>
                    <a:pt x="164" y="120"/>
                  </a:cubicBezTo>
                  <a:moveTo>
                    <a:pt x="168" y="105"/>
                  </a:moveTo>
                  <a:cubicBezTo>
                    <a:pt x="167" y="104"/>
                    <a:pt x="165" y="104"/>
                    <a:pt x="164" y="104"/>
                  </a:cubicBezTo>
                  <a:cubicBezTo>
                    <a:pt x="157" y="104"/>
                    <a:pt x="152" y="109"/>
                    <a:pt x="152" y="116"/>
                  </a:cubicBezTo>
                  <a:cubicBezTo>
                    <a:pt x="152" y="117"/>
                    <a:pt x="152" y="119"/>
                    <a:pt x="153" y="120"/>
                  </a:cubicBezTo>
                  <a:cubicBezTo>
                    <a:pt x="23" y="120"/>
                    <a:pt x="23" y="120"/>
                    <a:pt x="23" y="120"/>
                  </a:cubicBezTo>
                  <a:cubicBezTo>
                    <a:pt x="24" y="119"/>
                    <a:pt x="24" y="117"/>
                    <a:pt x="24" y="116"/>
                  </a:cubicBezTo>
                  <a:cubicBezTo>
                    <a:pt x="24" y="109"/>
                    <a:pt x="19" y="104"/>
                    <a:pt x="12" y="104"/>
                  </a:cubicBezTo>
                  <a:cubicBezTo>
                    <a:pt x="11" y="104"/>
                    <a:pt x="9" y="104"/>
                    <a:pt x="8" y="105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9" y="56"/>
                    <a:pt x="11" y="56"/>
                    <a:pt x="12" y="56"/>
                  </a:cubicBezTo>
                  <a:cubicBezTo>
                    <a:pt x="19" y="56"/>
                    <a:pt x="24" y="51"/>
                    <a:pt x="24" y="44"/>
                  </a:cubicBezTo>
                  <a:cubicBezTo>
                    <a:pt x="24" y="43"/>
                    <a:pt x="24" y="41"/>
                    <a:pt x="23" y="40"/>
                  </a:cubicBezTo>
                  <a:cubicBezTo>
                    <a:pt x="153" y="40"/>
                    <a:pt x="153" y="40"/>
                    <a:pt x="153" y="40"/>
                  </a:cubicBezTo>
                  <a:cubicBezTo>
                    <a:pt x="152" y="41"/>
                    <a:pt x="152" y="43"/>
                    <a:pt x="152" y="44"/>
                  </a:cubicBezTo>
                  <a:cubicBezTo>
                    <a:pt x="152" y="51"/>
                    <a:pt x="157" y="56"/>
                    <a:pt x="164" y="56"/>
                  </a:cubicBezTo>
                  <a:cubicBezTo>
                    <a:pt x="165" y="56"/>
                    <a:pt x="167" y="56"/>
                    <a:pt x="168" y="55"/>
                  </a:cubicBezTo>
                  <a:lnTo>
                    <a:pt x="168" y="105"/>
                  </a:lnTo>
                  <a:close/>
                  <a:moveTo>
                    <a:pt x="164" y="48"/>
                  </a:moveTo>
                  <a:cubicBezTo>
                    <a:pt x="162" y="48"/>
                    <a:pt x="160" y="46"/>
                    <a:pt x="160" y="44"/>
                  </a:cubicBezTo>
                  <a:cubicBezTo>
                    <a:pt x="160" y="42"/>
                    <a:pt x="162" y="40"/>
                    <a:pt x="164" y="40"/>
                  </a:cubicBezTo>
                  <a:cubicBezTo>
                    <a:pt x="166" y="40"/>
                    <a:pt x="168" y="42"/>
                    <a:pt x="168" y="44"/>
                  </a:cubicBezTo>
                  <a:cubicBezTo>
                    <a:pt x="168" y="46"/>
                    <a:pt x="166" y="48"/>
                    <a:pt x="164" y="48"/>
                  </a:cubicBezTo>
                  <a:moveTo>
                    <a:pt x="88" y="48"/>
                  </a:moveTo>
                  <a:cubicBezTo>
                    <a:pt x="70" y="48"/>
                    <a:pt x="56" y="62"/>
                    <a:pt x="56" y="80"/>
                  </a:cubicBezTo>
                  <a:cubicBezTo>
                    <a:pt x="56" y="98"/>
                    <a:pt x="70" y="112"/>
                    <a:pt x="88" y="112"/>
                  </a:cubicBezTo>
                  <a:cubicBezTo>
                    <a:pt x="106" y="112"/>
                    <a:pt x="120" y="98"/>
                    <a:pt x="120" y="80"/>
                  </a:cubicBezTo>
                  <a:cubicBezTo>
                    <a:pt x="120" y="62"/>
                    <a:pt x="106" y="48"/>
                    <a:pt x="88" y="48"/>
                  </a:cubicBezTo>
                  <a:moveTo>
                    <a:pt x="97" y="74"/>
                  </a:moveTo>
                  <a:cubicBezTo>
                    <a:pt x="95" y="78"/>
                    <a:pt x="95" y="78"/>
                    <a:pt x="95" y="78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1" y="78"/>
                    <a:pt x="81" y="78"/>
                    <a:pt x="81" y="79"/>
                  </a:cubicBezTo>
                  <a:cubicBezTo>
                    <a:pt x="81" y="80"/>
                    <a:pt x="81" y="80"/>
                    <a:pt x="81" y="80"/>
                  </a:cubicBezTo>
                  <a:cubicBezTo>
                    <a:pt x="81" y="81"/>
                    <a:pt x="81" y="81"/>
                    <a:pt x="81" y="82"/>
                  </a:cubicBezTo>
                  <a:cubicBezTo>
                    <a:pt x="94" y="82"/>
                    <a:pt x="94" y="82"/>
                    <a:pt x="94" y="82"/>
                  </a:cubicBezTo>
                  <a:cubicBezTo>
                    <a:pt x="93" y="85"/>
                    <a:pt x="93" y="85"/>
                    <a:pt x="93" y="85"/>
                  </a:cubicBezTo>
                  <a:cubicBezTo>
                    <a:pt x="81" y="85"/>
                    <a:pt x="81" y="85"/>
                    <a:pt x="81" y="85"/>
                  </a:cubicBezTo>
                  <a:cubicBezTo>
                    <a:pt x="81" y="88"/>
                    <a:pt x="82" y="90"/>
                    <a:pt x="84" y="92"/>
                  </a:cubicBezTo>
                  <a:cubicBezTo>
                    <a:pt x="86" y="94"/>
                    <a:pt x="88" y="95"/>
                    <a:pt x="91" y="95"/>
                  </a:cubicBezTo>
                  <a:cubicBezTo>
                    <a:pt x="93" y="95"/>
                    <a:pt x="95" y="95"/>
                    <a:pt x="96" y="94"/>
                  </a:cubicBezTo>
                  <a:cubicBezTo>
                    <a:pt x="97" y="94"/>
                    <a:pt x="99" y="93"/>
                    <a:pt x="100" y="91"/>
                  </a:cubicBezTo>
                  <a:cubicBezTo>
                    <a:pt x="100" y="98"/>
                    <a:pt x="100" y="98"/>
                    <a:pt x="100" y="98"/>
                  </a:cubicBezTo>
                  <a:cubicBezTo>
                    <a:pt x="97" y="99"/>
                    <a:pt x="94" y="100"/>
                    <a:pt x="91" y="100"/>
                  </a:cubicBezTo>
                  <a:cubicBezTo>
                    <a:pt x="86" y="100"/>
                    <a:pt x="82" y="99"/>
                    <a:pt x="79" y="95"/>
                  </a:cubicBezTo>
                  <a:cubicBezTo>
                    <a:pt x="76" y="93"/>
                    <a:pt x="75" y="89"/>
                    <a:pt x="74" y="85"/>
                  </a:cubicBezTo>
                  <a:cubicBezTo>
                    <a:pt x="70" y="85"/>
                    <a:pt x="70" y="85"/>
                    <a:pt x="70" y="85"/>
                  </a:cubicBezTo>
                  <a:cubicBezTo>
                    <a:pt x="71" y="82"/>
                    <a:pt x="71" y="82"/>
                    <a:pt x="71" y="82"/>
                  </a:cubicBezTo>
                  <a:cubicBezTo>
                    <a:pt x="74" y="82"/>
                    <a:pt x="74" y="82"/>
                    <a:pt x="74" y="82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4" y="80"/>
                    <a:pt x="74" y="80"/>
                  </a:cubicBezTo>
                  <a:cubicBezTo>
                    <a:pt x="74" y="79"/>
                    <a:pt x="74" y="79"/>
                    <a:pt x="74" y="79"/>
                  </a:cubicBezTo>
                  <a:cubicBezTo>
                    <a:pt x="74" y="79"/>
                    <a:pt x="74" y="78"/>
                    <a:pt x="74" y="78"/>
                  </a:cubicBezTo>
                  <a:cubicBezTo>
                    <a:pt x="70" y="78"/>
                    <a:pt x="70" y="78"/>
                    <a:pt x="70" y="78"/>
                  </a:cubicBezTo>
                  <a:cubicBezTo>
                    <a:pt x="71" y="74"/>
                    <a:pt x="71" y="74"/>
                    <a:pt x="71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5" y="70"/>
                    <a:pt x="77" y="67"/>
                    <a:pt x="80" y="64"/>
                  </a:cubicBezTo>
                  <a:cubicBezTo>
                    <a:pt x="83" y="61"/>
                    <a:pt x="86" y="60"/>
                    <a:pt x="91" y="60"/>
                  </a:cubicBezTo>
                  <a:cubicBezTo>
                    <a:pt x="95" y="60"/>
                    <a:pt x="98" y="61"/>
                    <a:pt x="102" y="63"/>
                  </a:cubicBezTo>
                  <a:cubicBezTo>
                    <a:pt x="99" y="68"/>
                    <a:pt x="99" y="68"/>
                    <a:pt x="99" y="68"/>
                  </a:cubicBezTo>
                  <a:cubicBezTo>
                    <a:pt x="96" y="66"/>
                    <a:pt x="94" y="65"/>
                    <a:pt x="91" y="65"/>
                  </a:cubicBezTo>
                  <a:cubicBezTo>
                    <a:pt x="88" y="65"/>
                    <a:pt x="86" y="66"/>
                    <a:pt x="84" y="68"/>
                  </a:cubicBezTo>
                  <a:cubicBezTo>
                    <a:pt x="83" y="70"/>
                    <a:pt x="82" y="72"/>
                    <a:pt x="81" y="74"/>
                  </a:cubicBezTo>
                  <a:lnTo>
                    <a:pt x="97" y="74"/>
                  </a:lnTo>
                  <a:close/>
                  <a:moveTo>
                    <a:pt x="44" y="48"/>
                  </a:moveTo>
                  <a:cubicBezTo>
                    <a:pt x="36" y="48"/>
                    <a:pt x="36" y="48"/>
                    <a:pt x="36" y="48"/>
                  </a:cubicBezTo>
                  <a:cubicBezTo>
                    <a:pt x="34" y="48"/>
                    <a:pt x="32" y="50"/>
                    <a:pt x="32" y="52"/>
                  </a:cubicBezTo>
                  <a:cubicBezTo>
                    <a:pt x="32" y="54"/>
                    <a:pt x="34" y="56"/>
                    <a:pt x="36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6" y="56"/>
                    <a:pt x="48" y="54"/>
                    <a:pt x="48" y="52"/>
                  </a:cubicBezTo>
                  <a:cubicBezTo>
                    <a:pt x="48" y="50"/>
                    <a:pt x="46" y="48"/>
                    <a:pt x="44" y="48"/>
                  </a:cubicBezTo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1E412C90-5D72-4315-B204-D288819AE27E}"/>
              </a:ext>
            </a:extLst>
          </p:cNvPr>
          <p:cNvGrpSpPr/>
          <p:nvPr/>
        </p:nvGrpSpPr>
        <p:grpSpPr>
          <a:xfrm>
            <a:off x="5159134" y="2384885"/>
            <a:ext cx="1798676" cy="2195853"/>
            <a:chOff x="6714123" y="2680315"/>
            <a:chExt cx="1442523" cy="1761056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74EE636-76DE-40E7-B970-D95B7EB6F92D}"/>
                </a:ext>
              </a:extLst>
            </p:cNvPr>
            <p:cNvSpPr/>
            <p:nvPr/>
          </p:nvSpPr>
          <p:spPr>
            <a:xfrm>
              <a:off x="6714123" y="2680315"/>
              <a:ext cx="1442523" cy="1761056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文本框 13">
              <a:extLst>
                <a:ext uri="{FF2B5EF4-FFF2-40B4-BE49-F238E27FC236}">
                  <a16:creationId xmlns:a16="http://schemas.microsoft.com/office/drawing/2014/main" id="{75BF45EF-B9A5-431F-9530-03EE2CAEE9B3}"/>
                </a:ext>
              </a:extLst>
            </p:cNvPr>
            <p:cNvSpPr txBox="1"/>
            <p:nvPr/>
          </p:nvSpPr>
          <p:spPr>
            <a:xfrm>
              <a:off x="6717482" y="4019700"/>
              <a:ext cx="1435805" cy="247500"/>
            </a:xfrm>
            <a:prstGeom prst="rect">
              <a:avLst/>
            </a:prstGeom>
            <a:noFill/>
          </p:spPr>
          <p:txBody>
            <a:bodyPr wrap="none" lIns="0" tIns="0" rIns="0" bIns="0" anchor="t" anchorCtr="1">
              <a:normAutofit/>
            </a:bodyPr>
            <a:lstStyle/>
            <a:p>
              <a:pPr algn="ctr"/>
              <a:r>
                <a:rPr lang="zh-CN" altLang="en-US" sz="1400" b="1">
                  <a:solidFill>
                    <a:schemeClr val="dk1">
                      <a:lumMod val="100000"/>
                    </a:schemeClr>
                  </a:solidFill>
                </a:rPr>
                <a:t>关键词</a:t>
              </a:r>
            </a:p>
          </p:txBody>
        </p:sp>
        <p:sp>
          <p:nvSpPr>
            <p:cNvPr id="20" name="任意多边形 14">
              <a:extLst>
                <a:ext uri="{FF2B5EF4-FFF2-40B4-BE49-F238E27FC236}">
                  <a16:creationId xmlns:a16="http://schemas.microsoft.com/office/drawing/2014/main" id="{0208DAC6-526C-4296-8630-2082BD09D88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192384" y="3221833"/>
              <a:ext cx="486000" cy="443188"/>
            </a:xfrm>
            <a:custGeom>
              <a:avLst/>
              <a:gdLst>
                <a:gd name="T0" fmla="*/ 104 w 176"/>
                <a:gd name="T1" fmla="*/ 28 h 160"/>
                <a:gd name="T2" fmla="*/ 108 w 176"/>
                <a:gd name="T3" fmla="*/ 48 h 160"/>
                <a:gd name="T4" fmla="*/ 112 w 176"/>
                <a:gd name="T5" fmla="*/ 28 h 160"/>
                <a:gd name="T6" fmla="*/ 132 w 176"/>
                <a:gd name="T7" fmla="*/ 24 h 160"/>
                <a:gd name="T8" fmla="*/ 112 w 176"/>
                <a:gd name="T9" fmla="*/ 20 h 160"/>
                <a:gd name="T10" fmla="*/ 108 w 176"/>
                <a:gd name="T11" fmla="*/ 0 h 160"/>
                <a:gd name="T12" fmla="*/ 104 w 176"/>
                <a:gd name="T13" fmla="*/ 20 h 160"/>
                <a:gd name="T14" fmla="*/ 84 w 176"/>
                <a:gd name="T15" fmla="*/ 24 h 160"/>
                <a:gd name="T16" fmla="*/ 160 w 176"/>
                <a:gd name="T17" fmla="*/ 133 h 160"/>
                <a:gd name="T18" fmla="*/ 176 w 176"/>
                <a:gd name="T19" fmla="*/ 61 h 160"/>
                <a:gd name="T20" fmla="*/ 176 w 176"/>
                <a:gd name="T21" fmla="*/ 60 h 160"/>
                <a:gd name="T22" fmla="*/ 44 w 176"/>
                <a:gd name="T23" fmla="*/ 56 h 160"/>
                <a:gd name="T24" fmla="*/ 38 w 176"/>
                <a:gd name="T25" fmla="*/ 35 h 160"/>
                <a:gd name="T26" fmla="*/ 4 w 176"/>
                <a:gd name="T27" fmla="*/ 32 h 160"/>
                <a:gd name="T28" fmla="*/ 4 w 176"/>
                <a:gd name="T29" fmla="*/ 40 h 160"/>
                <a:gd name="T30" fmla="*/ 56 w 176"/>
                <a:gd name="T31" fmla="*/ 133 h 160"/>
                <a:gd name="T32" fmla="*/ 58 w 176"/>
                <a:gd name="T33" fmla="*/ 136 h 160"/>
                <a:gd name="T34" fmla="*/ 72 w 176"/>
                <a:gd name="T35" fmla="*/ 160 h 160"/>
                <a:gd name="T36" fmla="*/ 86 w 176"/>
                <a:gd name="T37" fmla="*/ 136 h 160"/>
                <a:gd name="T38" fmla="*/ 128 w 176"/>
                <a:gd name="T39" fmla="*/ 144 h 160"/>
                <a:gd name="T40" fmla="*/ 160 w 176"/>
                <a:gd name="T41" fmla="*/ 144 h 160"/>
                <a:gd name="T42" fmla="*/ 160 w 176"/>
                <a:gd name="T43" fmla="*/ 133 h 160"/>
                <a:gd name="T44" fmla="*/ 167 w 176"/>
                <a:gd name="T45" fmla="*/ 64 h 160"/>
                <a:gd name="T46" fmla="*/ 142 w 176"/>
                <a:gd name="T47" fmla="*/ 80 h 160"/>
                <a:gd name="T48" fmla="*/ 46 w 176"/>
                <a:gd name="T49" fmla="*/ 64 h 160"/>
                <a:gd name="T50" fmla="*/ 74 w 176"/>
                <a:gd name="T51" fmla="*/ 80 h 160"/>
                <a:gd name="T52" fmla="*/ 46 w 176"/>
                <a:gd name="T53" fmla="*/ 64 h 160"/>
                <a:gd name="T54" fmla="*/ 52 w 176"/>
                <a:gd name="T55" fmla="*/ 88 h 160"/>
                <a:gd name="T56" fmla="*/ 77 w 176"/>
                <a:gd name="T57" fmla="*/ 104 h 160"/>
                <a:gd name="T58" fmla="*/ 59 w 176"/>
                <a:gd name="T59" fmla="*/ 112 h 160"/>
                <a:gd name="T60" fmla="*/ 80 w 176"/>
                <a:gd name="T61" fmla="*/ 128 h 160"/>
                <a:gd name="T62" fmla="*/ 59 w 176"/>
                <a:gd name="T63" fmla="*/ 112 h 160"/>
                <a:gd name="T64" fmla="*/ 64 w 176"/>
                <a:gd name="T65" fmla="*/ 144 h 160"/>
                <a:gd name="T66" fmla="*/ 80 w 176"/>
                <a:gd name="T67" fmla="*/ 144 h 160"/>
                <a:gd name="T68" fmla="*/ 104 w 176"/>
                <a:gd name="T69" fmla="*/ 128 h 160"/>
                <a:gd name="T70" fmla="*/ 86 w 176"/>
                <a:gd name="T71" fmla="*/ 112 h 160"/>
                <a:gd name="T72" fmla="*/ 104 w 176"/>
                <a:gd name="T73" fmla="*/ 128 h 160"/>
                <a:gd name="T74" fmla="*/ 85 w 176"/>
                <a:gd name="T75" fmla="*/ 104 h 160"/>
                <a:gd name="T76" fmla="*/ 104 w 176"/>
                <a:gd name="T77" fmla="*/ 88 h 160"/>
                <a:gd name="T78" fmla="*/ 104 w 176"/>
                <a:gd name="T79" fmla="*/ 80 h 160"/>
                <a:gd name="T80" fmla="*/ 80 w 176"/>
                <a:gd name="T81" fmla="*/ 64 h 160"/>
                <a:gd name="T82" fmla="*/ 104 w 176"/>
                <a:gd name="T83" fmla="*/ 80 h 160"/>
                <a:gd name="T84" fmla="*/ 112 w 176"/>
                <a:gd name="T85" fmla="*/ 128 h 160"/>
                <a:gd name="T86" fmla="*/ 130 w 176"/>
                <a:gd name="T87" fmla="*/ 112 h 160"/>
                <a:gd name="T88" fmla="*/ 131 w 176"/>
                <a:gd name="T89" fmla="*/ 104 h 160"/>
                <a:gd name="T90" fmla="*/ 112 w 176"/>
                <a:gd name="T91" fmla="*/ 88 h 160"/>
                <a:gd name="T92" fmla="*/ 131 w 176"/>
                <a:gd name="T93" fmla="*/ 104 h 160"/>
                <a:gd name="T94" fmla="*/ 112 w 176"/>
                <a:gd name="T95" fmla="*/ 80 h 160"/>
                <a:gd name="T96" fmla="*/ 136 w 176"/>
                <a:gd name="T97" fmla="*/ 64 h 160"/>
                <a:gd name="T98" fmla="*/ 144 w 176"/>
                <a:gd name="T99" fmla="*/ 152 h 160"/>
                <a:gd name="T100" fmla="*/ 144 w 176"/>
                <a:gd name="T101" fmla="*/ 136 h 160"/>
                <a:gd name="T102" fmla="*/ 144 w 176"/>
                <a:gd name="T103" fmla="*/ 152 h 160"/>
                <a:gd name="T104" fmla="*/ 136 w 176"/>
                <a:gd name="T105" fmla="*/ 128 h 160"/>
                <a:gd name="T106" fmla="*/ 156 w 176"/>
                <a:gd name="T107" fmla="*/ 112 h 160"/>
                <a:gd name="T108" fmla="*/ 139 w 176"/>
                <a:gd name="T109" fmla="*/ 104 h 160"/>
                <a:gd name="T110" fmla="*/ 162 w 176"/>
                <a:gd name="T111" fmla="*/ 88 h 160"/>
                <a:gd name="T112" fmla="*/ 139 w 176"/>
                <a:gd name="T113" fmla="*/ 10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76" h="160">
                  <a:moveTo>
                    <a:pt x="88" y="28"/>
                  </a:moveTo>
                  <a:cubicBezTo>
                    <a:pt x="104" y="28"/>
                    <a:pt x="104" y="28"/>
                    <a:pt x="104" y="28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4" y="46"/>
                    <a:pt x="106" y="48"/>
                    <a:pt x="108" y="48"/>
                  </a:cubicBezTo>
                  <a:cubicBezTo>
                    <a:pt x="110" y="48"/>
                    <a:pt x="112" y="46"/>
                    <a:pt x="112" y="44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30" y="28"/>
                    <a:pt x="132" y="26"/>
                    <a:pt x="132" y="24"/>
                  </a:cubicBezTo>
                  <a:cubicBezTo>
                    <a:pt x="132" y="22"/>
                    <a:pt x="130" y="20"/>
                    <a:pt x="128" y="20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2"/>
                    <a:pt x="110" y="0"/>
                    <a:pt x="108" y="0"/>
                  </a:cubicBezTo>
                  <a:cubicBezTo>
                    <a:pt x="106" y="0"/>
                    <a:pt x="104" y="2"/>
                    <a:pt x="104" y="4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6" y="20"/>
                    <a:pt x="84" y="22"/>
                    <a:pt x="84" y="24"/>
                  </a:cubicBezTo>
                  <a:cubicBezTo>
                    <a:pt x="84" y="26"/>
                    <a:pt x="86" y="28"/>
                    <a:pt x="88" y="28"/>
                  </a:cubicBezTo>
                  <a:moveTo>
                    <a:pt x="160" y="133"/>
                  </a:moveTo>
                  <a:cubicBezTo>
                    <a:pt x="160" y="133"/>
                    <a:pt x="160" y="133"/>
                    <a:pt x="160" y="133"/>
                  </a:cubicBezTo>
                  <a:cubicBezTo>
                    <a:pt x="176" y="61"/>
                    <a:pt x="176" y="61"/>
                    <a:pt x="176" y="61"/>
                  </a:cubicBezTo>
                  <a:cubicBezTo>
                    <a:pt x="176" y="61"/>
                    <a:pt x="176" y="61"/>
                    <a:pt x="176" y="61"/>
                  </a:cubicBezTo>
                  <a:cubicBezTo>
                    <a:pt x="176" y="61"/>
                    <a:pt x="176" y="60"/>
                    <a:pt x="176" y="60"/>
                  </a:cubicBezTo>
                  <a:cubicBezTo>
                    <a:pt x="176" y="58"/>
                    <a:pt x="174" y="56"/>
                    <a:pt x="172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8" y="33"/>
                    <a:pt x="36" y="32"/>
                    <a:pt x="34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4"/>
                    <a:pt x="0" y="36"/>
                  </a:cubicBezTo>
                  <a:cubicBezTo>
                    <a:pt x="0" y="38"/>
                    <a:pt x="2" y="40"/>
                    <a:pt x="4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56" y="133"/>
                    <a:pt x="56" y="133"/>
                    <a:pt x="56" y="133"/>
                  </a:cubicBezTo>
                  <a:cubicBezTo>
                    <a:pt x="56" y="133"/>
                    <a:pt x="56" y="133"/>
                    <a:pt x="56" y="133"/>
                  </a:cubicBezTo>
                  <a:cubicBezTo>
                    <a:pt x="57" y="134"/>
                    <a:pt x="57" y="135"/>
                    <a:pt x="58" y="136"/>
                  </a:cubicBezTo>
                  <a:cubicBezTo>
                    <a:pt x="57" y="138"/>
                    <a:pt x="56" y="141"/>
                    <a:pt x="56" y="144"/>
                  </a:cubicBezTo>
                  <a:cubicBezTo>
                    <a:pt x="56" y="153"/>
                    <a:pt x="63" y="160"/>
                    <a:pt x="72" y="160"/>
                  </a:cubicBezTo>
                  <a:cubicBezTo>
                    <a:pt x="81" y="160"/>
                    <a:pt x="88" y="153"/>
                    <a:pt x="88" y="144"/>
                  </a:cubicBezTo>
                  <a:cubicBezTo>
                    <a:pt x="88" y="141"/>
                    <a:pt x="87" y="138"/>
                    <a:pt x="86" y="136"/>
                  </a:cubicBezTo>
                  <a:cubicBezTo>
                    <a:pt x="130" y="136"/>
                    <a:pt x="130" y="136"/>
                    <a:pt x="130" y="136"/>
                  </a:cubicBezTo>
                  <a:cubicBezTo>
                    <a:pt x="129" y="138"/>
                    <a:pt x="128" y="141"/>
                    <a:pt x="128" y="144"/>
                  </a:cubicBezTo>
                  <a:cubicBezTo>
                    <a:pt x="128" y="153"/>
                    <a:pt x="135" y="160"/>
                    <a:pt x="144" y="160"/>
                  </a:cubicBezTo>
                  <a:cubicBezTo>
                    <a:pt x="153" y="160"/>
                    <a:pt x="160" y="153"/>
                    <a:pt x="160" y="144"/>
                  </a:cubicBezTo>
                  <a:cubicBezTo>
                    <a:pt x="160" y="141"/>
                    <a:pt x="159" y="138"/>
                    <a:pt x="158" y="136"/>
                  </a:cubicBezTo>
                  <a:cubicBezTo>
                    <a:pt x="159" y="135"/>
                    <a:pt x="160" y="134"/>
                    <a:pt x="160" y="133"/>
                  </a:cubicBezTo>
                  <a:moveTo>
                    <a:pt x="144" y="64"/>
                  </a:moveTo>
                  <a:cubicBezTo>
                    <a:pt x="167" y="64"/>
                    <a:pt x="167" y="64"/>
                    <a:pt x="167" y="64"/>
                  </a:cubicBezTo>
                  <a:cubicBezTo>
                    <a:pt x="163" y="80"/>
                    <a:pt x="163" y="80"/>
                    <a:pt x="163" y="80"/>
                  </a:cubicBezTo>
                  <a:cubicBezTo>
                    <a:pt x="142" y="80"/>
                    <a:pt x="142" y="80"/>
                    <a:pt x="142" y="80"/>
                  </a:cubicBezTo>
                  <a:lnTo>
                    <a:pt x="144" y="64"/>
                  </a:lnTo>
                  <a:close/>
                  <a:moveTo>
                    <a:pt x="46" y="64"/>
                  </a:moveTo>
                  <a:cubicBezTo>
                    <a:pt x="72" y="64"/>
                    <a:pt x="72" y="64"/>
                    <a:pt x="72" y="64"/>
                  </a:cubicBezTo>
                  <a:cubicBezTo>
                    <a:pt x="74" y="80"/>
                    <a:pt x="74" y="80"/>
                    <a:pt x="74" y="80"/>
                  </a:cubicBezTo>
                  <a:cubicBezTo>
                    <a:pt x="50" y="80"/>
                    <a:pt x="50" y="80"/>
                    <a:pt x="50" y="80"/>
                  </a:cubicBezTo>
                  <a:lnTo>
                    <a:pt x="46" y="64"/>
                  </a:lnTo>
                  <a:close/>
                  <a:moveTo>
                    <a:pt x="57" y="104"/>
                  </a:moveTo>
                  <a:cubicBezTo>
                    <a:pt x="52" y="88"/>
                    <a:pt x="52" y="88"/>
                    <a:pt x="52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7" y="104"/>
                    <a:pt x="77" y="104"/>
                    <a:pt x="77" y="104"/>
                  </a:cubicBezTo>
                  <a:lnTo>
                    <a:pt x="57" y="104"/>
                  </a:lnTo>
                  <a:close/>
                  <a:moveTo>
                    <a:pt x="59" y="112"/>
                  </a:moveTo>
                  <a:cubicBezTo>
                    <a:pt x="78" y="112"/>
                    <a:pt x="78" y="112"/>
                    <a:pt x="78" y="112"/>
                  </a:cubicBezTo>
                  <a:cubicBezTo>
                    <a:pt x="80" y="128"/>
                    <a:pt x="80" y="128"/>
                    <a:pt x="80" y="128"/>
                  </a:cubicBezTo>
                  <a:cubicBezTo>
                    <a:pt x="63" y="128"/>
                    <a:pt x="63" y="128"/>
                    <a:pt x="63" y="128"/>
                  </a:cubicBezTo>
                  <a:lnTo>
                    <a:pt x="59" y="112"/>
                  </a:lnTo>
                  <a:close/>
                  <a:moveTo>
                    <a:pt x="72" y="152"/>
                  </a:moveTo>
                  <a:cubicBezTo>
                    <a:pt x="68" y="152"/>
                    <a:pt x="64" y="148"/>
                    <a:pt x="64" y="144"/>
                  </a:cubicBezTo>
                  <a:cubicBezTo>
                    <a:pt x="64" y="140"/>
                    <a:pt x="68" y="136"/>
                    <a:pt x="72" y="136"/>
                  </a:cubicBezTo>
                  <a:cubicBezTo>
                    <a:pt x="76" y="136"/>
                    <a:pt x="80" y="140"/>
                    <a:pt x="80" y="144"/>
                  </a:cubicBezTo>
                  <a:cubicBezTo>
                    <a:pt x="80" y="148"/>
                    <a:pt x="76" y="152"/>
                    <a:pt x="72" y="152"/>
                  </a:cubicBezTo>
                  <a:moveTo>
                    <a:pt x="104" y="128"/>
                  </a:moveTo>
                  <a:cubicBezTo>
                    <a:pt x="88" y="128"/>
                    <a:pt x="88" y="128"/>
                    <a:pt x="88" y="128"/>
                  </a:cubicBezTo>
                  <a:cubicBezTo>
                    <a:pt x="86" y="112"/>
                    <a:pt x="86" y="112"/>
                    <a:pt x="86" y="112"/>
                  </a:cubicBezTo>
                  <a:cubicBezTo>
                    <a:pt x="104" y="112"/>
                    <a:pt x="104" y="112"/>
                    <a:pt x="104" y="112"/>
                  </a:cubicBezTo>
                  <a:lnTo>
                    <a:pt x="104" y="128"/>
                  </a:lnTo>
                  <a:close/>
                  <a:moveTo>
                    <a:pt x="104" y="104"/>
                  </a:moveTo>
                  <a:cubicBezTo>
                    <a:pt x="85" y="104"/>
                    <a:pt x="85" y="104"/>
                    <a:pt x="85" y="104"/>
                  </a:cubicBezTo>
                  <a:cubicBezTo>
                    <a:pt x="83" y="88"/>
                    <a:pt x="83" y="88"/>
                    <a:pt x="83" y="88"/>
                  </a:cubicBezTo>
                  <a:cubicBezTo>
                    <a:pt x="104" y="88"/>
                    <a:pt x="104" y="88"/>
                    <a:pt x="104" y="88"/>
                  </a:cubicBezTo>
                  <a:lnTo>
                    <a:pt x="104" y="104"/>
                  </a:lnTo>
                  <a:close/>
                  <a:moveTo>
                    <a:pt x="104" y="80"/>
                  </a:moveTo>
                  <a:cubicBezTo>
                    <a:pt x="82" y="80"/>
                    <a:pt x="82" y="80"/>
                    <a:pt x="82" y="80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104" y="64"/>
                    <a:pt x="104" y="64"/>
                    <a:pt x="104" y="64"/>
                  </a:cubicBezTo>
                  <a:lnTo>
                    <a:pt x="104" y="80"/>
                  </a:lnTo>
                  <a:close/>
                  <a:moveTo>
                    <a:pt x="128" y="128"/>
                  </a:moveTo>
                  <a:cubicBezTo>
                    <a:pt x="112" y="128"/>
                    <a:pt x="112" y="128"/>
                    <a:pt x="112" y="128"/>
                  </a:cubicBezTo>
                  <a:cubicBezTo>
                    <a:pt x="112" y="112"/>
                    <a:pt x="112" y="112"/>
                    <a:pt x="112" y="112"/>
                  </a:cubicBezTo>
                  <a:cubicBezTo>
                    <a:pt x="130" y="112"/>
                    <a:pt x="130" y="112"/>
                    <a:pt x="130" y="112"/>
                  </a:cubicBezTo>
                  <a:lnTo>
                    <a:pt x="128" y="128"/>
                  </a:lnTo>
                  <a:close/>
                  <a:moveTo>
                    <a:pt x="131" y="104"/>
                  </a:moveTo>
                  <a:cubicBezTo>
                    <a:pt x="112" y="104"/>
                    <a:pt x="112" y="104"/>
                    <a:pt x="112" y="104"/>
                  </a:cubicBezTo>
                  <a:cubicBezTo>
                    <a:pt x="112" y="88"/>
                    <a:pt x="112" y="88"/>
                    <a:pt x="112" y="88"/>
                  </a:cubicBezTo>
                  <a:cubicBezTo>
                    <a:pt x="133" y="88"/>
                    <a:pt x="133" y="88"/>
                    <a:pt x="133" y="88"/>
                  </a:cubicBezTo>
                  <a:lnTo>
                    <a:pt x="131" y="104"/>
                  </a:lnTo>
                  <a:close/>
                  <a:moveTo>
                    <a:pt x="134" y="80"/>
                  </a:moveTo>
                  <a:cubicBezTo>
                    <a:pt x="112" y="80"/>
                    <a:pt x="112" y="80"/>
                    <a:pt x="112" y="80"/>
                  </a:cubicBezTo>
                  <a:cubicBezTo>
                    <a:pt x="112" y="64"/>
                    <a:pt x="112" y="64"/>
                    <a:pt x="112" y="64"/>
                  </a:cubicBezTo>
                  <a:cubicBezTo>
                    <a:pt x="136" y="64"/>
                    <a:pt x="136" y="64"/>
                    <a:pt x="136" y="64"/>
                  </a:cubicBezTo>
                  <a:lnTo>
                    <a:pt x="134" y="80"/>
                  </a:lnTo>
                  <a:close/>
                  <a:moveTo>
                    <a:pt x="144" y="152"/>
                  </a:moveTo>
                  <a:cubicBezTo>
                    <a:pt x="140" y="152"/>
                    <a:pt x="136" y="148"/>
                    <a:pt x="136" y="144"/>
                  </a:cubicBezTo>
                  <a:cubicBezTo>
                    <a:pt x="136" y="140"/>
                    <a:pt x="140" y="136"/>
                    <a:pt x="144" y="136"/>
                  </a:cubicBezTo>
                  <a:cubicBezTo>
                    <a:pt x="148" y="136"/>
                    <a:pt x="152" y="140"/>
                    <a:pt x="152" y="144"/>
                  </a:cubicBezTo>
                  <a:cubicBezTo>
                    <a:pt x="152" y="148"/>
                    <a:pt x="148" y="152"/>
                    <a:pt x="144" y="152"/>
                  </a:cubicBezTo>
                  <a:moveTo>
                    <a:pt x="153" y="128"/>
                  </a:moveTo>
                  <a:cubicBezTo>
                    <a:pt x="136" y="128"/>
                    <a:pt x="136" y="128"/>
                    <a:pt x="136" y="128"/>
                  </a:cubicBezTo>
                  <a:cubicBezTo>
                    <a:pt x="138" y="112"/>
                    <a:pt x="138" y="112"/>
                    <a:pt x="138" y="112"/>
                  </a:cubicBezTo>
                  <a:cubicBezTo>
                    <a:pt x="156" y="112"/>
                    <a:pt x="156" y="112"/>
                    <a:pt x="156" y="112"/>
                  </a:cubicBezTo>
                  <a:lnTo>
                    <a:pt x="153" y="128"/>
                  </a:lnTo>
                  <a:close/>
                  <a:moveTo>
                    <a:pt x="139" y="104"/>
                  </a:moveTo>
                  <a:cubicBezTo>
                    <a:pt x="141" y="88"/>
                    <a:pt x="141" y="88"/>
                    <a:pt x="141" y="88"/>
                  </a:cubicBezTo>
                  <a:cubicBezTo>
                    <a:pt x="162" y="88"/>
                    <a:pt x="162" y="88"/>
                    <a:pt x="162" y="88"/>
                  </a:cubicBezTo>
                  <a:cubicBezTo>
                    <a:pt x="158" y="104"/>
                    <a:pt x="158" y="104"/>
                    <a:pt x="158" y="104"/>
                  </a:cubicBezTo>
                  <a:lnTo>
                    <a:pt x="139" y="104"/>
                  </a:ln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3397D17-FF51-4501-918A-BF3F9895121E}"/>
              </a:ext>
            </a:extLst>
          </p:cNvPr>
          <p:cNvGrpSpPr/>
          <p:nvPr/>
        </p:nvGrpSpPr>
        <p:grpSpPr>
          <a:xfrm>
            <a:off x="7354933" y="2384884"/>
            <a:ext cx="1836204" cy="2195854"/>
            <a:chOff x="9433560" y="2680315"/>
            <a:chExt cx="1472620" cy="1761056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80B5AF1-2A37-4EDA-BA8E-893D44EE76B5}"/>
                </a:ext>
              </a:extLst>
            </p:cNvPr>
            <p:cNvSpPr/>
            <p:nvPr/>
          </p:nvSpPr>
          <p:spPr>
            <a:xfrm>
              <a:off x="9448609" y="2680315"/>
              <a:ext cx="1442523" cy="1761056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文本框 10">
              <a:extLst>
                <a:ext uri="{FF2B5EF4-FFF2-40B4-BE49-F238E27FC236}">
                  <a16:creationId xmlns:a16="http://schemas.microsoft.com/office/drawing/2014/main" id="{78D45D7E-619D-48CB-8877-00C0B2C33BA1}"/>
                </a:ext>
              </a:extLst>
            </p:cNvPr>
            <p:cNvSpPr txBox="1"/>
            <p:nvPr/>
          </p:nvSpPr>
          <p:spPr>
            <a:xfrm>
              <a:off x="9433560" y="4019700"/>
              <a:ext cx="1472620" cy="247500"/>
            </a:xfrm>
            <a:prstGeom prst="rect">
              <a:avLst/>
            </a:prstGeom>
            <a:noFill/>
          </p:spPr>
          <p:txBody>
            <a:bodyPr wrap="none" lIns="0" tIns="0" rIns="0" bIns="0" anchor="t" anchorCtr="1">
              <a:normAutofit/>
            </a:bodyPr>
            <a:lstStyle/>
            <a:p>
              <a:pPr algn="ctr"/>
              <a:r>
                <a:rPr lang="zh-CN" altLang="en-US" sz="1400" b="1">
                  <a:solidFill>
                    <a:schemeClr val="dk1">
                      <a:lumMod val="100000"/>
                    </a:schemeClr>
                  </a:solidFill>
                </a:rPr>
                <a:t>关键词</a:t>
              </a:r>
            </a:p>
          </p:txBody>
        </p:sp>
        <p:sp>
          <p:nvSpPr>
            <p:cNvPr id="17" name="任意多边形 11">
              <a:extLst>
                <a:ext uri="{FF2B5EF4-FFF2-40B4-BE49-F238E27FC236}">
                  <a16:creationId xmlns:a16="http://schemas.microsoft.com/office/drawing/2014/main" id="{4A9BB234-CAB2-4293-BCEE-9998731D4F3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26870" y="3221833"/>
              <a:ext cx="486000" cy="487359"/>
            </a:xfrm>
            <a:custGeom>
              <a:avLst/>
              <a:gdLst>
                <a:gd name="T0" fmla="*/ 136 w 176"/>
                <a:gd name="T1" fmla="*/ 67 h 176"/>
                <a:gd name="T2" fmla="*/ 132 w 176"/>
                <a:gd name="T3" fmla="*/ 64 h 176"/>
                <a:gd name="T4" fmla="*/ 104 w 176"/>
                <a:gd name="T5" fmla="*/ 56 h 176"/>
                <a:gd name="T6" fmla="*/ 40 w 176"/>
                <a:gd name="T7" fmla="*/ 56 h 176"/>
                <a:gd name="T8" fmla="*/ 12 w 176"/>
                <a:gd name="T9" fmla="*/ 64 h 176"/>
                <a:gd name="T10" fmla="*/ 8 w 176"/>
                <a:gd name="T11" fmla="*/ 67 h 176"/>
                <a:gd name="T12" fmla="*/ 0 w 176"/>
                <a:gd name="T13" fmla="*/ 171 h 176"/>
                <a:gd name="T14" fmla="*/ 4 w 176"/>
                <a:gd name="T15" fmla="*/ 176 h 176"/>
                <a:gd name="T16" fmla="*/ 144 w 176"/>
                <a:gd name="T17" fmla="*/ 172 h 176"/>
                <a:gd name="T18" fmla="*/ 48 w 176"/>
                <a:gd name="T19" fmla="*/ 56 h 176"/>
                <a:gd name="T20" fmla="*/ 96 w 176"/>
                <a:gd name="T21" fmla="*/ 56 h 176"/>
                <a:gd name="T22" fmla="*/ 48 w 176"/>
                <a:gd name="T23" fmla="*/ 64 h 176"/>
                <a:gd name="T24" fmla="*/ 16 w 176"/>
                <a:gd name="T25" fmla="*/ 72 h 176"/>
                <a:gd name="T26" fmla="*/ 40 w 176"/>
                <a:gd name="T27" fmla="*/ 89 h 176"/>
                <a:gd name="T28" fmla="*/ 44 w 176"/>
                <a:gd name="T29" fmla="*/ 104 h 176"/>
                <a:gd name="T30" fmla="*/ 48 w 176"/>
                <a:gd name="T31" fmla="*/ 89 h 176"/>
                <a:gd name="T32" fmla="*/ 96 w 176"/>
                <a:gd name="T33" fmla="*/ 72 h 176"/>
                <a:gd name="T34" fmla="*/ 92 w 176"/>
                <a:gd name="T35" fmla="*/ 96 h 176"/>
                <a:gd name="T36" fmla="*/ 108 w 176"/>
                <a:gd name="T37" fmla="*/ 96 h 176"/>
                <a:gd name="T38" fmla="*/ 104 w 176"/>
                <a:gd name="T39" fmla="*/ 72 h 176"/>
                <a:gd name="T40" fmla="*/ 134 w 176"/>
                <a:gd name="T41" fmla="*/ 152 h 176"/>
                <a:gd name="T42" fmla="*/ 16 w 176"/>
                <a:gd name="T43" fmla="*/ 72 h 176"/>
                <a:gd name="T44" fmla="*/ 9 w 176"/>
                <a:gd name="T45" fmla="*/ 160 h 176"/>
                <a:gd name="T46" fmla="*/ 136 w 176"/>
                <a:gd name="T47" fmla="*/ 168 h 176"/>
                <a:gd name="T48" fmla="*/ 176 w 176"/>
                <a:gd name="T49" fmla="*/ 147 h 176"/>
                <a:gd name="T50" fmla="*/ 168 w 176"/>
                <a:gd name="T51" fmla="*/ 43 h 176"/>
                <a:gd name="T52" fmla="*/ 164 w 176"/>
                <a:gd name="T53" fmla="*/ 40 h 176"/>
                <a:gd name="T54" fmla="*/ 136 w 176"/>
                <a:gd name="T55" fmla="*/ 32 h 176"/>
                <a:gd name="T56" fmla="*/ 76 w 176"/>
                <a:gd name="T57" fmla="*/ 16 h 176"/>
                <a:gd name="T58" fmla="*/ 104 w 176"/>
                <a:gd name="T59" fmla="*/ 8 h 176"/>
                <a:gd name="T60" fmla="*/ 128 w 176"/>
                <a:gd name="T61" fmla="*/ 40 h 176"/>
                <a:gd name="T62" fmla="*/ 111 w 176"/>
                <a:gd name="T63" fmla="*/ 48 h 176"/>
                <a:gd name="T64" fmla="*/ 128 w 176"/>
                <a:gd name="T65" fmla="*/ 56 h 176"/>
                <a:gd name="T66" fmla="*/ 136 w 176"/>
                <a:gd name="T67" fmla="*/ 57 h 176"/>
                <a:gd name="T68" fmla="*/ 160 w 176"/>
                <a:gd name="T69" fmla="*/ 48 h 176"/>
                <a:gd name="T70" fmla="*/ 149 w 176"/>
                <a:gd name="T71" fmla="*/ 128 h 176"/>
                <a:gd name="T72" fmla="*/ 167 w 176"/>
                <a:gd name="T73" fmla="*/ 136 h 176"/>
                <a:gd name="T74" fmla="*/ 150 w 176"/>
                <a:gd name="T75" fmla="*/ 144 h 176"/>
                <a:gd name="T76" fmla="*/ 172 w 176"/>
                <a:gd name="T77" fmla="*/ 152 h 176"/>
                <a:gd name="T78" fmla="*/ 176 w 176"/>
                <a:gd name="T79" fmla="*/ 147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6" h="176">
                  <a:moveTo>
                    <a:pt x="144" y="171"/>
                  </a:moveTo>
                  <a:cubicBezTo>
                    <a:pt x="136" y="67"/>
                    <a:pt x="136" y="67"/>
                    <a:pt x="136" y="67"/>
                  </a:cubicBezTo>
                  <a:cubicBezTo>
                    <a:pt x="136" y="67"/>
                    <a:pt x="136" y="67"/>
                    <a:pt x="136" y="67"/>
                  </a:cubicBezTo>
                  <a:cubicBezTo>
                    <a:pt x="136" y="66"/>
                    <a:pt x="134" y="64"/>
                    <a:pt x="132" y="64"/>
                  </a:cubicBezTo>
                  <a:cubicBezTo>
                    <a:pt x="104" y="64"/>
                    <a:pt x="104" y="64"/>
                    <a:pt x="104" y="64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104" y="38"/>
                    <a:pt x="90" y="24"/>
                    <a:pt x="72" y="24"/>
                  </a:cubicBezTo>
                  <a:cubicBezTo>
                    <a:pt x="54" y="24"/>
                    <a:pt x="40" y="38"/>
                    <a:pt x="40" y="56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0" y="64"/>
                    <a:pt x="8" y="66"/>
                    <a:pt x="8" y="67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4"/>
                    <a:pt x="2" y="176"/>
                    <a:pt x="4" y="176"/>
                  </a:cubicBezTo>
                  <a:cubicBezTo>
                    <a:pt x="140" y="176"/>
                    <a:pt x="140" y="176"/>
                    <a:pt x="140" y="176"/>
                  </a:cubicBezTo>
                  <a:cubicBezTo>
                    <a:pt x="142" y="176"/>
                    <a:pt x="144" y="174"/>
                    <a:pt x="144" y="172"/>
                  </a:cubicBezTo>
                  <a:cubicBezTo>
                    <a:pt x="144" y="172"/>
                    <a:pt x="144" y="172"/>
                    <a:pt x="144" y="171"/>
                  </a:cubicBezTo>
                  <a:close/>
                  <a:moveTo>
                    <a:pt x="48" y="56"/>
                  </a:moveTo>
                  <a:cubicBezTo>
                    <a:pt x="48" y="43"/>
                    <a:pt x="59" y="32"/>
                    <a:pt x="72" y="32"/>
                  </a:cubicBezTo>
                  <a:cubicBezTo>
                    <a:pt x="85" y="32"/>
                    <a:pt x="96" y="43"/>
                    <a:pt x="96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48" y="64"/>
                    <a:pt x="48" y="64"/>
                    <a:pt x="48" y="64"/>
                  </a:cubicBezTo>
                  <a:lnTo>
                    <a:pt x="48" y="56"/>
                  </a:lnTo>
                  <a:close/>
                  <a:moveTo>
                    <a:pt x="16" y="72"/>
                  </a:moveTo>
                  <a:cubicBezTo>
                    <a:pt x="40" y="72"/>
                    <a:pt x="40" y="72"/>
                    <a:pt x="40" y="72"/>
                  </a:cubicBezTo>
                  <a:cubicBezTo>
                    <a:pt x="40" y="89"/>
                    <a:pt x="40" y="89"/>
                    <a:pt x="40" y="89"/>
                  </a:cubicBezTo>
                  <a:cubicBezTo>
                    <a:pt x="38" y="90"/>
                    <a:pt x="36" y="93"/>
                    <a:pt x="36" y="96"/>
                  </a:cubicBezTo>
                  <a:cubicBezTo>
                    <a:pt x="36" y="100"/>
                    <a:pt x="40" y="104"/>
                    <a:pt x="44" y="104"/>
                  </a:cubicBezTo>
                  <a:cubicBezTo>
                    <a:pt x="48" y="104"/>
                    <a:pt x="52" y="100"/>
                    <a:pt x="52" y="96"/>
                  </a:cubicBezTo>
                  <a:cubicBezTo>
                    <a:pt x="52" y="93"/>
                    <a:pt x="50" y="90"/>
                    <a:pt x="48" y="89"/>
                  </a:cubicBezTo>
                  <a:cubicBezTo>
                    <a:pt x="48" y="72"/>
                    <a:pt x="48" y="72"/>
                    <a:pt x="48" y="72"/>
                  </a:cubicBezTo>
                  <a:cubicBezTo>
                    <a:pt x="96" y="72"/>
                    <a:pt x="96" y="72"/>
                    <a:pt x="96" y="72"/>
                  </a:cubicBezTo>
                  <a:cubicBezTo>
                    <a:pt x="96" y="89"/>
                    <a:pt x="96" y="89"/>
                    <a:pt x="96" y="89"/>
                  </a:cubicBezTo>
                  <a:cubicBezTo>
                    <a:pt x="94" y="90"/>
                    <a:pt x="92" y="93"/>
                    <a:pt x="92" y="96"/>
                  </a:cubicBezTo>
                  <a:cubicBezTo>
                    <a:pt x="92" y="100"/>
                    <a:pt x="96" y="104"/>
                    <a:pt x="100" y="104"/>
                  </a:cubicBezTo>
                  <a:cubicBezTo>
                    <a:pt x="104" y="104"/>
                    <a:pt x="108" y="100"/>
                    <a:pt x="108" y="96"/>
                  </a:cubicBezTo>
                  <a:cubicBezTo>
                    <a:pt x="108" y="93"/>
                    <a:pt x="106" y="90"/>
                    <a:pt x="104" y="89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28" y="72"/>
                    <a:pt x="128" y="72"/>
                    <a:pt x="128" y="72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0" y="152"/>
                    <a:pt x="10" y="152"/>
                    <a:pt x="10" y="152"/>
                  </a:cubicBezTo>
                  <a:lnTo>
                    <a:pt x="16" y="72"/>
                  </a:lnTo>
                  <a:close/>
                  <a:moveTo>
                    <a:pt x="8" y="168"/>
                  </a:moveTo>
                  <a:cubicBezTo>
                    <a:pt x="9" y="160"/>
                    <a:pt x="9" y="160"/>
                    <a:pt x="9" y="160"/>
                  </a:cubicBezTo>
                  <a:cubicBezTo>
                    <a:pt x="135" y="160"/>
                    <a:pt x="135" y="160"/>
                    <a:pt x="135" y="160"/>
                  </a:cubicBezTo>
                  <a:cubicBezTo>
                    <a:pt x="136" y="168"/>
                    <a:pt x="136" y="168"/>
                    <a:pt x="136" y="168"/>
                  </a:cubicBezTo>
                  <a:lnTo>
                    <a:pt x="8" y="168"/>
                  </a:lnTo>
                  <a:close/>
                  <a:moveTo>
                    <a:pt x="176" y="147"/>
                  </a:moveTo>
                  <a:cubicBezTo>
                    <a:pt x="176" y="147"/>
                    <a:pt x="176" y="147"/>
                    <a:pt x="176" y="147"/>
                  </a:cubicBezTo>
                  <a:cubicBezTo>
                    <a:pt x="168" y="43"/>
                    <a:pt x="168" y="43"/>
                    <a:pt x="168" y="43"/>
                  </a:cubicBezTo>
                  <a:cubicBezTo>
                    <a:pt x="168" y="43"/>
                    <a:pt x="168" y="43"/>
                    <a:pt x="168" y="43"/>
                  </a:cubicBezTo>
                  <a:cubicBezTo>
                    <a:pt x="168" y="42"/>
                    <a:pt x="166" y="40"/>
                    <a:pt x="164" y="40"/>
                  </a:cubicBezTo>
                  <a:cubicBezTo>
                    <a:pt x="136" y="40"/>
                    <a:pt x="136" y="40"/>
                    <a:pt x="136" y="40"/>
                  </a:cubicBezTo>
                  <a:cubicBezTo>
                    <a:pt x="136" y="32"/>
                    <a:pt x="136" y="32"/>
                    <a:pt x="136" y="32"/>
                  </a:cubicBezTo>
                  <a:cubicBezTo>
                    <a:pt x="136" y="14"/>
                    <a:pt x="122" y="0"/>
                    <a:pt x="104" y="0"/>
                  </a:cubicBezTo>
                  <a:cubicBezTo>
                    <a:pt x="92" y="0"/>
                    <a:pt x="82" y="7"/>
                    <a:pt x="76" y="16"/>
                  </a:cubicBezTo>
                  <a:cubicBezTo>
                    <a:pt x="79" y="17"/>
                    <a:pt x="82" y="17"/>
                    <a:pt x="85" y="18"/>
                  </a:cubicBezTo>
                  <a:cubicBezTo>
                    <a:pt x="89" y="12"/>
                    <a:pt x="96" y="8"/>
                    <a:pt x="104" y="8"/>
                  </a:cubicBezTo>
                  <a:cubicBezTo>
                    <a:pt x="117" y="8"/>
                    <a:pt x="128" y="19"/>
                    <a:pt x="128" y="32"/>
                  </a:cubicBezTo>
                  <a:cubicBezTo>
                    <a:pt x="128" y="40"/>
                    <a:pt x="128" y="40"/>
                    <a:pt x="128" y="4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10" y="43"/>
                    <a:pt x="111" y="45"/>
                    <a:pt x="111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56"/>
                    <a:pt x="128" y="56"/>
                    <a:pt x="128" y="56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133" y="56"/>
                    <a:pt x="135" y="56"/>
                    <a:pt x="136" y="57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6" y="128"/>
                    <a:pt x="166" y="128"/>
                    <a:pt x="166" y="128"/>
                  </a:cubicBezTo>
                  <a:cubicBezTo>
                    <a:pt x="149" y="128"/>
                    <a:pt x="149" y="128"/>
                    <a:pt x="149" y="128"/>
                  </a:cubicBezTo>
                  <a:cubicBezTo>
                    <a:pt x="149" y="136"/>
                    <a:pt x="149" y="136"/>
                    <a:pt x="149" y="136"/>
                  </a:cubicBezTo>
                  <a:cubicBezTo>
                    <a:pt x="167" y="136"/>
                    <a:pt x="167" y="136"/>
                    <a:pt x="167" y="136"/>
                  </a:cubicBezTo>
                  <a:cubicBezTo>
                    <a:pt x="168" y="144"/>
                    <a:pt x="168" y="144"/>
                    <a:pt x="168" y="144"/>
                  </a:cubicBezTo>
                  <a:cubicBezTo>
                    <a:pt x="150" y="144"/>
                    <a:pt x="150" y="144"/>
                    <a:pt x="150" y="144"/>
                  </a:cubicBezTo>
                  <a:cubicBezTo>
                    <a:pt x="151" y="152"/>
                    <a:pt x="151" y="152"/>
                    <a:pt x="151" y="152"/>
                  </a:cubicBezTo>
                  <a:cubicBezTo>
                    <a:pt x="172" y="152"/>
                    <a:pt x="172" y="152"/>
                    <a:pt x="172" y="152"/>
                  </a:cubicBezTo>
                  <a:cubicBezTo>
                    <a:pt x="174" y="152"/>
                    <a:pt x="176" y="150"/>
                    <a:pt x="176" y="148"/>
                  </a:cubicBezTo>
                  <a:cubicBezTo>
                    <a:pt x="176" y="148"/>
                    <a:pt x="176" y="148"/>
                    <a:pt x="176" y="147"/>
                  </a:cubicBezTo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A251171-DE7F-408F-91B2-CD923EF10986}"/>
              </a:ext>
            </a:extLst>
          </p:cNvPr>
          <p:cNvGrpSpPr/>
          <p:nvPr/>
        </p:nvGrpSpPr>
        <p:grpSpPr>
          <a:xfrm>
            <a:off x="9588261" y="2384884"/>
            <a:ext cx="1836204" cy="2195854"/>
            <a:chOff x="9433560" y="2680315"/>
            <a:chExt cx="1472620" cy="1761056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7F54D81-3E08-4280-9CAB-E1E9D11E2576}"/>
                </a:ext>
              </a:extLst>
            </p:cNvPr>
            <p:cNvSpPr/>
            <p:nvPr/>
          </p:nvSpPr>
          <p:spPr>
            <a:xfrm>
              <a:off x="9448609" y="2680315"/>
              <a:ext cx="1442523" cy="1761056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文本框 23">
              <a:extLst>
                <a:ext uri="{FF2B5EF4-FFF2-40B4-BE49-F238E27FC236}">
                  <a16:creationId xmlns:a16="http://schemas.microsoft.com/office/drawing/2014/main" id="{35806961-88BB-4593-BA66-F45ED2F155B1}"/>
                </a:ext>
              </a:extLst>
            </p:cNvPr>
            <p:cNvSpPr txBox="1"/>
            <p:nvPr/>
          </p:nvSpPr>
          <p:spPr>
            <a:xfrm>
              <a:off x="9433560" y="4019700"/>
              <a:ext cx="1472620" cy="247500"/>
            </a:xfrm>
            <a:prstGeom prst="rect">
              <a:avLst/>
            </a:prstGeom>
            <a:noFill/>
          </p:spPr>
          <p:txBody>
            <a:bodyPr wrap="none" lIns="0" tIns="0" rIns="0" bIns="0" anchor="t" anchorCtr="1">
              <a:normAutofit/>
            </a:bodyPr>
            <a:lstStyle/>
            <a:p>
              <a:pPr algn="ctr"/>
              <a:r>
                <a:rPr lang="zh-CN" altLang="en-US" sz="1400" b="1">
                  <a:solidFill>
                    <a:schemeClr val="accent5">
                      <a:lumMod val="100000"/>
                    </a:schemeClr>
                  </a:solidFill>
                </a:rPr>
                <a:t>关键词</a:t>
              </a:r>
              <a:endParaRPr lang="zh-CN" altLang="en-US" sz="1400" b="1" dirty="0">
                <a:solidFill>
                  <a:schemeClr val="accent5">
                    <a:lumMod val="100000"/>
                  </a:schemeClr>
                </a:solidFill>
              </a:endParaRPr>
            </a:p>
          </p:txBody>
        </p:sp>
        <p:sp>
          <p:nvSpPr>
            <p:cNvPr id="14" name="任意多边形 24">
              <a:extLst>
                <a:ext uri="{FF2B5EF4-FFF2-40B4-BE49-F238E27FC236}">
                  <a16:creationId xmlns:a16="http://schemas.microsoft.com/office/drawing/2014/main" id="{11DBCB80-68B6-4CE6-AA0B-850667C3C99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26870" y="3221833"/>
              <a:ext cx="486000" cy="487359"/>
            </a:xfrm>
            <a:custGeom>
              <a:avLst/>
              <a:gdLst>
                <a:gd name="T0" fmla="*/ 136 w 176"/>
                <a:gd name="T1" fmla="*/ 67 h 176"/>
                <a:gd name="T2" fmla="*/ 132 w 176"/>
                <a:gd name="T3" fmla="*/ 64 h 176"/>
                <a:gd name="T4" fmla="*/ 104 w 176"/>
                <a:gd name="T5" fmla="*/ 56 h 176"/>
                <a:gd name="T6" fmla="*/ 40 w 176"/>
                <a:gd name="T7" fmla="*/ 56 h 176"/>
                <a:gd name="T8" fmla="*/ 12 w 176"/>
                <a:gd name="T9" fmla="*/ 64 h 176"/>
                <a:gd name="T10" fmla="*/ 8 w 176"/>
                <a:gd name="T11" fmla="*/ 67 h 176"/>
                <a:gd name="T12" fmla="*/ 0 w 176"/>
                <a:gd name="T13" fmla="*/ 171 h 176"/>
                <a:gd name="T14" fmla="*/ 4 w 176"/>
                <a:gd name="T15" fmla="*/ 176 h 176"/>
                <a:gd name="T16" fmla="*/ 144 w 176"/>
                <a:gd name="T17" fmla="*/ 172 h 176"/>
                <a:gd name="T18" fmla="*/ 48 w 176"/>
                <a:gd name="T19" fmla="*/ 56 h 176"/>
                <a:gd name="T20" fmla="*/ 96 w 176"/>
                <a:gd name="T21" fmla="*/ 56 h 176"/>
                <a:gd name="T22" fmla="*/ 48 w 176"/>
                <a:gd name="T23" fmla="*/ 64 h 176"/>
                <a:gd name="T24" fmla="*/ 16 w 176"/>
                <a:gd name="T25" fmla="*/ 72 h 176"/>
                <a:gd name="T26" fmla="*/ 40 w 176"/>
                <a:gd name="T27" fmla="*/ 89 h 176"/>
                <a:gd name="T28" fmla="*/ 44 w 176"/>
                <a:gd name="T29" fmla="*/ 104 h 176"/>
                <a:gd name="T30" fmla="*/ 48 w 176"/>
                <a:gd name="T31" fmla="*/ 89 h 176"/>
                <a:gd name="T32" fmla="*/ 96 w 176"/>
                <a:gd name="T33" fmla="*/ 72 h 176"/>
                <a:gd name="T34" fmla="*/ 92 w 176"/>
                <a:gd name="T35" fmla="*/ 96 h 176"/>
                <a:gd name="T36" fmla="*/ 108 w 176"/>
                <a:gd name="T37" fmla="*/ 96 h 176"/>
                <a:gd name="T38" fmla="*/ 104 w 176"/>
                <a:gd name="T39" fmla="*/ 72 h 176"/>
                <a:gd name="T40" fmla="*/ 134 w 176"/>
                <a:gd name="T41" fmla="*/ 152 h 176"/>
                <a:gd name="T42" fmla="*/ 16 w 176"/>
                <a:gd name="T43" fmla="*/ 72 h 176"/>
                <a:gd name="T44" fmla="*/ 9 w 176"/>
                <a:gd name="T45" fmla="*/ 160 h 176"/>
                <a:gd name="T46" fmla="*/ 136 w 176"/>
                <a:gd name="T47" fmla="*/ 168 h 176"/>
                <a:gd name="T48" fmla="*/ 176 w 176"/>
                <a:gd name="T49" fmla="*/ 147 h 176"/>
                <a:gd name="T50" fmla="*/ 168 w 176"/>
                <a:gd name="T51" fmla="*/ 43 h 176"/>
                <a:gd name="T52" fmla="*/ 164 w 176"/>
                <a:gd name="T53" fmla="*/ 40 h 176"/>
                <a:gd name="T54" fmla="*/ 136 w 176"/>
                <a:gd name="T55" fmla="*/ 32 h 176"/>
                <a:gd name="T56" fmla="*/ 76 w 176"/>
                <a:gd name="T57" fmla="*/ 16 h 176"/>
                <a:gd name="T58" fmla="*/ 104 w 176"/>
                <a:gd name="T59" fmla="*/ 8 h 176"/>
                <a:gd name="T60" fmla="*/ 128 w 176"/>
                <a:gd name="T61" fmla="*/ 40 h 176"/>
                <a:gd name="T62" fmla="*/ 111 w 176"/>
                <a:gd name="T63" fmla="*/ 48 h 176"/>
                <a:gd name="T64" fmla="*/ 128 w 176"/>
                <a:gd name="T65" fmla="*/ 56 h 176"/>
                <a:gd name="T66" fmla="*/ 136 w 176"/>
                <a:gd name="T67" fmla="*/ 57 h 176"/>
                <a:gd name="T68" fmla="*/ 160 w 176"/>
                <a:gd name="T69" fmla="*/ 48 h 176"/>
                <a:gd name="T70" fmla="*/ 149 w 176"/>
                <a:gd name="T71" fmla="*/ 128 h 176"/>
                <a:gd name="T72" fmla="*/ 167 w 176"/>
                <a:gd name="T73" fmla="*/ 136 h 176"/>
                <a:gd name="T74" fmla="*/ 150 w 176"/>
                <a:gd name="T75" fmla="*/ 144 h 176"/>
                <a:gd name="T76" fmla="*/ 172 w 176"/>
                <a:gd name="T77" fmla="*/ 152 h 176"/>
                <a:gd name="T78" fmla="*/ 176 w 176"/>
                <a:gd name="T79" fmla="*/ 147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6" h="176">
                  <a:moveTo>
                    <a:pt x="144" y="171"/>
                  </a:moveTo>
                  <a:cubicBezTo>
                    <a:pt x="136" y="67"/>
                    <a:pt x="136" y="67"/>
                    <a:pt x="136" y="67"/>
                  </a:cubicBezTo>
                  <a:cubicBezTo>
                    <a:pt x="136" y="67"/>
                    <a:pt x="136" y="67"/>
                    <a:pt x="136" y="67"/>
                  </a:cubicBezTo>
                  <a:cubicBezTo>
                    <a:pt x="136" y="66"/>
                    <a:pt x="134" y="64"/>
                    <a:pt x="132" y="64"/>
                  </a:cubicBezTo>
                  <a:cubicBezTo>
                    <a:pt x="104" y="64"/>
                    <a:pt x="104" y="64"/>
                    <a:pt x="104" y="64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104" y="38"/>
                    <a:pt x="90" y="24"/>
                    <a:pt x="72" y="24"/>
                  </a:cubicBezTo>
                  <a:cubicBezTo>
                    <a:pt x="54" y="24"/>
                    <a:pt x="40" y="38"/>
                    <a:pt x="40" y="56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0" y="64"/>
                    <a:pt x="8" y="66"/>
                    <a:pt x="8" y="67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4"/>
                    <a:pt x="2" y="176"/>
                    <a:pt x="4" y="176"/>
                  </a:cubicBezTo>
                  <a:cubicBezTo>
                    <a:pt x="140" y="176"/>
                    <a:pt x="140" y="176"/>
                    <a:pt x="140" y="176"/>
                  </a:cubicBezTo>
                  <a:cubicBezTo>
                    <a:pt x="142" y="176"/>
                    <a:pt x="144" y="174"/>
                    <a:pt x="144" y="172"/>
                  </a:cubicBezTo>
                  <a:cubicBezTo>
                    <a:pt x="144" y="172"/>
                    <a:pt x="144" y="172"/>
                    <a:pt x="144" y="171"/>
                  </a:cubicBezTo>
                  <a:close/>
                  <a:moveTo>
                    <a:pt x="48" y="56"/>
                  </a:moveTo>
                  <a:cubicBezTo>
                    <a:pt x="48" y="43"/>
                    <a:pt x="59" y="32"/>
                    <a:pt x="72" y="32"/>
                  </a:cubicBezTo>
                  <a:cubicBezTo>
                    <a:pt x="85" y="32"/>
                    <a:pt x="96" y="43"/>
                    <a:pt x="96" y="5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48" y="64"/>
                    <a:pt x="48" y="64"/>
                    <a:pt x="48" y="64"/>
                  </a:cubicBezTo>
                  <a:lnTo>
                    <a:pt x="48" y="56"/>
                  </a:lnTo>
                  <a:close/>
                  <a:moveTo>
                    <a:pt x="16" y="72"/>
                  </a:moveTo>
                  <a:cubicBezTo>
                    <a:pt x="40" y="72"/>
                    <a:pt x="40" y="72"/>
                    <a:pt x="40" y="72"/>
                  </a:cubicBezTo>
                  <a:cubicBezTo>
                    <a:pt x="40" y="89"/>
                    <a:pt x="40" y="89"/>
                    <a:pt x="40" y="89"/>
                  </a:cubicBezTo>
                  <a:cubicBezTo>
                    <a:pt x="38" y="90"/>
                    <a:pt x="36" y="93"/>
                    <a:pt x="36" y="96"/>
                  </a:cubicBezTo>
                  <a:cubicBezTo>
                    <a:pt x="36" y="100"/>
                    <a:pt x="40" y="104"/>
                    <a:pt x="44" y="104"/>
                  </a:cubicBezTo>
                  <a:cubicBezTo>
                    <a:pt x="48" y="104"/>
                    <a:pt x="52" y="100"/>
                    <a:pt x="52" y="96"/>
                  </a:cubicBezTo>
                  <a:cubicBezTo>
                    <a:pt x="52" y="93"/>
                    <a:pt x="50" y="90"/>
                    <a:pt x="48" y="89"/>
                  </a:cubicBezTo>
                  <a:cubicBezTo>
                    <a:pt x="48" y="72"/>
                    <a:pt x="48" y="72"/>
                    <a:pt x="48" y="72"/>
                  </a:cubicBezTo>
                  <a:cubicBezTo>
                    <a:pt x="96" y="72"/>
                    <a:pt x="96" y="72"/>
                    <a:pt x="96" y="72"/>
                  </a:cubicBezTo>
                  <a:cubicBezTo>
                    <a:pt x="96" y="89"/>
                    <a:pt x="96" y="89"/>
                    <a:pt x="96" y="89"/>
                  </a:cubicBezTo>
                  <a:cubicBezTo>
                    <a:pt x="94" y="90"/>
                    <a:pt x="92" y="93"/>
                    <a:pt x="92" y="96"/>
                  </a:cubicBezTo>
                  <a:cubicBezTo>
                    <a:pt x="92" y="100"/>
                    <a:pt x="96" y="104"/>
                    <a:pt x="100" y="104"/>
                  </a:cubicBezTo>
                  <a:cubicBezTo>
                    <a:pt x="104" y="104"/>
                    <a:pt x="108" y="100"/>
                    <a:pt x="108" y="96"/>
                  </a:cubicBezTo>
                  <a:cubicBezTo>
                    <a:pt x="108" y="93"/>
                    <a:pt x="106" y="90"/>
                    <a:pt x="104" y="89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28" y="72"/>
                    <a:pt x="128" y="72"/>
                    <a:pt x="128" y="72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0" y="152"/>
                    <a:pt x="10" y="152"/>
                    <a:pt x="10" y="152"/>
                  </a:cubicBezTo>
                  <a:lnTo>
                    <a:pt x="16" y="72"/>
                  </a:lnTo>
                  <a:close/>
                  <a:moveTo>
                    <a:pt x="8" y="168"/>
                  </a:moveTo>
                  <a:cubicBezTo>
                    <a:pt x="9" y="160"/>
                    <a:pt x="9" y="160"/>
                    <a:pt x="9" y="160"/>
                  </a:cubicBezTo>
                  <a:cubicBezTo>
                    <a:pt x="135" y="160"/>
                    <a:pt x="135" y="160"/>
                    <a:pt x="135" y="160"/>
                  </a:cubicBezTo>
                  <a:cubicBezTo>
                    <a:pt x="136" y="168"/>
                    <a:pt x="136" y="168"/>
                    <a:pt x="136" y="168"/>
                  </a:cubicBezTo>
                  <a:lnTo>
                    <a:pt x="8" y="168"/>
                  </a:lnTo>
                  <a:close/>
                  <a:moveTo>
                    <a:pt x="176" y="147"/>
                  </a:moveTo>
                  <a:cubicBezTo>
                    <a:pt x="176" y="147"/>
                    <a:pt x="176" y="147"/>
                    <a:pt x="176" y="147"/>
                  </a:cubicBezTo>
                  <a:cubicBezTo>
                    <a:pt x="168" y="43"/>
                    <a:pt x="168" y="43"/>
                    <a:pt x="168" y="43"/>
                  </a:cubicBezTo>
                  <a:cubicBezTo>
                    <a:pt x="168" y="43"/>
                    <a:pt x="168" y="43"/>
                    <a:pt x="168" y="43"/>
                  </a:cubicBezTo>
                  <a:cubicBezTo>
                    <a:pt x="168" y="42"/>
                    <a:pt x="166" y="40"/>
                    <a:pt x="164" y="40"/>
                  </a:cubicBezTo>
                  <a:cubicBezTo>
                    <a:pt x="136" y="40"/>
                    <a:pt x="136" y="40"/>
                    <a:pt x="136" y="40"/>
                  </a:cubicBezTo>
                  <a:cubicBezTo>
                    <a:pt x="136" y="32"/>
                    <a:pt x="136" y="32"/>
                    <a:pt x="136" y="32"/>
                  </a:cubicBezTo>
                  <a:cubicBezTo>
                    <a:pt x="136" y="14"/>
                    <a:pt x="122" y="0"/>
                    <a:pt x="104" y="0"/>
                  </a:cubicBezTo>
                  <a:cubicBezTo>
                    <a:pt x="92" y="0"/>
                    <a:pt x="82" y="7"/>
                    <a:pt x="76" y="16"/>
                  </a:cubicBezTo>
                  <a:cubicBezTo>
                    <a:pt x="79" y="17"/>
                    <a:pt x="82" y="17"/>
                    <a:pt x="85" y="18"/>
                  </a:cubicBezTo>
                  <a:cubicBezTo>
                    <a:pt x="89" y="12"/>
                    <a:pt x="96" y="8"/>
                    <a:pt x="104" y="8"/>
                  </a:cubicBezTo>
                  <a:cubicBezTo>
                    <a:pt x="117" y="8"/>
                    <a:pt x="128" y="19"/>
                    <a:pt x="128" y="32"/>
                  </a:cubicBezTo>
                  <a:cubicBezTo>
                    <a:pt x="128" y="40"/>
                    <a:pt x="128" y="40"/>
                    <a:pt x="128" y="4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10" y="43"/>
                    <a:pt x="111" y="45"/>
                    <a:pt x="111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56"/>
                    <a:pt x="128" y="56"/>
                    <a:pt x="128" y="56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133" y="56"/>
                    <a:pt x="135" y="56"/>
                    <a:pt x="136" y="57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6" y="128"/>
                    <a:pt x="166" y="128"/>
                    <a:pt x="166" y="128"/>
                  </a:cubicBezTo>
                  <a:cubicBezTo>
                    <a:pt x="149" y="128"/>
                    <a:pt x="149" y="128"/>
                    <a:pt x="149" y="128"/>
                  </a:cubicBezTo>
                  <a:cubicBezTo>
                    <a:pt x="149" y="136"/>
                    <a:pt x="149" y="136"/>
                    <a:pt x="149" y="136"/>
                  </a:cubicBezTo>
                  <a:cubicBezTo>
                    <a:pt x="167" y="136"/>
                    <a:pt x="167" y="136"/>
                    <a:pt x="167" y="136"/>
                  </a:cubicBezTo>
                  <a:cubicBezTo>
                    <a:pt x="168" y="144"/>
                    <a:pt x="168" y="144"/>
                    <a:pt x="168" y="144"/>
                  </a:cubicBezTo>
                  <a:cubicBezTo>
                    <a:pt x="150" y="144"/>
                    <a:pt x="150" y="144"/>
                    <a:pt x="150" y="144"/>
                  </a:cubicBezTo>
                  <a:cubicBezTo>
                    <a:pt x="151" y="152"/>
                    <a:pt x="151" y="152"/>
                    <a:pt x="151" y="152"/>
                  </a:cubicBezTo>
                  <a:cubicBezTo>
                    <a:pt x="172" y="152"/>
                    <a:pt x="172" y="152"/>
                    <a:pt x="172" y="152"/>
                  </a:cubicBezTo>
                  <a:cubicBezTo>
                    <a:pt x="174" y="152"/>
                    <a:pt x="176" y="150"/>
                    <a:pt x="176" y="148"/>
                  </a:cubicBezTo>
                  <a:cubicBezTo>
                    <a:pt x="176" y="148"/>
                    <a:pt x="176" y="148"/>
                    <a:pt x="176" y="147"/>
                  </a:cubicBezTo>
                </a:path>
              </a:pathLst>
            </a:custGeom>
            <a:solidFill>
              <a:schemeClr val="accent5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3362057" y="480802"/>
            <a:ext cx="5654040" cy="530997"/>
          </a:xfrm>
          <a:prstGeom prst="rect">
            <a:avLst/>
          </a:prstGeom>
          <a:noFill/>
        </p:spPr>
        <p:txBody>
          <a:bodyPr wrap="none" anchor="ctr" anchorCtr="1">
            <a:normAutofit/>
          </a:bodyPr>
          <a:lstStyle/>
          <a:p>
            <a:pPr algn="ctr"/>
            <a:r>
              <a:rPr lang="zh-CN" altLang="en-US" sz="2000" b="1" dirty="0"/>
              <a:t>标题文本预设</a:t>
            </a:r>
          </a:p>
        </p:txBody>
      </p:sp>
    </p:spTree>
    <p:extLst>
      <p:ext uri="{BB962C8B-B14F-4D97-AF65-F5344CB8AC3E}">
        <p14:creationId xmlns:p14="http://schemas.microsoft.com/office/powerpoint/2010/main" val="4247462677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5" grpId="0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7">
            <a:extLst>
              <a:ext uri="{FF2B5EF4-FFF2-40B4-BE49-F238E27FC236}">
                <a16:creationId xmlns:a16="http://schemas.microsoft.com/office/drawing/2014/main" id="{857BF81B-A2C8-413F-A48E-9530744A5098}"/>
              </a:ext>
            </a:extLst>
          </p:cNvPr>
          <p:cNvGrpSpPr/>
          <p:nvPr/>
        </p:nvGrpSpPr>
        <p:grpSpPr>
          <a:xfrm>
            <a:off x="7113157" y="5304281"/>
            <a:ext cx="2220214" cy="671403"/>
            <a:chOff x="7113157" y="5304281"/>
            <a:chExt cx="2220214" cy="671403"/>
          </a:xfrm>
        </p:grpSpPr>
        <p:sp>
          <p:nvSpPr>
            <p:cNvPr id="34" name="TextBox 4">
              <a:extLst>
                <a:ext uri="{FF2B5EF4-FFF2-40B4-BE49-F238E27FC236}">
                  <a16:creationId xmlns:a16="http://schemas.microsoft.com/office/drawing/2014/main" id="{A42E8AA1-5E66-4C08-B17E-3A736BA168CE}"/>
                </a:ext>
              </a:extLst>
            </p:cNvPr>
            <p:cNvSpPr txBox="1"/>
            <p:nvPr/>
          </p:nvSpPr>
          <p:spPr>
            <a:xfrm>
              <a:off x="7113157" y="5519725"/>
              <a:ext cx="2220214" cy="455959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 defTabSz="121917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050">
                  <a:solidFill>
                    <a:schemeClr val="dk1">
                      <a:lumMod val="100000"/>
                    </a:schemeClr>
                  </a:solidFill>
                </a:rPr>
                <a:t>此部分内容作为文字排版占位显示</a:t>
              </a:r>
              <a:br>
                <a:rPr lang="zh-CN" altLang="en-US" sz="105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50">
                  <a:solidFill>
                    <a:schemeClr val="dk1">
                      <a:lumMod val="100000"/>
                    </a:schemeClr>
                  </a:solidFill>
                </a:rPr>
                <a:t>（建议使用主题字体）</a:t>
              </a:r>
            </a:p>
          </p:txBody>
        </p:sp>
        <p:sp>
          <p:nvSpPr>
            <p:cNvPr id="35" name="Rectangle 5">
              <a:extLst>
                <a:ext uri="{FF2B5EF4-FFF2-40B4-BE49-F238E27FC236}">
                  <a16:creationId xmlns:a16="http://schemas.microsoft.com/office/drawing/2014/main" id="{2E05941D-7CEF-4D8C-BF10-BBFB660A4926}"/>
                </a:ext>
              </a:extLst>
            </p:cNvPr>
            <p:cNvSpPr/>
            <p:nvPr/>
          </p:nvSpPr>
          <p:spPr>
            <a:xfrm>
              <a:off x="7113157" y="5304281"/>
              <a:ext cx="2220214" cy="215444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r>
                <a:rPr lang="zh-CN" altLang="en-US" sz="1400" b="1">
                  <a:solidFill>
                    <a:schemeClr val="accent3"/>
                  </a:solidFill>
                </a:rPr>
                <a:t>标题文本预设</a:t>
              </a:r>
            </a:p>
          </p:txBody>
        </p:sp>
      </p:grpSp>
      <p:grpSp>
        <p:nvGrpSpPr>
          <p:cNvPr id="5" name="Group 6">
            <a:extLst>
              <a:ext uri="{FF2B5EF4-FFF2-40B4-BE49-F238E27FC236}">
                <a16:creationId xmlns:a16="http://schemas.microsoft.com/office/drawing/2014/main" id="{E9C3FEEE-E43F-49F6-A4D7-3751387CA596}"/>
              </a:ext>
            </a:extLst>
          </p:cNvPr>
          <p:cNvGrpSpPr/>
          <p:nvPr/>
        </p:nvGrpSpPr>
        <p:grpSpPr>
          <a:xfrm>
            <a:off x="7133481" y="2838869"/>
            <a:ext cx="1942363" cy="2035313"/>
            <a:chOff x="5350111" y="2144684"/>
            <a:chExt cx="1456772" cy="1526485"/>
          </a:xfrm>
        </p:grpSpPr>
        <p:sp>
          <p:nvSpPr>
            <p:cNvPr id="32" name="Oval 7">
              <a:extLst>
                <a:ext uri="{FF2B5EF4-FFF2-40B4-BE49-F238E27FC236}">
                  <a16:creationId xmlns:a16="http://schemas.microsoft.com/office/drawing/2014/main" id="{DCEE1700-60D8-4AB1-AA29-4FF115C3C9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55187" y="2219473"/>
              <a:ext cx="1451696" cy="14516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Oval 8">
              <a:extLst>
                <a:ext uri="{FF2B5EF4-FFF2-40B4-BE49-F238E27FC236}">
                  <a16:creationId xmlns:a16="http://schemas.microsoft.com/office/drawing/2014/main" id="{456087B2-D9BA-44BE-92BD-DE7DD9290A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50111" y="2144684"/>
              <a:ext cx="1451696" cy="14516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6" name="Group 9">
            <a:extLst>
              <a:ext uri="{FF2B5EF4-FFF2-40B4-BE49-F238E27FC236}">
                <a16:creationId xmlns:a16="http://schemas.microsoft.com/office/drawing/2014/main" id="{4F5B5E4B-A943-43D0-AF29-CD53D47F671E}"/>
              </a:ext>
            </a:extLst>
          </p:cNvPr>
          <p:cNvGrpSpPr/>
          <p:nvPr/>
        </p:nvGrpSpPr>
        <p:grpSpPr>
          <a:xfrm>
            <a:off x="2988581" y="2838869"/>
            <a:ext cx="1935595" cy="2021767"/>
            <a:chOff x="2241436" y="2144684"/>
            <a:chExt cx="1451696" cy="1516325"/>
          </a:xfrm>
        </p:grpSpPr>
        <p:sp>
          <p:nvSpPr>
            <p:cNvPr id="30" name="Oval 10">
              <a:extLst>
                <a:ext uri="{FF2B5EF4-FFF2-40B4-BE49-F238E27FC236}">
                  <a16:creationId xmlns:a16="http://schemas.microsoft.com/office/drawing/2014/main" id="{8259FFB5-7D29-4F41-883E-7D5BC9F875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41436" y="2209313"/>
              <a:ext cx="1451696" cy="14516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732EEAD8-02C3-482B-8897-22CD0FC594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41436" y="2144684"/>
              <a:ext cx="1451696" cy="14516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7" name="Group 12">
            <a:extLst>
              <a:ext uri="{FF2B5EF4-FFF2-40B4-BE49-F238E27FC236}">
                <a16:creationId xmlns:a16="http://schemas.microsoft.com/office/drawing/2014/main" id="{BD7BA0CD-CD84-4E41-907F-61582E321AF8}"/>
              </a:ext>
            </a:extLst>
          </p:cNvPr>
          <p:cNvGrpSpPr/>
          <p:nvPr/>
        </p:nvGrpSpPr>
        <p:grpSpPr>
          <a:xfrm>
            <a:off x="4786895" y="1679049"/>
            <a:ext cx="1935595" cy="2009743"/>
            <a:chOff x="3590171" y="1274819"/>
            <a:chExt cx="1451696" cy="1507307"/>
          </a:xfrm>
        </p:grpSpPr>
        <p:sp>
          <p:nvSpPr>
            <p:cNvPr id="28" name="Oval 13">
              <a:extLst>
                <a:ext uri="{FF2B5EF4-FFF2-40B4-BE49-F238E27FC236}">
                  <a16:creationId xmlns:a16="http://schemas.microsoft.com/office/drawing/2014/main" id="{9EEDD2FC-C992-4135-A29D-E68AFAA913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90171" y="1330430"/>
              <a:ext cx="1451696" cy="145169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Oval 14">
              <a:extLst>
                <a:ext uri="{FF2B5EF4-FFF2-40B4-BE49-F238E27FC236}">
                  <a16:creationId xmlns:a16="http://schemas.microsoft.com/office/drawing/2014/main" id="{A0BB7118-E7B7-473D-9AA5-F58CE89C9E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90171" y="1274819"/>
              <a:ext cx="1451696" cy="1451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8" name="Group 15">
            <a:extLst>
              <a:ext uri="{FF2B5EF4-FFF2-40B4-BE49-F238E27FC236}">
                <a16:creationId xmlns:a16="http://schemas.microsoft.com/office/drawing/2014/main" id="{184D4883-4F4F-4D5D-9DEC-72BD3D249999}"/>
              </a:ext>
            </a:extLst>
          </p:cNvPr>
          <p:cNvGrpSpPr/>
          <p:nvPr/>
        </p:nvGrpSpPr>
        <p:grpSpPr>
          <a:xfrm>
            <a:off x="5252073" y="3676091"/>
            <a:ext cx="1935595" cy="2013676"/>
            <a:chOff x="3939055" y="2772601"/>
            <a:chExt cx="1451696" cy="1510257"/>
          </a:xfrm>
        </p:grpSpPr>
        <p:sp>
          <p:nvSpPr>
            <p:cNvPr id="26" name="Oval 16">
              <a:extLst>
                <a:ext uri="{FF2B5EF4-FFF2-40B4-BE49-F238E27FC236}">
                  <a16:creationId xmlns:a16="http://schemas.microsoft.com/office/drawing/2014/main" id="{5C696E31-23BB-4725-AD19-B117D62C73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39055" y="2831162"/>
              <a:ext cx="1451696" cy="145169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Oval 17">
              <a:extLst>
                <a:ext uri="{FF2B5EF4-FFF2-40B4-BE49-F238E27FC236}">
                  <a16:creationId xmlns:a16="http://schemas.microsoft.com/office/drawing/2014/main" id="{BF5CDF9A-4DFF-4563-B66D-F02922AD69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39055" y="2772601"/>
              <a:ext cx="1451696" cy="14516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9" name="Group 1">
            <a:extLst>
              <a:ext uri="{FF2B5EF4-FFF2-40B4-BE49-F238E27FC236}">
                <a16:creationId xmlns:a16="http://schemas.microsoft.com/office/drawing/2014/main" id="{9F8388FB-184F-43CA-B686-010833E67FED}"/>
              </a:ext>
            </a:extLst>
          </p:cNvPr>
          <p:cNvGrpSpPr/>
          <p:nvPr/>
        </p:nvGrpSpPr>
        <p:grpSpPr>
          <a:xfrm>
            <a:off x="2309707" y="1314098"/>
            <a:ext cx="2220214" cy="671403"/>
            <a:chOff x="2309707" y="1314098"/>
            <a:chExt cx="2220214" cy="671403"/>
          </a:xfrm>
        </p:grpSpPr>
        <p:sp>
          <p:nvSpPr>
            <p:cNvPr id="24" name="TextBox 19">
              <a:extLst>
                <a:ext uri="{FF2B5EF4-FFF2-40B4-BE49-F238E27FC236}">
                  <a16:creationId xmlns:a16="http://schemas.microsoft.com/office/drawing/2014/main" id="{AD79A260-DD20-46DA-A274-000163D90551}"/>
                </a:ext>
              </a:extLst>
            </p:cNvPr>
            <p:cNvSpPr txBox="1"/>
            <p:nvPr/>
          </p:nvSpPr>
          <p:spPr>
            <a:xfrm>
              <a:off x="2309707" y="1529542"/>
              <a:ext cx="2220214" cy="455959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 algn="r" defTabSz="121917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050">
                  <a:solidFill>
                    <a:schemeClr val="dk1">
                      <a:lumMod val="100000"/>
                    </a:schemeClr>
                  </a:solidFill>
                </a:rPr>
                <a:t>此部分内容作为文字排版占位显示</a:t>
              </a:r>
              <a:br>
                <a:rPr lang="zh-CN" altLang="en-US" sz="105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50">
                  <a:solidFill>
                    <a:schemeClr val="dk1">
                      <a:lumMod val="100000"/>
                    </a:schemeClr>
                  </a:solidFill>
                </a:rPr>
                <a:t>（建议使用主题字体）</a:t>
              </a:r>
            </a:p>
          </p:txBody>
        </p:sp>
        <p:sp>
          <p:nvSpPr>
            <p:cNvPr id="25" name="Rectangle 20">
              <a:extLst>
                <a:ext uri="{FF2B5EF4-FFF2-40B4-BE49-F238E27FC236}">
                  <a16:creationId xmlns:a16="http://schemas.microsoft.com/office/drawing/2014/main" id="{DD099E41-89A6-40A1-A4F2-9FC7EC416EBE}"/>
                </a:ext>
              </a:extLst>
            </p:cNvPr>
            <p:cNvSpPr/>
            <p:nvPr/>
          </p:nvSpPr>
          <p:spPr>
            <a:xfrm>
              <a:off x="2309707" y="1314098"/>
              <a:ext cx="2220214" cy="215444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pPr algn="r"/>
              <a:r>
                <a:rPr lang="zh-CN" altLang="en-US" sz="1400" b="1">
                  <a:solidFill>
                    <a:schemeClr val="accent2"/>
                  </a:solidFill>
                </a:rPr>
                <a:t>标题文本预设</a:t>
              </a:r>
            </a:p>
          </p:txBody>
        </p:sp>
      </p:grpSp>
      <p:grpSp>
        <p:nvGrpSpPr>
          <p:cNvPr id="10" name="Group 36">
            <a:extLst>
              <a:ext uri="{FF2B5EF4-FFF2-40B4-BE49-F238E27FC236}">
                <a16:creationId xmlns:a16="http://schemas.microsoft.com/office/drawing/2014/main" id="{660BCFE6-1F83-4302-A727-7D50A7F01EC6}"/>
              </a:ext>
            </a:extLst>
          </p:cNvPr>
          <p:cNvGrpSpPr/>
          <p:nvPr/>
        </p:nvGrpSpPr>
        <p:grpSpPr>
          <a:xfrm>
            <a:off x="9168375" y="3333689"/>
            <a:ext cx="2220214" cy="671403"/>
            <a:chOff x="9168375" y="3333689"/>
            <a:chExt cx="2220214" cy="671403"/>
          </a:xfrm>
        </p:grpSpPr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1386083A-3A35-406D-B08D-116633915239}"/>
                </a:ext>
              </a:extLst>
            </p:cNvPr>
            <p:cNvSpPr txBox="1"/>
            <p:nvPr/>
          </p:nvSpPr>
          <p:spPr>
            <a:xfrm>
              <a:off x="9168375" y="3549133"/>
              <a:ext cx="2220214" cy="455959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 defTabSz="121917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050">
                  <a:solidFill>
                    <a:schemeClr val="dk1">
                      <a:lumMod val="100000"/>
                    </a:schemeClr>
                  </a:solidFill>
                </a:rPr>
                <a:t>此部分内容作为文字排版占位显示</a:t>
              </a:r>
              <a:br>
                <a:rPr lang="zh-CN" altLang="en-US" sz="105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50">
                  <a:solidFill>
                    <a:schemeClr val="dk1">
                      <a:lumMod val="100000"/>
                    </a:schemeClr>
                  </a:solidFill>
                </a:rPr>
                <a:t>（建议使用主题字体）</a:t>
              </a:r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2A41E0A9-BE30-4BA7-8B4D-35CBE03A861B}"/>
                </a:ext>
              </a:extLst>
            </p:cNvPr>
            <p:cNvSpPr/>
            <p:nvPr/>
          </p:nvSpPr>
          <p:spPr>
            <a:xfrm>
              <a:off x="9168375" y="3333689"/>
              <a:ext cx="2220214" cy="215444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r>
                <a:rPr lang="zh-CN" altLang="en-US" sz="1400" b="1">
                  <a:solidFill>
                    <a:schemeClr val="accent4"/>
                  </a:solidFill>
                </a:rPr>
                <a:t>标题文本预设</a:t>
              </a:r>
            </a:p>
          </p:txBody>
        </p:sp>
      </p:grpSp>
      <p:grpSp>
        <p:nvGrpSpPr>
          <p:cNvPr id="11" name="Group 35">
            <a:extLst>
              <a:ext uri="{FF2B5EF4-FFF2-40B4-BE49-F238E27FC236}">
                <a16:creationId xmlns:a16="http://schemas.microsoft.com/office/drawing/2014/main" id="{3508ABFB-4717-4866-A69C-A878EC6EA4D7}"/>
              </a:ext>
            </a:extLst>
          </p:cNvPr>
          <p:cNvGrpSpPr/>
          <p:nvPr/>
        </p:nvGrpSpPr>
        <p:grpSpPr>
          <a:xfrm>
            <a:off x="719666" y="3333684"/>
            <a:ext cx="2220214" cy="671403"/>
            <a:chOff x="719666" y="3333684"/>
            <a:chExt cx="2220214" cy="671403"/>
          </a:xfrm>
        </p:grpSpPr>
        <p:sp>
          <p:nvSpPr>
            <p:cNvPr id="20" name="TextBox 25">
              <a:extLst>
                <a:ext uri="{FF2B5EF4-FFF2-40B4-BE49-F238E27FC236}">
                  <a16:creationId xmlns:a16="http://schemas.microsoft.com/office/drawing/2014/main" id="{D0A48B82-7605-4D46-AA0D-BFFCB96A66FD}"/>
                </a:ext>
              </a:extLst>
            </p:cNvPr>
            <p:cNvSpPr txBox="1"/>
            <p:nvPr/>
          </p:nvSpPr>
          <p:spPr>
            <a:xfrm>
              <a:off x="719666" y="3549128"/>
              <a:ext cx="2220214" cy="455959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 algn="r" defTabSz="121917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050">
                  <a:solidFill>
                    <a:schemeClr val="dk1">
                      <a:lumMod val="100000"/>
                    </a:schemeClr>
                  </a:solidFill>
                </a:rPr>
                <a:t>此部分内容作为文字排版占位显示</a:t>
              </a:r>
              <a:br>
                <a:rPr lang="zh-CN" altLang="en-US" sz="105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050">
                  <a:solidFill>
                    <a:schemeClr val="dk1">
                      <a:lumMod val="100000"/>
                    </a:schemeClr>
                  </a:solidFill>
                </a:rPr>
                <a:t>（建议使用主题字体）</a:t>
              </a:r>
            </a:p>
          </p:txBody>
        </p:sp>
        <p:sp>
          <p:nvSpPr>
            <p:cNvPr id="21" name="Rectangle 26">
              <a:extLst>
                <a:ext uri="{FF2B5EF4-FFF2-40B4-BE49-F238E27FC236}">
                  <a16:creationId xmlns:a16="http://schemas.microsoft.com/office/drawing/2014/main" id="{BC81AF02-4242-4DE1-BAA8-13BDD90445A0}"/>
                </a:ext>
              </a:extLst>
            </p:cNvPr>
            <p:cNvSpPr/>
            <p:nvPr/>
          </p:nvSpPr>
          <p:spPr>
            <a:xfrm>
              <a:off x="719666" y="3333684"/>
              <a:ext cx="2220214" cy="215444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pPr algn="r"/>
              <a:r>
                <a:rPr lang="zh-CN" altLang="en-US" sz="1400" b="1">
                  <a:solidFill>
                    <a:schemeClr val="accent1"/>
                  </a:solidFill>
                </a:rPr>
                <a:t>标题文本预设</a:t>
              </a:r>
            </a:p>
          </p:txBody>
        </p:sp>
      </p:grpSp>
      <p:sp>
        <p:nvSpPr>
          <p:cNvPr id="12" name="Arc 27">
            <a:extLst>
              <a:ext uri="{FF2B5EF4-FFF2-40B4-BE49-F238E27FC236}">
                <a16:creationId xmlns:a16="http://schemas.microsoft.com/office/drawing/2014/main" id="{CE3D42EE-E628-4460-A6B9-37C59E8D8054}"/>
              </a:ext>
            </a:extLst>
          </p:cNvPr>
          <p:cNvSpPr/>
          <p:nvPr/>
        </p:nvSpPr>
        <p:spPr>
          <a:xfrm rot="18536433">
            <a:off x="2827171" y="2542809"/>
            <a:ext cx="2181771" cy="2181771"/>
          </a:xfrm>
          <a:prstGeom prst="arc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3" name="Arc 28">
            <a:extLst>
              <a:ext uri="{FF2B5EF4-FFF2-40B4-BE49-F238E27FC236}">
                <a16:creationId xmlns:a16="http://schemas.microsoft.com/office/drawing/2014/main" id="{45A057C2-6EE0-4EBC-B234-CEA8969E0533}"/>
              </a:ext>
            </a:extLst>
          </p:cNvPr>
          <p:cNvSpPr/>
          <p:nvPr/>
        </p:nvSpPr>
        <p:spPr>
          <a:xfrm rot="2537090">
            <a:off x="4855745" y="1594200"/>
            <a:ext cx="2181771" cy="2181771"/>
          </a:xfrm>
          <a:prstGeom prst="arc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4" name="Arc 29">
            <a:extLst>
              <a:ext uri="{FF2B5EF4-FFF2-40B4-BE49-F238E27FC236}">
                <a16:creationId xmlns:a16="http://schemas.microsoft.com/office/drawing/2014/main" id="{AD571A09-F3A1-4774-B860-C4630A2ADDF4}"/>
              </a:ext>
            </a:extLst>
          </p:cNvPr>
          <p:cNvSpPr/>
          <p:nvPr/>
        </p:nvSpPr>
        <p:spPr>
          <a:xfrm rot="16951463" flipH="1">
            <a:off x="4980351" y="3720045"/>
            <a:ext cx="2181771" cy="2181771"/>
          </a:xfrm>
          <a:prstGeom prst="arc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5" name="Arc 30">
            <a:extLst>
              <a:ext uri="{FF2B5EF4-FFF2-40B4-BE49-F238E27FC236}">
                <a16:creationId xmlns:a16="http://schemas.microsoft.com/office/drawing/2014/main" id="{E4E33F8E-A11F-4D5B-95FB-2A80799E1CDE}"/>
              </a:ext>
            </a:extLst>
          </p:cNvPr>
          <p:cNvSpPr/>
          <p:nvPr/>
        </p:nvSpPr>
        <p:spPr>
          <a:xfrm rot="12440065" flipH="1">
            <a:off x="7036613" y="2987236"/>
            <a:ext cx="2181771" cy="2181771"/>
          </a:xfrm>
          <a:prstGeom prst="arc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6" name="Freeform: Shape 31">
            <a:extLst>
              <a:ext uri="{FF2B5EF4-FFF2-40B4-BE49-F238E27FC236}">
                <a16:creationId xmlns:a16="http://schemas.microsoft.com/office/drawing/2014/main" id="{7E7F835D-20EB-4723-968F-5B01B92AA248}"/>
              </a:ext>
            </a:extLst>
          </p:cNvPr>
          <p:cNvSpPr>
            <a:spLocks/>
          </p:cNvSpPr>
          <p:nvPr/>
        </p:nvSpPr>
        <p:spPr bwMode="auto">
          <a:xfrm>
            <a:off x="3576129" y="3549495"/>
            <a:ext cx="760499" cy="589876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" name="Freeform: Shape 32">
            <a:extLst>
              <a:ext uri="{FF2B5EF4-FFF2-40B4-BE49-F238E27FC236}">
                <a16:creationId xmlns:a16="http://schemas.microsoft.com/office/drawing/2014/main" id="{96674010-7465-4B91-9AA6-2DC3738BCC4D}"/>
              </a:ext>
            </a:extLst>
          </p:cNvPr>
          <p:cNvSpPr>
            <a:spLocks/>
          </p:cNvSpPr>
          <p:nvPr/>
        </p:nvSpPr>
        <p:spPr bwMode="auto">
          <a:xfrm>
            <a:off x="5450180" y="2283363"/>
            <a:ext cx="609024" cy="655224"/>
          </a:xfrm>
          <a:custGeom>
            <a:avLst/>
            <a:gdLst/>
            <a:ahLst/>
            <a:cxnLst>
              <a:cxn ang="0">
                <a:pos x="67" y="67"/>
              </a:cxn>
              <a:cxn ang="0">
                <a:pos x="61" y="72"/>
              </a:cxn>
              <a:cxn ang="0">
                <a:pos x="5" y="72"/>
              </a:cxn>
              <a:cxn ang="0">
                <a:pos x="0" y="67"/>
              </a:cxn>
              <a:cxn ang="0">
                <a:pos x="0" y="16"/>
              </a:cxn>
              <a:cxn ang="0">
                <a:pos x="5" y="11"/>
              </a:cxn>
              <a:cxn ang="0">
                <a:pos x="10" y="11"/>
              </a:cxn>
              <a:cxn ang="0">
                <a:pos x="10" y="7"/>
              </a:cxn>
              <a:cxn ang="0">
                <a:pos x="16" y="0"/>
              </a:cxn>
              <a:cxn ang="0">
                <a:pos x="19" y="0"/>
              </a:cxn>
              <a:cxn ang="0">
                <a:pos x="25" y="7"/>
              </a:cxn>
              <a:cxn ang="0">
                <a:pos x="25" y="11"/>
              </a:cxn>
              <a:cxn ang="0">
                <a:pos x="41" y="11"/>
              </a:cxn>
              <a:cxn ang="0">
                <a:pos x="41" y="7"/>
              </a:cxn>
              <a:cxn ang="0">
                <a:pos x="47" y="0"/>
              </a:cxn>
              <a:cxn ang="0">
                <a:pos x="50" y="0"/>
              </a:cxn>
              <a:cxn ang="0">
                <a:pos x="56" y="7"/>
              </a:cxn>
              <a:cxn ang="0">
                <a:pos x="56" y="11"/>
              </a:cxn>
              <a:cxn ang="0">
                <a:pos x="61" y="11"/>
              </a:cxn>
              <a:cxn ang="0">
                <a:pos x="67" y="16"/>
              </a:cxn>
              <a:cxn ang="0">
                <a:pos x="67" y="67"/>
              </a:cxn>
              <a:cxn ang="0">
                <a:pos x="61" y="67"/>
              </a:cxn>
              <a:cxn ang="0">
                <a:pos x="61" y="26"/>
              </a:cxn>
              <a:cxn ang="0">
                <a:pos x="5" y="26"/>
              </a:cxn>
              <a:cxn ang="0">
                <a:pos x="5" y="67"/>
              </a:cxn>
              <a:cxn ang="0">
                <a:pos x="61" y="67"/>
              </a:cxn>
              <a:cxn ang="0">
                <a:pos x="20" y="7"/>
              </a:cxn>
              <a:cxn ang="0">
                <a:pos x="19" y="5"/>
              </a:cxn>
              <a:cxn ang="0">
                <a:pos x="16" y="5"/>
              </a:cxn>
              <a:cxn ang="0">
                <a:pos x="15" y="7"/>
              </a:cxn>
              <a:cxn ang="0">
                <a:pos x="15" y="18"/>
              </a:cxn>
              <a:cxn ang="0">
                <a:pos x="16" y="20"/>
              </a:cxn>
              <a:cxn ang="0">
                <a:pos x="19" y="20"/>
              </a:cxn>
              <a:cxn ang="0">
                <a:pos x="20" y="18"/>
              </a:cxn>
              <a:cxn ang="0">
                <a:pos x="20" y="7"/>
              </a:cxn>
              <a:cxn ang="0">
                <a:pos x="51" y="7"/>
              </a:cxn>
              <a:cxn ang="0">
                <a:pos x="50" y="5"/>
              </a:cxn>
              <a:cxn ang="0">
                <a:pos x="47" y="5"/>
              </a:cxn>
              <a:cxn ang="0">
                <a:pos x="46" y="7"/>
              </a:cxn>
              <a:cxn ang="0">
                <a:pos x="46" y="18"/>
              </a:cxn>
              <a:cxn ang="0">
                <a:pos x="47" y="20"/>
              </a:cxn>
              <a:cxn ang="0">
                <a:pos x="50" y="20"/>
              </a:cxn>
              <a:cxn ang="0">
                <a:pos x="51" y="18"/>
              </a:cxn>
              <a:cxn ang="0">
                <a:pos x="51" y="7"/>
              </a:cxn>
            </a:cxnLst>
            <a:rect l="0" t="0" r="r" b="b"/>
            <a:pathLst>
              <a:path w="67" h="72">
                <a:moveTo>
                  <a:pt x="67" y="67"/>
                </a:moveTo>
                <a:cubicBezTo>
                  <a:pt x="67" y="70"/>
                  <a:pt x="64" y="72"/>
                  <a:pt x="61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2" y="72"/>
                  <a:pt x="0" y="70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1"/>
                  <a:pt x="5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3"/>
                  <a:pt x="13" y="0"/>
                  <a:pt x="16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3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3"/>
                  <a:pt x="44" y="0"/>
                  <a:pt x="47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3" y="0"/>
                  <a:pt x="56" y="3"/>
                  <a:pt x="56" y="7"/>
                </a:cubicBezTo>
                <a:cubicBezTo>
                  <a:pt x="56" y="11"/>
                  <a:pt x="56" y="11"/>
                  <a:pt x="56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64" y="11"/>
                  <a:pt x="67" y="13"/>
                  <a:pt x="67" y="16"/>
                </a:cubicBezTo>
                <a:lnTo>
                  <a:pt x="67" y="67"/>
                </a:lnTo>
                <a:close/>
                <a:moveTo>
                  <a:pt x="61" y="67"/>
                </a:moveTo>
                <a:cubicBezTo>
                  <a:pt x="61" y="26"/>
                  <a:pt x="61" y="26"/>
                  <a:pt x="61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67"/>
                  <a:pt x="5" y="67"/>
                  <a:pt x="5" y="67"/>
                </a:cubicBezTo>
                <a:lnTo>
                  <a:pt x="61" y="67"/>
                </a:lnTo>
                <a:close/>
                <a:moveTo>
                  <a:pt x="20" y="7"/>
                </a:moveTo>
                <a:cubicBezTo>
                  <a:pt x="20" y="6"/>
                  <a:pt x="20" y="5"/>
                  <a:pt x="19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6"/>
                  <a:pt x="15" y="7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9"/>
                  <a:pt x="16" y="20"/>
                  <a:pt x="16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20" y="19"/>
                  <a:pt x="20" y="18"/>
                </a:cubicBezTo>
                <a:lnTo>
                  <a:pt x="20" y="7"/>
                </a:lnTo>
                <a:close/>
                <a:moveTo>
                  <a:pt x="51" y="7"/>
                </a:moveTo>
                <a:cubicBezTo>
                  <a:pt x="51" y="6"/>
                  <a:pt x="51" y="5"/>
                  <a:pt x="50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6" y="6"/>
                  <a:pt x="46" y="7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9"/>
                  <a:pt x="47" y="20"/>
                  <a:pt x="47" y="20"/>
                </a:cubicBezTo>
                <a:cubicBezTo>
                  <a:pt x="50" y="20"/>
                  <a:pt x="50" y="20"/>
                  <a:pt x="50" y="20"/>
                </a:cubicBezTo>
                <a:cubicBezTo>
                  <a:pt x="51" y="20"/>
                  <a:pt x="51" y="19"/>
                  <a:pt x="51" y="18"/>
                </a:cubicBezTo>
                <a:lnTo>
                  <a:pt x="51" y="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" name="Freeform: Shape 33">
            <a:extLst>
              <a:ext uri="{FF2B5EF4-FFF2-40B4-BE49-F238E27FC236}">
                <a16:creationId xmlns:a16="http://schemas.microsoft.com/office/drawing/2014/main" id="{67C2A90B-0DDF-47E8-A12A-402FAC412B84}"/>
              </a:ext>
            </a:extLst>
          </p:cNvPr>
          <p:cNvSpPr>
            <a:spLocks/>
          </p:cNvSpPr>
          <p:nvPr/>
        </p:nvSpPr>
        <p:spPr bwMode="auto">
          <a:xfrm>
            <a:off x="5938097" y="4396886"/>
            <a:ext cx="563547" cy="572085"/>
          </a:xfrm>
          <a:custGeom>
            <a:avLst/>
            <a:gdLst/>
            <a:ahLst/>
            <a:cxnLst>
              <a:cxn ang="0">
                <a:pos x="61" y="49"/>
              </a:cxn>
              <a:cxn ang="0">
                <a:pos x="49" y="62"/>
              </a:cxn>
              <a:cxn ang="0">
                <a:pos x="36" y="49"/>
              </a:cxn>
              <a:cxn ang="0">
                <a:pos x="36" y="48"/>
              </a:cxn>
              <a:cxn ang="0">
                <a:pos x="21" y="41"/>
              </a:cxn>
              <a:cxn ang="0">
                <a:pos x="13" y="44"/>
              </a:cxn>
              <a:cxn ang="0">
                <a:pos x="0" y="31"/>
              </a:cxn>
              <a:cxn ang="0">
                <a:pos x="13" y="18"/>
              </a:cxn>
              <a:cxn ang="0">
                <a:pos x="21" y="22"/>
              </a:cxn>
              <a:cxn ang="0">
                <a:pos x="36" y="15"/>
              </a:cxn>
              <a:cxn ang="0">
                <a:pos x="36" y="13"/>
              </a:cxn>
              <a:cxn ang="0">
                <a:pos x="49" y="0"/>
              </a:cxn>
              <a:cxn ang="0">
                <a:pos x="61" y="13"/>
              </a:cxn>
              <a:cxn ang="0">
                <a:pos x="49" y="26"/>
              </a:cxn>
              <a:cxn ang="0">
                <a:pos x="40" y="23"/>
              </a:cxn>
              <a:cxn ang="0">
                <a:pos x="25" y="30"/>
              </a:cxn>
              <a:cxn ang="0">
                <a:pos x="25" y="31"/>
              </a:cxn>
              <a:cxn ang="0">
                <a:pos x="25" y="33"/>
              </a:cxn>
              <a:cxn ang="0">
                <a:pos x="40" y="40"/>
              </a:cxn>
              <a:cxn ang="0">
                <a:pos x="49" y="36"/>
              </a:cxn>
              <a:cxn ang="0">
                <a:pos x="61" y="49"/>
              </a:cxn>
            </a:cxnLst>
            <a:rect l="0" t="0" r="r" b="b"/>
            <a:pathLst>
              <a:path w="61" h="62">
                <a:moveTo>
                  <a:pt x="61" y="49"/>
                </a:moveTo>
                <a:cubicBezTo>
                  <a:pt x="61" y="56"/>
                  <a:pt x="56" y="62"/>
                  <a:pt x="49" y="62"/>
                </a:cubicBezTo>
                <a:cubicBezTo>
                  <a:pt x="41" y="62"/>
                  <a:pt x="36" y="56"/>
                  <a:pt x="36" y="49"/>
                </a:cubicBezTo>
                <a:cubicBezTo>
                  <a:pt x="36" y="49"/>
                  <a:pt x="36" y="48"/>
                  <a:pt x="36" y="48"/>
                </a:cubicBezTo>
                <a:cubicBezTo>
                  <a:pt x="21" y="41"/>
                  <a:pt x="21" y="41"/>
                  <a:pt x="21" y="41"/>
                </a:cubicBezTo>
                <a:cubicBezTo>
                  <a:pt x="19" y="43"/>
                  <a:pt x="16" y="44"/>
                  <a:pt x="13" y="44"/>
                </a:cubicBezTo>
                <a:cubicBezTo>
                  <a:pt x="6" y="44"/>
                  <a:pt x="0" y="38"/>
                  <a:pt x="0" y="31"/>
                </a:cubicBezTo>
                <a:cubicBezTo>
                  <a:pt x="0" y="24"/>
                  <a:pt x="6" y="18"/>
                  <a:pt x="13" y="18"/>
                </a:cubicBezTo>
                <a:cubicBezTo>
                  <a:pt x="16" y="18"/>
                  <a:pt x="19" y="20"/>
                  <a:pt x="21" y="22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4"/>
                  <a:pt x="36" y="14"/>
                  <a:pt x="36" y="13"/>
                </a:cubicBezTo>
                <a:cubicBezTo>
                  <a:pt x="36" y="6"/>
                  <a:pt x="41" y="0"/>
                  <a:pt x="49" y="0"/>
                </a:cubicBezTo>
                <a:cubicBezTo>
                  <a:pt x="56" y="0"/>
                  <a:pt x="61" y="6"/>
                  <a:pt x="61" y="13"/>
                </a:cubicBezTo>
                <a:cubicBezTo>
                  <a:pt x="61" y="20"/>
                  <a:pt x="56" y="26"/>
                  <a:pt x="49" y="26"/>
                </a:cubicBezTo>
                <a:cubicBezTo>
                  <a:pt x="45" y="26"/>
                  <a:pt x="42" y="25"/>
                  <a:pt x="40" y="23"/>
                </a:cubicBezTo>
                <a:cubicBezTo>
                  <a:pt x="25" y="30"/>
                  <a:pt x="25" y="30"/>
                  <a:pt x="25" y="30"/>
                </a:cubicBezTo>
                <a:cubicBezTo>
                  <a:pt x="25" y="30"/>
                  <a:pt x="25" y="31"/>
                  <a:pt x="25" y="31"/>
                </a:cubicBezTo>
                <a:cubicBezTo>
                  <a:pt x="25" y="32"/>
                  <a:pt x="25" y="32"/>
                  <a:pt x="25" y="33"/>
                </a:cubicBezTo>
                <a:cubicBezTo>
                  <a:pt x="40" y="40"/>
                  <a:pt x="40" y="40"/>
                  <a:pt x="40" y="40"/>
                </a:cubicBezTo>
                <a:cubicBezTo>
                  <a:pt x="42" y="38"/>
                  <a:pt x="45" y="36"/>
                  <a:pt x="49" y="36"/>
                </a:cubicBezTo>
                <a:cubicBezTo>
                  <a:pt x="56" y="36"/>
                  <a:pt x="61" y="42"/>
                  <a:pt x="61" y="4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" name="Freeform: Shape 34">
            <a:extLst>
              <a:ext uri="{FF2B5EF4-FFF2-40B4-BE49-F238E27FC236}">
                <a16:creationId xmlns:a16="http://schemas.microsoft.com/office/drawing/2014/main" id="{67B3B05E-465D-4CFE-A7D3-36042A10AED4}"/>
              </a:ext>
            </a:extLst>
          </p:cNvPr>
          <p:cNvSpPr>
            <a:spLocks/>
          </p:cNvSpPr>
          <p:nvPr/>
        </p:nvSpPr>
        <p:spPr bwMode="auto">
          <a:xfrm>
            <a:off x="7799291" y="3485099"/>
            <a:ext cx="610744" cy="602203"/>
          </a:xfrm>
          <a:custGeom>
            <a:avLst/>
            <a:gdLst/>
            <a:ahLst/>
            <a:cxnLst>
              <a:cxn ang="0">
                <a:pos x="62" y="56"/>
              </a:cxn>
              <a:cxn ang="0">
                <a:pos x="56" y="62"/>
              </a:cxn>
              <a:cxn ang="0">
                <a:pos x="48" y="65"/>
              </a:cxn>
              <a:cxn ang="0">
                <a:pos x="40" y="62"/>
              </a:cxn>
              <a:cxn ang="0">
                <a:pos x="32" y="54"/>
              </a:cxn>
              <a:cxn ang="0">
                <a:pos x="28" y="46"/>
              </a:cxn>
              <a:cxn ang="0">
                <a:pos x="32" y="37"/>
              </a:cxn>
              <a:cxn ang="0">
                <a:pos x="28" y="34"/>
              </a:cxn>
              <a:cxn ang="0">
                <a:pos x="20" y="37"/>
              </a:cxn>
              <a:cxn ang="0">
                <a:pos x="12" y="34"/>
              </a:cxn>
              <a:cxn ang="0">
                <a:pos x="3" y="25"/>
              </a:cxn>
              <a:cxn ang="0">
                <a:pos x="0" y="17"/>
              </a:cxn>
              <a:cxn ang="0">
                <a:pos x="4" y="9"/>
              </a:cxn>
              <a:cxn ang="0">
                <a:pos x="9" y="3"/>
              </a:cxn>
              <a:cxn ang="0">
                <a:pos x="18" y="0"/>
              </a:cxn>
              <a:cxn ang="0">
                <a:pos x="26" y="3"/>
              </a:cxn>
              <a:cxn ang="0">
                <a:pos x="34" y="12"/>
              </a:cxn>
              <a:cxn ang="0">
                <a:pos x="37" y="20"/>
              </a:cxn>
              <a:cxn ang="0">
                <a:pos x="34" y="28"/>
              </a:cxn>
              <a:cxn ang="0">
                <a:pos x="37" y="32"/>
              </a:cxn>
              <a:cxn ang="0">
                <a:pos x="46" y="28"/>
              </a:cxn>
              <a:cxn ang="0">
                <a:pos x="54" y="32"/>
              </a:cxn>
              <a:cxn ang="0">
                <a:pos x="62" y="40"/>
              </a:cxn>
              <a:cxn ang="0">
                <a:pos x="66" y="48"/>
              </a:cxn>
              <a:cxn ang="0">
                <a:pos x="62" y="56"/>
              </a:cxn>
              <a:cxn ang="0">
                <a:pos x="29" y="17"/>
              </a:cxn>
              <a:cxn ang="0">
                <a:pos x="20" y="9"/>
              </a:cxn>
              <a:cxn ang="0">
                <a:pos x="18" y="8"/>
              </a:cxn>
              <a:cxn ang="0">
                <a:pos x="15" y="9"/>
              </a:cxn>
              <a:cxn ang="0">
                <a:pos x="9" y="15"/>
              </a:cxn>
              <a:cxn ang="0">
                <a:pos x="8" y="17"/>
              </a:cxn>
              <a:cxn ang="0">
                <a:pos x="9" y="20"/>
              </a:cxn>
              <a:cxn ang="0">
                <a:pos x="17" y="28"/>
              </a:cxn>
              <a:cxn ang="0">
                <a:pos x="20" y="29"/>
              </a:cxn>
              <a:cxn ang="0">
                <a:pos x="23" y="28"/>
              </a:cxn>
              <a:cxn ang="0">
                <a:pos x="20" y="24"/>
              </a:cxn>
              <a:cxn ang="0">
                <a:pos x="24" y="20"/>
              </a:cxn>
              <a:cxn ang="0">
                <a:pos x="28" y="23"/>
              </a:cxn>
              <a:cxn ang="0">
                <a:pos x="30" y="20"/>
              </a:cxn>
              <a:cxn ang="0">
                <a:pos x="29" y="17"/>
              </a:cxn>
              <a:cxn ang="0">
                <a:pos x="57" y="45"/>
              </a:cxn>
              <a:cxn ang="0">
                <a:pos x="48" y="37"/>
              </a:cxn>
              <a:cxn ang="0">
                <a:pos x="46" y="36"/>
              </a:cxn>
              <a:cxn ang="0">
                <a:pos x="43" y="37"/>
              </a:cxn>
              <a:cxn ang="0">
                <a:pos x="46" y="42"/>
              </a:cxn>
              <a:cxn ang="0">
                <a:pos x="42" y="46"/>
              </a:cxn>
              <a:cxn ang="0">
                <a:pos x="37" y="43"/>
              </a:cxn>
              <a:cxn ang="0">
                <a:pos x="36" y="46"/>
              </a:cxn>
              <a:cxn ang="0">
                <a:pos x="37" y="48"/>
              </a:cxn>
              <a:cxn ang="0">
                <a:pos x="45" y="57"/>
              </a:cxn>
              <a:cxn ang="0">
                <a:pos x="48" y="58"/>
              </a:cxn>
              <a:cxn ang="0">
                <a:pos x="51" y="57"/>
              </a:cxn>
              <a:cxn ang="0">
                <a:pos x="57" y="51"/>
              </a:cxn>
              <a:cxn ang="0">
                <a:pos x="58" y="48"/>
              </a:cxn>
              <a:cxn ang="0">
                <a:pos x="57" y="45"/>
              </a:cxn>
            </a:cxnLst>
            <a:rect l="0" t="0" r="r" b="b"/>
            <a:pathLst>
              <a:path w="66" h="65">
                <a:moveTo>
                  <a:pt x="62" y="56"/>
                </a:moveTo>
                <a:cubicBezTo>
                  <a:pt x="56" y="62"/>
                  <a:pt x="56" y="62"/>
                  <a:pt x="56" y="62"/>
                </a:cubicBezTo>
                <a:cubicBezTo>
                  <a:pt x="54" y="64"/>
                  <a:pt x="51" y="65"/>
                  <a:pt x="48" y="65"/>
                </a:cubicBezTo>
                <a:cubicBezTo>
                  <a:pt x="45" y="65"/>
                  <a:pt x="42" y="64"/>
                  <a:pt x="40" y="62"/>
                </a:cubicBezTo>
                <a:cubicBezTo>
                  <a:pt x="32" y="54"/>
                  <a:pt x="32" y="54"/>
                  <a:pt x="32" y="54"/>
                </a:cubicBezTo>
                <a:cubicBezTo>
                  <a:pt x="30" y="52"/>
                  <a:pt x="28" y="49"/>
                  <a:pt x="28" y="46"/>
                </a:cubicBezTo>
                <a:cubicBezTo>
                  <a:pt x="28" y="42"/>
                  <a:pt x="30" y="39"/>
                  <a:pt x="32" y="37"/>
                </a:cubicBezTo>
                <a:cubicBezTo>
                  <a:pt x="28" y="34"/>
                  <a:pt x="28" y="34"/>
                  <a:pt x="28" y="34"/>
                </a:cubicBezTo>
                <a:cubicBezTo>
                  <a:pt x="26" y="36"/>
                  <a:pt x="23" y="37"/>
                  <a:pt x="20" y="37"/>
                </a:cubicBezTo>
                <a:cubicBezTo>
                  <a:pt x="17" y="37"/>
                  <a:pt x="14" y="36"/>
                  <a:pt x="12" y="34"/>
                </a:cubicBezTo>
                <a:cubicBezTo>
                  <a:pt x="3" y="25"/>
                  <a:pt x="3" y="25"/>
                  <a:pt x="3" y="25"/>
                </a:cubicBezTo>
                <a:cubicBezTo>
                  <a:pt x="1" y="23"/>
                  <a:pt x="0" y="20"/>
                  <a:pt x="0" y="17"/>
                </a:cubicBezTo>
                <a:cubicBezTo>
                  <a:pt x="0" y="14"/>
                  <a:pt x="1" y="11"/>
                  <a:pt x="4" y="9"/>
                </a:cubicBezTo>
                <a:cubicBezTo>
                  <a:pt x="9" y="3"/>
                  <a:pt x="9" y="3"/>
                  <a:pt x="9" y="3"/>
                </a:cubicBezTo>
                <a:cubicBezTo>
                  <a:pt x="12" y="1"/>
                  <a:pt x="15" y="0"/>
                  <a:pt x="18" y="0"/>
                </a:cubicBezTo>
                <a:cubicBezTo>
                  <a:pt x="21" y="0"/>
                  <a:pt x="24" y="1"/>
                  <a:pt x="26" y="3"/>
                </a:cubicBezTo>
                <a:cubicBezTo>
                  <a:pt x="34" y="12"/>
                  <a:pt x="34" y="12"/>
                  <a:pt x="34" y="12"/>
                </a:cubicBezTo>
                <a:cubicBezTo>
                  <a:pt x="36" y="14"/>
                  <a:pt x="37" y="17"/>
                  <a:pt x="37" y="20"/>
                </a:cubicBezTo>
                <a:cubicBezTo>
                  <a:pt x="37" y="23"/>
                  <a:pt x="36" y="26"/>
                  <a:pt x="34" y="28"/>
                </a:cubicBezTo>
                <a:cubicBezTo>
                  <a:pt x="37" y="32"/>
                  <a:pt x="37" y="32"/>
                  <a:pt x="37" y="32"/>
                </a:cubicBezTo>
                <a:cubicBezTo>
                  <a:pt x="40" y="30"/>
                  <a:pt x="43" y="28"/>
                  <a:pt x="46" y="28"/>
                </a:cubicBezTo>
                <a:cubicBezTo>
                  <a:pt x="49" y="28"/>
                  <a:pt x="52" y="29"/>
                  <a:pt x="54" y="32"/>
                </a:cubicBezTo>
                <a:cubicBezTo>
                  <a:pt x="62" y="40"/>
                  <a:pt x="62" y="40"/>
                  <a:pt x="62" y="40"/>
                </a:cubicBezTo>
                <a:cubicBezTo>
                  <a:pt x="64" y="42"/>
                  <a:pt x="66" y="45"/>
                  <a:pt x="66" y="48"/>
                </a:cubicBezTo>
                <a:cubicBezTo>
                  <a:pt x="66" y="51"/>
                  <a:pt x="64" y="54"/>
                  <a:pt x="62" y="56"/>
                </a:cubicBezTo>
                <a:close/>
                <a:moveTo>
                  <a:pt x="29" y="17"/>
                </a:moveTo>
                <a:cubicBezTo>
                  <a:pt x="20" y="9"/>
                  <a:pt x="20" y="9"/>
                  <a:pt x="20" y="9"/>
                </a:cubicBezTo>
                <a:cubicBezTo>
                  <a:pt x="20" y="8"/>
                  <a:pt x="19" y="8"/>
                  <a:pt x="18" y="8"/>
                </a:cubicBezTo>
                <a:cubicBezTo>
                  <a:pt x="17" y="8"/>
                  <a:pt x="16" y="8"/>
                  <a:pt x="15" y="9"/>
                </a:cubicBezTo>
                <a:cubicBezTo>
                  <a:pt x="9" y="15"/>
                  <a:pt x="9" y="15"/>
                  <a:pt x="9" y="15"/>
                </a:cubicBezTo>
                <a:cubicBezTo>
                  <a:pt x="8" y="15"/>
                  <a:pt x="8" y="16"/>
                  <a:pt x="8" y="17"/>
                </a:cubicBezTo>
                <a:cubicBezTo>
                  <a:pt x="8" y="18"/>
                  <a:pt x="8" y="19"/>
                  <a:pt x="9" y="20"/>
                </a:cubicBezTo>
                <a:cubicBezTo>
                  <a:pt x="17" y="28"/>
                  <a:pt x="17" y="28"/>
                  <a:pt x="17" y="28"/>
                </a:cubicBezTo>
                <a:cubicBezTo>
                  <a:pt x="18" y="29"/>
                  <a:pt x="19" y="29"/>
                  <a:pt x="20" y="29"/>
                </a:cubicBezTo>
                <a:cubicBezTo>
                  <a:pt x="21" y="29"/>
                  <a:pt x="22" y="29"/>
                  <a:pt x="23" y="28"/>
                </a:cubicBezTo>
                <a:cubicBezTo>
                  <a:pt x="22" y="27"/>
                  <a:pt x="20" y="26"/>
                  <a:pt x="20" y="24"/>
                </a:cubicBezTo>
                <a:cubicBezTo>
                  <a:pt x="20" y="22"/>
                  <a:pt x="22" y="20"/>
                  <a:pt x="24" y="20"/>
                </a:cubicBezTo>
                <a:cubicBezTo>
                  <a:pt x="26" y="20"/>
                  <a:pt x="27" y="21"/>
                  <a:pt x="28" y="23"/>
                </a:cubicBezTo>
                <a:cubicBezTo>
                  <a:pt x="29" y="22"/>
                  <a:pt x="30" y="21"/>
                  <a:pt x="30" y="20"/>
                </a:cubicBezTo>
                <a:cubicBezTo>
                  <a:pt x="30" y="19"/>
                  <a:pt x="29" y="18"/>
                  <a:pt x="29" y="17"/>
                </a:cubicBezTo>
                <a:close/>
                <a:moveTo>
                  <a:pt x="57" y="45"/>
                </a:moveTo>
                <a:cubicBezTo>
                  <a:pt x="48" y="37"/>
                  <a:pt x="48" y="37"/>
                  <a:pt x="48" y="37"/>
                </a:cubicBezTo>
                <a:cubicBezTo>
                  <a:pt x="48" y="36"/>
                  <a:pt x="47" y="36"/>
                  <a:pt x="46" y="36"/>
                </a:cubicBezTo>
                <a:cubicBezTo>
                  <a:pt x="45" y="36"/>
                  <a:pt x="44" y="36"/>
                  <a:pt x="43" y="37"/>
                </a:cubicBezTo>
                <a:cubicBezTo>
                  <a:pt x="44" y="39"/>
                  <a:pt x="46" y="40"/>
                  <a:pt x="46" y="42"/>
                </a:cubicBezTo>
                <a:cubicBezTo>
                  <a:pt x="46" y="44"/>
                  <a:pt x="44" y="46"/>
                  <a:pt x="42" y="46"/>
                </a:cubicBezTo>
                <a:cubicBezTo>
                  <a:pt x="40" y="46"/>
                  <a:pt x="39" y="44"/>
                  <a:pt x="37" y="43"/>
                </a:cubicBezTo>
                <a:cubicBezTo>
                  <a:pt x="37" y="43"/>
                  <a:pt x="36" y="44"/>
                  <a:pt x="36" y="46"/>
                </a:cubicBezTo>
                <a:cubicBezTo>
                  <a:pt x="36" y="47"/>
                  <a:pt x="36" y="48"/>
                  <a:pt x="37" y="48"/>
                </a:cubicBezTo>
                <a:cubicBezTo>
                  <a:pt x="45" y="57"/>
                  <a:pt x="45" y="57"/>
                  <a:pt x="45" y="57"/>
                </a:cubicBezTo>
                <a:cubicBezTo>
                  <a:pt x="46" y="57"/>
                  <a:pt x="47" y="58"/>
                  <a:pt x="48" y="58"/>
                </a:cubicBezTo>
                <a:cubicBezTo>
                  <a:pt x="49" y="58"/>
                  <a:pt x="50" y="57"/>
                  <a:pt x="51" y="57"/>
                </a:cubicBezTo>
                <a:cubicBezTo>
                  <a:pt x="57" y="51"/>
                  <a:pt x="57" y="51"/>
                  <a:pt x="57" y="51"/>
                </a:cubicBezTo>
                <a:cubicBezTo>
                  <a:pt x="58" y="50"/>
                  <a:pt x="58" y="49"/>
                  <a:pt x="58" y="48"/>
                </a:cubicBezTo>
                <a:cubicBezTo>
                  <a:pt x="58" y="47"/>
                  <a:pt x="58" y="46"/>
                  <a:pt x="57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6" name="文本框 35"/>
          <p:cNvSpPr txBox="1"/>
          <p:nvPr/>
        </p:nvSpPr>
        <p:spPr>
          <a:xfrm>
            <a:off x="3362057" y="480802"/>
            <a:ext cx="5654040" cy="530997"/>
          </a:xfrm>
          <a:prstGeom prst="rect">
            <a:avLst/>
          </a:prstGeom>
          <a:noFill/>
        </p:spPr>
        <p:txBody>
          <a:bodyPr wrap="none" anchor="ctr" anchorCtr="1">
            <a:normAutofit/>
          </a:bodyPr>
          <a:lstStyle/>
          <a:p>
            <a:pPr algn="ctr"/>
            <a:r>
              <a:rPr lang="zh-CN" altLang="en-US" sz="2000" b="1" dirty="0"/>
              <a:t>标题文本预设</a:t>
            </a:r>
          </a:p>
        </p:txBody>
      </p:sp>
    </p:spTree>
    <p:extLst>
      <p:ext uri="{BB962C8B-B14F-4D97-AF65-F5344CB8AC3E}">
        <p14:creationId xmlns:p14="http://schemas.microsoft.com/office/powerpoint/2010/main" val="3965341260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75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椭圆 192">
            <a:extLst>
              <a:ext uri="{FF2B5EF4-FFF2-40B4-BE49-F238E27FC236}">
                <a16:creationId xmlns:a16="http://schemas.microsoft.com/office/drawing/2014/main" id="{E57A044D-EA1B-430C-9D9E-BB02EA6C7B66}"/>
              </a:ext>
            </a:extLst>
          </p:cNvPr>
          <p:cNvSpPr/>
          <p:nvPr/>
        </p:nvSpPr>
        <p:spPr>
          <a:xfrm flipH="1">
            <a:off x="3204128" y="-3787422"/>
            <a:ext cx="12984544" cy="12984544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4" name="椭圆 193">
            <a:extLst>
              <a:ext uri="{FF2B5EF4-FFF2-40B4-BE49-F238E27FC236}">
                <a16:creationId xmlns:a16="http://schemas.microsoft.com/office/drawing/2014/main" id="{6BF8E2E6-D37D-45BF-81BB-EC5AA67EAC98}"/>
              </a:ext>
            </a:extLst>
          </p:cNvPr>
          <p:cNvSpPr/>
          <p:nvPr/>
        </p:nvSpPr>
        <p:spPr>
          <a:xfrm flipH="1">
            <a:off x="-3070881" y="-5311118"/>
            <a:ext cx="13655018" cy="13655018"/>
          </a:xfrm>
          <a:prstGeom prst="ellipse">
            <a:avLst/>
          </a:prstGeom>
          <a:noFill/>
          <a:ln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Freeform: Shape 3">
            <a:extLst>
              <a:ext uri="{FF2B5EF4-FFF2-40B4-BE49-F238E27FC236}">
                <a16:creationId xmlns:a16="http://schemas.microsoft.com/office/drawing/2014/main" id="{A03EA2CF-2AE9-476F-9994-EC4D3117F4D9}"/>
              </a:ext>
            </a:extLst>
          </p:cNvPr>
          <p:cNvSpPr>
            <a:spLocks/>
          </p:cNvSpPr>
          <p:nvPr/>
        </p:nvSpPr>
        <p:spPr bwMode="auto">
          <a:xfrm>
            <a:off x="5805543" y="2351583"/>
            <a:ext cx="1173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CB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3" name="Freeform: Shape 4">
            <a:extLst>
              <a:ext uri="{FF2B5EF4-FFF2-40B4-BE49-F238E27FC236}">
                <a16:creationId xmlns:a16="http://schemas.microsoft.com/office/drawing/2014/main" id="{A8F5CB31-1945-489F-A55F-51C9C85D9E4E}"/>
              </a:ext>
            </a:extLst>
          </p:cNvPr>
          <p:cNvSpPr>
            <a:spLocks/>
          </p:cNvSpPr>
          <p:nvPr/>
        </p:nvSpPr>
        <p:spPr bwMode="auto">
          <a:xfrm>
            <a:off x="5805543" y="2351583"/>
            <a:ext cx="1173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CB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4" name="Freeform: Shape 5">
            <a:extLst>
              <a:ext uri="{FF2B5EF4-FFF2-40B4-BE49-F238E27FC236}">
                <a16:creationId xmlns:a16="http://schemas.microsoft.com/office/drawing/2014/main" id="{4B664728-66C6-46C7-BEEA-B92450E4E804}"/>
              </a:ext>
            </a:extLst>
          </p:cNvPr>
          <p:cNvSpPr>
            <a:spLocks/>
          </p:cNvSpPr>
          <p:nvPr/>
        </p:nvSpPr>
        <p:spPr bwMode="auto">
          <a:xfrm>
            <a:off x="6368855" y="1988926"/>
            <a:ext cx="1180610" cy="715924"/>
          </a:xfrm>
          <a:custGeom>
            <a:avLst/>
            <a:gdLst>
              <a:gd name="T0" fmla="*/ 3368 w 4436"/>
              <a:gd name="T1" fmla="*/ 1363 h 2690"/>
              <a:gd name="T2" fmla="*/ 3368 w 4436"/>
              <a:gd name="T3" fmla="*/ 1363 h 2690"/>
              <a:gd name="T4" fmla="*/ 3380 w 4436"/>
              <a:gd name="T5" fmla="*/ 1357 h 2690"/>
              <a:gd name="T6" fmla="*/ 3380 w 4436"/>
              <a:gd name="T7" fmla="*/ 1357 h 2690"/>
              <a:gd name="T8" fmla="*/ 3380 w 4436"/>
              <a:gd name="T9" fmla="*/ 1357 h 2690"/>
              <a:gd name="T10" fmla="*/ 3380 w 4436"/>
              <a:gd name="T11" fmla="*/ 1357 h 2690"/>
              <a:gd name="T12" fmla="*/ 3380 w 4436"/>
              <a:gd name="T13" fmla="*/ 1357 h 2690"/>
              <a:gd name="T14" fmla="*/ 3380 w 4436"/>
              <a:gd name="T15" fmla="*/ 1357 h 2690"/>
              <a:gd name="T16" fmla="*/ 4435 w 4436"/>
              <a:gd name="T17" fmla="*/ 0 h 2690"/>
              <a:gd name="T18" fmla="*/ 1030 w 4436"/>
              <a:gd name="T19" fmla="*/ 0 h 2690"/>
              <a:gd name="T20" fmla="*/ 598 w 4436"/>
              <a:gd name="T21" fmla="*/ 548 h 2690"/>
              <a:gd name="T22" fmla="*/ 598 w 4436"/>
              <a:gd name="T23" fmla="*/ 548 h 2690"/>
              <a:gd name="T24" fmla="*/ 0 w 4436"/>
              <a:gd name="T25" fmla="*/ 1338 h 2690"/>
              <a:gd name="T26" fmla="*/ 0 w 4436"/>
              <a:gd name="T27" fmla="*/ 1338 h 2690"/>
              <a:gd name="T28" fmla="*/ 617 w 4436"/>
              <a:gd name="T29" fmla="*/ 2115 h 2690"/>
              <a:gd name="T30" fmla="*/ 617 w 4436"/>
              <a:gd name="T31" fmla="*/ 2115 h 2690"/>
              <a:gd name="T32" fmla="*/ 1061 w 4436"/>
              <a:gd name="T33" fmla="*/ 2689 h 2690"/>
              <a:gd name="T34" fmla="*/ 4428 w 4436"/>
              <a:gd name="T35" fmla="*/ 2689 h 2690"/>
              <a:gd name="T36" fmla="*/ 3380 w 4436"/>
              <a:gd name="T37" fmla="*/ 1350 h 2690"/>
              <a:gd name="T38" fmla="*/ 4435 w 4436"/>
              <a:gd name="T39" fmla="*/ 0 h 2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436" h="2690">
                <a:moveTo>
                  <a:pt x="3368" y="1363"/>
                </a:moveTo>
                <a:lnTo>
                  <a:pt x="3368" y="1363"/>
                </a:lnTo>
                <a:close/>
                <a:moveTo>
                  <a:pt x="3380" y="1357"/>
                </a:moveTo>
                <a:lnTo>
                  <a:pt x="3380" y="1357"/>
                </a:lnTo>
                <a:close/>
                <a:moveTo>
                  <a:pt x="3380" y="1357"/>
                </a:moveTo>
                <a:lnTo>
                  <a:pt x="3380" y="1357"/>
                </a:lnTo>
                <a:close/>
                <a:moveTo>
                  <a:pt x="3380" y="1357"/>
                </a:moveTo>
                <a:lnTo>
                  <a:pt x="3380" y="1357"/>
                </a:lnTo>
                <a:close/>
                <a:moveTo>
                  <a:pt x="4435" y="0"/>
                </a:moveTo>
                <a:lnTo>
                  <a:pt x="1030" y="0"/>
                </a:lnTo>
                <a:lnTo>
                  <a:pt x="598" y="548"/>
                </a:lnTo>
                <a:lnTo>
                  <a:pt x="598" y="548"/>
                </a:lnTo>
                <a:lnTo>
                  <a:pt x="0" y="1338"/>
                </a:lnTo>
                <a:lnTo>
                  <a:pt x="0" y="1338"/>
                </a:lnTo>
                <a:lnTo>
                  <a:pt x="617" y="2115"/>
                </a:lnTo>
                <a:lnTo>
                  <a:pt x="617" y="2115"/>
                </a:lnTo>
                <a:lnTo>
                  <a:pt x="1061" y="2689"/>
                </a:lnTo>
                <a:lnTo>
                  <a:pt x="4428" y="2689"/>
                </a:lnTo>
                <a:lnTo>
                  <a:pt x="3380" y="1350"/>
                </a:lnTo>
                <a:lnTo>
                  <a:pt x="4435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5" name="Freeform: Shape 6">
            <a:extLst>
              <a:ext uri="{FF2B5EF4-FFF2-40B4-BE49-F238E27FC236}">
                <a16:creationId xmlns:a16="http://schemas.microsoft.com/office/drawing/2014/main" id="{F6ACDB19-6D25-4D6A-A5D5-96DF4531E0B4}"/>
              </a:ext>
            </a:extLst>
          </p:cNvPr>
          <p:cNvSpPr>
            <a:spLocks/>
          </p:cNvSpPr>
          <p:nvPr/>
        </p:nvSpPr>
        <p:spPr bwMode="auto">
          <a:xfrm>
            <a:off x="6088373" y="2704850"/>
            <a:ext cx="758126" cy="255855"/>
          </a:xfrm>
          <a:custGeom>
            <a:avLst/>
            <a:gdLst>
              <a:gd name="T0" fmla="*/ 2115 w 2850"/>
              <a:gd name="T1" fmla="*/ 0 h 963"/>
              <a:gd name="T2" fmla="*/ 6 w 2850"/>
              <a:gd name="T3" fmla="*/ 0 h 963"/>
              <a:gd name="T4" fmla="*/ 0 w 2850"/>
              <a:gd name="T5" fmla="*/ 6 h 963"/>
              <a:gd name="T6" fmla="*/ 745 w 2850"/>
              <a:gd name="T7" fmla="*/ 962 h 963"/>
              <a:gd name="T8" fmla="*/ 2849 w 2850"/>
              <a:gd name="T9" fmla="*/ 962 h 963"/>
              <a:gd name="T10" fmla="*/ 2115 w 2850"/>
              <a:gd name="T11" fmla="*/ 0 h 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50" h="963">
                <a:moveTo>
                  <a:pt x="2115" y="0"/>
                </a:moveTo>
                <a:lnTo>
                  <a:pt x="6" y="0"/>
                </a:lnTo>
                <a:lnTo>
                  <a:pt x="0" y="6"/>
                </a:lnTo>
                <a:lnTo>
                  <a:pt x="745" y="962"/>
                </a:lnTo>
                <a:lnTo>
                  <a:pt x="2849" y="962"/>
                </a:lnTo>
                <a:lnTo>
                  <a:pt x="2115" y="0"/>
                </a:lnTo>
              </a:path>
            </a:pathLst>
          </a:custGeom>
          <a:solidFill>
            <a:srgbClr val="FAA7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6" name="Freeform: Shape 7">
            <a:extLst>
              <a:ext uri="{FF2B5EF4-FFF2-40B4-BE49-F238E27FC236}">
                <a16:creationId xmlns:a16="http://schemas.microsoft.com/office/drawing/2014/main" id="{B4BA21C1-0A6E-40C5-AE45-2F863943DCDE}"/>
              </a:ext>
            </a:extLst>
          </p:cNvPr>
          <p:cNvSpPr>
            <a:spLocks/>
          </p:cNvSpPr>
          <p:nvPr/>
        </p:nvSpPr>
        <p:spPr bwMode="auto">
          <a:xfrm>
            <a:off x="6088373" y="2704850"/>
            <a:ext cx="758126" cy="255855"/>
          </a:xfrm>
          <a:custGeom>
            <a:avLst/>
            <a:gdLst>
              <a:gd name="T0" fmla="*/ 2115 w 2850"/>
              <a:gd name="T1" fmla="*/ 0 h 963"/>
              <a:gd name="T2" fmla="*/ 6 w 2850"/>
              <a:gd name="T3" fmla="*/ 0 h 963"/>
              <a:gd name="T4" fmla="*/ 0 w 2850"/>
              <a:gd name="T5" fmla="*/ 6 h 963"/>
              <a:gd name="T6" fmla="*/ 745 w 2850"/>
              <a:gd name="T7" fmla="*/ 962 h 963"/>
              <a:gd name="T8" fmla="*/ 2849 w 2850"/>
              <a:gd name="T9" fmla="*/ 962 h 963"/>
              <a:gd name="T10" fmla="*/ 2115 w 2850"/>
              <a:gd name="T11" fmla="*/ 0 h 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50" h="963">
                <a:moveTo>
                  <a:pt x="2115" y="0"/>
                </a:moveTo>
                <a:lnTo>
                  <a:pt x="6" y="0"/>
                </a:lnTo>
                <a:lnTo>
                  <a:pt x="0" y="6"/>
                </a:lnTo>
                <a:lnTo>
                  <a:pt x="745" y="962"/>
                </a:lnTo>
                <a:lnTo>
                  <a:pt x="2849" y="962"/>
                </a:lnTo>
                <a:lnTo>
                  <a:pt x="2115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7" name="Freeform: Shape 8">
            <a:extLst>
              <a:ext uri="{FF2B5EF4-FFF2-40B4-BE49-F238E27FC236}">
                <a16:creationId xmlns:a16="http://schemas.microsoft.com/office/drawing/2014/main" id="{74A0841C-6B6F-40FD-B752-716B53690666}"/>
              </a:ext>
            </a:extLst>
          </p:cNvPr>
          <p:cNvSpPr>
            <a:spLocks/>
          </p:cNvSpPr>
          <p:nvPr/>
        </p:nvSpPr>
        <p:spPr bwMode="auto">
          <a:xfrm>
            <a:off x="6089546" y="2345715"/>
            <a:ext cx="560966" cy="360309"/>
          </a:xfrm>
          <a:custGeom>
            <a:avLst/>
            <a:gdLst>
              <a:gd name="T0" fmla="*/ 1048 w 2110"/>
              <a:gd name="T1" fmla="*/ 0 h 1352"/>
              <a:gd name="T2" fmla="*/ 1035 w 2110"/>
              <a:gd name="T3" fmla="*/ 12 h 1352"/>
              <a:gd name="T4" fmla="*/ 0 w 2110"/>
              <a:gd name="T5" fmla="*/ 1351 h 1352"/>
              <a:gd name="T6" fmla="*/ 2109 w 2110"/>
              <a:gd name="T7" fmla="*/ 1351 h 1352"/>
              <a:gd name="T8" fmla="*/ 1665 w 2110"/>
              <a:gd name="T9" fmla="*/ 777 h 1352"/>
              <a:gd name="T10" fmla="*/ 1665 w 2110"/>
              <a:gd name="T11" fmla="*/ 777 h 1352"/>
              <a:gd name="T12" fmla="*/ 1048 w 2110"/>
              <a:gd name="T13" fmla="*/ 0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10" h="1352">
                <a:moveTo>
                  <a:pt x="1048" y="0"/>
                </a:moveTo>
                <a:lnTo>
                  <a:pt x="1035" y="12"/>
                </a:lnTo>
                <a:lnTo>
                  <a:pt x="0" y="1351"/>
                </a:lnTo>
                <a:lnTo>
                  <a:pt x="2109" y="1351"/>
                </a:lnTo>
                <a:lnTo>
                  <a:pt x="1665" y="777"/>
                </a:lnTo>
                <a:lnTo>
                  <a:pt x="1665" y="777"/>
                </a:lnTo>
                <a:lnTo>
                  <a:pt x="1048" y="0"/>
                </a:lnTo>
              </a:path>
            </a:pathLst>
          </a:custGeom>
          <a:solidFill>
            <a:srgbClr val="F89A3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8" name="Freeform: Shape 9">
            <a:extLst>
              <a:ext uri="{FF2B5EF4-FFF2-40B4-BE49-F238E27FC236}">
                <a16:creationId xmlns:a16="http://schemas.microsoft.com/office/drawing/2014/main" id="{1A8F0F29-A4B2-48F9-93B2-F3DF4CFA70DA}"/>
              </a:ext>
            </a:extLst>
          </p:cNvPr>
          <p:cNvSpPr>
            <a:spLocks/>
          </p:cNvSpPr>
          <p:nvPr/>
        </p:nvSpPr>
        <p:spPr bwMode="auto">
          <a:xfrm>
            <a:off x="6089546" y="2345715"/>
            <a:ext cx="560966" cy="360309"/>
          </a:xfrm>
          <a:custGeom>
            <a:avLst/>
            <a:gdLst>
              <a:gd name="T0" fmla="*/ 1048 w 2110"/>
              <a:gd name="T1" fmla="*/ 0 h 1352"/>
              <a:gd name="T2" fmla="*/ 1035 w 2110"/>
              <a:gd name="T3" fmla="*/ 12 h 1352"/>
              <a:gd name="T4" fmla="*/ 0 w 2110"/>
              <a:gd name="T5" fmla="*/ 1351 h 1352"/>
              <a:gd name="T6" fmla="*/ 2109 w 2110"/>
              <a:gd name="T7" fmla="*/ 1351 h 1352"/>
              <a:gd name="T8" fmla="*/ 1665 w 2110"/>
              <a:gd name="T9" fmla="*/ 777 h 1352"/>
              <a:gd name="T10" fmla="*/ 1665 w 2110"/>
              <a:gd name="T11" fmla="*/ 777 h 1352"/>
              <a:gd name="T12" fmla="*/ 1048 w 2110"/>
              <a:gd name="T13" fmla="*/ 0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10" h="1352">
                <a:moveTo>
                  <a:pt x="1048" y="0"/>
                </a:moveTo>
                <a:lnTo>
                  <a:pt x="1035" y="12"/>
                </a:lnTo>
                <a:lnTo>
                  <a:pt x="0" y="1351"/>
                </a:lnTo>
                <a:lnTo>
                  <a:pt x="2109" y="1351"/>
                </a:lnTo>
                <a:lnTo>
                  <a:pt x="1665" y="777"/>
                </a:lnTo>
                <a:lnTo>
                  <a:pt x="1665" y="777"/>
                </a:lnTo>
                <a:lnTo>
                  <a:pt x="1048" y="0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9" name="Freeform: Shape 10">
            <a:extLst>
              <a:ext uri="{FF2B5EF4-FFF2-40B4-BE49-F238E27FC236}">
                <a16:creationId xmlns:a16="http://schemas.microsoft.com/office/drawing/2014/main" id="{F6AE8657-A4C9-4004-9776-9A146B53BBBC}"/>
              </a:ext>
            </a:extLst>
          </p:cNvPr>
          <p:cNvSpPr>
            <a:spLocks/>
          </p:cNvSpPr>
          <p:nvPr/>
        </p:nvSpPr>
        <p:spPr bwMode="auto">
          <a:xfrm>
            <a:off x="5805542" y="1734245"/>
            <a:ext cx="1037435" cy="976473"/>
          </a:xfrm>
          <a:custGeom>
            <a:avLst/>
            <a:gdLst>
              <a:gd name="T0" fmla="*/ 12 w 3898"/>
              <a:gd name="T1" fmla="*/ 2314 h 3671"/>
              <a:gd name="T2" fmla="*/ 12 w 3898"/>
              <a:gd name="T3" fmla="*/ 2314 h 3671"/>
              <a:gd name="T4" fmla="*/ 12 w 3898"/>
              <a:gd name="T5" fmla="*/ 2314 h 3671"/>
              <a:gd name="T6" fmla="*/ 12 w 3898"/>
              <a:gd name="T7" fmla="*/ 2314 h 3671"/>
              <a:gd name="T8" fmla="*/ 3897 w 3898"/>
              <a:gd name="T9" fmla="*/ 0 h 3671"/>
              <a:gd name="T10" fmla="*/ 1794 w 3898"/>
              <a:gd name="T11" fmla="*/ 0 h 3671"/>
              <a:gd name="T12" fmla="*/ 0 w 3898"/>
              <a:gd name="T13" fmla="*/ 2314 h 3671"/>
              <a:gd name="T14" fmla="*/ 0 w 3898"/>
              <a:gd name="T15" fmla="*/ 2314 h 3671"/>
              <a:gd name="T16" fmla="*/ 1049 w 3898"/>
              <a:gd name="T17" fmla="*/ 3670 h 3671"/>
              <a:gd name="T18" fmla="*/ 1061 w 3898"/>
              <a:gd name="T19" fmla="*/ 3652 h 3671"/>
              <a:gd name="T20" fmla="*/ 12 w 3898"/>
              <a:gd name="T21" fmla="*/ 2307 h 3671"/>
              <a:gd name="T22" fmla="*/ 12 w 3898"/>
              <a:gd name="T23" fmla="*/ 2307 h 3671"/>
              <a:gd name="T24" fmla="*/ 12 w 3898"/>
              <a:gd name="T25" fmla="*/ 2307 h 3671"/>
              <a:gd name="T26" fmla="*/ 12 w 3898"/>
              <a:gd name="T27" fmla="*/ 2307 h 3671"/>
              <a:gd name="T28" fmla="*/ 12 w 3898"/>
              <a:gd name="T29" fmla="*/ 2307 h 3671"/>
              <a:gd name="T30" fmla="*/ 12 w 3898"/>
              <a:gd name="T31" fmla="*/ 2307 h 3671"/>
              <a:gd name="T32" fmla="*/ 666 w 3898"/>
              <a:gd name="T33" fmla="*/ 1468 h 3671"/>
              <a:gd name="T34" fmla="*/ 1067 w 3898"/>
              <a:gd name="T35" fmla="*/ 957 h 3671"/>
              <a:gd name="T36" fmla="*/ 1067 w 3898"/>
              <a:gd name="T37" fmla="*/ 957 h 3671"/>
              <a:gd name="T38" fmla="*/ 3145 w 3898"/>
              <a:gd name="T39" fmla="*/ 957 h 3671"/>
              <a:gd name="T40" fmla="*/ 3897 w 3898"/>
              <a:gd name="T41" fmla="*/ 0 h 3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898" h="3671">
                <a:moveTo>
                  <a:pt x="12" y="2314"/>
                </a:moveTo>
                <a:lnTo>
                  <a:pt x="12" y="2314"/>
                </a:lnTo>
                <a:close/>
                <a:moveTo>
                  <a:pt x="12" y="2314"/>
                </a:moveTo>
                <a:lnTo>
                  <a:pt x="12" y="2314"/>
                </a:lnTo>
                <a:close/>
                <a:moveTo>
                  <a:pt x="3897" y="0"/>
                </a:moveTo>
                <a:lnTo>
                  <a:pt x="1794" y="0"/>
                </a:lnTo>
                <a:lnTo>
                  <a:pt x="0" y="2314"/>
                </a:lnTo>
                <a:lnTo>
                  <a:pt x="0" y="2314"/>
                </a:lnTo>
                <a:lnTo>
                  <a:pt x="1049" y="3670"/>
                </a:lnTo>
                <a:lnTo>
                  <a:pt x="1061" y="3652"/>
                </a:lnTo>
                <a:lnTo>
                  <a:pt x="12" y="2307"/>
                </a:lnTo>
                <a:lnTo>
                  <a:pt x="12" y="2307"/>
                </a:lnTo>
                <a:lnTo>
                  <a:pt x="12" y="2307"/>
                </a:lnTo>
                <a:lnTo>
                  <a:pt x="12" y="2307"/>
                </a:lnTo>
                <a:lnTo>
                  <a:pt x="12" y="2307"/>
                </a:lnTo>
                <a:lnTo>
                  <a:pt x="12" y="2307"/>
                </a:lnTo>
                <a:lnTo>
                  <a:pt x="666" y="1468"/>
                </a:lnTo>
                <a:lnTo>
                  <a:pt x="1067" y="957"/>
                </a:lnTo>
                <a:lnTo>
                  <a:pt x="1067" y="957"/>
                </a:lnTo>
                <a:lnTo>
                  <a:pt x="3145" y="957"/>
                </a:lnTo>
                <a:lnTo>
                  <a:pt x="3897" y="0"/>
                </a:lnTo>
                <a:close/>
              </a:path>
            </a:pathLst>
          </a:custGeom>
          <a:solidFill>
            <a:srgbClr val="FAA7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0" name="Freeform: Shape 11">
            <a:extLst>
              <a:ext uri="{FF2B5EF4-FFF2-40B4-BE49-F238E27FC236}">
                <a16:creationId xmlns:a16="http://schemas.microsoft.com/office/drawing/2014/main" id="{558B18A2-D722-4B69-8A86-780306AE9451}"/>
              </a:ext>
            </a:extLst>
          </p:cNvPr>
          <p:cNvSpPr>
            <a:spLocks/>
          </p:cNvSpPr>
          <p:nvPr/>
        </p:nvSpPr>
        <p:spPr bwMode="auto">
          <a:xfrm>
            <a:off x="5809063" y="2350409"/>
            <a:ext cx="1174" cy="11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AA7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1" name="Freeform: Shape 12">
            <a:extLst>
              <a:ext uri="{FF2B5EF4-FFF2-40B4-BE49-F238E27FC236}">
                <a16:creationId xmlns:a16="http://schemas.microsoft.com/office/drawing/2014/main" id="{3B03CBDF-FFFE-499C-9193-DBB220CE3119}"/>
              </a:ext>
            </a:extLst>
          </p:cNvPr>
          <p:cNvSpPr>
            <a:spLocks/>
          </p:cNvSpPr>
          <p:nvPr/>
        </p:nvSpPr>
        <p:spPr bwMode="auto">
          <a:xfrm>
            <a:off x="5809063" y="2350409"/>
            <a:ext cx="1174" cy="11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AA7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2" name="Freeform: Shape 13">
            <a:extLst>
              <a:ext uri="{FF2B5EF4-FFF2-40B4-BE49-F238E27FC236}">
                <a16:creationId xmlns:a16="http://schemas.microsoft.com/office/drawing/2014/main" id="{5E040BE2-B74A-49F6-967B-9DBC0B361774}"/>
              </a:ext>
            </a:extLst>
          </p:cNvPr>
          <p:cNvSpPr>
            <a:spLocks/>
          </p:cNvSpPr>
          <p:nvPr/>
        </p:nvSpPr>
        <p:spPr bwMode="auto">
          <a:xfrm>
            <a:off x="5805542" y="1734245"/>
            <a:ext cx="1037435" cy="976473"/>
          </a:xfrm>
          <a:custGeom>
            <a:avLst/>
            <a:gdLst>
              <a:gd name="T0" fmla="*/ 3897 w 3898"/>
              <a:gd name="T1" fmla="*/ 0 h 3671"/>
              <a:gd name="T2" fmla="*/ 1794 w 3898"/>
              <a:gd name="T3" fmla="*/ 0 h 3671"/>
              <a:gd name="T4" fmla="*/ 0 w 3898"/>
              <a:gd name="T5" fmla="*/ 2314 h 3671"/>
              <a:gd name="T6" fmla="*/ 0 w 3898"/>
              <a:gd name="T7" fmla="*/ 2314 h 3671"/>
              <a:gd name="T8" fmla="*/ 1049 w 3898"/>
              <a:gd name="T9" fmla="*/ 3670 h 3671"/>
              <a:gd name="T10" fmla="*/ 1061 w 3898"/>
              <a:gd name="T11" fmla="*/ 3652 h 3671"/>
              <a:gd name="T12" fmla="*/ 12 w 3898"/>
              <a:gd name="T13" fmla="*/ 2307 h 3671"/>
              <a:gd name="T14" fmla="*/ 12 w 3898"/>
              <a:gd name="T15" fmla="*/ 2307 h 3671"/>
              <a:gd name="T16" fmla="*/ 12 w 3898"/>
              <a:gd name="T17" fmla="*/ 2307 h 3671"/>
              <a:gd name="T18" fmla="*/ 12 w 3898"/>
              <a:gd name="T19" fmla="*/ 2307 h 3671"/>
              <a:gd name="T20" fmla="*/ 12 w 3898"/>
              <a:gd name="T21" fmla="*/ 2307 h 3671"/>
              <a:gd name="T22" fmla="*/ 12 w 3898"/>
              <a:gd name="T23" fmla="*/ 2307 h 3671"/>
              <a:gd name="T24" fmla="*/ 666 w 3898"/>
              <a:gd name="T25" fmla="*/ 1468 h 3671"/>
              <a:gd name="T26" fmla="*/ 1067 w 3898"/>
              <a:gd name="T27" fmla="*/ 957 h 3671"/>
              <a:gd name="T28" fmla="*/ 1067 w 3898"/>
              <a:gd name="T29" fmla="*/ 957 h 3671"/>
              <a:gd name="T30" fmla="*/ 3145 w 3898"/>
              <a:gd name="T31" fmla="*/ 957 h 3671"/>
              <a:gd name="T32" fmla="*/ 3897 w 3898"/>
              <a:gd name="T33" fmla="*/ 0 h 3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898" h="3671">
                <a:moveTo>
                  <a:pt x="3897" y="0"/>
                </a:moveTo>
                <a:lnTo>
                  <a:pt x="1794" y="0"/>
                </a:lnTo>
                <a:lnTo>
                  <a:pt x="0" y="2314"/>
                </a:lnTo>
                <a:lnTo>
                  <a:pt x="0" y="2314"/>
                </a:lnTo>
                <a:lnTo>
                  <a:pt x="1049" y="3670"/>
                </a:lnTo>
                <a:lnTo>
                  <a:pt x="1061" y="3652"/>
                </a:lnTo>
                <a:lnTo>
                  <a:pt x="12" y="2307"/>
                </a:lnTo>
                <a:lnTo>
                  <a:pt x="12" y="2307"/>
                </a:lnTo>
                <a:lnTo>
                  <a:pt x="12" y="2307"/>
                </a:lnTo>
                <a:lnTo>
                  <a:pt x="12" y="2307"/>
                </a:lnTo>
                <a:lnTo>
                  <a:pt x="12" y="2307"/>
                </a:lnTo>
                <a:lnTo>
                  <a:pt x="12" y="2307"/>
                </a:lnTo>
                <a:lnTo>
                  <a:pt x="666" y="1468"/>
                </a:lnTo>
                <a:lnTo>
                  <a:pt x="1067" y="957"/>
                </a:lnTo>
                <a:lnTo>
                  <a:pt x="1067" y="957"/>
                </a:lnTo>
                <a:lnTo>
                  <a:pt x="3145" y="957"/>
                </a:lnTo>
                <a:lnTo>
                  <a:pt x="3897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3" name="Freeform: Shape 14">
            <a:extLst>
              <a:ext uri="{FF2B5EF4-FFF2-40B4-BE49-F238E27FC236}">
                <a16:creationId xmlns:a16="http://schemas.microsoft.com/office/drawing/2014/main" id="{8A631FCE-599A-4F1E-9AAB-3E960D3D070B}"/>
              </a:ext>
            </a:extLst>
          </p:cNvPr>
          <p:cNvSpPr>
            <a:spLocks/>
          </p:cNvSpPr>
          <p:nvPr/>
        </p:nvSpPr>
        <p:spPr bwMode="auto">
          <a:xfrm>
            <a:off x="5809063" y="1988926"/>
            <a:ext cx="834408" cy="359136"/>
          </a:xfrm>
          <a:custGeom>
            <a:avLst/>
            <a:gdLst>
              <a:gd name="T0" fmla="*/ 654 w 3134"/>
              <a:gd name="T1" fmla="*/ 511 h 1351"/>
              <a:gd name="T2" fmla="*/ 0 w 3134"/>
              <a:gd name="T3" fmla="*/ 1350 h 1351"/>
              <a:gd name="T4" fmla="*/ 0 w 3134"/>
              <a:gd name="T5" fmla="*/ 1350 h 1351"/>
              <a:gd name="T6" fmla="*/ 654 w 3134"/>
              <a:gd name="T7" fmla="*/ 511 h 1351"/>
              <a:gd name="T8" fmla="*/ 3133 w 3134"/>
              <a:gd name="T9" fmla="*/ 0 h 1351"/>
              <a:gd name="T10" fmla="*/ 1055 w 3134"/>
              <a:gd name="T11" fmla="*/ 0 h 1351"/>
              <a:gd name="T12" fmla="*/ 2103 w 3134"/>
              <a:gd name="T13" fmla="*/ 1338 h 1351"/>
              <a:gd name="T14" fmla="*/ 2701 w 3134"/>
              <a:gd name="T15" fmla="*/ 548 h 1351"/>
              <a:gd name="T16" fmla="*/ 2701 w 3134"/>
              <a:gd name="T17" fmla="*/ 548 h 1351"/>
              <a:gd name="T18" fmla="*/ 3133 w 3134"/>
              <a:gd name="T19" fmla="*/ 0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34" h="1351">
                <a:moveTo>
                  <a:pt x="654" y="511"/>
                </a:moveTo>
                <a:lnTo>
                  <a:pt x="0" y="1350"/>
                </a:lnTo>
                <a:lnTo>
                  <a:pt x="0" y="1350"/>
                </a:lnTo>
                <a:lnTo>
                  <a:pt x="654" y="511"/>
                </a:lnTo>
                <a:close/>
                <a:moveTo>
                  <a:pt x="3133" y="0"/>
                </a:moveTo>
                <a:lnTo>
                  <a:pt x="1055" y="0"/>
                </a:lnTo>
                <a:lnTo>
                  <a:pt x="2103" y="1338"/>
                </a:lnTo>
                <a:lnTo>
                  <a:pt x="2701" y="548"/>
                </a:lnTo>
                <a:lnTo>
                  <a:pt x="2701" y="548"/>
                </a:lnTo>
                <a:lnTo>
                  <a:pt x="3133" y="0"/>
                </a:lnTo>
                <a:close/>
              </a:path>
            </a:pathLst>
          </a:custGeom>
          <a:solidFill>
            <a:srgbClr val="F89A3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4" name="Freeform: Shape 15">
            <a:extLst>
              <a:ext uri="{FF2B5EF4-FFF2-40B4-BE49-F238E27FC236}">
                <a16:creationId xmlns:a16="http://schemas.microsoft.com/office/drawing/2014/main" id="{2C342CA3-0FDA-4DFE-8B59-B7231EB22EFB}"/>
              </a:ext>
            </a:extLst>
          </p:cNvPr>
          <p:cNvSpPr>
            <a:spLocks/>
          </p:cNvSpPr>
          <p:nvPr/>
        </p:nvSpPr>
        <p:spPr bwMode="auto">
          <a:xfrm>
            <a:off x="5809063" y="2125069"/>
            <a:ext cx="174862" cy="222993"/>
          </a:xfrm>
          <a:custGeom>
            <a:avLst/>
            <a:gdLst>
              <a:gd name="T0" fmla="*/ 654 w 655"/>
              <a:gd name="T1" fmla="*/ 0 h 840"/>
              <a:gd name="T2" fmla="*/ 0 w 655"/>
              <a:gd name="T3" fmla="*/ 839 h 840"/>
              <a:gd name="T4" fmla="*/ 0 w 655"/>
              <a:gd name="T5" fmla="*/ 839 h 840"/>
              <a:gd name="T6" fmla="*/ 654 w 655"/>
              <a:gd name="T7" fmla="*/ 0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5" h="840">
                <a:moveTo>
                  <a:pt x="654" y="0"/>
                </a:moveTo>
                <a:lnTo>
                  <a:pt x="0" y="839"/>
                </a:lnTo>
                <a:lnTo>
                  <a:pt x="0" y="839"/>
                </a:lnTo>
                <a:lnTo>
                  <a:pt x="654" y="0"/>
                </a:lnTo>
              </a:path>
            </a:pathLst>
          </a:custGeom>
          <a:solidFill>
            <a:srgbClr val="F89A3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5" name="Freeform: Shape 16">
            <a:extLst>
              <a:ext uri="{FF2B5EF4-FFF2-40B4-BE49-F238E27FC236}">
                <a16:creationId xmlns:a16="http://schemas.microsoft.com/office/drawing/2014/main" id="{027E80B8-5D9F-4453-A850-350EFBB7C448}"/>
              </a:ext>
            </a:extLst>
          </p:cNvPr>
          <p:cNvSpPr>
            <a:spLocks/>
          </p:cNvSpPr>
          <p:nvPr/>
        </p:nvSpPr>
        <p:spPr bwMode="auto">
          <a:xfrm>
            <a:off x="6089546" y="1988926"/>
            <a:ext cx="552750" cy="356788"/>
          </a:xfrm>
          <a:custGeom>
            <a:avLst/>
            <a:gdLst>
              <a:gd name="T0" fmla="*/ 2078 w 2079"/>
              <a:gd name="T1" fmla="*/ 0 h 1339"/>
              <a:gd name="T2" fmla="*/ 0 w 2079"/>
              <a:gd name="T3" fmla="*/ 0 h 1339"/>
              <a:gd name="T4" fmla="*/ 1048 w 2079"/>
              <a:gd name="T5" fmla="*/ 1338 h 1339"/>
              <a:gd name="T6" fmla="*/ 1646 w 2079"/>
              <a:gd name="T7" fmla="*/ 548 h 1339"/>
              <a:gd name="T8" fmla="*/ 1646 w 2079"/>
              <a:gd name="T9" fmla="*/ 548 h 1339"/>
              <a:gd name="T10" fmla="*/ 2078 w 2079"/>
              <a:gd name="T11" fmla="*/ 0 h 1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79" h="1339">
                <a:moveTo>
                  <a:pt x="2078" y="0"/>
                </a:moveTo>
                <a:lnTo>
                  <a:pt x="0" y="0"/>
                </a:lnTo>
                <a:lnTo>
                  <a:pt x="1048" y="1338"/>
                </a:lnTo>
                <a:lnTo>
                  <a:pt x="1646" y="548"/>
                </a:lnTo>
                <a:lnTo>
                  <a:pt x="1646" y="548"/>
                </a:lnTo>
                <a:lnTo>
                  <a:pt x="2078" y="0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6" name="Freeform: Shape 17">
            <a:extLst>
              <a:ext uri="{FF2B5EF4-FFF2-40B4-BE49-F238E27FC236}">
                <a16:creationId xmlns:a16="http://schemas.microsoft.com/office/drawing/2014/main" id="{A8FC52A3-BA88-488A-8F0B-62FAAFDC7681}"/>
              </a:ext>
            </a:extLst>
          </p:cNvPr>
          <p:cNvSpPr>
            <a:spLocks/>
          </p:cNvSpPr>
          <p:nvPr/>
        </p:nvSpPr>
        <p:spPr bwMode="auto">
          <a:xfrm>
            <a:off x="5809063" y="2350409"/>
            <a:ext cx="1174" cy="11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89A3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7" name="Freeform: Shape 18">
            <a:extLst>
              <a:ext uri="{FF2B5EF4-FFF2-40B4-BE49-F238E27FC236}">
                <a16:creationId xmlns:a16="http://schemas.microsoft.com/office/drawing/2014/main" id="{FF436E03-691F-4C9A-9355-1D11FF05B141}"/>
              </a:ext>
            </a:extLst>
          </p:cNvPr>
          <p:cNvSpPr>
            <a:spLocks/>
          </p:cNvSpPr>
          <p:nvPr/>
        </p:nvSpPr>
        <p:spPr bwMode="auto">
          <a:xfrm>
            <a:off x="5809063" y="2350409"/>
            <a:ext cx="1174" cy="11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89A3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8" name="Freeform: Shape 19">
            <a:extLst>
              <a:ext uri="{FF2B5EF4-FFF2-40B4-BE49-F238E27FC236}">
                <a16:creationId xmlns:a16="http://schemas.microsoft.com/office/drawing/2014/main" id="{5E89F817-CB93-4B4F-9EA8-9CCCC07E881B}"/>
              </a:ext>
            </a:extLst>
          </p:cNvPr>
          <p:cNvSpPr>
            <a:spLocks/>
          </p:cNvSpPr>
          <p:nvPr/>
        </p:nvSpPr>
        <p:spPr bwMode="auto">
          <a:xfrm>
            <a:off x="5809063" y="2350409"/>
            <a:ext cx="1174" cy="11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89A3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9" name="Freeform: Shape 20">
            <a:extLst>
              <a:ext uri="{FF2B5EF4-FFF2-40B4-BE49-F238E27FC236}">
                <a16:creationId xmlns:a16="http://schemas.microsoft.com/office/drawing/2014/main" id="{75E60282-02D8-44A2-B721-4AF2D95FA798}"/>
              </a:ext>
            </a:extLst>
          </p:cNvPr>
          <p:cNvSpPr>
            <a:spLocks/>
          </p:cNvSpPr>
          <p:nvPr/>
        </p:nvSpPr>
        <p:spPr bwMode="auto">
          <a:xfrm>
            <a:off x="5809063" y="2350409"/>
            <a:ext cx="1174" cy="11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89A3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0" name="Freeform: Shape 21">
            <a:extLst>
              <a:ext uri="{FF2B5EF4-FFF2-40B4-BE49-F238E27FC236}">
                <a16:creationId xmlns:a16="http://schemas.microsoft.com/office/drawing/2014/main" id="{D0B86DE4-1FB7-4578-A195-9DF3E5E78B50}"/>
              </a:ext>
            </a:extLst>
          </p:cNvPr>
          <p:cNvSpPr>
            <a:spLocks/>
          </p:cNvSpPr>
          <p:nvPr/>
        </p:nvSpPr>
        <p:spPr bwMode="auto">
          <a:xfrm>
            <a:off x="5809063" y="1988926"/>
            <a:ext cx="280483" cy="717098"/>
          </a:xfrm>
          <a:custGeom>
            <a:avLst/>
            <a:gdLst>
              <a:gd name="T0" fmla="*/ 0 w 1056"/>
              <a:gd name="T1" fmla="*/ 1350 h 2696"/>
              <a:gd name="T2" fmla="*/ 0 w 1056"/>
              <a:gd name="T3" fmla="*/ 1350 h 2696"/>
              <a:gd name="T4" fmla="*/ 1049 w 1056"/>
              <a:gd name="T5" fmla="*/ 2695 h 2696"/>
              <a:gd name="T6" fmla="*/ 1055 w 1056"/>
              <a:gd name="T7" fmla="*/ 2689 h 2696"/>
              <a:gd name="T8" fmla="*/ 1049 w 1056"/>
              <a:gd name="T9" fmla="*/ 2689 h 2696"/>
              <a:gd name="T10" fmla="*/ 0 w 1056"/>
              <a:gd name="T11" fmla="*/ 1350 h 2696"/>
              <a:gd name="T12" fmla="*/ 1055 w 1056"/>
              <a:gd name="T13" fmla="*/ 0 h 2696"/>
              <a:gd name="T14" fmla="*/ 654 w 1056"/>
              <a:gd name="T15" fmla="*/ 511 h 2696"/>
              <a:gd name="T16" fmla="*/ 1055 w 1056"/>
              <a:gd name="T17" fmla="*/ 0 h 2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6" h="2696">
                <a:moveTo>
                  <a:pt x="0" y="1350"/>
                </a:moveTo>
                <a:lnTo>
                  <a:pt x="0" y="1350"/>
                </a:lnTo>
                <a:lnTo>
                  <a:pt x="1049" y="2695"/>
                </a:lnTo>
                <a:lnTo>
                  <a:pt x="1055" y="2689"/>
                </a:lnTo>
                <a:lnTo>
                  <a:pt x="1049" y="2689"/>
                </a:lnTo>
                <a:lnTo>
                  <a:pt x="0" y="1350"/>
                </a:lnTo>
                <a:close/>
                <a:moveTo>
                  <a:pt x="1055" y="0"/>
                </a:moveTo>
                <a:lnTo>
                  <a:pt x="654" y="511"/>
                </a:lnTo>
                <a:lnTo>
                  <a:pt x="1055" y="0"/>
                </a:lnTo>
                <a:close/>
              </a:path>
            </a:pathLst>
          </a:custGeom>
          <a:solidFill>
            <a:srgbClr val="F8972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1" name="Freeform: Shape 22">
            <a:extLst>
              <a:ext uri="{FF2B5EF4-FFF2-40B4-BE49-F238E27FC236}">
                <a16:creationId xmlns:a16="http://schemas.microsoft.com/office/drawing/2014/main" id="{93CCF542-9F5F-432E-8C42-A7E6153354C5}"/>
              </a:ext>
            </a:extLst>
          </p:cNvPr>
          <p:cNvSpPr>
            <a:spLocks/>
          </p:cNvSpPr>
          <p:nvPr/>
        </p:nvSpPr>
        <p:spPr bwMode="auto">
          <a:xfrm>
            <a:off x="5809063" y="2348061"/>
            <a:ext cx="280483" cy="357962"/>
          </a:xfrm>
          <a:custGeom>
            <a:avLst/>
            <a:gdLst>
              <a:gd name="T0" fmla="*/ 0 w 1056"/>
              <a:gd name="T1" fmla="*/ 0 h 1346"/>
              <a:gd name="T2" fmla="*/ 0 w 1056"/>
              <a:gd name="T3" fmla="*/ 0 h 1346"/>
              <a:gd name="T4" fmla="*/ 1049 w 1056"/>
              <a:gd name="T5" fmla="*/ 1345 h 1346"/>
              <a:gd name="T6" fmla="*/ 1055 w 1056"/>
              <a:gd name="T7" fmla="*/ 1339 h 1346"/>
              <a:gd name="T8" fmla="*/ 1049 w 1056"/>
              <a:gd name="T9" fmla="*/ 1339 h 1346"/>
              <a:gd name="T10" fmla="*/ 0 w 1056"/>
              <a:gd name="T11" fmla="*/ 0 h 1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56" h="1346">
                <a:moveTo>
                  <a:pt x="0" y="0"/>
                </a:moveTo>
                <a:lnTo>
                  <a:pt x="0" y="0"/>
                </a:lnTo>
                <a:lnTo>
                  <a:pt x="1049" y="1345"/>
                </a:lnTo>
                <a:lnTo>
                  <a:pt x="1055" y="1339"/>
                </a:lnTo>
                <a:lnTo>
                  <a:pt x="1049" y="1339"/>
                </a:lnTo>
                <a:lnTo>
                  <a:pt x="0" y="0"/>
                </a:lnTo>
              </a:path>
            </a:pathLst>
          </a:custGeom>
          <a:solidFill>
            <a:srgbClr val="F8972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2" name="Freeform: Shape 23">
            <a:extLst>
              <a:ext uri="{FF2B5EF4-FFF2-40B4-BE49-F238E27FC236}">
                <a16:creationId xmlns:a16="http://schemas.microsoft.com/office/drawing/2014/main" id="{B22977CD-E3FC-4263-98B7-2480D446E6EE}"/>
              </a:ext>
            </a:extLst>
          </p:cNvPr>
          <p:cNvSpPr>
            <a:spLocks/>
          </p:cNvSpPr>
          <p:nvPr/>
        </p:nvSpPr>
        <p:spPr bwMode="auto">
          <a:xfrm>
            <a:off x="5982751" y="1988926"/>
            <a:ext cx="106795" cy="136143"/>
          </a:xfrm>
          <a:custGeom>
            <a:avLst/>
            <a:gdLst>
              <a:gd name="T0" fmla="*/ 401 w 402"/>
              <a:gd name="T1" fmla="*/ 0 h 512"/>
              <a:gd name="T2" fmla="*/ 0 w 402"/>
              <a:gd name="T3" fmla="*/ 511 h 512"/>
              <a:gd name="T4" fmla="*/ 401 w 402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2" h="512">
                <a:moveTo>
                  <a:pt x="401" y="0"/>
                </a:moveTo>
                <a:lnTo>
                  <a:pt x="0" y="511"/>
                </a:lnTo>
                <a:lnTo>
                  <a:pt x="401" y="0"/>
                </a:lnTo>
              </a:path>
            </a:pathLst>
          </a:custGeom>
          <a:solidFill>
            <a:srgbClr val="F8972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3" name="Freeform: Shape 24">
            <a:extLst>
              <a:ext uri="{FF2B5EF4-FFF2-40B4-BE49-F238E27FC236}">
                <a16:creationId xmlns:a16="http://schemas.microsoft.com/office/drawing/2014/main" id="{BB66E8D9-4687-40A4-9A3D-2846A078AEA8}"/>
              </a:ext>
            </a:extLst>
          </p:cNvPr>
          <p:cNvSpPr>
            <a:spLocks/>
          </p:cNvSpPr>
          <p:nvPr/>
        </p:nvSpPr>
        <p:spPr bwMode="auto">
          <a:xfrm>
            <a:off x="5809063" y="1988926"/>
            <a:ext cx="559793" cy="715924"/>
          </a:xfrm>
          <a:custGeom>
            <a:avLst/>
            <a:gdLst>
              <a:gd name="T0" fmla="*/ 1055 w 2104"/>
              <a:gd name="T1" fmla="*/ 0 h 2690"/>
              <a:gd name="T2" fmla="*/ 1055 w 2104"/>
              <a:gd name="T3" fmla="*/ 0 h 2690"/>
              <a:gd name="T4" fmla="*/ 654 w 2104"/>
              <a:gd name="T5" fmla="*/ 511 h 2690"/>
              <a:gd name="T6" fmla="*/ 0 w 2104"/>
              <a:gd name="T7" fmla="*/ 1350 h 2690"/>
              <a:gd name="T8" fmla="*/ 1049 w 2104"/>
              <a:gd name="T9" fmla="*/ 2689 h 2690"/>
              <a:gd name="T10" fmla="*/ 1055 w 2104"/>
              <a:gd name="T11" fmla="*/ 2689 h 2690"/>
              <a:gd name="T12" fmla="*/ 2090 w 2104"/>
              <a:gd name="T13" fmla="*/ 1350 h 2690"/>
              <a:gd name="T14" fmla="*/ 2103 w 2104"/>
              <a:gd name="T15" fmla="*/ 1338 h 2690"/>
              <a:gd name="T16" fmla="*/ 1055 w 2104"/>
              <a:gd name="T17" fmla="*/ 0 h 2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04" h="2690">
                <a:moveTo>
                  <a:pt x="1055" y="0"/>
                </a:moveTo>
                <a:lnTo>
                  <a:pt x="1055" y="0"/>
                </a:lnTo>
                <a:lnTo>
                  <a:pt x="654" y="511"/>
                </a:lnTo>
                <a:lnTo>
                  <a:pt x="0" y="1350"/>
                </a:lnTo>
                <a:lnTo>
                  <a:pt x="1049" y="2689"/>
                </a:lnTo>
                <a:lnTo>
                  <a:pt x="1055" y="2689"/>
                </a:lnTo>
                <a:lnTo>
                  <a:pt x="2090" y="1350"/>
                </a:lnTo>
                <a:lnTo>
                  <a:pt x="2103" y="1338"/>
                </a:lnTo>
                <a:lnTo>
                  <a:pt x="1055" y="0"/>
                </a:lnTo>
              </a:path>
            </a:pathLst>
          </a:custGeom>
          <a:solidFill>
            <a:srgbClr val="F8952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4" name="Freeform: Shape 25">
            <a:extLst>
              <a:ext uri="{FF2B5EF4-FFF2-40B4-BE49-F238E27FC236}">
                <a16:creationId xmlns:a16="http://schemas.microsoft.com/office/drawing/2014/main" id="{4380D484-3888-4384-977C-1414DBB5EA0A}"/>
              </a:ext>
            </a:extLst>
          </p:cNvPr>
          <p:cNvSpPr>
            <a:spLocks/>
          </p:cNvSpPr>
          <p:nvPr/>
        </p:nvSpPr>
        <p:spPr bwMode="auto">
          <a:xfrm>
            <a:off x="5809063" y="1988926"/>
            <a:ext cx="559793" cy="715924"/>
          </a:xfrm>
          <a:custGeom>
            <a:avLst/>
            <a:gdLst>
              <a:gd name="T0" fmla="*/ 1055 w 2104"/>
              <a:gd name="T1" fmla="*/ 0 h 2690"/>
              <a:gd name="T2" fmla="*/ 1055 w 2104"/>
              <a:gd name="T3" fmla="*/ 0 h 2690"/>
              <a:gd name="T4" fmla="*/ 654 w 2104"/>
              <a:gd name="T5" fmla="*/ 511 h 2690"/>
              <a:gd name="T6" fmla="*/ 0 w 2104"/>
              <a:gd name="T7" fmla="*/ 1350 h 2690"/>
              <a:gd name="T8" fmla="*/ 1049 w 2104"/>
              <a:gd name="T9" fmla="*/ 2689 h 2690"/>
              <a:gd name="T10" fmla="*/ 1055 w 2104"/>
              <a:gd name="T11" fmla="*/ 2689 h 2690"/>
              <a:gd name="T12" fmla="*/ 2090 w 2104"/>
              <a:gd name="T13" fmla="*/ 1350 h 2690"/>
              <a:gd name="T14" fmla="*/ 2103 w 2104"/>
              <a:gd name="T15" fmla="*/ 1338 h 2690"/>
              <a:gd name="T16" fmla="*/ 1055 w 2104"/>
              <a:gd name="T17" fmla="*/ 0 h 2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04" h="2690">
                <a:moveTo>
                  <a:pt x="1055" y="0"/>
                </a:moveTo>
                <a:lnTo>
                  <a:pt x="1055" y="0"/>
                </a:lnTo>
                <a:lnTo>
                  <a:pt x="654" y="511"/>
                </a:lnTo>
                <a:lnTo>
                  <a:pt x="0" y="1350"/>
                </a:lnTo>
                <a:lnTo>
                  <a:pt x="1049" y="2689"/>
                </a:lnTo>
                <a:lnTo>
                  <a:pt x="1055" y="2689"/>
                </a:lnTo>
                <a:lnTo>
                  <a:pt x="2090" y="1350"/>
                </a:lnTo>
                <a:lnTo>
                  <a:pt x="2103" y="1338"/>
                </a:lnTo>
                <a:lnTo>
                  <a:pt x="1055" y="0"/>
                </a:ln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5" name="Freeform: Shape 26">
            <a:extLst>
              <a:ext uri="{FF2B5EF4-FFF2-40B4-BE49-F238E27FC236}">
                <a16:creationId xmlns:a16="http://schemas.microsoft.com/office/drawing/2014/main" id="{C04B62E6-5FCD-4D8D-92EC-7E0F58B963BA}"/>
              </a:ext>
            </a:extLst>
          </p:cNvPr>
          <p:cNvSpPr>
            <a:spLocks/>
          </p:cNvSpPr>
          <p:nvPr/>
        </p:nvSpPr>
        <p:spPr bwMode="auto">
          <a:xfrm>
            <a:off x="5809063" y="2348061"/>
            <a:ext cx="1174" cy="11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8972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6" name="Freeform: Shape 27">
            <a:extLst>
              <a:ext uri="{FF2B5EF4-FFF2-40B4-BE49-F238E27FC236}">
                <a16:creationId xmlns:a16="http://schemas.microsoft.com/office/drawing/2014/main" id="{F28757A2-F8D3-4E05-B24F-BEA6D040F8C4}"/>
              </a:ext>
            </a:extLst>
          </p:cNvPr>
          <p:cNvSpPr>
            <a:spLocks/>
          </p:cNvSpPr>
          <p:nvPr/>
        </p:nvSpPr>
        <p:spPr bwMode="auto">
          <a:xfrm>
            <a:off x="5809063" y="2348061"/>
            <a:ext cx="1174" cy="11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8972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7" name="Freeform: Shape 28">
            <a:extLst>
              <a:ext uri="{FF2B5EF4-FFF2-40B4-BE49-F238E27FC236}">
                <a16:creationId xmlns:a16="http://schemas.microsoft.com/office/drawing/2014/main" id="{B4C3CBE1-1985-417B-B66D-14CE2363A76C}"/>
              </a:ext>
            </a:extLst>
          </p:cNvPr>
          <p:cNvSpPr>
            <a:spLocks/>
          </p:cNvSpPr>
          <p:nvPr/>
        </p:nvSpPr>
        <p:spPr bwMode="auto">
          <a:xfrm>
            <a:off x="6303136" y="1544115"/>
            <a:ext cx="686538" cy="160789"/>
          </a:xfrm>
          <a:custGeom>
            <a:avLst/>
            <a:gdLst>
              <a:gd name="T0" fmla="*/ 2578 w 2579"/>
              <a:gd name="T1" fmla="*/ 0 h 605"/>
              <a:gd name="T2" fmla="*/ 475 w 2579"/>
              <a:gd name="T3" fmla="*/ 0 h 605"/>
              <a:gd name="T4" fmla="*/ 0 w 2579"/>
              <a:gd name="T5" fmla="*/ 604 h 605"/>
              <a:gd name="T6" fmla="*/ 2103 w 2579"/>
              <a:gd name="T7" fmla="*/ 604 h 605"/>
              <a:gd name="T8" fmla="*/ 2578 w 2579"/>
              <a:gd name="T9" fmla="*/ 0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79" h="605">
                <a:moveTo>
                  <a:pt x="2578" y="0"/>
                </a:moveTo>
                <a:lnTo>
                  <a:pt x="475" y="0"/>
                </a:lnTo>
                <a:lnTo>
                  <a:pt x="0" y="604"/>
                </a:lnTo>
                <a:lnTo>
                  <a:pt x="2103" y="604"/>
                </a:lnTo>
                <a:lnTo>
                  <a:pt x="2578" y="0"/>
                </a:lnTo>
              </a:path>
            </a:pathLst>
          </a:custGeom>
          <a:solidFill>
            <a:srgbClr val="FED0A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8" name="Freeform: Shape 29">
            <a:extLst>
              <a:ext uri="{FF2B5EF4-FFF2-40B4-BE49-F238E27FC236}">
                <a16:creationId xmlns:a16="http://schemas.microsoft.com/office/drawing/2014/main" id="{D6909DCB-E3C8-4339-8C16-37DCBB1F7C97}"/>
              </a:ext>
            </a:extLst>
          </p:cNvPr>
          <p:cNvSpPr>
            <a:spLocks/>
          </p:cNvSpPr>
          <p:nvPr/>
        </p:nvSpPr>
        <p:spPr bwMode="auto">
          <a:xfrm>
            <a:off x="6303136" y="1544115"/>
            <a:ext cx="686538" cy="160789"/>
          </a:xfrm>
          <a:custGeom>
            <a:avLst/>
            <a:gdLst>
              <a:gd name="T0" fmla="*/ 2578 w 2579"/>
              <a:gd name="T1" fmla="*/ 0 h 605"/>
              <a:gd name="T2" fmla="*/ 475 w 2579"/>
              <a:gd name="T3" fmla="*/ 0 h 605"/>
              <a:gd name="T4" fmla="*/ 0 w 2579"/>
              <a:gd name="T5" fmla="*/ 604 h 605"/>
              <a:gd name="T6" fmla="*/ 2103 w 2579"/>
              <a:gd name="T7" fmla="*/ 604 h 605"/>
              <a:gd name="T8" fmla="*/ 2578 w 2579"/>
              <a:gd name="T9" fmla="*/ 0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79" h="605">
                <a:moveTo>
                  <a:pt x="2578" y="0"/>
                </a:moveTo>
                <a:lnTo>
                  <a:pt x="475" y="0"/>
                </a:lnTo>
                <a:lnTo>
                  <a:pt x="0" y="604"/>
                </a:lnTo>
                <a:lnTo>
                  <a:pt x="2103" y="604"/>
                </a:lnTo>
                <a:lnTo>
                  <a:pt x="2578" y="0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9" name="Freeform: Shape 30">
            <a:extLst>
              <a:ext uri="{FF2B5EF4-FFF2-40B4-BE49-F238E27FC236}">
                <a16:creationId xmlns:a16="http://schemas.microsoft.com/office/drawing/2014/main" id="{77E4140C-D371-4C19-8506-54E940820C99}"/>
              </a:ext>
            </a:extLst>
          </p:cNvPr>
          <p:cNvSpPr>
            <a:spLocks/>
          </p:cNvSpPr>
          <p:nvPr/>
        </p:nvSpPr>
        <p:spPr bwMode="auto">
          <a:xfrm>
            <a:off x="6441617" y="1353985"/>
            <a:ext cx="686538" cy="160789"/>
          </a:xfrm>
          <a:custGeom>
            <a:avLst/>
            <a:gdLst>
              <a:gd name="T0" fmla="*/ 2579 w 2580"/>
              <a:gd name="T1" fmla="*/ 0 h 605"/>
              <a:gd name="T2" fmla="*/ 469 w 2580"/>
              <a:gd name="T3" fmla="*/ 0 h 605"/>
              <a:gd name="T4" fmla="*/ 0 w 2580"/>
              <a:gd name="T5" fmla="*/ 604 h 605"/>
              <a:gd name="T6" fmla="*/ 2104 w 2580"/>
              <a:gd name="T7" fmla="*/ 604 h 605"/>
              <a:gd name="T8" fmla="*/ 2579 w 2580"/>
              <a:gd name="T9" fmla="*/ 0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80" h="605">
                <a:moveTo>
                  <a:pt x="2579" y="0"/>
                </a:moveTo>
                <a:lnTo>
                  <a:pt x="469" y="0"/>
                </a:lnTo>
                <a:lnTo>
                  <a:pt x="0" y="604"/>
                </a:lnTo>
                <a:lnTo>
                  <a:pt x="2104" y="604"/>
                </a:lnTo>
                <a:lnTo>
                  <a:pt x="2579" y="0"/>
                </a:lnTo>
              </a:path>
            </a:pathLst>
          </a:custGeom>
          <a:solidFill>
            <a:srgbClr val="FFE6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0" name="Freeform: Shape 31">
            <a:extLst>
              <a:ext uri="{FF2B5EF4-FFF2-40B4-BE49-F238E27FC236}">
                <a16:creationId xmlns:a16="http://schemas.microsoft.com/office/drawing/2014/main" id="{38279A4C-33AB-442C-9F8D-127CDEABAD4B}"/>
              </a:ext>
            </a:extLst>
          </p:cNvPr>
          <p:cNvSpPr>
            <a:spLocks/>
          </p:cNvSpPr>
          <p:nvPr/>
        </p:nvSpPr>
        <p:spPr bwMode="auto">
          <a:xfrm>
            <a:off x="6441617" y="1353985"/>
            <a:ext cx="686538" cy="160789"/>
          </a:xfrm>
          <a:custGeom>
            <a:avLst/>
            <a:gdLst>
              <a:gd name="T0" fmla="*/ 2579 w 2580"/>
              <a:gd name="T1" fmla="*/ 0 h 605"/>
              <a:gd name="T2" fmla="*/ 469 w 2580"/>
              <a:gd name="T3" fmla="*/ 0 h 605"/>
              <a:gd name="T4" fmla="*/ 0 w 2580"/>
              <a:gd name="T5" fmla="*/ 604 h 605"/>
              <a:gd name="T6" fmla="*/ 2104 w 2580"/>
              <a:gd name="T7" fmla="*/ 604 h 605"/>
              <a:gd name="T8" fmla="*/ 2579 w 2580"/>
              <a:gd name="T9" fmla="*/ 0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80" h="605">
                <a:moveTo>
                  <a:pt x="2579" y="0"/>
                </a:moveTo>
                <a:lnTo>
                  <a:pt x="469" y="0"/>
                </a:lnTo>
                <a:lnTo>
                  <a:pt x="0" y="604"/>
                </a:lnTo>
                <a:lnTo>
                  <a:pt x="2104" y="604"/>
                </a:lnTo>
                <a:lnTo>
                  <a:pt x="2579" y="0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1" name="Freeform: Shape 32">
            <a:extLst>
              <a:ext uri="{FF2B5EF4-FFF2-40B4-BE49-F238E27FC236}">
                <a16:creationId xmlns:a16="http://schemas.microsoft.com/office/drawing/2014/main" id="{28A9AF83-67C5-40D6-92B2-AD75835B9261}"/>
              </a:ext>
            </a:extLst>
          </p:cNvPr>
          <p:cNvSpPr>
            <a:spLocks/>
          </p:cNvSpPr>
          <p:nvPr/>
        </p:nvSpPr>
        <p:spPr bwMode="auto">
          <a:xfrm>
            <a:off x="6580098" y="1172068"/>
            <a:ext cx="686538" cy="160790"/>
          </a:xfrm>
          <a:custGeom>
            <a:avLst/>
            <a:gdLst>
              <a:gd name="T0" fmla="*/ 1222 w 2580"/>
              <a:gd name="T1" fmla="*/ 425 h 605"/>
              <a:gd name="T2" fmla="*/ 1222 w 2580"/>
              <a:gd name="T3" fmla="*/ 425 h 605"/>
              <a:gd name="T4" fmla="*/ 2579 w 2580"/>
              <a:gd name="T5" fmla="*/ 0 h 605"/>
              <a:gd name="T6" fmla="*/ 475 w 2580"/>
              <a:gd name="T7" fmla="*/ 0 h 605"/>
              <a:gd name="T8" fmla="*/ 0 w 2580"/>
              <a:gd name="T9" fmla="*/ 604 h 605"/>
              <a:gd name="T10" fmla="*/ 2110 w 2580"/>
              <a:gd name="T11" fmla="*/ 604 h 605"/>
              <a:gd name="T12" fmla="*/ 2579 w 2580"/>
              <a:gd name="T13" fmla="*/ 0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80" h="605">
                <a:moveTo>
                  <a:pt x="1222" y="425"/>
                </a:moveTo>
                <a:lnTo>
                  <a:pt x="1222" y="425"/>
                </a:lnTo>
                <a:close/>
                <a:moveTo>
                  <a:pt x="2579" y="0"/>
                </a:moveTo>
                <a:lnTo>
                  <a:pt x="475" y="0"/>
                </a:lnTo>
                <a:lnTo>
                  <a:pt x="0" y="604"/>
                </a:lnTo>
                <a:lnTo>
                  <a:pt x="2110" y="604"/>
                </a:lnTo>
                <a:lnTo>
                  <a:pt x="2579" y="0"/>
                </a:lnTo>
                <a:close/>
              </a:path>
            </a:pathLst>
          </a:custGeom>
          <a:solidFill>
            <a:srgbClr val="FFF1E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2" name="Freeform: Shape 33">
            <a:extLst>
              <a:ext uri="{FF2B5EF4-FFF2-40B4-BE49-F238E27FC236}">
                <a16:creationId xmlns:a16="http://schemas.microsoft.com/office/drawing/2014/main" id="{8890CFF8-9541-4285-94BB-09973D70790E}"/>
              </a:ext>
            </a:extLst>
          </p:cNvPr>
          <p:cNvSpPr>
            <a:spLocks/>
          </p:cNvSpPr>
          <p:nvPr/>
        </p:nvSpPr>
        <p:spPr bwMode="auto">
          <a:xfrm>
            <a:off x="6905176" y="1284738"/>
            <a:ext cx="1174" cy="11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1E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3" name="Freeform: Shape 34">
            <a:extLst>
              <a:ext uri="{FF2B5EF4-FFF2-40B4-BE49-F238E27FC236}">
                <a16:creationId xmlns:a16="http://schemas.microsoft.com/office/drawing/2014/main" id="{E6F1FD7E-1303-4F8F-8EED-2C53347FB4EB}"/>
              </a:ext>
            </a:extLst>
          </p:cNvPr>
          <p:cNvSpPr>
            <a:spLocks/>
          </p:cNvSpPr>
          <p:nvPr/>
        </p:nvSpPr>
        <p:spPr bwMode="auto">
          <a:xfrm>
            <a:off x="6580098" y="1172068"/>
            <a:ext cx="686538" cy="160790"/>
          </a:xfrm>
          <a:custGeom>
            <a:avLst/>
            <a:gdLst>
              <a:gd name="T0" fmla="*/ 2579 w 2580"/>
              <a:gd name="T1" fmla="*/ 0 h 605"/>
              <a:gd name="T2" fmla="*/ 475 w 2580"/>
              <a:gd name="T3" fmla="*/ 0 h 605"/>
              <a:gd name="T4" fmla="*/ 0 w 2580"/>
              <a:gd name="T5" fmla="*/ 604 h 605"/>
              <a:gd name="T6" fmla="*/ 2110 w 2580"/>
              <a:gd name="T7" fmla="*/ 604 h 605"/>
              <a:gd name="T8" fmla="*/ 2579 w 2580"/>
              <a:gd name="T9" fmla="*/ 0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80" h="605">
                <a:moveTo>
                  <a:pt x="2579" y="0"/>
                </a:moveTo>
                <a:lnTo>
                  <a:pt x="475" y="0"/>
                </a:lnTo>
                <a:lnTo>
                  <a:pt x="0" y="604"/>
                </a:lnTo>
                <a:lnTo>
                  <a:pt x="2110" y="604"/>
                </a:lnTo>
                <a:lnTo>
                  <a:pt x="2579" y="0"/>
                </a:ln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4" name="Freeform: Shape 35">
            <a:extLst>
              <a:ext uri="{FF2B5EF4-FFF2-40B4-BE49-F238E27FC236}">
                <a16:creationId xmlns:a16="http://schemas.microsoft.com/office/drawing/2014/main" id="{E0FF5A4E-8E12-4318-A245-0E709FD867E3}"/>
              </a:ext>
            </a:extLst>
          </p:cNvPr>
          <p:cNvSpPr>
            <a:spLocks/>
          </p:cNvSpPr>
          <p:nvPr/>
        </p:nvSpPr>
        <p:spPr bwMode="auto">
          <a:xfrm>
            <a:off x="6905176" y="1284738"/>
            <a:ext cx="1174" cy="11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AA54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5" name="Freeform: Shape 36">
            <a:extLst>
              <a:ext uri="{FF2B5EF4-FFF2-40B4-BE49-F238E27FC236}">
                <a16:creationId xmlns:a16="http://schemas.microsoft.com/office/drawing/2014/main" id="{5EB8D290-D912-4D2E-8F40-3777921CEE4A}"/>
              </a:ext>
            </a:extLst>
          </p:cNvPr>
          <p:cNvSpPr>
            <a:spLocks/>
          </p:cNvSpPr>
          <p:nvPr/>
        </p:nvSpPr>
        <p:spPr bwMode="auto">
          <a:xfrm>
            <a:off x="6905176" y="1284738"/>
            <a:ext cx="1174" cy="11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AA54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6" name="Freeform: Shape 37">
            <a:extLst>
              <a:ext uri="{FF2B5EF4-FFF2-40B4-BE49-F238E27FC236}">
                <a16:creationId xmlns:a16="http://schemas.microsoft.com/office/drawing/2014/main" id="{F4EC18AF-E99C-488A-9100-321030A8412D}"/>
              </a:ext>
            </a:extLst>
          </p:cNvPr>
          <p:cNvSpPr>
            <a:spLocks/>
          </p:cNvSpPr>
          <p:nvPr/>
        </p:nvSpPr>
        <p:spPr bwMode="auto">
          <a:xfrm>
            <a:off x="7031921" y="1123950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8972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7" name="Freeform: Shape 38">
            <a:extLst>
              <a:ext uri="{FF2B5EF4-FFF2-40B4-BE49-F238E27FC236}">
                <a16:creationId xmlns:a16="http://schemas.microsoft.com/office/drawing/2014/main" id="{4C53AA3F-080D-4668-A265-474E64E057EA}"/>
              </a:ext>
            </a:extLst>
          </p:cNvPr>
          <p:cNvSpPr>
            <a:spLocks/>
          </p:cNvSpPr>
          <p:nvPr/>
        </p:nvSpPr>
        <p:spPr bwMode="auto">
          <a:xfrm>
            <a:off x="7031921" y="1123950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8972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8" name="Freeform: Shape 39">
            <a:extLst>
              <a:ext uri="{FF2B5EF4-FFF2-40B4-BE49-F238E27FC236}">
                <a16:creationId xmlns:a16="http://schemas.microsoft.com/office/drawing/2014/main" id="{C237B5D5-567F-47E2-B257-944E7D6D8A91}"/>
              </a:ext>
            </a:extLst>
          </p:cNvPr>
          <p:cNvSpPr>
            <a:spLocks/>
          </p:cNvSpPr>
          <p:nvPr/>
        </p:nvSpPr>
        <p:spPr bwMode="auto">
          <a:xfrm>
            <a:off x="6251499" y="2988871"/>
            <a:ext cx="1173" cy="11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383A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9" name="Freeform: Shape 40">
            <a:extLst>
              <a:ext uri="{FF2B5EF4-FFF2-40B4-BE49-F238E27FC236}">
                <a16:creationId xmlns:a16="http://schemas.microsoft.com/office/drawing/2014/main" id="{09E1174A-D8EC-4261-8F7D-422AC5CA8EB2}"/>
              </a:ext>
            </a:extLst>
          </p:cNvPr>
          <p:cNvSpPr>
            <a:spLocks/>
          </p:cNvSpPr>
          <p:nvPr/>
        </p:nvSpPr>
        <p:spPr bwMode="auto">
          <a:xfrm>
            <a:off x="6251499" y="2988871"/>
            <a:ext cx="1173" cy="11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383A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0" name="Freeform: Shape 41">
            <a:extLst>
              <a:ext uri="{FF2B5EF4-FFF2-40B4-BE49-F238E27FC236}">
                <a16:creationId xmlns:a16="http://schemas.microsoft.com/office/drawing/2014/main" id="{1F4DD9A7-6F3F-434C-BE1D-D73F05AE6385}"/>
              </a:ext>
            </a:extLst>
          </p:cNvPr>
          <p:cNvSpPr>
            <a:spLocks/>
          </p:cNvSpPr>
          <p:nvPr/>
        </p:nvSpPr>
        <p:spPr bwMode="auto">
          <a:xfrm>
            <a:off x="4681263" y="2623869"/>
            <a:ext cx="1290926" cy="724139"/>
          </a:xfrm>
          <a:custGeom>
            <a:avLst/>
            <a:gdLst>
              <a:gd name="T0" fmla="*/ 1055 w 4849"/>
              <a:gd name="T1" fmla="*/ 1370 h 2722"/>
              <a:gd name="T2" fmla="*/ 1055 w 4849"/>
              <a:gd name="T3" fmla="*/ 1370 h 2722"/>
              <a:gd name="T4" fmla="*/ 1055 w 4849"/>
              <a:gd name="T5" fmla="*/ 1370 h 2722"/>
              <a:gd name="T6" fmla="*/ 1055 w 4849"/>
              <a:gd name="T7" fmla="*/ 1370 h 2722"/>
              <a:gd name="T8" fmla="*/ 1055 w 4849"/>
              <a:gd name="T9" fmla="*/ 1370 h 2722"/>
              <a:gd name="T10" fmla="*/ 1055 w 4849"/>
              <a:gd name="T11" fmla="*/ 1370 h 2722"/>
              <a:gd name="T12" fmla="*/ 1067 w 4849"/>
              <a:gd name="T13" fmla="*/ 1370 h 2722"/>
              <a:gd name="T14" fmla="*/ 1067 w 4849"/>
              <a:gd name="T15" fmla="*/ 1370 h 2722"/>
              <a:gd name="T16" fmla="*/ 2739 w 4849"/>
              <a:gd name="T17" fmla="*/ 0 h 2722"/>
              <a:gd name="T18" fmla="*/ 6 w 4849"/>
              <a:gd name="T19" fmla="*/ 0 h 2722"/>
              <a:gd name="T20" fmla="*/ 1055 w 4849"/>
              <a:gd name="T21" fmla="*/ 1357 h 2722"/>
              <a:gd name="T22" fmla="*/ 0 w 4849"/>
              <a:gd name="T23" fmla="*/ 2721 h 2722"/>
              <a:gd name="T24" fmla="*/ 2732 w 4849"/>
              <a:gd name="T25" fmla="*/ 2721 h 2722"/>
              <a:gd name="T26" fmla="*/ 3183 w 4849"/>
              <a:gd name="T27" fmla="*/ 2141 h 2722"/>
              <a:gd name="T28" fmla="*/ 3183 w 4849"/>
              <a:gd name="T29" fmla="*/ 2141 h 2722"/>
              <a:gd name="T30" fmla="*/ 3793 w 4849"/>
              <a:gd name="T31" fmla="*/ 1370 h 2722"/>
              <a:gd name="T32" fmla="*/ 3781 w 4849"/>
              <a:gd name="T33" fmla="*/ 1351 h 2722"/>
              <a:gd name="T34" fmla="*/ 3170 w 4849"/>
              <a:gd name="T35" fmla="*/ 550 h 2722"/>
              <a:gd name="T36" fmla="*/ 3170 w 4849"/>
              <a:gd name="T37" fmla="*/ 550 h 2722"/>
              <a:gd name="T38" fmla="*/ 2739 w 4849"/>
              <a:gd name="T39" fmla="*/ 0 h 2722"/>
              <a:gd name="T40" fmla="*/ 4842 w 4849"/>
              <a:gd name="T41" fmla="*/ 0 h 2722"/>
              <a:gd name="T42" fmla="*/ 4836 w 4849"/>
              <a:gd name="T43" fmla="*/ 0 h 2722"/>
              <a:gd name="T44" fmla="*/ 4848 w 4849"/>
              <a:gd name="T45" fmla="*/ 13 h 2722"/>
              <a:gd name="T46" fmla="*/ 4848 w 4849"/>
              <a:gd name="T47" fmla="*/ 13 h 2722"/>
              <a:gd name="T48" fmla="*/ 4842 w 4849"/>
              <a:gd name="T49" fmla="*/ 0 h 2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849" h="2722">
                <a:moveTo>
                  <a:pt x="1055" y="1370"/>
                </a:moveTo>
                <a:lnTo>
                  <a:pt x="1055" y="1370"/>
                </a:lnTo>
                <a:close/>
                <a:moveTo>
                  <a:pt x="1055" y="1370"/>
                </a:moveTo>
                <a:lnTo>
                  <a:pt x="1055" y="1370"/>
                </a:lnTo>
                <a:close/>
                <a:moveTo>
                  <a:pt x="1055" y="1370"/>
                </a:moveTo>
                <a:lnTo>
                  <a:pt x="1055" y="1370"/>
                </a:lnTo>
                <a:close/>
                <a:moveTo>
                  <a:pt x="1067" y="1370"/>
                </a:moveTo>
                <a:lnTo>
                  <a:pt x="1067" y="1370"/>
                </a:lnTo>
                <a:close/>
                <a:moveTo>
                  <a:pt x="2739" y="0"/>
                </a:moveTo>
                <a:lnTo>
                  <a:pt x="6" y="0"/>
                </a:lnTo>
                <a:lnTo>
                  <a:pt x="1055" y="1357"/>
                </a:lnTo>
                <a:lnTo>
                  <a:pt x="0" y="2721"/>
                </a:lnTo>
                <a:lnTo>
                  <a:pt x="2732" y="2721"/>
                </a:lnTo>
                <a:lnTo>
                  <a:pt x="3183" y="2141"/>
                </a:lnTo>
                <a:lnTo>
                  <a:pt x="3183" y="2141"/>
                </a:lnTo>
                <a:lnTo>
                  <a:pt x="3793" y="1370"/>
                </a:lnTo>
                <a:lnTo>
                  <a:pt x="3781" y="1351"/>
                </a:lnTo>
                <a:lnTo>
                  <a:pt x="3170" y="550"/>
                </a:lnTo>
                <a:lnTo>
                  <a:pt x="3170" y="550"/>
                </a:lnTo>
                <a:lnTo>
                  <a:pt x="2739" y="0"/>
                </a:lnTo>
                <a:close/>
                <a:moveTo>
                  <a:pt x="4842" y="0"/>
                </a:moveTo>
                <a:lnTo>
                  <a:pt x="4836" y="0"/>
                </a:lnTo>
                <a:lnTo>
                  <a:pt x="4848" y="13"/>
                </a:lnTo>
                <a:lnTo>
                  <a:pt x="4848" y="13"/>
                </a:lnTo>
                <a:lnTo>
                  <a:pt x="484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1" name="Freeform: Shape 42">
            <a:extLst>
              <a:ext uri="{FF2B5EF4-FFF2-40B4-BE49-F238E27FC236}">
                <a16:creationId xmlns:a16="http://schemas.microsoft.com/office/drawing/2014/main" id="{1A6162CF-CB81-4726-A1C5-F6426F5C7E6F}"/>
              </a:ext>
            </a:extLst>
          </p:cNvPr>
          <p:cNvSpPr>
            <a:spLocks/>
          </p:cNvSpPr>
          <p:nvPr/>
        </p:nvSpPr>
        <p:spPr bwMode="auto">
          <a:xfrm>
            <a:off x="5968668" y="2623868"/>
            <a:ext cx="3521" cy="3521"/>
          </a:xfrm>
          <a:custGeom>
            <a:avLst/>
            <a:gdLst>
              <a:gd name="T0" fmla="*/ 6 w 13"/>
              <a:gd name="T1" fmla="*/ 0 h 14"/>
              <a:gd name="T2" fmla="*/ 0 w 13"/>
              <a:gd name="T3" fmla="*/ 0 h 14"/>
              <a:gd name="T4" fmla="*/ 12 w 13"/>
              <a:gd name="T5" fmla="*/ 13 h 14"/>
              <a:gd name="T6" fmla="*/ 12 w 13"/>
              <a:gd name="T7" fmla="*/ 13 h 14"/>
              <a:gd name="T8" fmla="*/ 6 w 13"/>
              <a:gd name="T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4">
                <a:moveTo>
                  <a:pt x="6" y="0"/>
                </a:moveTo>
                <a:lnTo>
                  <a:pt x="0" y="0"/>
                </a:lnTo>
                <a:lnTo>
                  <a:pt x="12" y="13"/>
                </a:lnTo>
                <a:lnTo>
                  <a:pt x="12" y="13"/>
                </a:lnTo>
                <a:lnTo>
                  <a:pt x="6" y="0"/>
                </a:lnTo>
              </a:path>
            </a:pathLst>
          </a:custGeom>
          <a:solidFill>
            <a:srgbClr val="F383A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2" name="Freeform: Shape 43">
            <a:extLst>
              <a:ext uri="{FF2B5EF4-FFF2-40B4-BE49-F238E27FC236}">
                <a16:creationId xmlns:a16="http://schemas.microsoft.com/office/drawing/2014/main" id="{5408EB71-7F86-4E09-9795-9B0AE67D166D}"/>
              </a:ext>
            </a:extLst>
          </p:cNvPr>
          <p:cNvSpPr>
            <a:spLocks/>
          </p:cNvSpPr>
          <p:nvPr/>
        </p:nvSpPr>
        <p:spPr bwMode="auto">
          <a:xfrm>
            <a:off x="5209369" y="2370362"/>
            <a:ext cx="759299" cy="254681"/>
          </a:xfrm>
          <a:custGeom>
            <a:avLst/>
            <a:gdLst>
              <a:gd name="T0" fmla="*/ 2110 w 2851"/>
              <a:gd name="T1" fmla="*/ 0 h 956"/>
              <a:gd name="T2" fmla="*/ 0 w 2851"/>
              <a:gd name="T3" fmla="*/ 0 h 956"/>
              <a:gd name="T4" fmla="*/ 753 w 2851"/>
              <a:gd name="T5" fmla="*/ 955 h 956"/>
              <a:gd name="T6" fmla="*/ 2850 w 2851"/>
              <a:gd name="T7" fmla="*/ 955 h 956"/>
              <a:gd name="T8" fmla="*/ 2110 w 2851"/>
              <a:gd name="T9" fmla="*/ 0 h 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51" h="956">
                <a:moveTo>
                  <a:pt x="2110" y="0"/>
                </a:moveTo>
                <a:lnTo>
                  <a:pt x="0" y="0"/>
                </a:lnTo>
                <a:lnTo>
                  <a:pt x="753" y="955"/>
                </a:lnTo>
                <a:lnTo>
                  <a:pt x="2850" y="955"/>
                </a:lnTo>
                <a:lnTo>
                  <a:pt x="211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3" name="Freeform: Shape 44">
            <a:extLst>
              <a:ext uri="{FF2B5EF4-FFF2-40B4-BE49-F238E27FC236}">
                <a16:creationId xmlns:a16="http://schemas.microsoft.com/office/drawing/2014/main" id="{0B2A1160-626A-4689-89A3-B002DA5CB01C}"/>
              </a:ext>
            </a:extLst>
          </p:cNvPr>
          <p:cNvSpPr>
            <a:spLocks/>
          </p:cNvSpPr>
          <p:nvPr/>
        </p:nvSpPr>
        <p:spPr bwMode="auto">
          <a:xfrm>
            <a:off x="5410049" y="2623868"/>
            <a:ext cx="560966" cy="365003"/>
          </a:xfrm>
          <a:custGeom>
            <a:avLst/>
            <a:gdLst>
              <a:gd name="T0" fmla="*/ 2097 w 2110"/>
              <a:gd name="T1" fmla="*/ 0 h 1371"/>
              <a:gd name="T2" fmla="*/ 0 w 2110"/>
              <a:gd name="T3" fmla="*/ 0 h 1371"/>
              <a:gd name="T4" fmla="*/ 431 w 2110"/>
              <a:gd name="T5" fmla="*/ 550 h 1371"/>
              <a:gd name="T6" fmla="*/ 431 w 2110"/>
              <a:gd name="T7" fmla="*/ 550 h 1371"/>
              <a:gd name="T8" fmla="*/ 1042 w 2110"/>
              <a:gd name="T9" fmla="*/ 1351 h 1371"/>
              <a:gd name="T10" fmla="*/ 1054 w 2110"/>
              <a:gd name="T11" fmla="*/ 1370 h 1371"/>
              <a:gd name="T12" fmla="*/ 1054 w 2110"/>
              <a:gd name="T13" fmla="*/ 1364 h 1371"/>
              <a:gd name="T14" fmla="*/ 2109 w 2110"/>
              <a:gd name="T15" fmla="*/ 13 h 1371"/>
              <a:gd name="T16" fmla="*/ 2097 w 2110"/>
              <a:gd name="T17" fmla="*/ 0 h 1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10" h="1371">
                <a:moveTo>
                  <a:pt x="2097" y="0"/>
                </a:moveTo>
                <a:lnTo>
                  <a:pt x="0" y="0"/>
                </a:lnTo>
                <a:lnTo>
                  <a:pt x="431" y="550"/>
                </a:lnTo>
                <a:lnTo>
                  <a:pt x="431" y="550"/>
                </a:lnTo>
                <a:lnTo>
                  <a:pt x="1042" y="1351"/>
                </a:lnTo>
                <a:lnTo>
                  <a:pt x="1054" y="1370"/>
                </a:lnTo>
                <a:lnTo>
                  <a:pt x="1054" y="1364"/>
                </a:lnTo>
                <a:lnTo>
                  <a:pt x="2109" y="13"/>
                </a:lnTo>
                <a:lnTo>
                  <a:pt x="2097" y="0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E21BD07-0FAA-41BD-AFC2-E7DA8C54DF2B}"/>
              </a:ext>
            </a:extLst>
          </p:cNvPr>
          <p:cNvSpPr>
            <a:spLocks/>
          </p:cNvSpPr>
          <p:nvPr/>
        </p:nvSpPr>
        <p:spPr bwMode="auto">
          <a:xfrm>
            <a:off x="5968668" y="3317493"/>
            <a:ext cx="24645" cy="32862"/>
          </a:xfrm>
          <a:custGeom>
            <a:avLst/>
            <a:gdLst>
              <a:gd name="T0" fmla="*/ 92 w 93"/>
              <a:gd name="T1" fmla="*/ 0 h 125"/>
              <a:gd name="T2" fmla="*/ 0 w 93"/>
              <a:gd name="T3" fmla="*/ 118 h 125"/>
              <a:gd name="T4" fmla="*/ 0 w 93"/>
              <a:gd name="T5" fmla="*/ 124 h 125"/>
              <a:gd name="T6" fmla="*/ 92 w 93"/>
              <a:gd name="T7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3" h="125">
                <a:moveTo>
                  <a:pt x="92" y="0"/>
                </a:moveTo>
                <a:lnTo>
                  <a:pt x="0" y="118"/>
                </a:lnTo>
                <a:lnTo>
                  <a:pt x="0" y="124"/>
                </a:lnTo>
                <a:lnTo>
                  <a:pt x="92" y="0"/>
                </a:lnTo>
              </a:path>
            </a:pathLst>
          </a:custGeom>
          <a:solidFill>
            <a:srgbClr val="F061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012C520B-5599-4F70-8412-B8336EBD0C0B}"/>
              </a:ext>
            </a:extLst>
          </p:cNvPr>
          <p:cNvSpPr>
            <a:spLocks/>
          </p:cNvSpPr>
          <p:nvPr/>
        </p:nvSpPr>
        <p:spPr bwMode="auto">
          <a:xfrm>
            <a:off x="5968668" y="3317493"/>
            <a:ext cx="24645" cy="32862"/>
          </a:xfrm>
          <a:custGeom>
            <a:avLst/>
            <a:gdLst>
              <a:gd name="T0" fmla="*/ 92 w 93"/>
              <a:gd name="T1" fmla="*/ 0 h 125"/>
              <a:gd name="T2" fmla="*/ 0 w 93"/>
              <a:gd name="T3" fmla="*/ 118 h 125"/>
              <a:gd name="T4" fmla="*/ 0 w 93"/>
              <a:gd name="T5" fmla="*/ 124 h 125"/>
              <a:gd name="T6" fmla="*/ 92 w 93"/>
              <a:gd name="T7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3" h="125">
                <a:moveTo>
                  <a:pt x="92" y="0"/>
                </a:moveTo>
                <a:lnTo>
                  <a:pt x="0" y="118"/>
                </a:lnTo>
                <a:lnTo>
                  <a:pt x="0" y="124"/>
                </a:lnTo>
                <a:lnTo>
                  <a:pt x="92" y="0"/>
                </a:lnTo>
              </a:path>
            </a:pathLst>
          </a:custGeom>
          <a:solidFill>
            <a:srgbClr val="F061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0BE73500-2F64-49DF-B261-01FF2F05A1E0}"/>
              </a:ext>
            </a:extLst>
          </p:cNvPr>
          <p:cNvSpPr>
            <a:spLocks/>
          </p:cNvSpPr>
          <p:nvPr/>
        </p:nvSpPr>
        <p:spPr bwMode="auto">
          <a:xfrm>
            <a:off x="5971015" y="2627389"/>
            <a:ext cx="279309" cy="690103"/>
          </a:xfrm>
          <a:custGeom>
            <a:avLst/>
            <a:gdLst>
              <a:gd name="T0" fmla="*/ 1041 w 1049"/>
              <a:gd name="T1" fmla="*/ 1357 h 2591"/>
              <a:gd name="T2" fmla="*/ 1041 w 1049"/>
              <a:gd name="T3" fmla="*/ 1357 h 2591"/>
              <a:gd name="T4" fmla="*/ 1041 w 1049"/>
              <a:gd name="T5" fmla="*/ 1357 h 2591"/>
              <a:gd name="T6" fmla="*/ 1041 w 1049"/>
              <a:gd name="T7" fmla="*/ 1357 h 2591"/>
              <a:gd name="T8" fmla="*/ 0 w 1049"/>
              <a:gd name="T9" fmla="*/ 0 h 2591"/>
              <a:gd name="T10" fmla="*/ 0 w 1049"/>
              <a:gd name="T11" fmla="*/ 0 h 2591"/>
              <a:gd name="T12" fmla="*/ 1041 w 1049"/>
              <a:gd name="T13" fmla="*/ 1344 h 2591"/>
              <a:gd name="T14" fmla="*/ 1035 w 1049"/>
              <a:gd name="T15" fmla="*/ 1344 h 2591"/>
              <a:gd name="T16" fmla="*/ 1041 w 1049"/>
              <a:gd name="T17" fmla="*/ 1351 h 2591"/>
              <a:gd name="T18" fmla="*/ 1041 w 1049"/>
              <a:gd name="T19" fmla="*/ 1351 h 2591"/>
              <a:gd name="T20" fmla="*/ 80 w 1049"/>
              <a:gd name="T21" fmla="*/ 2590 h 2591"/>
              <a:gd name="T22" fmla="*/ 1048 w 1049"/>
              <a:gd name="T23" fmla="*/ 1344 h 2591"/>
              <a:gd name="T24" fmla="*/ 0 w 1049"/>
              <a:gd name="T25" fmla="*/ 0 h 2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49" h="2591">
                <a:moveTo>
                  <a:pt x="1041" y="1357"/>
                </a:moveTo>
                <a:lnTo>
                  <a:pt x="1041" y="1357"/>
                </a:lnTo>
                <a:close/>
                <a:moveTo>
                  <a:pt x="1041" y="1357"/>
                </a:moveTo>
                <a:lnTo>
                  <a:pt x="1041" y="1357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1041" y="1344"/>
                </a:lnTo>
                <a:lnTo>
                  <a:pt x="1035" y="1344"/>
                </a:lnTo>
                <a:lnTo>
                  <a:pt x="1041" y="1351"/>
                </a:lnTo>
                <a:lnTo>
                  <a:pt x="1041" y="1351"/>
                </a:lnTo>
                <a:lnTo>
                  <a:pt x="80" y="2590"/>
                </a:lnTo>
                <a:lnTo>
                  <a:pt x="1048" y="1344"/>
                </a:lnTo>
                <a:lnTo>
                  <a:pt x="0" y="0"/>
                </a:lnTo>
                <a:close/>
              </a:path>
            </a:pathLst>
          </a:custGeom>
          <a:solidFill>
            <a:srgbClr val="F061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B04C32F8-ECAB-4293-A4B2-553C75C3D063}"/>
              </a:ext>
            </a:extLst>
          </p:cNvPr>
          <p:cNvSpPr>
            <a:spLocks/>
          </p:cNvSpPr>
          <p:nvPr/>
        </p:nvSpPr>
        <p:spPr bwMode="auto">
          <a:xfrm>
            <a:off x="6247977" y="2988871"/>
            <a:ext cx="1174" cy="11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061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11862F70-6B86-4CF7-AF54-8653630146E1}"/>
              </a:ext>
            </a:extLst>
          </p:cNvPr>
          <p:cNvSpPr>
            <a:spLocks/>
          </p:cNvSpPr>
          <p:nvPr/>
        </p:nvSpPr>
        <p:spPr bwMode="auto">
          <a:xfrm>
            <a:off x="6247977" y="2988871"/>
            <a:ext cx="1174" cy="11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061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218B0C09-DD70-4354-BAB0-74634A569874}"/>
              </a:ext>
            </a:extLst>
          </p:cNvPr>
          <p:cNvSpPr>
            <a:spLocks/>
          </p:cNvSpPr>
          <p:nvPr/>
        </p:nvSpPr>
        <p:spPr bwMode="auto">
          <a:xfrm>
            <a:off x="5971015" y="2627389"/>
            <a:ext cx="279309" cy="690103"/>
          </a:xfrm>
          <a:custGeom>
            <a:avLst/>
            <a:gdLst>
              <a:gd name="T0" fmla="*/ 0 w 1049"/>
              <a:gd name="T1" fmla="*/ 0 h 2591"/>
              <a:gd name="T2" fmla="*/ 0 w 1049"/>
              <a:gd name="T3" fmla="*/ 0 h 2591"/>
              <a:gd name="T4" fmla="*/ 1041 w 1049"/>
              <a:gd name="T5" fmla="*/ 1344 h 2591"/>
              <a:gd name="T6" fmla="*/ 1035 w 1049"/>
              <a:gd name="T7" fmla="*/ 1344 h 2591"/>
              <a:gd name="T8" fmla="*/ 1041 w 1049"/>
              <a:gd name="T9" fmla="*/ 1351 h 2591"/>
              <a:gd name="T10" fmla="*/ 1041 w 1049"/>
              <a:gd name="T11" fmla="*/ 1351 h 2591"/>
              <a:gd name="T12" fmla="*/ 80 w 1049"/>
              <a:gd name="T13" fmla="*/ 2590 h 2591"/>
              <a:gd name="T14" fmla="*/ 1048 w 1049"/>
              <a:gd name="T15" fmla="*/ 1344 h 2591"/>
              <a:gd name="T16" fmla="*/ 0 w 1049"/>
              <a:gd name="T17" fmla="*/ 0 h 2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9" h="2591">
                <a:moveTo>
                  <a:pt x="0" y="0"/>
                </a:moveTo>
                <a:lnTo>
                  <a:pt x="0" y="0"/>
                </a:lnTo>
                <a:lnTo>
                  <a:pt x="1041" y="1344"/>
                </a:lnTo>
                <a:lnTo>
                  <a:pt x="1035" y="1344"/>
                </a:lnTo>
                <a:lnTo>
                  <a:pt x="1041" y="1351"/>
                </a:lnTo>
                <a:lnTo>
                  <a:pt x="1041" y="1351"/>
                </a:lnTo>
                <a:lnTo>
                  <a:pt x="80" y="2590"/>
                </a:lnTo>
                <a:lnTo>
                  <a:pt x="1048" y="1344"/>
                </a:lnTo>
                <a:lnTo>
                  <a:pt x="0" y="0"/>
                </a:lnTo>
              </a:path>
            </a:pathLst>
          </a:custGeom>
          <a:solidFill>
            <a:srgbClr val="F061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808E3C7A-4A15-480D-8A2A-A817AA5EC892}"/>
              </a:ext>
            </a:extLst>
          </p:cNvPr>
          <p:cNvSpPr>
            <a:spLocks/>
          </p:cNvSpPr>
          <p:nvPr/>
        </p:nvSpPr>
        <p:spPr bwMode="auto">
          <a:xfrm>
            <a:off x="5971015" y="2627389"/>
            <a:ext cx="276963" cy="357962"/>
          </a:xfrm>
          <a:custGeom>
            <a:avLst/>
            <a:gdLst>
              <a:gd name="T0" fmla="*/ 0 w 1042"/>
              <a:gd name="T1" fmla="*/ 0 h 1345"/>
              <a:gd name="T2" fmla="*/ 0 w 1042"/>
              <a:gd name="T3" fmla="*/ 0 h 1345"/>
              <a:gd name="T4" fmla="*/ 1035 w 1042"/>
              <a:gd name="T5" fmla="*/ 1344 h 1345"/>
              <a:gd name="T6" fmla="*/ 1041 w 1042"/>
              <a:gd name="T7" fmla="*/ 1344 h 1345"/>
              <a:gd name="T8" fmla="*/ 0 w 1042"/>
              <a:gd name="T9" fmla="*/ 0 h 1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2" h="1345">
                <a:moveTo>
                  <a:pt x="0" y="0"/>
                </a:moveTo>
                <a:lnTo>
                  <a:pt x="0" y="0"/>
                </a:lnTo>
                <a:lnTo>
                  <a:pt x="1035" y="1344"/>
                </a:lnTo>
                <a:lnTo>
                  <a:pt x="1041" y="1344"/>
                </a:lnTo>
                <a:lnTo>
                  <a:pt x="0" y="0"/>
                </a:lnTo>
              </a:path>
            </a:pathLst>
          </a:custGeom>
          <a:solidFill>
            <a:srgbClr val="EE3F8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ADAD8A1A-EE22-4FAB-A948-16F84D0AEF96}"/>
              </a:ext>
            </a:extLst>
          </p:cNvPr>
          <p:cNvSpPr>
            <a:spLocks/>
          </p:cNvSpPr>
          <p:nvPr/>
        </p:nvSpPr>
        <p:spPr bwMode="auto">
          <a:xfrm>
            <a:off x="5971015" y="2627389"/>
            <a:ext cx="276963" cy="357962"/>
          </a:xfrm>
          <a:custGeom>
            <a:avLst/>
            <a:gdLst>
              <a:gd name="T0" fmla="*/ 0 w 1042"/>
              <a:gd name="T1" fmla="*/ 0 h 1345"/>
              <a:gd name="T2" fmla="*/ 0 w 1042"/>
              <a:gd name="T3" fmla="*/ 0 h 1345"/>
              <a:gd name="T4" fmla="*/ 1035 w 1042"/>
              <a:gd name="T5" fmla="*/ 1344 h 1345"/>
              <a:gd name="T6" fmla="*/ 1041 w 1042"/>
              <a:gd name="T7" fmla="*/ 1344 h 1345"/>
              <a:gd name="T8" fmla="*/ 0 w 1042"/>
              <a:gd name="T9" fmla="*/ 0 h 1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2" h="1345">
                <a:moveTo>
                  <a:pt x="0" y="0"/>
                </a:moveTo>
                <a:lnTo>
                  <a:pt x="0" y="0"/>
                </a:lnTo>
                <a:lnTo>
                  <a:pt x="1035" y="1344"/>
                </a:lnTo>
                <a:lnTo>
                  <a:pt x="1041" y="1344"/>
                </a:lnTo>
                <a:lnTo>
                  <a:pt x="0" y="0"/>
                </a:lnTo>
              </a:path>
            </a:pathLst>
          </a:custGeom>
          <a:solidFill>
            <a:srgbClr val="EE3F8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2D85D0B-DD56-4F9F-9B75-72E70C183AF4}"/>
              </a:ext>
            </a:extLst>
          </p:cNvPr>
          <p:cNvSpPr>
            <a:spLocks/>
          </p:cNvSpPr>
          <p:nvPr/>
        </p:nvSpPr>
        <p:spPr bwMode="auto">
          <a:xfrm>
            <a:off x="6247977" y="2988871"/>
            <a:ext cx="1174" cy="11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EE3F8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B49C1B43-DA20-4BD9-A898-D31A6D372C98}"/>
              </a:ext>
            </a:extLst>
          </p:cNvPr>
          <p:cNvSpPr>
            <a:spLocks/>
          </p:cNvSpPr>
          <p:nvPr/>
        </p:nvSpPr>
        <p:spPr bwMode="auto">
          <a:xfrm>
            <a:off x="6247977" y="2988871"/>
            <a:ext cx="1174" cy="11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EE3F8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EB76E162-B937-4388-B9C8-363181DB0160}"/>
              </a:ext>
            </a:extLst>
          </p:cNvPr>
          <p:cNvSpPr>
            <a:spLocks/>
          </p:cNvSpPr>
          <p:nvPr/>
        </p:nvSpPr>
        <p:spPr bwMode="auto">
          <a:xfrm>
            <a:off x="6247977" y="2988871"/>
            <a:ext cx="1174" cy="11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EE3F8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5" name="Freeform: Shape 56">
            <a:extLst>
              <a:ext uri="{FF2B5EF4-FFF2-40B4-BE49-F238E27FC236}">
                <a16:creationId xmlns:a16="http://schemas.microsoft.com/office/drawing/2014/main" id="{C699F8AF-6D2C-4154-9DD5-D33765764B1F}"/>
              </a:ext>
            </a:extLst>
          </p:cNvPr>
          <p:cNvSpPr>
            <a:spLocks/>
          </p:cNvSpPr>
          <p:nvPr/>
        </p:nvSpPr>
        <p:spPr bwMode="auto">
          <a:xfrm>
            <a:off x="6247977" y="2988871"/>
            <a:ext cx="1174" cy="11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EE3F8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6" name="Freeform: Shape 57">
            <a:extLst>
              <a:ext uri="{FF2B5EF4-FFF2-40B4-BE49-F238E27FC236}">
                <a16:creationId xmlns:a16="http://schemas.microsoft.com/office/drawing/2014/main" id="{221E411C-62F8-4FDC-9D7D-B45A1D3396D3}"/>
              </a:ext>
            </a:extLst>
          </p:cNvPr>
          <p:cNvSpPr>
            <a:spLocks/>
          </p:cNvSpPr>
          <p:nvPr/>
        </p:nvSpPr>
        <p:spPr bwMode="auto">
          <a:xfrm>
            <a:off x="5212890" y="2985352"/>
            <a:ext cx="1039782" cy="611469"/>
          </a:xfrm>
          <a:custGeom>
            <a:avLst/>
            <a:gdLst>
              <a:gd name="T0" fmla="*/ 2832 w 3905"/>
              <a:gd name="T1" fmla="*/ 1364 h 2296"/>
              <a:gd name="T2" fmla="*/ 734 w 3905"/>
              <a:gd name="T3" fmla="*/ 1364 h 2296"/>
              <a:gd name="T4" fmla="*/ 0 w 3905"/>
              <a:gd name="T5" fmla="*/ 2295 h 2296"/>
              <a:gd name="T6" fmla="*/ 2110 w 3905"/>
              <a:gd name="T7" fmla="*/ 2295 h 2296"/>
              <a:gd name="T8" fmla="*/ 2838 w 3905"/>
              <a:gd name="T9" fmla="*/ 1364 h 2296"/>
              <a:gd name="T10" fmla="*/ 2832 w 3905"/>
              <a:gd name="T11" fmla="*/ 1364 h 2296"/>
              <a:gd name="T12" fmla="*/ 3904 w 3905"/>
              <a:gd name="T13" fmla="*/ 0 h 2296"/>
              <a:gd name="T14" fmla="*/ 3898 w 3905"/>
              <a:gd name="T15" fmla="*/ 0 h 2296"/>
              <a:gd name="T16" fmla="*/ 3904 w 3905"/>
              <a:gd name="T17" fmla="*/ 7 h 2296"/>
              <a:gd name="T18" fmla="*/ 3904 w 3905"/>
              <a:gd name="T19" fmla="*/ 0 h 2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05" h="2296">
                <a:moveTo>
                  <a:pt x="2832" y="1364"/>
                </a:moveTo>
                <a:lnTo>
                  <a:pt x="734" y="1364"/>
                </a:lnTo>
                <a:lnTo>
                  <a:pt x="0" y="2295"/>
                </a:lnTo>
                <a:lnTo>
                  <a:pt x="2110" y="2295"/>
                </a:lnTo>
                <a:lnTo>
                  <a:pt x="2838" y="1364"/>
                </a:lnTo>
                <a:lnTo>
                  <a:pt x="2832" y="1364"/>
                </a:lnTo>
                <a:close/>
                <a:moveTo>
                  <a:pt x="3904" y="0"/>
                </a:moveTo>
                <a:lnTo>
                  <a:pt x="3898" y="0"/>
                </a:lnTo>
                <a:lnTo>
                  <a:pt x="3904" y="7"/>
                </a:lnTo>
                <a:lnTo>
                  <a:pt x="3904" y="0"/>
                </a:lnTo>
                <a:close/>
              </a:path>
            </a:pathLst>
          </a:custGeom>
          <a:solidFill>
            <a:srgbClr val="F061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7" name="Freeform: Shape 58">
            <a:extLst>
              <a:ext uri="{FF2B5EF4-FFF2-40B4-BE49-F238E27FC236}">
                <a16:creationId xmlns:a16="http://schemas.microsoft.com/office/drawing/2014/main" id="{768E2B2D-393F-42A4-82D6-263F0AA57734}"/>
              </a:ext>
            </a:extLst>
          </p:cNvPr>
          <p:cNvSpPr>
            <a:spLocks/>
          </p:cNvSpPr>
          <p:nvPr/>
        </p:nvSpPr>
        <p:spPr bwMode="auto">
          <a:xfrm>
            <a:off x="5212890" y="3348008"/>
            <a:ext cx="755778" cy="247639"/>
          </a:xfrm>
          <a:custGeom>
            <a:avLst/>
            <a:gdLst>
              <a:gd name="T0" fmla="*/ 2832 w 2839"/>
              <a:gd name="T1" fmla="*/ 0 h 932"/>
              <a:gd name="T2" fmla="*/ 734 w 2839"/>
              <a:gd name="T3" fmla="*/ 0 h 932"/>
              <a:gd name="T4" fmla="*/ 0 w 2839"/>
              <a:gd name="T5" fmla="*/ 931 h 932"/>
              <a:gd name="T6" fmla="*/ 2110 w 2839"/>
              <a:gd name="T7" fmla="*/ 931 h 932"/>
              <a:gd name="T8" fmla="*/ 2838 w 2839"/>
              <a:gd name="T9" fmla="*/ 0 h 932"/>
              <a:gd name="T10" fmla="*/ 2832 w 2839"/>
              <a:gd name="T11" fmla="*/ 0 h 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39" h="932">
                <a:moveTo>
                  <a:pt x="2832" y="0"/>
                </a:moveTo>
                <a:lnTo>
                  <a:pt x="734" y="0"/>
                </a:lnTo>
                <a:lnTo>
                  <a:pt x="0" y="931"/>
                </a:lnTo>
                <a:lnTo>
                  <a:pt x="2110" y="931"/>
                </a:lnTo>
                <a:lnTo>
                  <a:pt x="2838" y="0"/>
                </a:lnTo>
                <a:lnTo>
                  <a:pt x="2832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8" name="Freeform: Shape 59">
            <a:extLst>
              <a:ext uri="{FF2B5EF4-FFF2-40B4-BE49-F238E27FC236}">
                <a16:creationId xmlns:a16="http://schemas.microsoft.com/office/drawing/2014/main" id="{62716CD4-CBD0-4407-ADA3-A2A6D2C6699A}"/>
              </a:ext>
            </a:extLst>
          </p:cNvPr>
          <p:cNvSpPr>
            <a:spLocks/>
          </p:cNvSpPr>
          <p:nvPr/>
        </p:nvSpPr>
        <p:spPr bwMode="auto">
          <a:xfrm>
            <a:off x="6250324" y="2985352"/>
            <a:ext cx="2347" cy="2347"/>
          </a:xfrm>
          <a:custGeom>
            <a:avLst/>
            <a:gdLst>
              <a:gd name="T0" fmla="*/ 6 w 7"/>
              <a:gd name="T1" fmla="*/ 0 h 8"/>
              <a:gd name="T2" fmla="*/ 0 w 7"/>
              <a:gd name="T3" fmla="*/ 0 h 8"/>
              <a:gd name="T4" fmla="*/ 6 w 7"/>
              <a:gd name="T5" fmla="*/ 7 h 8"/>
              <a:gd name="T6" fmla="*/ 6 w 7"/>
              <a:gd name="T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" h="8">
                <a:moveTo>
                  <a:pt x="6" y="0"/>
                </a:moveTo>
                <a:lnTo>
                  <a:pt x="0" y="0"/>
                </a:lnTo>
                <a:lnTo>
                  <a:pt x="6" y="7"/>
                </a:lnTo>
                <a:lnTo>
                  <a:pt x="6" y="0"/>
                </a:lnTo>
              </a:path>
            </a:pathLst>
          </a:custGeom>
          <a:solidFill>
            <a:srgbClr val="F061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9" name="Freeform: Shape 60">
            <a:extLst>
              <a:ext uri="{FF2B5EF4-FFF2-40B4-BE49-F238E27FC236}">
                <a16:creationId xmlns:a16="http://schemas.microsoft.com/office/drawing/2014/main" id="{762D1560-31BC-4E4C-8DB3-49B648BB0941}"/>
              </a:ext>
            </a:extLst>
          </p:cNvPr>
          <p:cNvSpPr>
            <a:spLocks/>
          </p:cNvSpPr>
          <p:nvPr/>
        </p:nvSpPr>
        <p:spPr bwMode="auto">
          <a:xfrm>
            <a:off x="5407702" y="2988872"/>
            <a:ext cx="558619" cy="360309"/>
          </a:xfrm>
          <a:custGeom>
            <a:avLst/>
            <a:gdLst>
              <a:gd name="T0" fmla="*/ 1061 w 2099"/>
              <a:gd name="T1" fmla="*/ 0 h 1352"/>
              <a:gd name="T2" fmla="*/ 451 w 2099"/>
              <a:gd name="T3" fmla="*/ 771 h 1352"/>
              <a:gd name="T4" fmla="*/ 451 w 2099"/>
              <a:gd name="T5" fmla="*/ 771 h 1352"/>
              <a:gd name="T6" fmla="*/ 0 w 2099"/>
              <a:gd name="T7" fmla="*/ 1351 h 1352"/>
              <a:gd name="T8" fmla="*/ 2098 w 2099"/>
              <a:gd name="T9" fmla="*/ 1351 h 1352"/>
              <a:gd name="T10" fmla="*/ 1061 w 2099"/>
              <a:gd name="T11" fmla="*/ 0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99" h="1352">
                <a:moveTo>
                  <a:pt x="1061" y="0"/>
                </a:moveTo>
                <a:lnTo>
                  <a:pt x="451" y="771"/>
                </a:lnTo>
                <a:lnTo>
                  <a:pt x="451" y="771"/>
                </a:lnTo>
                <a:lnTo>
                  <a:pt x="0" y="1351"/>
                </a:lnTo>
                <a:lnTo>
                  <a:pt x="2098" y="1351"/>
                </a:lnTo>
                <a:lnTo>
                  <a:pt x="1061" y="0"/>
                </a:lnTo>
              </a:path>
            </a:pathLst>
          </a:custGeom>
          <a:solidFill>
            <a:srgbClr val="EE3F8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0" name="Freeform: Shape 61">
            <a:extLst>
              <a:ext uri="{FF2B5EF4-FFF2-40B4-BE49-F238E27FC236}">
                <a16:creationId xmlns:a16="http://schemas.microsoft.com/office/drawing/2014/main" id="{6A2D3795-5778-47C2-A829-433F95A2BEB4}"/>
              </a:ext>
            </a:extLst>
          </p:cNvPr>
          <p:cNvSpPr>
            <a:spLocks/>
          </p:cNvSpPr>
          <p:nvPr/>
        </p:nvSpPr>
        <p:spPr bwMode="auto">
          <a:xfrm>
            <a:off x="5407702" y="2988872"/>
            <a:ext cx="558619" cy="360309"/>
          </a:xfrm>
          <a:custGeom>
            <a:avLst/>
            <a:gdLst>
              <a:gd name="T0" fmla="*/ 1061 w 2099"/>
              <a:gd name="T1" fmla="*/ 0 h 1352"/>
              <a:gd name="T2" fmla="*/ 451 w 2099"/>
              <a:gd name="T3" fmla="*/ 771 h 1352"/>
              <a:gd name="T4" fmla="*/ 451 w 2099"/>
              <a:gd name="T5" fmla="*/ 771 h 1352"/>
              <a:gd name="T6" fmla="*/ 0 w 2099"/>
              <a:gd name="T7" fmla="*/ 1351 h 1352"/>
              <a:gd name="T8" fmla="*/ 2098 w 2099"/>
              <a:gd name="T9" fmla="*/ 1351 h 1352"/>
              <a:gd name="T10" fmla="*/ 1061 w 2099"/>
              <a:gd name="T11" fmla="*/ 0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99" h="1352">
                <a:moveTo>
                  <a:pt x="1061" y="0"/>
                </a:moveTo>
                <a:lnTo>
                  <a:pt x="451" y="771"/>
                </a:lnTo>
                <a:lnTo>
                  <a:pt x="451" y="771"/>
                </a:lnTo>
                <a:lnTo>
                  <a:pt x="0" y="1351"/>
                </a:lnTo>
                <a:lnTo>
                  <a:pt x="2098" y="1351"/>
                </a:lnTo>
                <a:lnTo>
                  <a:pt x="1061" y="0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1" name="Freeform: Shape 62">
            <a:extLst>
              <a:ext uri="{FF2B5EF4-FFF2-40B4-BE49-F238E27FC236}">
                <a16:creationId xmlns:a16="http://schemas.microsoft.com/office/drawing/2014/main" id="{509CBA21-BB96-415C-A4B0-9055F7ACED66}"/>
              </a:ext>
            </a:extLst>
          </p:cNvPr>
          <p:cNvSpPr>
            <a:spLocks/>
          </p:cNvSpPr>
          <p:nvPr/>
        </p:nvSpPr>
        <p:spPr bwMode="auto">
          <a:xfrm>
            <a:off x="5966321" y="2985352"/>
            <a:ext cx="281657" cy="363830"/>
          </a:xfrm>
          <a:custGeom>
            <a:avLst/>
            <a:gdLst>
              <a:gd name="T0" fmla="*/ 1053 w 1060"/>
              <a:gd name="T1" fmla="*/ 0 h 1365"/>
              <a:gd name="T2" fmla="*/ 6 w 1060"/>
              <a:gd name="T3" fmla="*/ 1364 h 1365"/>
              <a:gd name="T4" fmla="*/ 0 w 1060"/>
              <a:gd name="T5" fmla="*/ 1364 h 1365"/>
              <a:gd name="T6" fmla="*/ 6 w 1060"/>
              <a:gd name="T7" fmla="*/ 1364 h 1365"/>
              <a:gd name="T8" fmla="*/ 98 w 1060"/>
              <a:gd name="T9" fmla="*/ 1246 h 1365"/>
              <a:gd name="T10" fmla="*/ 1059 w 1060"/>
              <a:gd name="T11" fmla="*/ 7 h 1365"/>
              <a:gd name="T12" fmla="*/ 1059 w 1060"/>
              <a:gd name="T13" fmla="*/ 7 h 1365"/>
              <a:gd name="T14" fmla="*/ 1053 w 1060"/>
              <a:gd name="T15" fmla="*/ 0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0" h="1365">
                <a:moveTo>
                  <a:pt x="1053" y="0"/>
                </a:moveTo>
                <a:lnTo>
                  <a:pt x="6" y="1364"/>
                </a:lnTo>
                <a:lnTo>
                  <a:pt x="0" y="1364"/>
                </a:lnTo>
                <a:lnTo>
                  <a:pt x="6" y="1364"/>
                </a:lnTo>
                <a:lnTo>
                  <a:pt x="98" y="1246"/>
                </a:lnTo>
                <a:lnTo>
                  <a:pt x="1059" y="7"/>
                </a:lnTo>
                <a:lnTo>
                  <a:pt x="1059" y="7"/>
                </a:lnTo>
                <a:lnTo>
                  <a:pt x="1053" y="0"/>
                </a:lnTo>
              </a:path>
            </a:pathLst>
          </a:custGeom>
          <a:solidFill>
            <a:srgbClr val="EE347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2" name="Freeform: Shape 63">
            <a:extLst>
              <a:ext uri="{FF2B5EF4-FFF2-40B4-BE49-F238E27FC236}">
                <a16:creationId xmlns:a16="http://schemas.microsoft.com/office/drawing/2014/main" id="{0CE672AB-2E4D-42AA-87B1-296B0E7128B8}"/>
              </a:ext>
            </a:extLst>
          </p:cNvPr>
          <p:cNvSpPr>
            <a:spLocks/>
          </p:cNvSpPr>
          <p:nvPr/>
        </p:nvSpPr>
        <p:spPr bwMode="auto">
          <a:xfrm>
            <a:off x="5966321" y="2985352"/>
            <a:ext cx="281657" cy="363830"/>
          </a:xfrm>
          <a:custGeom>
            <a:avLst/>
            <a:gdLst>
              <a:gd name="T0" fmla="*/ 1053 w 1060"/>
              <a:gd name="T1" fmla="*/ 0 h 1365"/>
              <a:gd name="T2" fmla="*/ 6 w 1060"/>
              <a:gd name="T3" fmla="*/ 1364 h 1365"/>
              <a:gd name="T4" fmla="*/ 0 w 1060"/>
              <a:gd name="T5" fmla="*/ 1364 h 1365"/>
              <a:gd name="T6" fmla="*/ 6 w 1060"/>
              <a:gd name="T7" fmla="*/ 1364 h 1365"/>
              <a:gd name="T8" fmla="*/ 98 w 1060"/>
              <a:gd name="T9" fmla="*/ 1246 h 1365"/>
              <a:gd name="T10" fmla="*/ 1059 w 1060"/>
              <a:gd name="T11" fmla="*/ 7 h 1365"/>
              <a:gd name="T12" fmla="*/ 1059 w 1060"/>
              <a:gd name="T13" fmla="*/ 7 h 1365"/>
              <a:gd name="T14" fmla="*/ 1053 w 1060"/>
              <a:gd name="T15" fmla="*/ 0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0" h="1365">
                <a:moveTo>
                  <a:pt x="1053" y="0"/>
                </a:moveTo>
                <a:lnTo>
                  <a:pt x="6" y="1364"/>
                </a:lnTo>
                <a:lnTo>
                  <a:pt x="0" y="1364"/>
                </a:lnTo>
                <a:lnTo>
                  <a:pt x="6" y="1364"/>
                </a:lnTo>
                <a:lnTo>
                  <a:pt x="98" y="1246"/>
                </a:lnTo>
                <a:lnTo>
                  <a:pt x="1059" y="7"/>
                </a:lnTo>
                <a:lnTo>
                  <a:pt x="1059" y="7"/>
                </a:lnTo>
                <a:lnTo>
                  <a:pt x="1053" y="0"/>
                </a:lnTo>
              </a:path>
            </a:pathLst>
          </a:custGeom>
          <a:solidFill>
            <a:srgbClr val="EE347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3" name="Freeform: Shape 64">
            <a:extLst>
              <a:ext uri="{FF2B5EF4-FFF2-40B4-BE49-F238E27FC236}">
                <a16:creationId xmlns:a16="http://schemas.microsoft.com/office/drawing/2014/main" id="{6543BC2A-E075-465D-984B-241F2A288B8D}"/>
              </a:ext>
            </a:extLst>
          </p:cNvPr>
          <p:cNvSpPr>
            <a:spLocks/>
          </p:cNvSpPr>
          <p:nvPr/>
        </p:nvSpPr>
        <p:spPr bwMode="auto">
          <a:xfrm>
            <a:off x="5690533" y="2627390"/>
            <a:ext cx="556272" cy="720618"/>
          </a:xfrm>
          <a:custGeom>
            <a:avLst/>
            <a:gdLst>
              <a:gd name="T0" fmla="*/ 1055 w 2091"/>
              <a:gd name="T1" fmla="*/ 0 h 2709"/>
              <a:gd name="T2" fmla="*/ 0 w 2091"/>
              <a:gd name="T3" fmla="*/ 1351 h 2709"/>
              <a:gd name="T4" fmla="*/ 0 w 2091"/>
              <a:gd name="T5" fmla="*/ 1357 h 2709"/>
              <a:gd name="T6" fmla="*/ 1037 w 2091"/>
              <a:gd name="T7" fmla="*/ 2708 h 2709"/>
              <a:gd name="T8" fmla="*/ 1043 w 2091"/>
              <a:gd name="T9" fmla="*/ 2708 h 2709"/>
              <a:gd name="T10" fmla="*/ 2090 w 2091"/>
              <a:gd name="T11" fmla="*/ 1344 h 2709"/>
              <a:gd name="T12" fmla="*/ 1055 w 2091"/>
              <a:gd name="T13" fmla="*/ 0 h 2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91" h="2709">
                <a:moveTo>
                  <a:pt x="1055" y="0"/>
                </a:moveTo>
                <a:lnTo>
                  <a:pt x="0" y="1351"/>
                </a:lnTo>
                <a:lnTo>
                  <a:pt x="0" y="1357"/>
                </a:lnTo>
                <a:lnTo>
                  <a:pt x="1037" y="2708"/>
                </a:lnTo>
                <a:lnTo>
                  <a:pt x="1043" y="2708"/>
                </a:lnTo>
                <a:lnTo>
                  <a:pt x="2090" y="1344"/>
                </a:lnTo>
                <a:lnTo>
                  <a:pt x="1055" y="0"/>
                </a:ln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4" name="Freeform: Shape 65">
            <a:extLst>
              <a:ext uri="{FF2B5EF4-FFF2-40B4-BE49-F238E27FC236}">
                <a16:creationId xmlns:a16="http://schemas.microsoft.com/office/drawing/2014/main" id="{63E5C791-B36B-42B1-89D7-9B45BE57D43E}"/>
              </a:ext>
            </a:extLst>
          </p:cNvPr>
          <p:cNvSpPr>
            <a:spLocks/>
          </p:cNvSpPr>
          <p:nvPr/>
        </p:nvSpPr>
        <p:spPr bwMode="auto">
          <a:xfrm>
            <a:off x="5805543" y="3607384"/>
            <a:ext cx="1173" cy="2347"/>
          </a:xfrm>
          <a:custGeom>
            <a:avLst/>
            <a:gdLst>
              <a:gd name="T0" fmla="*/ 0 w 1"/>
              <a:gd name="T1" fmla="*/ 0 h 7"/>
              <a:gd name="T2" fmla="*/ 0 w 1"/>
              <a:gd name="T3" fmla="*/ 6 h 7"/>
              <a:gd name="T4" fmla="*/ 0 w 1"/>
              <a:gd name="T5" fmla="*/ 6 h 7"/>
              <a:gd name="T6" fmla="*/ 0 w 1"/>
              <a:gd name="T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7">
                <a:moveTo>
                  <a:pt x="0" y="0"/>
                </a:moveTo>
                <a:lnTo>
                  <a:pt x="0" y="6"/>
                </a:lnTo>
                <a:lnTo>
                  <a:pt x="0" y="6"/>
                </a:lnTo>
                <a:lnTo>
                  <a:pt x="0" y="0"/>
                </a:lnTo>
              </a:path>
            </a:pathLst>
          </a:custGeom>
          <a:solidFill>
            <a:srgbClr val="80C2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5" name="Freeform: Shape 66">
            <a:extLst>
              <a:ext uri="{FF2B5EF4-FFF2-40B4-BE49-F238E27FC236}">
                <a16:creationId xmlns:a16="http://schemas.microsoft.com/office/drawing/2014/main" id="{10904AFB-C35A-47E8-952E-397576C4AA67}"/>
              </a:ext>
            </a:extLst>
          </p:cNvPr>
          <p:cNvSpPr>
            <a:spLocks/>
          </p:cNvSpPr>
          <p:nvPr/>
        </p:nvSpPr>
        <p:spPr bwMode="auto">
          <a:xfrm>
            <a:off x="5805543" y="3607384"/>
            <a:ext cx="1173" cy="2347"/>
          </a:xfrm>
          <a:custGeom>
            <a:avLst/>
            <a:gdLst>
              <a:gd name="T0" fmla="*/ 0 w 1"/>
              <a:gd name="T1" fmla="*/ 0 h 7"/>
              <a:gd name="T2" fmla="*/ 0 w 1"/>
              <a:gd name="T3" fmla="*/ 6 h 7"/>
              <a:gd name="T4" fmla="*/ 0 w 1"/>
              <a:gd name="T5" fmla="*/ 6 h 7"/>
              <a:gd name="T6" fmla="*/ 0 w 1"/>
              <a:gd name="T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7">
                <a:moveTo>
                  <a:pt x="0" y="0"/>
                </a:moveTo>
                <a:lnTo>
                  <a:pt x="0" y="6"/>
                </a:lnTo>
                <a:lnTo>
                  <a:pt x="0" y="6"/>
                </a:lnTo>
                <a:lnTo>
                  <a:pt x="0" y="0"/>
                </a:lnTo>
              </a:path>
            </a:pathLst>
          </a:custGeom>
          <a:solidFill>
            <a:srgbClr val="80C2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6" name="Freeform: Shape 67">
            <a:extLst>
              <a:ext uri="{FF2B5EF4-FFF2-40B4-BE49-F238E27FC236}">
                <a16:creationId xmlns:a16="http://schemas.microsoft.com/office/drawing/2014/main" id="{F26A37E0-688C-4B5A-A725-9D399F5328AE}"/>
              </a:ext>
            </a:extLst>
          </p:cNvPr>
          <p:cNvSpPr>
            <a:spLocks/>
          </p:cNvSpPr>
          <p:nvPr/>
        </p:nvSpPr>
        <p:spPr bwMode="auto">
          <a:xfrm>
            <a:off x="5809063" y="3247074"/>
            <a:ext cx="1740404" cy="707709"/>
          </a:xfrm>
          <a:custGeom>
            <a:avLst/>
            <a:gdLst>
              <a:gd name="T0" fmla="*/ 74 w 6539"/>
              <a:gd name="T1" fmla="*/ 1240 h 2659"/>
              <a:gd name="T2" fmla="*/ 0 w 6539"/>
              <a:gd name="T3" fmla="*/ 1332 h 2659"/>
              <a:gd name="T4" fmla="*/ 0 w 6539"/>
              <a:gd name="T5" fmla="*/ 1332 h 2659"/>
              <a:gd name="T6" fmla="*/ 74 w 6539"/>
              <a:gd name="T7" fmla="*/ 1240 h 2659"/>
              <a:gd name="T8" fmla="*/ 5471 w 6539"/>
              <a:gd name="T9" fmla="*/ 1363 h 2659"/>
              <a:gd name="T10" fmla="*/ 5471 w 6539"/>
              <a:gd name="T11" fmla="*/ 1357 h 2659"/>
              <a:gd name="T12" fmla="*/ 5471 w 6539"/>
              <a:gd name="T13" fmla="*/ 1363 h 2659"/>
              <a:gd name="T14" fmla="*/ 5483 w 6539"/>
              <a:gd name="T15" fmla="*/ 1357 h 2659"/>
              <a:gd name="T16" fmla="*/ 5483 w 6539"/>
              <a:gd name="T17" fmla="*/ 1357 h 2659"/>
              <a:gd name="T18" fmla="*/ 5483 w 6539"/>
              <a:gd name="T19" fmla="*/ 1357 h 2659"/>
              <a:gd name="T20" fmla="*/ 5483 w 6539"/>
              <a:gd name="T21" fmla="*/ 1357 h 2659"/>
              <a:gd name="T22" fmla="*/ 5483 w 6539"/>
              <a:gd name="T23" fmla="*/ 1357 h 2659"/>
              <a:gd name="T24" fmla="*/ 5483 w 6539"/>
              <a:gd name="T25" fmla="*/ 1357 h 2659"/>
              <a:gd name="T26" fmla="*/ 6538 w 6539"/>
              <a:gd name="T27" fmla="*/ 0 h 2659"/>
              <a:gd name="T28" fmla="*/ 3145 w 6539"/>
              <a:gd name="T29" fmla="*/ 0 h 2659"/>
              <a:gd name="T30" fmla="*/ 2701 w 6539"/>
              <a:gd name="T31" fmla="*/ 574 h 2659"/>
              <a:gd name="T32" fmla="*/ 2701 w 6539"/>
              <a:gd name="T33" fmla="*/ 574 h 2659"/>
              <a:gd name="T34" fmla="*/ 2103 w 6539"/>
              <a:gd name="T35" fmla="*/ 1345 h 2659"/>
              <a:gd name="T36" fmla="*/ 2103 w 6539"/>
              <a:gd name="T37" fmla="*/ 1351 h 2659"/>
              <a:gd name="T38" fmla="*/ 2720 w 6539"/>
              <a:gd name="T39" fmla="*/ 2140 h 2659"/>
              <a:gd name="T40" fmla="*/ 2720 w 6539"/>
              <a:gd name="T41" fmla="*/ 2140 h 2659"/>
              <a:gd name="T42" fmla="*/ 3127 w 6539"/>
              <a:gd name="T43" fmla="*/ 2658 h 2659"/>
              <a:gd name="T44" fmla="*/ 6531 w 6539"/>
              <a:gd name="T45" fmla="*/ 2658 h 2659"/>
              <a:gd name="T46" fmla="*/ 5483 w 6539"/>
              <a:gd name="T47" fmla="*/ 1332 h 2659"/>
              <a:gd name="T48" fmla="*/ 6538 w 6539"/>
              <a:gd name="T49" fmla="*/ 0 h 2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539" h="2659">
                <a:moveTo>
                  <a:pt x="74" y="1240"/>
                </a:moveTo>
                <a:lnTo>
                  <a:pt x="0" y="1332"/>
                </a:lnTo>
                <a:lnTo>
                  <a:pt x="0" y="1332"/>
                </a:lnTo>
                <a:lnTo>
                  <a:pt x="74" y="1240"/>
                </a:lnTo>
                <a:close/>
                <a:moveTo>
                  <a:pt x="5471" y="1363"/>
                </a:moveTo>
                <a:lnTo>
                  <a:pt x="5471" y="1357"/>
                </a:lnTo>
                <a:lnTo>
                  <a:pt x="5471" y="1363"/>
                </a:lnTo>
                <a:close/>
                <a:moveTo>
                  <a:pt x="5483" y="1357"/>
                </a:moveTo>
                <a:lnTo>
                  <a:pt x="5483" y="1357"/>
                </a:lnTo>
                <a:close/>
                <a:moveTo>
                  <a:pt x="5483" y="1357"/>
                </a:moveTo>
                <a:lnTo>
                  <a:pt x="5483" y="1357"/>
                </a:lnTo>
                <a:close/>
                <a:moveTo>
                  <a:pt x="5483" y="1357"/>
                </a:moveTo>
                <a:lnTo>
                  <a:pt x="5483" y="1357"/>
                </a:lnTo>
                <a:close/>
                <a:moveTo>
                  <a:pt x="6538" y="0"/>
                </a:moveTo>
                <a:lnTo>
                  <a:pt x="3145" y="0"/>
                </a:lnTo>
                <a:lnTo>
                  <a:pt x="2701" y="574"/>
                </a:lnTo>
                <a:lnTo>
                  <a:pt x="2701" y="574"/>
                </a:lnTo>
                <a:lnTo>
                  <a:pt x="2103" y="1345"/>
                </a:lnTo>
                <a:lnTo>
                  <a:pt x="2103" y="1351"/>
                </a:lnTo>
                <a:lnTo>
                  <a:pt x="2720" y="2140"/>
                </a:lnTo>
                <a:lnTo>
                  <a:pt x="2720" y="2140"/>
                </a:lnTo>
                <a:lnTo>
                  <a:pt x="3127" y="2658"/>
                </a:lnTo>
                <a:lnTo>
                  <a:pt x="6531" y="2658"/>
                </a:lnTo>
                <a:lnTo>
                  <a:pt x="5483" y="1332"/>
                </a:lnTo>
                <a:lnTo>
                  <a:pt x="6538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7" name="Freeform: Shape 68">
            <a:extLst>
              <a:ext uri="{FF2B5EF4-FFF2-40B4-BE49-F238E27FC236}">
                <a16:creationId xmlns:a16="http://schemas.microsoft.com/office/drawing/2014/main" id="{8507AF9E-6BA5-456D-B081-90B5B9425151}"/>
              </a:ext>
            </a:extLst>
          </p:cNvPr>
          <p:cNvSpPr>
            <a:spLocks/>
          </p:cNvSpPr>
          <p:nvPr/>
        </p:nvSpPr>
        <p:spPr bwMode="auto">
          <a:xfrm>
            <a:off x="5809063" y="3576869"/>
            <a:ext cx="19951" cy="24646"/>
          </a:xfrm>
          <a:custGeom>
            <a:avLst/>
            <a:gdLst>
              <a:gd name="T0" fmla="*/ 74 w 75"/>
              <a:gd name="T1" fmla="*/ 0 h 93"/>
              <a:gd name="T2" fmla="*/ 0 w 75"/>
              <a:gd name="T3" fmla="*/ 92 h 93"/>
              <a:gd name="T4" fmla="*/ 0 w 75"/>
              <a:gd name="T5" fmla="*/ 92 h 93"/>
              <a:gd name="T6" fmla="*/ 74 w 75"/>
              <a:gd name="T7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5" h="93">
                <a:moveTo>
                  <a:pt x="74" y="0"/>
                </a:moveTo>
                <a:lnTo>
                  <a:pt x="0" y="92"/>
                </a:lnTo>
                <a:lnTo>
                  <a:pt x="0" y="92"/>
                </a:lnTo>
                <a:lnTo>
                  <a:pt x="74" y="0"/>
                </a:lnTo>
              </a:path>
            </a:pathLst>
          </a:custGeom>
          <a:solidFill>
            <a:srgbClr val="80C2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8" name="Freeform: Shape 69">
            <a:extLst>
              <a:ext uri="{FF2B5EF4-FFF2-40B4-BE49-F238E27FC236}">
                <a16:creationId xmlns:a16="http://schemas.microsoft.com/office/drawing/2014/main" id="{75089617-2AC9-4D81-9D37-7A2C01248A39}"/>
              </a:ext>
            </a:extLst>
          </p:cNvPr>
          <p:cNvSpPr>
            <a:spLocks/>
          </p:cNvSpPr>
          <p:nvPr/>
        </p:nvSpPr>
        <p:spPr bwMode="auto">
          <a:xfrm>
            <a:off x="6088373" y="3953608"/>
            <a:ext cx="758126" cy="262897"/>
          </a:xfrm>
          <a:custGeom>
            <a:avLst/>
            <a:gdLst>
              <a:gd name="T0" fmla="*/ 2078 w 2850"/>
              <a:gd name="T1" fmla="*/ 0 h 987"/>
              <a:gd name="T2" fmla="*/ 31 w 2850"/>
              <a:gd name="T3" fmla="*/ 0 h 987"/>
              <a:gd name="T4" fmla="*/ 0 w 2850"/>
              <a:gd name="T5" fmla="*/ 37 h 987"/>
              <a:gd name="T6" fmla="*/ 745 w 2850"/>
              <a:gd name="T7" fmla="*/ 986 h 987"/>
              <a:gd name="T8" fmla="*/ 2849 w 2850"/>
              <a:gd name="T9" fmla="*/ 986 h 987"/>
              <a:gd name="T10" fmla="*/ 2078 w 2850"/>
              <a:gd name="T11" fmla="*/ 0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50" h="987">
                <a:moveTo>
                  <a:pt x="2078" y="0"/>
                </a:moveTo>
                <a:lnTo>
                  <a:pt x="31" y="0"/>
                </a:lnTo>
                <a:lnTo>
                  <a:pt x="0" y="37"/>
                </a:lnTo>
                <a:lnTo>
                  <a:pt x="745" y="986"/>
                </a:lnTo>
                <a:lnTo>
                  <a:pt x="2849" y="986"/>
                </a:lnTo>
                <a:lnTo>
                  <a:pt x="2078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9" name="Freeform: Shape 70">
            <a:extLst>
              <a:ext uri="{FF2B5EF4-FFF2-40B4-BE49-F238E27FC236}">
                <a16:creationId xmlns:a16="http://schemas.microsoft.com/office/drawing/2014/main" id="{3AED32D6-4775-47B7-AD4A-16194DB47485}"/>
              </a:ext>
            </a:extLst>
          </p:cNvPr>
          <p:cNvSpPr>
            <a:spLocks/>
          </p:cNvSpPr>
          <p:nvPr/>
        </p:nvSpPr>
        <p:spPr bwMode="auto">
          <a:xfrm>
            <a:off x="6096588" y="3605037"/>
            <a:ext cx="544536" cy="349747"/>
          </a:xfrm>
          <a:custGeom>
            <a:avLst/>
            <a:gdLst>
              <a:gd name="T0" fmla="*/ 1023 w 2048"/>
              <a:gd name="T1" fmla="*/ 0 h 1314"/>
              <a:gd name="T2" fmla="*/ 1010 w 2048"/>
              <a:gd name="T3" fmla="*/ 12 h 1314"/>
              <a:gd name="T4" fmla="*/ 0 w 2048"/>
              <a:gd name="T5" fmla="*/ 1313 h 1314"/>
              <a:gd name="T6" fmla="*/ 2047 w 2048"/>
              <a:gd name="T7" fmla="*/ 1313 h 1314"/>
              <a:gd name="T8" fmla="*/ 1640 w 2048"/>
              <a:gd name="T9" fmla="*/ 795 h 1314"/>
              <a:gd name="T10" fmla="*/ 1640 w 2048"/>
              <a:gd name="T11" fmla="*/ 795 h 1314"/>
              <a:gd name="T12" fmla="*/ 1023 w 2048"/>
              <a:gd name="T13" fmla="*/ 6 h 1314"/>
              <a:gd name="T14" fmla="*/ 1023 w 2048"/>
              <a:gd name="T15" fmla="*/ 0 h 1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48" h="1314">
                <a:moveTo>
                  <a:pt x="1023" y="0"/>
                </a:moveTo>
                <a:lnTo>
                  <a:pt x="1010" y="12"/>
                </a:lnTo>
                <a:lnTo>
                  <a:pt x="0" y="1313"/>
                </a:lnTo>
                <a:lnTo>
                  <a:pt x="2047" y="1313"/>
                </a:lnTo>
                <a:lnTo>
                  <a:pt x="1640" y="795"/>
                </a:lnTo>
                <a:lnTo>
                  <a:pt x="1640" y="795"/>
                </a:lnTo>
                <a:lnTo>
                  <a:pt x="1023" y="6"/>
                </a:lnTo>
                <a:lnTo>
                  <a:pt x="1023" y="0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0" name="Freeform: Shape 71">
            <a:extLst>
              <a:ext uri="{FF2B5EF4-FFF2-40B4-BE49-F238E27FC236}">
                <a16:creationId xmlns:a16="http://schemas.microsoft.com/office/drawing/2014/main" id="{F063BC53-8744-4DBA-A0D5-A15C1187F951}"/>
              </a:ext>
            </a:extLst>
          </p:cNvPr>
          <p:cNvSpPr>
            <a:spLocks/>
          </p:cNvSpPr>
          <p:nvPr/>
        </p:nvSpPr>
        <p:spPr bwMode="auto">
          <a:xfrm>
            <a:off x="5805542" y="2990046"/>
            <a:ext cx="1037435" cy="978820"/>
          </a:xfrm>
          <a:custGeom>
            <a:avLst/>
            <a:gdLst>
              <a:gd name="T0" fmla="*/ 12 w 3898"/>
              <a:gd name="T1" fmla="*/ 2319 h 3676"/>
              <a:gd name="T2" fmla="*/ 12 w 3898"/>
              <a:gd name="T3" fmla="*/ 2319 h 3676"/>
              <a:gd name="T4" fmla="*/ 12 w 3898"/>
              <a:gd name="T5" fmla="*/ 2319 h 3676"/>
              <a:gd name="T6" fmla="*/ 12 w 3898"/>
              <a:gd name="T7" fmla="*/ 2319 h 3676"/>
              <a:gd name="T8" fmla="*/ 12 w 3898"/>
              <a:gd name="T9" fmla="*/ 2294 h 3676"/>
              <a:gd name="T10" fmla="*/ 0 w 3898"/>
              <a:gd name="T11" fmla="*/ 2313 h 3676"/>
              <a:gd name="T12" fmla="*/ 0 w 3898"/>
              <a:gd name="T13" fmla="*/ 2319 h 3676"/>
              <a:gd name="T14" fmla="*/ 1049 w 3898"/>
              <a:gd name="T15" fmla="*/ 3675 h 3676"/>
              <a:gd name="T16" fmla="*/ 1061 w 3898"/>
              <a:gd name="T17" fmla="*/ 3657 h 3676"/>
              <a:gd name="T18" fmla="*/ 12 w 3898"/>
              <a:gd name="T19" fmla="*/ 2313 h 3676"/>
              <a:gd name="T20" fmla="*/ 12 w 3898"/>
              <a:gd name="T21" fmla="*/ 2313 h 3676"/>
              <a:gd name="T22" fmla="*/ 12 w 3898"/>
              <a:gd name="T23" fmla="*/ 2313 h 3676"/>
              <a:gd name="T24" fmla="*/ 12 w 3898"/>
              <a:gd name="T25" fmla="*/ 2313 h 3676"/>
              <a:gd name="T26" fmla="*/ 19 w 3898"/>
              <a:gd name="T27" fmla="*/ 2307 h 3676"/>
              <a:gd name="T28" fmla="*/ 12 w 3898"/>
              <a:gd name="T29" fmla="*/ 2294 h 3676"/>
              <a:gd name="T30" fmla="*/ 3897 w 3898"/>
              <a:gd name="T31" fmla="*/ 0 h 3676"/>
              <a:gd name="T32" fmla="*/ 1794 w 3898"/>
              <a:gd name="T33" fmla="*/ 0 h 3676"/>
              <a:gd name="T34" fmla="*/ 86 w 3898"/>
              <a:gd name="T35" fmla="*/ 2202 h 3676"/>
              <a:gd name="T36" fmla="*/ 1067 w 3898"/>
              <a:gd name="T37" fmla="*/ 962 h 3676"/>
              <a:gd name="T38" fmla="*/ 3157 w 3898"/>
              <a:gd name="T39" fmla="*/ 962 h 3676"/>
              <a:gd name="T40" fmla="*/ 3897 w 3898"/>
              <a:gd name="T41" fmla="*/ 0 h 3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898" h="3676">
                <a:moveTo>
                  <a:pt x="12" y="2319"/>
                </a:moveTo>
                <a:lnTo>
                  <a:pt x="12" y="2319"/>
                </a:lnTo>
                <a:close/>
                <a:moveTo>
                  <a:pt x="12" y="2319"/>
                </a:moveTo>
                <a:lnTo>
                  <a:pt x="12" y="2319"/>
                </a:lnTo>
                <a:close/>
                <a:moveTo>
                  <a:pt x="12" y="2294"/>
                </a:moveTo>
                <a:lnTo>
                  <a:pt x="0" y="2313"/>
                </a:lnTo>
                <a:lnTo>
                  <a:pt x="0" y="2319"/>
                </a:lnTo>
                <a:lnTo>
                  <a:pt x="1049" y="3675"/>
                </a:lnTo>
                <a:lnTo>
                  <a:pt x="1061" y="3657"/>
                </a:lnTo>
                <a:lnTo>
                  <a:pt x="12" y="2313"/>
                </a:lnTo>
                <a:lnTo>
                  <a:pt x="12" y="2313"/>
                </a:lnTo>
                <a:lnTo>
                  <a:pt x="12" y="2313"/>
                </a:lnTo>
                <a:lnTo>
                  <a:pt x="12" y="2313"/>
                </a:lnTo>
                <a:lnTo>
                  <a:pt x="19" y="2307"/>
                </a:lnTo>
                <a:lnTo>
                  <a:pt x="12" y="2294"/>
                </a:lnTo>
                <a:close/>
                <a:moveTo>
                  <a:pt x="3897" y="0"/>
                </a:moveTo>
                <a:lnTo>
                  <a:pt x="1794" y="0"/>
                </a:lnTo>
                <a:lnTo>
                  <a:pt x="86" y="2202"/>
                </a:lnTo>
                <a:lnTo>
                  <a:pt x="1067" y="962"/>
                </a:lnTo>
                <a:lnTo>
                  <a:pt x="3157" y="962"/>
                </a:lnTo>
                <a:lnTo>
                  <a:pt x="389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1" name="Freeform: Shape 72">
            <a:extLst>
              <a:ext uri="{FF2B5EF4-FFF2-40B4-BE49-F238E27FC236}">
                <a16:creationId xmlns:a16="http://schemas.microsoft.com/office/drawing/2014/main" id="{BAB91004-6605-4336-9065-27FE6B8E7A0A}"/>
              </a:ext>
            </a:extLst>
          </p:cNvPr>
          <p:cNvSpPr>
            <a:spLocks/>
          </p:cNvSpPr>
          <p:nvPr/>
        </p:nvSpPr>
        <p:spPr bwMode="auto">
          <a:xfrm>
            <a:off x="5809063" y="3607384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5DB6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2" name="Freeform: Shape 73">
            <a:extLst>
              <a:ext uri="{FF2B5EF4-FFF2-40B4-BE49-F238E27FC236}">
                <a16:creationId xmlns:a16="http://schemas.microsoft.com/office/drawing/2014/main" id="{866753B9-2EDA-47D2-8BD7-80E71CC504BF}"/>
              </a:ext>
            </a:extLst>
          </p:cNvPr>
          <p:cNvSpPr>
            <a:spLocks/>
          </p:cNvSpPr>
          <p:nvPr/>
        </p:nvSpPr>
        <p:spPr bwMode="auto">
          <a:xfrm>
            <a:off x="5809063" y="3607384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5DB6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3" name="Freeform: Shape 74">
            <a:extLst>
              <a:ext uri="{FF2B5EF4-FFF2-40B4-BE49-F238E27FC236}">
                <a16:creationId xmlns:a16="http://schemas.microsoft.com/office/drawing/2014/main" id="{CA04C601-02F2-4AC5-96B9-17828EE49D57}"/>
              </a:ext>
            </a:extLst>
          </p:cNvPr>
          <p:cNvSpPr>
            <a:spLocks/>
          </p:cNvSpPr>
          <p:nvPr/>
        </p:nvSpPr>
        <p:spPr bwMode="auto">
          <a:xfrm>
            <a:off x="5805543" y="3601515"/>
            <a:ext cx="282830" cy="367351"/>
          </a:xfrm>
          <a:custGeom>
            <a:avLst/>
            <a:gdLst>
              <a:gd name="T0" fmla="*/ 12 w 1062"/>
              <a:gd name="T1" fmla="*/ 0 h 1382"/>
              <a:gd name="T2" fmla="*/ 0 w 1062"/>
              <a:gd name="T3" fmla="*/ 19 h 1382"/>
              <a:gd name="T4" fmla="*/ 0 w 1062"/>
              <a:gd name="T5" fmla="*/ 25 h 1382"/>
              <a:gd name="T6" fmla="*/ 1049 w 1062"/>
              <a:gd name="T7" fmla="*/ 1381 h 1382"/>
              <a:gd name="T8" fmla="*/ 1061 w 1062"/>
              <a:gd name="T9" fmla="*/ 1363 h 1382"/>
              <a:gd name="T10" fmla="*/ 12 w 1062"/>
              <a:gd name="T11" fmla="*/ 19 h 1382"/>
              <a:gd name="T12" fmla="*/ 12 w 1062"/>
              <a:gd name="T13" fmla="*/ 19 h 1382"/>
              <a:gd name="T14" fmla="*/ 12 w 1062"/>
              <a:gd name="T15" fmla="*/ 19 h 1382"/>
              <a:gd name="T16" fmla="*/ 12 w 1062"/>
              <a:gd name="T17" fmla="*/ 19 h 1382"/>
              <a:gd name="T18" fmla="*/ 19 w 1062"/>
              <a:gd name="T19" fmla="*/ 13 h 1382"/>
              <a:gd name="T20" fmla="*/ 12 w 1062"/>
              <a:gd name="T21" fmla="*/ 0 h 1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62" h="1382">
                <a:moveTo>
                  <a:pt x="12" y="0"/>
                </a:moveTo>
                <a:lnTo>
                  <a:pt x="0" y="19"/>
                </a:lnTo>
                <a:lnTo>
                  <a:pt x="0" y="25"/>
                </a:lnTo>
                <a:lnTo>
                  <a:pt x="1049" y="1381"/>
                </a:lnTo>
                <a:lnTo>
                  <a:pt x="1061" y="1363"/>
                </a:lnTo>
                <a:lnTo>
                  <a:pt x="12" y="19"/>
                </a:lnTo>
                <a:lnTo>
                  <a:pt x="12" y="19"/>
                </a:lnTo>
                <a:lnTo>
                  <a:pt x="12" y="19"/>
                </a:lnTo>
                <a:lnTo>
                  <a:pt x="12" y="19"/>
                </a:lnTo>
                <a:lnTo>
                  <a:pt x="19" y="13"/>
                </a:lnTo>
                <a:lnTo>
                  <a:pt x="12" y="0"/>
                </a:lnTo>
              </a:path>
            </a:pathLst>
          </a:custGeom>
          <a:solidFill>
            <a:srgbClr val="5DB6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4" name="Freeform: Shape 75">
            <a:extLst>
              <a:ext uri="{FF2B5EF4-FFF2-40B4-BE49-F238E27FC236}">
                <a16:creationId xmlns:a16="http://schemas.microsoft.com/office/drawing/2014/main" id="{C0DCE2A1-7C8D-44A3-B97A-EE355C3DD327}"/>
              </a:ext>
            </a:extLst>
          </p:cNvPr>
          <p:cNvSpPr>
            <a:spLocks/>
          </p:cNvSpPr>
          <p:nvPr/>
        </p:nvSpPr>
        <p:spPr bwMode="auto">
          <a:xfrm>
            <a:off x="5809063" y="3247074"/>
            <a:ext cx="836755" cy="357962"/>
          </a:xfrm>
          <a:custGeom>
            <a:avLst/>
            <a:gdLst>
              <a:gd name="T0" fmla="*/ 3145 w 3146"/>
              <a:gd name="T1" fmla="*/ 0 h 1346"/>
              <a:gd name="T2" fmla="*/ 1055 w 3146"/>
              <a:gd name="T3" fmla="*/ 0 h 1346"/>
              <a:gd name="T4" fmla="*/ 74 w 3146"/>
              <a:gd name="T5" fmla="*/ 1240 h 1346"/>
              <a:gd name="T6" fmla="*/ 0 w 3146"/>
              <a:gd name="T7" fmla="*/ 1332 h 1346"/>
              <a:gd name="T8" fmla="*/ 7 w 3146"/>
              <a:gd name="T9" fmla="*/ 1345 h 1346"/>
              <a:gd name="T10" fmla="*/ 1055 w 3146"/>
              <a:gd name="T11" fmla="*/ 0 h 1346"/>
              <a:gd name="T12" fmla="*/ 2103 w 3146"/>
              <a:gd name="T13" fmla="*/ 1345 h 1346"/>
              <a:gd name="T14" fmla="*/ 2701 w 3146"/>
              <a:gd name="T15" fmla="*/ 574 h 1346"/>
              <a:gd name="T16" fmla="*/ 2701 w 3146"/>
              <a:gd name="T17" fmla="*/ 574 h 1346"/>
              <a:gd name="T18" fmla="*/ 3145 w 3146"/>
              <a:gd name="T19" fmla="*/ 0 h 1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46" h="1346">
                <a:moveTo>
                  <a:pt x="3145" y="0"/>
                </a:moveTo>
                <a:lnTo>
                  <a:pt x="1055" y="0"/>
                </a:lnTo>
                <a:lnTo>
                  <a:pt x="74" y="1240"/>
                </a:lnTo>
                <a:lnTo>
                  <a:pt x="0" y="1332"/>
                </a:lnTo>
                <a:lnTo>
                  <a:pt x="7" y="1345"/>
                </a:lnTo>
                <a:lnTo>
                  <a:pt x="1055" y="0"/>
                </a:lnTo>
                <a:lnTo>
                  <a:pt x="2103" y="1345"/>
                </a:lnTo>
                <a:lnTo>
                  <a:pt x="2701" y="574"/>
                </a:lnTo>
                <a:lnTo>
                  <a:pt x="2701" y="574"/>
                </a:lnTo>
                <a:lnTo>
                  <a:pt x="3145" y="0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5" name="Freeform: Shape 76">
            <a:extLst>
              <a:ext uri="{FF2B5EF4-FFF2-40B4-BE49-F238E27FC236}">
                <a16:creationId xmlns:a16="http://schemas.microsoft.com/office/drawing/2014/main" id="{03B096C8-FBE0-44F1-83E5-86DEFE9D6F74}"/>
              </a:ext>
            </a:extLst>
          </p:cNvPr>
          <p:cNvSpPr>
            <a:spLocks/>
          </p:cNvSpPr>
          <p:nvPr/>
        </p:nvSpPr>
        <p:spPr bwMode="auto">
          <a:xfrm>
            <a:off x="5809063" y="3607384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36AEA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6" name="Freeform: Shape 77">
            <a:extLst>
              <a:ext uri="{FF2B5EF4-FFF2-40B4-BE49-F238E27FC236}">
                <a16:creationId xmlns:a16="http://schemas.microsoft.com/office/drawing/2014/main" id="{9C989DC7-F714-404F-AAC0-B7AD3AC030F7}"/>
              </a:ext>
            </a:extLst>
          </p:cNvPr>
          <p:cNvSpPr>
            <a:spLocks/>
          </p:cNvSpPr>
          <p:nvPr/>
        </p:nvSpPr>
        <p:spPr bwMode="auto">
          <a:xfrm>
            <a:off x="5809063" y="3607384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36AEA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7" name="Freeform: Shape 78">
            <a:extLst>
              <a:ext uri="{FF2B5EF4-FFF2-40B4-BE49-F238E27FC236}">
                <a16:creationId xmlns:a16="http://schemas.microsoft.com/office/drawing/2014/main" id="{565F8E78-03F0-4E6E-A6F4-2E0B73F1462E}"/>
              </a:ext>
            </a:extLst>
          </p:cNvPr>
          <p:cNvSpPr>
            <a:spLocks/>
          </p:cNvSpPr>
          <p:nvPr/>
        </p:nvSpPr>
        <p:spPr bwMode="auto">
          <a:xfrm>
            <a:off x="5809063" y="3607384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36AEA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8" name="Freeform: Shape 79">
            <a:extLst>
              <a:ext uri="{FF2B5EF4-FFF2-40B4-BE49-F238E27FC236}">
                <a16:creationId xmlns:a16="http://schemas.microsoft.com/office/drawing/2014/main" id="{CFA1124F-2E7A-4B3D-A4FF-DE8FC8511794}"/>
              </a:ext>
            </a:extLst>
          </p:cNvPr>
          <p:cNvSpPr>
            <a:spLocks/>
          </p:cNvSpPr>
          <p:nvPr/>
        </p:nvSpPr>
        <p:spPr bwMode="auto">
          <a:xfrm>
            <a:off x="5809063" y="3607384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36AEA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9" name="Freeform: Shape 80">
            <a:extLst>
              <a:ext uri="{FF2B5EF4-FFF2-40B4-BE49-F238E27FC236}">
                <a16:creationId xmlns:a16="http://schemas.microsoft.com/office/drawing/2014/main" id="{FBBE0462-EFAA-4295-8F9B-1081FEF41765}"/>
              </a:ext>
            </a:extLst>
          </p:cNvPr>
          <p:cNvSpPr>
            <a:spLocks/>
          </p:cNvSpPr>
          <p:nvPr/>
        </p:nvSpPr>
        <p:spPr bwMode="auto">
          <a:xfrm>
            <a:off x="5809063" y="3605037"/>
            <a:ext cx="287525" cy="359136"/>
          </a:xfrm>
          <a:custGeom>
            <a:avLst/>
            <a:gdLst>
              <a:gd name="T0" fmla="*/ 7 w 1081"/>
              <a:gd name="T1" fmla="*/ 0 h 1351"/>
              <a:gd name="T2" fmla="*/ 0 w 1081"/>
              <a:gd name="T3" fmla="*/ 6 h 1351"/>
              <a:gd name="T4" fmla="*/ 1049 w 1081"/>
              <a:gd name="T5" fmla="*/ 1350 h 1351"/>
              <a:gd name="T6" fmla="*/ 1080 w 1081"/>
              <a:gd name="T7" fmla="*/ 1313 h 1351"/>
              <a:gd name="T8" fmla="*/ 1049 w 1081"/>
              <a:gd name="T9" fmla="*/ 1313 h 1351"/>
              <a:gd name="T10" fmla="*/ 7 w 1081"/>
              <a:gd name="T11" fmla="*/ 0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1" h="1351">
                <a:moveTo>
                  <a:pt x="7" y="0"/>
                </a:moveTo>
                <a:lnTo>
                  <a:pt x="0" y="6"/>
                </a:lnTo>
                <a:lnTo>
                  <a:pt x="1049" y="1350"/>
                </a:lnTo>
                <a:lnTo>
                  <a:pt x="1080" y="1313"/>
                </a:lnTo>
                <a:lnTo>
                  <a:pt x="1049" y="1313"/>
                </a:lnTo>
                <a:lnTo>
                  <a:pt x="7" y="0"/>
                </a:lnTo>
              </a:path>
            </a:pathLst>
          </a:custGeom>
          <a:solidFill>
            <a:srgbClr val="27ACA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0" name="Freeform: Shape 81">
            <a:extLst>
              <a:ext uri="{FF2B5EF4-FFF2-40B4-BE49-F238E27FC236}">
                <a16:creationId xmlns:a16="http://schemas.microsoft.com/office/drawing/2014/main" id="{81F84F85-FBD2-49B3-8B43-C5B6D3FFF9BD}"/>
              </a:ext>
            </a:extLst>
          </p:cNvPr>
          <p:cNvSpPr>
            <a:spLocks/>
          </p:cNvSpPr>
          <p:nvPr/>
        </p:nvSpPr>
        <p:spPr bwMode="auto">
          <a:xfrm>
            <a:off x="5809063" y="3605037"/>
            <a:ext cx="287525" cy="359136"/>
          </a:xfrm>
          <a:custGeom>
            <a:avLst/>
            <a:gdLst>
              <a:gd name="T0" fmla="*/ 7 w 1081"/>
              <a:gd name="T1" fmla="*/ 0 h 1351"/>
              <a:gd name="T2" fmla="*/ 0 w 1081"/>
              <a:gd name="T3" fmla="*/ 6 h 1351"/>
              <a:gd name="T4" fmla="*/ 1049 w 1081"/>
              <a:gd name="T5" fmla="*/ 1350 h 1351"/>
              <a:gd name="T6" fmla="*/ 1080 w 1081"/>
              <a:gd name="T7" fmla="*/ 1313 h 1351"/>
              <a:gd name="T8" fmla="*/ 1049 w 1081"/>
              <a:gd name="T9" fmla="*/ 1313 h 1351"/>
              <a:gd name="T10" fmla="*/ 7 w 1081"/>
              <a:gd name="T11" fmla="*/ 0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1" h="1351">
                <a:moveTo>
                  <a:pt x="7" y="0"/>
                </a:moveTo>
                <a:lnTo>
                  <a:pt x="0" y="6"/>
                </a:lnTo>
                <a:lnTo>
                  <a:pt x="1049" y="1350"/>
                </a:lnTo>
                <a:lnTo>
                  <a:pt x="1080" y="1313"/>
                </a:lnTo>
                <a:lnTo>
                  <a:pt x="1049" y="1313"/>
                </a:lnTo>
                <a:lnTo>
                  <a:pt x="7" y="0"/>
                </a:lnTo>
              </a:path>
            </a:pathLst>
          </a:custGeom>
          <a:solidFill>
            <a:srgbClr val="27ACA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1" name="Freeform: Shape 82">
            <a:extLst>
              <a:ext uri="{FF2B5EF4-FFF2-40B4-BE49-F238E27FC236}">
                <a16:creationId xmlns:a16="http://schemas.microsoft.com/office/drawing/2014/main" id="{D0E7D24F-E907-483D-B9FB-1D801C3977D0}"/>
              </a:ext>
            </a:extLst>
          </p:cNvPr>
          <p:cNvSpPr>
            <a:spLocks/>
          </p:cNvSpPr>
          <p:nvPr/>
        </p:nvSpPr>
        <p:spPr bwMode="auto">
          <a:xfrm>
            <a:off x="5810236" y="3247074"/>
            <a:ext cx="558619" cy="707709"/>
          </a:xfrm>
          <a:custGeom>
            <a:avLst/>
            <a:gdLst>
              <a:gd name="T0" fmla="*/ 1048 w 2097"/>
              <a:gd name="T1" fmla="*/ 0 h 2659"/>
              <a:gd name="T2" fmla="*/ 0 w 2097"/>
              <a:gd name="T3" fmla="*/ 1345 h 2659"/>
              <a:gd name="T4" fmla="*/ 1042 w 2097"/>
              <a:gd name="T5" fmla="*/ 2658 h 2659"/>
              <a:gd name="T6" fmla="*/ 1073 w 2097"/>
              <a:gd name="T7" fmla="*/ 2658 h 2659"/>
              <a:gd name="T8" fmla="*/ 2083 w 2097"/>
              <a:gd name="T9" fmla="*/ 1357 h 2659"/>
              <a:gd name="T10" fmla="*/ 2096 w 2097"/>
              <a:gd name="T11" fmla="*/ 1345 h 2659"/>
              <a:gd name="T12" fmla="*/ 1048 w 2097"/>
              <a:gd name="T13" fmla="*/ 0 h 2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97" h="2659">
                <a:moveTo>
                  <a:pt x="1048" y="0"/>
                </a:moveTo>
                <a:lnTo>
                  <a:pt x="0" y="1345"/>
                </a:lnTo>
                <a:lnTo>
                  <a:pt x="1042" y="2658"/>
                </a:lnTo>
                <a:lnTo>
                  <a:pt x="1073" y="2658"/>
                </a:lnTo>
                <a:lnTo>
                  <a:pt x="2083" y="1357"/>
                </a:lnTo>
                <a:lnTo>
                  <a:pt x="2096" y="1345"/>
                </a:lnTo>
                <a:lnTo>
                  <a:pt x="1048" y="0"/>
                </a:lnTo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2" name="Freeform: Shape 83">
            <a:extLst>
              <a:ext uri="{FF2B5EF4-FFF2-40B4-BE49-F238E27FC236}">
                <a16:creationId xmlns:a16="http://schemas.microsoft.com/office/drawing/2014/main" id="{E72C437A-1A34-4D98-9424-B593A60AE805}"/>
              </a:ext>
            </a:extLst>
          </p:cNvPr>
          <p:cNvSpPr>
            <a:spLocks/>
          </p:cNvSpPr>
          <p:nvPr/>
        </p:nvSpPr>
        <p:spPr bwMode="auto">
          <a:xfrm>
            <a:off x="5809063" y="3606209"/>
            <a:ext cx="1174" cy="11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7ACA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3" name="Freeform: Shape 84">
            <a:extLst>
              <a:ext uri="{FF2B5EF4-FFF2-40B4-BE49-F238E27FC236}">
                <a16:creationId xmlns:a16="http://schemas.microsoft.com/office/drawing/2014/main" id="{A188DB58-F993-43ED-815F-D405E5C578F5}"/>
              </a:ext>
            </a:extLst>
          </p:cNvPr>
          <p:cNvSpPr>
            <a:spLocks/>
          </p:cNvSpPr>
          <p:nvPr/>
        </p:nvSpPr>
        <p:spPr bwMode="auto">
          <a:xfrm>
            <a:off x="5809063" y="3606209"/>
            <a:ext cx="1174" cy="11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7ACA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4" name="Freeform: Shape 85">
            <a:extLst>
              <a:ext uri="{FF2B5EF4-FFF2-40B4-BE49-F238E27FC236}">
                <a16:creationId xmlns:a16="http://schemas.microsoft.com/office/drawing/2014/main" id="{2632913E-F5D4-484F-B771-074B5349B254}"/>
              </a:ext>
            </a:extLst>
          </p:cNvPr>
          <p:cNvSpPr>
            <a:spLocks/>
          </p:cNvSpPr>
          <p:nvPr/>
        </p:nvSpPr>
        <p:spPr bwMode="auto">
          <a:xfrm>
            <a:off x="6251499" y="4245847"/>
            <a:ext cx="1173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AA7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5" name="Freeform: Shape 86">
            <a:extLst>
              <a:ext uri="{FF2B5EF4-FFF2-40B4-BE49-F238E27FC236}">
                <a16:creationId xmlns:a16="http://schemas.microsoft.com/office/drawing/2014/main" id="{69626E7C-EFB1-4493-BA34-4027A4A4AEB6}"/>
              </a:ext>
            </a:extLst>
          </p:cNvPr>
          <p:cNvSpPr>
            <a:spLocks/>
          </p:cNvSpPr>
          <p:nvPr/>
        </p:nvSpPr>
        <p:spPr bwMode="auto">
          <a:xfrm>
            <a:off x="6251499" y="4245847"/>
            <a:ext cx="1173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AA7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6" name="Freeform: Shape 87">
            <a:extLst>
              <a:ext uri="{FF2B5EF4-FFF2-40B4-BE49-F238E27FC236}">
                <a16:creationId xmlns:a16="http://schemas.microsoft.com/office/drawing/2014/main" id="{8B03979C-1DD7-4F7D-915E-2AF636C53B9F}"/>
              </a:ext>
            </a:extLst>
          </p:cNvPr>
          <p:cNvSpPr>
            <a:spLocks/>
          </p:cNvSpPr>
          <p:nvPr/>
        </p:nvSpPr>
        <p:spPr bwMode="auto">
          <a:xfrm>
            <a:off x="4681263" y="3887884"/>
            <a:ext cx="1008095" cy="708882"/>
          </a:xfrm>
          <a:custGeom>
            <a:avLst/>
            <a:gdLst>
              <a:gd name="T0" fmla="*/ 2745 w 3788"/>
              <a:gd name="T1" fmla="*/ 0 h 2665"/>
              <a:gd name="T2" fmla="*/ 6 w 3788"/>
              <a:gd name="T3" fmla="*/ 0 h 2665"/>
              <a:gd name="T4" fmla="*/ 1055 w 3788"/>
              <a:gd name="T5" fmla="*/ 1326 h 2665"/>
              <a:gd name="T6" fmla="*/ 0 w 3788"/>
              <a:gd name="T7" fmla="*/ 2664 h 2665"/>
              <a:gd name="T8" fmla="*/ 2763 w 3788"/>
              <a:gd name="T9" fmla="*/ 2664 h 2665"/>
              <a:gd name="T10" fmla="*/ 3183 w 3788"/>
              <a:gd name="T11" fmla="*/ 2116 h 2665"/>
              <a:gd name="T12" fmla="*/ 3183 w 3788"/>
              <a:gd name="T13" fmla="*/ 2116 h 2665"/>
              <a:gd name="T14" fmla="*/ 3787 w 3788"/>
              <a:gd name="T15" fmla="*/ 1344 h 2665"/>
              <a:gd name="T16" fmla="*/ 3781 w 3788"/>
              <a:gd name="T17" fmla="*/ 1338 h 2665"/>
              <a:gd name="T18" fmla="*/ 3170 w 3788"/>
              <a:gd name="T19" fmla="*/ 549 h 2665"/>
              <a:gd name="T20" fmla="*/ 3170 w 3788"/>
              <a:gd name="T21" fmla="*/ 549 h 2665"/>
              <a:gd name="T22" fmla="*/ 2745 w 3788"/>
              <a:gd name="T23" fmla="*/ 0 h 2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88" h="2665">
                <a:moveTo>
                  <a:pt x="2745" y="0"/>
                </a:moveTo>
                <a:lnTo>
                  <a:pt x="6" y="0"/>
                </a:lnTo>
                <a:lnTo>
                  <a:pt x="1055" y="1326"/>
                </a:lnTo>
                <a:lnTo>
                  <a:pt x="0" y="2664"/>
                </a:lnTo>
                <a:lnTo>
                  <a:pt x="2763" y="2664"/>
                </a:lnTo>
                <a:lnTo>
                  <a:pt x="3183" y="2116"/>
                </a:lnTo>
                <a:lnTo>
                  <a:pt x="3183" y="2116"/>
                </a:lnTo>
                <a:lnTo>
                  <a:pt x="3787" y="1344"/>
                </a:lnTo>
                <a:lnTo>
                  <a:pt x="3781" y="1338"/>
                </a:lnTo>
                <a:lnTo>
                  <a:pt x="3170" y="549"/>
                </a:lnTo>
                <a:lnTo>
                  <a:pt x="3170" y="549"/>
                </a:lnTo>
                <a:lnTo>
                  <a:pt x="2745" y="0"/>
                </a:ln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7" name="Freeform: Shape 88">
            <a:extLst>
              <a:ext uri="{FF2B5EF4-FFF2-40B4-BE49-F238E27FC236}">
                <a16:creationId xmlns:a16="http://schemas.microsoft.com/office/drawing/2014/main" id="{0088C9F0-46BE-4310-B033-E23EE4309611}"/>
              </a:ext>
            </a:extLst>
          </p:cNvPr>
          <p:cNvSpPr>
            <a:spLocks/>
          </p:cNvSpPr>
          <p:nvPr/>
        </p:nvSpPr>
        <p:spPr bwMode="auto">
          <a:xfrm>
            <a:off x="5209369" y="3626162"/>
            <a:ext cx="761646" cy="262897"/>
          </a:xfrm>
          <a:custGeom>
            <a:avLst/>
            <a:gdLst>
              <a:gd name="T0" fmla="*/ 2110 w 2863"/>
              <a:gd name="T1" fmla="*/ 0 h 988"/>
              <a:gd name="T2" fmla="*/ 0 w 2863"/>
              <a:gd name="T3" fmla="*/ 0 h 988"/>
              <a:gd name="T4" fmla="*/ 759 w 2863"/>
              <a:gd name="T5" fmla="*/ 987 h 988"/>
              <a:gd name="T6" fmla="*/ 2850 w 2863"/>
              <a:gd name="T7" fmla="*/ 987 h 988"/>
              <a:gd name="T8" fmla="*/ 2862 w 2863"/>
              <a:gd name="T9" fmla="*/ 974 h 988"/>
              <a:gd name="T10" fmla="*/ 2110 w 2863"/>
              <a:gd name="T11" fmla="*/ 0 h 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63" h="988">
                <a:moveTo>
                  <a:pt x="2110" y="0"/>
                </a:moveTo>
                <a:lnTo>
                  <a:pt x="0" y="0"/>
                </a:lnTo>
                <a:lnTo>
                  <a:pt x="759" y="987"/>
                </a:lnTo>
                <a:lnTo>
                  <a:pt x="2850" y="987"/>
                </a:lnTo>
                <a:lnTo>
                  <a:pt x="2862" y="974"/>
                </a:lnTo>
                <a:lnTo>
                  <a:pt x="211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8" name="Freeform: Shape 89">
            <a:extLst>
              <a:ext uri="{FF2B5EF4-FFF2-40B4-BE49-F238E27FC236}">
                <a16:creationId xmlns:a16="http://schemas.microsoft.com/office/drawing/2014/main" id="{DFA72D28-263E-43D0-8885-D38A96FFF514}"/>
              </a:ext>
            </a:extLst>
          </p:cNvPr>
          <p:cNvSpPr>
            <a:spLocks/>
          </p:cNvSpPr>
          <p:nvPr/>
        </p:nvSpPr>
        <p:spPr bwMode="auto">
          <a:xfrm>
            <a:off x="5411223" y="3887884"/>
            <a:ext cx="556272" cy="357962"/>
          </a:xfrm>
          <a:custGeom>
            <a:avLst/>
            <a:gdLst>
              <a:gd name="T0" fmla="*/ 2091 w 2092"/>
              <a:gd name="T1" fmla="*/ 0 h 1345"/>
              <a:gd name="T2" fmla="*/ 0 w 2092"/>
              <a:gd name="T3" fmla="*/ 0 h 1345"/>
              <a:gd name="T4" fmla="*/ 425 w 2092"/>
              <a:gd name="T5" fmla="*/ 549 h 1345"/>
              <a:gd name="T6" fmla="*/ 425 w 2092"/>
              <a:gd name="T7" fmla="*/ 549 h 1345"/>
              <a:gd name="T8" fmla="*/ 1036 w 2092"/>
              <a:gd name="T9" fmla="*/ 1338 h 1345"/>
              <a:gd name="T10" fmla="*/ 1042 w 2092"/>
              <a:gd name="T11" fmla="*/ 1344 h 1345"/>
              <a:gd name="T12" fmla="*/ 1048 w 2092"/>
              <a:gd name="T13" fmla="*/ 1332 h 1345"/>
              <a:gd name="T14" fmla="*/ 2091 w 2092"/>
              <a:gd name="T15" fmla="*/ 0 h 1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92" h="1345">
                <a:moveTo>
                  <a:pt x="2091" y="0"/>
                </a:moveTo>
                <a:lnTo>
                  <a:pt x="0" y="0"/>
                </a:lnTo>
                <a:lnTo>
                  <a:pt x="425" y="549"/>
                </a:lnTo>
                <a:lnTo>
                  <a:pt x="425" y="549"/>
                </a:lnTo>
                <a:lnTo>
                  <a:pt x="1036" y="1338"/>
                </a:lnTo>
                <a:lnTo>
                  <a:pt x="1042" y="1344"/>
                </a:lnTo>
                <a:lnTo>
                  <a:pt x="1048" y="1332"/>
                </a:lnTo>
                <a:lnTo>
                  <a:pt x="2091" y="0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9" name="Freeform: Shape 90">
            <a:extLst>
              <a:ext uri="{FF2B5EF4-FFF2-40B4-BE49-F238E27FC236}">
                <a16:creationId xmlns:a16="http://schemas.microsoft.com/office/drawing/2014/main" id="{724D7C03-1E7C-4516-9ECC-6B0936179067}"/>
              </a:ext>
            </a:extLst>
          </p:cNvPr>
          <p:cNvSpPr>
            <a:spLocks/>
          </p:cNvSpPr>
          <p:nvPr/>
        </p:nvSpPr>
        <p:spPr bwMode="auto">
          <a:xfrm>
            <a:off x="5212890" y="3884363"/>
            <a:ext cx="1039782" cy="975299"/>
          </a:xfrm>
          <a:custGeom>
            <a:avLst/>
            <a:gdLst>
              <a:gd name="T0" fmla="*/ 3891 w 3905"/>
              <a:gd name="T1" fmla="*/ 1357 h 3665"/>
              <a:gd name="T2" fmla="*/ 3891 w 3905"/>
              <a:gd name="T3" fmla="*/ 1357 h 3665"/>
              <a:gd name="T4" fmla="*/ 3891 w 3905"/>
              <a:gd name="T5" fmla="*/ 1357 h 3665"/>
              <a:gd name="T6" fmla="*/ 3891 w 3905"/>
              <a:gd name="T7" fmla="*/ 1357 h 3665"/>
              <a:gd name="T8" fmla="*/ 2850 w 3905"/>
              <a:gd name="T9" fmla="*/ 0 h 3665"/>
              <a:gd name="T10" fmla="*/ 2850 w 3905"/>
              <a:gd name="T11" fmla="*/ 0 h 3665"/>
              <a:gd name="T12" fmla="*/ 3706 w 3905"/>
              <a:gd name="T13" fmla="*/ 1105 h 3665"/>
              <a:gd name="T14" fmla="*/ 3891 w 3905"/>
              <a:gd name="T15" fmla="*/ 1339 h 3665"/>
              <a:gd name="T16" fmla="*/ 3885 w 3905"/>
              <a:gd name="T17" fmla="*/ 1345 h 3665"/>
              <a:gd name="T18" fmla="*/ 3891 w 3905"/>
              <a:gd name="T19" fmla="*/ 1345 h 3665"/>
              <a:gd name="T20" fmla="*/ 3891 w 3905"/>
              <a:gd name="T21" fmla="*/ 1351 h 3665"/>
              <a:gd name="T22" fmla="*/ 2838 w 3905"/>
              <a:gd name="T23" fmla="*/ 2708 h 3665"/>
              <a:gd name="T24" fmla="*/ 2807 w 3905"/>
              <a:gd name="T25" fmla="*/ 2677 h 3665"/>
              <a:gd name="T26" fmla="*/ 765 w 3905"/>
              <a:gd name="T27" fmla="*/ 2677 h 3665"/>
              <a:gd name="T28" fmla="*/ 0 w 3905"/>
              <a:gd name="T29" fmla="*/ 3664 h 3665"/>
              <a:gd name="T30" fmla="*/ 2110 w 3905"/>
              <a:gd name="T31" fmla="*/ 3664 h 3665"/>
              <a:gd name="T32" fmla="*/ 3904 w 3905"/>
              <a:gd name="T33" fmla="*/ 1357 h 3665"/>
              <a:gd name="T34" fmla="*/ 3904 w 3905"/>
              <a:gd name="T35" fmla="*/ 1357 h 3665"/>
              <a:gd name="T36" fmla="*/ 2850 w 3905"/>
              <a:gd name="T37" fmla="*/ 0 h 3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905" h="3665">
                <a:moveTo>
                  <a:pt x="3891" y="1357"/>
                </a:moveTo>
                <a:lnTo>
                  <a:pt x="3891" y="1357"/>
                </a:lnTo>
                <a:close/>
                <a:moveTo>
                  <a:pt x="3891" y="1357"/>
                </a:moveTo>
                <a:lnTo>
                  <a:pt x="3891" y="1357"/>
                </a:lnTo>
                <a:close/>
                <a:moveTo>
                  <a:pt x="2850" y="0"/>
                </a:moveTo>
                <a:lnTo>
                  <a:pt x="2850" y="0"/>
                </a:lnTo>
                <a:lnTo>
                  <a:pt x="3706" y="1105"/>
                </a:lnTo>
                <a:lnTo>
                  <a:pt x="3891" y="1339"/>
                </a:lnTo>
                <a:lnTo>
                  <a:pt x="3885" y="1345"/>
                </a:lnTo>
                <a:lnTo>
                  <a:pt x="3891" y="1345"/>
                </a:lnTo>
                <a:lnTo>
                  <a:pt x="3891" y="1351"/>
                </a:lnTo>
                <a:lnTo>
                  <a:pt x="2838" y="2708"/>
                </a:lnTo>
                <a:lnTo>
                  <a:pt x="2807" y="2677"/>
                </a:lnTo>
                <a:lnTo>
                  <a:pt x="765" y="2677"/>
                </a:lnTo>
                <a:lnTo>
                  <a:pt x="0" y="3664"/>
                </a:lnTo>
                <a:lnTo>
                  <a:pt x="2110" y="3664"/>
                </a:lnTo>
                <a:lnTo>
                  <a:pt x="3904" y="1357"/>
                </a:lnTo>
                <a:lnTo>
                  <a:pt x="3904" y="1357"/>
                </a:lnTo>
                <a:lnTo>
                  <a:pt x="285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0" name="Freeform: Shape 91">
            <a:extLst>
              <a:ext uri="{FF2B5EF4-FFF2-40B4-BE49-F238E27FC236}">
                <a16:creationId xmlns:a16="http://schemas.microsoft.com/office/drawing/2014/main" id="{5EA74DBA-FC42-48BE-ADA9-F179EED84929}"/>
              </a:ext>
            </a:extLst>
          </p:cNvPr>
          <p:cNvSpPr>
            <a:spLocks/>
          </p:cNvSpPr>
          <p:nvPr/>
        </p:nvSpPr>
        <p:spPr bwMode="auto">
          <a:xfrm>
            <a:off x="6247977" y="4245847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AA7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1" name="Freeform: Shape 92">
            <a:extLst>
              <a:ext uri="{FF2B5EF4-FFF2-40B4-BE49-F238E27FC236}">
                <a16:creationId xmlns:a16="http://schemas.microsoft.com/office/drawing/2014/main" id="{C4DB7615-A744-485F-ADF1-9B9EA38BADBE}"/>
              </a:ext>
            </a:extLst>
          </p:cNvPr>
          <p:cNvSpPr>
            <a:spLocks/>
          </p:cNvSpPr>
          <p:nvPr/>
        </p:nvSpPr>
        <p:spPr bwMode="auto">
          <a:xfrm>
            <a:off x="6247977" y="4245847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AA7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2" name="Freeform: Shape 93">
            <a:extLst>
              <a:ext uri="{FF2B5EF4-FFF2-40B4-BE49-F238E27FC236}">
                <a16:creationId xmlns:a16="http://schemas.microsoft.com/office/drawing/2014/main" id="{D4DCF286-8C2B-4F10-ACA7-184B79E95DA8}"/>
              </a:ext>
            </a:extLst>
          </p:cNvPr>
          <p:cNvSpPr>
            <a:spLocks/>
          </p:cNvSpPr>
          <p:nvPr/>
        </p:nvSpPr>
        <p:spPr bwMode="auto">
          <a:xfrm>
            <a:off x="5415917" y="4178948"/>
            <a:ext cx="832060" cy="418992"/>
          </a:xfrm>
          <a:custGeom>
            <a:avLst/>
            <a:gdLst>
              <a:gd name="T0" fmla="*/ 1024 w 3127"/>
              <a:gd name="T1" fmla="*/ 252 h 1573"/>
              <a:gd name="T2" fmla="*/ 420 w 3127"/>
              <a:gd name="T3" fmla="*/ 1024 h 1573"/>
              <a:gd name="T4" fmla="*/ 420 w 3127"/>
              <a:gd name="T5" fmla="*/ 1024 h 1573"/>
              <a:gd name="T6" fmla="*/ 0 w 3127"/>
              <a:gd name="T7" fmla="*/ 1572 h 1573"/>
              <a:gd name="T8" fmla="*/ 2042 w 3127"/>
              <a:gd name="T9" fmla="*/ 1572 h 1573"/>
              <a:gd name="T10" fmla="*/ 1024 w 3127"/>
              <a:gd name="T11" fmla="*/ 252 h 1573"/>
              <a:gd name="T12" fmla="*/ 2941 w 3127"/>
              <a:gd name="T13" fmla="*/ 0 h 1573"/>
              <a:gd name="T14" fmla="*/ 3120 w 3127"/>
              <a:gd name="T15" fmla="*/ 240 h 1573"/>
              <a:gd name="T16" fmla="*/ 3126 w 3127"/>
              <a:gd name="T17" fmla="*/ 234 h 1573"/>
              <a:gd name="T18" fmla="*/ 2941 w 3127"/>
              <a:gd name="T19" fmla="*/ 0 h 1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27" h="1573">
                <a:moveTo>
                  <a:pt x="1024" y="252"/>
                </a:moveTo>
                <a:lnTo>
                  <a:pt x="420" y="1024"/>
                </a:lnTo>
                <a:lnTo>
                  <a:pt x="420" y="1024"/>
                </a:lnTo>
                <a:lnTo>
                  <a:pt x="0" y="1572"/>
                </a:lnTo>
                <a:lnTo>
                  <a:pt x="2042" y="1572"/>
                </a:lnTo>
                <a:lnTo>
                  <a:pt x="1024" y="252"/>
                </a:lnTo>
                <a:close/>
                <a:moveTo>
                  <a:pt x="2941" y="0"/>
                </a:moveTo>
                <a:lnTo>
                  <a:pt x="3120" y="240"/>
                </a:lnTo>
                <a:lnTo>
                  <a:pt x="3126" y="234"/>
                </a:lnTo>
                <a:lnTo>
                  <a:pt x="2941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3" name="Freeform: Shape 94">
            <a:extLst>
              <a:ext uri="{FF2B5EF4-FFF2-40B4-BE49-F238E27FC236}">
                <a16:creationId xmlns:a16="http://schemas.microsoft.com/office/drawing/2014/main" id="{AC9A18AA-F222-47CE-9CC4-7950567C5B45}"/>
              </a:ext>
            </a:extLst>
          </p:cNvPr>
          <p:cNvSpPr>
            <a:spLocks/>
          </p:cNvSpPr>
          <p:nvPr/>
        </p:nvSpPr>
        <p:spPr bwMode="auto">
          <a:xfrm>
            <a:off x="6198688" y="4178949"/>
            <a:ext cx="49290" cy="64551"/>
          </a:xfrm>
          <a:custGeom>
            <a:avLst/>
            <a:gdLst>
              <a:gd name="T0" fmla="*/ 0 w 186"/>
              <a:gd name="T1" fmla="*/ 0 h 241"/>
              <a:gd name="T2" fmla="*/ 179 w 186"/>
              <a:gd name="T3" fmla="*/ 240 h 241"/>
              <a:gd name="T4" fmla="*/ 185 w 186"/>
              <a:gd name="T5" fmla="*/ 234 h 241"/>
              <a:gd name="T6" fmla="*/ 0 w 186"/>
              <a:gd name="T7" fmla="*/ 0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" h="241">
                <a:moveTo>
                  <a:pt x="0" y="0"/>
                </a:moveTo>
                <a:lnTo>
                  <a:pt x="179" y="240"/>
                </a:lnTo>
                <a:lnTo>
                  <a:pt x="185" y="234"/>
                </a:lnTo>
                <a:lnTo>
                  <a:pt x="0" y="0"/>
                </a:lnTo>
              </a:path>
            </a:pathLst>
          </a:custGeom>
          <a:solidFill>
            <a:srgbClr val="F8972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4" name="Freeform: Shape 95">
            <a:extLst>
              <a:ext uri="{FF2B5EF4-FFF2-40B4-BE49-F238E27FC236}">
                <a16:creationId xmlns:a16="http://schemas.microsoft.com/office/drawing/2014/main" id="{BFD3B00D-47AC-43EA-8907-A90DC7C8276F}"/>
              </a:ext>
            </a:extLst>
          </p:cNvPr>
          <p:cNvSpPr>
            <a:spLocks/>
          </p:cNvSpPr>
          <p:nvPr/>
        </p:nvSpPr>
        <p:spPr bwMode="auto">
          <a:xfrm>
            <a:off x="6247977" y="4245847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8972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5" name="Freeform: Shape 96">
            <a:extLst>
              <a:ext uri="{FF2B5EF4-FFF2-40B4-BE49-F238E27FC236}">
                <a16:creationId xmlns:a16="http://schemas.microsoft.com/office/drawing/2014/main" id="{23BF4A82-DEC9-402E-8711-1D1A74F6A201}"/>
              </a:ext>
            </a:extLst>
          </p:cNvPr>
          <p:cNvSpPr>
            <a:spLocks/>
          </p:cNvSpPr>
          <p:nvPr/>
        </p:nvSpPr>
        <p:spPr bwMode="auto">
          <a:xfrm>
            <a:off x="6247977" y="4245847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8972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6" name="Freeform: Shape 97">
            <a:extLst>
              <a:ext uri="{FF2B5EF4-FFF2-40B4-BE49-F238E27FC236}">
                <a16:creationId xmlns:a16="http://schemas.microsoft.com/office/drawing/2014/main" id="{C8C6A52D-5C96-41B9-80AC-73ADBBF85FEE}"/>
              </a:ext>
            </a:extLst>
          </p:cNvPr>
          <p:cNvSpPr>
            <a:spLocks/>
          </p:cNvSpPr>
          <p:nvPr/>
        </p:nvSpPr>
        <p:spPr bwMode="auto">
          <a:xfrm>
            <a:off x="6247977" y="4245847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8972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7" name="Freeform: Shape 98">
            <a:extLst>
              <a:ext uri="{FF2B5EF4-FFF2-40B4-BE49-F238E27FC236}">
                <a16:creationId xmlns:a16="http://schemas.microsoft.com/office/drawing/2014/main" id="{EA9B718B-9424-47E3-B191-91BFF0DFFED5}"/>
              </a:ext>
            </a:extLst>
          </p:cNvPr>
          <p:cNvSpPr>
            <a:spLocks/>
          </p:cNvSpPr>
          <p:nvPr/>
        </p:nvSpPr>
        <p:spPr bwMode="auto">
          <a:xfrm>
            <a:off x="6247977" y="4245847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8972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8" name="Freeform: Shape 99">
            <a:extLst>
              <a:ext uri="{FF2B5EF4-FFF2-40B4-BE49-F238E27FC236}">
                <a16:creationId xmlns:a16="http://schemas.microsoft.com/office/drawing/2014/main" id="{71FF3921-A8C9-4ABA-BDC1-57BE884F457A}"/>
              </a:ext>
            </a:extLst>
          </p:cNvPr>
          <p:cNvSpPr>
            <a:spLocks/>
          </p:cNvSpPr>
          <p:nvPr/>
        </p:nvSpPr>
        <p:spPr bwMode="auto">
          <a:xfrm>
            <a:off x="5960454" y="3884364"/>
            <a:ext cx="288698" cy="720618"/>
          </a:xfrm>
          <a:custGeom>
            <a:avLst/>
            <a:gdLst>
              <a:gd name="T0" fmla="*/ 1078 w 1085"/>
              <a:gd name="T1" fmla="*/ 1345 h 2709"/>
              <a:gd name="T2" fmla="*/ 31 w 1085"/>
              <a:gd name="T3" fmla="*/ 2677 h 2709"/>
              <a:gd name="T4" fmla="*/ 0 w 1085"/>
              <a:gd name="T5" fmla="*/ 2677 h 2709"/>
              <a:gd name="T6" fmla="*/ 31 w 1085"/>
              <a:gd name="T7" fmla="*/ 2708 h 2709"/>
              <a:gd name="T8" fmla="*/ 1084 w 1085"/>
              <a:gd name="T9" fmla="*/ 1351 h 2709"/>
              <a:gd name="T10" fmla="*/ 1084 w 1085"/>
              <a:gd name="T11" fmla="*/ 1345 h 2709"/>
              <a:gd name="T12" fmla="*/ 1078 w 1085"/>
              <a:gd name="T13" fmla="*/ 1345 h 2709"/>
              <a:gd name="T14" fmla="*/ 43 w 1085"/>
              <a:gd name="T15" fmla="*/ 0 h 2709"/>
              <a:gd name="T16" fmla="*/ 31 w 1085"/>
              <a:gd name="T17" fmla="*/ 13 h 2709"/>
              <a:gd name="T18" fmla="*/ 37 w 1085"/>
              <a:gd name="T19" fmla="*/ 13 h 2709"/>
              <a:gd name="T20" fmla="*/ 899 w 1085"/>
              <a:gd name="T21" fmla="*/ 1105 h 2709"/>
              <a:gd name="T22" fmla="*/ 43 w 1085"/>
              <a:gd name="T23" fmla="*/ 0 h 2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5" h="2709">
                <a:moveTo>
                  <a:pt x="1078" y="1345"/>
                </a:moveTo>
                <a:lnTo>
                  <a:pt x="31" y="2677"/>
                </a:lnTo>
                <a:lnTo>
                  <a:pt x="0" y="2677"/>
                </a:lnTo>
                <a:lnTo>
                  <a:pt x="31" y="2708"/>
                </a:lnTo>
                <a:lnTo>
                  <a:pt x="1084" y="1351"/>
                </a:lnTo>
                <a:lnTo>
                  <a:pt x="1084" y="1345"/>
                </a:lnTo>
                <a:lnTo>
                  <a:pt x="1078" y="1345"/>
                </a:lnTo>
                <a:close/>
                <a:moveTo>
                  <a:pt x="43" y="0"/>
                </a:moveTo>
                <a:lnTo>
                  <a:pt x="31" y="13"/>
                </a:lnTo>
                <a:lnTo>
                  <a:pt x="37" y="13"/>
                </a:lnTo>
                <a:lnTo>
                  <a:pt x="899" y="1105"/>
                </a:lnTo>
                <a:lnTo>
                  <a:pt x="43" y="0"/>
                </a:lnTo>
                <a:close/>
              </a:path>
            </a:pathLst>
          </a:custGeom>
          <a:solidFill>
            <a:srgbClr val="F8972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9" name="Freeform: Shape 100">
            <a:extLst>
              <a:ext uri="{FF2B5EF4-FFF2-40B4-BE49-F238E27FC236}">
                <a16:creationId xmlns:a16="http://schemas.microsoft.com/office/drawing/2014/main" id="{78984F58-C9F6-4C91-884E-A0247BCC2DED}"/>
              </a:ext>
            </a:extLst>
          </p:cNvPr>
          <p:cNvSpPr>
            <a:spLocks/>
          </p:cNvSpPr>
          <p:nvPr/>
        </p:nvSpPr>
        <p:spPr bwMode="auto">
          <a:xfrm>
            <a:off x="5960454" y="4242325"/>
            <a:ext cx="288698" cy="362657"/>
          </a:xfrm>
          <a:custGeom>
            <a:avLst/>
            <a:gdLst>
              <a:gd name="T0" fmla="*/ 1078 w 1085"/>
              <a:gd name="T1" fmla="*/ 0 h 1364"/>
              <a:gd name="T2" fmla="*/ 31 w 1085"/>
              <a:gd name="T3" fmla="*/ 1332 h 1364"/>
              <a:gd name="T4" fmla="*/ 0 w 1085"/>
              <a:gd name="T5" fmla="*/ 1332 h 1364"/>
              <a:gd name="T6" fmla="*/ 31 w 1085"/>
              <a:gd name="T7" fmla="*/ 1363 h 1364"/>
              <a:gd name="T8" fmla="*/ 1084 w 1085"/>
              <a:gd name="T9" fmla="*/ 6 h 1364"/>
              <a:gd name="T10" fmla="*/ 1084 w 1085"/>
              <a:gd name="T11" fmla="*/ 0 h 1364"/>
              <a:gd name="T12" fmla="*/ 1078 w 1085"/>
              <a:gd name="T13" fmla="*/ 0 h 1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5" h="1364">
                <a:moveTo>
                  <a:pt x="1078" y="0"/>
                </a:moveTo>
                <a:lnTo>
                  <a:pt x="31" y="1332"/>
                </a:lnTo>
                <a:lnTo>
                  <a:pt x="0" y="1332"/>
                </a:lnTo>
                <a:lnTo>
                  <a:pt x="31" y="1363"/>
                </a:lnTo>
                <a:lnTo>
                  <a:pt x="1084" y="6"/>
                </a:lnTo>
                <a:lnTo>
                  <a:pt x="1084" y="0"/>
                </a:lnTo>
                <a:lnTo>
                  <a:pt x="1078" y="0"/>
                </a:lnTo>
              </a:path>
            </a:pathLst>
          </a:custGeom>
          <a:solidFill>
            <a:srgbClr val="F8972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0" name="Freeform: Shape 101">
            <a:extLst>
              <a:ext uri="{FF2B5EF4-FFF2-40B4-BE49-F238E27FC236}">
                <a16:creationId xmlns:a16="http://schemas.microsoft.com/office/drawing/2014/main" id="{4C7EFA3F-3599-458B-B7D5-D1CF719B6546}"/>
              </a:ext>
            </a:extLst>
          </p:cNvPr>
          <p:cNvSpPr>
            <a:spLocks/>
          </p:cNvSpPr>
          <p:nvPr/>
        </p:nvSpPr>
        <p:spPr bwMode="auto">
          <a:xfrm>
            <a:off x="5968668" y="3884363"/>
            <a:ext cx="231194" cy="294584"/>
          </a:xfrm>
          <a:custGeom>
            <a:avLst/>
            <a:gdLst>
              <a:gd name="T0" fmla="*/ 12 w 869"/>
              <a:gd name="T1" fmla="*/ 0 h 1106"/>
              <a:gd name="T2" fmla="*/ 0 w 869"/>
              <a:gd name="T3" fmla="*/ 13 h 1106"/>
              <a:gd name="T4" fmla="*/ 6 w 869"/>
              <a:gd name="T5" fmla="*/ 13 h 1106"/>
              <a:gd name="T6" fmla="*/ 868 w 869"/>
              <a:gd name="T7" fmla="*/ 1105 h 1106"/>
              <a:gd name="T8" fmla="*/ 12 w 869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9" h="1106">
                <a:moveTo>
                  <a:pt x="12" y="0"/>
                </a:moveTo>
                <a:lnTo>
                  <a:pt x="0" y="13"/>
                </a:lnTo>
                <a:lnTo>
                  <a:pt x="6" y="13"/>
                </a:lnTo>
                <a:lnTo>
                  <a:pt x="868" y="1105"/>
                </a:lnTo>
                <a:lnTo>
                  <a:pt x="12" y="0"/>
                </a:lnTo>
              </a:path>
            </a:pathLst>
          </a:custGeom>
          <a:solidFill>
            <a:srgbClr val="F8972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1" name="Freeform: Shape 102">
            <a:extLst>
              <a:ext uri="{FF2B5EF4-FFF2-40B4-BE49-F238E27FC236}">
                <a16:creationId xmlns:a16="http://schemas.microsoft.com/office/drawing/2014/main" id="{E18388AC-BFA9-4FC2-A205-68E45197AEAC}"/>
              </a:ext>
            </a:extLst>
          </p:cNvPr>
          <p:cNvSpPr>
            <a:spLocks/>
          </p:cNvSpPr>
          <p:nvPr/>
        </p:nvSpPr>
        <p:spPr bwMode="auto">
          <a:xfrm>
            <a:off x="5689358" y="3887884"/>
            <a:ext cx="558619" cy="708882"/>
          </a:xfrm>
          <a:custGeom>
            <a:avLst/>
            <a:gdLst>
              <a:gd name="T0" fmla="*/ 1055 w 2097"/>
              <a:gd name="T1" fmla="*/ 0 h 2665"/>
              <a:gd name="T2" fmla="*/ 1049 w 2097"/>
              <a:gd name="T3" fmla="*/ 0 h 2665"/>
              <a:gd name="T4" fmla="*/ 6 w 2097"/>
              <a:gd name="T5" fmla="*/ 1332 h 2665"/>
              <a:gd name="T6" fmla="*/ 0 w 2097"/>
              <a:gd name="T7" fmla="*/ 1344 h 2665"/>
              <a:gd name="T8" fmla="*/ 1018 w 2097"/>
              <a:gd name="T9" fmla="*/ 2664 h 2665"/>
              <a:gd name="T10" fmla="*/ 1049 w 2097"/>
              <a:gd name="T11" fmla="*/ 2664 h 2665"/>
              <a:gd name="T12" fmla="*/ 2096 w 2097"/>
              <a:gd name="T13" fmla="*/ 1332 h 2665"/>
              <a:gd name="T14" fmla="*/ 1917 w 2097"/>
              <a:gd name="T15" fmla="*/ 1092 h 2665"/>
              <a:gd name="T16" fmla="*/ 1055 w 2097"/>
              <a:gd name="T17" fmla="*/ 0 h 2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7" h="2665">
                <a:moveTo>
                  <a:pt x="1055" y="0"/>
                </a:moveTo>
                <a:lnTo>
                  <a:pt x="1049" y="0"/>
                </a:lnTo>
                <a:lnTo>
                  <a:pt x="6" y="1332"/>
                </a:lnTo>
                <a:lnTo>
                  <a:pt x="0" y="1344"/>
                </a:lnTo>
                <a:lnTo>
                  <a:pt x="1018" y="2664"/>
                </a:lnTo>
                <a:lnTo>
                  <a:pt x="1049" y="2664"/>
                </a:lnTo>
                <a:lnTo>
                  <a:pt x="2096" y="1332"/>
                </a:lnTo>
                <a:lnTo>
                  <a:pt x="1917" y="1092"/>
                </a:lnTo>
                <a:lnTo>
                  <a:pt x="1055" y="0"/>
                </a:lnTo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2" name="Freeform: Shape 103">
            <a:extLst>
              <a:ext uri="{FF2B5EF4-FFF2-40B4-BE49-F238E27FC236}">
                <a16:creationId xmlns:a16="http://schemas.microsoft.com/office/drawing/2014/main" id="{19B3E1DB-0C0A-4FC8-BD0D-141525E6CFB3}"/>
              </a:ext>
            </a:extLst>
          </p:cNvPr>
          <p:cNvSpPr>
            <a:spLocks/>
          </p:cNvSpPr>
          <p:nvPr/>
        </p:nvSpPr>
        <p:spPr bwMode="auto">
          <a:xfrm>
            <a:off x="5805543" y="4865532"/>
            <a:ext cx="1173" cy="2347"/>
          </a:xfrm>
          <a:custGeom>
            <a:avLst/>
            <a:gdLst>
              <a:gd name="T0" fmla="*/ 0 w 1"/>
              <a:gd name="T1" fmla="*/ 0 h 7"/>
              <a:gd name="T2" fmla="*/ 0 w 1"/>
              <a:gd name="T3" fmla="*/ 6 h 7"/>
              <a:gd name="T4" fmla="*/ 0 w 1"/>
              <a:gd name="T5" fmla="*/ 6 h 7"/>
              <a:gd name="T6" fmla="*/ 0 w 1"/>
              <a:gd name="T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7">
                <a:moveTo>
                  <a:pt x="0" y="0"/>
                </a:moveTo>
                <a:lnTo>
                  <a:pt x="0" y="6"/>
                </a:lnTo>
                <a:lnTo>
                  <a:pt x="0" y="6"/>
                </a:lnTo>
                <a:lnTo>
                  <a:pt x="0" y="0"/>
                </a:lnTo>
              </a:path>
            </a:pathLst>
          </a:custGeom>
          <a:solidFill>
            <a:srgbClr val="F383A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3" name="Freeform: Shape 104">
            <a:extLst>
              <a:ext uri="{FF2B5EF4-FFF2-40B4-BE49-F238E27FC236}">
                <a16:creationId xmlns:a16="http://schemas.microsoft.com/office/drawing/2014/main" id="{54708396-8EB3-44CE-B641-3D9AD679BE0F}"/>
              </a:ext>
            </a:extLst>
          </p:cNvPr>
          <p:cNvSpPr>
            <a:spLocks/>
          </p:cNvSpPr>
          <p:nvPr/>
        </p:nvSpPr>
        <p:spPr bwMode="auto">
          <a:xfrm>
            <a:off x="5805543" y="4865532"/>
            <a:ext cx="1173" cy="2347"/>
          </a:xfrm>
          <a:custGeom>
            <a:avLst/>
            <a:gdLst>
              <a:gd name="T0" fmla="*/ 0 w 1"/>
              <a:gd name="T1" fmla="*/ 0 h 7"/>
              <a:gd name="T2" fmla="*/ 0 w 1"/>
              <a:gd name="T3" fmla="*/ 6 h 7"/>
              <a:gd name="T4" fmla="*/ 0 w 1"/>
              <a:gd name="T5" fmla="*/ 6 h 7"/>
              <a:gd name="T6" fmla="*/ 0 w 1"/>
              <a:gd name="T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7">
                <a:moveTo>
                  <a:pt x="0" y="0"/>
                </a:moveTo>
                <a:lnTo>
                  <a:pt x="0" y="6"/>
                </a:lnTo>
                <a:lnTo>
                  <a:pt x="0" y="6"/>
                </a:lnTo>
                <a:lnTo>
                  <a:pt x="0" y="0"/>
                </a:lnTo>
              </a:path>
            </a:pathLst>
          </a:custGeom>
          <a:solidFill>
            <a:srgbClr val="F383A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4" name="Freeform: Shape 105">
            <a:extLst>
              <a:ext uri="{FF2B5EF4-FFF2-40B4-BE49-F238E27FC236}">
                <a16:creationId xmlns:a16="http://schemas.microsoft.com/office/drawing/2014/main" id="{28F6DAAE-AA9F-4AB0-9994-64A4ACB9EEF4}"/>
              </a:ext>
            </a:extLst>
          </p:cNvPr>
          <p:cNvSpPr>
            <a:spLocks/>
          </p:cNvSpPr>
          <p:nvPr/>
        </p:nvSpPr>
        <p:spPr bwMode="auto">
          <a:xfrm>
            <a:off x="5809063" y="4493486"/>
            <a:ext cx="1740404" cy="731181"/>
          </a:xfrm>
          <a:custGeom>
            <a:avLst/>
            <a:gdLst>
              <a:gd name="T0" fmla="*/ 1055 w 6539"/>
              <a:gd name="T1" fmla="*/ 2732 h 2746"/>
              <a:gd name="T2" fmla="*/ 1043 w 6539"/>
              <a:gd name="T3" fmla="*/ 2745 h 2746"/>
              <a:gd name="T4" fmla="*/ 1049 w 6539"/>
              <a:gd name="T5" fmla="*/ 2745 h 2746"/>
              <a:gd name="T6" fmla="*/ 1067 w 6539"/>
              <a:gd name="T7" fmla="*/ 2745 h 2746"/>
              <a:gd name="T8" fmla="*/ 1055 w 6539"/>
              <a:gd name="T9" fmla="*/ 2732 h 2746"/>
              <a:gd name="T10" fmla="*/ 1074 w 6539"/>
              <a:gd name="T11" fmla="*/ 0 h 2746"/>
              <a:gd name="T12" fmla="*/ 1055 w 6539"/>
              <a:gd name="T13" fmla="*/ 0 h 2746"/>
              <a:gd name="T14" fmla="*/ 0 w 6539"/>
              <a:gd name="T15" fmla="*/ 1375 h 2746"/>
              <a:gd name="T16" fmla="*/ 0 w 6539"/>
              <a:gd name="T17" fmla="*/ 1381 h 2746"/>
              <a:gd name="T18" fmla="*/ 1074 w 6539"/>
              <a:gd name="T19" fmla="*/ 0 h 2746"/>
              <a:gd name="T20" fmla="*/ 5471 w 6539"/>
              <a:gd name="T21" fmla="*/ 1400 h 2746"/>
              <a:gd name="T22" fmla="*/ 5471 w 6539"/>
              <a:gd name="T23" fmla="*/ 1394 h 2746"/>
              <a:gd name="T24" fmla="*/ 5471 w 6539"/>
              <a:gd name="T25" fmla="*/ 1400 h 2746"/>
              <a:gd name="T26" fmla="*/ 5483 w 6539"/>
              <a:gd name="T27" fmla="*/ 1394 h 2746"/>
              <a:gd name="T28" fmla="*/ 5483 w 6539"/>
              <a:gd name="T29" fmla="*/ 1394 h 2746"/>
              <a:gd name="T30" fmla="*/ 5483 w 6539"/>
              <a:gd name="T31" fmla="*/ 1394 h 2746"/>
              <a:gd name="T32" fmla="*/ 5483 w 6539"/>
              <a:gd name="T33" fmla="*/ 1394 h 2746"/>
              <a:gd name="T34" fmla="*/ 5483 w 6539"/>
              <a:gd name="T35" fmla="*/ 1394 h 2746"/>
              <a:gd name="T36" fmla="*/ 5483 w 6539"/>
              <a:gd name="T37" fmla="*/ 1394 h 2746"/>
              <a:gd name="T38" fmla="*/ 6538 w 6539"/>
              <a:gd name="T39" fmla="*/ 0 h 2746"/>
              <a:gd name="T40" fmla="*/ 3176 w 6539"/>
              <a:gd name="T41" fmla="*/ 0 h 2746"/>
              <a:gd name="T42" fmla="*/ 2701 w 6539"/>
              <a:gd name="T43" fmla="*/ 604 h 2746"/>
              <a:gd name="T44" fmla="*/ 2701 w 6539"/>
              <a:gd name="T45" fmla="*/ 604 h 2746"/>
              <a:gd name="T46" fmla="*/ 2103 w 6539"/>
              <a:gd name="T47" fmla="*/ 1381 h 2746"/>
              <a:gd name="T48" fmla="*/ 2103 w 6539"/>
              <a:gd name="T49" fmla="*/ 1388 h 2746"/>
              <a:gd name="T50" fmla="*/ 2720 w 6539"/>
              <a:gd name="T51" fmla="*/ 2171 h 2746"/>
              <a:gd name="T52" fmla="*/ 2720 w 6539"/>
              <a:gd name="T53" fmla="*/ 2171 h 2746"/>
              <a:gd name="T54" fmla="*/ 3170 w 6539"/>
              <a:gd name="T55" fmla="*/ 2745 h 2746"/>
              <a:gd name="T56" fmla="*/ 6531 w 6539"/>
              <a:gd name="T57" fmla="*/ 2745 h 2746"/>
              <a:gd name="T58" fmla="*/ 5483 w 6539"/>
              <a:gd name="T59" fmla="*/ 1375 h 2746"/>
              <a:gd name="T60" fmla="*/ 6538 w 6539"/>
              <a:gd name="T61" fmla="*/ 0 h 2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539" h="2746">
                <a:moveTo>
                  <a:pt x="1055" y="2732"/>
                </a:moveTo>
                <a:lnTo>
                  <a:pt x="1043" y="2745"/>
                </a:lnTo>
                <a:lnTo>
                  <a:pt x="1049" y="2745"/>
                </a:lnTo>
                <a:lnTo>
                  <a:pt x="1067" y="2745"/>
                </a:lnTo>
                <a:lnTo>
                  <a:pt x="1055" y="2732"/>
                </a:lnTo>
                <a:close/>
                <a:moveTo>
                  <a:pt x="1074" y="0"/>
                </a:moveTo>
                <a:lnTo>
                  <a:pt x="1055" y="0"/>
                </a:lnTo>
                <a:lnTo>
                  <a:pt x="0" y="1375"/>
                </a:lnTo>
                <a:lnTo>
                  <a:pt x="0" y="1381"/>
                </a:lnTo>
                <a:lnTo>
                  <a:pt x="1074" y="0"/>
                </a:lnTo>
                <a:close/>
                <a:moveTo>
                  <a:pt x="5471" y="1400"/>
                </a:moveTo>
                <a:lnTo>
                  <a:pt x="5471" y="1394"/>
                </a:lnTo>
                <a:lnTo>
                  <a:pt x="5471" y="1400"/>
                </a:lnTo>
                <a:close/>
                <a:moveTo>
                  <a:pt x="5483" y="1394"/>
                </a:moveTo>
                <a:lnTo>
                  <a:pt x="5483" y="1394"/>
                </a:lnTo>
                <a:close/>
                <a:moveTo>
                  <a:pt x="5483" y="1394"/>
                </a:moveTo>
                <a:lnTo>
                  <a:pt x="5483" y="1394"/>
                </a:lnTo>
                <a:close/>
                <a:moveTo>
                  <a:pt x="5483" y="1394"/>
                </a:moveTo>
                <a:lnTo>
                  <a:pt x="5483" y="1394"/>
                </a:lnTo>
                <a:close/>
                <a:moveTo>
                  <a:pt x="6538" y="0"/>
                </a:moveTo>
                <a:lnTo>
                  <a:pt x="3176" y="0"/>
                </a:lnTo>
                <a:lnTo>
                  <a:pt x="2701" y="604"/>
                </a:lnTo>
                <a:lnTo>
                  <a:pt x="2701" y="604"/>
                </a:lnTo>
                <a:lnTo>
                  <a:pt x="2103" y="1381"/>
                </a:lnTo>
                <a:lnTo>
                  <a:pt x="2103" y="1388"/>
                </a:lnTo>
                <a:lnTo>
                  <a:pt x="2720" y="2171"/>
                </a:lnTo>
                <a:lnTo>
                  <a:pt x="2720" y="2171"/>
                </a:lnTo>
                <a:lnTo>
                  <a:pt x="3170" y="2745"/>
                </a:lnTo>
                <a:lnTo>
                  <a:pt x="6531" y="2745"/>
                </a:lnTo>
                <a:lnTo>
                  <a:pt x="5483" y="1375"/>
                </a:lnTo>
                <a:lnTo>
                  <a:pt x="6538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5" name="Freeform: Shape 106">
            <a:extLst>
              <a:ext uri="{FF2B5EF4-FFF2-40B4-BE49-F238E27FC236}">
                <a16:creationId xmlns:a16="http://schemas.microsoft.com/office/drawing/2014/main" id="{E3F1DB9A-EDAE-4B11-977C-88C9AC671054}"/>
              </a:ext>
            </a:extLst>
          </p:cNvPr>
          <p:cNvSpPr>
            <a:spLocks/>
          </p:cNvSpPr>
          <p:nvPr/>
        </p:nvSpPr>
        <p:spPr bwMode="auto">
          <a:xfrm>
            <a:off x="6086025" y="5221146"/>
            <a:ext cx="7041" cy="3521"/>
          </a:xfrm>
          <a:custGeom>
            <a:avLst/>
            <a:gdLst>
              <a:gd name="T0" fmla="*/ 12 w 25"/>
              <a:gd name="T1" fmla="*/ 0 h 14"/>
              <a:gd name="T2" fmla="*/ 0 w 25"/>
              <a:gd name="T3" fmla="*/ 13 h 14"/>
              <a:gd name="T4" fmla="*/ 6 w 25"/>
              <a:gd name="T5" fmla="*/ 13 h 14"/>
              <a:gd name="T6" fmla="*/ 24 w 25"/>
              <a:gd name="T7" fmla="*/ 13 h 14"/>
              <a:gd name="T8" fmla="*/ 12 w 25"/>
              <a:gd name="T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" h="14">
                <a:moveTo>
                  <a:pt x="12" y="0"/>
                </a:moveTo>
                <a:lnTo>
                  <a:pt x="0" y="13"/>
                </a:lnTo>
                <a:lnTo>
                  <a:pt x="6" y="13"/>
                </a:lnTo>
                <a:lnTo>
                  <a:pt x="24" y="13"/>
                </a:lnTo>
                <a:lnTo>
                  <a:pt x="12" y="0"/>
                </a:lnTo>
              </a:path>
            </a:pathLst>
          </a:custGeom>
          <a:solidFill>
            <a:srgbClr val="F383A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6" name="Freeform: Shape 107">
            <a:extLst>
              <a:ext uri="{FF2B5EF4-FFF2-40B4-BE49-F238E27FC236}">
                <a16:creationId xmlns:a16="http://schemas.microsoft.com/office/drawing/2014/main" id="{76571B39-CCF1-4738-A7CD-3576DC7B6527}"/>
              </a:ext>
            </a:extLst>
          </p:cNvPr>
          <p:cNvSpPr>
            <a:spLocks/>
          </p:cNvSpPr>
          <p:nvPr/>
        </p:nvSpPr>
        <p:spPr bwMode="auto">
          <a:xfrm>
            <a:off x="5809063" y="4493485"/>
            <a:ext cx="286351" cy="367351"/>
          </a:xfrm>
          <a:custGeom>
            <a:avLst/>
            <a:gdLst>
              <a:gd name="T0" fmla="*/ 1074 w 1075"/>
              <a:gd name="T1" fmla="*/ 0 h 1382"/>
              <a:gd name="T2" fmla="*/ 1055 w 1075"/>
              <a:gd name="T3" fmla="*/ 0 h 1382"/>
              <a:gd name="T4" fmla="*/ 0 w 1075"/>
              <a:gd name="T5" fmla="*/ 1375 h 1382"/>
              <a:gd name="T6" fmla="*/ 0 w 1075"/>
              <a:gd name="T7" fmla="*/ 1381 h 1382"/>
              <a:gd name="T8" fmla="*/ 1074 w 1075"/>
              <a:gd name="T9" fmla="*/ 0 h 1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5" h="1382">
                <a:moveTo>
                  <a:pt x="1074" y="0"/>
                </a:moveTo>
                <a:lnTo>
                  <a:pt x="1055" y="0"/>
                </a:lnTo>
                <a:lnTo>
                  <a:pt x="0" y="1375"/>
                </a:lnTo>
                <a:lnTo>
                  <a:pt x="0" y="1381"/>
                </a:lnTo>
                <a:lnTo>
                  <a:pt x="1074" y="0"/>
                </a:lnTo>
              </a:path>
            </a:pathLst>
          </a:custGeom>
          <a:solidFill>
            <a:srgbClr val="F383A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7" name="Freeform: Shape 108">
            <a:extLst>
              <a:ext uri="{FF2B5EF4-FFF2-40B4-BE49-F238E27FC236}">
                <a16:creationId xmlns:a16="http://schemas.microsoft.com/office/drawing/2014/main" id="{D44AED54-B74C-4287-B343-2C5B233E439D}"/>
              </a:ext>
            </a:extLst>
          </p:cNvPr>
          <p:cNvSpPr>
            <a:spLocks/>
          </p:cNvSpPr>
          <p:nvPr/>
        </p:nvSpPr>
        <p:spPr bwMode="auto">
          <a:xfrm>
            <a:off x="7371083" y="4493486"/>
            <a:ext cx="637248" cy="731181"/>
          </a:xfrm>
          <a:custGeom>
            <a:avLst/>
            <a:gdLst>
              <a:gd name="T0" fmla="*/ 1327 w 2395"/>
              <a:gd name="T1" fmla="*/ 1400 h 2746"/>
              <a:gd name="T2" fmla="*/ 1327 w 2395"/>
              <a:gd name="T3" fmla="*/ 1394 h 2746"/>
              <a:gd name="T4" fmla="*/ 1327 w 2395"/>
              <a:gd name="T5" fmla="*/ 1400 h 2746"/>
              <a:gd name="T6" fmla="*/ 1339 w 2395"/>
              <a:gd name="T7" fmla="*/ 1394 h 2746"/>
              <a:gd name="T8" fmla="*/ 1339 w 2395"/>
              <a:gd name="T9" fmla="*/ 1394 h 2746"/>
              <a:gd name="T10" fmla="*/ 1339 w 2395"/>
              <a:gd name="T11" fmla="*/ 1394 h 2746"/>
              <a:gd name="T12" fmla="*/ 1339 w 2395"/>
              <a:gd name="T13" fmla="*/ 1394 h 2746"/>
              <a:gd name="T14" fmla="*/ 1339 w 2395"/>
              <a:gd name="T15" fmla="*/ 1394 h 2746"/>
              <a:gd name="T16" fmla="*/ 1339 w 2395"/>
              <a:gd name="T17" fmla="*/ 1394 h 2746"/>
              <a:gd name="T18" fmla="*/ 2394 w 2395"/>
              <a:gd name="T19" fmla="*/ 0 h 2746"/>
              <a:gd name="T20" fmla="*/ 1055 w 2395"/>
              <a:gd name="T21" fmla="*/ 0 h 2746"/>
              <a:gd name="T22" fmla="*/ 0 w 2395"/>
              <a:gd name="T23" fmla="*/ 1375 h 2746"/>
              <a:gd name="T24" fmla="*/ 1049 w 2395"/>
              <a:gd name="T25" fmla="*/ 2745 h 2746"/>
              <a:gd name="T26" fmla="*/ 2388 w 2395"/>
              <a:gd name="T27" fmla="*/ 2745 h 2746"/>
              <a:gd name="T28" fmla="*/ 1339 w 2395"/>
              <a:gd name="T29" fmla="*/ 1375 h 2746"/>
              <a:gd name="T30" fmla="*/ 2394 w 2395"/>
              <a:gd name="T31" fmla="*/ 0 h 2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95" h="2746">
                <a:moveTo>
                  <a:pt x="1327" y="1400"/>
                </a:moveTo>
                <a:lnTo>
                  <a:pt x="1327" y="1394"/>
                </a:lnTo>
                <a:lnTo>
                  <a:pt x="1327" y="1400"/>
                </a:lnTo>
                <a:close/>
                <a:moveTo>
                  <a:pt x="1339" y="1394"/>
                </a:moveTo>
                <a:lnTo>
                  <a:pt x="1339" y="1394"/>
                </a:lnTo>
                <a:close/>
                <a:moveTo>
                  <a:pt x="1339" y="1394"/>
                </a:moveTo>
                <a:lnTo>
                  <a:pt x="1339" y="1394"/>
                </a:lnTo>
                <a:close/>
                <a:moveTo>
                  <a:pt x="1339" y="1394"/>
                </a:moveTo>
                <a:lnTo>
                  <a:pt x="1339" y="1394"/>
                </a:lnTo>
                <a:close/>
                <a:moveTo>
                  <a:pt x="2394" y="0"/>
                </a:moveTo>
                <a:lnTo>
                  <a:pt x="1055" y="0"/>
                </a:lnTo>
                <a:lnTo>
                  <a:pt x="0" y="1375"/>
                </a:lnTo>
                <a:lnTo>
                  <a:pt x="1049" y="2745"/>
                </a:lnTo>
                <a:lnTo>
                  <a:pt x="2388" y="2745"/>
                </a:lnTo>
                <a:lnTo>
                  <a:pt x="1339" y="1375"/>
                </a:lnTo>
                <a:lnTo>
                  <a:pt x="2394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8" name="Freeform: Shape 109">
            <a:extLst>
              <a:ext uri="{FF2B5EF4-FFF2-40B4-BE49-F238E27FC236}">
                <a16:creationId xmlns:a16="http://schemas.microsoft.com/office/drawing/2014/main" id="{D24BA4BA-DF08-4D59-9A37-E01711ABC5CF}"/>
              </a:ext>
            </a:extLst>
          </p:cNvPr>
          <p:cNvSpPr>
            <a:spLocks/>
          </p:cNvSpPr>
          <p:nvPr/>
        </p:nvSpPr>
        <p:spPr bwMode="auto">
          <a:xfrm>
            <a:off x="7881585" y="4493486"/>
            <a:ext cx="484684" cy="731181"/>
          </a:xfrm>
          <a:custGeom>
            <a:avLst/>
            <a:gdLst>
              <a:gd name="T0" fmla="*/ 752 w 1820"/>
              <a:gd name="T1" fmla="*/ 1400 h 2746"/>
              <a:gd name="T2" fmla="*/ 752 w 1820"/>
              <a:gd name="T3" fmla="*/ 1394 h 2746"/>
              <a:gd name="T4" fmla="*/ 752 w 1820"/>
              <a:gd name="T5" fmla="*/ 1400 h 2746"/>
              <a:gd name="T6" fmla="*/ 765 w 1820"/>
              <a:gd name="T7" fmla="*/ 1394 h 2746"/>
              <a:gd name="T8" fmla="*/ 765 w 1820"/>
              <a:gd name="T9" fmla="*/ 1394 h 2746"/>
              <a:gd name="T10" fmla="*/ 765 w 1820"/>
              <a:gd name="T11" fmla="*/ 1394 h 2746"/>
              <a:gd name="T12" fmla="*/ 765 w 1820"/>
              <a:gd name="T13" fmla="*/ 1394 h 2746"/>
              <a:gd name="T14" fmla="*/ 765 w 1820"/>
              <a:gd name="T15" fmla="*/ 1394 h 2746"/>
              <a:gd name="T16" fmla="*/ 765 w 1820"/>
              <a:gd name="T17" fmla="*/ 1394 h 2746"/>
              <a:gd name="T18" fmla="*/ 1819 w 1820"/>
              <a:gd name="T19" fmla="*/ 0 h 2746"/>
              <a:gd name="T20" fmla="*/ 1054 w 1820"/>
              <a:gd name="T21" fmla="*/ 0 h 2746"/>
              <a:gd name="T22" fmla="*/ 0 w 1820"/>
              <a:gd name="T23" fmla="*/ 1375 h 2746"/>
              <a:gd name="T24" fmla="*/ 1048 w 1820"/>
              <a:gd name="T25" fmla="*/ 2745 h 2746"/>
              <a:gd name="T26" fmla="*/ 1813 w 1820"/>
              <a:gd name="T27" fmla="*/ 2745 h 2746"/>
              <a:gd name="T28" fmla="*/ 765 w 1820"/>
              <a:gd name="T29" fmla="*/ 1375 h 2746"/>
              <a:gd name="T30" fmla="*/ 1819 w 1820"/>
              <a:gd name="T31" fmla="*/ 0 h 2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20" h="2746">
                <a:moveTo>
                  <a:pt x="752" y="1400"/>
                </a:moveTo>
                <a:lnTo>
                  <a:pt x="752" y="1394"/>
                </a:lnTo>
                <a:lnTo>
                  <a:pt x="752" y="1400"/>
                </a:lnTo>
                <a:close/>
                <a:moveTo>
                  <a:pt x="765" y="1394"/>
                </a:moveTo>
                <a:lnTo>
                  <a:pt x="765" y="1394"/>
                </a:lnTo>
                <a:close/>
                <a:moveTo>
                  <a:pt x="765" y="1394"/>
                </a:moveTo>
                <a:lnTo>
                  <a:pt x="765" y="1394"/>
                </a:lnTo>
                <a:close/>
                <a:moveTo>
                  <a:pt x="765" y="1394"/>
                </a:moveTo>
                <a:lnTo>
                  <a:pt x="765" y="1394"/>
                </a:lnTo>
                <a:close/>
                <a:moveTo>
                  <a:pt x="1819" y="0"/>
                </a:moveTo>
                <a:lnTo>
                  <a:pt x="1054" y="0"/>
                </a:lnTo>
                <a:lnTo>
                  <a:pt x="0" y="1375"/>
                </a:lnTo>
                <a:lnTo>
                  <a:pt x="1048" y="2745"/>
                </a:lnTo>
                <a:lnTo>
                  <a:pt x="1813" y="2745"/>
                </a:lnTo>
                <a:lnTo>
                  <a:pt x="765" y="1375"/>
                </a:lnTo>
                <a:lnTo>
                  <a:pt x="1819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9" name="Freeform: Shape 110">
            <a:extLst>
              <a:ext uri="{FF2B5EF4-FFF2-40B4-BE49-F238E27FC236}">
                <a16:creationId xmlns:a16="http://schemas.microsoft.com/office/drawing/2014/main" id="{B500FAFE-D6D3-4AF8-A707-F5DCF068D958}"/>
              </a:ext>
            </a:extLst>
          </p:cNvPr>
          <p:cNvSpPr>
            <a:spLocks/>
          </p:cNvSpPr>
          <p:nvPr/>
        </p:nvSpPr>
        <p:spPr bwMode="auto">
          <a:xfrm>
            <a:off x="8218400" y="4493486"/>
            <a:ext cx="484684" cy="731181"/>
          </a:xfrm>
          <a:custGeom>
            <a:avLst/>
            <a:gdLst>
              <a:gd name="T0" fmla="*/ 753 w 1821"/>
              <a:gd name="T1" fmla="*/ 1400 h 2746"/>
              <a:gd name="T2" fmla="*/ 753 w 1821"/>
              <a:gd name="T3" fmla="*/ 1394 h 2746"/>
              <a:gd name="T4" fmla="*/ 753 w 1821"/>
              <a:gd name="T5" fmla="*/ 1400 h 2746"/>
              <a:gd name="T6" fmla="*/ 765 w 1821"/>
              <a:gd name="T7" fmla="*/ 1394 h 2746"/>
              <a:gd name="T8" fmla="*/ 765 w 1821"/>
              <a:gd name="T9" fmla="*/ 1394 h 2746"/>
              <a:gd name="T10" fmla="*/ 765 w 1821"/>
              <a:gd name="T11" fmla="*/ 1394 h 2746"/>
              <a:gd name="T12" fmla="*/ 765 w 1821"/>
              <a:gd name="T13" fmla="*/ 1394 h 2746"/>
              <a:gd name="T14" fmla="*/ 765 w 1821"/>
              <a:gd name="T15" fmla="*/ 1394 h 2746"/>
              <a:gd name="T16" fmla="*/ 765 w 1821"/>
              <a:gd name="T17" fmla="*/ 1394 h 2746"/>
              <a:gd name="T18" fmla="*/ 1820 w 1821"/>
              <a:gd name="T19" fmla="*/ 0 h 2746"/>
              <a:gd name="T20" fmla="*/ 1055 w 1821"/>
              <a:gd name="T21" fmla="*/ 0 h 2746"/>
              <a:gd name="T22" fmla="*/ 0 w 1821"/>
              <a:gd name="T23" fmla="*/ 1375 h 2746"/>
              <a:gd name="T24" fmla="*/ 1049 w 1821"/>
              <a:gd name="T25" fmla="*/ 2745 h 2746"/>
              <a:gd name="T26" fmla="*/ 1813 w 1821"/>
              <a:gd name="T27" fmla="*/ 2745 h 2746"/>
              <a:gd name="T28" fmla="*/ 765 w 1821"/>
              <a:gd name="T29" fmla="*/ 1375 h 2746"/>
              <a:gd name="T30" fmla="*/ 1820 w 1821"/>
              <a:gd name="T31" fmla="*/ 0 h 2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21" h="2746">
                <a:moveTo>
                  <a:pt x="753" y="1400"/>
                </a:moveTo>
                <a:lnTo>
                  <a:pt x="753" y="1394"/>
                </a:lnTo>
                <a:lnTo>
                  <a:pt x="753" y="1400"/>
                </a:lnTo>
                <a:close/>
                <a:moveTo>
                  <a:pt x="765" y="1394"/>
                </a:moveTo>
                <a:lnTo>
                  <a:pt x="765" y="1394"/>
                </a:lnTo>
                <a:close/>
                <a:moveTo>
                  <a:pt x="765" y="1394"/>
                </a:moveTo>
                <a:lnTo>
                  <a:pt x="765" y="1394"/>
                </a:lnTo>
                <a:close/>
                <a:moveTo>
                  <a:pt x="765" y="1394"/>
                </a:moveTo>
                <a:lnTo>
                  <a:pt x="765" y="1394"/>
                </a:lnTo>
                <a:close/>
                <a:moveTo>
                  <a:pt x="1820" y="0"/>
                </a:moveTo>
                <a:lnTo>
                  <a:pt x="1055" y="0"/>
                </a:lnTo>
                <a:lnTo>
                  <a:pt x="0" y="1375"/>
                </a:lnTo>
                <a:lnTo>
                  <a:pt x="1049" y="2745"/>
                </a:lnTo>
                <a:lnTo>
                  <a:pt x="1813" y="2745"/>
                </a:lnTo>
                <a:lnTo>
                  <a:pt x="765" y="1375"/>
                </a:lnTo>
                <a:lnTo>
                  <a:pt x="182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0" name="Freeform: Shape 111">
            <a:extLst>
              <a:ext uri="{FF2B5EF4-FFF2-40B4-BE49-F238E27FC236}">
                <a16:creationId xmlns:a16="http://schemas.microsoft.com/office/drawing/2014/main" id="{02C3D04F-8F70-478E-9C9F-EDCD0E164D6D}"/>
              </a:ext>
            </a:extLst>
          </p:cNvPr>
          <p:cNvSpPr>
            <a:spLocks/>
          </p:cNvSpPr>
          <p:nvPr/>
        </p:nvSpPr>
        <p:spPr bwMode="auto">
          <a:xfrm>
            <a:off x="4190711" y="2618001"/>
            <a:ext cx="637248" cy="731181"/>
          </a:xfrm>
          <a:custGeom>
            <a:avLst/>
            <a:gdLst>
              <a:gd name="T0" fmla="*/ 1054 w 2394"/>
              <a:gd name="T1" fmla="*/ 1381 h 2746"/>
              <a:gd name="T2" fmla="*/ 1054 w 2394"/>
              <a:gd name="T3" fmla="*/ 1381 h 2746"/>
              <a:gd name="T4" fmla="*/ 1054 w 2394"/>
              <a:gd name="T5" fmla="*/ 1381 h 2746"/>
              <a:gd name="T6" fmla="*/ 1054 w 2394"/>
              <a:gd name="T7" fmla="*/ 1381 h 2746"/>
              <a:gd name="T8" fmla="*/ 1054 w 2394"/>
              <a:gd name="T9" fmla="*/ 1381 h 2746"/>
              <a:gd name="T10" fmla="*/ 1054 w 2394"/>
              <a:gd name="T11" fmla="*/ 1381 h 2746"/>
              <a:gd name="T12" fmla="*/ 1067 w 2394"/>
              <a:gd name="T13" fmla="*/ 1375 h 2746"/>
              <a:gd name="T14" fmla="*/ 1067 w 2394"/>
              <a:gd name="T15" fmla="*/ 1375 h 2746"/>
              <a:gd name="T16" fmla="*/ 1350 w 2394"/>
              <a:gd name="T17" fmla="*/ 0 h 2746"/>
              <a:gd name="T18" fmla="*/ 6 w 2394"/>
              <a:gd name="T19" fmla="*/ 0 h 2746"/>
              <a:gd name="T20" fmla="*/ 1054 w 2394"/>
              <a:gd name="T21" fmla="*/ 1369 h 2746"/>
              <a:gd name="T22" fmla="*/ 0 w 2394"/>
              <a:gd name="T23" fmla="*/ 2745 h 2746"/>
              <a:gd name="T24" fmla="*/ 1344 w 2394"/>
              <a:gd name="T25" fmla="*/ 2745 h 2746"/>
              <a:gd name="T26" fmla="*/ 2393 w 2394"/>
              <a:gd name="T27" fmla="*/ 1369 h 2746"/>
              <a:gd name="T28" fmla="*/ 1350 w 2394"/>
              <a:gd name="T29" fmla="*/ 0 h 2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394" h="2746">
                <a:moveTo>
                  <a:pt x="1054" y="1381"/>
                </a:moveTo>
                <a:lnTo>
                  <a:pt x="1054" y="1381"/>
                </a:lnTo>
                <a:close/>
                <a:moveTo>
                  <a:pt x="1054" y="1381"/>
                </a:moveTo>
                <a:lnTo>
                  <a:pt x="1054" y="1381"/>
                </a:lnTo>
                <a:close/>
                <a:moveTo>
                  <a:pt x="1054" y="1381"/>
                </a:moveTo>
                <a:lnTo>
                  <a:pt x="1054" y="1381"/>
                </a:lnTo>
                <a:close/>
                <a:moveTo>
                  <a:pt x="1067" y="1375"/>
                </a:moveTo>
                <a:lnTo>
                  <a:pt x="1067" y="1375"/>
                </a:lnTo>
                <a:close/>
                <a:moveTo>
                  <a:pt x="1350" y="0"/>
                </a:moveTo>
                <a:lnTo>
                  <a:pt x="6" y="0"/>
                </a:lnTo>
                <a:lnTo>
                  <a:pt x="1054" y="1369"/>
                </a:lnTo>
                <a:lnTo>
                  <a:pt x="0" y="2745"/>
                </a:lnTo>
                <a:lnTo>
                  <a:pt x="1344" y="2745"/>
                </a:lnTo>
                <a:lnTo>
                  <a:pt x="2393" y="1369"/>
                </a:lnTo>
                <a:lnTo>
                  <a:pt x="135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1" name="Freeform: Shape 112">
            <a:extLst>
              <a:ext uri="{FF2B5EF4-FFF2-40B4-BE49-F238E27FC236}">
                <a16:creationId xmlns:a16="http://schemas.microsoft.com/office/drawing/2014/main" id="{DE73CE31-D884-447E-B0D2-ABE94597BBF0}"/>
              </a:ext>
            </a:extLst>
          </p:cNvPr>
          <p:cNvSpPr>
            <a:spLocks/>
          </p:cNvSpPr>
          <p:nvPr/>
        </p:nvSpPr>
        <p:spPr bwMode="auto">
          <a:xfrm>
            <a:off x="3832772" y="2618001"/>
            <a:ext cx="484684" cy="731181"/>
          </a:xfrm>
          <a:custGeom>
            <a:avLst/>
            <a:gdLst>
              <a:gd name="T0" fmla="*/ 1055 w 1821"/>
              <a:gd name="T1" fmla="*/ 1381 h 2746"/>
              <a:gd name="T2" fmla="*/ 1055 w 1821"/>
              <a:gd name="T3" fmla="*/ 1381 h 2746"/>
              <a:gd name="T4" fmla="*/ 1055 w 1821"/>
              <a:gd name="T5" fmla="*/ 1381 h 2746"/>
              <a:gd name="T6" fmla="*/ 1055 w 1821"/>
              <a:gd name="T7" fmla="*/ 1381 h 2746"/>
              <a:gd name="T8" fmla="*/ 1055 w 1821"/>
              <a:gd name="T9" fmla="*/ 1381 h 2746"/>
              <a:gd name="T10" fmla="*/ 1055 w 1821"/>
              <a:gd name="T11" fmla="*/ 1381 h 2746"/>
              <a:gd name="T12" fmla="*/ 1067 w 1821"/>
              <a:gd name="T13" fmla="*/ 1375 h 2746"/>
              <a:gd name="T14" fmla="*/ 1067 w 1821"/>
              <a:gd name="T15" fmla="*/ 1375 h 2746"/>
              <a:gd name="T16" fmla="*/ 771 w 1821"/>
              <a:gd name="T17" fmla="*/ 0 h 2746"/>
              <a:gd name="T18" fmla="*/ 6 w 1821"/>
              <a:gd name="T19" fmla="*/ 0 h 2746"/>
              <a:gd name="T20" fmla="*/ 1055 w 1821"/>
              <a:gd name="T21" fmla="*/ 1369 h 2746"/>
              <a:gd name="T22" fmla="*/ 0 w 1821"/>
              <a:gd name="T23" fmla="*/ 2745 h 2746"/>
              <a:gd name="T24" fmla="*/ 765 w 1821"/>
              <a:gd name="T25" fmla="*/ 2745 h 2746"/>
              <a:gd name="T26" fmla="*/ 1820 w 1821"/>
              <a:gd name="T27" fmla="*/ 1369 h 2746"/>
              <a:gd name="T28" fmla="*/ 771 w 1821"/>
              <a:gd name="T29" fmla="*/ 0 h 2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21" h="2746">
                <a:moveTo>
                  <a:pt x="1055" y="1381"/>
                </a:moveTo>
                <a:lnTo>
                  <a:pt x="1055" y="1381"/>
                </a:lnTo>
                <a:close/>
                <a:moveTo>
                  <a:pt x="1055" y="1381"/>
                </a:moveTo>
                <a:lnTo>
                  <a:pt x="1055" y="1381"/>
                </a:lnTo>
                <a:close/>
                <a:moveTo>
                  <a:pt x="1055" y="1381"/>
                </a:moveTo>
                <a:lnTo>
                  <a:pt x="1055" y="1381"/>
                </a:lnTo>
                <a:close/>
                <a:moveTo>
                  <a:pt x="1067" y="1375"/>
                </a:moveTo>
                <a:lnTo>
                  <a:pt x="1067" y="1375"/>
                </a:lnTo>
                <a:close/>
                <a:moveTo>
                  <a:pt x="771" y="0"/>
                </a:moveTo>
                <a:lnTo>
                  <a:pt x="6" y="0"/>
                </a:lnTo>
                <a:lnTo>
                  <a:pt x="1055" y="1369"/>
                </a:lnTo>
                <a:lnTo>
                  <a:pt x="0" y="2745"/>
                </a:lnTo>
                <a:lnTo>
                  <a:pt x="765" y="2745"/>
                </a:lnTo>
                <a:lnTo>
                  <a:pt x="1820" y="1369"/>
                </a:lnTo>
                <a:lnTo>
                  <a:pt x="771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2" name="Freeform: Shape 113">
            <a:extLst>
              <a:ext uri="{FF2B5EF4-FFF2-40B4-BE49-F238E27FC236}">
                <a16:creationId xmlns:a16="http://schemas.microsoft.com/office/drawing/2014/main" id="{A14C602D-AC84-4A08-B104-0B2346B4B6F1}"/>
              </a:ext>
            </a:extLst>
          </p:cNvPr>
          <p:cNvSpPr>
            <a:spLocks/>
          </p:cNvSpPr>
          <p:nvPr/>
        </p:nvSpPr>
        <p:spPr bwMode="auto">
          <a:xfrm>
            <a:off x="3488917" y="2618001"/>
            <a:ext cx="484684" cy="731181"/>
          </a:xfrm>
          <a:custGeom>
            <a:avLst/>
            <a:gdLst>
              <a:gd name="T0" fmla="*/ 1055 w 1820"/>
              <a:gd name="T1" fmla="*/ 1381 h 2746"/>
              <a:gd name="T2" fmla="*/ 1055 w 1820"/>
              <a:gd name="T3" fmla="*/ 1381 h 2746"/>
              <a:gd name="T4" fmla="*/ 1055 w 1820"/>
              <a:gd name="T5" fmla="*/ 1381 h 2746"/>
              <a:gd name="T6" fmla="*/ 1055 w 1820"/>
              <a:gd name="T7" fmla="*/ 1381 h 2746"/>
              <a:gd name="T8" fmla="*/ 1055 w 1820"/>
              <a:gd name="T9" fmla="*/ 1381 h 2746"/>
              <a:gd name="T10" fmla="*/ 1055 w 1820"/>
              <a:gd name="T11" fmla="*/ 1381 h 2746"/>
              <a:gd name="T12" fmla="*/ 1067 w 1820"/>
              <a:gd name="T13" fmla="*/ 1375 h 2746"/>
              <a:gd name="T14" fmla="*/ 1067 w 1820"/>
              <a:gd name="T15" fmla="*/ 1375 h 2746"/>
              <a:gd name="T16" fmla="*/ 771 w 1820"/>
              <a:gd name="T17" fmla="*/ 0 h 2746"/>
              <a:gd name="T18" fmla="*/ 6 w 1820"/>
              <a:gd name="T19" fmla="*/ 0 h 2746"/>
              <a:gd name="T20" fmla="*/ 1055 w 1820"/>
              <a:gd name="T21" fmla="*/ 1369 h 2746"/>
              <a:gd name="T22" fmla="*/ 0 w 1820"/>
              <a:gd name="T23" fmla="*/ 2745 h 2746"/>
              <a:gd name="T24" fmla="*/ 765 w 1820"/>
              <a:gd name="T25" fmla="*/ 2745 h 2746"/>
              <a:gd name="T26" fmla="*/ 1819 w 1820"/>
              <a:gd name="T27" fmla="*/ 1369 h 2746"/>
              <a:gd name="T28" fmla="*/ 771 w 1820"/>
              <a:gd name="T29" fmla="*/ 0 h 2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20" h="2746">
                <a:moveTo>
                  <a:pt x="1055" y="1381"/>
                </a:moveTo>
                <a:lnTo>
                  <a:pt x="1055" y="1381"/>
                </a:lnTo>
                <a:close/>
                <a:moveTo>
                  <a:pt x="1055" y="1381"/>
                </a:moveTo>
                <a:lnTo>
                  <a:pt x="1055" y="1381"/>
                </a:lnTo>
                <a:close/>
                <a:moveTo>
                  <a:pt x="1055" y="1381"/>
                </a:moveTo>
                <a:lnTo>
                  <a:pt x="1055" y="1381"/>
                </a:lnTo>
                <a:close/>
                <a:moveTo>
                  <a:pt x="1067" y="1375"/>
                </a:moveTo>
                <a:lnTo>
                  <a:pt x="1067" y="1375"/>
                </a:lnTo>
                <a:close/>
                <a:moveTo>
                  <a:pt x="771" y="0"/>
                </a:moveTo>
                <a:lnTo>
                  <a:pt x="6" y="0"/>
                </a:lnTo>
                <a:lnTo>
                  <a:pt x="1055" y="1369"/>
                </a:lnTo>
                <a:lnTo>
                  <a:pt x="0" y="2745"/>
                </a:lnTo>
                <a:lnTo>
                  <a:pt x="765" y="2745"/>
                </a:lnTo>
                <a:lnTo>
                  <a:pt x="1819" y="1369"/>
                </a:lnTo>
                <a:lnTo>
                  <a:pt x="771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3" name="Freeform: Shape 114">
            <a:extLst>
              <a:ext uri="{FF2B5EF4-FFF2-40B4-BE49-F238E27FC236}">
                <a16:creationId xmlns:a16="http://schemas.microsoft.com/office/drawing/2014/main" id="{41FDE2B9-2D6E-4A6A-83A7-7A18B0011EFB}"/>
              </a:ext>
            </a:extLst>
          </p:cNvPr>
          <p:cNvSpPr>
            <a:spLocks/>
          </p:cNvSpPr>
          <p:nvPr/>
        </p:nvSpPr>
        <p:spPr bwMode="auto">
          <a:xfrm>
            <a:off x="6093066" y="5224667"/>
            <a:ext cx="753432" cy="249986"/>
          </a:xfrm>
          <a:custGeom>
            <a:avLst/>
            <a:gdLst>
              <a:gd name="T0" fmla="*/ 2103 w 2832"/>
              <a:gd name="T1" fmla="*/ 0 h 938"/>
              <a:gd name="T2" fmla="*/ 0 w 2832"/>
              <a:gd name="T3" fmla="*/ 0 h 938"/>
              <a:gd name="T4" fmla="*/ 727 w 2832"/>
              <a:gd name="T5" fmla="*/ 937 h 938"/>
              <a:gd name="T6" fmla="*/ 2831 w 2832"/>
              <a:gd name="T7" fmla="*/ 937 h 938"/>
              <a:gd name="T8" fmla="*/ 2103 w 2832"/>
              <a:gd name="T9" fmla="*/ 0 h 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32" h="938">
                <a:moveTo>
                  <a:pt x="2103" y="0"/>
                </a:moveTo>
                <a:lnTo>
                  <a:pt x="0" y="0"/>
                </a:lnTo>
                <a:lnTo>
                  <a:pt x="727" y="937"/>
                </a:lnTo>
                <a:lnTo>
                  <a:pt x="2831" y="937"/>
                </a:lnTo>
                <a:lnTo>
                  <a:pt x="2103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4" name="Freeform: Shape 115">
            <a:extLst>
              <a:ext uri="{FF2B5EF4-FFF2-40B4-BE49-F238E27FC236}">
                <a16:creationId xmlns:a16="http://schemas.microsoft.com/office/drawing/2014/main" id="{620332BA-7D6A-4760-A225-C57A0263B312}"/>
              </a:ext>
            </a:extLst>
          </p:cNvPr>
          <p:cNvSpPr>
            <a:spLocks/>
          </p:cNvSpPr>
          <p:nvPr/>
        </p:nvSpPr>
        <p:spPr bwMode="auto">
          <a:xfrm>
            <a:off x="6089546" y="4862011"/>
            <a:ext cx="563313" cy="363830"/>
          </a:xfrm>
          <a:custGeom>
            <a:avLst/>
            <a:gdLst>
              <a:gd name="T0" fmla="*/ 1048 w 2116"/>
              <a:gd name="T1" fmla="*/ 0 h 1365"/>
              <a:gd name="T2" fmla="*/ 1035 w 2116"/>
              <a:gd name="T3" fmla="*/ 13 h 1365"/>
              <a:gd name="T4" fmla="*/ 0 w 2116"/>
              <a:gd name="T5" fmla="*/ 1351 h 1365"/>
              <a:gd name="T6" fmla="*/ 12 w 2116"/>
              <a:gd name="T7" fmla="*/ 1364 h 1365"/>
              <a:gd name="T8" fmla="*/ 2115 w 2116"/>
              <a:gd name="T9" fmla="*/ 1364 h 1365"/>
              <a:gd name="T10" fmla="*/ 1665 w 2116"/>
              <a:gd name="T11" fmla="*/ 790 h 1365"/>
              <a:gd name="T12" fmla="*/ 1665 w 2116"/>
              <a:gd name="T13" fmla="*/ 790 h 1365"/>
              <a:gd name="T14" fmla="*/ 1048 w 2116"/>
              <a:gd name="T15" fmla="*/ 7 h 1365"/>
              <a:gd name="T16" fmla="*/ 1048 w 2116"/>
              <a:gd name="T17" fmla="*/ 0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16" h="1365">
                <a:moveTo>
                  <a:pt x="1048" y="0"/>
                </a:moveTo>
                <a:lnTo>
                  <a:pt x="1035" y="13"/>
                </a:lnTo>
                <a:lnTo>
                  <a:pt x="0" y="1351"/>
                </a:lnTo>
                <a:lnTo>
                  <a:pt x="12" y="1364"/>
                </a:lnTo>
                <a:lnTo>
                  <a:pt x="2115" y="1364"/>
                </a:lnTo>
                <a:lnTo>
                  <a:pt x="1665" y="790"/>
                </a:lnTo>
                <a:lnTo>
                  <a:pt x="1665" y="790"/>
                </a:lnTo>
                <a:lnTo>
                  <a:pt x="1048" y="7"/>
                </a:lnTo>
                <a:lnTo>
                  <a:pt x="1048" y="0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5" name="Freeform: Shape 116">
            <a:extLst>
              <a:ext uri="{FF2B5EF4-FFF2-40B4-BE49-F238E27FC236}">
                <a16:creationId xmlns:a16="http://schemas.microsoft.com/office/drawing/2014/main" id="{96C3C01C-78FB-4E4F-AF03-5D48FE185313}"/>
              </a:ext>
            </a:extLst>
          </p:cNvPr>
          <p:cNvSpPr>
            <a:spLocks/>
          </p:cNvSpPr>
          <p:nvPr/>
        </p:nvSpPr>
        <p:spPr bwMode="auto">
          <a:xfrm>
            <a:off x="5805542" y="4254061"/>
            <a:ext cx="1037435" cy="971778"/>
          </a:xfrm>
          <a:custGeom>
            <a:avLst/>
            <a:gdLst>
              <a:gd name="T0" fmla="*/ 12 w 3898"/>
              <a:gd name="T1" fmla="*/ 2295 h 3653"/>
              <a:gd name="T2" fmla="*/ 12 w 3898"/>
              <a:gd name="T3" fmla="*/ 2295 h 3653"/>
              <a:gd name="T4" fmla="*/ 12 w 3898"/>
              <a:gd name="T5" fmla="*/ 2295 h 3653"/>
              <a:gd name="T6" fmla="*/ 12 w 3898"/>
              <a:gd name="T7" fmla="*/ 2295 h 3653"/>
              <a:gd name="T8" fmla="*/ 12 w 3898"/>
              <a:gd name="T9" fmla="*/ 2282 h 3653"/>
              <a:gd name="T10" fmla="*/ 0 w 3898"/>
              <a:gd name="T11" fmla="*/ 2301 h 3653"/>
              <a:gd name="T12" fmla="*/ 1049 w 3898"/>
              <a:gd name="T13" fmla="*/ 3652 h 3653"/>
              <a:gd name="T14" fmla="*/ 1055 w 3898"/>
              <a:gd name="T15" fmla="*/ 3646 h 3653"/>
              <a:gd name="T16" fmla="*/ 191 w 3898"/>
              <a:gd name="T17" fmla="*/ 2511 h 3653"/>
              <a:gd name="T18" fmla="*/ 12 w 3898"/>
              <a:gd name="T19" fmla="*/ 2289 h 3653"/>
              <a:gd name="T20" fmla="*/ 12 w 3898"/>
              <a:gd name="T21" fmla="*/ 2289 h 3653"/>
              <a:gd name="T22" fmla="*/ 12 w 3898"/>
              <a:gd name="T23" fmla="*/ 2282 h 3653"/>
              <a:gd name="T24" fmla="*/ 12 w 3898"/>
              <a:gd name="T25" fmla="*/ 2289 h 3653"/>
              <a:gd name="T26" fmla="*/ 12 w 3898"/>
              <a:gd name="T27" fmla="*/ 2282 h 3653"/>
              <a:gd name="T28" fmla="*/ 3897 w 3898"/>
              <a:gd name="T29" fmla="*/ 0 h 3653"/>
              <a:gd name="T30" fmla="*/ 1794 w 3898"/>
              <a:gd name="T31" fmla="*/ 0 h 3653"/>
              <a:gd name="T32" fmla="*/ 1086 w 3898"/>
              <a:gd name="T33" fmla="*/ 901 h 3653"/>
              <a:gd name="T34" fmla="*/ 3188 w 3898"/>
              <a:gd name="T35" fmla="*/ 901 h 3653"/>
              <a:gd name="T36" fmla="*/ 3897 w 3898"/>
              <a:gd name="T37" fmla="*/ 0 h 3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898" h="3653">
                <a:moveTo>
                  <a:pt x="12" y="2295"/>
                </a:moveTo>
                <a:lnTo>
                  <a:pt x="12" y="2295"/>
                </a:lnTo>
                <a:close/>
                <a:moveTo>
                  <a:pt x="12" y="2295"/>
                </a:moveTo>
                <a:lnTo>
                  <a:pt x="12" y="2295"/>
                </a:lnTo>
                <a:close/>
                <a:moveTo>
                  <a:pt x="12" y="2282"/>
                </a:moveTo>
                <a:lnTo>
                  <a:pt x="0" y="2301"/>
                </a:lnTo>
                <a:lnTo>
                  <a:pt x="1049" y="3652"/>
                </a:lnTo>
                <a:lnTo>
                  <a:pt x="1055" y="3646"/>
                </a:lnTo>
                <a:lnTo>
                  <a:pt x="191" y="2511"/>
                </a:lnTo>
                <a:lnTo>
                  <a:pt x="12" y="2289"/>
                </a:lnTo>
                <a:lnTo>
                  <a:pt x="12" y="2289"/>
                </a:lnTo>
                <a:lnTo>
                  <a:pt x="12" y="2282"/>
                </a:lnTo>
                <a:lnTo>
                  <a:pt x="12" y="2289"/>
                </a:lnTo>
                <a:lnTo>
                  <a:pt x="12" y="2282"/>
                </a:lnTo>
                <a:close/>
                <a:moveTo>
                  <a:pt x="3897" y="0"/>
                </a:moveTo>
                <a:lnTo>
                  <a:pt x="1794" y="0"/>
                </a:lnTo>
                <a:lnTo>
                  <a:pt x="1086" y="901"/>
                </a:lnTo>
                <a:lnTo>
                  <a:pt x="3188" y="901"/>
                </a:lnTo>
                <a:lnTo>
                  <a:pt x="3897" y="0"/>
                </a:lnTo>
                <a:close/>
              </a:path>
            </a:pathLst>
          </a:custGeom>
          <a:solidFill>
            <a:srgbClr val="F061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6" name="Freeform: Shape 117">
            <a:extLst>
              <a:ext uri="{FF2B5EF4-FFF2-40B4-BE49-F238E27FC236}">
                <a16:creationId xmlns:a16="http://schemas.microsoft.com/office/drawing/2014/main" id="{3719321C-34A7-4467-BD59-626B2449D871}"/>
              </a:ext>
            </a:extLst>
          </p:cNvPr>
          <p:cNvSpPr>
            <a:spLocks/>
          </p:cNvSpPr>
          <p:nvPr/>
        </p:nvSpPr>
        <p:spPr bwMode="auto">
          <a:xfrm>
            <a:off x="5809063" y="4865532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061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7" name="Freeform: Shape 118">
            <a:extLst>
              <a:ext uri="{FF2B5EF4-FFF2-40B4-BE49-F238E27FC236}">
                <a16:creationId xmlns:a16="http://schemas.microsoft.com/office/drawing/2014/main" id="{A1806FC1-70C0-421A-8D17-183A4F6D4391}"/>
              </a:ext>
            </a:extLst>
          </p:cNvPr>
          <p:cNvSpPr>
            <a:spLocks/>
          </p:cNvSpPr>
          <p:nvPr/>
        </p:nvSpPr>
        <p:spPr bwMode="auto">
          <a:xfrm>
            <a:off x="5809063" y="4865532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061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8" name="Freeform: Shape 119">
            <a:extLst>
              <a:ext uri="{FF2B5EF4-FFF2-40B4-BE49-F238E27FC236}">
                <a16:creationId xmlns:a16="http://schemas.microsoft.com/office/drawing/2014/main" id="{FCBD48FD-E1C5-4856-87EE-F449EE87B36C}"/>
              </a:ext>
            </a:extLst>
          </p:cNvPr>
          <p:cNvSpPr>
            <a:spLocks/>
          </p:cNvSpPr>
          <p:nvPr/>
        </p:nvSpPr>
        <p:spPr bwMode="auto">
          <a:xfrm>
            <a:off x="5805542" y="4862011"/>
            <a:ext cx="280482" cy="365004"/>
          </a:xfrm>
          <a:custGeom>
            <a:avLst/>
            <a:gdLst>
              <a:gd name="T0" fmla="*/ 12 w 1056"/>
              <a:gd name="T1" fmla="*/ 0 h 1371"/>
              <a:gd name="T2" fmla="*/ 0 w 1056"/>
              <a:gd name="T3" fmla="*/ 19 h 1371"/>
              <a:gd name="T4" fmla="*/ 1049 w 1056"/>
              <a:gd name="T5" fmla="*/ 1370 h 1371"/>
              <a:gd name="T6" fmla="*/ 1055 w 1056"/>
              <a:gd name="T7" fmla="*/ 1364 h 1371"/>
              <a:gd name="T8" fmla="*/ 191 w 1056"/>
              <a:gd name="T9" fmla="*/ 229 h 1371"/>
              <a:gd name="T10" fmla="*/ 12 w 1056"/>
              <a:gd name="T11" fmla="*/ 7 h 1371"/>
              <a:gd name="T12" fmla="*/ 12 w 1056"/>
              <a:gd name="T13" fmla="*/ 7 h 1371"/>
              <a:gd name="T14" fmla="*/ 12 w 1056"/>
              <a:gd name="T15" fmla="*/ 0 h 1371"/>
              <a:gd name="T16" fmla="*/ 12 w 1056"/>
              <a:gd name="T17" fmla="*/ 7 h 1371"/>
              <a:gd name="T18" fmla="*/ 12 w 1056"/>
              <a:gd name="T19" fmla="*/ 0 h 1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56" h="1371">
                <a:moveTo>
                  <a:pt x="12" y="0"/>
                </a:moveTo>
                <a:lnTo>
                  <a:pt x="0" y="19"/>
                </a:lnTo>
                <a:lnTo>
                  <a:pt x="1049" y="1370"/>
                </a:lnTo>
                <a:lnTo>
                  <a:pt x="1055" y="1364"/>
                </a:lnTo>
                <a:lnTo>
                  <a:pt x="191" y="229"/>
                </a:lnTo>
                <a:lnTo>
                  <a:pt x="12" y="7"/>
                </a:lnTo>
                <a:lnTo>
                  <a:pt x="12" y="7"/>
                </a:lnTo>
                <a:lnTo>
                  <a:pt x="12" y="0"/>
                </a:lnTo>
                <a:lnTo>
                  <a:pt x="12" y="7"/>
                </a:lnTo>
                <a:lnTo>
                  <a:pt x="12" y="0"/>
                </a:lnTo>
              </a:path>
            </a:pathLst>
          </a:custGeom>
          <a:solidFill>
            <a:srgbClr val="F061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9" name="Freeform: Shape 120">
            <a:extLst>
              <a:ext uri="{FF2B5EF4-FFF2-40B4-BE49-F238E27FC236}">
                <a16:creationId xmlns:a16="http://schemas.microsoft.com/office/drawing/2014/main" id="{01CE1D16-583A-4FC1-9977-B0733EDCA69B}"/>
              </a:ext>
            </a:extLst>
          </p:cNvPr>
          <p:cNvSpPr>
            <a:spLocks/>
          </p:cNvSpPr>
          <p:nvPr/>
        </p:nvSpPr>
        <p:spPr bwMode="auto">
          <a:xfrm>
            <a:off x="6094241" y="4254061"/>
            <a:ext cx="748737" cy="240598"/>
          </a:xfrm>
          <a:custGeom>
            <a:avLst/>
            <a:gdLst>
              <a:gd name="T0" fmla="*/ 2811 w 2812"/>
              <a:gd name="T1" fmla="*/ 0 h 902"/>
              <a:gd name="T2" fmla="*/ 708 w 2812"/>
              <a:gd name="T3" fmla="*/ 0 h 902"/>
              <a:gd name="T4" fmla="*/ 0 w 2812"/>
              <a:gd name="T5" fmla="*/ 901 h 902"/>
              <a:gd name="T6" fmla="*/ 2102 w 2812"/>
              <a:gd name="T7" fmla="*/ 901 h 902"/>
              <a:gd name="T8" fmla="*/ 2811 w 2812"/>
              <a:gd name="T9" fmla="*/ 0 h 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12" h="902">
                <a:moveTo>
                  <a:pt x="2811" y="0"/>
                </a:moveTo>
                <a:lnTo>
                  <a:pt x="708" y="0"/>
                </a:lnTo>
                <a:lnTo>
                  <a:pt x="0" y="901"/>
                </a:lnTo>
                <a:lnTo>
                  <a:pt x="2102" y="901"/>
                </a:lnTo>
                <a:lnTo>
                  <a:pt x="2811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0" name="Freeform: Shape 121">
            <a:extLst>
              <a:ext uri="{FF2B5EF4-FFF2-40B4-BE49-F238E27FC236}">
                <a16:creationId xmlns:a16="http://schemas.microsoft.com/office/drawing/2014/main" id="{7A5D919E-3C2F-416B-93A7-5F74616964E6}"/>
              </a:ext>
            </a:extLst>
          </p:cNvPr>
          <p:cNvSpPr>
            <a:spLocks/>
          </p:cNvSpPr>
          <p:nvPr/>
        </p:nvSpPr>
        <p:spPr bwMode="auto">
          <a:xfrm>
            <a:off x="5809063" y="4493486"/>
            <a:ext cx="844970" cy="731181"/>
          </a:xfrm>
          <a:custGeom>
            <a:avLst/>
            <a:gdLst>
              <a:gd name="T0" fmla="*/ 179 w 3177"/>
              <a:gd name="T1" fmla="*/ 1610 h 2746"/>
              <a:gd name="T2" fmla="*/ 1043 w 3177"/>
              <a:gd name="T3" fmla="*/ 2745 h 2746"/>
              <a:gd name="T4" fmla="*/ 1055 w 3177"/>
              <a:gd name="T5" fmla="*/ 2732 h 2746"/>
              <a:gd name="T6" fmla="*/ 179 w 3177"/>
              <a:gd name="T7" fmla="*/ 1610 h 2746"/>
              <a:gd name="T8" fmla="*/ 3176 w 3177"/>
              <a:gd name="T9" fmla="*/ 0 h 2746"/>
              <a:gd name="T10" fmla="*/ 1074 w 3177"/>
              <a:gd name="T11" fmla="*/ 0 h 2746"/>
              <a:gd name="T12" fmla="*/ 0 w 3177"/>
              <a:gd name="T13" fmla="*/ 1381 h 2746"/>
              <a:gd name="T14" fmla="*/ 0 w 3177"/>
              <a:gd name="T15" fmla="*/ 1381 h 2746"/>
              <a:gd name="T16" fmla="*/ 1055 w 3177"/>
              <a:gd name="T17" fmla="*/ 37 h 2746"/>
              <a:gd name="T18" fmla="*/ 2103 w 3177"/>
              <a:gd name="T19" fmla="*/ 1381 h 2746"/>
              <a:gd name="T20" fmla="*/ 2701 w 3177"/>
              <a:gd name="T21" fmla="*/ 604 h 2746"/>
              <a:gd name="T22" fmla="*/ 2701 w 3177"/>
              <a:gd name="T23" fmla="*/ 604 h 2746"/>
              <a:gd name="T24" fmla="*/ 3176 w 3177"/>
              <a:gd name="T25" fmla="*/ 0 h 2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177" h="2746">
                <a:moveTo>
                  <a:pt x="179" y="1610"/>
                </a:moveTo>
                <a:lnTo>
                  <a:pt x="1043" y="2745"/>
                </a:lnTo>
                <a:lnTo>
                  <a:pt x="1055" y="2732"/>
                </a:lnTo>
                <a:lnTo>
                  <a:pt x="179" y="1610"/>
                </a:lnTo>
                <a:close/>
                <a:moveTo>
                  <a:pt x="3176" y="0"/>
                </a:moveTo>
                <a:lnTo>
                  <a:pt x="1074" y="0"/>
                </a:lnTo>
                <a:lnTo>
                  <a:pt x="0" y="1381"/>
                </a:lnTo>
                <a:lnTo>
                  <a:pt x="0" y="1381"/>
                </a:lnTo>
                <a:lnTo>
                  <a:pt x="1055" y="37"/>
                </a:lnTo>
                <a:lnTo>
                  <a:pt x="2103" y="1381"/>
                </a:lnTo>
                <a:lnTo>
                  <a:pt x="2701" y="604"/>
                </a:lnTo>
                <a:lnTo>
                  <a:pt x="2701" y="604"/>
                </a:lnTo>
                <a:lnTo>
                  <a:pt x="3176" y="0"/>
                </a:lnTo>
                <a:close/>
              </a:path>
            </a:pathLst>
          </a:custGeom>
          <a:solidFill>
            <a:srgbClr val="EE3F8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1" name="Freeform: Shape 122">
            <a:extLst>
              <a:ext uri="{FF2B5EF4-FFF2-40B4-BE49-F238E27FC236}">
                <a16:creationId xmlns:a16="http://schemas.microsoft.com/office/drawing/2014/main" id="{6B4ECEF6-F505-4747-BEEF-B0B72FAACAED}"/>
              </a:ext>
            </a:extLst>
          </p:cNvPr>
          <p:cNvSpPr>
            <a:spLocks/>
          </p:cNvSpPr>
          <p:nvPr/>
        </p:nvSpPr>
        <p:spPr bwMode="auto">
          <a:xfrm>
            <a:off x="5856005" y="4923039"/>
            <a:ext cx="233540" cy="302800"/>
          </a:xfrm>
          <a:custGeom>
            <a:avLst/>
            <a:gdLst>
              <a:gd name="T0" fmla="*/ 0 w 877"/>
              <a:gd name="T1" fmla="*/ 0 h 1136"/>
              <a:gd name="T2" fmla="*/ 864 w 877"/>
              <a:gd name="T3" fmla="*/ 1135 h 1136"/>
              <a:gd name="T4" fmla="*/ 876 w 877"/>
              <a:gd name="T5" fmla="*/ 1122 h 1136"/>
              <a:gd name="T6" fmla="*/ 0 w 877"/>
              <a:gd name="T7" fmla="*/ 0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77" h="1136">
                <a:moveTo>
                  <a:pt x="0" y="0"/>
                </a:moveTo>
                <a:lnTo>
                  <a:pt x="864" y="1135"/>
                </a:lnTo>
                <a:lnTo>
                  <a:pt x="876" y="1122"/>
                </a:lnTo>
                <a:lnTo>
                  <a:pt x="0" y="0"/>
                </a:lnTo>
              </a:path>
            </a:pathLst>
          </a:custGeom>
          <a:solidFill>
            <a:srgbClr val="EE3F8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2" name="Freeform: Shape 123">
            <a:extLst>
              <a:ext uri="{FF2B5EF4-FFF2-40B4-BE49-F238E27FC236}">
                <a16:creationId xmlns:a16="http://schemas.microsoft.com/office/drawing/2014/main" id="{9D682241-CA0F-4D66-BC76-9C4D4A055AB0}"/>
              </a:ext>
            </a:extLst>
          </p:cNvPr>
          <p:cNvSpPr>
            <a:spLocks/>
          </p:cNvSpPr>
          <p:nvPr/>
        </p:nvSpPr>
        <p:spPr bwMode="auto">
          <a:xfrm>
            <a:off x="5809063" y="4493485"/>
            <a:ext cx="844970" cy="367351"/>
          </a:xfrm>
          <a:custGeom>
            <a:avLst/>
            <a:gdLst>
              <a:gd name="T0" fmla="*/ 3176 w 3177"/>
              <a:gd name="T1" fmla="*/ 0 h 1382"/>
              <a:gd name="T2" fmla="*/ 1074 w 3177"/>
              <a:gd name="T3" fmla="*/ 0 h 1382"/>
              <a:gd name="T4" fmla="*/ 0 w 3177"/>
              <a:gd name="T5" fmla="*/ 1381 h 1382"/>
              <a:gd name="T6" fmla="*/ 0 w 3177"/>
              <a:gd name="T7" fmla="*/ 1381 h 1382"/>
              <a:gd name="T8" fmla="*/ 1055 w 3177"/>
              <a:gd name="T9" fmla="*/ 37 h 1382"/>
              <a:gd name="T10" fmla="*/ 2103 w 3177"/>
              <a:gd name="T11" fmla="*/ 1381 h 1382"/>
              <a:gd name="T12" fmla="*/ 2701 w 3177"/>
              <a:gd name="T13" fmla="*/ 604 h 1382"/>
              <a:gd name="T14" fmla="*/ 2701 w 3177"/>
              <a:gd name="T15" fmla="*/ 604 h 1382"/>
              <a:gd name="T16" fmla="*/ 3176 w 3177"/>
              <a:gd name="T17" fmla="*/ 0 h 1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77" h="1382">
                <a:moveTo>
                  <a:pt x="3176" y="0"/>
                </a:moveTo>
                <a:lnTo>
                  <a:pt x="1074" y="0"/>
                </a:lnTo>
                <a:lnTo>
                  <a:pt x="0" y="1381"/>
                </a:lnTo>
                <a:lnTo>
                  <a:pt x="0" y="1381"/>
                </a:lnTo>
                <a:lnTo>
                  <a:pt x="1055" y="37"/>
                </a:lnTo>
                <a:lnTo>
                  <a:pt x="2103" y="1381"/>
                </a:lnTo>
                <a:lnTo>
                  <a:pt x="2701" y="604"/>
                </a:lnTo>
                <a:lnTo>
                  <a:pt x="2701" y="604"/>
                </a:lnTo>
                <a:lnTo>
                  <a:pt x="3176" y="0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3" name="Freeform: Shape 124">
            <a:extLst>
              <a:ext uri="{FF2B5EF4-FFF2-40B4-BE49-F238E27FC236}">
                <a16:creationId xmlns:a16="http://schemas.microsoft.com/office/drawing/2014/main" id="{551FF1CC-BF27-40E0-94CC-1E7246AB6B90}"/>
              </a:ext>
            </a:extLst>
          </p:cNvPr>
          <p:cNvSpPr>
            <a:spLocks/>
          </p:cNvSpPr>
          <p:nvPr/>
        </p:nvSpPr>
        <p:spPr bwMode="auto">
          <a:xfrm>
            <a:off x="5809063" y="4865532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EE3F8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4" name="Freeform: Shape 125">
            <a:extLst>
              <a:ext uri="{FF2B5EF4-FFF2-40B4-BE49-F238E27FC236}">
                <a16:creationId xmlns:a16="http://schemas.microsoft.com/office/drawing/2014/main" id="{41CC53AF-2D68-459E-B889-611287A4D20F}"/>
              </a:ext>
            </a:extLst>
          </p:cNvPr>
          <p:cNvSpPr>
            <a:spLocks/>
          </p:cNvSpPr>
          <p:nvPr/>
        </p:nvSpPr>
        <p:spPr bwMode="auto">
          <a:xfrm>
            <a:off x="5809063" y="4865532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EE3F8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5" name="Freeform: Shape 126">
            <a:extLst>
              <a:ext uri="{FF2B5EF4-FFF2-40B4-BE49-F238E27FC236}">
                <a16:creationId xmlns:a16="http://schemas.microsoft.com/office/drawing/2014/main" id="{29E89B12-9EDF-4609-8AD6-93CBE0FDFFE6}"/>
              </a:ext>
            </a:extLst>
          </p:cNvPr>
          <p:cNvSpPr>
            <a:spLocks/>
          </p:cNvSpPr>
          <p:nvPr/>
        </p:nvSpPr>
        <p:spPr bwMode="auto">
          <a:xfrm>
            <a:off x="5809063" y="4865532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EE3F8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6" name="Freeform: Shape 127">
            <a:extLst>
              <a:ext uri="{FF2B5EF4-FFF2-40B4-BE49-F238E27FC236}">
                <a16:creationId xmlns:a16="http://schemas.microsoft.com/office/drawing/2014/main" id="{EB13D379-DEF2-4452-98A1-F1CCBEA7FE0B}"/>
              </a:ext>
            </a:extLst>
          </p:cNvPr>
          <p:cNvSpPr>
            <a:spLocks/>
          </p:cNvSpPr>
          <p:nvPr/>
        </p:nvSpPr>
        <p:spPr bwMode="auto">
          <a:xfrm>
            <a:off x="5809063" y="4865532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EE3F8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7" name="Freeform: Shape 128">
            <a:extLst>
              <a:ext uri="{FF2B5EF4-FFF2-40B4-BE49-F238E27FC236}">
                <a16:creationId xmlns:a16="http://schemas.microsoft.com/office/drawing/2014/main" id="{F37B7C1B-CF4F-4E43-9DD8-691160E053FB}"/>
              </a:ext>
            </a:extLst>
          </p:cNvPr>
          <p:cNvSpPr>
            <a:spLocks/>
          </p:cNvSpPr>
          <p:nvPr/>
        </p:nvSpPr>
        <p:spPr bwMode="auto">
          <a:xfrm>
            <a:off x="5805543" y="4866705"/>
            <a:ext cx="1173" cy="11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061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8" name="Freeform: Shape 129">
            <a:extLst>
              <a:ext uri="{FF2B5EF4-FFF2-40B4-BE49-F238E27FC236}">
                <a16:creationId xmlns:a16="http://schemas.microsoft.com/office/drawing/2014/main" id="{5F713530-1627-45AD-9D78-DE93487891D6}"/>
              </a:ext>
            </a:extLst>
          </p:cNvPr>
          <p:cNvSpPr>
            <a:spLocks/>
          </p:cNvSpPr>
          <p:nvPr/>
        </p:nvSpPr>
        <p:spPr bwMode="auto">
          <a:xfrm>
            <a:off x="5805543" y="4866705"/>
            <a:ext cx="1173" cy="11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061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9" name="Freeform: Shape 130">
            <a:extLst>
              <a:ext uri="{FF2B5EF4-FFF2-40B4-BE49-F238E27FC236}">
                <a16:creationId xmlns:a16="http://schemas.microsoft.com/office/drawing/2014/main" id="{10C1009C-A825-4703-BE15-23C1BE2F4344}"/>
              </a:ext>
            </a:extLst>
          </p:cNvPr>
          <p:cNvSpPr>
            <a:spLocks/>
          </p:cNvSpPr>
          <p:nvPr/>
        </p:nvSpPr>
        <p:spPr bwMode="auto">
          <a:xfrm>
            <a:off x="5809063" y="4862010"/>
            <a:ext cx="48117" cy="61030"/>
          </a:xfrm>
          <a:custGeom>
            <a:avLst/>
            <a:gdLst>
              <a:gd name="T0" fmla="*/ 0 w 180"/>
              <a:gd name="T1" fmla="*/ 0 h 230"/>
              <a:gd name="T2" fmla="*/ 0 w 180"/>
              <a:gd name="T3" fmla="*/ 7 h 230"/>
              <a:gd name="T4" fmla="*/ 179 w 180"/>
              <a:gd name="T5" fmla="*/ 229 h 230"/>
              <a:gd name="T6" fmla="*/ 0 w 180"/>
              <a:gd name="T7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0" h="230">
                <a:moveTo>
                  <a:pt x="0" y="0"/>
                </a:moveTo>
                <a:lnTo>
                  <a:pt x="0" y="7"/>
                </a:lnTo>
                <a:lnTo>
                  <a:pt x="179" y="229"/>
                </a:lnTo>
                <a:lnTo>
                  <a:pt x="0" y="0"/>
                </a:lnTo>
              </a:path>
            </a:pathLst>
          </a:custGeom>
          <a:solidFill>
            <a:srgbClr val="EE347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0" name="Freeform: Shape 131">
            <a:extLst>
              <a:ext uri="{FF2B5EF4-FFF2-40B4-BE49-F238E27FC236}">
                <a16:creationId xmlns:a16="http://schemas.microsoft.com/office/drawing/2014/main" id="{295C8ED8-B7DC-4D4B-9D88-7D1AAECB2C8D}"/>
              </a:ext>
            </a:extLst>
          </p:cNvPr>
          <p:cNvSpPr>
            <a:spLocks/>
          </p:cNvSpPr>
          <p:nvPr/>
        </p:nvSpPr>
        <p:spPr bwMode="auto">
          <a:xfrm>
            <a:off x="5809063" y="4862010"/>
            <a:ext cx="48117" cy="61030"/>
          </a:xfrm>
          <a:custGeom>
            <a:avLst/>
            <a:gdLst>
              <a:gd name="T0" fmla="*/ 0 w 180"/>
              <a:gd name="T1" fmla="*/ 0 h 230"/>
              <a:gd name="T2" fmla="*/ 0 w 180"/>
              <a:gd name="T3" fmla="*/ 7 h 230"/>
              <a:gd name="T4" fmla="*/ 179 w 180"/>
              <a:gd name="T5" fmla="*/ 229 h 230"/>
              <a:gd name="T6" fmla="*/ 0 w 180"/>
              <a:gd name="T7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0" h="230">
                <a:moveTo>
                  <a:pt x="0" y="0"/>
                </a:moveTo>
                <a:lnTo>
                  <a:pt x="0" y="7"/>
                </a:lnTo>
                <a:lnTo>
                  <a:pt x="179" y="229"/>
                </a:lnTo>
                <a:lnTo>
                  <a:pt x="0" y="0"/>
                </a:lnTo>
              </a:path>
            </a:pathLst>
          </a:custGeom>
          <a:solidFill>
            <a:srgbClr val="EE347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1" name="Freeform: Shape 132">
            <a:extLst>
              <a:ext uri="{FF2B5EF4-FFF2-40B4-BE49-F238E27FC236}">
                <a16:creationId xmlns:a16="http://schemas.microsoft.com/office/drawing/2014/main" id="{05A2F7E2-EAF2-4D48-8E4F-50404864E909}"/>
              </a:ext>
            </a:extLst>
          </p:cNvPr>
          <p:cNvSpPr>
            <a:spLocks/>
          </p:cNvSpPr>
          <p:nvPr/>
        </p:nvSpPr>
        <p:spPr bwMode="auto">
          <a:xfrm>
            <a:off x="5809063" y="4504048"/>
            <a:ext cx="559793" cy="717097"/>
          </a:xfrm>
          <a:custGeom>
            <a:avLst/>
            <a:gdLst>
              <a:gd name="T0" fmla="*/ 1055 w 2104"/>
              <a:gd name="T1" fmla="*/ 0 h 2696"/>
              <a:gd name="T2" fmla="*/ 0 w 2104"/>
              <a:gd name="T3" fmla="*/ 1344 h 2696"/>
              <a:gd name="T4" fmla="*/ 179 w 2104"/>
              <a:gd name="T5" fmla="*/ 1573 h 2696"/>
              <a:gd name="T6" fmla="*/ 1055 w 2104"/>
              <a:gd name="T7" fmla="*/ 2695 h 2696"/>
              <a:gd name="T8" fmla="*/ 2090 w 2104"/>
              <a:gd name="T9" fmla="*/ 1357 h 2696"/>
              <a:gd name="T10" fmla="*/ 2103 w 2104"/>
              <a:gd name="T11" fmla="*/ 1344 h 2696"/>
              <a:gd name="T12" fmla="*/ 1055 w 2104"/>
              <a:gd name="T13" fmla="*/ 0 h 2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04" h="2696">
                <a:moveTo>
                  <a:pt x="1055" y="0"/>
                </a:moveTo>
                <a:lnTo>
                  <a:pt x="0" y="1344"/>
                </a:lnTo>
                <a:lnTo>
                  <a:pt x="179" y="1573"/>
                </a:lnTo>
                <a:lnTo>
                  <a:pt x="1055" y="2695"/>
                </a:lnTo>
                <a:lnTo>
                  <a:pt x="2090" y="1357"/>
                </a:lnTo>
                <a:lnTo>
                  <a:pt x="2103" y="1344"/>
                </a:lnTo>
                <a:lnTo>
                  <a:pt x="1055" y="0"/>
                </a:lnTo>
              </a:path>
            </a:pathLst>
          </a:custGeom>
          <a:solidFill>
            <a:srgbClr val="EE2A7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2" name="Freeform: Shape 133">
            <a:extLst>
              <a:ext uri="{FF2B5EF4-FFF2-40B4-BE49-F238E27FC236}">
                <a16:creationId xmlns:a16="http://schemas.microsoft.com/office/drawing/2014/main" id="{4F1EA36D-9991-4499-8C7E-1941397FBBAF}"/>
              </a:ext>
            </a:extLst>
          </p:cNvPr>
          <p:cNvSpPr>
            <a:spLocks/>
          </p:cNvSpPr>
          <p:nvPr/>
        </p:nvSpPr>
        <p:spPr bwMode="auto">
          <a:xfrm>
            <a:off x="5809063" y="4504048"/>
            <a:ext cx="559793" cy="717097"/>
          </a:xfrm>
          <a:custGeom>
            <a:avLst/>
            <a:gdLst>
              <a:gd name="T0" fmla="*/ 1055 w 2104"/>
              <a:gd name="T1" fmla="*/ 0 h 2696"/>
              <a:gd name="T2" fmla="*/ 0 w 2104"/>
              <a:gd name="T3" fmla="*/ 1344 h 2696"/>
              <a:gd name="T4" fmla="*/ 179 w 2104"/>
              <a:gd name="T5" fmla="*/ 1573 h 2696"/>
              <a:gd name="T6" fmla="*/ 1055 w 2104"/>
              <a:gd name="T7" fmla="*/ 2695 h 2696"/>
              <a:gd name="T8" fmla="*/ 2090 w 2104"/>
              <a:gd name="T9" fmla="*/ 1357 h 2696"/>
              <a:gd name="T10" fmla="*/ 2103 w 2104"/>
              <a:gd name="T11" fmla="*/ 1344 h 2696"/>
              <a:gd name="T12" fmla="*/ 1055 w 2104"/>
              <a:gd name="T13" fmla="*/ 0 h 2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04" h="2696">
                <a:moveTo>
                  <a:pt x="1055" y="0"/>
                </a:moveTo>
                <a:lnTo>
                  <a:pt x="0" y="1344"/>
                </a:lnTo>
                <a:lnTo>
                  <a:pt x="179" y="1573"/>
                </a:lnTo>
                <a:lnTo>
                  <a:pt x="1055" y="2695"/>
                </a:lnTo>
                <a:lnTo>
                  <a:pt x="2090" y="1357"/>
                </a:lnTo>
                <a:lnTo>
                  <a:pt x="2103" y="1344"/>
                </a:lnTo>
                <a:lnTo>
                  <a:pt x="1055" y="0"/>
                </a:lnTo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3" name="Freeform: Shape 134">
            <a:extLst>
              <a:ext uri="{FF2B5EF4-FFF2-40B4-BE49-F238E27FC236}">
                <a16:creationId xmlns:a16="http://schemas.microsoft.com/office/drawing/2014/main" id="{F254331C-984C-4E00-903B-840D1ECF1FDC}"/>
              </a:ext>
            </a:extLst>
          </p:cNvPr>
          <p:cNvSpPr>
            <a:spLocks/>
          </p:cNvSpPr>
          <p:nvPr/>
        </p:nvSpPr>
        <p:spPr bwMode="auto">
          <a:xfrm>
            <a:off x="5809063" y="4862011"/>
            <a:ext cx="1174" cy="2347"/>
          </a:xfrm>
          <a:custGeom>
            <a:avLst/>
            <a:gdLst>
              <a:gd name="T0" fmla="*/ 0 w 1"/>
              <a:gd name="T1" fmla="*/ 0 h 8"/>
              <a:gd name="T2" fmla="*/ 0 w 1"/>
              <a:gd name="T3" fmla="*/ 7 h 8"/>
              <a:gd name="T4" fmla="*/ 0 w 1"/>
              <a:gd name="T5" fmla="*/ 7 h 8"/>
              <a:gd name="T6" fmla="*/ 0 w 1"/>
              <a:gd name="T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8">
                <a:moveTo>
                  <a:pt x="0" y="0"/>
                </a:moveTo>
                <a:lnTo>
                  <a:pt x="0" y="7"/>
                </a:lnTo>
                <a:lnTo>
                  <a:pt x="0" y="7"/>
                </a:lnTo>
                <a:lnTo>
                  <a:pt x="0" y="0"/>
                </a:lnTo>
              </a:path>
            </a:pathLst>
          </a:custGeom>
          <a:solidFill>
            <a:srgbClr val="EE347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4" name="Freeform: Shape 135">
            <a:extLst>
              <a:ext uri="{FF2B5EF4-FFF2-40B4-BE49-F238E27FC236}">
                <a16:creationId xmlns:a16="http://schemas.microsoft.com/office/drawing/2014/main" id="{2E678704-71C8-4416-B5C0-C76322490C7E}"/>
              </a:ext>
            </a:extLst>
          </p:cNvPr>
          <p:cNvSpPr>
            <a:spLocks/>
          </p:cNvSpPr>
          <p:nvPr/>
        </p:nvSpPr>
        <p:spPr bwMode="auto">
          <a:xfrm>
            <a:off x="5809063" y="4862011"/>
            <a:ext cx="1174" cy="2347"/>
          </a:xfrm>
          <a:custGeom>
            <a:avLst/>
            <a:gdLst>
              <a:gd name="T0" fmla="*/ 0 w 1"/>
              <a:gd name="T1" fmla="*/ 0 h 8"/>
              <a:gd name="T2" fmla="*/ 0 w 1"/>
              <a:gd name="T3" fmla="*/ 7 h 8"/>
              <a:gd name="T4" fmla="*/ 0 w 1"/>
              <a:gd name="T5" fmla="*/ 7 h 8"/>
              <a:gd name="T6" fmla="*/ 0 w 1"/>
              <a:gd name="T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8">
                <a:moveTo>
                  <a:pt x="0" y="0"/>
                </a:moveTo>
                <a:lnTo>
                  <a:pt x="0" y="7"/>
                </a:lnTo>
                <a:lnTo>
                  <a:pt x="0" y="7"/>
                </a:lnTo>
                <a:lnTo>
                  <a:pt x="0" y="0"/>
                </a:lnTo>
              </a:path>
            </a:pathLst>
          </a:custGeom>
          <a:solidFill>
            <a:srgbClr val="EE347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5" name="Freeform: Shape 136">
            <a:extLst>
              <a:ext uri="{FF2B5EF4-FFF2-40B4-BE49-F238E27FC236}">
                <a16:creationId xmlns:a16="http://schemas.microsoft.com/office/drawing/2014/main" id="{6DBD0C04-2B95-49A3-BAD7-5D4D01E62854}"/>
              </a:ext>
            </a:extLst>
          </p:cNvPr>
          <p:cNvSpPr>
            <a:spLocks/>
          </p:cNvSpPr>
          <p:nvPr/>
        </p:nvSpPr>
        <p:spPr bwMode="auto">
          <a:xfrm>
            <a:off x="6251499" y="5503995"/>
            <a:ext cx="1173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80C2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6" name="Freeform: Shape 137">
            <a:extLst>
              <a:ext uri="{FF2B5EF4-FFF2-40B4-BE49-F238E27FC236}">
                <a16:creationId xmlns:a16="http://schemas.microsoft.com/office/drawing/2014/main" id="{E46B6465-7F6A-43C3-BB5A-02E6BAABA5AB}"/>
              </a:ext>
            </a:extLst>
          </p:cNvPr>
          <p:cNvSpPr>
            <a:spLocks/>
          </p:cNvSpPr>
          <p:nvPr/>
        </p:nvSpPr>
        <p:spPr bwMode="auto">
          <a:xfrm>
            <a:off x="6251499" y="5503995"/>
            <a:ext cx="1173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80C2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7" name="Freeform: Shape 138">
            <a:extLst>
              <a:ext uri="{FF2B5EF4-FFF2-40B4-BE49-F238E27FC236}">
                <a16:creationId xmlns:a16="http://schemas.microsoft.com/office/drawing/2014/main" id="{5F3CDE95-FB2E-47A7-8276-F64ADAB01C8C}"/>
              </a:ext>
            </a:extLst>
          </p:cNvPr>
          <p:cNvSpPr>
            <a:spLocks/>
          </p:cNvSpPr>
          <p:nvPr/>
        </p:nvSpPr>
        <p:spPr bwMode="auto">
          <a:xfrm>
            <a:off x="4681263" y="5137817"/>
            <a:ext cx="1554978" cy="722966"/>
          </a:xfrm>
          <a:custGeom>
            <a:avLst/>
            <a:gdLst>
              <a:gd name="T0" fmla="*/ 1055 w 5841"/>
              <a:gd name="T1" fmla="*/ 1375 h 2715"/>
              <a:gd name="T2" fmla="*/ 1055 w 5841"/>
              <a:gd name="T3" fmla="*/ 1375 h 2715"/>
              <a:gd name="T4" fmla="*/ 1055 w 5841"/>
              <a:gd name="T5" fmla="*/ 1375 h 2715"/>
              <a:gd name="T6" fmla="*/ 1055 w 5841"/>
              <a:gd name="T7" fmla="*/ 1375 h 2715"/>
              <a:gd name="T8" fmla="*/ 1055 w 5841"/>
              <a:gd name="T9" fmla="*/ 1375 h 2715"/>
              <a:gd name="T10" fmla="*/ 1055 w 5841"/>
              <a:gd name="T11" fmla="*/ 1375 h 2715"/>
              <a:gd name="T12" fmla="*/ 1067 w 5841"/>
              <a:gd name="T13" fmla="*/ 1375 h 2715"/>
              <a:gd name="T14" fmla="*/ 1067 w 5841"/>
              <a:gd name="T15" fmla="*/ 1375 h 2715"/>
              <a:gd name="T16" fmla="*/ 2720 w 5841"/>
              <a:gd name="T17" fmla="*/ 0 h 2715"/>
              <a:gd name="T18" fmla="*/ 6 w 5841"/>
              <a:gd name="T19" fmla="*/ 0 h 2715"/>
              <a:gd name="T20" fmla="*/ 1055 w 5841"/>
              <a:gd name="T21" fmla="*/ 1357 h 2715"/>
              <a:gd name="T22" fmla="*/ 0 w 5841"/>
              <a:gd name="T23" fmla="*/ 2714 h 2715"/>
              <a:gd name="T24" fmla="*/ 2739 w 5841"/>
              <a:gd name="T25" fmla="*/ 2714 h 2715"/>
              <a:gd name="T26" fmla="*/ 3183 w 5841"/>
              <a:gd name="T27" fmla="*/ 2140 h 2715"/>
              <a:gd name="T28" fmla="*/ 3183 w 5841"/>
              <a:gd name="T29" fmla="*/ 2140 h 2715"/>
              <a:gd name="T30" fmla="*/ 3787 w 5841"/>
              <a:gd name="T31" fmla="*/ 1375 h 2715"/>
              <a:gd name="T32" fmla="*/ 3781 w 5841"/>
              <a:gd name="T33" fmla="*/ 1369 h 2715"/>
              <a:gd name="T34" fmla="*/ 3170 w 5841"/>
              <a:gd name="T35" fmla="*/ 573 h 2715"/>
              <a:gd name="T36" fmla="*/ 3170 w 5841"/>
              <a:gd name="T37" fmla="*/ 573 h 2715"/>
              <a:gd name="T38" fmla="*/ 2720 w 5841"/>
              <a:gd name="T39" fmla="*/ 0 h 2715"/>
              <a:gd name="T40" fmla="*/ 4842 w 5841"/>
              <a:gd name="T41" fmla="*/ 0 h 2715"/>
              <a:gd name="T42" fmla="*/ 4817 w 5841"/>
              <a:gd name="T43" fmla="*/ 0 h 2715"/>
              <a:gd name="T44" fmla="*/ 4842 w 5841"/>
              <a:gd name="T45" fmla="*/ 30 h 2715"/>
              <a:gd name="T46" fmla="*/ 4848 w 5841"/>
              <a:gd name="T47" fmla="*/ 18 h 2715"/>
              <a:gd name="T48" fmla="*/ 5840 w 5841"/>
              <a:gd name="T49" fmla="*/ 1289 h 2715"/>
              <a:gd name="T50" fmla="*/ 4842 w 5841"/>
              <a:gd name="T51" fmla="*/ 0 h 2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841" h="2715">
                <a:moveTo>
                  <a:pt x="1055" y="1375"/>
                </a:moveTo>
                <a:lnTo>
                  <a:pt x="1055" y="1375"/>
                </a:lnTo>
                <a:close/>
                <a:moveTo>
                  <a:pt x="1055" y="1375"/>
                </a:moveTo>
                <a:lnTo>
                  <a:pt x="1055" y="1375"/>
                </a:lnTo>
                <a:close/>
                <a:moveTo>
                  <a:pt x="1055" y="1375"/>
                </a:moveTo>
                <a:lnTo>
                  <a:pt x="1055" y="1375"/>
                </a:lnTo>
                <a:close/>
                <a:moveTo>
                  <a:pt x="1067" y="1375"/>
                </a:moveTo>
                <a:lnTo>
                  <a:pt x="1067" y="1375"/>
                </a:lnTo>
                <a:close/>
                <a:moveTo>
                  <a:pt x="2720" y="0"/>
                </a:moveTo>
                <a:lnTo>
                  <a:pt x="6" y="0"/>
                </a:lnTo>
                <a:lnTo>
                  <a:pt x="1055" y="1357"/>
                </a:lnTo>
                <a:lnTo>
                  <a:pt x="0" y="2714"/>
                </a:lnTo>
                <a:lnTo>
                  <a:pt x="2739" y="2714"/>
                </a:lnTo>
                <a:lnTo>
                  <a:pt x="3183" y="2140"/>
                </a:lnTo>
                <a:lnTo>
                  <a:pt x="3183" y="2140"/>
                </a:lnTo>
                <a:lnTo>
                  <a:pt x="3787" y="1375"/>
                </a:lnTo>
                <a:lnTo>
                  <a:pt x="3781" y="1369"/>
                </a:lnTo>
                <a:lnTo>
                  <a:pt x="3170" y="573"/>
                </a:lnTo>
                <a:lnTo>
                  <a:pt x="3170" y="573"/>
                </a:lnTo>
                <a:lnTo>
                  <a:pt x="2720" y="0"/>
                </a:lnTo>
                <a:close/>
                <a:moveTo>
                  <a:pt x="4842" y="0"/>
                </a:moveTo>
                <a:lnTo>
                  <a:pt x="4817" y="0"/>
                </a:lnTo>
                <a:lnTo>
                  <a:pt x="4842" y="30"/>
                </a:lnTo>
                <a:lnTo>
                  <a:pt x="4848" y="18"/>
                </a:lnTo>
                <a:lnTo>
                  <a:pt x="5840" y="1289"/>
                </a:lnTo>
                <a:lnTo>
                  <a:pt x="4842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8" name="Freeform: Shape 139">
            <a:extLst>
              <a:ext uri="{FF2B5EF4-FFF2-40B4-BE49-F238E27FC236}">
                <a16:creationId xmlns:a16="http://schemas.microsoft.com/office/drawing/2014/main" id="{EC6C1E1E-B0C3-45BC-8488-80FE8A3F32A4}"/>
              </a:ext>
            </a:extLst>
          </p:cNvPr>
          <p:cNvSpPr>
            <a:spLocks/>
          </p:cNvSpPr>
          <p:nvPr/>
        </p:nvSpPr>
        <p:spPr bwMode="auto">
          <a:xfrm>
            <a:off x="5962800" y="5137818"/>
            <a:ext cx="272268" cy="343878"/>
          </a:xfrm>
          <a:custGeom>
            <a:avLst/>
            <a:gdLst>
              <a:gd name="T0" fmla="*/ 25 w 1024"/>
              <a:gd name="T1" fmla="*/ 0 h 1290"/>
              <a:gd name="T2" fmla="*/ 0 w 1024"/>
              <a:gd name="T3" fmla="*/ 0 h 1290"/>
              <a:gd name="T4" fmla="*/ 25 w 1024"/>
              <a:gd name="T5" fmla="*/ 30 h 1290"/>
              <a:gd name="T6" fmla="*/ 31 w 1024"/>
              <a:gd name="T7" fmla="*/ 18 h 1290"/>
              <a:gd name="T8" fmla="*/ 1023 w 1024"/>
              <a:gd name="T9" fmla="*/ 1289 h 1290"/>
              <a:gd name="T10" fmla="*/ 25 w 1024"/>
              <a:gd name="T11" fmla="*/ 0 h 1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24" h="1290">
                <a:moveTo>
                  <a:pt x="25" y="0"/>
                </a:moveTo>
                <a:lnTo>
                  <a:pt x="0" y="0"/>
                </a:lnTo>
                <a:lnTo>
                  <a:pt x="25" y="30"/>
                </a:lnTo>
                <a:lnTo>
                  <a:pt x="31" y="18"/>
                </a:lnTo>
                <a:lnTo>
                  <a:pt x="1023" y="1289"/>
                </a:lnTo>
                <a:lnTo>
                  <a:pt x="25" y="0"/>
                </a:lnTo>
              </a:path>
            </a:pathLst>
          </a:custGeom>
          <a:solidFill>
            <a:srgbClr val="80C2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9" name="Freeform: Shape 140">
            <a:extLst>
              <a:ext uri="{FF2B5EF4-FFF2-40B4-BE49-F238E27FC236}">
                <a16:creationId xmlns:a16="http://schemas.microsoft.com/office/drawing/2014/main" id="{D9F4C5F4-2827-4BCF-98D7-B0B7D783DF9F}"/>
              </a:ext>
            </a:extLst>
          </p:cNvPr>
          <p:cNvSpPr>
            <a:spLocks/>
          </p:cNvSpPr>
          <p:nvPr/>
        </p:nvSpPr>
        <p:spPr bwMode="auto">
          <a:xfrm>
            <a:off x="5209369" y="4889004"/>
            <a:ext cx="753432" cy="248813"/>
          </a:xfrm>
          <a:custGeom>
            <a:avLst/>
            <a:gdLst>
              <a:gd name="T0" fmla="*/ 2110 w 2832"/>
              <a:gd name="T1" fmla="*/ 0 h 933"/>
              <a:gd name="T2" fmla="*/ 0 w 2832"/>
              <a:gd name="T3" fmla="*/ 0 h 933"/>
              <a:gd name="T4" fmla="*/ 734 w 2832"/>
              <a:gd name="T5" fmla="*/ 932 h 933"/>
              <a:gd name="T6" fmla="*/ 2831 w 2832"/>
              <a:gd name="T7" fmla="*/ 932 h 933"/>
              <a:gd name="T8" fmla="*/ 2110 w 2832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32" h="933">
                <a:moveTo>
                  <a:pt x="2110" y="0"/>
                </a:moveTo>
                <a:lnTo>
                  <a:pt x="0" y="0"/>
                </a:lnTo>
                <a:lnTo>
                  <a:pt x="734" y="932"/>
                </a:lnTo>
                <a:lnTo>
                  <a:pt x="2831" y="932"/>
                </a:lnTo>
                <a:lnTo>
                  <a:pt x="2110" y="0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0" name="Freeform: Shape 141">
            <a:extLst>
              <a:ext uri="{FF2B5EF4-FFF2-40B4-BE49-F238E27FC236}">
                <a16:creationId xmlns:a16="http://schemas.microsoft.com/office/drawing/2014/main" id="{5DCC33E0-9FD2-460E-87DF-B894AA29F627}"/>
              </a:ext>
            </a:extLst>
          </p:cNvPr>
          <p:cNvSpPr>
            <a:spLocks/>
          </p:cNvSpPr>
          <p:nvPr/>
        </p:nvSpPr>
        <p:spPr bwMode="auto">
          <a:xfrm>
            <a:off x="5405355" y="5137817"/>
            <a:ext cx="564487" cy="366178"/>
          </a:xfrm>
          <a:custGeom>
            <a:avLst/>
            <a:gdLst>
              <a:gd name="T0" fmla="*/ 2097 w 2123"/>
              <a:gd name="T1" fmla="*/ 0 h 1376"/>
              <a:gd name="T2" fmla="*/ 0 w 2123"/>
              <a:gd name="T3" fmla="*/ 0 h 1376"/>
              <a:gd name="T4" fmla="*/ 450 w 2123"/>
              <a:gd name="T5" fmla="*/ 573 h 1376"/>
              <a:gd name="T6" fmla="*/ 450 w 2123"/>
              <a:gd name="T7" fmla="*/ 573 h 1376"/>
              <a:gd name="T8" fmla="*/ 1061 w 2123"/>
              <a:gd name="T9" fmla="*/ 1369 h 1376"/>
              <a:gd name="T10" fmla="*/ 1067 w 2123"/>
              <a:gd name="T11" fmla="*/ 1375 h 1376"/>
              <a:gd name="T12" fmla="*/ 1073 w 2123"/>
              <a:gd name="T13" fmla="*/ 1363 h 1376"/>
              <a:gd name="T14" fmla="*/ 2122 w 2123"/>
              <a:gd name="T15" fmla="*/ 30 h 1376"/>
              <a:gd name="T16" fmla="*/ 2097 w 2123"/>
              <a:gd name="T17" fmla="*/ 0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23" h="1376">
                <a:moveTo>
                  <a:pt x="2097" y="0"/>
                </a:moveTo>
                <a:lnTo>
                  <a:pt x="0" y="0"/>
                </a:lnTo>
                <a:lnTo>
                  <a:pt x="450" y="573"/>
                </a:lnTo>
                <a:lnTo>
                  <a:pt x="450" y="573"/>
                </a:lnTo>
                <a:lnTo>
                  <a:pt x="1061" y="1369"/>
                </a:lnTo>
                <a:lnTo>
                  <a:pt x="1067" y="1375"/>
                </a:lnTo>
                <a:lnTo>
                  <a:pt x="1073" y="1363"/>
                </a:lnTo>
                <a:lnTo>
                  <a:pt x="2122" y="30"/>
                </a:lnTo>
                <a:lnTo>
                  <a:pt x="2097" y="0"/>
                </a:lnTo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1" name="Freeform: Shape 142">
            <a:extLst>
              <a:ext uri="{FF2B5EF4-FFF2-40B4-BE49-F238E27FC236}">
                <a16:creationId xmlns:a16="http://schemas.microsoft.com/office/drawing/2014/main" id="{56485D64-AA9E-47D5-805E-70EB2B5F7F7F}"/>
              </a:ext>
            </a:extLst>
          </p:cNvPr>
          <p:cNvSpPr>
            <a:spLocks/>
          </p:cNvSpPr>
          <p:nvPr/>
        </p:nvSpPr>
        <p:spPr bwMode="auto">
          <a:xfrm>
            <a:off x="5212890" y="5480522"/>
            <a:ext cx="1039782" cy="636116"/>
          </a:xfrm>
          <a:custGeom>
            <a:avLst/>
            <a:gdLst>
              <a:gd name="T0" fmla="*/ 3891 w 3905"/>
              <a:gd name="T1" fmla="*/ 86 h 2388"/>
              <a:gd name="T2" fmla="*/ 3891 w 3905"/>
              <a:gd name="T3" fmla="*/ 86 h 2388"/>
              <a:gd name="T4" fmla="*/ 3891 w 3905"/>
              <a:gd name="T5" fmla="*/ 86 h 2388"/>
              <a:gd name="T6" fmla="*/ 3891 w 3905"/>
              <a:gd name="T7" fmla="*/ 86 h 2388"/>
              <a:gd name="T8" fmla="*/ 3842 w 3905"/>
              <a:gd name="T9" fmla="*/ 0 h 2388"/>
              <a:gd name="T10" fmla="*/ 3891 w 3905"/>
              <a:gd name="T11" fmla="*/ 68 h 2388"/>
              <a:gd name="T12" fmla="*/ 3879 w 3905"/>
              <a:gd name="T13" fmla="*/ 74 h 2388"/>
              <a:gd name="T14" fmla="*/ 3891 w 3905"/>
              <a:gd name="T15" fmla="*/ 86 h 2388"/>
              <a:gd name="T16" fmla="*/ 3891 w 3905"/>
              <a:gd name="T17" fmla="*/ 86 h 2388"/>
              <a:gd name="T18" fmla="*/ 2838 w 3905"/>
              <a:gd name="T19" fmla="*/ 1443 h 2388"/>
              <a:gd name="T20" fmla="*/ 2825 w 3905"/>
              <a:gd name="T21" fmla="*/ 1425 h 2388"/>
              <a:gd name="T22" fmla="*/ 741 w 3905"/>
              <a:gd name="T23" fmla="*/ 1425 h 2388"/>
              <a:gd name="T24" fmla="*/ 0 w 3905"/>
              <a:gd name="T25" fmla="*/ 2387 h 2388"/>
              <a:gd name="T26" fmla="*/ 2110 w 3905"/>
              <a:gd name="T27" fmla="*/ 2387 h 2388"/>
              <a:gd name="T28" fmla="*/ 3904 w 3905"/>
              <a:gd name="T29" fmla="*/ 86 h 2388"/>
              <a:gd name="T30" fmla="*/ 3842 w 3905"/>
              <a:gd name="T31" fmla="*/ 0 h 2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905" h="2388">
                <a:moveTo>
                  <a:pt x="3891" y="86"/>
                </a:moveTo>
                <a:lnTo>
                  <a:pt x="3891" y="86"/>
                </a:lnTo>
                <a:close/>
                <a:moveTo>
                  <a:pt x="3891" y="86"/>
                </a:moveTo>
                <a:lnTo>
                  <a:pt x="3891" y="86"/>
                </a:lnTo>
                <a:close/>
                <a:moveTo>
                  <a:pt x="3842" y="0"/>
                </a:moveTo>
                <a:lnTo>
                  <a:pt x="3891" y="68"/>
                </a:lnTo>
                <a:lnTo>
                  <a:pt x="3879" y="74"/>
                </a:lnTo>
                <a:lnTo>
                  <a:pt x="3891" y="86"/>
                </a:lnTo>
                <a:lnTo>
                  <a:pt x="3891" y="86"/>
                </a:lnTo>
                <a:lnTo>
                  <a:pt x="2838" y="1443"/>
                </a:lnTo>
                <a:lnTo>
                  <a:pt x="2825" y="1425"/>
                </a:lnTo>
                <a:lnTo>
                  <a:pt x="741" y="1425"/>
                </a:lnTo>
                <a:lnTo>
                  <a:pt x="0" y="2387"/>
                </a:lnTo>
                <a:lnTo>
                  <a:pt x="2110" y="2387"/>
                </a:lnTo>
                <a:lnTo>
                  <a:pt x="3904" y="86"/>
                </a:lnTo>
                <a:lnTo>
                  <a:pt x="384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2" name="Freeform: Shape 143">
            <a:extLst>
              <a:ext uri="{FF2B5EF4-FFF2-40B4-BE49-F238E27FC236}">
                <a16:creationId xmlns:a16="http://schemas.microsoft.com/office/drawing/2014/main" id="{F23D72DF-4C1F-46C5-A2B5-CFEFB31728BD}"/>
              </a:ext>
            </a:extLst>
          </p:cNvPr>
          <p:cNvSpPr>
            <a:spLocks/>
          </p:cNvSpPr>
          <p:nvPr/>
        </p:nvSpPr>
        <p:spPr bwMode="auto">
          <a:xfrm>
            <a:off x="6247977" y="5503995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5DB6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3" name="Freeform: Shape 144">
            <a:extLst>
              <a:ext uri="{FF2B5EF4-FFF2-40B4-BE49-F238E27FC236}">
                <a16:creationId xmlns:a16="http://schemas.microsoft.com/office/drawing/2014/main" id="{3A7416F3-E4C4-4299-BA28-26AF504CF6C5}"/>
              </a:ext>
            </a:extLst>
          </p:cNvPr>
          <p:cNvSpPr>
            <a:spLocks/>
          </p:cNvSpPr>
          <p:nvPr/>
        </p:nvSpPr>
        <p:spPr bwMode="auto">
          <a:xfrm>
            <a:off x="6247977" y="5503995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5DB6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4" name="Freeform: Shape 145">
            <a:extLst>
              <a:ext uri="{FF2B5EF4-FFF2-40B4-BE49-F238E27FC236}">
                <a16:creationId xmlns:a16="http://schemas.microsoft.com/office/drawing/2014/main" id="{2793DEA7-9A7A-4B3F-9DA7-CDEF6E200408}"/>
              </a:ext>
            </a:extLst>
          </p:cNvPr>
          <p:cNvSpPr>
            <a:spLocks/>
          </p:cNvSpPr>
          <p:nvPr/>
        </p:nvSpPr>
        <p:spPr bwMode="auto">
          <a:xfrm>
            <a:off x="5410050" y="5142512"/>
            <a:ext cx="839102" cy="718271"/>
          </a:xfrm>
          <a:custGeom>
            <a:avLst/>
            <a:gdLst>
              <a:gd name="T0" fmla="*/ 1048 w 3151"/>
              <a:gd name="T1" fmla="*/ 1357 h 2697"/>
              <a:gd name="T2" fmla="*/ 444 w 3151"/>
              <a:gd name="T3" fmla="*/ 2122 h 2697"/>
              <a:gd name="T4" fmla="*/ 444 w 3151"/>
              <a:gd name="T5" fmla="*/ 2122 h 2697"/>
              <a:gd name="T6" fmla="*/ 0 w 3151"/>
              <a:gd name="T7" fmla="*/ 2696 h 2697"/>
              <a:gd name="T8" fmla="*/ 2084 w 3151"/>
              <a:gd name="T9" fmla="*/ 2696 h 2697"/>
              <a:gd name="T10" fmla="*/ 1048 w 3151"/>
              <a:gd name="T11" fmla="*/ 1357 h 2697"/>
              <a:gd name="T12" fmla="*/ 2109 w 3151"/>
              <a:gd name="T13" fmla="*/ 0 h 2697"/>
              <a:gd name="T14" fmla="*/ 2103 w 3151"/>
              <a:gd name="T15" fmla="*/ 12 h 2697"/>
              <a:gd name="T16" fmla="*/ 3138 w 3151"/>
              <a:gd name="T17" fmla="*/ 1345 h 2697"/>
              <a:gd name="T18" fmla="*/ 3150 w 3151"/>
              <a:gd name="T19" fmla="*/ 1339 h 2697"/>
              <a:gd name="T20" fmla="*/ 3101 w 3151"/>
              <a:gd name="T21" fmla="*/ 1271 h 2697"/>
              <a:gd name="T22" fmla="*/ 2109 w 3151"/>
              <a:gd name="T23" fmla="*/ 0 h 2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151" h="2697">
                <a:moveTo>
                  <a:pt x="1048" y="1357"/>
                </a:moveTo>
                <a:lnTo>
                  <a:pt x="444" y="2122"/>
                </a:lnTo>
                <a:lnTo>
                  <a:pt x="444" y="2122"/>
                </a:lnTo>
                <a:lnTo>
                  <a:pt x="0" y="2696"/>
                </a:lnTo>
                <a:lnTo>
                  <a:pt x="2084" y="2696"/>
                </a:lnTo>
                <a:lnTo>
                  <a:pt x="1048" y="1357"/>
                </a:lnTo>
                <a:close/>
                <a:moveTo>
                  <a:pt x="2109" y="0"/>
                </a:moveTo>
                <a:lnTo>
                  <a:pt x="2103" y="12"/>
                </a:lnTo>
                <a:lnTo>
                  <a:pt x="3138" y="1345"/>
                </a:lnTo>
                <a:lnTo>
                  <a:pt x="3150" y="1339"/>
                </a:lnTo>
                <a:lnTo>
                  <a:pt x="3101" y="1271"/>
                </a:lnTo>
                <a:lnTo>
                  <a:pt x="2109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5" name="Freeform: Shape 146">
            <a:extLst>
              <a:ext uri="{FF2B5EF4-FFF2-40B4-BE49-F238E27FC236}">
                <a16:creationId xmlns:a16="http://schemas.microsoft.com/office/drawing/2014/main" id="{32A865F9-8CFF-4177-B69C-6308FE151649}"/>
              </a:ext>
            </a:extLst>
          </p:cNvPr>
          <p:cNvSpPr>
            <a:spLocks/>
          </p:cNvSpPr>
          <p:nvPr/>
        </p:nvSpPr>
        <p:spPr bwMode="auto">
          <a:xfrm>
            <a:off x="5969842" y="5142512"/>
            <a:ext cx="279309" cy="357962"/>
          </a:xfrm>
          <a:custGeom>
            <a:avLst/>
            <a:gdLst>
              <a:gd name="T0" fmla="*/ 6 w 1048"/>
              <a:gd name="T1" fmla="*/ 0 h 1346"/>
              <a:gd name="T2" fmla="*/ 0 w 1048"/>
              <a:gd name="T3" fmla="*/ 12 h 1346"/>
              <a:gd name="T4" fmla="*/ 1035 w 1048"/>
              <a:gd name="T5" fmla="*/ 1345 h 1346"/>
              <a:gd name="T6" fmla="*/ 1047 w 1048"/>
              <a:gd name="T7" fmla="*/ 1339 h 1346"/>
              <a:gd name="T8" fmla="*/ 998 w 1048"/>
              <a:gd name="T9" fmla="*/ 1271 h 1346"/>
              <a:gd name="T10" fmla="*/ 6 w 1048"/>
              <a:gd name="T11" fmla="*/ 0 h 1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48" h="1346">
                <a:moveTo>
                  <a:pt x="6" y="0"/>
                </a:moveTo>
                <a:lnTo>
                  <a:pt x="0" y="12"/>
                </a:lnTo>
                <a:lnTo>
                  <a:pt x="1035" y="1345"/>
                </a:lnTo>
                <a:lnTo>
                  <a:pt x="1047" y="1339"/>
                </a:lnTo>
                <a:lnTo>
                  <a:pt x="998" y="1271"/>
                </a:lnTo>
                <a:lnTo>
                  <a:pt x="6" y="0"/>
                </a:lnTo>
              </a:path>
            </a:pathLst>
          </a:custGeom>
          <a:solidFill>
            <a:srgbClr val="36AEA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6" name="Freeform: Shape 147">
            <a:extLst>
              <a:ext uri="{FF2B5EF4-FFF2-40B4-BE49-F238E27FC236}">
                <a16:creationId xmlns:a16="http://schemas.microsoft.com/office/drawing/2014/main" id="{1EAF65A0-BB8D-4942-978C-7ACCB773A237}"/>
              </a:ext>
            </a:extLst>
          </p:cNvPr>
          <p:cNvSpPr>
            <a:spLocks/>
          </p:cNvSpPr>
          <p:nvPr/>
        </p:nvSpPr>
        <p:spPr bwMode="auto">
          <a:xfrm>
            <a:off x="6247977" y="5503995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36AEA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7" name="Freeform: Shape 148">
            <a:extLst>
              <a:ext uri="{FF2B5EF4-FFF2-40B4-BE49-F238E27FC236}">
                <a16:creationId xmlns:a16="http://schemas.microsoft.com/office/drawing/2014/main" id="{44206EEB-E997-4DF6-A4AE-CB0325B1D288}"/>
              </a:ext>
            </a:extLst>
          </p:cNvPr>
          <p:cNvSpPr>
            <a:spLocks/>
          </p:cNvSpPr>
          <p:nvPr/>
        </p:nvSpPr>
        <p:spPr bwMode="auto">
          <a:xfrm>
            <a:off x="6247977" y="5503995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36AEA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8" name="Freeform: Shape 149">
            <a:extLst>
              <a:ext uri="{FF2B5EF4-FFF2-40B4-BE49-F238E27FC236}">
                <a16:creationId xmlns:a16="http://schemas.microsoft.com/office/drawing/2014/main" id="{3DF90925-3977-48E5-9C28-558786B6C4D0}"/>
              </a:ext>
            </a:extLst>
          </p:cNvPr>
          <p:cNvSpPr>
            <a:spLocks/>
          </p:cNvSpPr>
          <p:nvPr/>
        </p:nvSpPr>
        <p:spPr bwMode="auto">
          <a:xfrm>
            <a:off x="6247977" y="5503995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36AEA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9" name="Freeform: Shape 150">
            <a:extLst>
              <a:ext uri="{FF2B5EF4-FFF2-40B4-BE49-F238E27FC236}">
                <a16:creationId xmlns:a16="http://schemas.microsoft.com/office/drawing/2014/main" id="{77357C6B-3B25-41C2-8CE6-04A8AEF2084A}"/>
              </a:ext>
            </a:extLst>
          </p:cNvPr>
          <p:cNvSpPr>
            <a:spLocks/>
          </p:cNvSpPr>
          <p:nvPr/>
        </p:nvSpPr>
        <p:spPr bwMode="auto">
          <a:xfrm>
            <a:off x="6247977" y="5503995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36AEA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0" name="Freeform: Shape 151">
            <a:extLst>
              <a:ext uri="{FF2B5EF4-FFF2-40B4-BE49-F238E27FC236}">
                <a16:creationId xmlns:a16="http://schemas.microsoft.com/office/drawing/2014/main" id="{77821339-1591-42F0-9D90-3E26AF70918D}"/>
              </a:ext>
            </a:extLst>
          </p:cNvPr>
          <p:cNvSpPr>
            <a:spLocks/>
          </p:cNvSpPr>
          <p:nvPr/>
        </p:nvSpPr>
        <p:spPr bwMode="auto">
          <a:xfrm>
            <a:off x="6251499" y="5501648"/>
            <a:ext cx="1173" cy="2347"/>
          </a:xfrm>
          <a:custGeom>
            <a:avLst/>
            <a:gdLst>
              <a:gd name="T0" fmla="*/ 0 w 1"/>
              <a:gd name="T1" fmla="*/ 0 h 7"/>
              <a:gd name="T2" fmla="*/ 0 w 1"/>
              <a:gd name="T3" fmla="*/ 6 h 7"/>
              <a:gd name="T4" fmla="*/ 0 w 1"/>
              <a:gd name="T5" fmla="*/ 6 h 7"/>
              <a:gd name="T6" fmla="*/ 0 w 1"/>
              <a:gd name="T7" fmla="*/ 6 h 7"/>
              <a:gd name="T8" fmla="*/ 0 w 1"/>
              <a:gd name="T9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7">
                <a:moveTo>
                  <a:pt x="0" y="0"/>
                </a:moveTo>
                <a:lnTo>
                  <a:pt x="0" y="6"/>
                </a:lnTo>
                <a:lnTo>
                  <a:pt x="0" y="6"/>
                </a:lnTo>
                <a:lnTo>
                  <a:pt x="0" y="6"/>
                </a:lnTo>
                <a:lnTo>
                  <a:pt x="0" y="0"/>
                </a:lnTo>
              </a:path>
            </a:pathLst>
          </a:custGeom>
          <a:solidFill>
            <a:srgbClr val="5DB6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1" name="Freeform: Shape 152">
            <a:extLst>
              <a:ext uri="{FF2B5EF4-FFF2-40B4-BE49-F238E27FC236}">
                <a16:creationId xmlns:a16="http://schemas.microsoft.com/office/drawing/2014/main" id="{35B94493-74EC-427D-9244-A6493976A444}"/>
              </a:ext>
            </a:extLst>
          </p:cNvPr>
          <p:cNvSpPr>
            <a:spLocks/>
          </p:cNvSpPr>
          <p:nvPr/>
        </p:nvSpPr>
        <p:spPr bwMode="auto">
          <a:xfrm>
            <a:off x="6251499" y="5501648"/>
            <a:ext cx="1173" cy="2347"/>
          </a:xfrm>
          <a:custGeom>
            <a:avLst/>
            <a:gdLst>
              <a:gd name="T0" fmla="*/ 0 w 1"/>
              <a:gd name="T1" fmla="*/ 0 h 7"/>
              <a:gd name="T2" fmla="*/ 0 w 1"/>
              <a:gd name="T3" fmla="*/ 6 h 7"/>
              <a:gd name="T4" fmla="*/ 0 w 1"/>
              <a:gd name="T5" fmla="*/ 6 h 7"/>
              <a:gd name="T6" fmla="*/ 0 w 1"/>
              <a:gd name="T7" fmla="*/ 6 h 7"/>
              <a:gd name="T8" fmla="*/ 0 w 1"/>
              <a:gd name="T9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7">
                <a:moveTo>
                  <a:pt x="0" y="0"/>
                </a:moveTo>
                <a:lnTo>
                  <a:pt x="0" y="6"/>
                </a:lnTo>
                <a:lnTo>
                  <a:pt x="0" y="6"/>
                </a:lnTo>
                <a:lnTo>
                  <a:pt x="0" y="6"/>
                </a:lnTo>
                <a:lnTo>
                  <a:pt x="0" y="0"/>
                </a:lnTo>
              </a:path>
            </a:pathLst>
          </a:custGeom>
          <a:solidFill>
            <a:srgbClr val="5DB6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2" name="Freeform: Shape 153">
            <a:extLst>
              <a:ext uri="{FF2B5EF4-FFF2-40B4-BE49-F238E27FC236}">
                <a16:creationId xmlns:a16="http://schemas.microsoft.com/office/drawing/2014/main" id="{FADBD28E-0A5D-4D68-B811-CDCFE547622A}"/>
              </a:ext>
            </a:extLst>
          </p:cNvPr>
          <p:cNvSpPr>
            <a:spLocks/>
          </p:cNvSpPr>
          <p:nvPr/>
        </p:nvSpPr>
        <p:spPr bwMode="auto">
          <a:xfrm>
            <a:off x="6251499" y="5503995"/>
            <a:ext cx="1173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36AEA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3" name="Freeform: Shape 154">
            <a:extLst>
              <a:ext uri="{FF2B5EF4-FFF2-40B4-BE49-F238E27FC236}">
                <a16:creationId xmlns:a16="http://schemas.microsoft.com/office/drawing/2014/main" id="{549154EB-9C62-4C9A-A6A7-6481B549CDDD}"/>
              </a:ext>
            </a:extLst>
          </p:cNvPr>
          <p:cNvSpPr>
            <a:spLocks/>
          </p:cNvSpPr>
          <p:nvPr/>
        </p:nvSpPr>
        <p:spPr bwMode="auto">
          <a:xfrm>
            <a:off x="6251499" y="5503995"/>
            <a:ext cx="1173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36AEA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4" name="Freeform: Shape 155">
            <a:extLst>
              <a:ext uri="{FF2B5EF4-FFF2-40B4-BE49-F238E27FC236}">
                <a16:creationId xmlns:a16="http://schemas.microsoft.com/office/drawing/2014/main" id="{99B26A60-4C18-42C3-8BB4-E8665E9E629E}"/>
              </a:ext>
            </a:extLst>
          </p:cNvPr>
          <p:cNvSpPr>
            <a:spLocks/>
          </p:cNvSpPr>
          <p:nvPr/>
        </p:nvSpPr>
        <p:spPr bwMode="auto">
          <a:xfrm>
            <a:off x="5965148" y="5500474"/>
            <a:ext cx="284004" cy="365004"/>
          </a:xfrm>
          <a:custGeom>
            <a:avLst/>
            <a:gdLst>
              <a:gd name="T0" fmla="*/ 1054 w 1067"/>
              <a:gd name="T1" fmla="*/ 0 h 1370"/>
              <a:gd name="T2" fmla="*/ 13 w 1067"/>
              <a:gd name="T3" fmla="*/ 1351 h 1370"/>
              <a:gd name="T4" fmla="*/ 0 w 1067"/>
              <a:gd name="T5" fmla="*/ 1351 h 1370"/>
              <a:gd name="T6" fmla="*/ 13 w 1067"/>
              <a:gd name="T7" fmla="*/ 1369 h 1370"/>
              <a:gd name="T8" fmla="*/ 1066 w 1067"/>
              <a:gd name="T9" fmla="*/ 12 h 1370"/>
              <a:gd name="T10" fmla="*/ 1066 w 1067"/>
              <a:gd name="T11" fmla="*/ 12 h 1370"/>
              <a:gd name="T12" fmla="*/ 1054 w 1067"/>
              <a:gd name="T13" fmla="*/ 0 h 1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7" h="1370">
                <a:moveTo>
                  <a:pt x="1054" y="0"/>
                </a:moveTo>
                <a:lnTo>
                  <a:pt x="13" y="1351"/>
                </a:lnTo>
                <a:lnTo>
                  <a:pt x="0" y="1351"/>
                </a:lnTo>
                <a:lnTo>
                  <a:pt x="13" y="1369"/>
                </a:lnTo>
                <a:lnTo>
                  <a:pt x="1066" y="12"/>
                </a:lnTo>
                <a:lnTo>
                  <a:pt x="1066" y="12"/>
                </a:lnTo>
                <a:lnTo>
                  <a:pt x="1054" y="0"/>
                </a:lnTo>
              </a:path>
            </a:pathLst>
          </a:custGeom>
          <a:solidFill>
            <a:srgbClr val="27ACA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5" name="Freeform: Shape 156">
            <a:extLst>
              <a:ext uri="{FF2B5EF4-FFF2-40B4-BE49-F238E27FC236}">
                <a16:creationId xmlns:a16="http://schemas.microsoft.com/office/drawing/2014/main" id="{3DC520EE-537C-4FA0-87A9-2BC2DC8981D9}"/>
              </a:ext>
            </a:extLst>
          </p:cNvPr>
          <p:cNvSpPr>
            <a:spLocks/>
          </p:cNvSpPr>
          <p:nvPr/>
        </p:nvSpPr>
        <p:spPr bwMode="auto">
          <a:xfrm>
            <a:off x="5965148" y="5500474"/>
            <a:ext cx="284004" cy="365004"/>
          </a:xfrm>
          <a:custGeom>
            <a:avLst/>
            <a:gdLst>
              <a:gd name="T0" fmla="*/ 1054 w 1067"/>
              <a:gd name="T1" fmla="*/ 0 h 1370"/>
              <a:gd name="T2" fmla="*/ 13 w 1067"/>
              <a:gd name="T3" fmla="*/ 1351 h 1370"/>
              <a:gd name="T4" fmla="*/ 0 w 1067"/>
              <a:gd name="T5" fmla="*/ 1351 h 1370"/>
              <a:gd name="T6" fmla="*/ 13 w 1067"/>
              <a:gd name="T7" fmla="*/ 1369 h 1370"/>
              <a:gd name="T8" fmla="*/ 1066 w 1067"/>
              <a:gd name="T9" fmla="*/ 12 h 1370"/>
              <a:gd name="T10" fmla="*/ 1066 w 1067"/>
              <a:gd name="T11" fmla="*/ 12 h 1370"/>
              <a:gd name="T12" fmla="*/ 1054 w 1067"/>
              <a:gd name="T13" fmla="*/ 0 h 1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7" h="1370">
                <a:moveTo>
                  <a:pt x="1054" y="0"/>
                </a:moveTo>
                <a:lnTo>
                  <a:pt x="13" y="1351"/>
                </a:lnTo>
                <a:lnTo>
                  <a:pt x="0" y="1351"/>
                </a:lnTo>
                <a:lnTo>
                  <a:pt x="13" y="1369"/>
                </a:lnTo>
                <a:lnTo>
                  <a:pt x="1066" y="12"/>
                </a:lnTo>
                <a:lnTo>
                  <a:pt x="1066" y="12"/>
                </a:lnTo>
                <a:lnTo>
                  <a:pt x="1054" y="0"/>
                </a:lnTo>
              </a:path>
            </a:pathLst>
          </a:custGeom>
          <a:solidFill>
            <a:srgbClr val="27ACA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6" name="Freeform: Shape 157">
            <a:extLst>
              <a:ext uri="{FF2B5EF4-FFF2-40B4-BE49-F238E27FC236}">
                <a16:creationId xmlns:a16="http://schemas.microsoft.com/office/drawing/2014/main" id="{40315C6A-4B1F-484A-AA6D-3B6D90CF9A98}"/>
              </a:ext>
            </a:extLst>
          </p:cNvPr>
          <p:cNvSpPr>
            <a:spLocks/>
          </p:cNvSpPr>
          <p:nvPr/>
        </p:nvSpPr>
        <p:spPr bwMode="auto">
          <a:xfrm>
            <a:off x="5689359" y="5146032"/>
            <a:ext cx="556272" cy="714750"/>
          </a:xfrm>
          <a:custGeom>
            <a:avLst/>
            <a:gdLst>
              <a:gd name="T0" fmla="*/ 1055 w 2091"/>
              <a:gd name="T1" fmla="*/ 0 h 2685"/>
              <a:gd name="T2" fmla="*/ 6 w 2091"/>
              <a:gd name="T3" fmla="*/ 1333 h 2685"/>
              <a:gd name="T4" fmla="*/ 0 w 2091"/>
              <a:gd name="T5" fmla="*/ 1345 h 2685"/>
              <a:gd name="T6" fmla="*/ 1036 w 2091"/>
              <a:gd name="T7" fmla="*/ 2684 h 2685"/>
              <a:gd name="T8" fmla="*/ 1049 w 2091"/>
              <a:gd name="T9" fmla="*/ 2684 h 2685"/>
              <a:gd name="T10" fmla="*/ 2090 w 2091"/>
              <a:gd name="T11" fmla="*/ 1333 h 2685"/>
              <a:gd name="T12" fmla="*/ 1055 w 2091"/>
              <a:gd name="T13" fmla="*/ 0 h 2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91" h="2685">
                <a:moveTo>
                  <a:pt x="1055" y="0"/>
                </a:moveTo>
                <a:lnTo>
                  <a:pt x="6" y="1333"/>
                </a:lnTo>
                <a:lnTo>
                  <a:pt x="0" y="1345"/>
                </a:lnTo>
                <a:lnTo>
                  <a:pt x="1036" y="2684"/>
                </a:lnTo>
                <a:lnTo>
                  <a:pt x="1049" y="2684"/>
                </a:lnTo>
                <a:lnTo>
                  <a:pt x="2090" y="1333"/>
                </a:lnTo>
                <a:lnTo>
                  <a:pt x="1055" y="0"/>
                </a:lnTo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7" name="TextBox 158">
            <a:extLst>
              <a:ext uri="{FF2B5EF4-FFF2-40B4-BE49-F238E27FC236}">
                <a16:creationId xmlns:a16="http://schemas.microsoft.com/office/drawing/2014/main" id="{9EBE2005-C2D2-4AA5-8E4D-E9C40ED769A8}"/>
              </a:ext>
            </a:extLst>
          </p:cNvPr>
          <p:cNvSpPr txBox="1"/>
          <p:nvPr/>
        </p:nvSpPr>
        <p:spPr>
          <a:xfrm>
            <a:off x="5853975" y="2132592"/>
            <a:ext cx="519939" cy="346212"/>
          </a:xfrm>
          <a:prstGeom prst="rect">
            <a:avLst/>
          </a:prstGeom>
          <a:noFill/>
        </p:spPr>
        <p:txBody>
          <a:bodyPr wrap="none" lIns="182843" tIns="91422" rIns="182843" bIns="91422">
            <a:normAutofit/>
          </a:bodyPr>
          <a:lstStyle/>
          <a:p>
            <a:r>
              <a:rPr lang="id-ID" sz="1050" b="1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188" name="TextBox 159">
            <a:extLst>
              <a:ext uri="{FF2B5EF4-FFF2-40B4-BE49-F238E27FC236}">
                <a16:creationId xmlns:a16="http://schemas.microsoft.com/office/drawing/2014/main" id="{83C41FAF-63EB-4DAE-91C1-0384CDEE7C67}"/>
              </a:ext>
            </a:extLst>
          </p:cNvPr>
          <p:cNvSpPr txBox="1"/>
          <p:nvPr/>
        </p:nvSpPr>
        <p:spPr>
          <a:xfrm>
            <a:off x="5729293" y="2801335"/>
            <a:ext cx="519939" cy="346212"/>
          </a:xfrm>
          <a:prstGeom prst="rect">
            <a:avLst/>
          </a:prstGeom>
          <a:noFill/>
        </p:spPr>
        <p:txBody>
          <a:bodyPr wrap="none" lIns="182843" tIns="91422" rIns="182843" bIns="91422">
            <a:normAutofit/>
          </a:bodyPr>
          <a:lstStyle/>
          <a:p>
            <a:r>
              <a:rPr lang="id-ID" sz="1050" b="1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189" name="TextBox 160">
            <a:extLst>
              <a:ext uri="{FF2B5EF4-FFF2-40B4-BE49-F238E27FC236}">
                <a16:creationId xmlns:a16="http://schemas.microsoft.com/office/drawing/2014/main" id="{1938A1EC-DD14-4ABB-91EA-5A4C49BCBC97}"/>
              </a:ext>
            </a:extLst>
          </p:cNvPr>
          <p:cNvSpPr txBox="1"/>
          <p:nvPr/>
        </p:nvSpPr>
        <p:spPr>
          <a:xfrm>
            <a:off x="5842691" y="3414681"/>
            <a:ext cx="519939" cy="346212"/>
          </a:xfrm>
          <a:prstGeom prst="rect">
            <a:avLst/>
          </a:prstGeom>
          <a:noFill/>
        </p:spPr>
        <p:txBody>
          <a:bodyPr wrap="none" lIns="182843" tIns="91422" rIns="182843" bIns="91422">
            <a:normAutofit/>
          </a:bodyPr>
          <a:lstStyle/>
          <a:p>
            <a:r>
              <a:rPr lang="id-ID" sz="1050" b="1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190" name="TextBox 161">
            <a:extLst>
              <a:ext uri="{FF2B5EF4-FFF2-40B4-BE49-F238E27FC236}">
                <a16:creationId xmlns:a16="http://schemas.microsoft.com/office/drawing/2014/main" id="{D0A40B52-00FA-49AD-924E-C3EBF329B71E}"/>
              </a:ext>
            </a:extLst>
          </p:cNvPr>
          <p:cNvSpPr txBox="1"/>
          <p:nvPr/>
        </p:nvSpPr>
        <p:spPr>
          <a:xfrm>
            <a:off x="5729293" y="4042229"/>
            <a:ext cx="519939" cy="346212"/>
          </a:xfrm>
          <a:prstGeom prst="rect">
            <a:avLst/>
          </a:prstGeom>
          <a:noFill/>
        </p:spPr>
        <p:txBody>
          <a:bodyPr wrap="none" lIns="182843" tIns="91422" rIns="182843" bIns="91422">
            <a:normAutofit/>
          </a:bodyPr>
          <a:lstStyle/>
          <a:p>
            <a:r>
              <a:rPr lang="id-ID" sz="1050" b="1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191" name="TextBox 162">
            <a:extLst>
              <a:ext uri="{FF2B5EF4-FFF2-40B4-BE49-F238E27FC236}">
                <a16:creationId xmlns:a16="http://schemas.microsoft.com/office/drawing/2014/main" id="{322177E3-4945-4981-9200-096A3826A5AC}"/>
              </a:ext>
            </a:extLst>
          </p:cNvPr>
          <p:cNvSpPr txBox="1"/>
          <p:nvPr/>
        </p:nvSpPr>
        <p:spPr>
          <a:xfrm>
            <a:off x="5864638" y="4679168"/>
            <a:ext cx="519939" cy="346212"/>
          </a:xfrm>
          <a:prstGeom prst="rect">
            <a:avLst/>
          </a:prstGeom>
          <a:noFill/>
        </p:spPr>
        <p:txBody>
          <a:bodyPr wrap="none" lIns="182843" tIns="91422" rIns="182843" bIns="91422">
            <a:normAutofit/>
          </a:bodyPr>
          <a:lstStyle/>
          <a:p>
            <a:r>
              <a:rPr lang="id-ID" sz="1050" b="1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192" name="TextBox 163">
            <a:extLst>
              <a:ext uri="{FF2B5EF4-FFF2-40B4-BE49-F238E27FC236}">
                <a16:creationId xmlns:a16="http://schemas.microsoft.com/office/drawing/2014/main" id="{6D9E7985-2FD3-42F4-9465-5F728089D2A6}"/>
              </a:ext>
            </a:extLst>
          </p:cNvPr>
          <p:cNvSpPr txBox="1"/>
          <p:nvPr/>
        </p:nvSpPr>
        <p:spPr>
          <a:xfrm>
            <a:off x="5728000" y="5311762"/>
            <a:ext cx="519939" cy="346212"/>
          </a:xfrm>
          <a:prstGeom prst="rect">
            <a:avLst/>
          </a:prstGeom>
          <a:noFill/>
        </p:spPr>
        <p:txBody>
          <a:bodyPr wrap="none" lIns="182843" tIns="91422" rIns="182843" bIns="91422">
            <a:normAutofit/>
          </a:bodyPr>
          <a:lstStyle/>
          <a:p>
            <a:r>
              <a:rPr lang="id-ID" sz="1050" b="1">
                <a:solidFill>
                  <a:schemeClr val="bg1"/>
                </a:solidFill>
              </a:rPr>
              <a:t>06</a:t>
            </a:r>
          </a:p>
        </p:txBody>
      </p:sp>
      <p:grpSp>
        <p:nvGrpSpPr>
          <p:cNvPr id="20" name="Group 185">
            <a:extLst>
              <a:ext uri="{FF2B5EF4-FFF2-40B4-BE49-F238E27FC236}">
                <a16:creationId xmlns:a16="http://schemas.microsoft.com/office/drawing/2014/main" id="{FC6A1872-0807-45FB-9AF5-D7A9406B19EE}"/>
              </a:ext>
            </a:extLst>
          </p:cNvPr>
          <p:cNvGrpSpPr/>
          <p:nvPr/>
        </p:nvGrpSpPr>
        <p:grpSpPr>
          <a:xfrm>
            <a:off x="8170814" y="2221896"/>
            <a:ext cx="2611177" cy="3463424"/>
            <a:chOff x="1193500" y="1491637"/>
            <a:chExt cx="3761195" cy="3463424"/>
          </a:xfrm>
        </p:grpSpPr>
        <p:grpSp>
          <p:nvGrpSpPr>
            <p:cNvPr id="23" name="Group 188">
              <a:extLst>
                <a:ext uri="{FF2B5EF4-FFF2-40B4-BE49-F238E27FC236}">
                  <a16:creationId xmlns:a16="http://schemas.microsoft.com/office/drawing/2014/main" id="{9D5B26FB-9714-485E-AF53-61B4F0F5D4C9}"/>
                </a:ext>
              </a:extLst>
            </p:cNvPr>
            <p:cNvGrpSpPr/>
            <p:nvPr/>
          </p:nvGrpSpPr>
          <p:grpSpPr>
            <a:xfrm>
              <a:off x="1193500" y="1491637"/>
              <a:ext cx="3761195" cy="815608"/>
              <a:chOff x="1317257" y="1824875"/>
              <a:chExt cx="3761195" cy="815608"/>
            </a:xfrm>
          </p:grpSpPr>
          <p:sp>
            <p:nvSpPr>
              <p:cNvPr id="30" name="TextBox 195">
                <a:extLst>
                  <a:ext uri="{FF2B5EF4-FFF2-40B4-BE49-F238E27FC236}">
                    <a16:creationId xmlns:a16="http://schemas.microsoft.com/office/drawing/2014/main" id="{0F5F78EA-14E8-4BAC-96F5-183259C5A0A2}"/>
                  </a:ext>
                </a:extLst>
              </p:cNvPr>
              <p:cNvSpPr txBox="1"/>
              <p:nvPr/>
            </p:nvSpPr>
            <p:spPr>
              <a:xfrm>
                <a:off x="1317257" y="2132652"/>
                <a:ext cx="3761195" cy="50783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00"/>
                  <a:t>此部分内容作为文字排版占位显示</a:t>
                </a:r>
                <a:br>
                  <a:rPr lang="zh-CN" altLang="en-US" sz="1000"/>
                </a:br>
                <a:r>
                  <a:rPr lang="zh-CN" altLang="en-US" sz="1000"/>
                  <a:t>（建议使用主题字体）</a:t>
                </a:r>
              </a:p>
            </p:txBody>
          </p:sp>
          <p:sp>
            <p:nvSpPr>
              <p:cNvPr id="31" name="Rectangle 196">
                <a:extLst>
                  <a:ext uri="{FF2B5EF4-FFF2-40B4-BE49-F238E27FC236}">
                    <a16:creationId xmlns:a16="http://schemas.microsoft.com/office/drawing/2014/main" id="{AD763FF6-9484-4EF5-BFF8-A31C765ADA95}"/>
                  </a:ext>
                </a:extLst>
              </p:cNvPr>
              <p:cNvSpPr/>
              <p:nvPr/>
            </p:nvSpPr>
            <p:spPr>
              <a:xfrm>
                <a:off x="1317257" y="1824875"/>
                <a:ext cx="3761195" cy="307777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pPr algn="r"/>
                <a:r>
                  <a:rPr lang="zh-CN" altLang="en-US" sz="1600" b="1" dirty="0"/>
                  <a:t>标题文本预设</a:t>
                </a:r>
              </a:p>
            </p:txBody>
          </p:sp>
        </p:grpSp>
        <p:grpSp>
          <p:nvGrpSpPr>
            <p:cNvPr id="24" name="Group 189">
              <a:extLst>
                <a:ext uri="{FF2B5EF4-FFF2-40B4-BE49-F238E27FC236}">
                  <a16:creationId xmlns:a16="http://schemas.microsoft.com/office/drawing/2014/main" id="{8F8AF1FC-8978-4C27-B66D-A48C42CF475E}"/>
                </a:ext>
              </a:extLst>
            </p:cNvPr>
            <p:cNvGrpSpPr/>
            <p:nvPr/>
          </p:nvGrpSpPr>
          <p:grpSpPr>
            <a:xfrm>
              <a:off x="1193500" y="2815545"/>
              <a:ext cx="3761195" cy="815608"/>
              <a:chOff x="1317257" y="1824875"/>
              <a:chExt cx="3761195" cy="815608"/>
            </a:xfrm>
          </p:grpSpPr>
          <p:sp>
            <p:nvSpPr>
              <p:cNvPr id="28" name="TextBox 193">
                <a:extLst>
                  <a:ext uri="{FF2B5EF4-FFF2-40B4-BE49-F238E27FC236}">
                    <a16:creationId xmlns:a16="http://schemas.microsoft.com/office/drawing/2014/main" id="{7D08FFB0-0D2A-4893-AFD8-57C48227F7A0}"/>
                  </a:ext>
                </a:extLst>
              </p:cNvPr>
              <p:cNvSpPr txBox="1"/>
              <p:nvPr/>
            </p:nvSpPr>
            <p:spPr>
              <a:xfrm>
                <a:off x="1317257" y="2132652"/>
                <a:ext cx="3761195" cy="50783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00"/>
                  <a:t>此部分内容作为文字排版占位显示</a:t>
                </a:r>
                <a:br>
                  <a:rPr lang="zh-CN" altLang="en-US" sz="1000"/>
                </a:br>
                <a:r>
                  <a:rPr lang="zh-CN" altLang="en-US" sz="1000"/>
                  <a:t>（建议使用主题字体）</a:t>
                </a:r>
              </a:p>
            </p:txBody>
          </p:sp>
          <p:sp>
            <p:nvSpPr>
              <p:cNvPr id="29" name="Rectangle 194">
                <a:extLst>
                  <a:ext uri="{FF2B5EF4-FFF2-40B4-BE49-F238E27FC236}">
                    <a16:creationId xmlns:a16="http://schemas.microsoft.com/office/drawing/2014/main" id="{0C69BAAF-A919-4214-91A2-5914817FCE95}"/>
                  </a:ext>
                </a:extLst>
              </p:cNvPr>
              <p:cNvSpPr/>
              <p:nvPr/>
            </p:nvSpPr>
            <p:spPr>
              <a:xfrm>
                <a:off x="1317257" y="1824875"/>
                <a:ext cx="3761195" cy="307777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pPr algn="r"/>
                <a:r>
                  <a:rPr lang="zh-CN" altLang="en-US" sz="1600" b="1">
                    <a:solidFill>
                      <a:schemeClr val="accent2"/>
                    </a:solidFill>
                  </a:rPr>
                  <a:t>标题文本预设</a:t>
                </a:r>
              </a:p>
            </p:txBody>
          </p:sp>
        </p:grpSp>
        <p:grpSp>
          <p:nvGrpSpPr>
            <p:cNvPr id="25" name="Group 190">
              <a:extLst>
                <a:ext uri="{FF2B5EF4-FFF2-40B4-BE49-F238E27FC236}">
                  <a16:creationId xmlns:a16="http://schemas.microsoft.com/office/drawing/2014/main" id="{5503E170-7199-4700-9EC4-BB690F07AC4D}"/>
                </a:ext>
              </a:extLst>
            </p:cNvPr>
            <p:cNvGrpSpPr/>
            <p:nvPr/>
          </p:nvGrpSpPr>
          <p:grpSpPr>
            <a:xfrm>
              <a:off x="1193500" y="4139453"/>
              <a:ext cx="3761195" cy="815608"/>
              <a:chOff x="1317257" y="1824875"/>
              <a:chExt cx="3761195" cy="815608"/>
            </a:xfrm>
          </p:grpSpPr>
          <p:sp>
            <p:nvSpPr>
              <p:cNvPr id="26" name="TextBox 191">
                <a:extLst>
                  <a:ext uri="{FF2B5EF4-FFF2-40B4-BE49-F238E27FC236}">
                    <a16:creationId xmlns:a16="http://schemas.microsoft.com/office/drawing/2014/main" id="{1A47FBDA-8CB3-4613-A50D-8C719B6AF47F}"/>
                  </a:ext>
                </a:extLst>
              </p:cNvPr>
              <p:cNvSpPr txBox="1"/>
              <p:nvPr/>
            </p:nvSpPr>
            <p:spPr>
              <a:xfrm>
                <a:off x="1317257" y="2132652"/>
                <a:ext cx="3761195" cy="50783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00"/>
                  <a:t>此部分内容作为文字排版占位显示</a:t>
                </a:r>
                <a:br>
                  <a:rPr lang="zh-CN" altLang="en-US" sz="1000"/>
                </a:br>
                <a:r>
                  <a:rPr lang="zh-CN" altLang="en-US" sz="1000"/>
                  <a:t>（建议使用主题字体）</a:t>
                </a:r>
              </a:p>
            </p:txBody>
          </p:sp>
          <p:sp>
            <p:nvSpPr>
              <p:cNvPr id="27" name="Rectangle 192">
                <a:extLst>
                  <a:ext uri="{FF2B5EF4-FFF2-40B4-BE49-F238E27FC236}">
                    <a16:creationId xmlns:a16="http://schemas.microsoft.com/office/drawing/2014/main" id="{2D0A0089-ACC9-470B-A37A-B95D14319E90}"/>
                  </a:ext>
                </a:extLst>
              </p:cNvPr>
              <p:cNvSpPr/>
              <p:nvPr/>
            </p:nvSpPr>
            <p:spPr>
              <a:xfrm>
                <a:off x="1317257" y="1824875"/>
                <a:ext cx="3761195" cy="307777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pPr algn="r"/>
                <a:r>
                  <a:rPr lang="zh-CN" altLang="en-US" sz="1600" b="1" dirty="0"/>
                  <a:t>标题文本预设</a:t>
                </a:r>
              </a:p>
            </p:txBody>
          </p:sp>
        </p:grpSp>
      </p:grpSp>
      <p:cxnSp>
        <p:nvCxnSpPr>
          <p:cNvPr id="21" name="Straight Connector 186">
            <a:extLst>
              <a:ext uri="{FF2B5EF4-FFF2-40B4-BE49-F238E27FC236}">
                <a16:creationId xmlns:a16="http://schemas.microsoft.com/office/drawing/2014/main" id="{E21B5741-9B1B-4861-8B9B-D0A01BF5E8A8}"/>
              </a:ext>
            </a:extLst>
          </p:cNvPr>
          <p:cNvCxnSpPr/>
          <p:nvPr/>
        </p:nvCxnSpPr>
        <p:spPr>
          <a:xfrm>
            <a:off x="8472264" y="3234724"/>
            <a:ext cx="2448272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87">
            <a:extLst>
              <a:ext uri="{FF2B5EF4-FFF2-40B4-BE49-F238E27FC236}">
                <a16:creationId xmlns:a16="http://schemas.microsoft.com/office/drawing/2014/main" id="{61DD3A8D-20DC-4183-986C-9CF230F83C40}"/>
              </a:ext>
            </a:extLst>
          </p:cNvPr>
          <p:cNvCxnSpPr/>
          <p:nvPr/>
        </p:nvCxnSpPr>
        <p:spPr>
          <a:xfrm>
            <a:off x="8472264" y="4573471"/>
            <a:ext cx="2448272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198">
            <a:extLst>
              <a:ext uri="{FF2B5EF4-FFF2-40B4-BE49-F238E27FC236}">
                <a16:creationId xmlns:a16="http://schemas.microsoft.com/office/drawing/2014/main" id="{943E41AF-5ACE-4BF8-AE47-2768B546B828}"/>
              </a:ext>
            </a:extLst>
          </p:cNvPr>
          <p:cNvGrpSpPr/>
          <p:nvPr/>
        </p:nvGrpSpPr>
        <p:grpSpPr>
          <a:xfrm>
            <a:off x="1410010" y="2221896"/>
            <a:ext cx="2611177" cy="3463424"/>
            <a:chOff x="1193500" y="1491637"/>
            <a:chExt cx="3761195" cy="3463424"/>
          </a:xfrm>
        </p:grpSpPr>
        <p:grpSp>
          <p:nvGrpSpPr>
            <p:cNvPr id="11" name="Group 202">
              <a:extLst>
                <a:ext uri="{FF2B5EF4-FFF2-40B4-BE49-F238E27FC236}">
                  <a16:creationId xmlns:a16="http://schemas.microsoft.com/office/drawing/2014/main" id="{BADC2981-D093-4AC4-8332-388701E51031}"/>
                </a:ext>
              </a:extLst>
            </p:cNvPr>
            <p:cNvGrpSpPr/>
            <p:nvPr/>
          </p:nvGrpSpPr>
          <p:grpSpPr>
            <a:xfrm>
              <a:off x="1193500" y="1491637"/>
              <a:ext cx="3761195" cy="815608"/>
              <a:chOff x="1317257" y="1824875"/>
              <a:chExt cx="3761195" cy="815608"/>
            </a:xfrm>
          </p:grpSpPr>
          <p:sp>
            <p:nvSpPr>
              <p:cNvPr id="18" name="TextBox 209">
                <a:extLst>
                  <a:ext uri="{FF2B5EF4-FFF2-40B4-BE49-F238E27FC236}">
                    <a16:creationId xmlns:a16="http://schemas.microsoft.com/office/drawing/2014/main" id="{EE138CE2-EBDC-4BC0-A039-327BEA1CA253}"/>
                  </a:ext>
                </a:extLst>
              </p:cNvPr>
              <p:cNvSpPr txBox="1"/>
              <p:nvPr/>
            </p:nvSpPr>
            <p:spPr>
              <a:xfrm>
                <a:off x="1317257" y="2132652"/>
                <a:ext cx="3761195" cy="50783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00"/>
                  <a:t>此部分内容作为文字排版占位显示</a:t>
                </a:r>
                <a:br>
                  <a:rPr lang="zh-CN" altLang="en-US" sz="1000"/>
                </a:br>
                <a:r>
                  <a:rPr lang="zh-CN" altLang="en-US" sz="1000"/>
                  <a:t>（建议使用主题字体）</a:t>
                </a:r>
              </a:p>
            </p:txBody>
          </p:sp>
          <p:sp>
            <p:nvSpPr>
              <p:cNvPr id="19" name="Rectangle 210">
                <a:extLst>
                  <a:ext uri="{FF2B5EF4-FFF2-40B4-BE49-F238E27FC236}">
                    <a16:creationId xmlns:a16="http://schemas.microsoft.com/office/drawing/2014/main" id="{47BC2964-C156-4D36-B802-4CC042E676E6}"/>
                  </a:ext>
                </a:extLst>
              </p:cNvPr>
              <p:cNvSpPr/>
              <p:nvPr/>
            </p:nvSpPr>
            <p:spPr>
              <a:xfrm>
                <a:off x="1317257" y="1824875"/>
                <a:ext cx="3761195" cy="307777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r>
                  <a:rPr lang="zh-CN" altLang="en-US" sz="1600" b="1">
                    <a:solidFill>
                      <a:schemeClr val="accent1"/>
                    </a:solidFill>
                  </a:rPr>
                  <a:t>标题文本预设</a:t>
                </a:r>
              </a:p>
            </p:txBody>
          </p:sp>
        </p:grpSp>
        <p:grpSp>
          <p:nvGrpSpPr>
            <p:cNvPr id="12" name="Group 203">
              <a:extLst>
                <a:ext uri="{FF2B5EF4-FFF2-40B4-BE49-F238E27FC236}">
                  <a16:creationId xmlns:a16="http://schemas.microsoft.com/office/drawing/2014/main" id="{DFE28927-03C2-47E6-81A6-DF4EA0A84C9B}"/>
                </a:ext>
              </a:extLst>
            </p:cNvPr>
            <p:cNvGrpSpPr/>
            <p:nvPr/>
          </p:nvGrpSpPr>
          <p:grpSpPr>
            <a:xfrm>
              <a:off x="1193500" y="2815545"/>
              <a:ext cx="3761195" cy="815608"/>
              <a:chOff x="1317257" y="1824875"/>
              <a:chExt cx="3761195" cy="815608"/>
            </a:xfrm>
          </p:grpSpPr>
          <p:sp>
            <p:nvSpPr>
              <p:cNvPr id="16" name="TextBox 207">
                <a:extLst>
                  <a:ext uri="{FF2B5EF4-FFF2-40B4-BE49-F238E27FC236}">
                    <a16:creationId xmlns:a16="http://schemas.microsoft.com/office/drawing/2014/main" id="{D4A89AF8-BE16-4775-8282-405EA49BAE2B}"/>
                  </a:ext>
                </a:extLst>
              </p:cNvPr>
              <p:cNvSpPr txBox="1"/>
              <p:nvPr/>
            </p:nvSpPr>
            <p:spPr>
              <a:xfrm>
                <a:off x="1317257" y="2132652"/>
                <a:ext cx="3761195" cy="50783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00"/>
                  <a:t>此部分内容作为文字排版占位显示</a:t>
                </a:r>
                <a:br>
                  <a:rPr lang="zh-CN" altLang="en-US" sz="1000"/>
                </a:br>
                <a:r>
                  <a:rPr lang="zh-CN" altLang="en-US" sz="1000"/>
                  <a:t>（建议使用主题字体）</a:t>
                </a:r>
              </a:p>
            </p:txBody>
          </p:sp>
          <p:sp>
            <p:nvSpPr>
              <p:cNvPr id="17" name="Rectangle 208">
                <a:extLst>
                  <a:ext uri="{FF2B5EF4-FFF2-40B4-BE49-F238E27FC236}">
                    <a16:creationId xmlns:a16="http://schemas.microsoft.com/office/drawing/2014/main" id="{31107CDE-3624-4E39-A08A-B1FE131AEB6D}"/>
                  </a:ext>
                </a:extLst>
              </p:cNvPr>
              <p:cNvSpPr/>
              <p:nvPr/>
            </p:nvSpPr>
            <p:spPr>
              <a:xfrm>
                <a:off x="1317257" y="1824875"/>
                <a:ext cx="3761195" cy="307777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r>
                  <a:rPr lang="zh-CN" altLang="en-US" sz="1600" b="1">
                    <a:solidFill>
                      <a:schemeClr val="accent2"/>
                    </a:solidFill>
                  </a:rPr>
                  <a:t>标题文本预设</a:t>
                </a:r>
              </a:p>
            </p:txBody>
          </p:sp>
        </p:grpSp>
        <p:grpSp>
          <p:nvGrpSpPr>
            <p:cNvPr id="13" name="Group 204">
              <a:extLst>
                <a:ext uri="{FF2B5EF4-FFF2-40B4-BE49-F238E27FC236}">
                  <a16:creationId xmlns:a16="http://schemas.microsoft.com/office/drawing/2014/main" id="{1110848D-5529-4BA6-A15B-62FE543F2109}"/>
                </a:ext>
              </a:extLst>
            </p:cNvPr>
            <p:cNvGrpSpPr/>
            <p:nvPr/>
          </p:nvGrpSpPr>
          <p:grpSpPr>
            <a:xfrm>
              <a:off x="1193500" y="4139453"/>
              <a:ext cx="3761195" cy="815608"/>
              <a:chOff x="1317257" y="1824875"/>
              <a:chExt cx="3761195" cy="815608"/>
            </a:xfrm>
          </p:grpSpPr>
          <p:sp>
            <p:nvSpPr>
              <p:cNvPr id="14" name="TextBox 205">
                <a:extLst>
                  <a:ext uri="{FF2B5EF4-FFF2-40B4-BE49-F238E27FC236}">
                    <a16:creationId xmlns:a16="http://schemas.microsoft.com/office/drawing/2014/main" id="{21C6551A-A165-4ABF-8D07-65D6583948F4}"/>
                  </a:ext>
                </a:extLst>
              </p:cNvPr>
              <p:cNvSpPr txBox="1"/>
              <p:nvPr/>
            </p:nvSpPr>
            <p:spPr>
              <a:xfrm>
                <a:off x="1317257" y="2132652"/>
                <a:ext cx="3761195" cy="50783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00"/>
                  <a:t>此部分内容作为文字排版占位显示</a:t>
                </a:r>
                <a:br>
                  <a:rPr lang="zh-CN" altLang="en-US" sz="1000"/>
                </a:br>
                <a:r>
                  <a:rPr lang="zh-CN" altLang="en-US" sz="1000"/>
                  <a:t>（建议使用主题字体）</a:t>
                </a:r>
              </a:p>
            </p:txBody>
          </p:sp>
          <p:sp>
            <p:nvSpPr>
              <p:cNvPr id="15" name="Rectangle 206">
                <a:extLst>
                  <a:ext uri="{FF2B5EF4-FFF2-40B4-BE49-F238E27FC236}">
                    <a16:creationId xmlns:a16="http://schemas.microsoft.com/office/drawing/2014/main" id="{DBE2FEAA-479A-49AB-8905-520F0F4E5F14}"/>
                  </a:ext>
                </a:extLst>
              </p:cNvPr>
              <p:cNvSpPr/>
              <p:nvPr/>
            </p:nvSpPr>
            <p:spPr>
              <a:xfrm>
                <a:off x="1317257" y="1824875"/>
                <a:ext cx="3761195" cy="307777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r>
                  <a:rPr lang="zh-CN" altLang="en-US" sz="1600" b="1">
                    <a:solidFill>
                      <a:schemeClr val="accent5"/>
                    </a:solidFill>
                  </a:rPr>
                  <a:t>标题文本预设</a:t>
                </a:r>
              </a:p>
            </p:txBody>
          </p:sp>
        </p:grpSp>
      </p:grpSp>
      <p:grpSp>
        <p:nvGrpSpPr>
          <p:cNvPr id="8" name="Group 199">
            <a:extLst>
              <a:ext uri="{FF2B5EF4-FFF2-40B4-BE49-F238E27FC236}">
                <a16:creationId xmlns:a16="http://schemas.microsoft.com/office/drawing/2014/main" id="{6CC6262B-A693-4F21-BEEE-E3F800A9EC5D}"/>
              </a:ext>
            </a:extLst>
          </p:cNvPr>
          <p:cNvGrpSpPr/>
          <p:nvPr/>
        </p:nvGrpSpPr>
        <p:grpSpPr>
          <a:xfrm>
            <a:off x="1307468" y="3234724"/>
            <a:ext cx="2448272" cy="1338747"/>
            <a:chOff x="1307468" y="2924944"/>
            <a:chExt cx="2448272" cy="1338747"/>
          </a:xfrm>
        </p:grpSpPr>
        <p:cxnSp>
          <p:nvCxnSpPr>
            <p:cNvPr id="9" name="Straight Connector 200">
              <a:extLst>
                <a:ext uri="{FF2B5EF4-FFF2-40B4-BE49-F238E27FC236}">
                  <a16:creationId xmlns:a16="http://schemas.microsoft.com/office/drawing/2014/main" id="{A1D82590-A971-4CCB-9D18-15C5EDA6283D}"/>
                </a:ext>
              </a:extLst>
            </p:cNvPr>
            <p:cNvCxnSpPr/>
            <p:nvPr/>
          </p:nvCxnSpPr>
          <p:spPr>
            <a:xfrm>
              <a:off x="1307468" y="2924944"/>
              <a:ext cx="2448272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201">
              <a:extLst>
                <a:ext uri="{FF2B5EF4-FFF2-40B4-BE49-F238E27FC236}">
                  <a16:creationId xmlns:a16="http://schemas.microsoft.com/office/drawing/2014/main" id="{1EC661A3-A5CB-48F5-BC56-8B579B6B63A6}"/>
                </a:ext>
              </a:extLst>
            </p:cNvPr>
            <p:cNvCxnSpPr/>
            <p:nvPr/>
          </p:nvCxnSpPr>
          <p:spPr>
            <a:xfrm>
              <a:off x="1307468" y="4263691"/>
              <a:ext cx="2448272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" name="文本框 194"/>
          <p:cNvSpPr txBox="1"/>
          <p:nvPr/>
        </p:nvSpPr>
        <p:spPr>
          <a:xfrm>
            <a:off x="3362057" y="480802"/>
            <a:ext cx="5654040" cy="530997"/>
          </a:xfrm>
          <a:prstGeom prst="rect">
            <a:avLst/>
          </a:prstGeom>
          <a:noFill/>
        </p:spPr>
        <p:txBody>
          <a:bodyPr wrap="none" anchor="ctr" anchorCtr="1">
            <a:normAutofit/>
          </a:bodyPr>
          <a:lstStyle/>
          <a:p>
            <a:pPr algn="ctr"/>
            <a:r>
              <a:rPr lang="zh-CN" altLang="en-US" sz="2000" b="1" dirty="0"/>
              <a:t>标题文本预设</a:t>
            </a:r>
          </a:p>
        </p:txBody>
      </p:sp>
    </p:spTree>
    <p:extLst>
      <p:ext uri="{BB962C8B-B14F-4D97-AF65-F5344CB8AC3E}">
        <p14:creationId xmlns:p14="http://schemas.microsoft.com/office/powerpoint/2010/main" val="1267610611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5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5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1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15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25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3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35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400"/>
                            </p:stCondLst>
                            <p:childTnLst>
                              <p:par>
                                <p:cTn id="9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45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5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600"/>
                            </p:stCondLst>
                            <p:childTnLst>
                              <p:par>
                                <p:cTn id="10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650"/>
                            </p:stCondLst>
                            <p:childTnLst>
                              <p:par>
                                <p:cTn id="1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700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750"/>
                            </p:stCondLst>
                            <p:childTnLst>
                              <p:par>
                                <p:cTn id="1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800"/>
                            </p:stCondLst>
                            <p:childTnLst>
                              <p:par>
                                <p:cTn id="1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850"/>
                            </p:stCondLst>
                            <p:childTnLst>
                              <p:par>
                                <p:cTn id="1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900"/>
                            </p:stCondLst>
                            <p:childTnLst>
                              <p:par>
                                <p:cTn id="1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950"/>
                            </p:stCondLst>
                            <p:childTnLst>
                              <p:par>
                                <p:cTn id="1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000"/>
                            </p:stCondLst>
                            <p:childTnLst>
                              <p:par>
                                <p:cTn id="1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050"/>
                            </p:stCondLst>
                            <p:childTnLst>
                              <p:par>
                                <p:cTn id="1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100"/>
                            </p:stCondLst>
                            <p:childTnLst>
                              <p:par>
                                <p:cTn id="1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150"/>
                            </p:stCondLst>
                            <p:childTnLst>
                              <p:par>
                                <p:cTn id="1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200"/>
                            </p:stCondLst>
                            <p:childTnLst>
                              <p:par>
                                <p:cTn id="1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250"/>
                            </p:stCondLst>
                            <p:childTnLst>
                              <p:par>
                                <p:cTn id="1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300"/>
                            </p:stCondLst>
                            <p:childTnLst>
                              <p:par>
                                <p:cTn id="1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350"/>
                            </p:stCondLst>
                            <p:childTnLst>
                              <p:par>
                                <p:cTn id="1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400"/>
                            </p:stCondLst>
                            <p:childTnLst>
                              <p:par>
                                <p:cTn id="1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450"/>
                            </p:stCondLst>
                            <p:childTnLst>
                              <p:par>
                                <p:cTn id="1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2500"/>
                            </p:stCondLst>
                            <p:childTnLst>
                              <p:par>
                                <p:cTn id="1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550"/>
                            </p:stCondLst>
                            <p:childTnLst>
                              <p:par>
                                <p:cTn id="1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2600"/>
                            </p:stCondLst>
                            <p:childTnLst>
                              <p:par>
                                <p:cTn id="1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2650"/>
                            </p:stCondLst>
                            <p:childTnLst>
                              <p:par>
                                <p:cTn id="19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2700"/>
                            </p:stCondLst>
                            <p:childTnLst>
                              <p:par>
                                <p:cTn id="1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2750"/>
                            </p:stCondLst>
                            <p:childTnLst>
                              <p:par>
                                <p:cTn id="2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800"/>
                            </p:stCondLst>
                            <p:childTnLst>
                              <p:par>
                                <p:cTn id="2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850"/>
                            </p:stCondLst>
                            <p:childTnLst>
                              <p:par>
                                <p:cTn id="20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900"/>
                            </p:stCondLst>
                            <p:childTnLst>
                              <p:par>
                                <p:cTn id="2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2950"/>
                            </p:stCondLst>
                            <p:childTnLst>
                              <p:par>
                                <p:cTn id="2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3050"/>
                            </p:stCondLst>
                            <p:childTnLst>
                              <p:par>
                                <p:cTn id="2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3100"/>
                            </p:stCondLst>
                            <p:childTnLst>
                              <p:par>
                                <p:cTn id="2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3150"/>
                            </p:stCondLst>
                            <p:childTnLst>
                              <p:par>
                                <p:cTn id="2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3200"/>
                            </p:stCondLst>
                            <p:childTnLst>
                              <p:par>
                                <p:cTn id="2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3250"/>
                            </p:stCondLst>
                            <p:childTnLst>
                              <p:par>
                                <p:cTn id="2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" dur="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3300"/>
                            </p:stCondLst>
                            <p:childTnLst>
                              <p:par>
                                <p:cTn id="2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3350"/>
                            </p:stCondLst>
                            <p:childTnLst>
                              <p:par>
                                <p:cTn id="2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3400"/>
                            </p:stCondLst>
                            <p:childTnLst>
                              <p:par>
                                <p:cTn id="2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5" dur="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3450"/>
                            </p:stCondLst>
                            <p:childTnLst>
                              <p:par>
                                <p:cTn id="2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9" dur="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3500"/>
                            </p:stCondLst>
                            <p:childTnLst>
                              <p:par>
                                <p:cTn id="2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3" dur="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3550"/>
                            </p:stCondLst>
                            <p:childTnLst>
                              <p:par>
                                <p:cTn id="2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7" dur="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3600"/>
                            </p:stCondLst>
                            <p:childTnLst>
                              <p:par>
                                <p:cTn id="2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1" dur="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3650"/>
                            </p:stCondLst>
                            <p:childTnLst>
                              <p:par>
                                <p:cTn id="2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5" dur="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3700"/>
                            </p:stCondLst>
                            <p:childTnLst>
                              <p:par>
                                <p:cTn id="2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9" dur="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3750"/>
                            </p:stCondLst>
                            <p:childTnLst>
                              <p:par>
                                <p:cTn id="2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3" dur="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3800"/>
                            </p:stCondLst>
                            <p:childTnLst>
                              <p:par>
                                <p:cTn id="2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7" dur="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3850"/>
                            </p:stCondLst>
                            <p:childTnLst>
                              <p:par>
                                <p:cTn id="2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1" dur="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3900"/>
                            </p:stCondLst>
                            <p:childTnLst>
                              <p:par>
                                <p:cTn id="29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5" dur="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3950"/>
                            </p:stCondLst>
                            <p:childTnLst>
                              <p:par>
                                <p:cTn id="2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9" dur="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4000"/>
                            </p:stCondLst>
                            <p:childTnLst>
                              <p:par>
                                <p:cTn id="3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3" dur="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4050"/>
                            </p:stCondLst>
                            <p:childTnLst>
                              <p:par>
                                <p:cTn id="3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7" dur="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4100"/>
                            </p:stCondLst>
                            <p:childTnLst>
                              <p:par>
                                <p:cTn id="30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1" dur="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4150"/>
                            </p:stCondLst>
                            <p:childTnLst>
                              <p:par>
                                <p:cTn id="3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5" dur="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4200"/>
                            </p:stCondLst>
                            <p:childTnLst>
                              <p:par>
                                <p:cTn id="3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9" dur="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4250"/>
                            </p:stCondLst>
                            <p:childTnLst>
                              <p:par>
                                <p:cTn id="3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3" dur="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4300"/>
                            </p:stCondLst>
                            <p:childTnLst>
                              <p:par>
                                <p:cTn id="3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7" dur="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4350"/>
                            </p:stCondLst>
                            <p:childTnLst>
                              <p:par>
                                <p:cTn id="3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1" dur="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4400"/>
                            </p:stCondLst>
                            <p:childTnLst>
                              <p:par>
                                <p:cTn id="3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5" dur="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4450"/>
                            </p:stCondLst>
                            <p:childTnLst>
                              <p:par>
                                <p:cTn id="3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9" dur="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4500"/>
                            </p:stCondLst>
                            <p:childTnLst>
                              <p:par>
                                <p:cTn id="3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3" dur="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4550"/>
                            </p:stCondLst>
                            <p:childTnLst>
                              <p:par>
                                <p:cTn id="3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7" dur="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4600"/>
                            </p:stCondLst>
                            <p:childTnLst>
                              <p:par>
                                <p:cTn id="3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1" dur="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4650"/>
                            </p:stCondLst>
                            <p:childTnLst>
                              <p:par>
                                <p:cTn id="3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5" dur="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4700"/>
                            </p:stCondLst>
                            <p:childTnLst>
                              <p:par>
                                <p:cTn id="3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9" dur="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4750"/>
                            </p:stCondLst>
                            <p:childTnLst>
                              <p:par>
                                <p:cTn id="3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3" dur="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4800"/>
                            </p:stCondLst>
                            <p:childTnLst>
                              <p:par>
                                <p:cTn id="3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7" dur="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4850"/>
                            </p:stCondLst>
                            <p:childTnLst>
                              <p:par>
                                <p:cTn id="3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1" dur="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4900"/>
                            </p:stCondLst>
                            <p:childTnLst>
                              <p:par>
                                <p:cTn id="3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5" dur="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4950"/>
                            </p:stCondLst>
                            <p:childTnLst>
                              <p:par>
                                <p:cTn id="3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9" dur="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5000"/>
                            </p:stCondLst>
                            <p:childTnLst>
                              <p:par>
                                <p:cTn id="3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3" dur="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5050"/>
                            </p:stCondLst>
                            <p:childTnLst>
                              <p:par>
                                <p:cTn id="3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7" dur="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5100"/>
                            </p:stCondLst>
                            <p:childTnLst>
                              <p:par>
                                <p:cTn id="3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1" dur="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5150"/>
                            </p:stCondLst>
                            <p:childTnLst>
                              <p:par>
                                <p:cTn id="39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5" dur="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5200"/>
                            </p:stCondLst>
                            <p:childTnLst>
                              <p:par>
                                <p:cTn id="3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9" dur="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5250"/>
                            </p:stCondLst>
                            <p:childTnLst>
                              <p:par>
                                <p:cTn id="4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3" dur="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5300"/>
                            </p:stCondLst>
                            <p:childTnLst>
                              <p:par>
                                <p:cTn id="4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7" dur="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5350"/>
                            </p:stCondLst>
                            <p:childTnLst>
                              <p:par>
                                <p:cTn id="40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1" dur="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5400"/>
                            </p:stCondLst>
                            <p:childTnLst>
                              <p:par>
                                <p:cTn id="4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5" dur="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5450"/>
                            </p:stCondLst>
                            <p:childTnLst>
                              <p:par>
                                <p:cTn id="4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9" dur="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0" fill="hold">
                            <p:stCondLst>
                              <p:cond delay="5500"/>
                            </p:stCondLst>
                            <p:childTnLst>
                              <p:par>
                                <p:cTn id="4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3" dur="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5550"/>
                            </p:stCondLst>
                            <p:childTnLst>
                              <p:par>
                                <p:cTn id="4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7" dur="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5600"/>
                            </p:stCondLst>
                            <p:childTnLst>
                              <p:par>
                                <p:cTn id="4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1" dur="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5650"/>
                            </p:stCondLst>
                            <p:childTnLst>
                              <p:par>
                                <p:cTn id="4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5" dur="5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5700"/>
                            </p:stCondLst>
                            <p:childTnLst>
                              <p:par>
                                <p:cTn id="4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9" dur="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5750"/>
                            </p:stCondLst>
                            <p:childTnLst>
                              <p:par>
                                <p:cTn id="4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3" dur="5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4" fill="hold">
                            <p:stCondLst>
                              <p:cond delay="5800"/>
                            </p:stCondLst>
                            <p:childTnLst>
                              <p:par>
                                <p:cTn id="4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7" dur="5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5850"/>
                            </p:stCondLst>
                            <p:childTnLst>
                              <p:par>
                                <p:cTn id="4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1" dur="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2" fill="hold">
                            <p:stCondLst>
                              <p:cond delay="5900"/>
                            </p:stCondLst>
                            <p:childTnLst>
                              <p:par>
                                <p:cTn id="4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5" dur="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5950"/>
                            </p:stCondLst>
                            <p:childTnLst>
                              <p:par>
                                <p:cTn id="4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9" dur="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6000"/>
                            </p:stCondLst>
                            <p:childTnLst>
                              <p:par>
                                <p:cTn id="4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3" dur="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4" fill="hold">
                            <p:stCondLst>
                              <p:cond delay="6050"/>
                            </p:stCondLst>
                            <p:childTnLst>
                              <p:par>
                                <p:cTn id="4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7" dur="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8" fill="hold">
                            <p:stCondLst>
                              <p:cond delay="6100"/>
                            </p:stCondLst>
                            <p:childTnLst>
                              <p:par>
                                <p:cTn id="4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1" dur="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2" fill="hold">
                            <p:stCondLst>
                              <p:cond delay="6150"/>
                            </p:stCondLst>
                            <p:childTnLst>
                              <p:par>
                                <p:cTn id="4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5" dur="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6200"/>
                            </p:stCondLst>
                            <p:childTnLst>
                              <p:par>
                                <p:cTn id="4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9" dur="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0" fill="hold">
                            <p:stCondLst>
                              <p:cond delay="6250"/>
                            </p:stCondLst>
                            <p:childTnLst>
                              <p:par>
                                <p:cTn id="4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3" dur="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4" fill="hold">
                            <p:stCondLst>
                              <p:cond delay="6300"/>
                            </p:stCondLst>
                            <p:childTnLst>
                              <p:par>
                                <p:cTn id="4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7" dur="5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6350"/>
                            </p:stCondLst>
                            <p:childTnLst>
                              <p:par>
                                <p:cTn id="4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1" dur="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2" fill="hold">
                            <p:stCondLst>
                              <p:cond delay="6400"/>
                            </p:stCondLst>
                            <p:childTnLst>
                              <p:par>
                                <p:cTn id="49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5" dur="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6" fill="hold">
                            <p:stCondLst>
                              <p:cond delay="6450"/>
                            </p:stCondLst>
                            <p:childTnLst>
                              <p:par>
                                <p:cTn id="4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9" dur="5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0" fill="hold">
                            <p:stCondLst>
                              <p:cond delay="6500"/>
                            </p:stCondLst>
                            <p:childTnLst>
                              <p:par>
                                <p:cTn id="5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3" dur="5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4" fill="hold">
                            <p:stCondLst>
                              <p:cond delay="6550"/>
                            </p:stCondLst>
                            <p:childTnLst>
                              <p:par>
                                <p:cTn id="5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7" dur="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8" fill="hold">
                            <p:stCondLst>
                              <p:cond delay="6600"/>
                            </p:stCondLst>
                            <p:childTnLst>
                              <p:par>
                                <p:cTn id="50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1" dur="5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2" fill="hold">
                            <p:stCondLst>
                              <p:cond delay="6650"/>
                            </p:stCondLst>
                            <p:childTnLst>
                              <p:par>
                                <p:cTn id="5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5" dur="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6" fill="hold">
                            <p:stCondLst>
                              <p:cond delay="6700"/>
                            </p:stCondLst>
                            <p:childTnLst>
                              <p:par>
                                <p:cTn id="5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9" dur="5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0" fill="hold">
                            <p:stCondLst>
                              <p:cond delay="6750"/>
                            </p:stCondLst>
                            <p:childTnLst>
                              <p:par>
                                <p:cTn id="5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3" dur="5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4" fill="hold">
                            <p:stCondLst>
                              <p:cond delay="6800"/>
                            </p:stCondLst>
                            <p:childTnLst>
                              <p:par>
                                <p:cTn id="5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7" dur="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8" fill="hold">
                            <p:stCondLst>
                              <p:cond delay="6850"/>
                            </p:stCondLst>
                            <p:childTnLst>
                              <p:par>
                                <p:cTn id="5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1" dur="5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2" fill="hold">
                            <p:stCondLst>
                              <p:cond delay="6900"/>
                            </p:stCondLst>
                            <p:childTnLst>
                              <p:par>
                                <p:cTn id="5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5" dur="5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6" fill="hold">
                            <p:stCondLst>
                              <p:cond delay="6950"/>
                            </p:stCondLst>
                            <p:childTnLst>
                              <p:par>
                                <p:cTn id="5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9" dur="5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0" fill="hold">
                            <p:stCondLst>
                              <p:cond delay="7000"/>
                            </p:stCondLst>
                            <p:childTnLst>
                              <p:par>
                                <p:cTn id="5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3" dur="5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4" fill="hold">
                            <p:stCondLst>
                              <p:cond delay="7050"/>
                            </p:stCondLst>
                            <p:childTnLst>
                              <p:par>
                                <p:cTn id="5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7" dur="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8" fill="hold">
                            <p:stCondLst>
                              <p:cond delay="7100"/>
                            </p:stCondLst>
                            <p:childTnLst>
                              <p:par>
                                <p:cTn id="5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1" dur="5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2" fill="hold">
                            <p:stCondLst>
                              <p:cond delay="7150"/>
                            </p:stCondLst>
                            <p:childTnLst>
                              <p:par>
                                <p:cTn id="5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5" dur="5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6" fill="hold">
                            <p:stCondLst>
                              <p:cond delay="7200"/>
                            </p:stCondLst>
                            <p:childTnLst>
                              <p:par>
                                <p:cTn id="5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9" dur="5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0" fill="hold">
                            <p:stCondLst>
                              <p:cond delay="7250"/>
                            </p:stCondLst>
                            <p:childTnLst>
                              <p:par>
                                <p:cTn id="5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3" dur="5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4" fill="hold">
                            <p:stCondLst>
                              <p:cond delay="7300"/>
                            </p:stCondLst>
                            <p:childTnLst>
                              <p:par>
                                <p:cTn id="5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7" dur="5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8" fill="hold">
                            <p:stCondLst>
                              <p:cond delay="7350"/>
                            </p:stCondLst>
                            <p:childTnLst>
                              <p:par>
                                <p:cTn id="5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1" dur="5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2" fill="hold">
                            <p:stCondLst>
                              <p:cond delay="7400"/>
                            </p:stCondLst>
                            <p:childTnLst>
                              <p:par>
                                <p:cTn id="5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5" dur="5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6" fill="hold">
                            <p:stCondLst>
                              <p:cond delay="7450"/>
                            </p:stCondLst>
                            <p:childTnLst>
                              <p:par>
                                <p:cTn id="5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9" dur="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0" fill="hold">
                            <p:stCondLst>
                              <p:cond delay="7500"/>
                            </p:stCondLst>
                            <p:childTnLst>
                              <p:par>
                                <p:cTn id="5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3" dur="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4" fill="hold">
                            <p:stCondLst>
                              <p:cond delay="7550"/>
                            </p:stCondLst>
                            <p:childTnLst>
                              <p:par>
                                <p:cTn id="5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7" dur="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8" fill="hold">
                            <p:stCondLst>
                              <p:cond delay="7600"/>
                            </p:stCondLst>
                            <p:childTnLst>
                              <p:par>
                                <p:cTn id="5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1" dur="5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2" fill="hold">
                            <p:stCondLst>
                              <p:cond delay="7650"/>
                            </p:stCondLst>
                            <p:childTnLst>
                              <p:par>
                                <p:cTn id="59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5" dur="5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6" fill="hold">
                            <p:stCondLst>
                              <p:cond delay="7700"/>
                            </p:stCondLst>
                            <p:childTnLst>
                              <p:par>
                                <p:cTn id="5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9" dur="5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0" fill="hold">
                            <p:stCondLst>
                              <p:cond delay="7750"/>
                            </p:stCondLst>
                            <p:childTnLst>
                              <p:par>
                                <p:cTn id="6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3" dur="5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4" fill="hold">
                            <p:stCondLst>
                              <p:cond delay="7800"/>
                            </p:stCondLst>
                            <p:childTnLst>
                              <p:par>
                                <p:cTn id="6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7" dur="5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8" fill="hold">
                            <p:stCondLst>
                              <p:cond delay="7850"/>
                            </p:stCondLst>
                            <p:childTnLst>
                              <p:par>
                                <p:cTn id="60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1" dur="5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2" fill="hold">
                            <p:stCondLst>
                              <p:cond delay="7900"/>
                            </p:stCondLst>
                            <p:childTnLst>
                              <p:par>
                                <p:cTn id="6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5" dur="5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6" fill="hold">
                            <p:stCondLst>
                              <p:cond delay="7950"/>
                            </p:stCondLst>
                            <p:childTnLst>
                              <p:par>
                                <p:cTn id="6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9" dur="5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0" fill="hold">
                            <p:stCondLst>
                              <p:cond delay="8000"/>
                            </p:stCondLst>
                            <p:childTnLst>
                              <p:par>
                                <p:cTn id="6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3" dur="5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4" fill="hold">
                            <p:stCondLst>
                              <p:cond delay="8050"/>
                            </p:stCondLst>
                            <p:childTnLst>
                              <p:par>
                                <p:cTn id="6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7" dur="5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8" fill="hold">
                            <p:stCondLst>
                              <p:cond delay="8100"/>
                            </p:stCondLst>
                            <p:childTnLst>
                              <p:par>
                                <p:cTn id="6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1" dur="5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2" fill="hold">
                            <p:stCondLst>
                              <p:cond delay="8150"/>
                            </p:stCondLst>
                            <p:childTnLst>
                              <p:par>
                                <p:cTn id="6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5" dur="5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6" fill="hold">
                            <p:stCondLst>
                              <p:cond delay="8200"/>
                            </p:stCondLst>
                            <p:childTnLst>
                              <p:par>
                                <p:cTn id="6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9" dur="1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0" fill="hold">
                            <p:stCondLst>
                              <p:cond delay="8300"/>
                            </p:stCondLst>
                            <p:childTnLst>
                              <p:par>
                                <p:cTn id="6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3" dur="1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4" fill="hold">
                            <p:stCondLst>
                              <p:cond delay="8400"/>
                            </p:stCondLst>
                            <p:childTnLst>
                              <p:par>
                                <p:cTn id="6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7" dur="1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8" fill="hold">
                            <p:stCondLst>
                              <p:cond delay="8500"/>
                            </p:stCondLst>
                            <p:childTnLst>
                              <p:par>
                                <p:cTn id="6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1" dur="1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2" fill="hold">
                            <p:stCondLst>
                              <p:cond delay="8600"/>
                            </p:stCondLst>
                            <p:childTnLst>
                              <p:par>
                                <p:cTn id="6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5" dur="1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6" fill="hold">
                            <p:stCondLst>
                              <p:cond delay="8700"/>
                            </p:stCondLst>
                            <p:childTnLst>
                              <p:par>
                                <p:cTn id="6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9" dur="1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0" fill="hold">
                            <p:stCondLst>
                              <p:cond delay="8800"/>
                            </p:stCondLst>
                            <p:childTnLst>
                              <p:par>
                                <p:cTn id="6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3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4" fill="hold">
                            <p:stCondLst>
                              <p:cond delay="8900"/>
                            </p:stCondLst>
                            <p:childTnLst>
                              <p:par>
                                <p:cTn id="6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7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8" fill="hold">
                            <p:stCondLst>
                              <p:cond delay="9000"/>
                            </p:stCondLst>
                            <p:childTnLst>
                              <p:par>
                                <p:cTn id="6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1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2" fill="hold">
                            <p:stCondLst>
                              <p:cond delay="9100"/>
                            </p:stCondLst>
                            <p:childTnLst>
                              <p:par>
                                <p:cTn id="6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5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6" fill="hold">
                            <p:stCondLst>
                              <p:cond delay="9200"/>
                            </p:stCondLst>
                            <p:childTnLst>
                              <p:par>
                                <p:cTn id="6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9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animBg="1"/>
      <p:bldP spid="194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/>
      <p:bldP spid="188" grpId="0"/>
      <p:bldP spid="189" grpId="0"/>
      <p:bldP spid="190" grpId="0"/>
      <p:bldP spid="191" grpId="0"/>
      <p:bldP spid="192" grpId="0"/>
      <p:bldP spid="19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85F52B6-F170-4A5F-A4FE-DCA555E1FF1B}"/>
              </a:ext>
            </a:extLst>
          </p:cNvPr>
          <p:cNvSpPr/>
          <p:nvPr/>
        </p:nvSpPr>
        <p:spPr>
          <a:xfrm>
            <a:off x="6090205" y="1021404"/>
            <a:ext cx="6101795" cy="3429000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394A7A3-B37F-4C66-9F4B-8A2DA844F612}"/>
              </a:ext>
            </a:extLst>
          </p:cNvPr>
          <p:cNvSpPr/>
          <p:nvPr/>
        </p:nvSpPr>
        <p:spPr>
          <a:xfrm>
            <a:off x="0" y="2400300"/>
            <a:ext cx="6101795" cy="3429000"/>
          </a:xfrm>
          <a:prstGeom prst="rect">
            <a:avLst/>
          </a:pr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4" name="Oval 42">
            <a:extLst>
              <a:ext uri="{FF2B5EF4-FFF2-40B4-BE49-F238E27FC236}">
                <a16:creationId xmlns:a16="http://schemas.microsoft.com/office/drawing/2014/main" id="{ED8600B2-2985-4BCC-80C4-365B5C7D60A6}"/>
              </a:ext>
            </a:extLst>
          </p:cNvPr>
          <p:cNvSpPr/>
          <p:nvPr/>
        </p:nvSpPr>
        <p:spPr bwMode="auto">
          <a:xfrm>
            <a:off x="4421254" y="1765902"/>
            <a:ext cx="3307306" cy="3307306"/>
          </a:xfrm>
          <a:prstGeom prst="ellipse">
            <a:avLst/>
          </a:prstGeom>
          <a:solidFill>
            <a:srgbClr val="1E9FB5"/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" name="文本框 9">
            <a:extLst>
              <a:ext uri="{FF2B5EF4-FFF2-40B4-BE49-F238E27FC236}">
                <a16:creationId xmlns:a16="http://schemas.microsoft.com/office/drawing/2014/main" id="{3C80CF48-7AE4-476D-8396-CD36ED2F431E}"/>
              </a:ext>
            </a:extLst>
          </p:cNvPr>
          <p:cNvSpPr txBox="1"/>
          <p:nvPr/>
        </p:nvSpPr>
        <p:spPr>
          <a:xfrm>
            <a:off x="5382684" y="3513525"/>
            <a:ext cx="2174632" cy="571375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rmAutofit/>
          </a:bodyPr>
          <a:lstStyle/>
          <a:p>
            <a:pPr defTabSz="914378">
              <a:lnSpc>
                <a:spcPct val="120000"/>
              </a:lnSpc>
              <a:defRPr/>
            </a:pPr>
            <a:r>
              <a:rPr lang="zh-CN" altLang="en-US" sz="1050" dirty="0"/>
              <a:t>此部分内容作为文字排版</a:t>
            </a:r>
            <a:endParaRPr lang="en-US" altLang="zh-CN" sz="1050" dirty="0"/>
          </a:p>
          <a:p>
            <a:pPr defTabSz="914378">
              <a:lnSpc>
                <a:spcPct val="120000"/>
              </a:lnSpc>
              <a:defRPr/>
            </a:pPr>
            <a:r>
              <a:rPr lang="zh-CN" altLang="en-US" sz="1050" dirty="0"/>
              <a:t>占位显示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7EEF1A1-B2E8-4BA5-AC77-925D0C58E093}"/>
              </a:ext>
            </a:extLst>
          </p:cNvPr>
          <p:cNvSpPr/>
          <p:nvPr/>
        </p:nvSpPr>
        <p:spPr>
          <a:xfrm>
            <a:off x="5382683" y="3029947"/>
            <a:ext cx="2174632" cy="483578"/>
          </a:xfrm>
          <a:prstGeom prst="rect">
            <a:avLst/>
          </a:prstGeom>
        </p:spPr>
        <p:txBody>
          <a:bodyPr wrap="none" lIns="0" tIns="0" rIns="0" bIns="0" anchor="ctr" anchorCtr="0">
            <a:normAutofit/>
          </a:bodyPr>
          <a:lstStyle/>
          <a:p>
            <a:pPr lvl="0" defTabSz="914378">
              <a:defRPr/>
            </a:pPr>
            <a:r>
              <a:rPr lang="zh-CN" altLang="en-US" dirty="0"/>
              <a:t>标题文本预设</a:t>
            </a:r>
          </a:p>
        </p:txBody>
      </p:sp>
      <p:sp>
        <p:nvSpPr>
          <p:cNvPr id="9" name="文本框 12">
            <a:extLst>
              <a:ext uri="{FF2B5EF4-FFF2-40B4-BE49-F238E27FC236}">
                <a16:creationId xmlns:a16="http://schemas.microsoft.com/office/drawing/2014/main" id="{679CA16A-422C-4CBA-8F60-2DD601146979}"/>
              </a:ext>
            </a:extLst>
          </p:cNvPr>
          <p:cNvSpPr txBox="1"/>
          <p:nvPr/>
        </p:nvSpPr>
        <p:spPr>
          <a:xfrm>
            <a:off x="7469406" y="5065804"/>
            <a:ext cx="2174632" cy="571375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rmAutofit/>
          </a:bodyPr>
          <a:lstStyle/>
          <a:p>
            <a:pPr defTabSz="914378">
              <a:lnSpc>
                <a:spcPct val="120000"/>
              </a:lnSpc>
              <a:defRPr/>
            </a:pPr>
            <a:r>
              <a:rPr lang="zh-CN" altLang="en-US" sz="1050"/>
              <a:t>此部分内容作为文字排版占位显示</a:t>
            </a:r>
            <a:br>
              <a:rPr lang="zh-CN" altLang="en-US" sz="1050"/>
            </a:br>
            <a:r>
              <a:rPr lang="zh-CN" altLang="en-US" sz="1050"/>
              <a:t>（建议使用主题字体）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DAC3447-7C74-40AC-BA2A-366A5CE10E80}"/>
              </a:ext>
            </a:extLst>
          </p:cNvPr>
          <p:cNvSpPr/>
          <p:nvPr/>
        </p:nvSpPr>
        <p:spPr>
          <a:xfrm>
            <a:off x="7469406" y="4582227"/>
            <a:ext cx="1384995" cy="483578"/>
          </a:xfrm>
          <a:prstGeom prst="rect">
            <a:avLst/>
          </a:prstGeom>
        </p:spPr>
        <p:txBody>
          <a:bodyPr wrap="none" lIns="0" tIns="0" rIns="0" bIns="0" anchor="b" anchorCtr="1">
            <a:normAutofit/>
          </a:bodyPr>
          <a:lstStyle/>
          <a:p>
            <a:pPr lvl="0" defTabSz="914378">
              <a:defRPr/>
            </a:pPr>
            <a:r>
              <a:rPr lang="zh-CN" altLang="en-US"/>
              <a:t>标题文本预设</a:t>
            </a:r>
          </a:p>
        </p:txBody>
      </p:sp>
      <p:sp>
        <p:nvSpPr>
          <p:cNvPr id="11" name="文本框 14">
            <a:extLst>
              <a:ext uri="{FF2B5EF4-FFF2-40B4-BE49-F238E27FC236}">
                <a16:creationId xmlns:a16="http://schemas.microsoft.com/office/drawing/2014/main" id="{650BE475-65D5-4CA2-94EB-A02161C723EE}"/>
              </a:ext>
            </a:extLst>
          </p:cNvPr>
          <p:cNvSpPr txBox="1"/>
          <p:nvPr/>
        </p:nvSpPr>
        <p:spPr>
          <a:xfrm>
            <a:off x="2547962" y="1504981"/>
            <a:ext cx="2174632" cy="571375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rmAutofit/>
          </a:bodyPr>
          <a:lstStyle/>
          <a:p>
            <a:pPr algn="r" defTabSz="914378">
              <a:lnSpc>
                <a:spcPct val="120000"/>
              </a:lnSpc>
              <a:defRPr/>
            </a:pPr>
            <a:r>
              <a:rPr lang="zh-CN" altLang="en-US" sz="1050"/>
              <a:t>此部分内容作为文字排版占位显示</a:t>
            </a:r>
            <a:br>
              <a:rPr lang="zh-CN" altLang="en-US" sz="1050"/>
            </a:br>
            <a:r>
              <a:rPr lang="zh-CN" altLang="en-US" sz="1050"/>
              <a:t>（建议使用主题字体）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867B90F-2D83-4D4C-BAFA-A3CFDA1DF1D7}"/>
              </a:ext>
            </a:extLst>
          </p:cNvPr>
          <p:cNvSpPr/>
          <p:nvPr/>
        </p:nvSpPr>
        <p:spPr>
          <a:xfrm>
            <a:off x="3337599" y="1021404"/>
            <a:ext cx="1384995" cy="483578"/>
          </a:xfrm>
          <a:prstGeom prst="rect">
            <a:avLst/>
          </a:prstGeom>
        </p:spPr>
        <p:txBody>
          <a:bodyPr wrap="none" lIns="0" tIns="0" rIns="0" bIns="0" anchor="b" anchorCtr="1">
            <a:normAutofit/>
          </a:bodyPr>
          <a:lstStyle/>
          <a:p>
            <a:pPr lvl="0" algn="r" defTabSz="914378">
              <a:defRPr/>
            </a:pPr>
            <a:r>
              <a:rPr lang="zh-CN" altLang="en-US"/>
              <a:t>标题文本预设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362057" y="480802"/>
            <a:ext cx="5654040" cy="530997"/>
          </a:xfrm>
          <a:prstGeom prst="rect">
            <a:avLst/>
          </a:prstGeom>
          <a:noFill/>
        </p:spPr>
        <p:txBody>
          <a:bodyPr wrap="none" anchor="ctr" anchorCtr="1">
            <a:normAutofit/>
          </a:bodyPr>
          <a:lstStyle/>
          <a:p>
            <a:pPr algn="ctr"/>
            <a:r>
              <a:rPr lang="zh-CN" altLang="en-US" sz="2000" b="1" dirty="0"/>
              <a:t>标题文本预设</a:t>
            </a:r>
          </a:p>
        </p:txBody>
      </p:sp>
    </p:spTree>
    <p:extLst>
      <p:ext uri="{BB962C8B-B14F-4D97-AF65-F5344CB8AC3E}">
        <p14:creationId xmlns:p14="http://schemas.microsoft.com/office/powerpoint/2010/main" val="1006893442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4" grpId="0" animBg="1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任意多边形 3">
            <a:extLst>
              <a:ext uri="{FF2B5EF4-FFF2-40B4-BE49-F238E27FC236}">
                <a16:creationId xmlns:a16="http://schemas.microsoft.com/office/drawing/2014/main" id="{7E749667-7588-4D0D-A69D-0A40BF872C6B}"/>
              </a:ext>
            </a:extLst>
          </p:cNvPr>
          <p:cNvSpPr/>
          <p:nvPr/>
        </p:nvSpPr>
        <p:spPr>
          <a:xfrm rot="16200000">
            <a:off x="4314825" y="-1019176"/>
            <a:ext cx="3562351" cy="12192001"/>
          </a:xfrm>
          <a:custGeom>
            <a:avLst/>
            <a:gdLst>
              <a:gd name="connsiteX0" fmla="*/ 3562351 w 3562351"/>
              <a:gd name="connsiteY0" fmla="*/ 12192001 h 12192001"/>
              <a:gd name="connsiteX1" fmla="*/ 0 w 3562351"/>
              <a:gd name="connsiteY1" fmla="*/ 12192001 h 12192001"/>
              <a:gd name="connsiteX2" fmla="*/ 0 w 3562351"/>
              <a:gd name="connsiteY2" fmla="*/ 0 h 12192001"/>
              <a:gd name="connsiteX3" fmla="*/ 1282302 w 3562351"/>
              <a:gd name="connsiteY3" fmla="*/ 0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62351" h="12192001">
                <a:moveTo>
                  <a:pt x="3562351" y="12192001"/>
                </a:moveTo>
                <a:lnTo>
                  <a:pt x="0" y="12192001"/>
                </a:lnTo>
                <a:lnTo>
                  <a:pt x="0" y="0"/>
                </a:lnTo>
                <a:lnTo>
                  <a:pt x="1282302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1">
                  <a:lumMod val="75000"/>
                </a:schemeClr>
              </a:gs>
              <a:gs pos="0">
                <a:schemeClr val="accent1">
                  <a:lumMod val="75000"/>
                  <a:alpha val="8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: Shape 12">
            <a:extLst>
              <a:ext uri="{FF2B5EF4-FFF2-40B4-BE49-F238E27FC236}">
                <a16:creationId xmlns:a16="http://schemas.microsoft.com/office/drawing/2014/main" id="{7B6D2C21-359F-4E9F-99C1-4D0AFAD5C55D}"/>
              </a:ext>
            </a:extLst>
          </p:cNvPr>
          <p:cNvSpPr/>
          <p:nvPr/>
        </p:nvSpPr>
        <p:spPr bwMode="auto">
          <a:xfrm>
            <a:off x="6513665" y="2055043"/>
            <a:ext cx="4110086" cy="3007151"/>
          </a:xfrm>
          <a:custGeom>
            <a:avLst/>
            <a:gdLst>
              <a:gd name="connsiteX0" fmla="*/ 0 w 4110086"/>
              <a:gd name="connsiteY0" fmla="*/ 1206631 h 3007151"/>
              <a:gd name="connsiteX1" fmla="*/ 2969443 w 4110086"/>
              <a:gd name="connsiteY1" fmla="*/ 0 h 3007151"/>
              <a:gd name="connsiteX2" fmla="*/ 4110086 w 4110086"/>
              <a:gd name="connsiteY2" fmla="*/ 3007151 h 3007151"/>
              <a:gd name="connsiteX3" fmla="*/ 2366128 w 4110086"/>
              <a:gd name="connsiteY3" fmla="*/ 1800520 h 3007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0086" h="3007151">
                <a:moveTo>
                  <a:pt x="0" y="1206631"/>
                </a:moveTo>
                <a:lnTo>
                  <a:pt x="2969443" y="0"/>
                </a:lnTo>
                <a:lnTo>
                  <a:pt x="4110086" y="3007151"/>
                </a:lnTo>
                <a:lnTo>
                  <a:pt x="2366128" y="1800520"/>
                </a:lnTo>
              </a:path>
            </a:pathLst>
          </a:custGeom>
          <a:solidFill>
            <a:schemeClr val="tx2">
              <a:lumMod val="20000"/>
              <a:lumOff val="80000"/>
              <a:alpha val="40000"/>
            </a:schemeClr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Freeform: Shape 9">
            <a:extLst>
              <a:ext uri="{FF2B5EF4-FFF2-40B4-BE49-F238E27FC236}">
                <a16:creationId xmlns:a16="http://schemas.microsoft.com/office/drawing/2014/main" id="{594FE842-228B-4102-8EBE-C41BB1016983}"/>
              </a:ext>
            </a:extLst>
          </p:cNvPr>
          <p:cNvSpPr/>
          <p:nvPr/>
        </p:nvSpPr>
        <p:spPr bwMode="auto">
          <a:xfrm>
            <a:off x="2243322" y="3478491"/>
            <a:ext cx="2535811" cy="1696824"/>
          </a:xfrm>
          <a:custGeom>
            <a:avLst/>
            <a:gdLst>
              <a:gd name="connsiteX0" fmla="*/ 2535811 w 2535811"/>
              <a:gd name="connsiteY0" fmla="*/ 0 h 1696824"/>
              <a:gd name="connsiteX1" fmla="*/ 1027522 w 2535811"/>
              <a:gd name="connsiteY1" fmla="*/ 0 h 1696824"/>
              <a:gd name="connsiteX2" fmla="*/ 18854 w 2535811"/>
              <a:gd name="connsiteY2" fmla="*/ 1696824 h 1696824"/>
              <a:gd name="connsiteX3" fmla="*/ 0 w 2535811"/>
              <a:gd name="connsiteY3" fmla="*/ 1696824 h 1696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5811" h="1696824">
                <a:moveTo>
                  <a:pt x="2535811" y="0"/>
                </a:moveTo>
                <a:lnTo>
                  <a:pt x="1027522" y="0"/>
                </a:lnTo>
                <a:lnTo>
                  <a:pt x="18854" y="1696824"/>
                </a:lnTo>
                <a:lnTo>
                  <a:pt x="0" y="1696824"/>
                </a:lnTo>
              </a:path>
            </a:pathLst>
          </a:custGeom>
          <a:solidFill>
            <a:schemeClr val="tx2">
              <a:lumMod val="20000"/>
              <a:lumOff val="80000"/>
              <a:alpha val="40000"/>
            </a:schemeClr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0B6BD4FF-D93D-4ACE-A03C-4A12552C12D3}"/>
              </a:ext>
            </a:extLst>
          </p:cNvPr>
          <p:cNvSpPr/>
          <p:nvPr/>
        </p:nvSpPr>
        <p:spPr bwMode="auto">
          <a:xfrm>
            <a:off x="1734275" y="1809946"/>
            <a:ext cx="3139126" cy="1668545"/>
          </a:xfrm>
          <a:custGeom>
            <a:avLst/>
            <a:gdLst>
              <a:gd name="connsiteX0" fmla="*/ 3139126 w 3139126"/>
              <a:gd name="connsiteY0" fmla="*/ 1668545 h 1668545"/>
              <a:gd name="connsiteX1" fmla="*/ 1640264 w 3139126"/>
              <a:gd name="connsiteY1" fmla="*/ 1432875 h 1668545"/>
              <a:gd name="connsiteX2" fmla="*/ 0 w 3139126"/>
              <a:gd name="connsiteY2" fmla="*/ 0 h 1668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9126" h="1668545">
                <a:moveTo>
                  <a:pt x="3139126" y="1668545"/>
                </a:moveTo>
                <a:lnTo>
                  <a:pt x="1640264" y="1432875"/>
                </a:lnTo>
                <a:lnTo>
                  <a:pt x="0" y="0"/>
                </a:lnTo>
              </a:path>
            </a:pathLst>
          </a:custGeom>
          <a:solidFill>
            <a:schemeClr val="tx2">
              <a:lumMod val="20000"/>
              <a:lumOff val="80000"/>
              <a:alpha val="40000"/>
            </a:schemeClr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66BADF10-0C4B-4775-97AF-3D65D67733FE}"/>
              </a:ext>
            </a:extLst>
          </p:cNvPr>
          <p:cNvSpPr>
            <a:spLocks/>
          </p:cNvSpPr>
          <p:nvPr/>
        </p:nvSpPr>
        <p:spPr bwMode="auto">
          <a:xfrm>
            <a:off x="4821444" y="1956740"/>
            <a:ext cx="1565887" cy="2943614"/>
          </a:xfrm>
          <a:custGeom>
            <a:avLst/>
            <a:gdLst>
              <a:gd name="T0" fmla="*/ 1373983 w 21600"/>
              <a:gd name="T1" fmla="*/ 2582863 h 21600"/>
              <a:gd name="T2" fmla="*/ 1373983 w 21600"/>
              <a:gd name="T3" fmla="*/ 2582863 h 21600"/>
              <a:gd name="T4" fmla="*/ 1373983 w 21600"/>
              <a:gd name="T5" fmla="*/ 2582863 h 21600"/>
              <a:gd name="T6" fmla="*/ 1373983 w 21600"/>
              <a:gd name="T7" fmla="*/ 2582863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0308" y="0"/>
                </a:moveTo>
                <a:cubicBezTo>
                  <a:pt x="14701" y="0"/>
                  <a:pt x="9624" y="1210"/>
                  <a:pt x="5949" y="3164"/>
                </a:cubicBezTo>
                <a:cubicBezTo>
                  <a:pt x="2319" y="5095"/>
                  <a:pt x="61" y="7754"/>
                  <a:pt x="6" y="10694"/>
                </a:cubicBezTo>
                <a:lnTo>
                  <a:pt x="1750" y="11487"/>
                </a:lnTo>
                <a:lnTo>
                  <a:pt x="2605" y="11097"/>
                </a:lnTo>
                <a:lnTo>
                  <a:pt x="1750" y="11489"/>
                </a:lnTo>
                <a:lnTo>
                  <a:pt x="6" y="10694"/>
                </a:lnTo>
                <a:cubicBezTo>
                  <a:pt x="6" y="10730"/>
                  <a:pt x="0" y="10765"/>
                  <a:pt x="0" y="10802"/>
                </a:cubicBezTo>
                <a:cubicBezTo>
                  <a:pt x="0" y="13784"/>
                  <a:pt x="2278" y="16485"/>
                  <a:pt x="5952" y="18439"/>
                </a:cubicBezTo>
                <a:cubicBezTo>
                  <a:pt x="9582" y="20370"/>
                  <a:pt x="14579" y="21571"/>
                  <a:pt x="20106" y="21600"/>
                </a:cubicBezTo>
                <a:lnTo>
                  <a:pt x="21600" y="20672"/>
                </a:lnTo>
                <a:lnTo>
                  <a:pt x="20237" y="19826"/>
                </a:lnTo>
                <a:cubicBezTo>
                  <a:pt x="15579" y="19816"/>
                  <a:pt x="11363" y="18810"/>
                  <a:pt x="8307" y="17185"/>
                </a:cubicBezTo>
                <a:cubicBezTo>
                  <a:pt x="5236" y="15551"/>
                  <a:pt x="3338" y="13294"/>
                  <a:pt x="3338" y="10802"/>
                </a:cubicBezTo>
                <a:cubicBezTo>
                  <a:pt x="3338" y="10789"/>
                  <a:pt x="3338" y="10778"/>
                  <a:pt x="3338" y="10765"/>
                </a:cubicBezTo>
                <a:cubicBezTo>
                  <a:pt x="3338" y="10765"/>
                  <a:pt x="3338" y="10764"/>
                  <a:pt x="3338" y="10763"/>
                </a:cubicBezTo>
                <a:lnTo>
                  <a:pt x="3341" y="10763"/>
                </a:lnTo>
                <a:cubicBezTo>
                  <a:pt x="3360" y="8286"/>
                  <a:pt x="5252" y="6044"/>
                  <a:pt x="8307" y="4419"/>
                </a:cubicBezTo>
                <a:cubicBezTo>
                  <a:pt x="11379" y="2785"/>
                  <a:pt x="15622" y="1774"/>
                  <a:pt x="20308" y="1774"/>
                </a:cubicBezTo>
                <a:cubicBezTo>
                  <a:pt x="20333" y="1774"/>
                  <a:pt x="20356" y="1775"/>
                  <a:pt x="20380" y="1775"/>
                </a:cubicBezTo>
                <a:lnTo>
                  <a:pt x="19017" y="931"/>
                </a:lnTo>
                <a:lnTo>
                  <a:pt x="20511" y="3"/>
                </a:lnTo>
                <a:cubicBezTo>
                  <a:pt x="20443" y="3"/>
                  <a:pt x="20377" y="0"/>
                  <a:pt x="2030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" name="Freeform: Shape 5">
            <a:extLst>
              <a:ext uri="{FF2B5EF4-FFF2-40B4-BE49-F238E27FC236}">
                <a16:creationId xmlns:a16="http://schemas.microsoft.com/office/drawing/2014/main" id="{34D8736F-C9F0-4BC0-9BFA-30130DBF15AA}"/>
              </a:ext>
            </a:extLst>
          </p:cNvPr>
          <p:cNvSpPr>
            <a:spLocks/>
          </p:cNvSpPr>
          <p:nvPr/>
        </p:nvSpPr>
        <p:spPr bwMode="auto">
          <a:xfrm>
            <a:off x="6200076" y="1956740"/>
            <a:ext cx="1565887" cy="2944519"/>
          </a:xfrm>
          <a:custGeom>
            <a:avLst/>
            <a:gdLst>
              <a:gd name="T0" fmla="*/ 1373983 w 21600"/>
              <a:gd name="T1" fmla="*/ 2583657 h 21600"/>
              <a:gd name="T2" fmla="*/ 1373983 w 21600"/>
              <a:gd name="T3" fmla="*/ 2583657 h 21600"/>
              <a:gd name="T4" fmla="*/ 1373983 w 21600"/>
              <a:gd name="T5" fmla="*/ 2583657 h 21600"/>
              <a:gd name="T6" fmla="*/ 1373983 w 21600"/>
              <a:gd name="T7" fmla="*/ 258365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494" y="0"/>
                </a:moveTo>
                <a:lnTo>
                  <a:pt x="0" y="928"/>
                </a:lnTo>
                <a:lnTo>
                  <a:pt x="1363" y="1774"/>
                </a:lnTo>
                <a:cubicBezTo>
                  <a:pt x="6021" y="1784"/>
                  <a:pt x="10237" y="2790"/>
                  <a:pt x="13293" y="4415"/>
                </a:cubicBezTo>
                <a:cubicBezTo>
                  <a:pt x="16364" y="6049"/>
                  <a:pt x="18265" y="8306"/>
                  <a:pt x="18265" y="10798"/>
                </a:cubicBezTo>
                <a:cubicBezTo>
                  <a:pt x="18265" y="10811"/>
                  <a:pt x="18262" y="10822"/>
                  <a:pt x="18262" y="10835"/>
                </a:cubicBezTo>
                <a:lnTo>
                  <a:pt x="18262" y="10837"/>
                </a:lnTo>
                <a:lnTo>
                  <a:pt x="18259" y="10837"/>
                </a:lnTo>
                <a:cubicBezTo>
                  <a:pt x="18240" y="13314"/>
                  <a:pt x="16348" y="15556"/>
                  <a:pt x="13293" y="17181"/>
                </a:cubicBezTo>
                <a:cubicBezTo>
                  <a:pt x="10221" y="18815"/>
                  <a:pt x="5978" y="19826"/>
                  <a:pt x="1292" y="19826"/>
                </a:cubicBezTo>
                <a:cubicBezTo>
                  <a:pt x="1267" y="19826"/>
                  <a:pt x="1244" y="19825"/>
                  <a:pt x="1220" y="19825"/>
                </a:cubicBezTo>
                <a:lnTo>
                  <a:pt x="2583" y="20669"/>
                </a:lnTo>
                <a:lnTo>
                  <a:pt x="1089" y="21597"/>
                </a:lnTo>
                <a:cubicBezTo>
                  <a:pt x="1157" y="21597"/>
                  <a:pt x="1223" y="21600"/>
                  <a:pt x="1292" y="21600"/>
                </a:cubicBezTo>
                <a:cubicBezTo>
                  <a:pt x="6899" y="21600"/>
                  <a:pt x="11976" y="20390"/>
                  <a:pt x="15651" y="18436"/>
                </a:cubicBezTo>
                <a:cubicBezTo>
                  <a:pt x="19281" y="16505"/>
                  <a:pt x="21539" y="13846"/>
                  <a:pt x="21594" y="10906"/>
                </a:cubicBezTo>
                <a:cubicBezTo>
                  <a:pt x="21594" y="10870"/>
                  <a:pt x="21600" y="10835"/>
                  <a:pt x="21600" y="10798"/>
                </a:cubicBezTo>
                <a:cubicBezTo>
                  <a:pt x="21600" y="7816"/>
                  <a:pt x="19326" y="5115"/>
                  <a:pt x="15651" y="3161"/>
                </a:cubicBezTo>
                <a:cubicBezTo>
                  <a:pt x="12021" y="1230"/>
                  <a:pt x="7021" y="29"/>
                  <a:pt x="1494" y="0"/>
                </a:cubicBezTo>
                <a:close/>
              </a:path>
            </a:pathLst>
          </a:custGeom>
          <a:solidFill>
            <a:schemeClr val="accent2"/>
          </a:solidFill>
          <a:ln w="38100">
            <a:solidFill>
              <a:schemeClr val="bg1"/>
            </a:solidFill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" name="Freeform: Shape 7">
            <a:extLst>
              <a:ext uri="{FF2B5EF4-FFF2-40B4-BE49-F238E27FC236}">
                <a16:creationId xmlns:a16="http://schemas.microsoft.com/office/drawing/2014/main" id="{0EF0F8CA-C858-4621-8D79-6C75C8E085AA}"/>
              </a:ext>
            </a:extLst>
          </p:cNvPr>
          <p:cNvSpPr>
            <a:spLocks/>
          </p:cNvSpPr>
          <p:nvPr/>
        </p:nvSpPr>
        <p:spPr bwMode="auto">
          <a:xfrm>
            <a:off x="5191432" y="2313158"/>
            <a:ext cx="2204544" cy="2200022"/>
          </a:xfrm>
          <a:custGeom>
            <a:avLst/>
            <a:gdLst>
              <a:gd name="T0" fmla="*/ 1934370 w 21600"/>
              <a:gd name="T1" fmla="*/ 1930400 h 21600"/>
              <a:gd name="T2" fmla="*/ 1934370 w 21600"/>
              <a:gd name="T3" fmla="*/ 1930400 h 21600"/>
              <a:gd name="T4" fmla="*/ 1934370 w 21600"/>
              <a:gd name="T5" fmla="*/ 1930400 h 21600"/>
              <a:gd name="T6" fmla="*/ 1934370 w 21600"/>
              <a:gd name="T7" fmla="*/ 19304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" name="Freeform: Shape 8">
            <a:extLst>
              <a:ext uri="{FF2B5EF4-FFF2-40B4-BE49-F238E27FC236}">
                <a16:creationId xmlns:a16="http://schemas.microsoft.com/office/drawing/2014/main" id="{9E72E1E3-617B-43F0-8981-8062287EC15D}"/>
              </a:ext>
            </a:extLst>
          </p:cNvPr>
          <p:cNvSpPr>
            <a:spLocks/>
          </p:cNvSpPr>
          <p:nvPr/>
        </p:nvSpPr>
        <p:spPr bwMode="auto">
          <a:xfrm>
            <a:off x="5634693" y="2371053"/>
            <a:ext cx="1399438" cy="2022717"/>
          </a:xfrm>
          <a:custGeom>
            <a:avLst/>
            <a:gdLst>
              <a:gd name="T0" fmla="*/ 1227932 w 20624"/>
              <a:gd name="T1" fmla="*/ 1800728 h 21378"/>
              <a:gd name="T2" fmla="*/ 1227932 w 20624"/>
              <a:gd name="T3" fmla="*/ 1800728 h 21378"/>
              <a:gd name="T4" fmla="*/ 1227932 w 20624"/>
              <a:gd name="T5" fmla="*/ 1800728 h 21378"/>
              <a:gd name="T6" fmla="*/ 1227932 w 20624"/>
              <a:gd name="T7" fmla="*/ 1800728 h 2137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624" h="21378">
                <a:moveTo>
                  <a:pt x="10555" y="9976"/>
                </a:moveTo>
                <a:cubicBezTo>
                  <a:pt x="9964" y="9881"/>
                  <a:pt x="9449" y="9919"/>
                  <a:pt x="9405" y="10060"/>
                </a:cubicBezTo>
                <a:cubicBezTo>
                  <a:pt x="9361" y="10201"/>
                  <a:pt x="9804" y="10393"/>
                  <a:pt x="10395" y="10488"/>
                </a:cubicBezTo>
                <a:cubicBezTo>
                  <a:pt x="10986" y="10583"/>
                  <a:pt x="11501" y="10545"/>
                  <a:pt x="11545" y="10403"/>
                </a:cubicBezTo>
                <a:cubicBezTo>
                  <a:pt x="11589" y="10262"/>
                  <a:pt x="11146" y="10070"/>
                  <a:pt x="10555" y="9976"/>
                </a:cubicBezTo>
                <a:close/>
                <a:moveTo>
                  <a:pt x="17197" y="13840"/>
                </a:moveTo>
                <a:cubicBezTo>
                  <a:pt x="17304" y="13527"/>
                  <a:pt x="17520" y="13167"/>
                  <a:pt x="17348" y="12852"/>
                </a:cubicBezTo>
                <a:cubicBezTo>
                  <a:pt x="17183" y="12550"/>
                  <a:pt x="13854" y="11819"/>
                  <a:pt x="13288" y="11819"/>
                </a:cubicBezTo>
                <a:cubicBezTo>
                  <a:pt x="12345" y="11819"/>
                  <a:pt x="11372" y="11842"/>
                  <a:pt x="10964" y="12559"/>
                </a:cubicBezTo>
                <a:cubicBezTo>
                  <a:pt x="10964" y="12559"/>
                  <a:pt x="8149" y="11691"/>
                  <a:pt x="8151" y="11303"/>
                </a:cubicBezTo>
                <a:cubicBezTo>
                  <a:pt x="8152" y="11134"/>
                  <a:pt x="8645" y="10164"/>
                  <a:pt x="8242" y="10160"/>
                </a:cubicBezTo>
                <a:cubicBezTo>
                  <a:pt x="7840" y="10155"/>
                  <a:pt x="6651" y="11320"/>
                  <a:pt x="6027" y="10451"/>
                </a:cubicBezTo>
                <a:cubicBezTo>
                  <a:pt x="5403" y="9581"/>
                  <a:pt x="6089" y="8451"/>
                  <a:pt x="8346" y="8772"/>
                </a:cubicBezTo>
                <a:cubicBezTo>
                  <a:pt x="10141" y="9028"/>
                  <a:pt x="9994" y="9968"/>
                  <a:pt x="10010" y="9314"/>
                </a:cubicBezTo>
                <a:cubicBezTo>
                  <a:pt x="10032" y="8445"/>
                  <a:pt x="10911" y="7298"/>
                  <a:pt x="11111" y="7014"/>
                </a:cubicBezTo>
                <a:cubicBezTo>
                  <a:pt x="11548" y="6390"/>
                  <a:pt x="12791" y="5882"/>
                  <a:pt x="12877" y="5670"/>
                </a:cubicBezTo>
                <a:cubicBezTo>
                  <a:pt x="12877" y="5670"/>
                  <a:pt x="12490" y="5065"/>
                  <a:pt x="12224" y="5052"/>
                </a:cubicBezTo>
                <a:cubicBezTo>
                  <a:pt x="11964" y="5040"/>
                  <a:pt x="13723" y="4485"/>
                  <a:pt x="13415" y="4395"/>
                </a:cubicBezTo>
                <a:cubicBezTo>
                  <a:pt x="13039" y="4287"/>
                  <a:pt x="11658" y="3484"/>
                  <a:pt x="11207" y="3353"/>
                </a:cubicBezTo>
                <a:cubicBezTo>
                  <a:pt x="10825" y="3242"/>
                  <a:pt x="10480" y="2908"/>
                  <a:pt x="10030" y="2928"/>
                </a:cubicBezTo>
                <a:cubicBezTo>
                  <a:pt x="9401" y="2956"/>
                  <a:pt x="10692" y="4940"/>
                  <a:pt x="9087" y="4314"/>
                </a:cubicBezTo>
                <a:cubicBezTo>
                  <a:pt x="8765" y="4188"/>
                  <a:pt x="7844" y="3986"/>
                  <a:pt x="7682" y="3724"/>
                </a:cubicBezTo>
                <a:cubicBezTo>
                  <a:pt x="7533" y="3482"/>
                  <a:pt x="8133" y="2959"/>
                  <a:pt x="8348" y="2793"/>
                </a:cubicBezTo>
                <a:cubicBezTo>
                  <a:pt x="8707" y="2516"/>
                  <a:pt x="9496" y="2529"/>
                  <a:pt x="9949" y="2653"/>
                </a:cubicBezTo>
                <a:cubicBezTo>
                  <a:pt x="10359" y="2765"/>
                  <a:pt x="10856" y="3137"/>
                  <a:pt x="11304" y="2904"/>
                </a:cubicBezTo>
                <a:cubicBezTo>
                  <a:pt x="11774" y="2661"/>
                  <a:pt x="10635" y="1518"/>
                  <a:pt x="9866" y="1417"/>
                </a:cubicBezTo>
                <a:cubicBezTo>
                  <a:pt x="9440" y="1361"/>
                  <a:pt x="8856" y="978"/>
                  <a:pt x="8428" y="1040"/>
                </a:cubicBezTo>
                <a:cubicBezTo>
                  <a:pt x="8188" y="1075"/>
                  <a:pt x="8232" y="1222"/>
                  <a:pt x="8095" y="1323"/>
                </a:cubicBezTo>
                <a:cubicBezTo>
                  <a:pt x="7613" y="1680"/>
                  <a:pt x="7307" y="1187"/>
                  <a:pt x="6872" y="1177"/>
                </a:cubicBezTo>
                <a:cubicBezTo>
                  <a:pt x="6217" y="1163"/>
                  <a:pt x="5552" y="1326"/>
                  <a:pt x="5008" y="1578"/>
                </a:cubicBezTo>
                <a:cubicBezTo>
                  <a:pt x="4878" y="1410"/>
                  <a:pt x="4766" y="1056"/>
                  <a:pt x="4505" y="967"/>
                </a:cubicBezTo>
                <a:cubicBezTo>
                  <a:pt x="4333" y="909"/>
                  <a:pt x="1262" y="2082"/>
                  <a:pt x="1262" y="2082"/>
                </a:cubicBezTo>
                <a:cubicBezTo>
                  <a:pt x="1262" y="2082"/>
                  <a:pt x="1124" y="2632"/>
                  <a:pt x="902" y="2689"/>
                </a:cubicBezTo>
                <a:cubicBezTo>
                  <a:pt x="680" y="2746"/>
                  <a:pt x="-427" y="2940"/>
                  <a:pt x="179" y="2916"/>
                </a:cubicBezTo>
                <a:cubicBezTo>
                  <a:pt x="311" y="2911"/>
                  <a:pt x="1302" y="2735"/>
                  <a:pt x="2332" y="2466"/>
                </a:cubicBezTo>
                <a:cubicBezTo>
                  <a:pt x="2318" y="2764"/>
                  <a:pt x="2297" y="3061"/>
                  <a:pt x="2266" y="3358"/>
                </a:cubicBezTo>
                <a:cubicBezTo>
                  <a:pt x="2211" y="3889"/>
                  <a:pt x="2175" y="4411"/>
                  <a:pt x="2140" y="4942"/>
                </a:cubicBezTo>
                <a:cubicBezTo>
                  <a:pt x="2106" y="5469"/>
                  <a:pt x="1841" y="5980"/>
                  <a:pt x="1632" y="6478"/>
                </a:cubicBezTo>
                <a:cubicBezTo>
                  <a:pt x="1484" y="6833"/>
                  <a:pt x="1288" y="7376"/>
                  <a:pt x="1583" y="7723"/>
                </a:cubicBezTo>
                <a:cubicBezTo>
                  <a:pt x="2126" y="8363"/>
                  <a:pt x="3361" y="8730"/>
                  <a:pt x="3681" y="9655"/>
                </a:cubicBezTo>
                <a:cubicBezTo>
                  <a:pt x="3801" y="9999"/>
                  <a:pt x="3700" y="10198"/>
                  <a:pt x="3991" y="10478"/>
                </a:cubicBezTo>
                <a:cubicBezTo>
                  <a:pt x="4742" y="11201"/>
                  <a:pt x="6584" y="11034"/>
                  <a:pt x="7721" y="11656"/>
                </a:cubicBezTo>
                <a:cubicBezTo>
                  <a:pt x="8801" y="12247"/>
                  <a:pt x="9939" y="12831"/>
                  <a:pt x="10803" y="12919"/>
                </a:cubicBezTo>
                <a:cubicBezTo>
                  <a:pt x="10778" y="12991"/>
                  <a:pt x="9910" y="14631"/>
                  <a:pt x="9937" y="14854"/>
                </a:cubicBezTo>
                <a:cubicBezTo>
                  <a:pt x="9967" y="15096"/>
                  <a:pt x="10360" y="15384"/>
                  <a:pt x="10551" y="15566"/>
                </a:cubicBezTo>
                <a:cubicBezTo>
                  <a:pt x="10892" y="15888"/>
                  <a:pt x="12388" y="16938"/>
                  <a:pt x="12569" y="17281"/>
                </a:cubicBezTo>
                <a:cubicBezTo>
                  <a:pt x="12739" y="17603"/>
                  <a:pt x="12740" y="17992"/>
                  <a:pt x="12546" y="18309"/>
                </a:cubicBezTo>
                <a:cubicBezTo>
                  <a:pt x="12326" y="18669"/>
                  <a:pt x="12101" y="19035"/>
                  <a:pt x="11964" y="19417"/>
                </a:cubicBezTo>
                <a:cubicBezTo>
                  <a:pt x="11884" y="19641"/>
                  <a:pt x="11389" y="21313"/>
                  <a:pt x="11683" y="21363"/>
                </a:cubicBezTo>
                <a:cubicBezTo>
                  <a:pt x="12157" y="21444"/>
                  <a:pt x="12759" y="21167"/>
                  <a:pt x="13053" y="20924"/>
                </a:cubicBezTo>
                <a:cubicBezTo>
                  <a:pt x="13223" y="20784"/>
                  <a:pt x="13358" y="20164"/>
                  <a:pt x="13463" y="20050"/>
                </a:cubicBezTo>
                <a:cubicBezTo>
                  <a:pt x="13706" y="19783"/>
                  <a:pt x="15141" y="19060"/>
                  <a:pt x="15507" y="18888"/>
                </a:cubicBezTo>
                <a:cubicBezTo>
                  <a:pt x="15669" y="18813"/>
                  <a:pt x="19105" y="16948"/>
                  <a:pt x="19470" y="16437"/>
                </a:cubicBezTo>
                <a:cubicBezTo>
                  <a:pt x="19498" y="16398"/>
                  <a:pt x="19720" y="15551"/>
                  <a:pt x="20542" y="14254"/>
                </a:cubicBezTo>
                <a:cubicBezTo>
                  <a:pt x="21173" y="13258"/>
                  <a:pt x="17973" y="13546"/>
                  <a:pt x="17197" y="13840"/>
                </a:cubicBezTo>
                <a:close/>
                <a:moveTo>
                  <a:pt x="13673" y="1219"/>
                </a:moveTo>
                <a:cubicBezTo>
                  <a:pt x="13425" y="1053"/>
                  <a:pt x="11675" y="373"/>
                  <a:pt x="11661" y="379"/>
                </a:cubicBezTo>
                <a:cubicBezTo>
                  <a:pt x="11438" y="318"/>
                  <a:pt x="9305" y="-156"/>
                  <a:pt x="9412" y="52"/>
                </a:cubicBezTo>
                <a:cubicBezTo>
                  <a:pt x="9598" y="411"/>
                  <a:pt x="11388" y="1499"/>
                  <a:pt x="11584" y="1623"/>
                </a:cubicBezTo>
                <a:cubicBezTo>
                  <a:pt x="11848" y="1791"/>
                  <a:pt x="13726" y="3327"/>
                  <a:pt x="14112" y="2968"/>
                </a:cubicBezTo>
                <a:cubicBezTo>
                  <a:pt x="14185" y="2900"/>
                  <a:pt x="13749" y="2414"/>
                  <a:pt x="13697" y="2341"/>
                </a:cubicBezTo>
                <a:cubicBezTo>
                  <a:pt x="13542" y="2119"/>
                  <a:pt x="13542" y="1935"/>
                  <a:pt x="13573" y="1686"/>
                </a:cubicBezTo>
                <a:cubicBezTo>
                  <a:pt x="13588" y="1559"/>
                  <a:pt x="13735" y="1261"/>
                  <a:pt x="13673" y="121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671BF3A-33A6-48C9-8701-95194D5DD12A}"/>
              </a:ext>
            </a:extLst>
          </p:cNvPr>
          <p:cNvSpPr>
            <a:spLocks/>
          </p:cNvSpPr>
          <p:nvPr/>
        </p:nvSpPr>
        <p:spPr bwMode="auto">
          <a:xfrm>
            <a:off x="1244301" y="1276687"/>
            <a:ext cx="1040622" cy="1040623"/>
          </a:xfrm>
          <a:custGeom>
            <a:avLst/>
            <a:gdLst>
              <a:gd name="T0" fmla="*/ 864961 w 19679"/>
              <a:gd name="T1" fmla="*/ 949654 h 19679"/>
              <a:gd name="T2" fmla="*/ 864961 w 19679"/>
              <a:gd name="T3" fmla="*/ 949654 h 19679"/>
              <a:gd name="T4" fmla="*/ 864961 w 19679"/>
              <a:gd name="T5" fmla="*/ 949654 h 19679"/>
              <a:gd name="T6" fmla="*/ 864961 w 19679"/>
              <a:gd name="T7" fmla="*/ 949654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E48A35D-CDAD-4B6A-9E45-E4A7EA4B5567}"/>
              </a:ext>
            </a:extLst>
          </p:cNvPr>
          <p:cNvSpPr>
            <a:spLocks/>
          </p:cNvSpPr>
          <p:nvPr/>
        </p:nvSpPr>
        <p:spPr bwMode="auto">
          <a:xfrm>
            <a:off x="1466746" y="1453307"/>
            <a:ext cx="595732" cy="580457"/>
          </a:xfrm>
          <a:custGeom>
            <a:avLst/>
            <a:gdLst>
              <a:gd name="T0" fmla="*/ 495196 w 21600"/>
              <a:gd name="T1" fmla="*/ 482605 h 21600"/>
              <a:gd name="T2" fmla="*/ 495196 w 21600"/>
              <a:gd name="T3" fmla="*/ 482605 h 21600"/>
              <a:gd name="T4" fmla="*/ 495196 w 21600"/>
              <a:gd name="T5" fmla="*/ 482605 h 21600"/>
              <a:gd name="T6" fmla="*/ 495196 w 21600"/>
              <a:gd name="T7" fmla="*/ 482605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8414" y="20035"/>
                </a:moveTo>
                <a:lnTo>
                  <a:pt x="16338" y="20035"/>
                </a:lnTo>
                <a:lnTo>
                  <a:pt x="16338" y="17900"/>
                </a:lnTo>
                <a:lnTo>
                  <a:pt x="18414" y="17900"/>
                </a:lnTo>
                <a:cubicBezTo>
                  <a:pt x="18414" y="17900"/>
                  <a:pt x="18414" y="20035"/>
                  <a:pt x="18414" y="20035"/>
                </a:cubicBezTo>
                <a:close/>
                <a:moveTo>
                  <a:pt x="15126" y="20035"/>
                </a:moveTo>
                <a:lnTo>
                  <a:pt x="13050" y="20035"/>
                </a:lnTo>
                <a:lnTo>
                  <a:pt x="13050" y="17900"/>
                </a:lnTo>
                <a:lnTo>
                  <a:pt x="15126" y="17900"/>
                </a:lnTo>
                <a:cubicBezTo>
                  <a:pt x="15126" y="17900"/>
                  <a:pt x="15126" y="20035"/>
                  <a:pt x="15126" y="20035"/>
                </a:cubicBezTo>
                <a:close/>
                <a:moveTo>
                  <a:pt x="11838" y="20035"/>
                </a:moveTo>
                <a:lnTo>
                  <a:pt x="9762" y="20035"/>
                </a:lnTo>
                <a:lnTo>
                  <a:pt x="9762" y="17900"/>
                </a:lnTo>
                <a:lnTo>
                  <a:pt x="11838" y="17900"/>
                </a:lnTo>
                <a:cubicBezTo>
                  <a:pt x="11838" y="17900"/>
                  <a:pt x="11838" y="20035"/>
                  <a:pt x="11838" y="20035"/>
                </a:cubicBezTo>
                <a:close/>
                <a:moveTo>
                  <a:pt x="13677" y="7653"/>
                </a:moveTo>
                <a:cubicBezTo>
                  <a:pt x="13978" y="7653"/>
                  <a:pt x="14225" y="7905"/>
                  <a:pt x="14225" y="8217"/>
                </a:cubicBezTo>
                <a:lnTo>
                  <a:pt x="14225" y="10189"/>
                </a:lnTo>
                <a:lnTo>
                  <a:pt x="11416" y="10189"/>
                </a:lnTo>
                <a:lnTo>
                  <a:pt x="11281" y="7653"/>
                </a:lnTo>
                <a:cubicBezTo>
                  <a:pt x="11281" y="7653"/>
                  <a:pt x="13677" y="7653"/>
                  <a:pt x="13677" y="7653"/>
                </a:cubicBezTo>
                <a:close/>
                <a:moveTo>
                  <a:pt x="8723" y="12020"/>
                </a:moveTo>
                <a:lnTo>
                  <a:pt x="6712" y="13616"/>
                </a:lnTo>
                <a:lnTo>
                  <a:pt x="6576" y="13616"/>
                </a:lnTo>
                <a:lnTo>
                  <a:pt x="6576" y="9777"/>
                </a:lnTo>
                <a:cubicBezTo>
                  <a:pt x="6576" y="9120"/>
                  <a:pt x="6091" y="8577"/>
                  <a:pt x="5469" y="8507"/>
                </a:cubicBezTo>
                <a:lnTo>
                  <a:pt x="5469" y="7653"/>
                </a:lnTo>
                <a:lnTo>
                  <a:pt x="8922" y="7653"/>
                </a:lnTo>
                <a:cubicBezTo>
                  <a:pt x="8922" y="7653"/>
                  <a:pt x="8723" y="12020"/>
                  <a:pt x="8723" y="12020"/>
                </a:cubicBezTo>
                <a:close/>
                <a:moveTo>
                  <a:pt x="8550" y="20035"/>
                </a:moveTo>
                <a:lnTo>
                  <a:pt x="6474" y="20035"/>
                </a:lnTo>
                <a:lnTo>
                  <a:pt x="6474" y="17900"/>
                </a:lnTo>
                <a:lnTo>
                  <a:pt x="8550" y="17900"/>
                </a:lnTo>
                <a:cubicBezTo>
                  <a:pt x="8550" y="17900"/>
                  <a:pt x="8550" y="20035"/>
                  <a:pt x="8550" y="20035"/>
                </a:cubicBezTo>
                <a:close/>
                <a:moveTo>
                  <a:pt x="5262" y="20035"/>
                </a:moveTo>
                <a:lnTo>
                  <a:pt x="3186" y="20035"/>
                </a:lnTo>
                <a:lnTo>
                  <a:pt x="3186" y="17900"/>
                </a:lnTo>
                <a:lnTo>
                  <a:pt x="5262" y="17900"/>
                </a:lnTo>
                <a:cubicBezTo>
                  <a:pt x="5262" y="17900"/>
                  <a:pt x="5262" y="20035"/>
                  <a:pt x="5262" y="20035"/>
                </a:cubicBezTo>
                <a:close/>
                <a:moveTo>
                  <a:pt x="2009" y="8500"/>
                </a:moveTo>
                <a:lnTo>
                  <a:pt x="2009" y="8217"/>
                </a:lnTo>
                <a:cubicBezTo>
                  <a:pt x="2009" y="7905"/>
                  <a:pt x="2255" y="7653"/>
                  <a:pt x="2557" y="7653"/>
                </a:cubicBezTo>
                <a:lnTo>
                  <a:pt x="5195" y="7653"/>
                </a:lnTo>
                <a:lnTo>
                  <a:pt x="5195" y="8507"/>
                </a:lnTo>
                <a:cubicBezTo>
                  <a:pt x="4572" y="8577"/>
                  <a:pt x="4087" y="9120"/>
                  <a:pt x="4087" y="9777"/>
                </a:cubicBezTo>
                <a:lnTo>
                  <a:pt x="4087" y="13616"/>
                </a:lnTo>
                <a:lnTo>
                  <a:pt x="3220" y="13616"/>
                </a:lnTo>
                <a:lnTo>
                  <a:pt x="3220" y="9777"/>
                </a:lnTo>
                <a:cubicBezTo>
                  <a:pt x="3220" y="9083"/>
                  <a:pt x="2680" y="8518"/>
                  <a:pt x="2009" y="8500"/>
                </a:cubicBezTo>
                <a:close/>
                <a:moveTo>
                  <a:pt x="21208" y="14178"/>
                </a:moveTo>
                <a:lnTo>
                  <a:pt x="21071" y="12090"/>
                </a:lnTo>
                <a:lnTo>
                  <a:pt x="20546" y="12090"/>
                </a:lnTo>
                <a:lnTo>
                  <a:pt x="20409" y="14178"/>
                </a:lnTo>
                <a:lnTo>
                  <a:pt x="19270" y="14178"/>
                </a:lnTo>
                <a:lnTo>
                  <a:pt x="19133" y="12090"/>
                </a:lnTo>
                <a:lnTo>
                  <a:pt x="18608" y="12090"/>
                </a:lnTo>
                <a:lnTo>
                  <a:pt x="18471" y="14178"/>
                </a:lnTo>
                <a:lnTo>
                  <a:pt x="17170" y="14178"/>
                </a:lnTo>
                <a:lnTo>
                  <a:pt x="17170" y="10188"/>
                </a:lnTo>
                <a:lnTo>
                  <a:pt x="14498" y="10188"/>
                </a:lnTo>
                <a:lnTo>
                  <a:pt x="14498" y="8216"/>
                </a:lnTo>
                <a:cubicBezTo>
                  <a:pt x="14498" y="7750"/>
                  <a:pt x="14130" y="7371"/>
                  <a:pt x="13676" y="7371"/>
                </a:cubicBezTo>
                <a:lnTo>
                  <a:pt x="11265" y="7371"/>
                </a:lnTo>
                <a:lnTo>
                  <a:pt x="10868" y="0"/>
                </a:lnTo>
                <a:lnTo>
                  <a:pt x="9270" y="0"/>
                </a:lnTo>
                <a:lnTo>
                  <a:pt x="8933" y="7371"/>
                </a:lnTo>
                <a:lnTo>
                  <a:pt x="2556" y="7371"/>
                </a:lnTo>
                <a:cubicBezTo>
                  <a:pt x="2103" y="7371"/>
                  <a:pt x="1734" y="7750"/>
                  <a:pt x="1734" y="8216"/>
                </a:cubicBezTo>
                <a:lnTo>
                  <a:pt x="1734" y="8522"/>
                </a:lnTo>
                <a:cubicBezTo>
                  <a:pt x="1162" y="8637"/>
                  <a:pt x="730" y="9156"/>
                  <a:pt x="730" y="9777"/>
                </a:cubicBezTo>
                <a:lnTo>
                  <a:pt x="730" y="13615"/>
                </a:lnTo>
                <a:lnTo>
                  <a:pt x="0" y="13615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14178"/>
                </a:lnTo>
                <a:cubicBezTo>
                  <a:pt x="21600" y="14178"/>
                  <a:pt x="21208" y="14178"/>
                  <a:pt x="21208" y="1417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" name="Freeform: Shape 13">
            <a:extLst>
              <a:ext uri="{FF2B5EF4-FFF2-40B4-BE49-F238E27FC236}">
                <a16:creationId xmlns:a16="http://schemas.microsoft.com/office/drawing/2014/main" id="{21B314A4-9E15-4E2D-8F11-6CEBF11BEADE}"/>
              </a:ext>
            </a:extLst>
          </p:cNvPr>
          <p:cNvSpPr>
            <a:spLocks/>
          </p:cNvSpPr>
          <p:nvPr/>
        </p:nvSpPr>
        <p:spPr bwMode="auto">
          <a:xfrm>
            <a:off x="2746184" y="2486327"/>
            <a:ext cx="1393607" cy="1393607"/>
          </a:xfrm>
          <a:custGeom>
            <a:avLst/>
            <a:gdLst>
              <a:gd name="T0" fmla="*/ 864961 w 19679"/>
              <a:gd name="T1" fmla="*/ 949654 h 19679"/>
              <a:gd name="T2" fmla="*/ 864961 w 19679"/>
              <a:gd name="T3" fmla="*/ 949654 h 19679"/>
              <a:gd name="T4" fmla="*/ 864961 w 19679"/>
              <a:gd name="T5" fmla="*/ 949654 h 19679"/>
              <a:gd name="T6" fmla="*/ 864961 w 19679"/>
              <a:gd name="T7" fmla="*/ 949654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" name="Freeform: Shape 14">
            <a:extLst>
              <a:ext uri="{FF2B5EF4-FFF2-40B4-BE49-F238E27FC236}">
                <a16:creationId xmlns:a16="http://schemas.microsoft.com/office/drawing/2014/main" id="{B65A2191-DF7C-40D7-B51D-D7392D6662C7}"/>
              </a:ext>
            </a:extLst>
          </p:cNvPr>
          <p:cNvSpPr>
            <a:spLocks/>
          </p:cNvSpPr>
          <p:nvPr/>
        </p:nvSpPr>
        <p:spPr bwMode="auto">
          <a:xfrm>
            <a:off x="2992941" y="2793177"/>
            <a:ext cx="900091" cy="677625"/>
          </a:xfrm>
          <a:custGeom>
            <a:avLst/>
            <a:gdLst>
              <a:gd name="T0" fmla="*/ 558682 w 21600"/>
              <a:gd name="T1" fmla="*/ 420692 h 21600"/>
              <a:gd name="T2" fmla="*/ 558682 w 21600"/>
              <a:gd name="T3" fmla="*/ 420692 h 21600"/>
              <a:gd name="T4" fmla="*/ 558682 w 21600"/>
              <a:gd name="T5" fmla="*/ 420692 h 21600"/>
              <a:gd name="T6" fmla="*/ 558682 w 21600"/>
              <a:gd name="T7" fmla="*/ 420692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4377" y="10069"/>
                </a:moveTo>
                <a:cubicBezTo>
                  <a:pt x="13591" y="10069"/>
                  <a:pt x="12956" y="9222"/>
                  <a:pt x="12956" y="8178"/>
                </a:cubicBezTo>
                <a:cubicBezTo>
                  <a:pt x="12956" y="7133"/>
                  <a:pt x="13591" y="6286"/>
                  <a:pt x="14377" y="6286"/>
                </a:cubicBezTo>
                <a:cubicBezTo>
                  <a:pt x="15161" y="6286"/>
                  <a:pt x="15797" y="7133"/>
                  <a:pt x="15797" y="8178"/>
                </a:cubicBezTo>
                <a:cubicBezTo>
                  <a:pt x="15797" y="9222"/>
                  <a:pt x="15161" y="10069"/>
                  <a:pt x="14377" y="10069"/>
                </a:cubicBezTo>
                <a:close/>
                <a:moveTo>
                  <a:pt x="9355" y="17542"/>
                </a:moveTo>
                <a:lnTo>
                  <a:pt x="6514" y="17542"/>
                </a:lnTo>
                <a:lnTo>
                  <a:pt x="6514" y="13759"/>
                </a:lnTo>
                <a:lnTo>
                  <a:pt x="9355" y="13759"/>
                </a:lnTo>
                <a:cubicBezTo>
                  <a:pt x="9355" y="13759"/>
                  <a:pt x="9355" y="17542"/>
                  <a:pt x="9355" y="17542"/>
                </a:cubicBezTo>
                <a:close/>
                <a:moveTo>
                  <a:pt x="4885" y="17542"/>
                </a:moveTo>
                <a:lnTo>
                  <a:pt x="2045" y="17542"/>
                </a:lnTo>
                <a:lnTo>
                  <a:pt x="2045" y="13759"/>
                </a:lnTo>
                <a:lnTo>
                  <a:pt x="4885" y="13759"/>
                </a:lnTo>
                <a:cubicBezTo>
                  <a:pt x="4885" y="13759"/>
                  <a:pt x="4885" y="17542"/>
                  <a:pt x="4885" y="17542"/>
                </a:cubicBezTo>
                <a:close/>
                <a:moveTo>
                  <a:pt x="14377" y="1737"/>
                </a:moveTo>
                <a:lnTo>
                  <a:pt x="7198" y="11684"/>
                </a:lnTo>
                <a:lnTo>
                  <a:pt x="624" y="11684"/>
                </a:lnTo>
                <a:lnTo>
                  <a:pt x="624" y="21600"/>
                </a:lnTo>
                <a:lnTo>
                  <a:pt x="12488" y="21600"/>
                </a:lnTo>
                <a:lnTo>
                  <a:pt x="12488" y="13750"/>
                </a:lnTo>
                <a:lnTo>
                  <a:pt x="16265" y="13750"/>
                </a:lnTo>
                <a:lnTo>
                  <a:pt x="16265" y="21600"/>
                </a:lnTo>
                <a:lnTo>
                  <a:pt x="20961" y="21600"/>
                </a:lnTo>
                <a:lnTo>
                  <a:pt x="20961" y="11747"/>
                </a:lnTo>
                <a:lnTo>
                  <a:pt x="21600" y="11747"/>
                </a:lnTo>
                <a:cubicBezTo>
                  <a:pt x="21600" y="11747"/>
                  <a:pt x="14377" y="1737"/>
                  <a:pt x="14377" y="1737"/>
                </a:cubicBezTo>
                <a:close/>
                <a:moveTo>
                  <a:pt x="21585" y="9988"/>
                </a:moveTo>
                <a:lnTo>
                  <a:pt x="21585" y="10640"/>
                </a:lnTo>
                <a:lnTo>
                  <a:pt x="14376" y="652"/>
                </a:lnTo>
                <a:lnTo>
                  <a:pt x="6905" y="11004"/>
                </a:lnTo>
                <a:lnTo>
                  <a:pt x="0" y="11004"/>
                </a:lnTo>
                <a:lnTo>
                  <a:pt x="4124" y="5099"/>
                </a:lnTo>
                <a:lnTo>
                  <a:pt x="10696" y="5099"/>
                </a:lnTo>
                <a:lnTo>
                  <a:pt x="14376" y="0"/>
                </a:lnTo>
                <a:cubicBezTo>
                  <a:pt x="14376" y="0"/>
                  <a:pt x="21585" y="9988"/>
                  <a:pt x="21585" y="99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" name="Freeform: Shape 16">
            <a:extLst>
              <a:ext uri="{FF2B5EF4-FFF2-40B4-BE49-F238E27FC236}">
                <a16:creationId xmlns:a16="http://schemas.microsoft.com/office/drawing/2014/main" id="{DE1614B4-EE9D-42EC-B5E9-5583828D06D7}"/>
              </a:ext>
            </a:extLst>
          </p:cNvPr>
          <p:cNvSpPr>
            <a:spLocks/>
          </p:cNvSpPr>
          <p:nvPr/>
        </p:nvSpPr>
        <p:spPr bwMode="auto">
          <a:xfrm>
            <a:off x="1895857" y="4688327"/>
            <a:ext cx="860845" cy="860847"/>
          </a:xfrm>
          <a:custGeom>
            <a:avLst/>
            <a:gdLst>
              <a:gd name="T0" fmla="*/ 864961 w 19679"/>
              <a:gd name="T1" fmla="*/ 949654 h 19679"/>
              <a:gd name="T2" fmla="*/ 864961 w 19679"/>
              <a:gd name="T3" fmla="*/ 949654 h 19679"/>
              <a:gd name="T4" fmla="*/ 864961 w 19679"/>
              <a:gd name="T5" fmla="*/ 949654 h 19679"/>
              <a:gd name="T6" fmla="*/ 864961 w 19679"/>
              <a:gd name="T7" fmla="*/ 949654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" name="Freeform: Shape 17">
            <a:extLst>
              <a:ext uri="{FF2B5EF4-FFF2-40B4-BE49-F238E27FC236}">
                <a16:creationId xmlns:a16="http://schemas.microsoft.com/office/drawing/2014/main" id="{D16EFACC-61E0-4C41-A9A2-2D8E28913526}"/>
              </a:ext>
            </a:extLst>
          </p:cNvPr>
          <p:cNvSpPr>
            <a:spLocks/>
          </p:cNvSpPr>
          <p:nvPr/>
        </p:nvSpPr>
        <p:spPr bwMode="auto">
          <a:xfrm>
            <a:off x="2052231" y="4915780"/>
            <a:ext cx="548098" cy="405940"/>
          </a:xfrm>
          <a:custGeom>
            <a:avLst/>
            <a:gdLst>
              <a:gd name="T0" fmla="*/ 550747 w 21600"/>
              <a:gd name="T1" fmla="*/ 407992 h 21600"/>
              <a:gd name="T2" fmla="*/ 550747 w 21600"/>
              <a:gd name="T3" fmla="*/ 407992 h 21600"/>
              <a:gd name="T4" fmla="*/ 550747 w 21600"/>
              <a:gd name="T5" fmla="*/ 407992 h 21600"/>
              <a:gd name="T6" fmla="*/ 550747 w 21600"/>
              <a:gd name="T7" fmla="*/ 407992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7783" y="7747"/>
                </a:moveTo>
                <a:lnTo>
                  <a:pt x="7783" y="1308"/>
                </a:lnTo>
                <a:lnTo>
                  <a:pt x="10731" y="1308"/>
                </a:lnTo>
                <a:lnTo>
                  <a:pt x="11764" y="7747"/>
                </a:lnTo>
                <a:cubicBezTo>
                  <a:pt x="11764" y="7747"/>
                  <a:pt x="7783" y="7747"/>
                  <a:pt x="7783" y="7747"/>
                </a:cubicBezTo>
                <a:close/>
                <a:moveTo>
                  <a:pt x="7228" y="7747"/>
                </a:moveTo>
                <a:lnTo>
                  <a:pt x="2795" y="7747"/>
                </a:lnTo>
                <a:lnTo>
                  <a:pt x="2795" y="1308"/>
                </a:lnTo>
                <a:lnTo>
                  <a:pt x="7228" y="1308"/>
                </a:lnTo>
                <a:cubicBezTo>
                  <a:pt x="7228" y="1308"/>
                  <a:pt x="7228" y="7747"/>
                  <a:pt x="7228" y="7747"/>
                </a:cubicBezTo>
                <a:close/>
                <a:moveTo>
                  <a:pt x="12264" y="7747"/>
                </a:moveTo>
                <a:lnTo>
                  <a:pt x="11171" y="913"/>
                </a:lnTo>
                <a:lnTo>
                  <a:pt x="11434" y="0"/>
                </a:lnTo>
                <a:lnTo>
                  <a:pt x="1906" y="0"/>
                </a:lnTo>
                <a:lnTo>
                  <a:pt x="2280" y="1308"/>
                </a:lnTo>
                <a:lnTo>
                  <a:pt x="2280" y="7644"/>
                </a:lnTo>
                <a:lnTo>
                  <a:pt x="0" y="11211"/>
                </a:lnTo>
                <a:lnTo>
                  <a:pt x="593" y="11211"/>
                </a:lnTo>
                <a:cubicBezTo>
                  <a:pt x="1530" y="9532"/>
                  <a:pt x="3019" y="8445"/>
                  <a:pt x="4691" y="8445"/>
                </a:cubicBezTo>
                <a:cubicBezTo>
                  <a:pt x="7521" y="8445"/>
                  <a:pt x="9825" y="11558"/>
                  <a:pt x="9825" y="15384"/>
                </a:cubicBezTo>
                <a:cubicBezTo>
                  <a:pt x="9825" y="15779"/>
                  <a:pt x="9800" y="16165"/>
                  <a:pt x="9753" y="16543"/>
                </a:cubicBezTo>
                <a:lnTo>
                  <a:pt x="14797" y="16543"/>
                </a:lnTo>
                <a:cubicBezTo>
                  <a:pt x="14994" y="14050"/>
                  <a:pt x="16559" y="12100"/>
                  <a:pt x="18455" y="12100"/>
                </a:cubicBezTo>
                <a:cubicBezTo>
                  <a:pt x="19238" y="12100"/>
                  <a:pt x="19964" y="12430"/>
                  <a:pt x="20560" y="12998"/>
                </a:cubicBezTo>
                <a:lnTo>
                  <a:pt x="20766" y="8499"/>
                </a:lnTo>
                <a:cubicBezTo>
                  <a:pt x="20766" y="8499"/>
                  <a:pt x="12264" y="7747"/>
                  <a:pt x="12264" y="7747"/>
                </a:cubicBezTo>
                <a:close/>
                <a:moveTo>
                  <a:pt x="18456" y="18711"/>
                </a:moveTo>
                <a:cubicBezTo>
                  <a:pt x="17787" y="18711"/>
                  <a:pt x="17244" y="17976"/>
                  <a:pt x="17244" y="17073"/>
                </a:cubicBezTo>
                <a:cubicBezTo>
                  <a:pt x="17244" y="16170"/>
                  <a:pt x="17787" y="15435"/>
                  <a:pt x="18456" y="15435"/>
                </a:cubicBezTo>
                <a:cubicBezTo>
                  <a:pt x="19124" y="15435"/>
                  <a:pt x="19667" y="16170"/>
                  <a:pt x="19667" y="17073"/>
                </a:cubicBezTo>
                <a:cubicBezTo>
                  <a:pt x="19667" y="17976"/>
                  <a:pt x="19124" y="18711"/>
                  <a:pt x="18456" y="18711"/>
                </a:cubicBezTo>
                <a:close/>
                <a:moveTo>
                  <a:pt x="18456" y="20017"/>
                </a:moveTo>
                <a:cubicBezTo>
                  <a:pt x="17255" y="20017"/>
                  <a:pt x="16277" y="18696"/>
                  <a:pt x="16277" y="17073"/>
                </a:cubicBezTo>
                <a:cubicBezTo>
                  <a:pt x="16277" y="15450"/>
                  <a:pt x="17255" y="14129"/>
                  <a:pt x="18456" y="14129"/>
                </a:cubicBezTo>
                <a:cubicBezTo>
                  <a:pt x="19657" y="14129"/>
                  <a:pt x="20634" y="15450"/>
                  <a:pt x="20634" y="17073"/>
                </a:cubicBezTo>
                <a:cubicBezTo>
                  <a:pt x="20634" y="18696"/>
                  <a:pt x="19657" y="20017"/>
                  <a:pt x="18456" y="20017"/>
                </a:cubicBezTo>
                <a:close/>
                <a:moveTo>
                  <a:pt x="18456" y="12823"/>
                </a:moveTo>
                <a:cubicBezTo>
                  <a:pt x="16719" y="12823"/>
                  <a:pt x="15311" y="14726"/>
                  <a:pt x="15311" y="17073"/>
                </a:cubicBezTo>
                <a:cubicBezTo>
                  <a:pt x="15311" y="19420"/>
                  <a:pt x="16719" y="21323"/>
                  <a:pt x="18456" y="21323"/>
                </a:cubicBezTo>
                <a:cubicBezTo>
                  <a:pt x="20192" y="21323"/>
                  <a:pt x="21600" y="19420"/>
                  <a:pt x="21600" y="17073"/>
                </a:cubicBezTo>
                <a:cubicBezTo>
                  <a:pt x="21600" y="14726"/>
                  <a:pt x="20192" y="12823"/>
                  <a:pt x="18456" y="12823"/>
                </a:cubicBezTo>
                <a:close/>
                <a:moveTo>
                  <a:pt x="4691" y="17682"/>
                </a:moveTo>
                <a:cubicBezTo>
                  <a:pt x="3754" y="17682"/>
                  <a:pt x="2991" y="16651"/>
                  <a:pt x="2991" y="15385"/>
                </a:cubicBezTo>
                <a:cubicBezTo>
                  <a:pt x="2991" y="14118"/>
                  <a:pt x="3754" y="13087"/>
                  <a:pt x="4691" y="13087"/>
                </a:cubicBezTo>
                <a:cubicBezTo>
                  <a:pt x="5628" y="13087"/>
                  <a:pt x="6391" y="14118"/>
                  <a:pt x="6391" y="15385"/>
                </a:cubicBezTo>
                <a:cubicBezTo>
                  <a:pt x="6391" y="16651"/>
                  <a:pt x="5628" y="17682"/>
                  <a:pt x="4691" y="17682"/>
                </a:cubicBezTo>
                <a:close/>
                <a:moveTo>
                  <a:pt x="4691" y="18988"/>
                </a:moveTo>
                <a:cubicBezTo>
                  <a:pt x="3221" y="18988"/>
                  <a:pt x="2025" y="17372"/>
                  <a:pt x="2025" y="15385"/>
                </a:cubicBezTo>
                <a:cubicBezTo>
                  <a:pt x="2025" y="13398"/>
                  <a:pt x="3221" y="11781"/>
                  <a:pt x="4691" y="11781"/>
                </a:cubicBezTo>
                <a:cubicBezTo>
                  <a:pt x="6161" y="11781"/>
                  <a:pt x="7357" y="13398"/>
                  <a:pt x="7357" y="15385"/>
                </a:cubicBezTo>
                <a:cubicBezTo>
                  <a:pt x="7357" y="17372"/>
                  <a:pt x="6161" y="18988"/>
                  <a:pt x="4691" y="18988"/>
                </a:cubicBezTo>
                <a:close/>
                <a:moveTo>
                  <a:pt x="4691" y="9169"/>
                </a:moveTo>
                <a:cubicBezTo>
                  <a:pt x="2151" y="9169"/>
                  <a:pt x="93" y="11952"/>
                  <a:pt x="93" y="15385"/>
                </a:cubicBezTo>
                <a:cubicBezTo>
                  <a:pt x="93" y="18817"/>
                  <a:pt x="2151" y="21600"/>
                  <a:pt x="4691" y="21600"/>
                </a:cubicBezTo>
                <a:cubicBezTo>
                  <a:pt x="7231" y="21600"/>
                  <a:pt x="9290" y="18817"/>
                  <a:pt x="9290" y="15385"/>
                </a:cubicBezTo>
                <a:cubicBezTo>
                  <a:pt x="9290" y="11952"/>
                  <a:pt x="7231" y="9169"/>
                  <a:pt x="4691" y="916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" name="Freeform: Shape 19">
            <a:extLst>
              <a:ext uri="{FF2B5EF4-FFF2-40B4-BE49-F238E27FC236}">
                <a16:creationId xmlns:a16="http://schemas.microsoft.com/office/drawing/2014/main" id="{491D0369-0F50-4A42-B5EF-09EB7EEE2DDF}"/>
              </a:ext>
            </a:extLst>
          </p:cNvPr>
          <p:cNvSpPr>
            <a:spLocks/>
          </p:cNvSpPr>
          <p:nvPr/>
        </p:nvSpPr>
        <p:spPr bwMode="auto">
          <a:xfrm>
            <a:off x="10042342" y="4541331"/>
            <a:ext cx="842554" cy="842555"/>
          </a:xfrm>
          <a:custGeom>
            <a:avLst/>
            <a:gdLst>
              <a:gd name="T0" fmla="*/ 865144 w 19679"/>
              <a:gd name="T1" fmla="*/ 949352 h 19679"/>
              <a:gd name="T2" fmla="*/ 865144 w 19679"/>
              <a:gd name="T3" fmla="*/ 949352 h 19679"/>
              <a:gd name="T4" fmla="*/ 865144 w 19679"/>
              <a:gd name="T5" fmla="*/ 949352 h 19679"/>
              <a:gd name="T6" fmla="*/ 865144 w 19679"/>
              <a:gd name="T7" fmla="*/ 949352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" name="Freeform: Shape 20">
            <a:extLst>
              <a:ext uri="{FF2B5EF4-FFF2-40B4-BE49-F238E27FC236}">
                <a16:creationId xmlns:a16="http://schemas.microsoft.com/office/drawing/2014/main" id="{81531216-F66D-4AE0-AAFC-F08C2E0B6C58}"/>
              </a:ext>
            </a:extLst>
          </p:cNvPr>
          <p:cNvSpPr>
            <a:spLocks/>
          </p:cNvSpPr>
          <p:nvPr/>
        </p:nvSpPr>
        <p:spPr bwMode="auto">
          <a:xfrm>
            <a:off x="10306703" y="4739989"/>
            <a:ext cx="313832" cy="445240"/>
          </a:xfrm>
          <a:custGeom>
            <a:avLst/>
            <a:gdLst>
              <a:gd name="T0" fmla="*/ 322263 w 21600"/>
              <a:gd name="T1" fmla="*/ 457060 h 21600"/>
              <a:gd name="T2" fmla="*/ 322263 w 21600"/>
              <a:gd name="T3" fmla="*/ 457060 h 21600"/>
              <a:gd name="T4" fmla="*/ 322263 w 21600"/>
              <a:gd name="T5" fmla="*/ 457060 h 21600"/>
              <a:gd name="T6" fmla="*/ 322263 w 21600"/>
              <a:gd name="T7" fmla="*/ 45706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5300" y="17374"/>
                </a:moveTo>
                <a:cubicBezTo>
                  <a:pt x="15134" y="17374"/>
                  <a:pt x="15000" y="17469"/>
                  <a:pt x="15000" y="17586"/>
                </a:cubicBezTo>
                <a:lnTo>
                  <a:pt x="15000" y="18857"/>
                </a:lnTo>
                <a:cubicBezTo>
                  <a:pt x="15000" y="18973"/>
                  <a:pt x="15134" y="19068"/>
                  <a:pt x="15300" y="19068"/>
                </a:cubicBezTo>
                <a:lnTo>
                  <a:pt x="17700" y="19068"/>
                </a:lnTo>
                <a:cubicBezTo>
                  <a:pt x="17866" y="19068"/>
                  <a:pt x="18000" y="18973"/>
                  <a:pt x="18000" y="18857"/>
                </a:cubicBezTo>
                <a:lnTo>
                  <a:pt x="18000" y="17586"/>
                </a:lnTo>
                <a:cubicBezTo>
                  <a:pt x="18000" y="17469"/>
                  <a:pt x="17866" y="17374"/>
                  <a:pt x="17700" y="17374"/>
                </a:cubicBezTo>
                <a:cubicBezTo>
                  <a:pt x="17700" y="17374"/>
                  <a:pt x="15300" y="17374"/>
                  <a:pt x="15300" y="17374"/>
                </a:cubicBezTo>
                <a:close/>
                <a:moveTo>
                  <a:pt x="17700" y="19492"/>
                </a:moveTo>
                <a:lnTo>
                  <a:pt x="15300" y="19492"/>
                </a:lnTo>
                <a:cubicBezTo>
                  <a:pt x="14804" y="19492"/>
                  <a:pt x="14400" y="19207"/>
                  <a:pt x="14400" y="18857"/>
                </a:cubicBezTo>
                <a:lnTo>
                  <a:pt x="14400" y="17586"/>
                </a:lnTo>
                <a:cubicBezTo>
                  <a:pt x="14400" y="17236"/>
                  <a:pt x="14804" y="16951"/>
                  <a:pt x="15300" y="16951"/>
                </a:cubicBezTo>
                <a:lnTo>
                  <a:pt x="17700" y="16951"/>
                </a:lnTo>
                <a:cubicBezTo>
                  <a:pt x="18196" y="16951"/>
                  <a:pt x="18600" y="17236"/>
                  <a:pt x="18600" y="17586"/>
                </a:cubicBezTo>
                <a:lnTo>
                  <a:pt x="18600" y="18857"/>
                </a:lnTo>
                <a:cubicBezTo>
                  <a:pt x="18600" y="19207"/>
                  <a:pt x="18196" y="19492"/>
                  <a:pt x="17700" y="19492"/>
                </a:cubicBezTo>
                <a:close/>
                <a:moveTo>
                  <a:pt x="9825" y="17374"/>
                </a:moveTo>
                <a:cubicBezTo>
                  <a:pt x="9659" y="17374"/>
                  <a:pt x="9525" y="17469"/>
                  <a:pt x="9525" y="17586"/>
                </a:cubicBezTo>
                <a:lnTo>
                  <a:pt x="9525" y="18857"/>
                </a:lnTo>
                <a:cubicBezTo>
                  <a:pt x="9525" y="18973"/>
                  <a:pt x="9659" y="19068"/>
                  <a:pt x="9825" y="19068"/>
                </a:cubicBezTo>
                <a:lnTo>
                  <a:pt x="12225" y="19068"/>
                </a:lnTo>
                <a:cubicBezTo>
                  <a:pt x="12391" y="19068"/>
                  <a:pt x="12525" y="18973"/>
                  <a:pt x="12525" y="18857"/>
                </a:cubicBezTo>
                <a:lnTo>
                  <a:pt x="12525" y="17586"/>
                </a:lnTo>
                <a:cubicBezTo>
                  <a:pt x="12525" y="17469"/>
                  <a:pt x="12391" y="17374"/>
                  <a:pt x="12225" y="17374"/>
                </a:cubicBezTo>
                <a:cubicBezTo>
                  <a:pt x="12225" y="17374"/>
                  <a:pt x="9825" y="17374"/>
                  <a:pt x="9825" y="17374"/>
                </a:cubicBezTo>
                <a:close/>
                <a:moveTo>
                  <a:pt x="12225" y="19492"/>
                </a:moveTo>
                <a:lnTo>
                  <a:pt x="9825" y="19492"/>
                </a:lnTo>
                <a:cubicBezTo>
                  <a:pt x="9329" y="19492"/>
                  <a:pt x="8925" y="19207"/>
                  <a:pt x="8925" y="18857"/>
                </a:cubicBezTo>
                <a:lnTo>
                  <a:pt x="8925" y="17586"/>
                </a:lnTo>
                <a:cubicBezTo>
                  <a:pt x="8925" y="17236"/>
                  <a:pt x="9329" y="16951"/>
                  <a:pt x="9825" y="16951"/>
                </a:cubicBezTo>
                <a:lnTo>
                  <a:pt x="12225" y="16951"/>
                </a:lnTo>
                <a:cubicBezTo>
                  <a:pt x="12721" y="16951"/>
                  <a:pt x="13125" y="17236"/>
                  <a:pt x="13125" y="17586"/>
                </a:cubicBezTo>
                <a:lnTo>
                  <a:pt x="13125" y="18857"/>
                </a:lnTo>
                <a:cubicBezTo>
                  <a:pt x="13125" y="19207"/>
                  <a:pt x="12721" y="19492"/>
                  <a:pt x="12225" y="19492"/>
                </a:cubicBezTo>
                <a:close/>
                <a:moveTo>
                  <a:pt x="4350" y="17374"/>
                </a:moveTo>
                <a:cubicBezTo>
                  <a:pt x="4184" y="17374"/>
                  <a:pt x="4050" y="17469"/>
                  <a:pt x="4050" y="17586"/>
                </a:cubicBezTo>
                <a:lnTo>
                  <a:pt x="4050" y="18857"/>
                </a:lnTo>
                <a:cubicBezTo>
                  <a:pt x="4050" y="18973"/>
                  <a:pt x="4184" y="19068"/>
                  <a:pt x="4350" y="19068"/>
                </a:cubicBezTo>
                <a:lnTo>
                  <a:pt x="6750" y="19068"/>
                </a:lnTo>
                <a:cubicBezTo>
                  <a:pt x="6916" y="19068"/>
                  <a:pt x="7050" y="18973"/>
                  <a:pt x="7050" y="18857"/>
                </a:cubicBezTo>
                <a:lnTo>
                  <a:pt x="7050" y="17586"/>
                </a:lnTo>
                <a:cubicBezTo>
                  <a:pt x="7050" y="17469"/>
                  <a:pt x="6916" y="17374"/>
                  <a:pt x="6750" y="17374"/>
                </a:cubicBezTo>
                <a:cubicBezTo>
                  <a:pt x="6750" y="17374"/>
                  <a:pt x="4350" y="17374"/>
                  <a:pt x="4350" y="17374"/>
                </a:cubicBezTo>
                <a:close/>
                <a:moveTo>
                  <a:pt x="6750" y="19492"/>
                </a:moveTo>
                <a:lnTo>
                  <a:pt x="4350" y="19492"/>
                </a:lnTo>
                <a:cubicBezTo>
                  <a:pt x="3854" y="19492"/>
                  <a:pt x="3450" y="19207"/>
                  <a:pt x="3450" y="18857"/>
                </a:cubicBezTo>
                <a:lnTo>
                  <a:pt x="3450" y="17586"/>
                </a:lnTo>
                <a:cubicBezTo>
                  <a:pt x="3450" y="17236"/>
                  <a:pt x="3854" y="16951"/>
                  <a:pt x="4350" y="16951"/>
                </a:cubicBezTo>
                <a:lnTo>
                  <a:pt x="6750" y="16951"/>
                </a:lnTo>
                <a:cubicBezTo>
                  <a:pt x="7246" y="16951"/>
                  <a:pt x="7650" y="17236"/>
                  <a:pt x="7650" y="17586"/>
                </a:cubicBezTo>
                <a:lnTo>
                  <a:pt x="7650" y="18857"/>
                </a:lnTo>
                <a:cubicBezTo>
                  <a:pt x="7650" y="19207"/>
                  <a:pt x="7246" y="19492"/>
                  <a:pt x="6750" y="19492"/>
                </a:cubicBezTo>
                <a:close/>
                <a:moveTo>
                  <a:pt x="15300" y="13129"/>
                </a:moveTo>
                <a:cubicBezTo>
                  <a:pt x="15134" y="13129"/>
                  <a:pt x="15000" y="13224"/>
                  <a:pt x="15000" y="13341"/>
                </a:cubicBezTo>
                <a:lnTo>
                  <a:pt x="15000" y="14612"/>
                </a:lnTo>
                <a:cubicBezTo>
                  <a:pt x="15000" y="14729"/>
                  <a:pt x="15134" y="14824"/>
                  <a:pt x="15300" y="14824"/>
                </a:cubicBezTo>
                <a:lnTo>
                  <a:pt x="17700" y="14824"/>
                </a:lnTo>
                <a:cubicBezTo>
                  <a:pt x="17866" y="14824"/>
                  <a:pt x="18000" y="14729"/>
                  <a:pt x="18000" y="14612"/>
                </a:cubicBezTo>
                <a:lnTo>
                  <a:pt x="18000" y="13341"/>
                </a:lnTo>
                <a:cubicBezTo>
                  <a:pt x="18000" y="13224"/>
                  <a:pt x="17866" y="13129"/>
                  <a:pt x="17700" y="13129"/>
                </a:cubicBezTo>
                <a:cubicBezTo>
                  <a:pt x="17700" y="13129"/>
                  <a:pt x="15300" y="13129"/>
                  <a:pt x="15300" y="13129"/>
                </a:cubicBezTo>
                <a:close/>
                <a:moveTo>
                  <a:pt x="17700" y="15247"/>
                </a:moveTo>
                <a:lnTo>
                  <a:pt x="15300" y="15247"/>
                </a:lnTo>
                <a:cubicBezTo>
                  <a:pt x="14804" y="15247"/>
                  <a:pt x="14400" y="14962"/>
                  <a:pt x="14400" y="14612"/>
                </a:cubicBezTo>
                <a:lnTo>
                  <a:pt x="14400" y="13341"/>
                </a:lnTo>
                <a:cubicBezTo>
                  <a:pt x="14400" y="12991"/>
                  <a:pt x="14804" y="12706"/>
                  <a:pt x="15300" y="12706"/>
                </a:cubicBezTo>
                <a:lnTo>
                  <a:pt x="17700" y="12706"/>
                </a:lnTo>
                <a:cubicBezTo>
                  <a:pt x="18196" y="12706"/>
                  <a:pt x="18600" y="12991"/>
                  <a:pt x="18600" y="13341"/>
                </a:cubicBezTo>
                <a:lnTo>
                  <a:pt x="18600" y="14612"/>
                </a:lnTo>
                <a:cubicBezTo>
                  <a:pt x="18600" y="14962"/>
                  <a:pt x="18196" y="15247"/>
                  <a:pt x="17700" y="15247"/>
                </a:cubicBezTo>
                <a:close/>
                <a:moveTo>
                  <a:pt x="9825" y="13129"/>
                </a:moveTo>
                <a:cubicBezTo>
                  <a:pt x="9659" y="13129"/>
                  <a:pt x="9525" y="13224"/>
                  <a:pt x="9525" y="13341"/>
                </a:cubicBezTo>
                <a:lnTo>
                  <a:pt x="9525" y="14612"/>
                </a:lnTo>
                <a:cubicBezTo>
                  <a:pt x="9525" y="14729"/>
                  <a:pt x="9659" y="14824"/>
                  <a:pt x="9825" y="14824"/>
                </a:cubicBezTo>
                <a:lnTo>
                  <a:pt x="12225" y="14824"/>
                </a:lnTo>
                <a:cubicBezTo>
                  <a:pt x="12391" y="14824"/>
                  <a:pt x="12525" y="14729"/>
                  <a:pt x="12525" y="14612"/>
                </a:cubicBezTo>
                <a:lnTo>
                  <a:pt x="12525" y="13341"/>
                </a:lnTo>
                <a:cubicBezTo>
                  <a:pt x="12525" y="13224"/>
                  <a:pt x="12391" y="13129"/>
                  <a:pt x="12225" y="13129"/>
                </a:cubicBezTo>
                <a:cubicBezTo>
                  <a:pt x="12225" y="13129"/>
                  <a:pt x="9825" y="13129"/>
                  <a:pt x="9825" y="13129"/>
                </a:cubicBezTo>
                <a:close/>
                <a:moveTo>
                  <a:pt x="12225" y="15247"/>
                </a:moveTo>
                <a:lnTo>
                  <a:pt x="9825" y="15247"/>
                </a:lnTo>
                <a:cubicBezTo>
                  <a:pt x="9329" y="15247"/>
                  <a:pt x="8925" y="14962"/>
                  <a:pt x="8925" y="14612"/>
                </a:cubicBezTo>
                <a:lnTo>
                  <a:pt x="8925" y="13341"/>
                </a:lnTo>
                <a:cubicBezTo>
                  <a:pt x="8925" y="12991"/>
                  <a:pt x="9329" y="12706"/>
                  <a:pt x="9825" y="12706"/>
                </a:cubicBezTo>
                <a:lnTo>
                  <a:pt x="12225" y="12706"/>
                </a:lnTo>
                <a:cubicBezTo>
                  <a:pt x="12721" y="12706"/>
                  <a:pt x="13125" y="12991"/>
                  <a:pt x="13125" y="13341"/>
                </a:cubicBezTo>
                <a:lnTo>
                  <a:pt x="13125" y="14612"/>
                </a:lnTo>
                <a:cubicBezTo>
                  <a:pt x="13125" y="14962"/>
                  <a:pt x="12721" y="15247"/>
                  <a:pt x="12225" y="15247"/>
                </a:cubicBezTo>
                <a:close/>
                <a:moveTo>
                  <a:pt x="4350" y="13129"/>
                </a:moveTo>
                <a:cubicBezTo>
                  <a:pt x="4184" y="13129"/>
                  <a:pt x="4050" y="13224"/>
                  <a:pt x="4050" y="13341"/>
                </a:cubicBezTo>
                <a:lnTo>
                  <a:pt x="4050" y="14612"/>
                </a:lnTo>
                <a:cubicBezTo>
                  <a:pt x="4050" y="14729"/>
                  <a:pt x="4184" y="14824"/>
                  <a:pt x="4350" y="14824"/>
                </a:cubicBezTo>
                <a:lnTo>
                  <a:pt x="6750" y="14824"/>
                </a:lnTo>
                <a:cubicBezTo>
                  <a:pt x="6916" y="14824"/>
                  <a:pt x="7050" y="14729"/>
                  <a:pt x="7050" y="14612"/>
                </a:cubicBezTo>
                <a:lnTo>
                  <a:pt x="7050" y="13341"/>
                </a:lnTo>
                <a:cubicBezTo>
                  <a:pt x="7050" y="13224"/>
                  <a:pt x="6916" y="13129"/>
                  <a:pt x="6750" y="13129"/>
                </a:cubicBezTo>
                <a:cubicBezTo>
                  <a:pt x="6750" y="13129"/>
                  <a:pt x="4350" y="13129"/>
                  <a:pt x="4350" y="13129"/>
                </a:cubicBezTo>
                <a:close/>
                <a:moveTo>
                  <a:pt x="6750" y="15247"/>
                </a:moveTo>
                <a:lnTo>
                  <a:pt x="4350" y="15247"/>
                </a:lnTo>
                <a:cubicBezTo>
                  <a:pt x="3854" y="15247"/>
                  <a:pt x="3450" y="14962"/>
                  <a:pt x="3450" y="14612"/>
                </a:cubicBezTo>
                <a:lnTo>
                  <a:pt x="3450" y="13341"/>
                </a:lnTo>
                <a:cubicBezTo>
                  <a:pt x="3450" y="12991"/>
                  <a:pt x="3854" y="12706"/>
                  <a:pt x="4350" y="12706"/>
                </a:cubicBezTo>
                <a:lnTo>
                  <a:pt x="6750" y="12706"/>
                </a:lnTo>
                <a:cubicBezTo>
                  <a:pt x="7246" y="12706"/>
                  <a:pt x="7650" y="12991"/>
                  <a:pt x="7650" y="13341"/>
                </a:cubicBezTo>
                <a:lnTo>
                  <a:pt x="7650" y="14612"/>
                </a:lnTo>
                <a:cubicBezTo>
                  <a:pt x="7650" y="14962"/>
                  <a:pt x="7246" y="15247"/>
                  <a:pt x="6750" y="15247"/>
                </a:cubicBezTo>
                <a:close/>
                <a:moveTo>
                  <a:pt x="15300" y="8912"/>
                </a:moveTo>
                <a:cubicBezTo>
                  <a:pt x="15134" y="8912"/>
                  <a:pt x="15000" y="9007"/>
                  <a:pt x="15000" y="9124"/>
                </a:cubicBezTo>
                <a:lnTo>
                  <a:pt x="15000" y="10394"/>
                </a:lnTo>
                <a:cubicBezTo>
                  <a:pt x="15000" y="10511"/>
                  <a:pt x="15134" y="10606"/>
                  <a:pt x="15300" y="10606"/>
                </a:cubicBezTo>
                <a:lnTo>
                  <a:pt x="17700" y="10606"/>
                </a:lnTo>
                <a:cubicBezTo>
                  <a:pt x="17866" y="10606"/>
                  <a:pt x="18000" y="10511"/>
                  <a:pt x="18000" y="10394"/>
                </a:cubicBezTo>
                <a:lnTo>
                  <a:pt x="18000" y="9124"/>
                </a:lnTo>
                <a:cubicBezTo>
                  <a:pt x="18000" y="9007"/>
                  <a:pt x="17866" y="8912"/>
                  <a:pt x="17700" y="8912"/>
                </a:cubicBezTo>
                <a:cubicBezTo>
                  <a:pt x="17700" y="8912"/>
                  <a:pt x="15300" y="8912"/>
                  <a:pt x="15300" y="8912"/>
                </a:cubicBezTo>
                <a:close/>
                <a:moveTo>
                  <a:pt x="17700" y="11030"/>
                </a:moveTo>
                <a:lnTo>
                  <a:pt x="15300" y="11030"/>
                </a:lnTo>
                <a:cubicBezTo>
                  <a:pt x="14804" y="11030"/>
                  <a:pt x="14400" y="10745"/>
                  <a:pt x="14400" y="10394"/>
                </a:cubicBezTo>
                <a:lnTo>
                  <a:pt x="14400" y="9124"/>
                </a:lnTo>
                <a:cubicBezTo>
                  <a:pt x="14400" y="8773"/>
                  <a:pt x="14804" y="8488"/>
                  <a:pt x="15300" y="8488"/>
                </a:cubicBezTo>
                <a:lnTo>
                  <a:pt x="17700" y="8488"/>
                </a:lnTo>
                <a:cubicBezTo>
                  <a:pt x="18196" y="8488"/>
                  <a:pt x="18600" y="8773"/>
                  <a:pt x="18600" y="9124"/>
                </a:cubicBezTo>
                <a:lnTo>
                  <a:pt x="18600" y="10394"/>
                </a:lnTo>
                <a:cubicBezTo>
                  <a:pt x="18600" y="10745"/>
                  <a:pt x="18196" y="11030"/>
                  <a:pt x="17700" y="11030"/>
                </a:cubicBezTo>
                <a:close/>
                <a:moveTo>
                  <a:pt x="9825" y="8912"/>
                </a:moveTo>
                <a:cubicBezTo>
                  <a:pt x="9659" y="8912"/>
                  <a:pt x="9525" y="9007"/>
                  <a:pt x="9525" y="9124"/>
                </a:cubicBezTo>
                <a:lnTo>
                  <a:pt x="9525" y="10394"/>
                </a:lnTo>
                <a:cubicBezTo>
                  <a:pt x="9525" y="10511"/>
                  <a:pt x="9659" y="10606"/>
                  <a:pt x="9825" y="10606"/>
                </a:cubicBezTo>
                <a:lnTo>
                  <a:pt x="12225" y="10606"/>
                </a:lnTo>
                <a:cubicBezTo>
                  <a:pt x="12391" y="10606"/>
                  <a:pt x="12525" y="10511"/>
                  <a:pt x="12525" y="10394"/>
                </a:cubicBezTo>
                <a:lnTo>
                  <a:pt x="12525" y="9124"/>
                </a:lnTo>
                <a:cubicBezTo>
                  <a:pt x="12525" y="9007"/>
                  <a:pt x="12391" y="8912"/>
                  <a:pt x="12225" y="8912"/>
                </a:cubicBezTo>
                <a:cubicBezTo>
                  <a:pt x="12225" y="8912"/>
                  <a:pt x="9825" y="8912"/>
                  <a:pt x="9825" y="8912"/>
                </a:cubicBezTo>
                <a:close/>
                <a:moveTo>
                  <a:pt x="12225" y="11030"/>
                </a:moveTo>
                <a:lnTo>
                  <a:pt x="9825" y="11030"/>
                </a:lnTo>
                <a:cubicBezTo>
                  <a:pt x="9329" y="11030"/>
                  <a:pt x="8925" y="10745"/>
                  <a:pt x="8925" y="10394"/>
                </a:cubicBezTo>
                <a:lnTo>
                  <a:pt x="8925" y="9124"/>
                </a:lnTo>
                <a:cubicBezTo>
                  <a:pt x="8925" y="8773"/>
                  <a:pt x="9329" y="8488"/>
                  <a:pt x="9825" y="8488"/>
                </a:cubicBezTo>
                <a:lnTo>
                  <a:pt x="12225" y="8488"/>
                </a:lnTo>
                <a:cubicBezTo>
                  <a:pt x="12721" y="8488"/>
                  <a:pt x="13125" y="8773"/>
                  <a:pt x="13125" y="9124"/>
                </a:cubicBezTo>
                <a:lnTo>
                  <a:pt x="13125" y="10394"/>
                </a:lnTo>
                <a:cubicBezTo>
                  <a:pt x="13125" y="10745"/>
                  <a:pt x="12721" y="11030"/>
                  <a:pt x="12225" y="11030"/>
                </a:cubicBezTo>
                <a:close/>
                <a:moveTo>
                  <a:pt x="4350" y="8912"/>
                </a:moveTo>
                <a:cubicBezTo>
                  <a:pt x="4184" y="8912"/>
                  <a:pt x="4050" y="9007"/>
                  <a:pt x="4050" y="9124"/>
                </a:cubicBezTo>
                <a:lnTo>
                  <a:pt x="4050" y="10394"/>
                </a:lnTo>
                <a:cubicBezTo>
                  <a:pt x="4050" y="10511"/>
                  <a:pt x="4184" y="10606"/>
                  <a:pt x="4350" y="10606"/>
                </a:cubicBezTo>
                <a:lnTo>
                  <a:pt x="6750" y="10606"/>
                </a:lnTo>
                <a:cubicBezTo>
                  <a:pt x="6916" y="10606"/>
                  <a:pt x="7050" y="10511"/>
                  <a:pt x="7050" y="10394"/>
                </a:cubicBezTo>
                <a:lnTo>
                  <a:pt x="7050" y="9124"/>
                </a:lnTo>
                <a:cubicBezTo>
                  <a:pt x="7050" y="9007"/>
                  <a:pt x="6916" y="8912"/>
                  <a:pt x="6750" y="8912"/>
                </a:cubicBezTo>
                <a:cubicBezTo>
                  <a:pt x="6750" y="8912"/>
                  <a:pt x="4350" y="8912"/>
                  <a:pt x="4350" y="8912"/>
                </a:cubicBezTo>
                <a:close/>
                <a:moveTo>
                  <a:pt x="6750" y="11030"/>
                </a:moveTo>
                <a:lnTo>
                  <a:pt x="4350" y="11030"/>
                </a:lnTo>
                <a:cubicBezTo>
                  <a:pt x="3854" y="11030"/>
                  <a:pt x="3450" y="10745"/>
                  <a:pt x="3450" y="10394"/>
                </a:cubicBezTo>
                <a:lnTo>
                  <a:pt x="3450" y="9124"/>
                </a:lnTo>
                <a:cubicBezTo>
                  <a:pt x="3450" y="8773"/>
                  <a:pt x="3854" y="8488"/>
                  <a:pt x="4350" y="8488"/>
                </a:cubicBezTo>
                <a:lnTo>
                  <a:pt x="6750" y="8488"/>
                </a:lnTo>
                <a:cubicBezTo>
                  <a:pt x="7246" y="8488"/>
                  <a:pt x="7650" y="8773"/>
                  <a:pt x="7650" y="9124"/>
                </a:cubicBezTo>
                <a:lnTo>
                  <a:pt x="7650" y="10394"/>
                </a:lnTo>
                <a:cubicBezTo>
                  <a:pt x="7650" y="10745"/>
                  <a:pt x="7246" y="11030"/>
                  <a:pt x="6750" y="11030"/>
                </a:cubicBezTo>
                <a:close/>
                <a:moveTo>
                  <a:pt x="3900" y="2559"/>
                </a:moveTo>
                <a:cubicBezTo>
                  <a:pt x="3734" y="2559"/>
                  <a:pt x="3600" y="2654"/>
                  <a:pt x="3600" y="2771"/>
                </a:cubicBezTo>
                <a:lnTo>
                  <a:pt x="3600" y="6159"/>
                </a:lnTo>
                <a:cubicBezTo>
                  <a:pt x="3600" y="6276"/>
                  <a:pt x="3734" y="6371"/>
                  <a:pt x="3900" y="6371"/>
                </a:cubicBezTo>
                <a:lnTo>
                  <a:pt x="17700" y="6371"/>
                </a:lnTo>
                <a:cubicBezTo>
                  <a:pt x="17866" y="6371"/>
                  <a:pt x="18000" y="6276"/>
                  <a:pt x="18000" y="6159"/>
                </a:cubicBezTo>
                <a:lnTo>
                  <a:pt x="18000" y="2771"/>
                </a:lnTo>
                <a:cubicBezTo>
                  <a:pt x="18000" y="2654"/>
                  <a:pt x="17866" y="2559"/>
                  <a:pt x="17700" y="2559"/>
                </a:cubicBezTo>
                <a:cubicBezTo>
                  <a:pt x="17700" y="2559"/>
                  <a:pt x="3900" y="2559"/>
                  <a:pt x="3900" y="2559"/>
                </a:cubicBezTo>
                <a:close/>
                <a:moveTo>
                  <a:pt x="17700" y="6794"/>
                </a:moveTo>
                <a:lnTo>
                  <a:pt x="3900" y="6794"/>
                </a:lnTo>
                <a:cubicBezTo>
                  <a:pt x="3404" y="6794"/>
                  <a:pt x="3000" y="6509"/>
                  <a:pt x="3000" y="6159"/>
                </a:cubicBezTo>
                <a:lnTo>
                  <a:pt x="3000" y="2771"/>
                </a:lnTo>
                <a:cubicBezTo>
                  <a:pt x="3000" y="2420"/>
                  <a:pt x="3404" y="2135"/>
                  <a:pt x="3900" y="2135"/>
                </a:cubicBezTo>
                <a:lnTo>
                  <a:pt x="17700" y="2135"/>
                </a:lnTo>
                <a:cubicBezTo>
                  <a:pt x="18196" y="2135"/>
                  <a:pt x="18600" y="2420"/>
                  <a:pt x="18600" y="2771"/>
                </a:cubicBezTo>
                <a:lnTo>
                  <a:pt x="18600" y="6159"/>
                </a:lnTo>
                <a:cubicBezTo>
                  <a:pt x="18600" y="6509"/>
                  <a:pt x="18196" y="6794"/>
                  <a:pt x="17700" y="6794"/>
                </a:cubicBezTo>
                <a:close/>
                <a:moveTo>
                  <a:pt x="1500" y="424"/>
                </a:moveTo>
                <a:cubicBezTo>
                  <a:pt x="1004" y="424"/>
                  <a:pt x="600" y="708"/>
                  <a:pt x="600" y="1059"/>
                </a:cubicBezTo>
                <a:lnTo>
                  <a:pt x="600" y="20541"/>
                </a:lnTo>
                <a:cubicBezTo>
                  <a:pt x="600" y="20892"/>
                  <a:pt x="1004" y="21176"/>
                  <a:pt x="1500" y="21176"/>
                </a:cubicBezTo>
                <a:lnTo>
                  <a:pt x="20100" y="21176"/>
                </a:lnTo>
                <a:cubicBezTo>
                  <a:pt x="20596" y="21176"/>
                  <a:pt x="21000" y="20892"/>
                  <a:pt x="21000" y="20541"/>
                </a:cubicBezTo>
                <a:lnTo>
                  <a:pt x="21000" y="1059"/>
                </a:lnTo>
                <a:cubicBezTo>
                  <a:pt x="21000" y="708"/>
                  <a:pt x="20596" y="424"/>
                  <a:pt x="20100" y="424"/>
                </a:cubicBezTo>
                <a:cubicBezTo>
                  <a:pt x="20100" y="424"/>
                  <a:pt x="1500" y="424"/>
                  <a:pt x="1500" y="424"/>
                </a:cubicBezTo>
                <a:close/>
                <a:moveTo>
                  <a:pt x="20100" y="21600"/>
                </a:moveTo>
                <a:lnTo>
                  <a:pt x="1500" y="21600"/>
                </a:lnTo>
                <a:cubicBezTo>
                  <a:pt x="673" y="21600"/>
                  <a:pt x="0" y="21125"/>
                  <a:pt x="0" y="20541"/>
                </a:cubicBezTo>
                <a:lnTo>
                  <a:pt x="0" y="1059"/>
                </a:lnTo>
                <a:cubicBezTo>
                  <a:pt x="0" y="475"/>
                  <a:pt x="673" y="0"/>
                  <a:pt x="1500" y="0"/>
                </a:cubicBezTo>
                <a:lnTo>
                  <a:pt x="20100" y="0"/>
                </a:lnTo>
                <a:cubicBezTo>
                  <a:pt x="20927" y="0"/>
                  <a:pt x="21600" y="475"/>
                  <a:pt x="21600" y="1059"/>
                </a:cubicBezTo>
                <a:lnTo>
                  <a:pt x="21600" y="20541"/>
                </a:lnTo>
                <a:cubicBezTo>
                  <a:pt x="21600" y="21125"/>
                  <a:pt x="20927" y="21600"/>
                  <a:pt x="20100" y="2160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" name="Freeform: Shape 22">
            <a:extLst>
              <a:ext uri="{FF2B5EF4-FFF2-40B4-BE49-F238E27FC236}">
                <a16:creationId xmlns:a16="http://schemas.microsoft.com/office/drawing/2014/main" id="{ACCAD77D-2832-402F-95BB-4AE09C187C2E}"/>
              </a:ext>
            </a:extLst>
          </p:cNvPr>
          <p:cNvSpPr>
            <a:spLocks/>
          </p:cNvSpPr>
          <p:nvPr/>
        </p:nvSpPr>
        <p:spPr bwMode="auto">
          <a:xfrm>
            <a:off x="9022940" y="1453307"/>
            <a:ext cx="1335103" cy="1335104"/>
          </a:xfrm>
          <a:custGeom>
            <a:avLst/>
            <a:gdLst>
              <a:gd name="T0" fmla="*/ 865144 w 19679"/>
              <a:gd name="T1" fmla="*/ 949352 h 19679"/>
              <a:gd name="T2" fmla="*/ 865144 w 19679"/>
              <a:gd name="T3" fmla="*/ 949352 h 19679"/>
              <a:gd name="T4" fmla="*/ 865144 w 19679"/>
              <a:gd name="T5" fmla="*/ 949352 h 19679"/>
              <a:gd name="T6" fmla="*/ 865144 w 19679"/>
              <a:gd name="T7" fmla="*/ 949352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" name="Freeform: Shape 23">
            <a:extLst>
              <a:ext uri="{FF2B5EF4-FFF2-40B4-BE49-F238E27FC236}">
                <a16:creationId xmlns:a16="http://schemas.microsoft.com/office/drawing/2014/main" id="{D145E138-01BB-4AAD-97BA-9093E8BB9F37}"/>
              </a:ext>
            </a:extLst>
          </p:cNvPr>
          <p:cNvSpPr>
            <a:spLocks/>
          </p:cNvSpPr>
          <p:nvPr/>
        </p:nvSpPr>
        <p:spPr bwMode="auto">
          <a:xfrm>
            <a:off x="9307109" y="1737476"/>
            <a:ext cx="766766" cy="766766"/>
          </a:xfrm>
          <a:custGeom>
            <a:avLst/>
            <a:gdLst>
              <a:gd name="T0" fmla="*/ 496888 w 21600"/>
              <a:gd name="T1" fmla="*/ 496735 h 21600"/>
              <a:gd name="T2" fmla="*/ 496888 w 21600"/>
              <a:gd name="T3" fmla="*/ 496735 h 21600"/>
              <a:gd name="T4" fmla="*/ 496888 w 21600"/>
              <a:gd name="T5" fmla="*/ 496735 h 21600"/>
              <a:gd name="T6" fmla="*/ 496888 w 21600"/>
              <a:gd name="T7" fmla="*/ 496735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8849" y="17347"/>
                </a:moveTo>
                <a:cubicBezTo>
                  <a:pt x="17853" y="16804"/>
                  <a:pt x="16646" y="16374"/>
                  <a:pt x="15311" y="16076"/>
                </a:cubicBezTo>
                <a:cubicBezTo>
                  <a:pt x="15720" y="14573"/>
                  <a:pt x="15960" y="12848"/>
                  <a:pt x="15977" y="11012"/>
                </a:cubicBezTo>
                <a:lnTo>
                  <a:pt x="21174" y="11012"/>
                </a:lnTo>
                <a:cubicBezTo>
                  <a:pt x="21127" y="13320"/>
                  <a:pt x="20306" y="15555"/>
                  <a:pt x="18849" y="17347"/>
                </a:cubicBezTo>
                <a:close/>
                <a:moveTo>
                  <a:pt x="18568" y="17678"/>
                </a:moveTo>
                <a:cubicBezTo>
                  <a:pt x="16952" y="19505"/>
                  <a:pt x="14766" y="20689"/>
                  <a:pt x="12387" y="21055"/>
                </a:cubicBezTo>
                <a:cubicBezTo>
                  <a:pt x="13561" y="20254"/>
                  <a:pt x="14552" y="18615"/>
                  <a:pt x="15194" y="16483"/>
                </a:cubicBezTo>
                <a:cubicBezTo>
                  <a:pt x="16465" y="16765"/>
                  <a:pt x="17615" y="17168"/>
                  <a:pt x="18569" y="17677"/>
                </a:cubicBezTo>
                <a:cubicBezTo>
                  <a:pt x="18568" y="17677"/>
                  <a:pt x="18568" y="17678"/>
                  <a:pt x="18568" y="17678"/>
                </a:cubicBezTo>
                <a:close/>
                <a:moveTo>
                  <a:pt x="2998" y="17642"/>
                </a:moveTo>
                <a:cubicBezTo>
                  <a:pt x="3939" y="17151"/>
                  <a:pt x="5066" y="16759"/>
                  <a:pt x="6308" y="16484"/>
                </a:cubicBezTo>
                <a:cubicBezTo>
                  <a:pt x="6945" y="18598"/>
                  <a:pt x="7925" y="20227"/>
                  <a:pt x="9087" y="21035"/>
                </a:cubicBezTo>
                <a:cubicBezTo>
                  <a:pt x="6741" y="20643"/>
                  <a:pt x="4592" y="19457"/>
                  <a:pt x="2998" y="17642"/>
                </a:cubicBezTo>
                <a:close/>
                <a:moveTo>
                  <a:pt x="426" y="11012"/>
                </a:moveTo>
                <a:lnTo>
                  <a:pt x="5525" y="11012"/>
                </a:lnTo>
                <a:cubicBezTo>
                  <a:pt x="5542" y="12848"/>
                  <a:pt x="5782" y="14574"/>
                  <a:pt x="6192" y="16077"/>
                </a:cubicBezTo>
                <a:cubicBezTo>
                  <a:pt x="4886" y="16369"/>
                  <a:pt x="3703" y="16786"/>
                  <a:pt x="2720" y="17311"/>
                </a:cubicBezTo>
                <a:cubicBezTo>
                  <a:pt x="1282" y="15528"/>
                  <a:pt x="473" y="13305"/>
                  <a:pt x="426" y="11012"/>
                </a:cubicBezTo>
                <a:close/>
                <a:moveTo>
                  <a:pt x="2719" y="4289"/>
                </a:moveTo>
                <a:cubicBezTo>
                  <a:pt x="3702" y="4815"/>
                  <a:pt x="4886" y="5232"/>
                  <a:pt x="6191" y="5523"/>
                </a:cubicBezTo>
                <a:cubicBezTo>
                  <a:pt x="5782" y="7027"/>
                  <a:pt x="5542" y="8752"/>
                  <a:pt x="5525" y="10588"/>
                </a:cubicBezTo>
                <a:lnTo>
                  <a:pt x="426" y="10588"/>
                </a:lnTo>
                <a:cubicBezTo>
                  <a:pt x="473" y="8292"/>
                  <a:pt x="1282" y="6069"/>
                  <a:pt x="2719" y="4289"/>
                </a:cubicBezTo>
                <a:close/>
                <a:moveTo>
                  <a:pt x="2998" y="3958"/>
                </a:moveTo>
                <a:cubicBezTo>
                  <a:pt x="4591" y="2145"/>
                  <a:pt x="6737" y="959"/>
                  <a:pt x="9079" y="567"/>
                </a:cubicBezTo>
                <a:cubicBezTo>
                  <a:pt x="7921" y="1377"/>
                  <a:pt x="6943" y="3005"/>
                  <a:pt x="6308" y="5116"/>
                </a:cubicBezTo>
                <a:cubicBezTo>
                  <a:pt x="5066" y="4841"/>
                  <a:pt x="3939" y="4450"/>
                  <a:pt x="2998" y="3958"/>
                </a:cubicBezTo>
                <a:cubicBezTo>
                  <a:pt x="2998" y="3958"/>
                  <a:pt x="2998" y="3958"/>
                  <a:pt x="2998" y="3958"/>
                </a:cubicBezTo>
                <a:close/>
                <a:moveTo>
                  <a:pt x="18569" y="3923"/>
                </a:moveTo>
                <a:cubicBezTo>
                  <a:pt x="18569" y="3923"/>
                  <a:pt x="18569" y="3923"/>
                  <a:pt x="18569" y="3923"/>
                </a:cubicBezTo>
                <a:cubicBezTo>
                  <a:pt x="17615" y="4431"/>
                  <a:pt x="16465" y="4835"/>
                  <a:pt x="15195" y="5117"/>
                </a:cubicBezTo>
                <a:cubicBezTo>
                  <a:pt x="14554" y="2986"/>
                  <a:pt x="13564" y="1348"/>
                  <a:pt x="12392" y="546"/>
                </a:cubicBezTo>
                <a:cubicBezTo>
                  <a:pt x="14769" y="913"/>
                  <a:pt x="16953" y="2097"/>
                  <a:pt x="18569" y="3923"/>
                </a:cubicBezTo>
                <a:close/>
                <a:moveTo>
                  <a:pt x="11012" y="10588"/>
                </a:moveTo>
                <a:lnTo>
                  <a:pt x="11012" y="6005"/>
                </a:lnTo>
                <a:cubicBezTo>
                  <a:pt x="12369" y="5990"/>
                  <a:pt x="13688" y="5853"/>
                  <a:pt x="14909" y="5608"/>
                </a:cubicBezTo>
                <a:cubicBezTo>
                  <a:pt x="15304" y="7079"/>
                  <a:pt x="15537" y="8777"/>
                  <a:pt x="15554" y="10588"/>
                </a:cubicBezTo>
                <a:cubicBezTo>
                  <a:pt x="15554" y="10588"/>
                  <a:pt x="11012" y="10588"/>
                  <a:pt x="11012" y="10588"/>
                </a:cubicBezTo>
                <a:close/>
                <a:moveTo>
                  <a:pt x="11012" y="15595"/>
                </a:moveTo>
                <a:lnTo>
                  <a:pt x="11012" y="11012"/>
                </a:lnTo>
                <a:lnTo>
                  <a:pt x="15554" y="11012"/>
                </a:lnTo>
                <a:cubicBezTo>
                  <a:pt x="15537" y="12823"/>
                  <a:pt x="15304" y="14521"/>
                  <a:pt x="14909" y="15991"/>
                </a:cubicBezTo>
                <a:cubicBezTo>
                  <a:pt x="13687" y="15747"/>
                  <a:pt x="12368" y="15610"/>
                  <a:pt x="11012" y="15595"/>
                </a:cubicBezTo>
                <a:close/>
                <a:moveTo>
                  <a:pt x="11012" y="16018"/>
                </a:moveTo>
                <a:cubicBezTo>
                  <a:pt x="12329" y="16034"/>
                  <a:pt x="13609" y="16165"/>
                  <a:pt x="14794" y="16399"/>
                </a:cubicBezTo>
                <a:cubicBezTo>
                  <a:pt x="13983" y="19122"/>
                  <a:pt x="12598" y="20977"/>
                  <a:pt x="11012" y="21161"/>
                </a:cubicBezTo>
                <a:cubicBezTo>
                  <a:pt x="11012" y="21161"/>
                  <a:pt x="11012" y="16018"/>
                  <a:pt x="11012" y="16018"/>
                </a:cubicBezTo>
                <a:close/>
                <a:moveTo>
                  <a:pt x="10589" y="16017"/>
                </a:moveTo>
                <a:lnTo>
                  <a:pt x="10589" y="21170"/>
                </a:lnTo>
                <a:cubicBezTo>
                  <a:pt x="8961" y="21053"/>
                  <a:pt x="7537" y="19179"/>
                  <a:pt x="6709" y="16400"/>
                </a:cubicBezTo>
                <a:cubicBezTo>
                  <a:pt x="7924" y="16159"/>
                  <a:pt x="9238" y="16027"/>
                  <a:pt x="10589" y="16017"/>
                </a:cubicBezTo>
                <a:close/>
                <a:moveTo>
                  <a:pt x="10589" y="11012"/>
                </a:moveTo>
                <a:lnTo>
                  <a:pt x="10589" y="15594"/>
                </a:lnTo>
                <a:cubicBezTo>
                  <a:pt x="9199" y="15604"/>
                  <a:pt x="7846" y="15742"/>
                  <a:pt x="6593" y="15992"/>
                </a:cubicBezTo>
                <a:cubicBezTo>
                  <a:pt x="6198" y="14522"/>
                  <a:pt x="5965" y="12823"/>
                  <a:pt x="5948" y="11012"/>
                </a:cubicBezTo>
                <a:cubicBezTo>
                  <a:pt x="5948" y="11012"/>
                  <a:pt x="10589" y="11012"/>
                  <a:pt x="10589" y="11012"/>
                </a:cubicBezTo>
                <a:close/>
                <a:moveTo>
                  <a:pt x="10589" y="6006"/>
                </a:moveTo>
                <a:lnTo>
                  <a:pt x="10589" y="10588"/>
                </a:lnTo>
                <a:lnTo>
                  <a:pt x="5948" y="10588"/>
                </a:lnTo>
                <a:cubicBezTo>
                  <a:pt x="5965" y="8777"/>
                  <a:pt x="6198" y="7079"/>
                  <a:pt x="6593" y="5608"/>
                </a:cubicBezTo>
                <a:cubicBezTo>
                  <a:pt x="7845" y="5859"/>
                  <a:pt x="9199" y="5996"/>
                  <a:pt x="10589" y="6006"/>
                </a:cubicBezTo>
                <a:close/>
                <a:moveTo>
                  <a:pt x="10589" y="5583"/>
                </a:moveTo>
                <a:cubicBezTo>
                  <a:pt x="9238" y="5573"/>
                  <a:pt x="7924" y="5441"/>
                  <a:pt x="6708" y="5200"/>
                </a:cubicBezTo>
                <a:cubicBezTo>
                  <a:pt x="7536" y="2420"/>
                  <a:pt x="8961" y="546"/>
                  <a:pt x="10589" y="428"/>
                </a:cubicBezTo>
                <a:cubicBezTo>
                  <a:pt x="10589" y="428"/>
                  <a:pt x="10589" y="5583"/>
                  <a:pt x="10589" y="5583"/>
                </a:cubicBezTo>
                <a:close/>
                <a:moveTo>
                  <a:pt x="14794" y="5201"/>
                </a:moveTo>
                <a:cubicBezTo>
                  <a:pt x="13609" y="5435"/>
                  <a:pt x="12330" y="5566"/>
                  <a:pt x="11012" y="5582"/>
                </a:cubicBezTo>
                <a:lnTo>
                  <a:pt x="11012" y="437"/>
                </a:lnTo>
                <a:cubicBezTo>
                  <a:pt x="12599" y="622"/>
                  <a:pt x="13983" y="2477"/>
                  <a:pt x="14794" y="5201"/>
                </a:cubicBezTo>
                <a:close/>
                <a:moveTo>
                  <a:pt x="21174" y="10588"/>
                </a:moveTo>
                <a:lnTo>
                  <a:pt x="15977" y="10588"/>
                </a:lnTo>
                <a:cubicBezTo>
                  <a:pt x="15960" y="8752"/>
                  <a:pt x="15720" y="7027"/>
                  <a:pt x="15311" y="5523"/>
                </a:cubicBezTo>
                <a:cubicBezTo>
                  <a:pt x="16645" y="5224"/>
                  <a:pt x="17851" y="4794"/>
                  <a:pt x="18847" y="4251"/>
                </a:cubicBezTo>
                <a:cubicBezTo>
                  <a:pt x="20306" y="6040"/>
                  <a:pt x="21127" y="8276"/>
                  <a:pt x="21174" y="10588"/>
                </a:cubicBezTo>
                <a:close/>
                <a:moveTo>
                  <a:pt x="19062" y="3846"/>
                </a:moveTo>
                <a:cubicBezTo>
                  <a:pt x="17005" y="1402"/>
                  <a:pt x="13994" y="0"/>
                  <a:pt x="10802" y="0"/>
                </a:cubicBezTo>
                <a:cubicBezTo>
                  <a:pt x="7591" y="0"/>
                  <a:pt x="4567" y="1416"/>
                  <a:pt x="2504" y="3884"/>
                </a:cubicBezTo>
                <a:cubicBezTo>
                  <a:pt x="889" y="5815"/>
                  <a:pt x="0" y="8272"/>
                  <a:pt x="0" y="10800"/>
                </a:cubicBezTo>
                <a:cubicBezTo>
                  <a:pt x="0" y="13325"/>
                  <a:pt x="889" y="15781"/>
                  <a:pt x="2504" y="17716"/>
                </a:cubicBezTo>
                <a:cubicBezTo>
                  <a:pt x="4567" y="20185"/>
                  <a:pt x="7591" y="21600"/>
                  <a:pt x="10802" y="21600"/>
                </a:cubicBezTo>
                <a:cubicBezTo>
                  <a:pt x="13994" y="21600"/>
                  <a:pt x="17005" y="20198"/>
                  <a:pt x="19062" y="17754"/>
                </a:cubicBezTo>
                <a:cubicBezTo>
                  <a:pt x="20699" y="15810"/>
                  <a:pt x="21600" y="13341"/>
                  <a:pt x="21600" y="10800"/>
                </a:cubicBezTo>
                <a:cubicBezTo>
                  <a:pt x="21600" y="8256"/>
                  <a:pt x="20699" y="5786"/>
                  <a:pt x="19062" y="384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" name="Freeform: Shape 25">
            <a:extLst>
              <a:ext uri="{FF2B5EF4-FFF2-40B4-BE49-F238E27FC236}">
                <a16:creationId xmlns:a16="http://schemas.microsoft.com/office/drawing/2014/main" id="{371315C3-BF3F-4A73-8E6D-C966920F1D07}"/>
              </a:ext>
            </a:extLst>
          </p:cNvPr>
          <p:cNvSpPr>
            <a:spLocks/>
          </p:cNvSpPr>
          <p:nvPr/>
        </p:nvSpPr>
        <p:spPr bwMode="auto">
          <a:xfrm>
            <a:off x="8636338" y="3590917"/>
            <a:ext cx="535628" cy="535628"/>
          </a:xfrm>
          <a:custGeom>
            <a:avLst/>
            <a:gdLst>
              <a:gd name="T0" fmla="*/ 865144 w 19679"/>
              <a:gd name="T1" fmla="*/ 949352 h 19679"/>
              <a:gd name="T2" fmla="*/ 865144 w 19679"/>
              <a:gd name="T3" fmla="*/ 949352 h 19679"/>
              <a:gd name="T4" fmla="*/ 865144 w 19679"/>
              <a:gd name="T5" fmla="*/ 949352 h 19679"/>
              <a:gd name="T6" fmla="*/ 865144 w 19679"/>
              <a:gd name="T7" fmla="*/ 949352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" name="Freeform: Shape 26">
            <a:extLst>
              <a:ext uri="{FF2B5EF4-FFF2-40B4-BE49-F238E27FC236}">
                <a16:creationId xmlns:a16="http://schemas.microsoft.com/office/drawing/2014/main" id="{A2484048-B09B-4EF0-BA17-24AE46B1BDC9}"/>
              </a:ext>
            </a:extLst>
          </p:cNvPr>
          <p:cNvSpPr>
            <a:spLocks/>
          </p:cNvSpPr>
          <p:nvPr/>
        </p:nvSpPr>
        <p:spPr bwMode="auto">
          <a:xfrm>
            <a:off x="8779827" y="3729492"/>
            <a:ext cx="248649" cy="258477"/>
          </a:xfrm>
          <a:custGeom>
            <a:avLst/>
            <a:gdLst>
              <a:gd name="T0" fmla="*/ 401638 w 21600"/>
              <a:gd name="T1" fmla="*/ 417384 h 21600"/>
              <a:gd name="T2" fmla="*/ 401638 w 21600"/>
              <a:gd name="T3" fmla="*/ 417384 h 21600"/>
              <a:gd name="T4" fmla="*/ 401638 w 21600"/>
              <a:gd name="T5" fmla="*/ 417384 h 21600"/>
              <a:gd name="T6" fmla="*/ 401638 w 21600"/>
              <a:gd name="T7" fmla="*/ 417384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7570" y="3945"/>
                </a:moveTo>
                <a:lnTo>
                  <a:pt x="17120" y="3489"/>
                </a:lnTo>
                <a:lnTo>
                  <a:pt x="2796" y="16537"/>
                </a:lnTo>
                <a:cubicBezTo>
                  <a:pt x="2754" y="16576"/>
                  <a:pt x="2699" y="16595"/>
                  <a:pt x="2645" y="16595"/>
                </a:cubicBezTo>
                <a:cubicBezTo>
                  <a:pt x="2586" y="16595"/>
                  <a:pt x="2528" y="16573"/>
                  <a:pt x="2485" y="16529"/>
                </a:cubicBezTo>
                <a:cubicBezTo>
                  <a:pt x="2401" y="16444"/>
                  <a:pt x="2405" y="16310"/>
                  <a:pt x="2493" y="16230"/>
                </a:cubicBezTo>
                <a:lnTo>
                  <a:pt x="16817" y="3182"/>
                </a:lnTo>
                <a:lnTo>
                  <a:pt x="16360" y="2719"/>
                </a:lnTo>
                <a:lnTo>
                  <a:pt x="18070" y="2326"/>
                </a:lnTo>
                <a:cubicBezTo>
                  <a:pt x="18070" y="2326"/>
                  <a:pt x="17570" y="3945"/>
                  <a:pt x="17570" y="3945"/>
                </a:cubicBezTo>
                <a:close/>
                <a:moveTo>
                  <a:pt x="13886" y="21176"/>
                </a:moveTo>
                <a:lnTo>
                  <a:pt x="13886" y="8894"/>
                </a:lnTo>
                <a:lnTo>
                  <a:pt x="17853" y="8894"/>
                </a:lnTo>
                <a:lnTo>
                  <a:pt x="17853" y="21176"/>
                </a:lnTo>
                <a:cubicBezTo>
                  <a:pt x="17853" y="21176"/>
                  <a:pt x="13886" y="21176"/>
                  <a:pt x="13886" y="21176"/>
                </a:cubicBezTo>
                <a:close/>
                <a:moveTo>
                  <a:pt x="9477" y="21176"/>
                </a:moveTo>
                <a:lnTo>
                  <a:pt x="9477" y="12745"/>
                </a:lnTo>
                <a:lnTo>
                  <a:pt x="13445" y="12745"/>
                </a:lnTo>
                <a:lnTo>
                  <a:pt x="13445" y="21176"/>
                </a:lnTo>
                <a:cubicBezTo>
                  <a:pt x="13445" y="21176"/>
                  <a:pt x="9477" y="21176"/>
                  <a:pt x="9477" y="21176"/>
                </a:cubicBezTo>
                <a:close/>
                <a:moveTo>
                  <a:pt x="5069" y="21176"/>
                </a:moveTo>
                <a:lnTo>
                  <a:pt x="5069" y="16595"/>
                </a:lnTo>
                <a:lnTo>
                  <a:pt x="9037" y="16595"/>
                </a:lnTo>
                <a:lnTo>
                  <a:pt x="9037" y="21176"/>
                </a:lnTo>
                <a:cubicBezTo>
                  <a:pt x="9037" y="21176"/>
                  <a:pt x="5069" y="21176"/>
                  <a:pt x="5069" y="21176"/>
                </a:cubicBezTo>
                <a:close/>
                <a:moveTo>
                  <a:pt x="21380" y="21176"/>
                </a:moveTo>
                <a:lnTo>
                  <a:pt x="18294" y="21176"/>
                </a:lnTo>
                <a:lnTo>
                  <a:pt x="18294" y="8471"/>
                </a:lnTo>
                <a:lnTo>
                  <a:pt x="13445" y="8471"/>
                </a:lnTo>
                <a:lnTo>
                  <a:pt x="13445" y="12321"/>
                </a:lnTo>
                <a:lnTo>
                  <a:pt x="9037" y="12321"/>
                </a:lnTo>
                <a:lnTo>
                  <a:pt x="9037" y="16172"/>
                </a:lnTo>
                <a:lnTo>
                  <a:pt x="4629" y="16172"/>
                </a:lnTo>
                <a:lnTo>
                  <a:pt x="4629" y="21176"/>
                </a:lnTo>
                <a:lnTo>
                  <a:pt x="441" y="21176"/>
                </a:lnTo>
                <a:lnTo>
                  <a:pt x="441" y="212"/>
                </a:lnTo>
                <a:cubicBezTo>
                  <a:pt x="441" y="95"/>
                  <a:pt x="342" y="0"/>
                  <a:pt x="220" y="0"/>
                </a:cubicBezTo>
                <a:cubicBezTo>
                  <a:pt x="99" y="0"/>
                  <a:pt x="0" y="95"/>
                  <a:pt x="0" y="212"/>
                </a:cubicBezTo>
                <a:lnTo>
                  <a:pt x="0" y="21600"/>
                </a:lnTo>
                <a:lnTo>
                  <a:pt x="21380" y="21600"/>
                </a:lnTo>
                <a:cubicBezTo>
                  <a:pt x="21501" y="21600"/>
                  <a:pt x="21600" y="21505"/>
                  <a:pt x="21600" y="21388"/>
                </a:cubicBezTo>
                <a:cubicBezTo>
                  <a:pt x="21600" y="21271"/>
                  <a:pt x="21501" y="21176"/>
                  <a:pt x="21380" y="211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EE5D65C7-4926-47CE-B771-F38533923B79}"/>
              </a:ext>
            </a:extLst>
          </p:cNvPr>
          <p:cNvSpPr>
            <a:spLocks/>
          </p:cNvSpPr>
          <p:nvPr/>
        </p:nvSpPr>
        <p:spPr bwMode="auto">
          <a:xfrm>
            <a:off x="1165147" y="2419070"/>
            <a:ext cx="1198930" cy="369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sz="1400" b="1">
                <a:solidFill>
                  <a:schemeClr val="accent1"/>
                </a:solidFill>
              </a:rPr>
              <a:t>标题文本预设</a:t>
            </a:r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D397E70F-A8E4-48AD-9F63-E4887BF15BD6}"/>
              </a:ext>
            </a:extLst>
          </p:cNvPr>
          <p:cNvSpPr>
            <a:spLocks/>
          </p:cNvSpPr>
          <p:nvPr/>
        </p:nvSpPr>
        <p:spPr bwMode="auto">
          <a:xfrm>
            <a:off x="2838055" y="3987969"/>
            <a:ext cx="1198930" cy="369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sz="1400" b="1">
                <a:solidFill>
                  <a:schemeClr val="accent2"/>
                </a:solidFill>
              </a:rPr>
              <a:t>标题文本预设</a:t>
            </a:r>
          </a:p>
        </p:txBody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BD11A362-E07D-4B6B-8D4F-E6A5839B0A0E}"/>
              </a:ext>
            </a:extLst>
          </p:cNvPr>
          <p:cNvSpPr>
            <a:spLocks/>
          </p:cNvSpPr>
          <p:nvPr/>
        </p:nvSpPr>
        <p:spPr bwMode="auto">
          <a:xfrm>
            <a:off x="1726814" y="5575405"/>
            <a:ext cx="1198930" cy="369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sz="1400" b="1" dirty="0"/>
              <a:t>标题文本预设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E0DEF1F9-8D6D-45B3-A993-81CDD67FB980}"/>
              </a:ext>
            </a:extLst>
          </p:cNvPr>
          <p:cNvSpPr>
            <a:spLocks/>
          </p:cNvSpPr>
          <p:nvPr/>
        </p:nvSpPr>
        <p:spPr bwMode="auto">
          <a:xfrm>
            <a:off x="9091026" y="2830846"/>
            <a:ext cx="1198930" cy="369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sz="1400" b="1">
                <a:solidFill>
                  <a:schemeClr val="accent4"/>
                </a:solidFill>
              </a:rPr>
              <a:t>标题文本预设</a:t>
            </a:r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98D8E678-0F6F-406E-A266-C62B95709E10}"/>
              </a:ext>
            </a:extLst>
          </p:cNvPr>
          <p:cNvSpPr>
            <a:spLocks/>
          </p:cNvSpPr>
          <p:nvPr/>
        </p:nvSpPr>
        <p:spPr bwMode="auto">
          <a:xfrm>
            <a:off x="8304686" y="4169324"/>
            <a:ext cx="1198930" cy="369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sz="1400" b="1">
                <a:solidFill>
                  <a:schemeClr val="accent5"/>
                </a:solidFill>
              </a:rPr>
              <a:t>标题文本预设</a:t>
            </a:r>
          </a:p>
        </p:txBody>
      </p:sp>
      <p:sp>
        <p:nvSpPr>
          <p:cNvPr id="28" name="Rectangle 32">
            <a:extLst>
              <a:ext uri="{FF2B5EF4-FFF2-40B4-BE49-F238E27FC236}">
                <a16:creationId xmlns:a16="http://schemas.microsoft.com/office/drawing/2014/main" id="{161489B2-36E0-44BE-A5E1-ECD1055C6BA1}"/>
              </a:ext>
            </a:extLst>
          </p:cNvPr>
          <p:cNvSpPr>
            <a:spLocks/>
          </p:cNvSpPr>
          <p:nvPr/>
        </p:nvSpPr>
        <p:spPr bwMode="auto">
          <a:xfrm>
            <a:off x="9827924" y="5464275"/>
            <a:ext cx="1198930" cy="369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sz="1400" b="1" dirty="0"/>
              <a:t>标题文本预设</a:t>
            </a:r>
            <a:r>
              <a:rPr lang="en-US" altLang="zh-CN" sz="1400" b="1" dirty="0"/>
              <a:t>33</a:t>
            </a:r>
            <a:endParaRPr lang="zh-CN" altLang="en-US" sz="1400" b="1" dirty="0"/>
          </a:p>
        </p:txBody>
      </p:sp>
      <p:sp>
        <p:nvSpPr>
          <p:cNvPr id="29" name="Rectangle 33">
            <a:extLst>
              <a:ext uri="{FF2B5EF4-FFF2-40B4-BE49-F238E27FC236}">
                <a16:creationId xmlns:a16="http://schemas.microsoft.com/office/drawing/2014/main" id="{1905D551-C22D-44CA-97EF-EA1EE8B06EF1}"/>
              </a:ext>
            </a:extLst>
          </p:cNvPr>
          <p:cNvSpPr/>
          <p:nvPr/>
        </p:nvSpPr>
        <p:spPr>
          <a:xfrm>
            <a:off x="3537864" y="5112769"/>
            <a:ext cx="5511685" cy="64633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/>
              <a:t>此部分内容作为文字排版占位显示（建议使用主题字体）</a:t>
            </a:r>
            <a:br>
              <a:rPr lang="zh-CN" altLang="en-US" sz="1200"/>
            </a:br>
            <a:r>
              <a:rPr lang="zh-CN" altLang="en-US" sz="1200"/>
              <a:t>如需更改请在（设置形状格式）菜单下（文本选项）中调整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3362057" y="480802"/>
            <a:ext cx="5654040" cy="530997"/>
          </a:xfrm>
          <a:prstGeom prst="rect">
            <a:avLst/>
          </a:prstGeom>
          <a:noFill/>
        </p:spPr>
        <p:txBody>
          <a:bodyPr wrap="none" anchor="ctr" anchorCtr="1">
            <a:normAutofit/>
          </a:bodyPr>
          <a:lstStyle/>
          <a:p>
            <a:pPr algn="ctr"/>
            <a:r>
              <a:rPr lang="zh-CN" altLang="en-US" sz="2000" b="1" dirty="0"/>
              <a:t>标题文本预设</a:t>
            </a:r>
          </a:p>
        </p:txBody>
      </p:sp>
    </p:spTree>
    <p:extLst>
      <p:ext uri="{BB962C8B-B14F-4D97-AF65-F5344CB8AC3E}">
        <p14:creationId xmlns:p14="http://schemas.microsoft.com/office/powerpoint/2010/main" val="2340968683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75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75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25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500"/>
                            </p:stCondLst>
                            <p:childTnLst>
                              <p:par>
                                <p:cTn id="9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75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000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625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6500"/>
                            </p:stCondLst>
                            <p:childTnLst>
                              <p:par>
                                <p:cTn id="10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6750"/>
                            </p:stCondLst>
                            <p:childTnLst>
                              <p:par>
                                <p:cTn id="1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B56E1D2-7FDF-4BA0-9063-E8EBAA1A1211}"/>
              </a:ext>
            </a:extLst>
          </p:cNvPr>
          <p:cNvGrpSpPr>
            <a:grpSpLocks noChangeAspect="1"/>
          </p:cNvGrpSpPr>
          <p:nvPr/>
        </p:nvGrpSpPr>
        <p:grpSpPr>
          <a:xfrm rot="21347263">
            <a:off x="8585017" y="1878146"/>
            <a:ext cx="2573444" cy="4111027"/>
            <a:chOff x="5364504" y="3327384"/>
            <a:chExt cx="970533" cy="1434434"/>
          </a:xfrm>
        </p:grpSpPr>
        <p:sp>
          <p:nvSpPr>
            <p:cNvPr id="65" name="Freeform: Shape 4">
              <a:extLst>
                <a:ext uri="{FF2B5EF4-FFF2-40B4-BE49-F238E27FC236}">
                  <a16:creationId xmlns:a16="http://schemas.microsoft.com/office/drawing/2014/main" id="{BAFDA467-8019-4053-BF77-1CD0A1E1F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0353" y="3650896"/>
              <a:ext cx="396760" cy="1110922"/>
            </a:xfrm>
            <a:custGeom>
              <a:avLst/>
              <a:gdLst/>
              <a:ahLst/>
              <a:cxnLst>
                <a:cxn ang="0">
                  <a:pos x="400" y="149"/>
                </a:cxn>
                <a:cxn ang="0">
                  <a:pos x="400" y="921"/>
                </a:cxn>
                <a:cxn ang="0">
                  <a:pos x="200" y="1121"/>
                </a:cxn>
                <a:cxn ang="0">
                  <a:pos x="0" y="921"/>
                </a:cxn>
                <a:cxn ang="0">
                  <a:pos x="2" y="889"/>
                </a:cxn>
                <a:cxn ang="0">
                  <a:pos x="126" y="127"/>
                </a:cxn>
                <a:cxn ang="0">
                  <a:pos x="284" y="13"/>
                </a:cxn>
                <a:cxn ang="0">
                  <a:pos x="400" y="149"/>
                </a:cxn>
              </a:cxnLst>
              <a:rect l="0" t="0" r="r" b="b"/>
              <a:pathLst>
                <a:path w="400" h="1121">
                  <a:moveTo>
                    <a:pt x="400" y="149"/>
                  </a:moveTo>
                  <a:cubicBezTo>
                    <a:pt x="400" y="921"/>
                    <a:pt x="400" y="921"/>
                    <a:pt x="400" y="921"/>
                  </a:cubicBezTo>
                  <a:cubicBezTo>
                    <a:pt x="400" y="1031"/>
                    <a:pt x="310" y="1121"/>
                    <a:pt x="200" y="1121"/>
                  </a:cubicBezTo>
                  <a:cubicBezTo>
                    <a:pt x="89" y="1121"/>
                    <a:pt x="0" y="1031"/>
                    <a:pt x="0" y="921"/>
                  </a:cubicBezTo>
                  <a:cubicBezTo>
                    <a:pt x="0" y="910"/>
                    <a:pt x="1" y="899"/>
                    <a:pt x="2" y="889"/>
                  </a:cubicBezTo>
                  <a:cubicBezTo>
                    <a:pt x="126" y="127"/>
                    <a:pt x="126" y="127"/>
                    <a:pt x="126" y="127"/>
                  </a:cubicBezTo>
                  <a:cubicBezTo>
                    <a:pt x="138" y="51"/>
                    <a:pt x="209" y="0"/>
                    <a:pt x="284" y="13"/>
                  </a:cubicBezTo>
                  <a:cubicBezTo>
                    <a:pt x="352" y="24"/>
                    <a:pt x="400" y="82"/>
                    <a:pt x="400" y="149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Freeform: Shape 5">
              <a:extLst>
                <a:ext uri="{FF2B5EF4-FFF2-40B4-BE49-F238E27FC236}">
                  <a16:creationId xmlns:a16="http://schemas.microsoft.com/office/drawing/2014/main" id="{6B12CB0A-A40F-4E74-B13F-D2A9576C2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504" y="3327384"/>
              <a:ext cx="970533" cy="640918"/>
            </a:xfrm>
            <a:custGeom>
              <a:avLst/>
              <a:gdLst/>
              <a:ahLst/>
              <a:cxnLst>
                <a:cxn ang="0">
                  <a:pos x="823" y="643"/>
                </a:cxn>
                <a:cxn ang="0">
                  <a:pos x="668" y="488"/>
                </a:cxn>
                <a:cxn ang="0">
                  <a:pos x="489" y="309"/>
                </a:cxn>
                <a:cxn ang="0">
                  <a:pos x="310" y="488"/>
                </a:cxn>
                <a:cxn ang="0">
                  <a:pos x="155" y="643"/>
                </a:cxn>
                <a:cxn ang="0">
                  <a:pos x="0" y="488"/>
                </a:cxn>
                <a:cxn ang="0">
                  <a:pos x="489" y="0"/>
                </a:cxn>
                <a:cxn ang="0">
                  <a:pos x="978" y="488"/>
                </a:cxn>
                <a:cxn ang="0">
                  <a:pos x="823" y="643"/>
                </a:cxn>
              </a:cxnLst>
              <a:rect l="0" t="0" r="r" b="b"/>
              <a:pathLst>
                <a:path w="978" h="643">
                  <a:moveTo>
                    <a:pt x="823" y="643"/>
                  </a:moveTo>
                  <a:cubicBezTo>
                    <a:pt x="737" y="643"/>
                    <a:pt x="668" y="574"/>
                    <a:pt x="668" y="488"/>
                  </a:cubicBezTo>
                  <a:cubicBezTo>
                    <a:pt x="668" y="390"/>
                    <a:pt x="588" y="309"/>
                    <a:pt x="489" y="309"/>
                  </a:cubicBezTo>
                  <a:cubicBezTo>
                    <a:pt x="390" y="309"/>
                    <a:pt x="310" y="390"/>
                    <a:pt x="310" y="488"/>
                  </a:cubicBezTo>
                  <a:cubicBezTo>
                    <a:pt x="310" y="574"/>
                    <a:pt x="240" y="643"/>
                    <a:pt x="155" y="643"/>
                  </a:cubicBezTo>
                  <a:cubicBezTo>
                    <a:pt x="69" y="643"/>
                    <a:pt x="0" y="574"/>
                    <a:pt x="0" y="488"/>
                  </a:cubicBezTo>
                  <a:cubicBezTo>
                    <a:pt x="0" y="219"/>
                    <a:pt x="219" y="0"/>
                    <a:pt x="489" y="0"/>
                  </a:cubicBezTo>
                  <a:cubicBezTo>
                    <a:pt x="759" y="0"/>
                    <a:pt x="978" y="219"/>
                    <a:pt x="978" y="488"/>
                  </a:cubicBezTo>
                  <a:cubicBezTo>
                    <a:pt x="978" y="574"/>
                    <a:pt x="909" y="643"/>
                    <a:pt x="823" y="643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5" name="Group 6">
            <a:extLst>
              <a:ext uri="{FF2B5EF4-FFF2-40B4-BE49-F238E27FC236}">
                <a16:creationId xmlns:a16="http://schemas.microsoft.com/office/drawing/2014/main" id="{133CB850-3DB7-48B6-BC5B-7129688CFD64}"/>
              </a:ext>
            </a:extLst>
          </p:cNvPr>
          <p:cNvGrpSpPr>
            <a:grpSpLocks noChangeAspect="1"/>
          </p:cNvGrpSpPr>
          <p:nvPr/>
        </p:nvGrpSpPr>
        <p:grpSpPr>
          <a:xfrm rot="20391580">
            <a:off x="7762834" y="4347051"/>
            <a:ext cx="830112" cy="1326089"/>
            <a:chOff x="5364504" y="3327384"/>
            <a:chExt cx="970533" cy="1434434"/>
          </a:xfrm>
        </p:grpSpPr>
        <p:sp>
          <p:nvSpPr>
            <p:cNvPr id="63" name="Freeform: Shape 7">
              <a:extLst>
                <a:ext uri="{FF2B5EF4-FFF2-40B4-BE49-F238E27FC236}">
                  <a16:creationId xmlns:a16="http://schemas.microsoft.com/office/drawing/2014/main" id="{4898F6B4-99C8-41E9-963D-14243843E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0353" y="3650896"/>
              <a:ext cx="396760" cy="1110922"/>
            </a:xfrm>
            <a:custGeom>
              <a:avLst/>
              <a:gdLst/>
              <a:ahLst/>
              <a:cxnLst>
                <a:cxn ang="0">
                  <a:pos x="400" y="149"/>
                </a:cxn>
                <a:cxn ang="0">
                  <a:pos x="400" y="921"/>
                </a:cxn>
                <a:cxn ang="0">
                  <a:pos x="200" y="1121"/>
                </a:cxn>
                <a:cxn ang="0">
                  <a:pos x="0" y="921"/>
                </a:cxn>
                <a:cxn ang="0">
                  <a:pos x="2" y="889"/>
                </a:cxn>
                <a:cxn ang="0">
                  <a:pos x="126" y="127"/>
                </a:cxn>
                <a:cxn ang="0">
                  <a:pos x="284" y="13"/>
                </a:cxn>
                <a:cxn ang="0">
                  <a:pos x="400" y="149"/>
                </a:cxn>
              </a:cxnLst>
              <a:rect l="0" t="0" r="r" b="b"/>
              <a:pathLst>
                <a:path w="400" h="1121">
                  <a:moveTo>
                    <a:pt x="400" y="149"/>
                  </a:moveTo>
                  <a:cubicBezTo>
                    <a:pt x="400" y="921"/>
                    <a:pt x="400" y="921"/>
                    <a:pt x="400" y="921"/>
                  </a:cubicBezTo>
                  <a:cubicBezTo>
                    <a:pt x="400" y="1031"/>
                    <a:pt x="310" y="1121"/>
                    <a:pt x="200" y="1121"/>
                  </a:cubicBezTo>
                  <a:cubicBezTo>
                    <a:pt x="89" y="1121"/>
                    <a:pt x="0" y="1031"/>
                    <a:pt x="0" y="921"/>
                  </a:cubicBezTo>
                  <a:cubicBezTo>
                    <a:pt x="0" y="910"/>
                    <a:pt x="1" y="899"/>
                    <a:pt x="2" y="889"/>
                  </a:cubicBezTo>
                  <a:cubicBezTo>
                    <a:pt x="126" y="127"/>
                    <a:pt x="126" y="127"/>
                    <a:pt x="126" y="127"/>
                  </a:cubicBezTo>
                  <a:cubicBezTo>
                    <a:pt x="138" y="51"/>
                    <a:pt x="209" y="0"/>
                    <a:pt x="284" y="13"/>
                  </a:cubicBezTo>
                  <a:cubicBezTo>
                    <a:pt x="352" y="24"/>
                    <a:pt x="400" y="82"/>
                    <a:pt x="400" y="14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Freeform: Shape 8">
              <a:extLst>
                <a:ext uri="{FF2B5EF4-FFF2-40B4-BE49-F238E27FC236}">
                  <a16:creationId xmlns:a16="http://schemas.microsoft.com/office/drawing/2014/main" id="{E1DA05FE-AFE5-43C9-9D39-D7BBC0A10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504" y="3327384"/>
              <a:ext cx="970533" cy="640918"/>
            </a:xfrm>
            <a:custGeom>
              <a:avLst/>
              <a:gdLst/>
              <a:ahLst/>
              <a:cxnLst>
                <a:cxn ang="0">
                  <a:pos x="823" y="643"/>
                </a:cxn>
                <a:cxn ang="0">
                  <a:pos x="668" y="488"/>
                </a:cxn>
                <a:cxn ang="0">
                  <a:pos x="489" y="309"/>
                </a:cxn>
                <a:cxn ang="0">
                  <a:pos x="310" y="488"/>
                </a:cxn>
                <a:cxn ang="0">
                  <a:pos x="155" y="643"/>
                </a:cxn>
                <a:cxn ang="0">
                  <a:pos x="0" y="488"/>
                </a:cxn>
                <a:cxn ang="0">
                  <a:pos x="489" y="0"/>
                </a:cxn>
                <a:cxn ang="0">
                  <a:pos x="978" y="488"/>
                </a:cxn>
                <a:cxn ang="0">
                  <a:pos x="823" y="643"/>
                </a:cxn>
              </a:cxnLst>
              <a:rect l="0" t="0" r="r" b="b"/>
              <a:pathLst>
                <a:path w="978" h="643">
                  <a:moveTo>
                    <a:pt x="823" y="643"/>
                  </a:moveTo>
                  <a:cubicBezTo>
                    <a:pt x="737" y="643"/>
                    <a:pt x="668" y="574"/>
                    <a:pt x="668" y="488"/>
                  </a:cubicBezTo>
                  <a:cubicBezTo>
                    <a:pt x="668" y="390"/>
                    <a:pt x="588" y="309"/>
                    <a:pt x="489" y="309"/>
                  </a:cubicBezTo>
                  <a:cubicBezTo>
                    <a:pt x="390" y="309"/>
                    <a:pt x="310" y="390"/>
                    <a:pt x="310" y="488"/>
                  </a:cubicBezTo>
                  <a:cubicBezTo>
                    <a:pt x="310" y="574"/>
                    <a:pt x="240" y="643"/>
                    <a:pt x="155" y="643"/>
                  </a:cubicBezTo>
                  <a:cubicBezTo>
                    <a:pt x="69" y="643"/>
                    <a:pt x="0" y="574"/>
                    <a:pt x="0" y="488"/>
                  </a:cubicBezTo>
                  <a:cubicBezTo>
                    <a:pt x="0" y="219"/>
                    <a:pt x="219" y="0"/>
                    <a:pt x="489" y="0"/>
                  </a:cubicBezTo>
                  <a:cubicBezTo>
                    <a:pt x="759" y="0"/>
                    <a:pt x="978" y="219"/>
                    <a:pt x="978" y="488"/>
                  </a:cubicBezTo>
                  <a:cubicBezTo>
                    <a:pt x="978" y="574"/>
                    <a:pt x="909" y="643"/>
                    <a:pt x="823" y="643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6" name="TextBox 9">
            <a:extLst>
              <a:ext uri="{FF2B5EF4-FFF2-40B4-BE49-F238E27FC236}">
                <a16:creationId xmlns:a16="http://schemas.microsoft.com/office/drawing/2014/main" id="{6DBCF4BB-32C5-455D-BFF1-22A25361A4D3}"/>
              </a:ext>
            </a:extLst>
          </p:cNvPr>
          <p:cNvSpPr txBox="1"/>
          <p:nvPr/>
        </p:nvSpPr>
        <p:spPr>
          <a:xfrm>
            <a:off x="779032" y="6513339"/>
            <a:ext cx="439544" cy="276999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/>
            <a:r>
              <a:rPr lang="id-ID" sz="1200" b="1">
                <a:solidFill>
                  <a:schemeClr val="bg1">
                    <a:lumMod val="50000"/>
                  </a:schemeClr>
                </a:solidFill>
              </a:rPr>
              <a:t>216</a:t>
            </a:r>
          </a:p>
        </p:txBody>
      </p:sp>
      <p:grpSp>
        <p:nvGrpSpPr>
          <p:cNvPr id="7" name="Group 10">
            <a:extLst>
              <a:ext uri="{FF2B5EF4-FFF2-40B4-BE49-F238E27FC236}">
                <a16:creationId xmlns:a16="http://schemas.microsoft.com/office/drawing/2014/main" id="{B1BDC0F5-8AD5-4D72-821F-2F77D280456F}"/>
              </a:ext>
            </a:extLst>
          </p:cNvPr>
          <p:cNvGrpSpPr/>
          <p:nvPr/>
        </p:nvGrpSpPr>
        <p:grpSpPr>
          <a:xfrm>
            <a:off x="7559912" y="2724790"/>
            <a:ext cx="2142494" cy="3143545"/>
            <a:chOff x="3563836" y="1789184"/>
            <a:chExt cx="2142494" cy="3143545"/>
          </a:xfrm>
        </p:grpSpPr>
        <p:sp>
          <p:nvSpPr>
            <p:cNvPr id="61" name="Freeform: Shape 11">
              <a:extLst>
                <a:ext uri="{FF2B5EF4-FFF2-40B4-BE49-F238E27FC236}">
                  <a16:creationId xmlns:a16="http://schemas.microsoft.com/office/drawing/2014/main" id="{13ADB1C2-D48A-43A5-9C0B-1BA5B29CD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0728" y="2521660"/>
              <a:ext cx="1184170" cy="2411069"/>
            </a:xfrm>
            <a:custGeom>
              <a:avLst/>
              <a:gdLst/>
              <a:ahLst/>
              <a:cxnLst>
                <a:cxn ang="0">
                  <a:pos x="601" y="225"/>
                </a:cxn>
                <a:cxn ang="0">
                  <a:pos x="1116" y="1807"/>
                </a:cxn>
                <a:cxn ang="0">
                  <a:pos x="840" y="2351"/>
                </a:cxn>
                <a:cxn ang="0">
                  <a:pos x="296" y="2074"/>
                </a:cxn>
                <a:cxn ang="0">
                  <a:pos x="280" y="2007"/>
                </a:cxn>
                <a:cxn ang="0">
                  <a:pos x="25" y="362"/>
                </a:cxn>
                <a:cxn ang="0">
                  <a:pos x="273" y="23"/>
                </a:cxn>
                <a:cxn ang="0">
                  <a:pos x="601" y="225"/>
                </a:cxn>
              </a:cxnLst>
              <a:rect l="0" t="0" r="r" b="b"/>
              <a:pathLst>
                <a:path w="1190" h="2424">
                  <a:moveTo>
                    <a:pt x="601" y="225"/>
                  </a:moveTo>
                  <a:cubicBezTo>
                    <a:pt x="1116" y="1807"/>
                    <a:pt x="1116" y="1807"/>
                    <a:pt x="1116" y="1807"/>
                  </a:cubicBezTo>
                  <a:cubicBezTo>
                    <a:pt x="1190" y="2033"/>
                    <a:pt x="1066" y="2277"/>
                    <a:pt x="840" y="2351"/>
                  </a:cubicBezTo>
                  <a:cubicBezTo>
                    <a:pt x="613" y="2424"/>
                    <a:pt x="370" y="2300"/>
                    <a:pt x="296" y="2074"/>
                  </a:cubicBezTo>
                  <a:cubicBezTo>
                    <a:pt x="289" y="2052"/>
                    <a:pt x="283" y="2028"/>
                    <a:pt x="280" y="2007"/>
                  </a:cubicBezTo>
                  <a:cubicBezTo>
                    <a:pt x="25" y="362"/>
                    <a:pt x="25" y="362"/>
                    <a:pt x="25" y="362"/>
                  </a:cubicBezTo>
                  <a:cubicBezTo>
                    <a:pt x="0" y="200"/>
                    <a:pt x="111" y="48"/>
                    <a:pt x="273" y="23"/>
                  </a:cubicBezTo>
                  <a:cubicBezTo>
                    <a:pt x="419" y="0"/>
                    <a:pt x="557" y="88"/>
                    <a:pt x="601" y="22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Freeform: Shape 12">
              <a:extLst>
                <a:ext uri="{FF2B5EF4-FFF2-40B4-BE49-F238E27FC236}">
                  <a16:creationId xmlns:a16="http://schemas.microsoft.com/office/drawing/2014/main" id="{940D4AAF-B526-4764-9708-B1E5B17A1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3836" y="1789184"/>
              <a:ext cx="2142494" cy="1519890"/>
            </a:xfrm>
            <a:custGeom>
              <a:avLst/>
              <a:gdLst/>
              <a:ahLst/>
              <a:cxnLst>
                <a:cxn ang="0">
                  <a:pos x="372" y="1528"/>
                </a:cxn>
                <a:cxn ang="0">
                  <a:pos x="43" y="1246"/>
                </a:cxn>
                <a:cxn ang="0">
                  <a:pos x="234" y="462"/>
                </a:cxn>
                <a:cxn ang="0">
                  <a:pos x="923" y="43"/>
                </a:cxn>
                <a:cxn ang="0">
                  <a:pos x="1706" y="234"/>
                </a:cxn>
                <a:cxn ang="0">
                  <a:pos x="2125" y="923"/>
                </a:cxn>
                <a:cxn ang="0">
                  <a:pos x="1847" y="1304"/>
                </a:cxn>
                <a:cxn ang="0">
                  <a:pos x="1466" y="1025"/>
                </a:cxn>
                <a:cxn ang="0">
                  <a:pos x="1312" y="772"/>
                </a:cxn>
                <a:cxn ang="0">
                  <a:pos x="1025" y="702"/>
                </a:cxn>
                <a:cxn ang="0">
                  <a:pos x="702" y="1143"/>
                </a:cxn>
                <a:cxn ang="0">
                  <a:pos x="424" y="1524"/>
                </a:cxn>
                <a:cxn ang="0">
                  <a:pos x="372" y="1528"/>
                </a:cxn>
              </a:cxnLst>
              <a:rect l="0" t="0" r="r" b="b"/>
              <a:pathLst>
                <a:path w="2154" h="1528">
                  <a:moveTo>
                    <a:pt x="372" y="1528"/>
                  </a:moveTo>
                  <a:cubicBezTo>
                    <a:pt x="210" y="1528"/>
                    <a:pt x="68" y="1410"/>
                    <a:pt x="43" y="1246"/>
                  </a:cubicBezTo>
                  <a:cubicBezTo>
                    <a:pt x="0" y="967"/>
                    <a:pt x="67" y="689"/>
                    <a:pt x="234" y="462"/>
                  </a:cubicBezTo>
                  <a:cubicBezTo>
                    <a:pt x="400" y="235"/>
                    <a:pt x="645" y="86"/>
                    <a:pt x="923" y="43"/>
                  </a:cubicBezTo>
                  <a:cubicBezTo>
                    <a:pt x="1201" y="0"/>
                    <a:pt x="1479" y="67"/>
                    <a:pt x="1706" y="234"/>
                  </a:cubicBezTo>
                  <a:cubicBezTo>
                    <a:pt x="1933" y="400"/>
                    <a:pt x="2082" y="645"/>
                    <a:pt x="2125" y="923"/>
                  </a:cubicBezTo>
                  <a:cubicBezTo>
                    <a:pt x="2154" y="1105"/>
                    <a:pt x="2029" y="1275"/>
                    <a:pt x="1847" y="1304"/>
                  </a:cubicBezTo>
                  <a:cubicBezTo>
                    <a:pt x="1665" y="1332"/>
                    <a:pt x="1494" y="1207"/>
                    <a:pt x="1466" y="1025"/>
                  </a:cubicBezTo>
                  <a:cubicBezTo>
                    <a:pt x="1450" y="923"/>
                    <a:pt x="1395" y="833"/>
                    <a:pt x="1312" y="772"/>
                  </a:cubicBezTo>
                  <a:cubicBezTo>
                    <a:pt x="1229" y="711"/>
                    <a:pt x="1127" y="687"/>
                    <a:pt x="1025" y="702"/>
                  </a:cubicBezTo>
                  <a:cubicBezTo>
                    <a:pt x="814" y="735"/>
                    <a:pt x="670" y="933"/>
                    <a:pt x="702" y="1143"/>
                  </a:cubicBezTo>
                  <a:cubicBezTo>
                    <a:pt x="731" y="1325"/>
                    <a:pt x="606" y="1496"/>
                    <a:pt x="424" y="1524"/>
                  </a:cubicBezTo>
                  <a:cubicBezTo>
                    <a:pt x="406" y="1527"/>
                    <a:pt x="389" y="1528"/>
                    <a:pt x="372" y="152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8" name="Group 13">
            <a:extLst>
              <a:ext uri="{FF2B5EF4-FFF2-40B4-BE49-F238E27FC236}">
                <a16:creationId xmlns:a16="http://schemas.microsoft.com/office/drawing/2014/main" id="{4FA34192-FB24-44DF-BC0E-9A5AE8722EDE}"/>
              </a:ext>
            </a:extLst>
          </p:cNvPr>
          <p:cNvGrpSpPr>
            <a:grpSpLocks noChangeAspect="1"/>
          </p:cNvGrpSpPr>
          <p:nvPr/>
        </p:nvGrpSpPr>
        <p:grpSpPr>
          <a:xfrm>
            <a:off x="9193396" y="3755273"/>
            <a:ext cx="1193311" cy="1763698"/>
            <a:chOff x="5364504" y="3327384"/>
            <a:chExt cx="970533" cy="1434434"/>
          </a:xfrm>
        </p:grpSpPr>
        <p:sp>
          <p:nvSpPr>
            <p:cNvPr id="59" name="Freeform: Shape 14">
              <a:extLst>
                <a:ext uri="{FF2B5EF4-FFF2-40B4-BE49-F238E27FC236}">
                  <a16:creationId xmlns:a16="http://schemas.microsoft.com/office/drawing/2014/main" id="{6C0D7AA6-3722-45EB-83EA-8D5B49B3E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0353" y="3650896"/>
              <a:ext cx="396760" cy="1110922"/>
            </a:xfrm>
            <a:custGeom>
              <a:avLst/>
              <a:gdLst/>
              <a:ahLst/>
              <a:cxnLst>
                <a:cxn ang="0">
                  <a:pos x="400" y="149"/>
                </a:cxn>
                <a:cxn ang="0">
                  <a:pos x="400" y="921"/>
                </a:cxn>
                <a:cxn ang="0">
                  <a:pos x="200" y="1121"/>
                </a:cxn>
                <a:cxn ang="0">
                  <a:pos x="0" y="921"/>
                </a:cxn>
                <a:cxn ang="0">
                  <a:pos x="2" y="889"/>
                </a:cxn>
                <a:cxn ang="0">
                  <a:pos x="126" y="127"/>
                </a:cxn>
                <a:cxn ang="0">
                  <a:pos x="284" y="13"/>
                </a:cxn>
                <a:cxn ang="0">
                  <a:pos x="400" y="149"/>
                </a:cxn>
              </a:cxnLst>
              <a:rect l="0" t="0" r="r" b="b"/>
              <a:pathLst>
                <a:path w="400" h="1121">
                  <a:moveTo>
                    <a:pt x="400" y="149"/>
                  </a:moveTo>
                  <a:cubicBezTo>
                    <a:pt x="400" y="921"/>
                    <a:pt x="400" y="921"/>
                    <a:pt x="400" y="921"/>
                  </a:cubicBezTo>
                  <a:cubicBezTo>
                    <a:pt x="400" y="1031"/>
                    <a:pt x="310" y="1121"/>
                    <a:pt x="200" y="1121"/>
                  </a:cubicBezTo>
                  <a:cubicBezTo>
                    <a:pt x="89" y="1121"/>
                    <a:pt x="0" y="1031"/>
                    <a:pt x="0" y="921"/>
                  </a:cubicBezTo>
                  <a:cubicBezTo>
                    <a:pt x="0" y="910"/>
                    <a:pt x="1" y="899"/>
                    <a:pt x="2" y="889"/>
                  </a:cubicBezTo>
                  <a:cubicBezTo>
                    <a:pt x="126" y="127"/>
                    <a:pt x="126" y="127"/>
                    <a:pt x="126" y="127"/>
                  </a:cubicBezTo>
                  <a:cubicBezTo>
                    <a:pt x="138" y="51"/>
                    <a:pt x="209" y="0"/>
                    <a:pt x="284" y="13"/>
                  </a:cubicBezTo>
                  <a:cubicBezTo>
                    <a:pt x="352" y="24"/>
                    <a:pt x="400" y="82"/>
                    <a:pt x="400" y="14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Freeform: Shape 15">
              <a:extLst>
                <a:ext uri="{FF2B5EF4-FFF2-40B4-BE49-F238E27FC236}">
                  <a16:creationId xmlns:a16="http://schemas.microsoft.com/office/drawing/2014/main" id="{6A8A225D-7E2E-4D79-A74B-AF6E13DEB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504" y="3327384"/>
              <a:ext cx="970533" cy="640918"/>
            </a:xfrm>
            <a:custGeom>
              <a:avLst/>
              <a:gdLst/>
              <a:ahLst/>
              <a:cxnLst>
                <a:cxn ang="0">
                  <a:pos x="823" y="643"/>
                </a:cxn>
                <a:cxn ang="0">
                  <a:pos x="668" y="488"/>
                </a:cxn>
                <a:cxn ang="0">
                  <a:pos x="489" y="309"/>
                </a:cxn>
                <a:cxn ang="0">
                  <a:pos x="310" y="488"/>
                </a:cxn>
                <a:cxn ang="0">
                  <a:pos x="155" y="643"/>
                </a:cxn>
                <a:cxn ang="0">
                  <a:pos x="0" y="488"/>
                </a:cxn>
                <a:cxn ang="0">
                  <a:pos x="489" y="0"/>
                </a:cxn>
                <a:cxn ang="0">
                  <a:pos x="978" y="488"/>
                </a:cxn>
                <a:cxn ang="0">
                  <a:pos x="823" y="643"/>
                </a:cxn>
              </a:cxnLst>
              <a:rect l="0" t="0" r="r" b="b"/>
              <a:pathLst>
                <a:path w="978" h="643">
                  <a:moveTo>
                    <a:pt x="823" y="643"/>
                  </a:moveTo>
                  <a:cubicBezTo>
                    <a:pt x="737" y="643"/>
                    <a:pt x="668" y="574"/>
                    <a:pt x="668" y="488"/>
                  </a:cubicBezTo>
                  <a:cubicBezTo>
                    <a:pt x="668" y="390"/>
                    <a:pt x="588" y="309"/>
                    <a:pt x="489" y="309"/>
                  </a:cubicBezTo>
                  <a:cubicBezTo>
                    <a:pt x="390" y="309"/>
                    <a:pt x="310" y="390"/>
                    <a:pt x="310" y="488"/>
                  </a:cubicBezTo>
                  <a:cubicBezTo>
                    <a:pt x="310" y="574"/>
                    <a:pt x="240" y="643"/>
                    <a:pt x="155" y="643"/>
                  </a:cubicBezTo>
                  <a:cubicBezTo>
                    <a:pt x="69" y="643"/>
                    <a:pt x="0" y="574"/>
                    <a:pt x="0" y="488"/>
                  </a:cubicBezTo>
                  <a:cubicBezTo>
                    <a:pt x="0" y="219"/>
                    <a:pt x="219" y="0"/>
                    <a:pt x="489" y="0"/>
                  </a:cubicBezTo>
                  <a:cubicBezTo>
                    <a:pt x="759" y="0"/>
                    <a:pt x="978" y="219"/>
                    <a:pt x="978" y="488"/>
                  </a:cubicBezTo>
                  <a:cubicBezTo>
                    <a:pt x="978" y="574"/>
                    <a:pt x="909" y="643"/>
                    <a:pt x="823" y="643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9" name="Group 16">
            <a:extLst>
              <a:ext uri="{FF2B5EF4-FFF2-40B4-BE49-F238E27FC236}">
                <a16:creationId xmlns:a16="http://schemas.microsoft.com/office/drawing/2014/main" id="{35A6526C-D1DD-40EC-B680-ECFE064F59C0}"/>
              </a:ext>
            </a:extLst>
          </p:cNvPr>
          <p:cNvGrpSpPr/>
          <p:nvPr/>
        </p:nvGrpSpPr>
        <p:grpSpPr>
          <a:xfrm>
            <a:off x="9930734" y="3103913"/>
            <a:ext cx="1867814" cy="2740684"/>
            <a:chOff x="5987109" y="2118798"/>
            <a:chExt cx="1867814" cy="2740684"/>
          </a:xfrm>
        </p:grpSpPr>
        <p:sp>
          <p:nvSpPr>
            <p:cNvPr id="57" name="Freeform: Shape 17">
              <a:extLst>
                <a:ext uri="{FF2B5EF4-FFF2-40B4-BE49-F238E27FC236}">
                  <a16:creationId xmlns:a16="http://schemas.microsoft.com/office/drawing/2014/main" id="{2FBDC891-4E84-4E0F-BCCE-49D529AE9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8542" y="2753611"/>
              <a:ext cx="1001051" cy="2105871"/>
            </a:xfrm>
            <a:custGeom>
              <a:avLst/>
              <a:gdLst/>
              <a:ahLst/>
              <a:cxnLst>
                <a:cxn ang="0">
                  <a:pos x="991" y="330"/>
                </a:cxn>
                <a:cxn ang="0">
                  <a:pos x="777" y="1770"/>
                </a:cxn>
                <a:cxn ang="0">
                  <a:pos x="348" y="2088"/>
                </a:cxn>
                <a:cxn ang="0">
                  <a:pos x="30" y="1659"/>
                </a:cxn>
                <a:cxn ang="0">
                  <a:pos x="44" y="1600"/>
                </a:cxn>
                <a:cxn ang="0">
                  <a:pos x="486" y="213"/>
                </a:cxn>
                <a:cxn ang="0">
                  <a:pos x="813" y="44"/>
                </a:cxn>
                <a:cxn ang="0">
                  <a:pos x="991" y="330"/>
                </a:cxn>
              </a:cxnLst>
              <a:rect l="0" t="0" r="r" b="b"/>
              <a:pathLst>
                <a:path w="1010" h="2119">
                  <a:moveTo>
                    <a:pt x="991" y="330"/>
                  </a:moveTo>
                  <a:cubicBezTo>
                    <a:pt x="777" y="1770"/>
                    <a:pt x="777" y="1770"/>
                    <a:pt x="777" y="1770"/>
                  </a:cubicBezTo>
                  <a:cubicBezTo>
                    <a:pt x="746" y="1977"/>
                    <a:pt x="554" y="2119"/>
                    <a:pt x="348" y="2088"/>
                  </a:cubicBezTo>
                  <a:cubicBezTo>
                    <a:pt x="142" y="2057"/>
                    <a:pt x="0" y="1865"/>
                    <a:pt x="30" y="1659"/>
                  </a:cubicBezTo>
                  <a:cubicBezTo>
                    <a:pt x="33" y="1640"/>
                    <a:pt x="38" y="1619"/>
                    <a:pt x="44" y="1600"/>
                  </a:cubicBezTo>
                  <a:cubicBezTo>
                    <a:pt x="486" y="213"/>
                    <a:pt x="486" y="213"/>
                    <a:pt x="486" y="213"/>
                  </a:cubicBezTo>
                  <a:cubicBezTo>
                    <a:pt x="530" y="76"/>
                    <a:pt x="676" y="0"/>
                    <a:pt x="813" y="44"/>
                  </a:cubicBezTo>
                  <a:cubicBezTo>
                    <a:pt x="936" y="83"/>
                    <a:pt x="1010" y="206"/>
                    <a:pt x="991" y="33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Freeform: Shape 18">
              <a:extLst>
                <a:ext uri="{FF2B5EF4-FFF2-40B4-BE49-F238E27FC236}">
                  <a16:creationId xmlns:a16="http://schemas.microsoft.com/office/drawing/2014/main" id="{77F4BFAA-4577-4490-B4F2-BC3AC6755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7109" y="2118798"/>
              <a:ext cx="1867814" cy="1428328"/>
            </a:xfrm>
            <a:custGeom>
              <a:avLst/>
              <a:gdLst/>
              <a:ahLst/>
              <a:cxnLst>
                <a:cxn ang="0">
                  <a:pos x="1528" y="1437"/>
                </a:cxn>
                <a:cxn ang="0">
                  <a:pos x="1439" y="1423"/>
                </a:cxn>
                <a:cxn ang="0">
                  <a:pos x="1250" y="1056"/>
                </a:cxn>
                <a:cxn ang="0">
                  <a:pos x="1030" y="631"/>
                </a:cxn>
                <a:cxn ang="0">
                  <a:pos x="606" y="850"/>
                </a:cxn>
                <a:cxn ang="0">
                  <a:pos x="239" y="1040"/>
                </a:cxn>
                <a:cxn ang="0">
                  <a:pos x="49" y="673"/>
                </a:cxn>
                <a:cxn ang="0">
                  <a:pos x="505" y="134"/>
                </a:cxn>
                <a:cxn ang="0">
                  <a:pos x="1208" y="75"/>
                </a:cxn>
                <a:cxn ang="0">
                  <a:pos x="1747" y="530"/>
                </a:cxn>
                <a:cxn ang="0">
                  <a:pos x="1806" y="1233"/>
                </a:cxn>
                <a:cxn ang="0">
                  <a:pos x="1528" y="1437"/>
                </a:cxn>
              </a:cxnLst>
              <a:rect l="0" t="0" r="r" b="b"/>
              <a:pathLst>
                <a:path w="1881" h="1437">
                  <a:moveTo>
                    <a:pt x="1528" y="1437"/>
                  </a:moveTo>
                  <a:cubicBezTo>
                    <a:pt x="1499" y="1437"/>
                    <a:pt x="1469" y="1432"/>
                    <a:pt x="1439" y="1423"/>
                  </a:cubicBezTo>
                  <a:cubicBezTo>
                    <a:pt x="1285" y="1374"/>
                    <a:pt x="1201" y="1209"/>
                    <a:pt x="1250" y="1056"/>
                  </a:cubicBezTo>
                  <a:cubicBezTo>
                    <a:pt x="1306" y="878"/>
                    <a:pt x="1208" y="688"/>
                    <a:pt x="1030" y="631"/>
                  </a:cubicBezTo>
                  <a:cubicBezTo>
                    <a:pt x="853" y="574"/>
                    <a:pt x="662" y="673"/>
                    <a:pt x="606" y="850"/>
                  </a:cubicBezTo>
                  <a:cubicBezTo>
                    <a:pt x="557" y="1004"/>
                    <a:pt x="392" y="1089"/>
                    <a:pt x="239" y="1040"/>
                  </a:cubicBezTo>
                  <a:cubicBezTo>
                    <a:pt x="85" y="991"/>
                    <a:pt x="0" y="827"/>
                    <a:pt x="49" y="673"/>
                  </a:cubicBezTo>
                  <a:cubicBezTo>
                    <a:pt x="124" y="438"/>
                    <a:pt x="286" y="247"/>
                    <a:pt x="505" y="134"/>
                  </a:cubicBezTo>
                  <a:cubicBezTo>
                    <a:pt x="723" y="21"/>
                    <a:pt x="973" y="0"/>
                    <a:pt x="1208" y="75"/>
                  </a:cubicBezTo>
                  <a:cubicBezTo>
                    <a:pt x="1442" y="149"/>
                    <a:pt x="1634" y="311"/>
                    <a:pt x="1747" y="530"/>
                  </a:cubicBezTo>
                  <a:cubicBezTo>
                    <a:pt x="1860" y="749"/>
                    <a:pt x="1881" y="998"/>
                    <a:pt x="1806" y="1233"/>
                  </a:cubicBezTo>
                  <a:cubicBezTo>
                    <a:pt x="1767" y="1357"/>
                    <a:pt x="1652" y="1437"/>
                    <a:pt x="1528" y="1437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0" name="Group 19">
            <a:extLst>
              <a:ext uri="{FF2B5EF4-FFF2-40B4-BE49-F238E27FC236}">
                <a16:creationId xmlns:a16="http://schemas.microsoft.com/office/drawing/2014/main" id="{7BD71E52-730C-4641-B41A-43F59E75569E}"/>
              </a:ext>
            </a:extLst>
          </p:cNvPr>
          <p:cNvGrpSpPr>
            <a:grpSpLocks noChangeAspect="1"/>
          </p:cNvGrpSpPr>
          <p:nvPr/>
        </p:nvGrpSpPr>
        <p:grpSpPr>
          <a:xfrm rot="957862">
            <a:off x="10967754" y="4198667"/>
            <a:ext cx="581077" cy="928262"/>
            <a:chOff x="5364504" y="3327385"/>
            <a:chExt cx="970533" cy="1434436"/>
          </a:xfrm>
        </p:grpSpPr>
        <p:sp>
          <p:nvSpPr>
            <p:cNvPr id="55" name="Freeform: Shape 20">
              <a:extLst>
                <a:ext uri="{FF2B5EF4-FFF2-40B4-BE49-F238E27FC236}">
                  <a16:creationId xmlns:a16="http://schemas.microsoft.com/office/drawing/2014/main" id="{A16AAC9A-62E7-482E-9C64-8242EB6A40D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90353" y="3650898"/>
              <a:ext cx="396760" cy="1110923"/>
            </a:xfrm>
            <a:custGeom>
              <a:avLst/>
              <a:gdLst/>
              <a:ahLst/>
              <a:cxnLst>
                <a:cxn ang="0">
                  <a:pos x="400" y="149"/>
                </a:cxn>
                <a:cxn ang="0">
                  <a:pos x="400" y="921"/>
                </a:cxn>
                <a:cxn ang="0">
                  <a:pos x="200" y="1121"/>
                </a:cxn>
                <a:cxn ang="0">
                  <a:pos x="0" y="921"/>
                </a:cxn>
                <a:cxn ang="0">
                  <a:pos x="2" y="889"/>
                </a:cxn>
                <a:cxn ang="0">
                  <a:pos x="126" y="127"/>
                </a:cxn>
                <a:cxn ang="0">
                  <a:pos x="284" y="13"/>
                </a:cxn>
                <a:cxn ang="0">
                  <a:pos x="400" y="149"/>
                </a:cxn>
              </a:cxnLst>
              <a:rect l="0" t="0" r="r" b="b"/>
              <a:pathLst>
                <a:path w="400" h="1121">
                  <a:moveTo>
                    <a:pt x="400" y="149"/>
                  </a:moveTo>
                  <a:cubicBezTo>
                    <a:pt x="400" y="921"/>
                    <a:pt x="400" y="921"/>
                    <a:pt x="400" y="921"/>
                  </a:cubicBezTo>
                  <a:cubicBezTo>
                    <a:pt x="400" y="1031"/>
                    <a:pt x="310" y="1121"/>
                    <a:pt x="200" y="1121"/>
                  </a:cubicBezTo>
                  <a:cubicBezTo>
                    <a:pt x="89" y="1121"/>
                    <a:pt x="0" y="1031"/>
                    <a:pt x="0" y="921"/>
                  </a:cubicBezTo>
                  <a:cubicBezTo>
                    <a:pt x="0" y="910"/>
                    <a:pt x="1" y="899"/>
                    <a:pt x="2" y="889"/>
                  </a:cubicBezTo>
                  <a:cubicBezTo>
                    <a:pt x="126" y="127"/>
                    <a:pt x="126" y="127"/>
                    <a:pt x="126" y="127"/>
                  </a:cubicBezTo>
                  <a:cubicBezTo>
                    <a:pt x="138" y="51"/>
                    <a:pt x="209" y="0"/>
                    <a:pt x="284" y="13"/>
                  </a:cubicBezTo>
                  <a:cubicBezTo>
                    <a:pt x="352" y="24"/>
                    <a:pt x="400" y="82"/>
                    <a:pt x="400" y="14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Freeform: Shape 21">
              <a:extLst>
                <a:ext uri="{FF2B5EF4-FFF2-40B4-BE49-F238E27FC236}">
                  <a16:creationId xmlns:a16="http://schemas.microsoft.com/office/drawing/2014/main" id="{7B783EF7-4C97-4848-A614-8164EB491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504" y="3327385"/>
              <a:ext cx="970533" cy="640918"/>
            </a:xfrm>
            <a:custGeom>
              <a:avLst/>
              <a:gdLst/>
              <a:ahLst/>
              <a:cxnLst>
                <a:cxn ang="0">
                  <a:pos x="823" y="643"/>
                </a:cxn>
                <a:cxn ang="0">
                  <a:pos x="668" y="488"/>
                </a:cxn>
                <a:cxn ang="0">
                  <a:pos x="489" y="309"/>
                </a:cxn>
                <a:cxn ang="0">
                  <a:pos x="310" y="488"/>
                </a:cxn>
                <a:cxn ang="0">
                  <a:pos x="155" y="643"/>
                </a:cxn>
                <a:cxn ang="0">
                  <a:pos x="0" y="488"/>
                </a:cxn>
                <a:cxn ang="0">
                  <a:pos x="489" y="0"/>
                </a:cxn>
                <a:cxn ang="0">
                  <a:pos x="978" y="488"/>
                </a:cxn>
                <a:cxn ang="0">
                  <a:pos x="823" y="643"/>
                </a:cxn>
              </a:cxnLst>
              <a:rect l="0" t="0" r="r" b="b"/>
              <a:pathLst>
                <a:path w="978" h="643">
                  <a:moveTo>
                    <a:pt x="823" y="643"/>
                  </a:moveTo>
                  <a:cubicBezTo>
                    <a:pt x="737" y="643"/>
                    <a:pt x="668" y="574"/>
                    <a:pt x="668" y="488"/>
                  </a:cubicBezTo>
                  <a:cubicBezTo>
                    <a:pt x="668" y="390"/>
                    <a:pt x="588" y="309"/>
                    <a:pt x="489" y="309"/>
                  </a:cubicBezTo>
                  <a:cubicBezTo>
                    <a:pt x="390" y="309"/>
                    <a:pt x="310" y="390"/>
                    <a:pt x="310" y="488"/>
                  </a:cubicBezTo>
                  <a:cubicBezTo>
                    <a:pt x="310" y="574"/>
                    <a:pt x="240" y="643"/>
                    <a:pt x="155" y="643"/>
                  </a:cubicBezTo>
                  <a:cubicBezTo>
                    <a:pt x="69" y="643"/>
                    <a:pt x="0" y="574"/>
                    <a:pt x="0" y="488"/>
                  </a:cubicBezTo>
                  <a:cubicBezTo>
                    <a:pt x="0" y="219"/>
                    <a:pt x="219" y="0"/>
                    <a:pt x="489" y="0"/>
                  </a:cubicBezTo>
                  <a:cubicBezTo>
                    <a:pt x="759" y="0"/>
                    <a:pt x="978" y="219"/>
                    <a:pt x="978" y="488"/>
                  </a:cubicBezTo>
                  <a:cubicBezTo>
                    <a:pt x="978" y="574"/>
                    <a:pt x="909" y="643"/>
                    <a:pt x="823" y="643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1" name="Freeform: Shape 22">
            <a:extLst>
              <a:ext uri="{FF2B5EF4-FFF2-40B4-BE49-F238E27FC236}">
                <a16:creationId xmlns:a16="http://schemas.microsoft.com/office/drawing/2014/main" id="{C0E7C08B-D6FE-4F20-8D11-60E0E06E5579}"/>
              </a:ext>
            </a:extLst>
          </p:cNvPr>
          <p:cNvSpPr>
            <a:spLocks/>
          </p:cNvSpPr>
          <p:nvPr/>
        </p:nvSpPr>
        <p:spPr bwMode="auto">
          <a:xfrm>
            <a:off x="8011600" y="4630684"/>
            <a:ext cx="4918075" cy="1258888"/>
          </a:xfrm>
          <a:custGeom>
            <a:avLst/>
            <a:gdLst>
              <a:gd name="T0" fmla="*/ 2171 w 2171"/>
              <a:gd name="T1" fmla="*/ 556 h 556"/>
              <a:gd name="T2" fmla="*/ 0 w 2171"/>
              <a:gd name="T3" fmla="*/ 556 h 556"/>
              <a:gd name="T4" fmla="*/ 1113 w 2171"/>
              <a:gd name="T5" fmla="*/ 0 h 556"/>
              <a:gd name="T6" fmla="*/ 2171 w 2171"/>
              <a:gd name="T7" fmla="*/ 556 h 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556">
                <a:moveTo>
                  <a:pt x="2171" y="556"/>
                </a:moveTo>
                <a:cubicBezTo>
                  <a:pt x="0" y="556"/>
                  <a:pt x="0" y="556"/>
                  <a:pt x="0" y="556"/>
                </a:cubicBezTo>
                <a:cubicBezTo>
                  <a:pt x="0" y="556"/>
                  <a:pt x="514" y="0"/>
                  <a:pt x="1113" y="0"/>
                </a:cubicBezTo>
                <a:cubicBezTo>
                  <a:pt x="1712" y="0"/>
                  <a:pt x="2171" y="556"/>
                  <a:pt x="2171" y="556"/>
                </a:cubicBez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12" name="Group 23">
            <a:extLst>
              <a:ext uri="{FF2B5EF4-FFF2-40B4-BE49-F238E27FC236}">
                <a16:creationId xmlns:a16="http://schemas.microsoft.com/office/drawing/2014/main" id="{D2797D67-E274-431D-8617-5817642EC568}"/>
              </a:ext>
            </a:extLst>
          </p:cNvPr>
          <p:cNvGrpSpPr/>
          <p:nvPr/>
        </p:nvGrpSpPr>
        <p:grpSpPr>
          <a:xfrm>
            <a:off x="6503783" y="5124397"/>
            <a:ext cx="4289117" cy="876300"/>
            <a:chOff x="6503783" y="5124397"/>
            <a:chExt cx="4289117" cy="876300"/>
          </a:xfrm>
        </p:grpSpPr>
        <p:sp>
          <p:nvSpPr>
            <p:cNvPr id="51" name="Freeform: Shape 24">
              <a:extLst>
                <a:ext uri="{FF2B5EF4-FFF2-40B4-BE49-F238E27FC236}">
                  <a16:creationId xmlns:a16="http://schemas.microsoft.com/office/drawing/2014/main" id="{EE29F024-3A47-42C3-92DF-F1911C8DB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0625" y="5124397"/>
              <a:ext cx="2176463" cy="876300"/>
            </a:xfrm>
            <a:custGeom>
              <a:avLst/>
              <a:gdLst>
                <a:gd name="T0" fmla="*/ 961 w 961"/>
                <a:gd name="T1" fmla="*/ 157 h 387"/>
                <a:gd name="T2" fmla="*/ 355 w 961"/>
                <a:gd name="T3" fmla="*/ 0 h 387"/>
                <a:gd name="T4" fmla="*/ 313 w 961"/>
                <a:gd name="T5" fmla="*/ 1 h 387"/>
                <a:gd name="T6" fmla="*/ 90 w 961"/>
                <a:gd name="T7" fmla="*/ 224 h 387"/>
                <a:gd name="T8" fmla="*/ 0 w 961"/>
                <a:gd name="T9" fmla="*/ 387 h 387"/>
                <a:gd name="T10" fmla="*/ 805 w 961"/>
                <a:gd name="T11" fmla="*/ 387 h 387"/>
                <a:gd name="T12" fmla="*/ 961 w 961"/>
                <a:gd name="T13" fmla="*/ 15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1" h="387">
                  <a:moveTo>
                    <a:pt x="961" y="157"/>
                  </a:moveTo>
                  <a:cubicBezTo>
                    <a:pt x="796" y="73"/>
                    <a:pt x="585" y="0"/>
                    <a:pt x="355" y="0"/>
                  </a:cubicBezTo>
                  <a:cubicBezTo>
                    <a:pt x="341" y="0"/>
                    <a:pt x="327" y="0"/>
                    <a:pt x="313" y="1"/>
                  </a:cubicBezTo>
                  <a:cubicBezTo>
                    <a:pt x="227" y="61"/>
                    <a:pt x="152" y="134"/>
                    <a:pt x="90" y="224"/>
                  </a:cubicBezTo>
                  <a:cubicBezTo>
                    <a:pt x="55" y="277"/>
                    <a:pt x="25" y="331"/>
                    <a:pt x="0" y="387"/>
                  </a:cubicBezTo>
                  <a:cubicBezTo>
                    <a:pt x="805" y="387"/>
                    <a:pt x="805" y="387"/>
                    <a:pt x="805" y="387"/>
                  </a:cubicBezTo>
                  <a:cubicBezTo>
                    <a:pt x="838" y="296"/>
                    <a:pt x="880" y="209"/>
                    <a:pt x="961" y="157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52" name="Group 25">
              <a:extLst>
                <a:ext uri="{FF2B5EF4-FFF2-40B4-BE49-F238E27FC236}">
                  <a16:creationId xmlns:a16="http://schemas.microsoft.com/office/drawing/2014/main" id="{8663B214-0B6C-4EF9-8FEA-8E04CACC27C1}"/>
                </a:ext>
              </a:extLst>
            </p:cNvPr>
            <p:cNvGrpSpPr/>
            <p:nvPr/>
          </p:nvGrpSpPr>
          <p:grpSpPr>
            <a:xfrm>
              <a:off x="6503783" y="5125984"/>
              <a:ext cx="4289117" cy="874713"/>
              <a:chOff x="6503783" y="5125984"/>
              <a:chExt cx="4289117" cy="874713"/>
            </a:xfrm>
          </p:grpSpPr>
          <p:sp>
            <p:nvSpPr>
              <p:cNvPr id="53" name="Freeform: Shape 26">
                <a:extLst>
                  <a:ext uri="{FF2B5EF4-FFF2-40B4-BE49-F238E27FC236}">
                    <a16:creationId xmlns:a16="http://schemas.microsoft.com/office/drawing/2014/main" id="{5B45972C-E35D-4E40-BE88-FD2C09CB72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3783" y="5125984"/>
                <a:ext cx="2062163" cy="874713"/>
              </a:xfrm>
              <a:custGeom>
                <a:avLst/>
                <a:gdLst>
                  <a:gd name="T0" fmla="*/ 911 w 911"/>
                  <a:gd name="T1" fmla="*/ 0 h 386"/>
                  <a:gd name="T2" fmla="*/ 0 w 911"/>
                  <a:gd name="T3" fmla="*/ 386 h 386"/>
                  <a:gd name="T4" fmla="*/ 598 w 911"/>
                  <a:gd name="T5" fmla="*/ 386 h 386"/>
                  <a:gd name="T6" fmla="*/ 688 w 911"/>
                  <a:gd name="T7" fmla="*/ 223 h 386"/>
                  <a:gd name="T8" fmla="*/ 911 w 911"/>
                  <a:gd name="T9" fmla="*/ 0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1" h="386">
                    <a:moveTo>
                      <a:pt x="911" y="0"/>
                    </a:moveTo>
                    <a:cubicBezTo>
                      <a:pt x="404" y="19"/>
                      <a:pt x="0" y="386"/>
                      <a:pt x="0" y="386"/>
                    </a:cubicBezTo>
                    <a:cubicBezTo>
                      <a:pt x="598" y="386"/>
                      <a:pt x="598" y="386"/>
                      <a:pt x="598" y="386"/>
                    </a:cubicBezTo>
                    <a:cubicBezTo>
                      <a:pt x="623" y="330"/>
                      <a:pt x="653" y="276"/>
                      <a:pt x="688" y="223"/>
                    </a:cubicBezTo>
                    <a:cubicBezTo>
                      <a:pt x="750" y="133"/>
                      <a:pt x="825" y="60"/>
                      <a:pt x="911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Freeform: Shape 27">
                <a:extLst>
                  <a:ext uri="{FF2B5EF4-FFF2-40B4-BE49-F238E27FC236}">
                    <a16:creationId xmlns:a16="http://schemas.microsoft.com/office/drawing/2014/main" id="{FDCBAF98-DA40-4826-B3EE-6665C7BCDA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53075" y="5479997"/>
                <a:ext cx="1139825" cy="520700"/>
              </a:xfrm>
              <a:custGeom>
                <a:avLst/>
                <a:gdLst>
                  <a:gd name="T0" fmla="*/ 156 w 503"/>
                  <a:gd name="T1" fmla="*/ 0 h 230"/>
                  <a:gd name="T2" fmla="*/ 0 w 503"/>
                  <a:gd name="T3" fmla="*/ 230 h 230"/>
                  <a:gd name="T4" fmla="*/ 503 w 503"/>
                  <a:gd name="T5" fmla="*/ 230 h 230"/>
                  <a:gd name="T6" fmla="*/ 156 w 503"/>
                  <a:gd name="T7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03" h="230">
                    <a:moveTo>
                      <a:pt x="156" y="0"/>
                    </a:moveTo>
                    <a:cubicBezTo>
                      <a:pt x="75" y="52"/>
                      <a:pt x="33" y="139"/>
                      <a:pt x="0" y="230"/>
                    </a:cubicBezTo>
                    <a:cubicBezTo>
                      <a:pt x="503" y="230"/>
                      <a:pt x="503" y="230"/>
                      <a:pt x="503" y="230"/>
                    </a:cubicBezTo>
                    <a:cubicBezTo>
                      <a:pt x="503" y="230"/>
                      <a:pt x="368" y="107"/>
                      <a:pt x="156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13" name="Freeform: Shape 28">
            <a:extLst>
              <a:ext uri="{FF2B5EF4-FFF2-40B4-BE49-F238E27FC236}">
                <a16:creationId xmlns:a16="http://schemas.microsoft.com/office/drawing/2014/main" id="{DCD50EAE-DBEE-4A79-94E1-72A841720D19}"/>
              </a:ext>
            </a:extLst>
          </p:cNvPr>
          <p:cNvSpPr>
            <a:spLocks/>
          </p:cNvSpPr>
          <p:nvPr/>
        </p:nvSpPr>
        <p:spPr bwMode="auto">
          <a:xfrm>
            <a:off x="0" y="4310854"/>
            <a:ext cx="12191999" cy="2558699"/>
          </a:xfrm>
          <a:custGeom>
            <a:avLst/>
            <a:gdLst>
              <a:gd name="T0" fmla="*/ 0 w 3200"/>
              <a:gd name="T1" fmla="*/ 120 h 1100"/>
              <a:gd name="T2" fmla="*/ 1504 w 3200"/>
              <a:gd name="T3" fmla="*/ 471 h 1100"/>
              <a:gd name="T4" fmla="*/ 3200 w 3200"/>
              <a:gd name="T5" fmla="*/ 811 h 1100"/>
              <a:gd name="T6" fmla="*/ 3200 w 3200"/>
              <a:gd name="T7" fmla="*/ 1100 h 1100"/>
              <a:gd name="T8" fmla="*/ 0 w 3200"/>
              <a:gd name="T9" fmla="*/ 1100 h 1100"/>
              <a:gd name="T10" fmla="*/ 0 w 3200"/>
              <a:gd name="T11" fmla="*/ 120 h 1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00" h="1100">
                <a:moveTo>
                  <a:pt x="0" y="120"/>
                </a:moveTo>
                <a:cubicBezTo>
                  <a:pt x="0" y="120"/>
                  <a:pt x="753" y="0"/>
                  <a:pt x="1504" y="471"/>
                </a:cubicBezTo>
                <a:cubicBezTo>
                  <a:pt x="2255" y="942"/>
                  <a:pt x="3200" y="811"/>
                  <a:pt x="3200" y="811"/>
                </a:cubicBezTo>
                <a:cubicBezTo>
                  <a:pt x="3200" y="1100"/>
                  <a:pt x="3200" y="1100"/>
                  <a:pt x="3200" y="1100"/>
                </a:cubicBezTo>
                <a:cubicBezTo>
                  <a:pt x="0" y="1100"/>
                  <a:pt x="0" y="1100"/>
                  <a:pt x="0" y="1100"/>
                </a:cubicBezTo>
                <a:cubicBezTo>
                  <a:pt x="0" y="120"/>
                  <a:pt x="0" y="120"/>
                  <a:pt x="0" y="12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" name="Freeform: Shape 29">
            <a:extLst>
              <a:ext uri="{FF2B5EF4-FFF2-40B4-BE49-F238E27FC236}">
                <a16:creationId xmlns:a16="http://schemas.microsoft.com/office/drawing/2014/main" id="{0352FF01-C64B-495F-A13F-8B45E3E03EE0}"/>
              </a:ext>
            </a:extLst>
          </p:cNvPr>
          <p:cNvSpPr>
            <a:spLocks/>
          </p:cNvSpPr>
          <p:nvPr/>
        </p:nvSpPr>
        <p:spPr bwMode="auto">
          <a:xfrm>
            <a:off x="-133351" y="5249742"/>
            <a:ext cx="12458702" cy="1696011"/>
          </a:xfrm>
          <a:custGeom>
            <a:avLst/>
            <a:gdLst>
              <a:gd name="T0" fmla="*/ 3200 w 3200"/>
              <a:gd name="T1" fmla="*/ 90 h 576"/>
              <a:gd name="T2" fmla="*/ 1743 w 3200"/>
              <a:gd name="T3" fmla="*/ 288 h 576"/>
              <a:gd name="T4" fmla="*/ 0 w 3200"/>
              <a:gd name="T5" fmla="*/ 238 h 576"/>
              <a:gd name="T6" fmla="*/ 0 w 3200"/>
              <a:gd name="T7" fmla="*/ 550 h 576"/>
              <a:gd name="T8" fmla="*/ 3200 w 3200"/>
              <a:gd name="T9" fmla="*/ 550 h 576"/>
              <a:gd name="T10" fmla="*/ 3200 w 3200"/>
              <a:gd name="T11" fmla="*/ 9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00" h="576">
                <a:moveTo>
                  <a:pt x="3200" y="90"/>
                </a:moveTo>
                <a:cubicBezTo>
                  <a:pt x="3200" y="90"/>
                  <a:pt x="2831" y="0"/>
                  <a:pt x="1743" y="288"/>
                </a:cubicBezTo>
                <a:cubicBezTo>
                  <a:pt x="654" y="576"/>
                  <a:pt x="0" y="238"/>
                  <a:pt x="0" y="238"/>
                </a:cubicBezTo>
                <a:cubicBezTo>
                  <a:pt x="0" y="550"/>
                  <a:pt x="0" y="550"/>
                  <a:pt x="0" y="550"/>
                </a:cubicBezTo>
                <a:cubicBezTo>
                  <a:pt x="3200" y="550"/>
                  <a:pt x="3200" y="550"/>
                  <a:pt x="3200" y="550"/>
                </a:cubicBezTo>
                <a:cubicBezTo>
                  <a:pt x="3200" y="90"/>
                  <a:pt x="3200" y="90"/>
                  <a:pt x="3200" y="90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15" name="Group 30">
            <a:extLst>
              <a:ext uri="{FF2B5EF4-FFF2-40B4-BE49-F238E27FC236}">
                <a16:creationId xmlns:a16="http://schemas.microsoft.com/office/drawing/2014/main" id="{C42A4F4D-5665-44BE-AE9E-00A87414B9A5}"/>
              </a:ext>
            </a:extLst>
          </p:cNvPr>
          <p:cNvGrpSpPr>
            <a:grpSpLocks noChangeAspect="1"/>
          </p:cNvGrpSpPr>
          <p:nvPr/>
        </p:nvGrpSpPr>
        <p:grpSpPr>
          <a:xfrm rot="21347263">
            <a:off x="3598329" y="1606374"/>
            <a:ext cx="335680" cy="445611"/>
            <a:chOff x="5364505" y="3327384"/>
            <a:chExt cx="970533" cy="1191999"/>
          </a:xfrm>
        </p:grpSpPr>
        <p:sp>
          <p:nvSpPr>
            <p:cNvPr id="49" name="Freeform: Shape 31">
              <a:extLst>
                <a:ext uri="{FF2B5EF4-FFF2-40B4-BE49-F238E27FC236}">
                  <a16:creationId xmlns:a16="http://schemas.microsoft.com/office/drawing/2014/main" id="{EF7F1E42-DB6F-4FC0-830A-0BC0C408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7456" y="3687307"/>
              <a:ext cx="393524" cy="832076"/>
            </a:xfrm>
            <a:custGeom>
              <a:avLst/>
              <a:gdLst/>
              <a:ahLst/>
              <a:cxnLst>
                <a:cxn ang="0">
                  <a:pos x="400" y="149"/>
                </a:cxn>
                <a:cxn ang="0">
                  <a:pos x="400" y="921"/>
                </a:cxn>
                <a:cxn ang="0">
                  <a:pos x="200" y="1121"/>
                </a:cxn>
                <a:cxn ang="0">
                  <a:pos x="0" y="921"/>
                </a:cxn>
                <a:cxn ang="0">
                  <a:pos x="2" y="889"/>
                </a:cxn>
                <a:cxn ang="0">
                  <a:pos x="126" y="127"/>
                </a:cxn>
                <a:cxn ang="0">
                  <a:pos x="284" y="13"/>
                </a:cxn>
                <a:cxn ang="0">
                  <a:pos x="400" y="149"/>
                </a:cxn>
              </a:cxnLst>
              <a:rect l="0" t="0" r="r" b="b"/>
              <a:pathLst>
                <a:path w="400" h="1121">
                  <a:moveTo>
                    <a:pt x="400" y="149"/>
                  </a:moveTo>
                  <a:cubicBezTo>
                    <a:pt x="400" y="921"/>
                    <a:pt x="400" y="921"/>
                    <a:pt x="400" y="921"/>
                  </a:cubicBezTo>
                  <a:cubicBezTo>
                    <a:pt x="400" y="1031"/>
                    <a:pt x="310" y="1121"/>
                    <a:pt x="200" y="1121"/>
                  </a:cubicBezTo>
                  <a:cubicBezTo>
                    <a:pt x="89" y="1121"/>
                    <a:pt x="0" y="1031"/>
                    <a:pt x="0" y="921"/>
                  </a:cubicBezTo>
                  <a:cubicBezTo>
                    <a:pt x="0" y="910"/>
                    <a:pt x="1" y="899"/>
                    <a:pt x="2" y="889"/>
                  </a:cubicBezTo>
                  <a:cubicBezTo>
                    <a:pt x="126" y="127"/>
                    <a:pt x="126" y="127"/>
                    <a:pt x="126" y="127"/>
                  </a:cubicBezTo>
                  <a:cubicBezTo>
                    <a:pt x="138" y="51"/>
                    <a:pt x="209" y="0"/>
                    <a:pt x="284" y="13"/>
                  </a:cubicBezTo>
                  <a:cubicBezTo>
                    <a:pt x="352" y="24"/>
                    <a:pt x="400" y="82"/>
                    <a:pt x="400" y="14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Freeform: Shape 32">
              <a:extLst>
                <a:ext uri="{FF2B5EF4-FFF2-40B4-BE49-F238E27FC236}">
                  <a16:creationId xmlns:a16="http://schemas.microsoft.com/office/drawing/2014/main" id="{C61AA774-F720-4A9A-AE38-42194E848569}"/>
                </a:ext>
              </a:extLst>
            </p:cNvPr>
            <p:cNvSpPr>
              <a:spLocks/>
            </p:cNvSpPr>
            <p:nvPr/>
          </p:nvSpPr>
          <p:spPr bwMode="auto">
            <a:xfrm rot="252737">
              <a:off x="5364505" y="3327384"/>
              <a:ext cx="970533" cy="640919"/>
            </a:xfrm>
            <a:custGeom>
              <a:avLst/>
              <a:gdLst/>
              <a:ahLst/>
              <a:cxnLst>
                <a:cxn ang="0">
                  <a:pos x="823" y="643"/>
                </a:cxn>
                <a:cxn ang="0">
                  <a:pos x="668" y="488"/>
                </a:cxn>
                <a:cxn ang="0">
                  <a:pos x="489" y="309"/>
                </a:cxn>
                <a:cxn ang="0">
                  <a:pos x="310" y="488"/>
                </a:cxn>
                <a:cxn ang="0">
                  <a:pos x="155" y="643"/>
                </a:cxn>
                <a:cxn ang="0">
                  <a:pos x="0" y="488"/>
                </a:cxn>
                <a:cxn ang="0">
                  <a:pos x="489" y="0"/>
                </a:cxn>
                <a:cxn ang="0">
                  <a:pos x="978" y="488"/>
                </a:cxn>
                <a:cxn ang="0">
                  <a:pos x="823" y="643"/>
                </a:cxn>
              </a:cxnLst>
              <a:rect l="0" t="0" r="r" b="b"/>
              <a:pathLst>
                <a:path w="978" h="643">
                  <a:moveTo>
                    <a:pt x="823" y="643"/>
                  </a:moveTo>
                  <a:cubicBezTo>
                    <a:pt x="737" y="643"/>
                    <a:pt x="668" y="574"/>
                    <a:pt x="668" y="488"/>
                  </a:cubicBezTo>
                  <a:cubicBezTo>
                    <a:pt x="668" y="390"/>
                    <a:pt x="588" y="309"/>
                    <a:pt x="489" y="309"/>
                  </a:cubicBezTo>
                  <a:cubicBezTo>
                    <a:pt x="390" y="309"/>
                    <a:pt x="310" y="390"/>
                    <a:pt x="310" y="488"/>
                  </a:cubicBezTo>
                  <a:cubicBezTo>
                    <a:pt x="310" y="574"/>
                    <a:pt x="240" y="643"/>
                    <a:pt x="155" y="643"/>
                  </a:cubicBezTo>
                  <a:cubicBezTo>
                    <a:pt x="69" y="643"/>
                    <a:pt x="0" y="574"/>
                    <a:pt x="0" y="488"/>
                  </a:cubicBezTo>
                  <a:cubicBezTo>
                    <a:pt x="0" y="219"/>
                    <a:pt x="219" y="0"/>
                    <a:pt x="489" y="0"/>
                  </a:cubicBezTo>
                  <a:cubicBezTo>
                    <a:pt x="759" y="0"/>
                    <a:pt x="978" y="219"/>
                    <a:pt x="978" y="488"/>
                  </a:cubicBezTo>
                  <a:cubicBezTo>
                    <a:pt x="978" y="574"/>
                    <a:pt x="909" y="643"/>
                    <a:pt x="823" y="643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6" name="Group 33">
            <a:extLst>
              <a:ext uri="{FF2B5EF4-FFF2-40B4-BE49-F238E27FC236}">
                <a16:creationId xmlns:a16="http://schemas.microsoft.com/office/drawing/2014/main" id="{BA030743-48A5-4C48-97A6-82588A89BDC7}"/>
              </a:ext>
            </a:extLst>
          </p:cNvPr>
          <p:cNvGrpSpPr>
            <a:grpSpLocks noChangeAspect="1"/>
          </p:cNvGrpSpPr>
          <p:nvPr/>
        </p:nvGrpSpPr>
        <p:grpSpPr>
          <a:xfrm rot="21347263">
            <a:off x="3568896" y="2676914"/>
            <a:ext cx="335680" cy="445611"/>
            <a:chOff x="5364505" y="3327384"/>
            <a:chExt cx="970533" cy="1191999"/>
          </a:xfrm>
        </p:grpSpPr>
        <p:sp>
          <p:nvSpPr>
            <p:cNvPr id="47" name="Freeform: Shape 34">
              <a:extLst>
                <a:ext uri="{FF2B5EF4-FFF2-40B4-BE49-F238E27FC236}">
                  <a16:creationId xmlns:a16="http://schemas.microsoft.com/office/drawing/2014/main" id="{6DC3DC7C-CBC2-4DF3-A13F-B233F5B76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7456" y="3687307"/>
              <a:ext cx="393524" cy="832076"/>
            </a:xfrm>
            <a:custGeom>
              <a:avLst/>
              <a:gdLst/>
              <a:ahLst/>
              <a:cxnLst>
                <a:cxn ang="0">
                  <a:pos x="400" y="149"/>
                </a:cxn>
                <a:cxn ang="0">
                  <a:pos x="400" y="921"/>
                </a:cxn>
                <a:cxn ang="0">
                  <a:pos x="200" y="1121"/>
                </a:cxn>
                <a:cxn ang="0">
                  <a:pos x="0" y="921"/>
                </a:cxn>
                <a:cxn ang="0">
                  <a:pos x="2" y="889"/>
                </a:cxn>
                <a:cxn ang="0">
                  <a:pos x="126" y="127"/>
                </a:cxn>
                <a:cxn ang="0">
                  <a:pos x="284" y="13"/>
                </a:cxn>
                <a:cxn ang="0">
                  <a:pos x="400" y="149"/>
                </a:cxn>
              </a:cxnLst>
              <a:rect l="0" t="0" r="r" b="b"/>
              <a:pathLst>
                <a:path w="400" h="1121">
                  <a:moveTo>
                    <a:pt x="400" y="149"/>
                  </a:moveTo>
                  <a:cubicBezTo>
                    <a:pt x="400" y="921"/>
                    <a:pt x="400" y="921"/>
                    <a:pt x="400" y="921"/>
                  </a:cubicBezTo>
                  <a:cubicBezTo>
                    <a:pt x="400" y="1031"/>
                    <a:pt x="310" y="1121"/>
                    <a:pt x="200" y="1121"/>
                  </a:cubicBezTo>
                  <a:cubicBezTo>
                    <a:pt x="89" y="1121"/>
                    <a:pt x="0" y="1031"/>
                    <a:pt x="0" y="921"/>
                  </a:cubicBezTo>
                  <a:cubicBezTo>
                    <a:pt x="0" y="910"/>
                    <a:pt x="1" y="899"/>
                    <a:pt x="2" y="889"/>
                  </a:cubicBezTo>
                  <a:cubicBezTo>
                    <a:pt x="126" y="127"/>
                    <a:pt x="126" y="127"/>
                    <a:pt x="126" y="127"/>
                  </a:cubicBezTo>
                  <a:cubicBezTo>
                    <a:pt x="138" y="51"/>
                    <a:pt x="209" y="0"/>
                    <a:pt x="284" y="13"/>
                  </a:cubicBezTo>
                  <a:cubicBezTo>
                    <a:pt x="352" y="24"/>
                    <a:pt x="400" y="82"/>
                    <a:pt x="400" y="14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Freeform: Shape 35">
              <a:extLst>
                <a:ext uri="{FF2B5EF4-FFF2-40B4-BE49-F238E27FC236}">
                  <a16:creationId xmlns:a16="http://schemas.microsoft.com/office/drawing/2014/main" id="{4CFCC172-108B-4E17-8A7A-D839A1BD7C83}"/>
                </a:ext>
              </a:extLst>
            </p:cNvPr>
            <p:cNvSpPr>
              <a:spLocks/>
            </p:cNvSpPr>
            <p:nvPr/>
          </p:nvSpPr>
          <p:spPr bwMode="auto">
            <a:xfrm rot="252737">
              <a:off x="5364505" y="3327384"/>
              <a:ext cx="970533" cy="640919"/>
            </a:xfrm>
            <a:custGeom>
              <a:avLst/>
              <a:gdLst/>
              <a:ahLst/>
              <a:cxnLst>
                <a:cxn ang="0">
                  <a:pos x="823" y="643"/>
                </a:cxn>
                <a:cxn ang="0">
                  <a:pos x="668" y="488"/>
                </a:cxn>
                <a:cxn ang="0">
                  <a:pos x="489" y="309"/>
                </a:cxn>
                <a:cxn ang="0">
                  <a:pos x="310" y="488"/>
                </a:cxn>
                <a:cxn ang="0">
                  <a:pos x="155" y="643"/>
                </a:cxn>
                <a:cxn ang="0">
                  <a:pos x="0" y="488"/>
                </a:cxn>
                <a:cxn ang="0">
                  <a:pos x="489" y="0"/>
                </a:cxn>
                <a:cxn ang="0">
                  <a:pos x="978" y="488"/>
                </a:cxn>
                <a:cxn ang="0">
                  <a:pos x="823" y="643"/>
                </a:cxn>
              </a:cxnLst>
              <a:rect l="0" t="0" r="r" b="b"/>
              <a:pathLst>
                <a:path w="978" h="643">
                  <a:moveTo>
                    <a:pt x="823" y="643"/>
                  </a:moveTo>
                  <a:cubicBezTo>
                    <a:pt x="737" y="643"/>
                    <a:pt x="668" y="574"/>
                    <a:pt x="668" y="488"/>
                  </a:cubicBezTo>
                  <a:cubicBezTo>
                    <a:pt x="668" y="390"/>
                    <a:pt x="588" y="309"/>
                    <a:pt x="489" y="309"/>
                  </a:cubicBezTo>
                  <a:cubicBezTo>
                    <a:pt x="390" y="309"/>
                    <a:pt x="310" y="390"/>
                    <a:pt x="310" y="488"/>
                  </a:cubicBezTo>
                  <a:cubicBezTo>
                    <a:pt x="310" y="574"/>
                    <a:pt x="240" y="643"/>
                    <a:pt x="155" y="643"/>
                  </a:cubicBezTo>
                  <a:cubicBezTo>
                    <a:pt x="69" y="643"/>
                    <a:pt x="0" y="574"/>
                    <a:pt x="0" y="488"/>
                  </a:cubicBezTo>
                  <a:cubicBezTo>
                    <a:pt x="0" y="219"/>
                    <a:pt x="219" y="0"/>
                    <a:pt x="489" y="0"/>
                  </a:cubicBezTo>
                  <a:cubicBezTo>
                    <a:pt x="759" y="0"/>
                    <a:pt x="978" y="219"/>
                    <a:pt x="978" y="488"/>
                  </a:cubicBezTo>
                  <a:cubicBezTo>
                    <a:pt x="978" y="574"/>
                    <a:pt x="909" y="643"/>
                    <a:pt x="823" y="643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7" name="Group 36">
            <a:extLst>
              <a:ext uri="{FF2B5EF4-FFF2-40B4-BE49-F238E27FC236}">
                <a16:creationId xmlns:a16="http://schemas.microsoft.com/office/drawing/2014/main" id="{80171AC8-EDBA-4C8A-87EF-F3321A673EAB}"/>
              </a:ext>
            </a:extLst>
          </p:cNvPr>
          <p:cNvGrpSpPr>
            <a:grpSpLocks noChangeAspect="1"/>
          </p:cNvGrpSpPr>
          <p:nvPr/>
        </p:nvGrpSpPr>
        <p:grpSpPr>
          <a:xfrm rot="21347263">
            <a:off x="6833224" y="1613539"/>
            <a:ext cx="335680" cy="445611"/>
            <a:chOff x="5364505" y="3327384"/>
            <a:chExt cx="970533" cy="1191999"/>
          </a:xfrm>
        </p:grpSpPr>
        <p:sp>
          <p:nvSpPr>
            <p:cNvPr id="45" name="Freeform: Shape 37">
              <a:extLst>
                <a:ext uri="{FF2B5EF4-FFF2-40B4-BE49-F238E27FC236}">
                  <a16:creationId xmlns:a16="http://schemas.microsoft.com/office/drawing/2014/main" id="{21A43F2F-D330-41C4-B012-F83D41ECD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7456" y="3687307"/>
              <a:ext cx="393524" cy="832076"/>
            </a:xfrm>
            <a:custGeom>
              <a:avLst/>
              <a:gdLst/>
              <a:ahLst/>
              <a:cxnLst>
                <a:cxn ang="0">
                  <a:pos x="400" y="149"/>
                </a:cxn>
                <a:cxn ang="0">
                  <a:pos x="400" y="921"/>
                </a:cxn>
                <a:cxn ang="0">
                  <a:pos x="200" y="1121"/>
                </a:cxn>
                <a:cxn ang="0">
                  <a:pos x="0" y="921"/>
                </a:cxn>
                <a:cxn ang="0">
                  <a:pos x="2" y="889"/>
                </a:cxn>
                <a:cxn ang="0">
                  <a:pos x="126" y="127"/>
                </a:cxn>
                <a:cxn ang="0">
                  <a:pos x="284" y="13"/>
                </a:cxn>
                <a:cxn ang="0">
                  <a:pos x="400" y="149"/>
                </a:cxn>
              </a:cxnLst>
              <a:rect l="0" t="0" r="r" b="b"/>
              <a:pathLst>
                <a:path w="400" h="1121">
                  <a:moveTo>
                    <a:pt x="400" y="149"/>
                  </a:moveTo>
                  <a:cubicBezTo>
                    <a:pt x="400" y="921"/>
                    <a:pt x="400" y="921"/>
                    <a:pt x="400" y="921"/>
                  </a:cubicBezTo>
                  <a:cubicBezTo>
                    <a:pt x="400" y="1031"/>
                    <a:pt x="310" y="1121"/>
                    <a:pt x="200" y="1121"/>
                  </a:cubicBezTo>
                  <a:cubicBezTo>
                    <a:pt x="89" y="1121"/>
                    <a:pt x="0" y="1031"/>
                    <a:pt x="0" y="921"/>
                  </a:cubicBezTo>
                  <a:cubicBezTo>
                    <a:pt x="0" y="910"/>
                    <a:pt x="1" y="899"/>
                    <a:pt x="2" y="889"/>
                  </a:cubicBezTo>
                  <a:cubicBezTo>
                    <a:pt x="126" y="127"/>
                    <a:pt x="126" y="127"/>
                    <a:pt x="126" y="127"/>
                  </a:cubicBezTo>
                  <a:cubicBezTo>
                    <a:pt x="138" y="51"/>
                    <a:pt x="209" y="0"/>
                    <a:pt x="284" y="13"/>
                  </a:cubicBezTo>
                  <a:cubicBezTo>
                    <a:pt x="352" y="24"/>
                    <a:pt x="400" y="82"/>
                    <a:pt x="400" y="149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Freeform: Shape 38">
              <a:extLst>
                <a:ext uri="{FF2B5EF4-FFF2-40B4-BE49-F238E27FC236}">
                  <a16:creationId xmlns:a16="http://schemas.microsoft.com/office/drawing/2014/main" id="{EB6B5716-C3CD-4071-BB39-9A34B8565B5F}"/>
                </a:ext>
              </a:extLst>
            </p:cNvPr>
            <p:cNvSpPr>
              <a:spLocks/>
            </p:cNvSpPr>
            <p:nvPr/>
          </p:nvSpPr>
          <p:spPr bwMode="auto">
            <a:xfrm rot="252737">
              <a:off x="5364505" y="3327384"/>
              <a:ext cx="970533" cy="640919"/>
            </a:xfrm>
            <a:custGeom>
              <a:avLst/>
              <a:gdLst/>
              <a:ahLst/>
              <a:cxnLst>
                <a:cxn ang="0">
                  <a:pos x="823" y="643"/>
                </a:cxn>
                <a:cxn ang="0">
                  <a:pos x="668" y="488"/>
                </a:cxn>
                <a:cxn ang="0">
                  <a:pos x="489" y="309"/>
                </a:cxn>
                <a:cxn ang="0">
                  <a:pos x="310" y="488"/>
                </a:cxn>
                <a:cxn ang="0">
                  <a:pos x="155" y="643"/>
                </a:cxn>
                <a:cxn ang="0">
                  <a:pos x="0" y="488"/>
                </a:cxn>
                <a:cxn ang="0">
                  <a:pos x="489" y="0"/>
                </a:cxn>
                <a:cxn ang="0">
                  <a:pos x="978" y="488"/>
                </a:cxn>
                <a:cxn ang="0">
                  <a:pos x="823" y="643"/>
                </a:cxn>
              </a:cxnLst>
              <a:rect l="0" t="0" r="r" b="b"/>
              <a:pathLst>
                <a:path w="978" h="643">
                  <a:moveTo>
                    <a:pt x="823" y="643"/>
                  </a:moveTo>
                  <a:cubicBezTo>
                    <a:pt x="737" y="643"/>
                    <a:pt x="668" y="574"/>
                    <a:pt x="668" y="488"/>
                  </a:cubicBezTo>
                  <a:cubicBezTo>
                    <a:pt x="668" y="390"/>
                    <a:pt x="588" y="309"/>
                    <a:pt x="489" y="309"/>
                  </a:cubicBezTo>
                  <a:cubicBezTo>
                    <a:pt x="390" y="309"/>
                    <a:pt x="310" y="390"/>
                    <a:pt x="310" y="488"/>
                  </a:cubicBezTo>
                  <a:cubicBezTo>
                    <a:pt x="310" y="574"/>
                    <a:pt x="240" y="643"/>
                    <a:pt x="155" y="643"/>
                  </a:cubicBezTo>
                  <a:cubicBezTo>
                    <a:pt x="69" y="643"/>
                    <a:pt x="0" y="574"/>
                    <a:pt x="0" y="488"/>
                  </a:cubicBezTo>
                  <a:cubicBezTo>
                    <a:pt x="0" y="219"/>
                    <a:pt x="219" y="0"/>
                    <a:pt x="489" y="0"/>
                  </a:cubicBezTo>
                  <a:cubicBezTo>
                    <a:pt x="759" y="0"/>
                    <a:pt x="978" y="219"/>
                    <a:pt x="978" y="488"/>
                  </a:cubicBezTo>
                  <a:cubicBezTo>
                    <a:pt x="978" y="574"/>
                    <a:pt x="909" y="643"/>
                    <a:pt x="823" y="643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8" name="Group 39">
            <a:extLst>
              <a:ext uri="{FF2B5EF4-FFF2-40B4-BE49-F238E27FC236}">
                <a16:creationId xmlns:a16="http://schemas.microsoft.com/office/drawing/2014/main" id="{5FE4DF7F-674E-44EB-A314-4CC2C60CCCEB}"/>
              </a:ext>
            </a:extLst>
          </p:cNvPr>
          <p:cNvGrpSpPr>
            <a:grpSpLocks noChangeAspect="1"/>
          </p:cNvGrpSpPr>
          <p:nvPr/>
        </p:nvGrpSpPr>
        <p:grpSpPr>
          <a:xfrm rot="21347263">
            <a:off x="6803791" y="2684079"/>
            <a:ext cx="335680" cy="445611"/>
            <a:chOff x="5364505" y="3327384"/>
            <a:chExt cx="970533" cy="1191999"/>
          </a:xfrm>
        </p:grpSpPr>
        <p:sp>
          <p:nvSpPr>
            <p:cNvPr id="43" name="Freeform: Shape 40">
              <a:extLst>
                <a:ext uri="{FF2B5EF4-FFF2-40B4-BE49-F238E27FC236}">
                  <a16:creationId xmlns:a16="http://schemas.microsoft.com/office/drawing/2014/main" id="{7DE11CDC-F9CD-4D70-A91B-1F0C58DF0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7456" y="3687307"/>
              <a:ext cx="393524" cy="832076"/>
            </a:xfrm>
            <a:custGeom>
              <a:avLst/>
              <a:gdLst/>
              <a:ahLst/>
              <a:cxnLst>
                <a:cxn ang="0">
                  <a:pos x="400" y="149"/>
                </a:cxn>
                <a:cxn ang="0">
                  <a:pos x="400" y="921"/>
                </a:cxn>
                <a:cxn ang="0">
                  <a:pos x="200" y="1121"/>
                </a:cxn>
                <a:cxn ang="0">
                  <a:pos x="0" y="921"/>
                </a:cxn>
                <a:cxn ang="0">
                  <a:pos x="2" y="889"/>
                </a:cxn>
                <a:cxn ang="0">
                  <a:pos x="126" y="127"/>
                </a:cxn>
                <a:cxn ang="0">
                  <a:pos x="284" y="13"/>
                </a:cxn>
                <a:cxn ang="0">
                  <a:pos x="400" y="149"/>
                </a:cxn>
              </a:cxnLst>
              <a:rect l="0" t="0" r="r" b="b"/>
              <a:pathLst>
                <a:path w="400" h="1121">
                  <a:moveTo>
                    <a:pt x="400" y="149"/>
                  </a:moveTo>
                  <a:cubicBezTo>
                    <a:pt x="400" y="921"/>
                    <a:pt x="400" y="921"/>
                    <a:pt x="400" y="921"/>
                  </a:cubicBezTo>
                  <a:cubicBezTo>
                    <a:pt x="400" y="1031"/>
                    <a:pt x="310" y="1121"/>
                    <a:pt x="200" y="1121"/>
                  </a:cubicBezTo>
                  <a:cubicBezTo>
                    <a:pt x="89" y="1121"/>
                    <a:pt x="0" y="1031"/>
                    <a:pt x="0" y="921"/>
                  </a:cubicBezTo>
                  <a:cubicBezTo>
                    <a:pt x="0" y="910"/>
                    <a:pt x="1" y="899"/>
                    <a:pt x="2" y="889"/>
                  </a:cubicBezTo>
                  <a:cubicBezTo>
                    <a:pt x="126" y="127"/>
                    <a:pt x="126" y="127"/>
                    <a:pt x="126" y="127"/>
                  </a:cubicBezTo>
                  <a:cubicBezTo>
                    <a:pt x="138" y="51"/>
                    <a:pt x="209" y="0"/>
                    <a:pt x="284" y="13"/>
                  </a:cubicBezTo>
                  <a:cubicBezTo>
                    <a:pt x="352" y="24"/>
                    <a:pt x="400" y="82"/>
                    <a:pt x="400" y="149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Freeform: Shape 41">
              <a:extLst>
                <a:ext uri="{FF2B5EF4-FFF2-40B4-BE49-F238E27FC236}">
                  <a16:creationId xmlns:a16="http://schemas.microsoft.com/office/drawing/2014/main" id="{0686D1A7-00DC-41ED-B535-4597EB3A4CEA}"/>
                </a:ext>
              </a:extLst>
            </p:cNvPr>
            <p:cNvSpPr>
              <a:spLocks/>
            </p:cNvSpPr>
            <p:nvPr/>
          </p:nvSpPr>
          <p:spPr bwMode="auto">
            <a:xfrm rot="252737">
              <a:off x="5364505" y="3327384"/>
              <a:ext cx="970533" cy="640919"/>
            </a:xfrm>
            <a:custGeom>
              <a:avLst/>
              <a:gdLst/>
              <a:ahLst/>
              <a:cxnLst>
                <a:cxn ang="0">
                  <a:pos x="823" y="643"/>
                </a:cxn>
                <a:cxn ang="0">
                  <a:pos x="668" y="488"/>
                </a:cxn>
                <a:cxn ang="0">
                  <a:pos x="489" y="309"/>
                </a:cxn>
                <a:cxn ang="0">
                  <a:pos x="310" y="488"/>
                </a:cxn>
                <a:cxn ang="0">
                  <a:pos x="155" y="643"/>
                </a:cxn>
                <a:cxn ang="0">
                  <a:pos x="0" y="488"/>
                </a:cxn>
                <a:cxn ang="0">
                  <a:pos x="489" y="0"/>
                </a:cxn>
                <a:cxn ang="0">
                  <a:pos x="978" y="488"/>
                </a:cxn>
                <a:cxn ang="0">
                  <a:pos x="823" y="643"/>
                </a:cxn>
              </a:cxnLst>
              <a:rect l="0" t="0" r="r" b="b"/>
              <a:pathLst>
                <a:path w="978" h="643">
                  <a:moveTo>
                    <a:pt x="823" y="643"/>
                  </a:moveTo>
                  <a:cubicBezTo>
                    <a:pt x="737" y="643"/>
                    <a:pt x="668" y="574"/>
                    <a:pt x="668" y="488"/>
                  </a:cubicBezTo>
                  <a:cubicBezTo>
                    <a:pt x="668" y="390"/>
                    <a:pt x="588" y="309"/>
                    <a:pt x="489" y="309"/>
                  </a:cubicBezTo>
                  <a:cubicBezTo>
                    <a:pt x="390" y="309"/>
                    <a:pt x="310" y="390"/>
                    <a:pt x="310" y="488"/>
                  </a:cubicBezTo>
                  <a:cubicBezTo>
                    <a:pt x="310" y="574"/>
                    <a:pt x="240" y="643"/>
                    <a:pt x="155" y="643"/>
                  </a:cubicBezTo>
                  <a:cubicBezTo>
                    <a:pt x="69" y="643"/>
                    <a:pt x="0" y="574"/>
                    <a:pt x="0" y="488"/>
                  </a:cubicBezTo>
                  <a:cubicBezTo>
                    <a:pt x="0" y="219"/>
                    <a:pt x="219" y="0"/>
                    <a:pt x="489" y="0"/>
                  </a:cubicBezTo>
                  <a:cubicBezTo>
                    <a:pt x="759" y="0"/>
                    <a:pt x="978" y="219"/>
                    <a:pt x="978" y="488"/>
                  </a:cubicBezTo>
                  <a:cubicBezTo>
                    <a:pt x="978" y="574"/>
                    <a:pt x="909" y="643"/>
                    <a:pt x="823" y="643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9" name="Group 42">
            <a:extLst>
              <a:ext uri="{FF2B5EF4-FFF2-40B4-BE49-F238E27FC236}">
                <a16:creationId xmlns:a16="http://schemas.microsoft.com/office/drawing/2014/main" id="{16519EEE-B1D5-4470-B5E3-21A7FCA9055B}"/>
              </a:ext>
            </a:extLst>
          </p:cNvPr>
          <p:cNvGrpSpPr>
            <a:grpSpLocks noChangeAspect="1"/>
          </p:cNvGrpSpPr>
          <p:nvPr/>
        </p:nvGrpSpPr>
        <p:grpSpPr>
          <a:xfrm rot="21347263">
            <a:off x="3574850" y="3722380"/>
            <a:ext cx="335680" cy="445611"/>
            <a:chOff x="5364505" y="3327384"/>
            <a:chExt cx="970533" cy="1191999"/>
          </a:xfrm>
        </p:grpSpPr>
        <p:sp>
          <p:nvSpPr>
            <p:cNvPr id="41" name="Freeform: Shape 43">
              <a:extLst>
                <a:ext uri="{FF2B5EF4-FFF2-40B4-BE49-F238E27FC236}">
                  <a16:creationId xmlns:a16="http://schemas.microsoft.com/office/drawing/2014/main" id="{ACE23130-3071-4292-96F3-2CADE3960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7456" y="3687307"/>
              <a:ext cx="393524" cy="832076"/>
            </a:xfrm>
            <a:custGeom>
              <a:avLst/>
              <a:gdLst/>
              <a:ahLst/>
              <a:cxnLst>
                <a:cxn ang="0">
                  <a:pos x="400" y="149"/>
                </a:cxn>
                <a:cxn ang="0">
                  <a:pos x="400" y="921"/>
                </a:cxn>
                <a:cxn ang="0">
                  <a:pos x="200" y="1121"/>
                </a:cxn>
                <a:cxn ang="0">
                  <a:pos x="0" y="921"/>
                </a:cxn>
                <a:cxn ang="0">
                  <a:pos x="2" y="889"/>
                </a:cxn>
                <a:cxn ang="0">
                  <a:pos x="126" y="127"/>
                </a:cxn>
                <a:cxn ang="0">
                  <a:pos x="284" y="13"/>
                </a:cxn>
                <a:cxn ang="0">
                  <a:pos x="400" y="149"/>
                </a:cxn>
              </a:cxnLst>
              <a:rect l="0" t="0" r="r" b="b"/>
              <a:pathLst>
                <a:path w="400" h="1121">
                  <a:moveTo>
                    <a:pt x="400" y="149"/>
                  </a:moveTo>
                  <a:cubicBezTo>
                    <a:pt x="400" y="921"/>
                    <a:pt x="400" y="921"/>
                    <a:pt x="400" y="921"/>
                  </a:cubicBezTo>
                  <a:cubicBezTo>
                    <a:pt x="400" y="1031"/>
                    <a:pt x="310" y="1121"/>
                    <a:pt x="200" y="1121"/>
                  </a:cubicBezTo>
                  <a:cubicBezTo>
                    <a:pt x="89" y="1121"/>
                    <a:pt x="0" y="1031"/>
                    <a:pt x="0" y="921"/>
                  </a:cubicBezTo>
                  <a:cubicBezTo>
                    <a:pt x="0" y="910"/>
                    <a:pt x="1" y="899"/>
                    <a:pt x="2" y="889"/>
                  </a:cubicBezTo>
                  <a:cubicBezTo>
                    <a:pt x="126" y="127"/>
                    <a:pt x="126" y="127"/>
                    <a:pt x="126" y="127"/>
                  </a:cubicBezTo>
                  <a:cubicBezTo>
                    <a:pt x="138" y="51"/>
                    <a:pt x="209" y="0"/>
                    <a:pt x="284" y="13"/>
                  </a:cubicBezTo>
                  <a:cubicBezTo>
                    <a:pt x="352" y="24"/>
                    <a:pt x="400" y="82"/>
                    <a:pt x="400" y="14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Freeform: Shape 44">
              <a:extLst>
                <a:ext uri="{FF2B5EF4-FFF2-40B4-BE49-F238E27FC236}">
                  <a16:creationId xmlns:a16="http://schemas.microsoft.com/office/drawing/2014/main" id="{33DE2E99-78D2-4B9D-86DC-5CC0D48C6699}"/>
                </a:ext>
              </a:extLst>
            </p:cNvPr>
            <p:cNvSpPr>
              <a:spLocks/>
            </p:cNvSpPr>
            <p:nvPr/>
          </p:nvSpPr>
          <p:spPr bwMode="auto">
            <a:xfrm rot="252737">
              <a:off x="5364505" y="3327384"/>
              <a:ext cx="970533" cy="640919"/>
            </a:xfrm>
            <a:custGeom>
              <a:avLst/>
              <a:gdLst/>
              <a:ahLst/>
              <a:cxnLst>
                <a:cxn ang="0">
                  <a:pos x="823" y="643"/>
                </a:cxn>
                <a:cxn ang="0">
                  <a:pos x="668" y="488"/>
                </a:cxn>
                <a:cxn ang="0">
                  <a:pos x="489" y="309"/>
                </a:cxn>
                <a:cxn ang="0">
                  <a:pos x="310" y="488"/>
                </a:cxn>
                <a:cxn ang="0">
                  <a:pos x="155" y="643"/>
                </a:cxn>
                <a:cxn ang="0">
                  <a:pos x="0" y="488"/>
                </a:cxn>
                <a:cxn ang="0">
                  <a:pos x="489" y="0"/>
                </a:cxn>
                <a:cxn ang="0">
                  <a:pos x="978" y="488"/>
                </a:cxn>
                <a:cxn ang="0">
                  <a:pos x="823" y="643"/>
                </a:cxn>
              </a:cxnLst>
              <a:rect l="0" t="0" r="r" b="b"/>
              <a:pathLst>
                <a:path w="978" h="643">
                  <a:moveTo>
                    <a:pt x="823" y="643"/>
                  </a:moveTo>
                  <a:cubicBezTo>
                    <a:pt x="737" y="643"/>
                    <a:pt x="668" y="574"/>
                    <a:pt x="668" y="488"/>
                  </a:cubicBezTo>
                  <a:cubicBezTo>
                    <a:pt x="668" y="390"/>
                    <a:pt x="588" y="309"/>
                    <a:pt x="489" y="309"/>
                  </a:cubicBezTo>
                  <a:cubicBezTo>
                    <a:pt x="390" y="309"/>
                    <a:pt x="310" y="390"/>
                    <a:pt x="310" y="488"/>
                  </a:cubicBezTo>
                  <a:cubicBezTo>
                    <a:pt x="310" y="574"/>
                    <a:pt x="240" y="643"/>
                    <a:pt x="155" y="643"/>
                  </a:cubicBezTo>
                  <a:cubicBezTo>
                    <a:pt x="69" y="643"/>
                    <a:pt x="0" y="574"/>
                    <a:pt x="0" y="488"/>
                  </a:cubicBezTo>
                  <a:cubicBezTo>
                    <a:pt x="0" y="219"/>
                    <a:pt x="219" y="0"/>
                    <a:pt x="489" y="0"/>
                  </a:cubicBezTo>
                  <a:cubicBezTo>
                    <a:pt x="759" y="0"/>
                    <a:pt x="978" y="219"/>
                    <a:pt x="978" y="488"/>
                  </a:cubicBezTo>
                  <a:cubicBezTo>
                    <a:pt x="978" y="574"/>
                    <a:pt x="909" y="643"/>
                    <a:pt x="823" y="643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0" name="Group 45">
            <a:extLst>
              <a:ext uri="{FF2B5EF4-FFF2-40B4-BE49-F238E27FC236}">
                <a16:creationId xmlns:a16="http://schemas.microsoft.com/office/drawing/2014/main" id="{FEFB9BF8-B4CB-4333-B20F-8CC8D7CA671B}"/>
              </a:ext>
            </a:extLst>
          </p:cNvPr>
          <p:cNvGrpSpPr>
            <a:grpSpLocks noChangeAspect="1"/>
          </p:cNvGrpSpPr>
          <p:nvPr/>
        </p:nvGrpSpPr>
        <p:grpSpPr>
          <a:xfrm rot="21347263">
            <a:off x="6809745" y="3729545"/>
            <a:ext cx="335680" cy="445611"/>
            <a:chOff x="5364505" y="3327384"/>
            <a:chExt cx="970533" cy="1191999"/>
          </a:xfrm>
        </p:grpSpPr>
        <p:sp>
          <p:nvSpPr>
            <p:cNvPr id="39" name="Freeform: Shape 46">
              <a:extLst>
                <a:ext uri="{FF2B5EF4-FFF2-40B4-BE49-F238E27FC236}">
                  <a16:creationId xmlns:a16="http://schemas.microsoft.com/office/drawing/2014/main" id="{CCD0082C-F604-4318-948B-FB33370F0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7456" y="3687307"/>
              <a:ext cx="393524" cy="832076"/>
            </a:xfrm>
            <a:custGeom>
              <a:avLst/>
              <a:gdLst/>
              <a:ahLst/>
              <a:cxnLst>
                <a:cxn ang="0">
                  <a:pos x="400" y="149"/>
                </a:cxn>
                <a:cxn ang="0">
                  <a:pos x="400" y="921"/>
                </a:cxn>
                <a:cxn ang="0">
                  <a:pos x="200" y="1121"/>
                </a:cxn>
                <a:cxn ang="0">
                  <a:pos x="0" y="921"/>
                </a:cxn>
                <a:cxn ang="0">
                  <a:pos x="2" y="889"/>
                </a:cxn>
                <a:cxn ang="0">
                  <a:pos x="126" y="127"/>
                </a:cxn>
                <a:cxn ang="0">
                  <a:pos x="284" y="13"/>
                </a:cxn>
                <a:cxn ang="0">
                  <a:pos x="400" y="149"/>
                </a:cxn>
              </a:cxnLst>
              <a:rect l="0" t="0" r="r" b="b"/>
              <a:pathLst>
                <a:path w="400" h="1121">
                  <a:moveTo>
                    <a:pt x="400" y="149"/>
                  </a:moveTo>
                  <a:cubicBezTo>
                    <a:pt x="400" y="921"/>
                    <a:pt x="400" y="921"/>
                    <a:pt x="400" y="921"/>
                  </a:cubicBezTo>
                  <a:cubicBezTo>
                    <a:pt x="400" y="1031"/>
                    <a:pt x="310" y="1121"/>
                    <a:pt x="200" y="1121"/>
                  </a:cubicBezTo>
                  <a:cubicBezTo>
                    <a:pt x="89" y="1121"/>
                    <a:pt x="0" y="1031"/>
                    <a:pt x="0" y="921"/>
                  </a:cubicBezTo>
                  <a:cubicBezTo>
                    <a:pt x="0" y="910"/>
                    <a:pt x="1" y="899"/>
                    <a:pt x="2" y="889"/>
                  </a:cubicBezTo>
                  <a:cubicBezTo>
                    <a:pt x="126" y="127"/>
                    <a:pt x="126" y="127"/>
                    <a:pt x="126" y="127"/>
                  </a:cubicBezTo>
                  <a:cubicBezTo>
                    <a:pt x="138" y="51"/>
                    <a:pt x="209" y="0"/>
                    <a:pt x="284" y="13"/>
                  </a:cubicBezTo>
                  <a:cubicBezTo>
                    <a:pt x="352" y="24"/>
                    <a:pt x="400" y="82"/>
                    <a:pt x="400" y="149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Freeform: Shape 47">
              <a:extLst>
                <a:ext uri="{FF2B5EF4-FFF2-40B4-BE49-F238E27FC236}">
                  <a16:creationId xmlns:a16="http://schemas.microsoft.com/office/drawing/2014/main" id="{79F8A3ED-1C3C-4D1B-B652-3D86335F05E9}"/>
                </a:ext>
              </a:extLst>
            </p:cNvPr>
            <p:cNvSpPr>
              <a:spLocks/>
            </p:cNvSpPr>
            <p:nvPr/>
          </p:nvSpPr>
          <p:spPr bwMode="auto">
            <a:xfrm rot="252737">
              <a:off x="5364505" y="3327384"/>
              <a:ext cx="970533" cy="640919"/>
            </a:xfrm>
            <a:custGeom>
              <a:avLst/>
              <a:gdLst/>
              <a:ahLst/>
              <a:cxnLst>
                <a:cxn ang="0">
                  <a:pos x="823" y="643"/>
                </a:cxn>
                <a:cxn ang="0">
                  <a:pos x="668" y="488"/>
                </a:cxn>
                <a:cxn ang="0">
                  <a:pos x="489" y="309"/>
                </a:cxn>
                <a:cxn ang="0">
                  <a:pos x="310" y="488"/>
                </a:cxn>
                <a:cxn ang="0">
                  <a:pos x="155" y="643"/>
                </a:cxn>
                <a:cxn ang="0">
                  <a:pos x="0" y="488"/>
                </a:cxn>
                <a:cxn ang="0">
                  <a:pos x="489" y="0"/>
                </a:cxn>
                <a:cxn ang="0">
                  <a:pos x="978" y="488"/>
                </a:cxn>
                <a:cxn ang="0">
                  <a:pos x="823" y="643"/>
                </a:cxn>
              </a:cxnLst>
              <a:rect l="0" t="0" r="r" b="b"/>
              <a:pathLst>
                <a:path w="978" h="643">
                  <a:moveTo>
                    <a:pt x="823" y="643"/>
                  </a:moveTo>
                  <a:cubicBezTo>
                    <a:pt x="737" y="643"/>
                    <a:pt x="668" y="574"/>
                    <a:pt x="668" y="488"/>
                  </a:cubicBezTo>
                  <a:cubicBezTo>
                    <a:pt x="668" y="390"/>
                    <a:pt x="588" y="309"/>
                    <a:pt x="489" y="309"/>
                  </a:cubicBezTo>
                  <a:cubicBezTo>
                    <a:pt x="390" y="309"/>
                    <a:pt x="310" y="390"/>
                    <a:pt x="310" y="488"/>
                  </a:cubicBezTo>
                  <a:cubicBezTo>
                    <a:pt x="310" y="574"/>
                    <a:pt x="240" y="643"/>
                    <a:pt x="155" y="643"/>
                  </a:cubicBezTo>
                  <a:cubicBezTo>
                    <a:pt x="69" y="643"/>
                    <a:pt x="0" y="574"/>
                    <a:pt x="0" y="488"/>
                  </a:cubicBezTo>
                  <a:cubicBezTo>
                    <a:pt x="0" y="219"/>
                    <a:pt x="219" y="0"/>
                    <a:pt x="489" y="0"/>
                  </a:cubicBezTo>
                  <a:cubicBezTo>
                    <a:pt x="759" y="0"/>
                    <a:pt x="978" y="219"/>
                    <a:pt x="978" y="488"/>
                  </a:cubicBezTo>
                  <a:cubicBezTo>
                    <a:pt x="978" y="574"/>
                    <a:pt x="909" y="643"/>
                    <a:pt x="823" y="643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1" name="Group 70">
            <a:extLst>
              <a:ext uri="{FF2B5EF4-FFF2-40B4-BE49-F238E27FC236}">
                <a16:creationId xmlns:a16="http://schemas.microsoft.com/office/drawing/2014/main" id="{0073542A-84DF-4519-8F9C-402B4880C475}"/>
              </a:ext>
            </a:extLst>
          </p:cNvPr>
          <p:cNvGrpSpPr/>
          <p:nvPr/>
        </p:nvGrpSpPr>
        <p:grpSpPr>
          <a:xfrm>
            <a:off x="4333904" y="3687165"/>
            <a:ext cx="2475841" cy="983472"/>
            <a:chOff x="4410146" y="3865260"/>
            <a:chExt cx="2475841" cy="983472"/>
          </a:xfrm>
        </p:grpSpPr>
        <p:sp>
          <p:nvSpPr>
            <p:cNvPr id="37" name="TextBox 67">
              <a:extLst>
                <a:ext uri="{FF2B5EF4-FFF2-40B4-BE49-F238E27FC236}">
                  <a16:creationId xmlns:a16="http://schemas.microsoft.com/office/drawing/2014/main" id="{09C8C21E-DB02-4C57-B954-6573D1BBF02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410146" y="3865260"/>
              <a:ext cx="2475841" cy="270493"/>
            </a:xfrm>
            <a:prstGeom prst="rect">
              <a:avLst/>
            </a:prstGeom>
            <a:noFill/>
          </p:spPr>
          <p:txBody>
            <a:bodyPr wrap="none" lIns="0" tIns="0" rIns="288000" bIns="0" anchor="b" anchorCtr="0">
              <a:normAutofit/>
            </a:bodyPr>
            <a:lstStyle/>
            <a:p>
              <a:pPr algn="r" latinLnBrk="0"/>
              <a:r>
                <a:rPr lang="zh-CN" altLang="en-US" sz="1400">
                  <a:solidFill>
                    <a:schemeClr val="accent6">
                      <a:lumMod val="100000"/>
                    </a:schemeClr>
                  </a:solidFill>
                  <a:effectLst/>
                </a:rPr>
                <a:t>标题文本预设</a:t>
              </a:r>
            </a:p>
          </p:txBody>
        </p:sp>
        <p:sp>
          <p:nvSpPr>
            <p:cNvPr id="38" name="TextBox 68">
              <a:extLst>
                <a:ext uri="{FF2B5EF4-FFF2-40B4-BE49-F238E27FC236}">
                  <a16:creationId xmlns:a16="http://schemas.microsoft.com/office/drawing/2014/main" id="{AE043C0A-2EEB-46BA-B5F9-CA302196EE1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410146" y="4135753"/>
              <a:ext cx="2475841" cy="712979"/>
            </a:xfrm>
            <a:prstGeom prst="rect">
              <a:avLst/>
            </a:prstGeom>
            <a:noFill/>
          </p:spPr>
          <p:txBody>
            <a:bodyPr wrap="square" lIns="0" tIns="0" rIns="288000" bIns="0" anchor="t" anchorCtr="0">
              <a:normAutofit/>
            </a:bodyPr>
            <a:lstStyle/>
            <a:p>
              <a:pPr algn="r" latinLnBrk="0">
                <a:lnSpc>
                  <a:spcPct val="120000"/>
                </a:lnSpc>
              </a:pPr>
              <a:r>
                <a:rPr lang="zh-CN" altLang="en-US" sz="10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此部分内容作为文字排版占位显示 </a:t>
              </a:r>
              <a:br>
                <a:rPr lang="zh-CN" altLang="en-US" sz="10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</a:br>
              <a:r>
                <a:rPr lang="zh-CN" altLang="en-US" sz="10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（建议使用主题字体）</a:t>
              </a:r>
            </a:p>
          </p:txBody>
        </p:sp>
      </p:grpSp>
      <p:grpSp>
        <p:nvGrpSpPr>
          <p:cNvPr id="22" name="Group 71">
            <a:extLst>
              <a:ext uri="{FF2B5EF4-FFF2-40B4-BE49-F238E27FC236}">
                <a16:creationId xmlns:a16="http://schemas.microsoft.com/office/drawing/2014/main" id="{7153493A-738B-4C4D-82A6-C4E3BA285B0C}"/>
              </a:ext>
            </a:extLst>
          </p:cNvPr>
          <p:cNvGrpSpPr/>
          <p:nvPr/>
        </p:nvGrpSpPr>
        <p:grpSpPr>
          <a:xfrm>
            <a:off x="4327950" y="2630103"/>
            <a:ext cx="2475841" cy="983472"/>
            <a:chOff x="4410146" y="3865260"/>
            <a:chExt cx="2475841" cy="983472"/>
          </a:xfrm>
        </p:grpSpPr>
        <p:sp>
          <p:nvSpPr>
            <p:cNvPr id="35" name="TextBox 72">
              <a:extLst>
                <a:ext uri="{FF2B5EF4-FFF2-40B4-BE49-F238E27FC236}">
                  <a16:creationId xmlns:a16="http://schemas.microsoft.com/office/drawing/2014/main" id="{A49D333A-5244-4576-8D45-8ECAD39DAF2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410146" y="3865260"/>
              <a:ext cx="2475841" cy="270493"/>
            </a:xfrm>
            <a:prstGeom prst="rect">
              <a:avLst/>
            </a:prstGeom>
            <a:noFill/>
          </p:spPr>
          <p:txBody>
            <a:bodyPr wrap="none" lIns="0" tIns="0" rIns="288000" bIns="0" anchor="b" anchorCtr="0">
              <a:normAutofit/>
            </a:bodyPr>
            <a:lstStyle/>
            <a:p>
              <a:pPr algn="r" latinLnBrk="0"/>
              <a:r>
                <a:rPr lang="zh-CN" altLang="en-US" sz="1400">
                  <a:solidFill>
                    <a:schemeClr val="accent5">
                      <a:lumMod val="100000"/>
                    </a:schemeClr>
                  </a:solidFill>
                  <a:effectLst/>
                </a:rPr>
                <a:t>标题文本预设</a:t>
              </a:r>
            </a:p>
          </p:txBody>
        </p:sp>
        <p:sp>
          <p:nvSpPr>
            <p:cNvPr id="36" name="TextBox 73">
              <a:extLst>
                <a:ext uri="{FF2B5EF4-FFF2-40B4-BE49-F238E27FC236}">
                  <a16:creationId xmlns:a16="http://schemas.microsoft.com/office/drawing/2014/main" id="{F3071924-2F67-483A-9F51-7F26E08AB6B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410146" y="4135753"/>
              <a:ext cx="2475841" cy="712979"/>
            </a:xfrm>
            <a:prstGeom prst="rect">
              <a:avLst/>
            </a:prstGeom>
            <a:noFill/>
          </p:spPr>
          <p:txBody>
            <a:bodyPr wrap="square" lIns="0" tIns="0" rIns="288000" bIns="0" anchor="t" anchorCtr="0">
              <a:normAutofit/>
            </a:bodyPr>
            <a:lstStyle/>
            <a:p>
              <a:pPr algn="r" latinLnBrk="0">
                <a:lnSpc>
                  <a:spcPct val="120000"/>
                </a:lnSpc>
              </a:pPr>
              <a:r>
                <a:rPr lang="zh-CN" altLang="en-US" sz="10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此部分内容作为文字排版占位显示 </a:t>
              </a:r>
              <a:br>
                <a:rPr lang="zh-CN" altLang="en-US" sz="10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</a:br>
              <a:r>
                <a:rPr lang="zh-CN" altLang="en-US" sz="10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（建议使用主题字体）</a:t>
              </a:r>
            </a:p>
          </p:txBody>
        </p:sp>
      </p:grpSp>
      <p:grpSp>
        <p:nvGrpSpPr>
          <p:cNvPr id="23" name="Group 74">
            <a:extLst>
              <a:ext uri="{FF2B5EF4-FFF2-40B4-BE49-F238E27FC236}">
                <a16:creationId xmlns:a16="http://schemas.microsoft.com/office/drawing/2014/main" id="{53AC76E2-3898-4237-83AA-95066C804ED0}"/>
              </a:ext>
            </a:extLst>
          </p:cNvPr>
          <p:cNvGrpSpPr/>
          <p:nvPr/>
        </p:nvGrpSpPr>
        <p:grpSpPr>
          <a:xfrm>
            <a:off x="4327950" y="1563223"/>
            <a:ext cx="2475841" cy="983472"/>
            <a:chOff x="4410146" y="3865260"/>
            <a:chExt cx="2475841" cy="983472"/>
          </a:xfrm>
        </p:grpSpPr>
        <p:sp>
          <p:nvSpPr>
            <p:cNvPr id="33" name="TextBox 75">
              <a:extLst>
                <a:ext uri="{FF2B5EF4-FFF2-40B4-BE49-F238E27FC236}">
                  <a16:creationId xmlns:a16="http://schemas.microsoft.com/office/drawing/2014/main" id="{966C1E92-A668-4D28-AB84-BBBF2C3B3CB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410146" y="3865260"/>
              <a:ext cx="2475841" cy="270493"/>
            </a:xfrm>
            <a:prstGeom prst="rect">
              <a:avLst/>
            </a:prstGeom>
            <a:noFill/>
          </p:spPr>
          <p:txBody>
            <a:bodyPr wrap="none" lIns="0" tIns="0" rIns="288000" bIns="0" anchor="b" anchorCtr="0">
              <a:normAutofit/>
            </a:bodyPr>
            <a:lstStyle/>
            <a:p>
              <a:pPr algn="r" latinLnBrk="0"/>
              <a:r>
                <a:rPr lang="zh-CN" altLang="en-US" sz="1400">
                  <a:solidFill>
                    <a:schemeClr val="accent4">
                      <a:lumMod val="100000"/>
                    </a:schemeClr>
                  </a:solidFill>
                  <a:effectLst/>
                </a:rPr>
                <a:t>标题文本预设</a:t>
              </a:r>
            </a:p>
          </p:txBody>
        </p:sp>
        <p:sp>
          <p:nvSpPr>
            <p:cNvPr id="34" name="TextBox 76">
              <a:extLst>
                <a:ext uri="{FF2B5EF4-FFF2-40B4-BE49-F238E27FC236}">
                  <a16:creationId xmlns:a16="http://schemas.microsoft.com/office/drawing/2014/main" id="{F6A9E5BC-EED7-4B69-A46B-805C788CF3D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410146" y="4135753"/>
              <a:ext cx="2475841" cy="712979"/>
            </a:xfrm>
            <a:prstGeom prst="rect">
              <a:avLst/>
            </a:prstGeom>
            <a:noFill/>
          </p:spPr>
          <p:txBody>
            <a:bodyPr wrap="square" lIns="0" tIns="0" rIns="288000" bIns="0" anchor="t" anchorCtr="0">
              <a:normAutofit/>
            </a:bodyPr>
            <a:lstStyle/>
            <a:p>
              <a:pPr algn="r" latinLnBrk="0">
                <a:lnSpc>
                  <a:spcPct val="120000"/>
                </a:lnSpc>
              </a:pPr>
              <a:r>
                <a:rPr lang="zh-CN" altLang="en-US" sz="10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此部分内容作为文字排版占位显示 </a:t>
              </a:r>
              <a:br>
                <a:rPr lang="zh-CN" altLang="en-US" sz="10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</a:br>
              <a:r>
                <a:rPr lang="zh-CN" altLang="en-US" sz="10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（建议使用主题字体）</a:t>
              </a:r>
            </a:p>
          </p:txBody>
        </p:sp>
      </p:grpSp>
      <p:grpSp>
        <p:nvGrpSpPr>
          <p:cNvPr id="24" name="Group 77">
            <a:extLst>
              <a:ext uri="{FF2B5EF4-FFF2-40B4-BE49-F238E27FC236}">
                <a16:creationId xmlns:a16="http://schemas.microsoft.com/office/drawing/2014/main" id="{7687AA79-23D4-440F-AA0E-81B7BDD3FBF4}"/>
              </a:ext>
            </a:extLst>
          </p:cNvPr>
          <p:cNvGrpSpPr/>
          <p:nvPr/>
        </p:nvGrpSpPr>
        <p:grpSpPr>
          <a:xfrm>
            <a:off x="1099009" y="3687165"/>
            <a:ext cx="2475841" cy="983472"/>
            <a:chOff x="4410146" y="3865260"/>
            <a:chExt cx="2475841" cy="983472"/>
          </a:xfrm>
        </p:grpSpPr>
        <p:sp>
          <p:nvSpPr>
            <p:cNvPr id="31" name="TextBox 78">
              <a:extLst>
                <a:ext uri="{FF2B5EF4-FFF2-40B4-BE49-F238E27FC236}">
                  <a16:creationId xmlns:a16="http://schemas.microsoft.com/office/drawing/2014/main" id="{1F2AE1B7-3AEA-4A79-898B-74CD414D829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410146" y="3865260"/>
              <a:ext cx="2475841" cy="270493"/>
            </a:xfrm>
            <a:prstGeom prst="rect">
              <a:avLst/>
            </a:prstGeom>
            <a:noFill/>
          </p:spPr>
          <p:txBody>
            <a:bodyPr wrap="none" lIns="0" tIns="0" rIns="288000" bIns="0" anchor="b" anchorCtr="0">
              <a:normAutofit/>
            </a:bodyPr>
            <a:lstStyle/>
            <a:p>
              <a:pPr algn="r" latinLnBrk="0"/>
              <a:r>
                <a:rPr lang="zh-CN" altLang="en-US" sz="1400">
                  <a:solidFill>
                    <a:schemeClr val="accent3">
                      <a:lumMod val="100000"/>
                    </a:schemeClr>
                  </a:solidFill>
                  <a:effectLst/>
                </a:rPr>
                <a:t>标题文本预设</a:t>
              </a:r>
            </a:p>
          </p:txBody>
        </p:sp>
        <p:sp>
          <p:nvSpPr>
            <p:cNvPr id="32" name="TextBox 79">
              <a:extLst>
                <a:ext uri="{FF2B5EF4-FFF2-40B4-BE49-F238E27FC236}">
                  <a16:creationId xmlns:a16="http://schemas.microsoft.com/office/drawing/2014/main" id="{15B26CDF-91F0-4A8D-A64E-6B0FAF21447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410146" y="4135753"/>
              <a:ext cx="2475841" cy="712979"/>
            </a:xfrm>
            <a:prstGeom prst="rect">
              <a:avLst/>
            </a:prstGeom>
            <a:noFill/>
          </p:spPr>
          <p:txBody>
            <a:bodyPr wrap="square" lIns="0" tIns="0" rIns="288000" bIns="0" anchor="t" anchorCtr="0">
              <a:normAutofit/>
            </a:bodyPr>
            <a:lstStyle/>
            <a:p>
              <a:pPr algn="r" latinLnBrk="0">
                <a:lnSpc>
                  <a:spcPct val="120000"/>
                </a:lnSpc>
              </a:pPr>
              <a:r>
                <a:rPr lang="zh-CN" altLang="en-US" sz="10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此部分内容作为文字排版占位显示 </a:t>
              </a:r>
              <a:br>
                <a:rPr lang="zh-CN" altLang="en-US" sz="10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</a:br>
              <a:r>
                <a:rPr lang="zh-CN" altLang="en-US" sz="10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（建议使用主题字体）</a:t>
              </a:r>
            </a:p>
          </p:txBody>
        </p:sp>
      </p:grpSp>
      <p:grpSp>
        <p:nvGrpSpPr>
          <p:cNvPr id="25" name="Group 80">
            <a:extLst>
              <a:ext uri="{FF2B5EF4-FFF2-40B4-BE49-F238E27FC236}">
                <a16:creationId xmlns:a16="http://schemas.microsoft.com/office/drawing/2014/main" id="{FFDE42C9-5262-4021-B7B9-151AF47B384B}"/>
              </a:ext>
            </a:extLst>
          </p:cNvPr>
          <p:cNvGrpSpPr/>
          <p:nvPr/>
        </p:nvGrpSpPr>
        <p:grpSpPr>
          <a:xfrm>
            <a:off x="1093055" y="2630103"/>
            <a:ext cx="2475841" cy="983472"/>
            <a:chOff x="4410146" y="3865260"/>
            <a:chExt cx="2475841" cy="983472"/>
          </a:xfrm>
        </p:grpSpPr>
        <p:sp>
          <p:nvSpPr>
            <p:cNvPr id="29" name="TextBox 81">
              <a:extLst>
                <a:ext uri="{FF2B5EF4-FFF2-40B4-BE49-F238E27FC236}">
                  <a16:creationId xmlns:a16="http://schemas.microsoft.com/office/drawing/2014/main" id="{071EB5C8-4FEE-42FD-939F-6269A56E0A7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410146" y="3865260"/>
              <a:ext cx="2475841" cy="270493"/>
            </a:xfrm>
            <a:prstGeom prst="rect">
              <a:avLst/>
            </a:prstGeom>
            <a:noFill/>
          </p:spPr>
          <p:txBody>
            <a:bodyPr wrap="none" lIns="0" tIns="0" rIns="288000" bIns="0" anchor="b" anchorCtr="0">
              <a:normAutofit/>
            </a:bodyPr>
            <a:lstStyle/>
            <a:p>
              <a:pPr algn="r" latinLnBrk="0"/>
              <a:r>
                <a:rPr lang="zh-CN" altLang="en-US" sz="1400">
                  <a:solidFill>
                    <a:schemeClr val="accent2">
                      <a:lumMod val="100000"/>
                    </a:schemeClr>
                  </a:solidFill>
                  <a:effectLst/>
                </a:rPr>
                <a:t>标题文本预设</a:t>
              </a:r>
            </a:p>
          </p:txBody>
        </p:sp>
        <p:sp>
          <p:nvSpPr>
            <p:cNvPr id="30" name="TextBox 82">
              <a:extLst>
                <a:ext uri="{FF2B5EF4-FFF2-40B4-BE49-F238E27FC236}">
                  <a16:creationId xmlns:a16="http://schemas.microsoft.com/office/drawing/2014/main" id="{4BAF69C3-1622-4DEC-99EC-96D6683C5FC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410146" y="4135753"/>
              <a:ext cx="2475841" cy="712979"/>
            </a:xfrm>
            <a:prstGeom prst="rect">
              <a:avLst/>
            </a:prstGeom>
            <a:noFill/>
          </p:spPr>
          <p:txBody>
            <a:bodyPr wrap="square" lIns="0" tIns="0" rIns="288000" bIns="0" anchor="t" anchorCtr="0">
              <a:normAutofit/>
            </a:bodyPr>
            <a:lstStyle/>
            <a:p>
              <a:pPr algn="r" latinLnBrk="0">
                <a:lnSpc>
                  <a:spcPct val="120000"/>
                </a:lnSpc>
              </a:pPr>
              <a:r>
                <a:rPr lang="zh-CN" altLang="en-US" sz="10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此部分内容作为文字排版占位显示 </a:t>
              </a:r>
              <a:br>
                <a:rPr lang="zh-CN" altLang="en-US" sz="10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</a:br>
              <a:r>
                <a:rPr lang="zh-CN" altLang="en-US" sz="10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（建议使用主题字体）</a:t>
              </a:r>
            </a:p>
          </p:txBody>
        </p:sp>
      </p:grpSp>
      <p:grpSp>
        <p:nvGrpSpPr>
          <p:cNvPr id="26" name="Group 83">
            <a:extLst>
              <a:ext uri="{FF2B5EF4-FFF2-40B4-BE49-F238E27FC236}">
                <a16:creationId xmlns:a16="http://schemas.microsoft.com/office/drawing/2014/main" id="{F58B7773-711D-4C1B-AF44-F3DE7449772D}"/>
              </a:ext>
            </a:extLst>
          </p:cNvPr>
          <p:cNvGrpSpPr/>
          <p:nvPr/>
        </p:nvGrpSpPr>
        <p:grpSpPr>
          <a:xfrm>
            <a:off x="1122488" y="1563223"/>
            <a:ext cx="2475841" cy="983472"/>
            <a:chOff x="4410146" y="3865260"/>
            <a:chExt cx="2475841" cy="983472"/>
          </a:xfrm>
        </p:grpSpPr>
        <p:sp>
          <p:nvSpPr>
            <p:cNvPr id="27" name="TextBox 84">
              <a:extLst>
                <a:ext uri="{FF2B5EF4-FFF2-40B4-BE49-F238E27FC236}">
                  <a16:creationId xmlns:a16="http://schemas.microsoft.com/office/drawing/2014/main" id="{774CF6A7-6C32-4FB5-BF79-959587A5CFE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410146" y="3865260"/>
              <a:ext cx="2475841" cy="270493"/>
            </a:xfrm>
            <a:prstGeom prst="rect">
              <a:avLst/>
            </a:prstGeom>
            <a:noFill/>
          </p:spPr>
          <p:txBody>
            <a:bodyPr wrap="none" lIns="0" tIns="0" rIns="288000" bIns="0" anchor="b" anchorCtr="0">
              <a:normAutofit/>
            </a:bodyPr>
            <a:lstStyle/>
            <a:p>
              <a:pPr algn="r" latinLnBrk="0"/>
              <a:r>
                <a:rPr lang="zh-CN" altLang="en-US" sz="1400">
                  <a:solidFill>
                    <a:schemeClr val="accent1">
                      <a:lumMod val="100000"/>
                    </a:schemeClr>
                  </a:solidFill>
                  <a:effectLst/>
                </a:rPr>
                <a:t>标题文本预设</a:t>
              </a:r>
            </a:p>
          </p:txBody>
        </p:sp>
        <p:sp>
          <p:nvSpPr>
            <p:cNvPr id="28" name="TextBox 85">
              <a:extLst>
                <a:ext uri="{FF2B5EF4-FFF2-40B4-BE49-F238E27FC236}">
                  <a16:creationId xmlns:a16="http://schemas.microsoft.com/office/drawing/2014/main" id="{1640CADB-77E8-42CB-8076-1FECE4501D2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410146" y="4135753"/>
              <a:ext cx="2475841" cy="712979"/>
            </a:xfrm>
            <a:prstGeom prst="rect">
              <a:avLst/>
            </a:prstGeom>
            <a:noFill/>
          </p:spPr>
          <p:txBody>
            <a:bodyPr wrap="square" lIns="0" tIns="0" rIns="288000" bIns="0" anchor="t" anchorCtr="0">
              <a:normAutofit/>
            </a:bodyPr>
            <a:lstStyle/>
            <a:p>
              <a:pPr algn="r" latinLnBrk="0">
                <a:lnSpc>
                  <a:spcPct val="120000"/>
                </a:lnSpc>
              </a:pPr>
              <a:r>
                <a:rPr lang="zh-CN" altLang="en-US" sz="10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此部分内容作为文字排版占位显示 </a:t>
              </a:r>
              <a:br>
                <a:rPr lang="zh-CN" altLang="en-US" sz="10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</a:br>
              <a:r>
                <a:rPr lang="zh-CN" altLang="en-US" sz="10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（建议使用主题字体）</a:t>
              </a:r>
            </a:p>
          </p:txBody>
        </p:sp>
      </p:grpSp>
      <p:sp>
        <p:nvSpPr>
          <p:cNvPr id="67" name="文本框 66"/>
          <p:cNvSpPr txBox="1"/>
          <p:nvPr/>
        </p:nvSpPr>
        <p:spPr>
          <a:xfrm>
            <a:off x="3362057" y="480802"/>
            <a:ext cx="5654040" cy="530997"/>
          </a:xfrm>
          <a:prstGeom prst="rect">
            <a:avLst/>
          </a:prstGeom>
          <a:noFill/>
        </p:spPr>
        <p:txBody>
          <a:bodyPr wrap="none" anchor="ctr" anchorCtr="1">
            <a:normAutofit/>
          </a:bodyPr>
          <a:lstStyle/>
          <a:p>
            <a:pPr algn="ctr"/>
            <a:r>
              <a:rPr lang="zh-CN" altLang="en-US" sz="2000" b="1" dirty="0"/>
              <a:t>标题文本预设</a:t>
            </a:r>
          </a:p>
        </p:txBody>
      </p:sp>
    </p:spTree>
    <p:extLst>
      <p:ext uri="{BB962C8B-B14F-4D97-AF65-F5344CB8AC3E}">
        <p14:creationId xmlns:p14="http://schemas.microsoft.com/office/powerpoint/2010/main" val="3649292261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75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75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25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500"/>
                            </p:stCondLst>
                            <p:childTnLst>
                              <p:par>
                                <p:cTn id="9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750"/>
                            </p:stCondLst>
                            <p:childTnLst>
                              <p:par>
                                <p:cTn id="9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  <p:bldP spid="13" grpId="0" animBg="1"/>
      <p:bldP spid="14" grpId="0" animBg="1"/>
      <p:bldP spid="6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AutoShape 19">
            <a:extLst>
              <a:ext uri="{FF2B5EF4-FFF2-40B4-BE49-F238E27FC236}">
                <a16:creationId xmlns:a16="http://schemas.microsoft.com/office/drawing/2014/main" id="{6CC60DE1-F80D-4676-A0E9-D07B5701F964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 rot="10800000">
            <a:off x="3835" y="-38137"/>
            <a:ext cx="12188165" cy="2006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3C61571-940A-4433-8E2B-5B3810CB3E6F}"/>
              </a:ext>
            </a:extLst>
          </p:cNvPr>
          <p:cNvSpPr/>
          <p:nvPr/>
        </p:nvSpPr>
        <p:spPr>
          <a:xfrm>
            <a:off x="6830942" y="1568536"/>
            <a:ext cx="1410108" cy="25278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文本框 4">
            <a:extLst>
              <a:ext uri="{FF2B5EF4-FFF2-40B4-BE49-F238E27FC236}">
                <a16:creationId xmlns:a16="http://schemas.microsoft.com/office/drawing/2014/main" id="{94663570-D9CF-4869-8D9F-695F31AD8608}"/>
              </a:ext>
            </a:extLst>
          </p:cNvPr>
          <p:cNvSpPr txBox="1"/>
          <p:nvPr/>
        </p:nvSpPr>
        <p:spPr>
          <a:xfrm>
            <a:off x="6809783" y="2746425"/>
            <a:ext cx="1430309" cy="830997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/>
            <a:r>
              <a:rPr lang="en-US" altLang="zh-CN" sz="4800">
                <a:solidFill>
                  <a:schemeClr val="bg1"/>
                </a:solidFill>
              </a:rPr>
              <a:t>80%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1C6758F-415D-46DD-9104-416018219131}"/>
              </a:ext>
            </a:extLst>
          </p:cNvPr>
          <p:cNvCxnSpPr/>
          <p:nvPr/>
        </p:nvCxnSpPr>
        <p:spPr>
          <a:xfrm>
            <a:off x="6968320" y="3544800"/>
            <a:ext cx="11285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5C7B65F3-16D3-4FAD-AA2D-F3B9A843D5AB}"/>
              </a:ext>
            </a:extLst>
          </p:cNvPr>
          <p:cNvSpPr/>
          <p:nvPr/>
        </p:nvSpPr>
        <p:spPr>
          <a:xfrm>
            <a:off x="6811010" y="3637549"/>
            <a:ext cx="1427974" cy="307777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lvl="0" algn="ctr" defTabSz="914378">
              <a:defRPr/>
            </a:pPr>
            <a:r>
              <a:rPr lang="zh-CN" altLang="en-US" sz="1400">
                <a:solidFill>
                  <a:schemeClr val="bg1"/>
                </a:solidFill>
              </a:rPr>
              <a:t>标题文本预设</a:t>
            </a: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F01947CC-1FE2-40AD-9B98-4998E197943E}"/>
              </a:ext>
            </a:extLst>
          </p:cNvPr>
          <p:cNvSpPr>
            <a:spLocks/>
          </p:cNvSpPr>
          <p:nvPr/>
        </p:nvSpPr>
        <p:spPr bwMode="auto">
          <a:xfrm>
            <a:off x="7065151" y="1756257"/>
            <a:ext cx="919572" cy="886130"/>
          </a:xfrm>
          <a:custGeom>
            <a:avLst/>
            <a:gdLst>
              <a:gd name="T0" fmla="*/ 0 w 208"/>
              <a:gd name="T1" fmla="*/ 68 h 201"/>
              <a:gd name="T2" fmla="*/ 8 w 208"/>
              <a:gd name="T3" fmla="*/ 78 h 201"/>
              <a:gd name="T4" fmla="*/ 31 w 208"/>
              <a:gd name="T5" fmla="*/ 72 h 201"/>
              <a:gd name="T6" fmla="*/ 64 w 208"/>
              <a:gd name="T7" fmla="*/ 172 h 201"/>
              <a:gd name="T8" fmla="*/ 106 w 208"/>
              <a:gd name="T9" fmla="*/ 189 h 201"/>
              <a:gd name="T10" fmla="*/ 197 w 208"/>
              <a:gd name="T11" fmla="*/ 62 h 201"/>
              <a:gd name="T12" fmla="*/ 114 w 208"/>
              <a:gd name="T13" fmla="*/ 67 h 201"/>
              <a:gd name="T14" fmla="*/ 137 w 208"/>
              <a:gd name="T15" fmla="*/ 94 h 201"/>
              <a:gd name="T16" fmla="*/ 109 w 208"/>
              <a:gd name="T17" fmla="*/ 130 h 201"/>
              <a:gd name="T18" fmla="*/ 93 w 208"/>
              <a:gd name="T19" fmla="*/ 90 h 201"/>
              <a:gd name="T20" fmla="*/ 60 w 208"/>
              <a:gd name="T21" fmla="*/ 22 h 201"/>
              <a:gd name="T22" fmla="*/ 0 w 208"/>
              <a:gd name="T23" fmla="*/ 68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8" h="201">
                <a:moveTo>
                  <a:pt x="0" y="68"/>
                </a:moveTo>
                <a:cubicBezTo>
                  <a:pt x="8" y="78"/>
                  <a:pt x="8" y="78"/>
                  <a:pt x="8" y="78"/>
                </a:cubicBezTo>
                <a:cubicBezTo>
                  <a:pt x="8" y="78"/>
                  <a:pt x="25" y="65"/>
                  <a:pt x="31" y="72"/>
                </a:cubicBezTo>
                <a:cubicBezTo>
                  <a:pt x="36" y="78"/>
                  <a:pt x="57" y="157"/>
                  <a:pt x="64" y="172"/>
                </a:cubicBezTo>
                <a:cubicBezTo>
                  <a:pt x="70" y="184"/>
                  <a:pt x="87" y="201"/>
                  <a:pt x="106" y="189"/>
                </a:cubicBezTo>
                <a:cubicBezTo>
                  <a:pt x="125" y="177"/>
                  <a:pt x="186" y="124"/>
                  <a:pt x="197" y="62"/>
                </a:cubicBezTo>
                <a:cubicBezTo>
                  <a:pt x="208" y="0"/>
                  <a:pt x="123" y="13"/>
                  <a:pt x="114" y="67"/>
                </a:cubicBezTo>
                <a:cubicBezTo>
                  <a:pt x="137" y="54"/>
                  <a:pt x="149" y="73"/>
                  <a:pt x="137" y="94"/>
                </a:cubicBezTo>
                <a:cubicBezTo>
                  <a:pt x="126" y="116"/>
                  <a:pt x="115" y="130"/>
                  <a:pt x="109" y="130"/>
                </a:cubicBezTo>
                <a:cubicBezTo>
                  <a:pt x="104" y="130"/>
                  <a:pt x="100" y="116"/>
                  <a:pt x="93" y="90"/>
                </a:cubicBezTo>
                <a:cubicBezTo>
                  <a:pt x="87" y="64"/>
                  <a:pt x="87" y="17"/>
                  <a:pt x="60" y="22"/>
                </a:cubicBezTo>
                <a:cubicBezTo>
                  <a:pt x="34" y="27"/>
                  <a:pt x="0" y="68"/>
                  <a:pt x="0" y="6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55ED8AB-0A7C-4681-B0D8-A64D0839FE5F}"/>
              </a:ext>
            </a:extLst>
          </p:cNvPr>
          <p:cNvSpPr/>
          <p:nvPr/>
        </p:nvSpPr>
        <p:spPr>
          <a:xfrm>
            <a:off x="10501086" y="2106774"/>
            <a:ext cx="1109889" cy="19896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1" name="文本框 12">
            <a:extLst>
              <a:ext uri="{FF2B5EF4-FFF2-40B4-BE49-F238E27FC236}">
                <a16:creationId xmlns:a16="http://schemas.microsoft.com/office/drawing/2014/main" id="{F6F5B5A1-B0A9-4424-BEA6-64316D19074C}"/>
              </a:ext>
            </a:extLst>
          </p:cNvPr>
          <p:cNvSpPr txBox="1"/>
          <p:nvPr/>
        </p:nvSpPr>
        <p:spPr>
          <a:xfrm>
            <a:off x="10484432" y="3033885"/>
            <a:ext cx="1125789" cy="646331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/>
            <a:r>
              <a:rPr lang="en-US" altLang="zh-CN" sz="3600">
                <a:solidFill>
                  <a:schemeClr val="bg1"/>
                </a:solidFill>
              </a:rPr>
              <a:t>60%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E57BC82-66E4-4A79-8DFA-1608E2C4271F}"/>
              </a:ext>
            </a:extLst>
          </p:cNvPr>
          <p:cNvCxnSpPr/>
          <p:nvPr/>
        </p:nvCxnSpPr>
        <p:spPr>
          <a:xfrm>
            <a:off x="10609216" y="3662282"/>
            <a:ext cx="88828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ABA84625-B638-4517-869D-2F7B04CA8C1F}"/>
              </a:ext>
            </a:extLst>
          </p:cNvPr>
          <p:cNvSpPr/>
          <p:nvPr/>
        </p:nvSpPr>
        <p:spPr>
          <a:xfrm>
            <a:off x="10485398" y="3735284"/>
            <a:ext cx="1123951" cy="261610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lvl="0" algn="ctr" defTabSz="914378">
              <a:defRPr/>
            </a:pPr>
            <a:r>
              <a:rPr lang="zh-CN" altLang="en-US" sz="1100">
                <a:solidFill>
                  <a:schemeClr val="bg1"/>
                </a:solidFill>
              </a:rPr>
              <a:t>标题文本预设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B2B1204-831A-4935-AAD6-91C273065AE8}"/>
              </a:ext>
            </a:extLst>
          </p:cNvPr>
          <p:cNvSpPr/>
          <p:nvPr/>
        </p:nvSpPr>
        <p:spPr>
          <a:xfrm>
            <a:off x="2841062" y="2106774"/>
            <a:ext cx="1109889" cy="19896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5" name="文本框 20">
            <a:extLst>
              <a:ext uri="{FF2B5EF4-FFF2-40B4-BE49-F238E27FC236}">
                <a16:creationId xmlns:a16="http://schemas.microsoft.com/office/drawing/2014/main" id="{4BDB349A-5B9B-44DA-A881-5C319DDA2C2C}"/>
              </a:ext>
            </a:extLst>
          </p:cNvPr>
          <p:cNvSpPr txBox="1"/>
          <p:nvPr/>
        </p:nvSpPr>
        <p:spPr>
          <a:xfrm>
            <a:off x="2824408" y="3033885"/>
            <a:ext cx="1125789" cy="646331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/>
            <a:r>
              <a:rPr lang="en-US" altLang="zh-CN" sz="3600">
                <a:solidFill>
                  <a:schemeClr val="bg1"/>
                </a:solidFill>
              </a:rPr>
              <a:t>60%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1F0C437-CA83-46E1-BBC4-ACD689618896}"/>
              </a:ext>
            </a:extLst>
          </p:cNvPr>
          <p:cNvCxnSpPr/>
          <p:nvPr/>
        </p:nvCxnSpPr>
        <p:spPr>
          <a:xfrm>
            <a:off x="2949192" y="3662282"/>
            <a:ext cx="88828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9D6F8F8E-C474-4B6A-8929-A46FBCC39FDF}"/>
              </a:ext>
            </a:extLst>
          </p:cNvPr>
          <p:cNvSpPr/>
          <p:nvPr/>
        </p:nvSpPr>
        <p:spPr>
          <a:xfrm>
            <a:off x="2825374" y="3735284"/>
            <a:ext cx="1123951" cy="261610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lvl="0" algn="ctr" defTabSz="914378">
              <a:defRPr/>
            </a:pPr>
            <a:r>
              <a:rPr lang="zh-CN" altLang="en-US" sz="1100">
                <a:solidFill>
                  <a:schemeClr val="bg1"/>
                </a:solidFill>
              </a:rPr>
              <a:t>标题文本预设</a:t>
            </a:r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7B8B822E-95C6-42B4-800F-36202E531130}"/>
              </a:ext>
            </a:extLst>
          </p:cNvPr>
          <p:cNvSpPr>
            <a:spLocks/>
          </p:cNvSpPr>
          <p:nvPr/>
        </p:nvSpPr>
        <p:spPr bwMode="auto">
          <a:xfrm>
            <a:off x="3086725" y="2409620"/>
            <a:ext cx="566401" cy="465533"/>
          </a:xfrm>
          <a:custGeom>
            <a:avLst/>
            <a:gdLst>
              <a:gd name="T0" fmla="*/ 285 w 293"/>
              <a:gd name="T1" fmla="*/ 32 h 238"/>
              <a:gd name="T2" fmla="*/ 259 w 293"/>
              <a:gd name="T3" fmla="*/ 38 h 238"/>
              <a:gd name="T4" fmla="*/ 275 w 293"/>
              <a:gd name="T5" fmla="*/ 24 h 238"/>
              <a:gd name="T6" fmla="*/ 285 w 293"/>
              <a:gd name="T7" fmla="*/ 4 h 238"/>
              <a:gd name="T8" fmla="*/ 257 w 293"/>
              <a:gd name="T9" fmla="*/ 16 h 238"/>
              <a:gd name="T10" fmla="*/ 237 w 293"/>
              <a:gd name="T11" fmla="*/ 11 h 238"/>
              <a:gd name="T12" fmla="*/ 216 w 293"/>
              <a:gd name="T13" fmla="*/ 1 h 238"/>
              <a:gd name="T14" fmla="*/ 203 w 293"/>
              <a:gd name="T15" fmla="*/ 0 h 238"/>
              <a:gd name="T16" fmla="*/ 179 w 293"/>
              <a:gd name="T17" fmla="*/ 5 h 238"/>
              <a:gd name="T18" fmla="*/ 154 w 293"/>
              <a:gd name="T19" fmla="*/ 27 h 238"/>
              <a:gd name="T20" fmla="*/ 143 w 293"/>
              <a:gd name="T21" fmla="*/ 54 h 238"/>
              <a:gd name="T22" fmla="*/ 143 w 293"/>
              <a:gd name="T23" fmla="*/ 67 h 238"/>
              <a:gd name="T24" fmla="*/ 126 w 293"/>
              <a:gd name="T25" fmla="*/ 72 h 238"/>
              <a:gd name="T26" fmla="*/ 75 w 293"/>
              <a:gd name="T27" fmla="*/ 55 h 238"/>
              <a:gd name="T28" fmla="*/ 33 w 293"/>
              <a:gd name="T29" fmla="*/ 24 h 238"/>
              <a:gd name="T30" fmla="*/ 17 w 293"/>
              <a:gd name="T31" fmla="*/ 17 h 238"/>
              <a:gd name="T32" fmla="*/ 12 w 293"/>
              <a:gd name="T33" fmla="*/ 41 h 238"/>
              <a:gd name="T34" fmla="*/ 14 w 293"/>
              <a:gd name="T35" fmla="*/ 57 h 238"/>
              <a:gd name="T36" fmla="*/ 23 w 293"/>
              <a:gd name="T37" fmla="*/ 76 h 238"/>
              <a:gd name="T38" fmla="*/ 39 w 293"/>
              <a:gd name="T39" fmla="*/ 91 h 238"/>
              <a:gd name="T40" fmla="*/ 25 w 293"/>
              <a:gd name="T41" fmla="*/ 89 h 238"/>
              <a:gd name="T42" fmla="*/ 12 w 293"/>
              <a:gd name="T43" fmla="*/ 84 h 238"/>
              <a:gd name="T44" fmla="*/ 13 w 293"/>
              <a:gd name="T45" fmla="*/ 95 h 238"/>
              <a:gd name="T46" fmla="*/ 25 w 293"/>
              <a:gd name="T47" fmla="*/ 123 h 238"/>
              <a:gd name="T48" fmla="*/ 50 w 293"/>
              <a:gd name="T49" fmla="*/ 140 h 238"/>
              <a:gd name="T50" fmla="*/ 52 w 293"/>
              <a:gd name="T51" fmla="*/ 145 h 238"/>
              <a:gd name="T52" fmla="*/ 33 w 293"/>
              <a:gd name="T53" fmla="*/ 145 h 238"/>
              <a:gd name="T54" fmla="*/ 41 w 293"/>
              <a:gd name="T55" fmla="*/ 161 h 238"/>
              <a:gd name="T56" fmla="*/ 62 w 293"/>
              <a:gd name="T57" fmla="*/ 179 h 238"/>
              <a:gd name="T58" fmla="*/ 89 w 293"/>
              <a:gd name="T59" fmla="*/ 186 h 238"/>
              <a:gd name="T60" fmla="*/ 73 w 293"/>
              <a:gd name="T61" fmla="*/ 197 h 238"/>
              <a:gd name="T62" fmla="*/ 45 w 293"/>
              <a:gd name="T63" fmla="*/ 208 h 238"/>
              <a:gd name="T64" fmla="*/ 14 w 293"/>
              <a:gd name="T65" fmla="*/ 212 h 238"/>
              <a:gd name="T66" fmla="*/ 0 w 293"/>
              <a:gd name="T67" fmla="*/ 211 h 238"/>
              <a:gd name="T68" fmla="*/ 32 w 293"/>
              <a:gd name="T69" fmla="*/ 227 h 238"/>
              <a:gd name="T70" fmla="*/ 68 w 293"/>
              <a:gd name="T71" fmla="*/ 237 h 238"/>
              <a:gd name="T72" fmla="*/ 93 w 293"/>
              <a:gd name="T73" fmla="*/ 238 h 238"/>
              <a:gd name="T74" fmla="*/ 149 w 293"/>
              <a:gd name="T75" fmla="*/ 229 h 238"/>
              <a:gd name="T76" fmla="*/ 195 w 293"/>
              <a:gd name="T77" fmla="*/ 205 h 238"/>
              <a:gd name="T78" fmla="*/ 229 w 293"/>
              <a:gd name="T79" fmla="*/ 169 h 238"/>
              <a:gd name="T80" fmla="*/ 252 w 293"/>
              <a:gd name="T81" fmla="*/ 127 h 238"/>
              <a:gd name="T82" fmla="*/ 262 w 293"/>
              <a:gd name="T83" fmla="*/ 82 h 238"/>
              <a:gd name="T84" fmla="*/ 263 w 293"/>
              <a:gd name="T85" fmla="*/ 59 h 238"/>
              <a:gd name="T86" fmla="*/ 280 w 293"/>
              <a:gd name="T87" fmla="*/ 45 h 238"/>
              <a:gd name="T88" fmla="*/ 293 w 293"/>
              <a:gd name="T89" fmla="*/ 2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93" h="238">
                <a:moveTo>
                  <a:pt x="293" y="28"/>
                </a:moveTo>
                <a:lnTo>
                  <a:pt x="293" y="28"/>
                </a:lnTo>
                <a:lnTo>
                  <a:pt x="285" y="32"/>
                </a:lnTo>
                <a:lnTo>
                  <a:pt x="277" y="34"/>
                </a:lnTo>
                <a:lnTo>
                  <a:pt x="267" y="36"/>
                </a:lnTo>
                <a:lnTo>
                  <a:pt x="259" y="38"/>
                </a:lnTo>
                <a:lnTo>
                  <a:pt x="259" y="38"/>
                </a:lnTo>
                <a:lnTo>
                  <a:pt x="267" y="31"/>
                </a:lnTo>
                <a:lnTo>
                  <a:pt x="275" y="24"/>
                </a:lnTo>
                <a:lnTo>
                  <a:pt x="281" y="14"/>
                </a:lnTo>
                <a:lnTo>
                  <a:pt x="285" y="4"/>
                </a:lnTo>
                <a:lnTo>
                  <a:pt x="285" y="4"/>
                </a:lnTo>
                <a:lnTo>
                  <a:pt x="277" y="9"/>
                </a:lnTo>
                <a:lnTo>
                  <a:pt x="266" y="13"/>
                </a:lnTo>
                <a:lnTo>
                  <a:pt x="257" y="16"/>
                </a:lnTo>
                <a:lnTo>
                  <a:pt x="247" y="18"/>
                </a:lnTo>
                <a:lnTo>
                  <a:pt x="247" y="18"/>
                </a:lnTo>
                <a:lnTo>
                  <a:pt x="237" y="11"/>
                </a:lnTo>
                <a:lnTo>
                  <a:pt x="227" y="5"/>
                </a:lnTo>
                <a:lnTo>
                  <a:pt x="222" y="3"/>
                </a:lnTo>
                <a:lnTo>
                  <a:pt x="216" y="1"/>
                </a:lnTo>
                <a:lnTo>
                  <a:pt x="209" y="0"/>
                </a:lnTo>
                <a:lnTo>
                  <a:pt x="203" y="0"/>
                </a:lnTo>
                <a:lnTo>
                  <a:pt x="203" y="0"/>
                </a:lnTo>
                <a:lnTo>
                  <a:pt x="197" y="0"/>
                </a:lnTo>
                <a:lnTo>
                  <a:pt x="191" y="1"/>
                </a:lnTo>
                <a:lnTo>
                  <a:pt x="179" y="5"/>
                </a:lnTo>
                <a:lnTo>
                  <a:pt x="169" y="10"/>
                </a:lnTo>
                <a:lnTo>
                  <a:pt x="161" y="17"/>
                </a:lnTo>
                <a:lnTo>
                  <a:pt x="154" y="27"/>
                </a:lnTo>
                <a:lnTo>
                  <a:pt x="147" y="37"/>
                </a:lnTo>
                <a:lnTo>
                  <a:pt x="144" y="48"/>
                </a:lnTo>
                <a:lnTo>
                  <a:pt x="143" y="54"/>
                </a:lnTo>
                <a:lnTo>
                  <a:pt x="143" y="60"/>
                </a:lnTo>
                <a:lnTo>
                  <a:pt x="143" y="60"/>
                </a:lnTo>
                <a:lnTo>
                  <a:pt x="143" y="67"/>
                </a:lnTo>
                <a:lnTo>
                  <a:pt x="144" y="74"/>
                </a:lnTo>
                <a:lnTo>
                  <a:pt x="144" y="74"/>
                </a:lnTo>
                <a:lnTo>
                  <a:pt x="126" y="72"/>
                </a:lnTo>
                <a:lnTo>
                  <a:pt x="108" y="68"/>
                </a:lnTo>
                <a:lnTo>
                  <a:pt x="92" y="63"/>
                </a:lnTo>
                <a:lnTo>
                  <a:pt x="75" y="55"/>
                </a:lnTo>
                <a:lnTo>
                  <a:pt x="59" y="46"/>
                </a:lnTo>
                <a:lnTo>
                  <a:pt x="45" y="36"/>
                </a:lnTo>
                <a:lnTo>
                  <a:pt x="33" y="24"/>
                </a:lnTo>
                <a:lnTo>
                  <a:pt x="20" y="11"/>
                </a:lnTo>
                <a:lnTo>
                  <a:pt x="20" y="11"/>
                </a:lnTo>
                <a:lnTo>
                  <a:pt x="17" y="17"/>
                </a:lnTo>
                <a:lnTo>
                  <a:pt x="15" y="26"/>
                </a:lnTo>
                <a:lnTo>
                  <a:pt x="13" y="33"/>
                </a:lnTo>
                <a:lnTo>
                  <a:pt x="12" y="41"/>
                </a:lnTo>
                <a:lnTo>
                  <a:pt x="12" y="41"/>
                </a:lnTo>
                <a:lnTo>
                  <a:pt x="13" y="48"/>
                </a:lnTo>
                <a:lnTo>
                  <a:pt x="14" y="57"/>
                </a:lnTo>
                <a:lnTo>
                  <a:pt x="17" y="63"/>
                </a:lnTo>
                <a:lnTo>
                  <a:pt x="20" y="70"/>
                </a:lnTo>
                <a:lnTo>
                  <a:pt x="23" y="76"/>
                </a:lnTo>
                <a:lnTo>
                  <a:pt x="28" y="81"/>
                </a:lnTo>
                <a:lnTo>
                  <a:pt x="34" y="87"/>
                </a:lnTo>
                <a:lnTo>
                  <a:pt x="39" y="91"/>
                </a:lnTo>
                <a:lnTo>
                  <a:pt x="39" y="91"/>
                </a:lnTo>
                <a:lnTo>
                  <a:pt x="32" y="91"/>
                </a:lnTo>
                <a:lnTo>
                  <a:pt x="25" y="89"/>
                </a:lnTo>
                <a:lnTo>
                  <a:pt x="18" y="87"/>
                </a:lnTo>
                <a:lnTo>
                  <a:pt x="12" y="84"/>
                </a:lnTo>
                <a:lnTo>
                  <a:pt x="12" y="84"/>
                </a:lnTo>
                <a:lnTo>
                  <a:pt x="12" y="85"/>
                </a:lnTo>
                <a:lnTo>
                  <a:pt x="12" y="85"/>
                </a:lnTo>
                <a:lnTo>
                  <a:pt x="13" y="95"/>
                </a:lnTo>
                <a:lnTo>
                  <a:pt x="16" y="105"/>
                </a:lnTo>
                <a:lnTo>
                  <a:pt x="20" y="115"/>
                </a:lnTo>
                <a:lnTo>
                  <a:pt x="25" y="123"/>
                </a:lnTo>
                <a:lnTo>
                  <a:pt x="33" y="130"/>
                </a:lnTo>
                <a:lnTo>
                  <a:pt x="41" y="136"/>
                </a:lnTo>
                <a:lnTo>
                  <a:pt x="50" y="140"/>
                </a:lnTo>
                <a:lnTo>
                  <a:pt x="60" y="143"/>
                </a:lnTo>
                <a:lnTo>
                  <a:pt x="60" y="143"/>
                </a:lnTo>
                <a:lnTo>
                  <a:pt x="52" y="145"/>
                </a:lnTo>
                <a:lnTo>
                  <a:pt x="44" y="146"/>
                </a:lnTo>
                <a:lnTo>
                  <a:pt x="44" y="146"/>
                </a:lnTo>
                <a:lnTo>
                  <a:pt x="33" y="145"/>
                </a:lnTo>
                <a:lnTo>
                  <a:pt x="33" y="145"/>
                </a:lnTo>
                <a:lnTo>
                  <a:pt x="37" y="153"/>
                </a:lnTo>
                <a:lnTo>
                  <a:pt x="41" y="161"/>
                </a:lnTo>
                <a:lnTo>
                  <a:pt x="47" y="168"/>
                </a:lnTo>
                <a:lnTo>
                  <a:pt x="54" y="175"/>
                </a:lnTo>
                <a:lnTo>
                  <a:pt x="62" y="179"/>
                </a:lnTo>
                <a:lnTo>
                  <a:pt x="71" y="183"/>
                </a:lnTo>
                <a:lnTo>
                  <a:pt x="79" y="185"/>
                </a:lnTo>
                <a:lnTo>
                  <a:pt x="89" y="186"/>
                </a:lnTo>
                <a:lnTo>
                  <a:pt x="89" y="186"/>
                </a:lnTo>
                <a:lnTo>
                  <a:pt x="81" y="192"/>
                </a:lnTo>
                <a:lnTo>
                  <a:pt x="73" y="197"/>
                </a:lnTo>
                <a:lnTo>
                  <a:pt x="64" y="201"/>
                </a:lnTo>
                <a:lnTo>
                  <a:pt x="54" y="206"/>
                </a:lnTo>
                <a:lnTo>
                  <a:pt x="45" y="208"/>
                </a:lnTo>
                <a:lnTo>
                  <a:pt x="35" y="210"/>
                </a:lnTo>
                <a:lnTo>
                  <a:pt x="25" y="212"/>
                </a:lnTo>
                <a:lnTo>
                  <a:pt x="14" y="212"/>
                </a:lnTo>
                <a:lnTo>
                  <a:pt x="14" y="212"/>
                </a:lnTo>
                <a:lnTo>
                  <a:pt x="0" y="211"/>
                </a:lnTo>
                <a:lnTo>
                  <a:pt x="0" y="211"/>
                </a:lnTo>
                <a:lnTo>
                  <a:pt x="10" y="217"/>
                </a:lnTo>
                <a:lnTo>
                  <a:pt x="21" y="222"/>
                </a:lnTo>
                <a:lnTo>
                  <a:pt x="32" y="227"/>
                </a:lnTo>
                <a:lnTo>
                  <a:pt x="44" y="231"/>
                </a:lnTo>
                <a:lnTo>
                  <a:pt x="55" y="235"/>
                </a:lnTo>
                <a:lnTo>
                  <a:pt x="68" y="237"/>
                </a:lnTo>
                <a:lnTo>
                  <a:pt x="80" y="238"/>
                </a:lnTo>
                <a:lnTo>
                  <a:pt x="93" y="238"/>
                </a:lnTo>
                <a:lnTo>
                  <a:pt x="93" y="238"/>
                </a:lnTo>
                <a:lnTo>
                  <a:pt x="112" y="237"/>
                </a:lnTo>
                <a:lnTo>
                  <a:pt x="132" y="233"/>
                </a:lnTo>
                <a:lnTo>
                  <a:pt x="149" y="229"/>
                </a:lnTo>
                <a:lnTo>
                  <a:pt x="166" y="222"/>
                </a:lnTo>
                <a:lnTo>
                  <a:pt x="180" y="215"/>
                </a:lnTo>
                <a:lnTo>
                  <a:pt x="195" y="205"/>
                </a:lnTo>
                <a:lnTo>
                  <a:pt x="207" y="194"/>
                </a:lnTo>
                <a:lnTo>
                  <a:pt x="220" y="183"/>
                </a:lnTo>
                <a:lnTo>
                  <a:pt x="229" y="169"/>
                </a:lnTo>
                <a:lnTo>
                  <a:pt x="238" y="156"/>
                </a:lnTo>
                <a:lnTo>
                  <a:pt x="246" y="141"/>
                </a:lnTo>
                <a:lnTo>
                  <a:pt x="252" y="127"/>
                </a:lnTo>
                <a:lnTo>
                  <a:pt x="257" y="112"/>
                </a:lnTo>
                <a:lnTo>
                  <a:pt x="260" y="97"/>
                </a:lnTo>
                <a:lnTo>
                  <a:pt x="262" y="82"/>
                </a:lnTo>
                <a:lnTo>
                  <a:pt x="263" y="67"/>
                </a:lnTo>
                <a:lnTo>
                  <a:pt x="263" y="67"/>
                </a:lnTo>
                <a:lnTo>
                  <a:pt x="263" y="59"/>
                </a:lnTo>
                <a:lnTo>
                  <a:pt x="263" y="59"/>
                </a:lnTo>
                <a:lnTo>
                  <a:pt x="271" y="52"/>
                </a:lnTo>
                <a:lnTo>
                  <a:pt x="280" y="45"/>
                </a:lnTo>
                <a:lnTo>
                  <a:pt x="287" y="37"/>
                </a:lnTo>
                <a:lnTo>
                  <a:pt x="293" y="28"/>
                </a:lnTo>
                <a:lnTo>
                  <a:pt x="293" y="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E3F8BF07-28C6-4B06-96D2-FC0C48AF4EA1}"/>
              </a:ext>
            </a:extLst>
          </p:cNvPr>
          <p:cNvSpPr>
            <a:spLocks/>
          </p:cNvSpPr>
          <p:nvPr/>
        </p:nvSpPr>
        <p:spPr bwMode="auto">
          <a:xfrm>
            <a:off x="10749961" y="2366722"/>
            <a:ext cx="509378" cy="508431"/>
          </a:xfrm>
          <a:custGeom>
            <a:avLst/>
            <a:gdLst>
              <a:gd name="T0" fmla="*/ 164 w 204"/>
              <a:gd name="T1" fmla="*/ 0 h 204"/>
              <a:gd name="T2" fmla="*/ 39 w 204"/>
              <a:gd name="T3" fmla="*/ 0 h 204"/>
              <a:gd name="T4" fmla="*/ 0 w 204"/>
              <a:gd name="T5" fmla="*/ 39 h 204"/>
              <a:gd name="T6" fmla="*/ 0 w 204"/>
              <a:gd name="T7" fmla="*/ 81 h 204"/>
              <a:gd name="T8" fmla="*/ 0 w 204"/>
              <a:gd name="T9" fmla="*/ 164 h 204"/>
              <a:gd name="T10" fmla="*/ 39 w 204"/>
              <a:gd name="T11" fmla="*/ 204 h 204"/>
              <a:gd name="T12" fmla="*/ 164 w 204"/>
              <a:gd name="T13" fmla="*/ 204 h 204"/>
              <a:gd name="T14" fmla="*/ 204 w 204"/>
              <a:gd name="T15" fmla="*/ 164 h 204"/>
              <a:gd name="T16" fmla="*/ 204 w 204"/>
              <a:gd name="T17" fmla="*/ 81 h 204"/>
              <a:gd name="T18" fmla="*/ 204 w 204"/>
              <a:gd name="T19" fmla="*/ 39 h 204"/>
              <a:gd name="T20" fmla="*/ 164 w 204"/>
              <a:gd name="T21" fmla="*/ 0 h 204"/>
              <a:gd name="T22" fmla="*/ 176 w 204"/>
              <a:gd name="T23" fmla="*/ 23 h 204"/>
              <a:gd name="T24" fmla="*/ 180 w 204"/>
              <a:gd name="T25" fmla="*/ 23 h 204"/>
              <a:gd name="T26" fmla="*/ 180 w 204"/>
              <a:gd name="T27" fmla="*/ 28 h 204"/>
              <a:gd name="T28" fmla="*/ 180 w 204"/>
              <a:gd name="T29" fmla="*/ 58 h 204"/>
              <a:gd name="T30" fmla="*/ 146 w 204"/>
              <a:gd name="T31" fmla="*/ 58 h 204"/>
              <a:gd name="T32" fmla="*/ 146 w 204"/>
              <a:gd name="T33" fmla="*/ 24 h 204"/>
              <a:gd name="T34" fmla="*/ 176 w 204"/>
              <a:gd name="T35" fmla="*/ 23 h 204"/>
              <a:gd name="T36" fmla="*/ 73 w 204"/>
              <a:gd name="T37" fmla="*/ 81 h 204"/>
              <a:gd name="T38" fmla="*/ 102 w 204"/>
              <a:gd name="T39" fmla="*/ 66 h 204"/>
              <a:gd name="T40" fmla="*/ 131 w 204"/>
              <a:gd name="T41" fmla="*/ 81 h 204"/>
              <a:gd name="T42" fmla="*/ 138 w 204"/>
              <a:gd name="T43" fmla="*/ 102 h 204"/>
              <a:gd name="T44" fmla="*/ 102 w 204"/>
              <a:gd name="T45" fmla="*/ 138 h 204"/>
              <a:gd name="T46" fmla="*/ 66 w 204"/>
              <a:gd name="T47" fmla="*/ 102 h 204"/>
              <a:gd name="T48" fmla="*/ 73 w 204"/>
              <a:gd name="T49" fmla="*/ 81 h 204"/>
              <a:gd name="T50" fmla="*/ 184 w 204"/>
              <a:gd name="T51" fmla="*/ 164 h 204"/>
              <a:gd name="T52" fmla="*/ 164 w 204"/>
              <a:gd name="T53" fmla="*/ 184 h 204"/>
              <a:gd name="T54" fmla="*/ 39 w 204"/>
              <a:gd name="T55" fmla="*/ 184 h 204"/>
              <a:gd name="T56" fmla="*/ 20 w 204"/>
              <a:gd name="T57" fmla="*/ 164 h 204"/>
              <a:gd name="T58" fmla="*/ 20 w 204"/>
              <a:gd name="T59" fmla="*/ 81 h 204"/>
              <a:gd name="T60" fmla="*/ 50 w 204"/>
              <a:gd name="T61" fmla="*/ 81 h 204"/>
              <a:gd name="T62" fmla="*/ 46 w 204"/>
              <a:gd name="T63" fmla="*/ 102 h 204"/>
              <a:gd name="T64" fmla="*/ 102 w 204"/>
              <a:gd name="T65" fmla="*/ 158 h 204"/>
              <a:gd name="T66" fmla="*/ 157 w 204"/>
              <a:gd name="T67" fmla="*/ 102 h 204"/>
              <a:gd name="T68" fmla="*/ 153 w 204"/>
              <a:gd name="T69" fmla="*/ 81 h 204"/>
              <a:gd name="T70" fmla="*/ 184 w 204"/>
              <a:gd name="T71" fmla="*/ 81 h 204"/>
              <a:gd name="T72" fmla="*/ 184 w 204"/>
              <a:gd name="T73" fmla="*/ 164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04" h="204">
                <a:moveTo>
                  <a:pt x="164" y="0"/>
                </a:moveTo>
                <a:cubicBezTo>
                  <a:pt x="39" y="0"/>
                  <a:pt x="39" y="0"/>
                  <a:pt x="39" y="0"/>
                </a:cubicBezTo>
                <a:cubicBezTo>
                  <a:pt x="17" y="0"/>
                  <a:pt x="0" y="18"/>
                  <a:pt x="0" y="39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164"/>
                  <a:pt x="0" y="164"/>
                  <a:pt x="0" y="164"/>
                </a:cubicBezTo>
                <a:cubicBezTo>
                  <a:pt x="0" y="186"/>
                  <a:pt x="17" y="204"/>
                  <a:pt x="39" y="204"/>
                </a:cubicBezTo>
                <a:cubicBezTo>
                  <a:pt x="164" y="204"/>
                  <a:pt x="164" y="204"/>
                  <a:pt x="164" y="204"/>
                </a:cubicBezTo>
                <a:cubicBezTo>
                  <a:pt x="186" y="204"/>
                  <a:pt x="204" y="186"/>
                  <a:pt x="204" y="164"/>
                </a:cubicBezTo>
                <a:cubicBezTo>
                  <a:pt x="204" y="81"/>
                  <a:pt x="204" y="81"/>
                  <a:pt x="204" y="81"/>
                </a:cubicBezTo>
                <a:cubicBezTo>
                  <a:pt x="204" y="39"/>
                  <a:pt x="204" y="39"/>
                  <a:pt x="204" y="39"/>
                </a:cubicBezTo>
                <a:cubicBezTo>
                  <a:pt x="204" y="18"/>
                  <a:pt x="186" y="0"/>
                  <a:pt x="164" y="0"/>
                </a:cubicBezTo>
                <a:close/>
                <a:moveTo>
                  <a:pt x="176" y="23"/>
                </a:moveTo>
                <a:cubicBezTo>
                  <a:pt x="180" y="23"/>
                  <a:pt x="180" y="23"/>
                  <a:pt x="180" y="23"/>
                </a:cubicBezTo>
                <a:cubicBezTo>
                  <a:pt x="180" y="28"/>
                  <a:pt x="180" y="28"/>
                  <a:pt x="180" y="28"/>
                </a:cubicBezTo>
                <a:cubicBezTo>
                  <a:pt x="180" y="58"/>
                  <a:pt x="180" y="58"/>
                  <a:pt x="180" y="58"/>
                </a:cubicBezTo>
                <a:cubicBezTo>
                  <a:pt x="146" y="58"/>
                  <a:pt x="146" y="58"/>
                  <a:pt x="146" y="58"/>
                </a:cubicBezTo>
                <a:cubicBezTo>
                  <a:pt x="146" y="24"/>
                  <a:pt x="146" y="24"/>
                  <a:pt x="146" y="24"/>
                </a:cubicBezTo>
                <a:lnTo>
                  <a:pt x="176" y="23"/>
                </a:lnTo>
                <a:close/>
                <a:moveTo>
                  <a:pt x="73" y="81"/>
                </a:moveTo>
                <a:cubicBezTo>
                  <a:pt x="79" y="72"/>
                  <a:pt x="90" y="66"/>
                  <a:pt x="102" y="66"/>
                </a:cubicBezTo>
                <a:cubicBezTo>
                  <a:pt x="114" y="66"/>
                  <a:pt x="124" y="72"/>
                  <a:pt x="131" y="81"/>
                </a:cubicBezTo>
                <a:cubicBezTo>
                  <a:pt x="135" y="87"/>
                  <a:pt x="138" y="94"/>
                  <a:pt x="138" y="102"/>
                </a:cubicBezTo>
                <a:cubicBezTo>
                  <a:pt x="138" y="122"/>
                  <a:pt x="121" y="138"/>
                  <a:pt x="102" y="138"/>
                </a:cubicBezTo>
                <a:cubicBezTo>
                  <a:pt x="82" y="138"/>
                  <a:pt x="66" y="122"/>
                  <a:pt x="66" y="102"/>
                </a:cubicBezTo>
                <a:cubicBezTo>
                  <a:pt x="66" y="94"/>
                  <a:pt x="68" y="87"/>
                  <a:pt x="73" y="81"/>
                </a:cubicBezTo>
                <a:close/>
                <a:moveTo>
                  <a:pt x="184" y="164"/>
                </a:moveTo>
                <a:cubicBezTo>
                  <a:pt x="184" y="175"/>
                  <a:pt x="175" y="184"/>
                  <a:pt x="164" y="184"/>
                </a:cubicBezTo>
                <a:cubicBezTo>
                  <a:pt x="39" y="184"/>
                  <a:pt x="39" y="184"/>
                  <a:pt x="39" y="184"/>
                </a:cubicBezTo>
                <a:cubicBezTo>
                  <a:pt x="28" y="184"/>
                  <a:pt x="20" y="175"/>
                  <a:pt x="20" y="164"/>
                </a:cubicBezTo>
                <a:cubicBezTo>
                  <a:pt x="20" y="81"/>
                  <a:pt x="20" y="81"/>
                  <a:pt x="20" y="81"/>
                </a:cubicBezTo>
                <a:cubicBezTo>
                  <a:pt x="50" y="81"/>
                  <a:pt x="50" y="81"/>
                  <a:pt x="50" y="81"/>
                </a:cubicBezTo>
                <a:cubicBezTo>
                  <a:pt x="47" y="87"/>
                  <a:pt x="46" y="95"/>
                  <a:pt x="46" y="102"/>
                </a:cubicBezTo>
                <a:cubicBezTo>
                  <a:pt x="46" y="133"/>
                  <a:pt x="71" y="158"/>
                  <a:pt x="102" y="158"/>
                </a:cubicBezTo>
                <a:cubicBezTo>
                  <a:pt x="132" y="158"/>
                  <a:pt x="157" y="133"/>
                  <a:pt x="157" y="102"/>
                </a:cubicBezTo>
                <a:cubicBezTo>
                  <a:pt x="157" y="95"/>
                  <a:pt x="156" y="87"/>
                  <a:pt x="153" y="81"/>
                </a:cubicBezTo>
                <a:cubicBezTo>
                  <a:pt x="184" y="81"/>
                  <a:pt x="184" y="81"/>
                  <a:pt x="184" y="81"/>
                </a:cubicBezTo>
                <a:lnTo>
                  <a:pt x="184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49FA4C9-6F15-4525-B051-7F0803BEF91A}"/>
              </a:ext>
            </a:extLst>
          </p:cNvPr>
          <p:cNvGrpSpPr/>
          <p:nvPr/>
        </p:nvGrpSpPr>
        <p:grpSpPr>
          <a:xfrm>
            <a:off x="574236" y="1959334"/>
            <a:ext cx="3376715" cy="155745"/>
            <a:chOff x="574236" y="1959334"/>
            <a:chExt cx="3376715" cy="155745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AAB1CCFF-7C64-4E4F-B8AD-4ED3583A0610}"/>
                </a:ext>
              </a:extLst>
            </p:cNvPr>
            <p:cNvSpPr/>
            <p:nvPr/>
          </p:nvSpPr>
          <p:spPr>
            <a:xfrm>
              <a:off x="574236" y="1959334"/>
              <a:ext cx="3376715" cy="15574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BB4F3423-7453-4A0F-81A8-093E9B8FD926}"/>
                </a:ext>
              </a:extLst>
            </p:cNvPr>
            <p:cNvGrpSpPr/>
            <p:nvPr/>
          </p:nvGrpSpPr>
          <p:grpSpPr>
            <a:xfrm>
              <a:off x="685800" y="1996724"/>
              <a:ext cx="452673" cy="80963"/>
              <a:chOff x="685800" y="1996724"/>
              <a:chExt cx="452673" cy="80963"/>
            </a:xfrm>
          </p:grpSpPr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E1362401-06CF-487F-A54B-C23655704378}"/>
                  </a:ext>
                </a:extLst>
              </p:cNvPr>
              <p:cNvSpPr/>
              <p:nvPr/>
            </p:nvSpPr>
            <p:spPr>
              <a:xfrm>
                <a:off x="685800" y="1996724"/>
                <a:ext cx="80963" cy="8096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7205B291-4CC6-4EE4-A46A-CA0C7AA36E01}"/>
                  </a:ext>
                </a:extLst>
              </p:cNvPr>
              <p:cNvSpPr/>
              <p:nvPr/>
            </p:nvSpPr>
            <p:spPr>
              <a:xfrm>
                <a:off x="871655" y="1996724"/>
                <a:ext cx="80963" cy="8096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33A02BD7-9A95-48E3-81B4-9181BC3C5B1A}"/>
                  </a:ext>
                </a:extLst>
              </p:cNvPr>
              <p:cNvSpPr/>
              <p:nvPr/>
            </p:nvSpPr>
            <p:spPr>
              <a:xfrm>
                <a:off x="1057510" y="1996724"/>
                <a:ext cx="80963" cy="8096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521A1DE-33B8-42AC-B510-A326259CF8F2}"/>
              </a:ext>
            </a:extLst>
          </p:cNvPr>
          <p:cNvGrpSpPr/>
          <p:nvPr/>
        </p:nvGrpSpPr>
        <p:grpSpPr>
          <a:xfrm>
            <a:off x="3949325" y="1372603"/>
            <a:ext cx="4284935" cy="197635"/>
            <a:chOff x="574236" y="1959334"/>
            <a:chExt cx="3376715" cy="155745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BDB5CD0B-414A-43DD-BFCE-2A252361ECEE}"/>
                </a:ext>
              </a:extLst>
            </p:cNvPr>
            <p:cNvSpPr/>
            <p:nvPr/>
          </p:nvSpPr>
          <p:spPr>
            <a:xfrm>
              <a:off x="574236" y="1959334"/>
              <a:ext cx="3376715" cy="15574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B38E1111-7B3C-4BE2-ADDC-4E280ED1D173}"/>
                </a:ext>
              </a:extLst>
            </p:cNvPr>
            <p:cNvGrpSpPr/>
            <p:nvPr/>
          </p:nvGrpSpPr>
          <p:grpSpPr>
            <a:xfrm>
              <a:off x="685800" y="1996724"/>
              <a:ext cx="452673" cy="80963"/>
              <a:chOff x="685800" y="1996724"/>
              <a:chExt cx="452673" cy="80963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CE34182F-7025-4AE0-9675-DDAF99D3B3CA}"/>
                  </a:ext>
                </a:extLst>
              </p:cNvPr>
              <p:cNvSpPr/>
              <p:nvPr/>
            </p:nvSpPr>
            <p:spPr>
              <a:xfrm>
                <a:off x="685800" y="1996724"/>
                <a:ext cx="80963" cy="8096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0EC74EBC-1A1C-4955-8807-492C471BCD68}"/>
                  </a:ext>
                </a:extLst>
              </p:cNvPr>
              <p:cNvSpPr/>
              <p:nvPr/>
            </p:nvSpPr>
            <p:spPr>
              <a:xfrm>
                <a:off x="871655" y="1996724"/>
                <a:ext cx="80963" cy="8096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4CF84151-B1D4-4DD5-B26E-C3233ACA8B3A}"/>
                  </a:ext>
                </a:extLst>
              </p:cNvPr>
              <p:cNvSpPr/>
              <p:nvPr/>
            </p:nvSpPr>
            <p:spPr>
              <a:xfrm>
                <a:off x="1057510" y="1996724"/>
                <a:ext cx="80963" cy="8096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B171A01-7FA9-4D9E-8E68-3F24A3BF417A}"/>
              </a:ext>
            </a:extLst>
          </p:cNvPr>
          <p:cNvGrpSpPr/>
          <p:nvPr/>
        </p:nvGrpSpPr>
        <p:grpSpPr>
          <a:xfrm>
            <a:off x="8232634" y="1959334"/>
            <a:ext cx="3376715" cy="155745"/>
            <a:chOff x="574236" y="1959334"/>
            <a:chExt cx="3376715" cy="155745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4418935-7636-4536-88F0-3E0A04F8A183}"/>
                </a:ext>
              </a:extLst>
            </p:cNvPr>
            <p:cNvSpPr/>
            <p:nvPr/>
          </p:nvSpPr>
          <p:spPr>
            <a:xfrm>
              <a:off x="574236" y="1959334"/>
              <a:ext cx="3376715" cy="15574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34713653-9A9E-4CBD-B4D9-ED8095C73D94}"/>
                </a:ext>
              </a:extLst>
            </p:cNvPr>
            <p:cNvGrpSpPr/>
            <p:nvPr/>
          </p:nvGrpSpPr>
          <p:grpSpPr>
            <a:xfrm>
              <a:off x="685800" y="1996724"/>
              <a:ext cx="452673" cy="80963"/>
              <a:chOff x="685800" y="1996724"/>
              <a:chExt cx="452673" cy="80963"/>
            </a:xfrm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D65D2134-A4E0-4487-B6B8-B5B514A619A7}"/>
                  </a:ext>
                </a:extLst>
              </p:cNvPr>
              <p:cNvSpPr/>
              <p:nvPr/>
            </p:nvSpPr>
            <p:spPr>
              <a:xfrm>
                <a:off x="685800" y="1996724"/>
                <a:ext cx="80963" cy="8096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6629107D-F3F1-47B1-AC6C-AAE766C3E5F5}"/>
                  </a:ext>
                </a:extLst>
              </p:cNvPr>
              <p:cNvSpPr/>
              <p:nvPr/>
            </p:nvSpPr>
            <p:spPr>
              <a:xfrm>
                <a:off x="871655" y="1996724"/>
                <a:ext cx="80963" cy="8096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FE09AC4A-589B-4E02-8522-3BC4D0E587AF}"/>
                  </a:ext>
                </a:extLst>
              </p:cNvPr>
              <p:cNvSpPr/>
              <p:nvPr/>
            </p:nvSpPr>
            <p:spPr>
              <a:xfrm>
                <a:off x="1057510" y="1996724"/>
                <a:ext cx="80963" cy="8096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3" name="椭圆 22">
            <a:extLst>
              <a:ext uri="{FF2B5EF4-FFF2-40B4-BE49-F238E27FC236}">
                <a16:creationId xmlns:a16="http://schemas.microsoft.com/office/drawing/2014/main" id="{C396A0E3-F364-4273-B248-28D2D9FE425B}"/>
              </a:ext>
            </a:extLst>
          </p:cNvPr>
          <p:cNvSpPr/>
          <p:nvPr/>
        </p:nvSpPr>
        <p:spPr>
          <a:xfrm>
            <a:off x="685800" y="4892032"/>
            <a:ext cx="636954" cy="6369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4" name="文本框 46">
            <a:extLst>
              <a:ext uri="{FF2B5EF4-FFF2-40B4-BE49-F238E27FC236}">
                <a16:creationId xmlns:a16="http://schemas.microsoft.com/office/drawing/2014/main" id="{4C0F77DE-E4A7-4192-B56E-7B34E3ECBE56}"/>
              </a:ext>
            </a:extLst>
          </p:cNvPr>
          <p:cNvSpPr txBox="1"/>
          <p:nvPr/>
        </p:nvSpPr>
        <p:spPr>
          <a:xfrm>
            <a:off x="1530630" y="5199797"/>
            <a:ext cx="2224314" cy="589556"/>
          </a:xfrm>
          <a:prstGeom prst="rect">
            <a:avLst/>
          </a:prstGeom>
          <a:noFill/>
        </p:spPr>
        <p:txBody>
          <a:bodyPr wrap="square" lIns="72000" tIns="0" rIns="72000" bIns="0" anchor="ctr" anchorCtr="0">
            <a:normAutofit/>
          </a:bodyPr>
          <a:lstStyle/>
          <a:p>
            <a:pPr defTabSz="914378">
              <a:lnSpc>
                <a:spcPct val="120000"/>
              </a:lnSpc>
              <a:defRPr/>
            </a:pPr>
            <a:r>
              <a:rPr lang="zh-CN" altLang="en-US" sz="1050"/>
              <a:t>此部分内容作为文字排版占位显示</a:t>
            </a:r>
            <a:br>
              <a:rPr lang="zh-CN" altLang="en-US" sz="1050"/>
            </a:br>
            <a:r>
              <a:rPr lang="zh-CN" altLang="en-US" sz="1050"/>
              <a:t>（建议使用主题字体）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925466F-55D4-4414-83F5-043A8370F470}"/>
              </a:ext>
            </a:extLst>
          </p:cNvPr>
          <p:cNvSpPr/>
          <p:nvPr/>
        </p:nvSpPr>
        <p:spPr>
          <a:xfrm>
            <a:off x="1530630" y="4892032"/>
            <a:ext cx="2224314" cy="246221"/>
          </a:xfrm>
          <a:prstGeom prst="rect">
            <a:avLst/>
          </a:prstGeom>
        </p:spPr>
        <p:txBody>
          <a:bodyPr wrap="none" lIns="72000" tIns="0" rIns="72000" bIns="0">
            <a:normAutofit fontScale="92500" lnSpcReduction="10000"/>
          </a:bodyPr>
          <a:lstStyle/>
          <a:p>
            <a:pPr lvl="0" defTabSz="914378">
              <a:defRPr/>
            </a:pPr>
            <a:r>
              <a:rPr lang="zh-CN" altLang="en-US" b="1">
                <a:solidFill>
                  <a:schemeClr val="accent2"/>
                </a:solidFill>
              </a:rPr>
              <a:t>标题文本预设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E9E80DDB-2EB6-4DB0-97AC-035E241BE378}"/>
              </a:ext>
            </a:extLst>
          </p:cNvPr>
          <p:cNvSpPr/>
          <p:nvPr/>
        </p:nvSpPr>
        <p:spPr>
          <a:xfrm>
            <a:off x="4613002" y="4892032"/>
            <a:ext cx="636954" cy="6369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7" name="文本框 49">
            <a:extLst>
              <a:ext uri="{FF2B5EF4-FFF2-40B4-BE49-F238E27FC236}">
                <a16:creationId xmlns:a16="http://schemas.microsoft.com/office/drawing/2014/main" id="{E5146E07-BE2A-438B-8D1E-8B4AF610615C}"/>
              </a:ext>
            </a:extLst>
          </p:cNvPr>
          <p:cNvSpPr txBox="1"/>
          <p:nvPr/>
        </p:nvSpPr>
        <p:spPr>
          <a:xfrm>
            <a:off x="5457832" y="5199797"/>
            <a:ext cx="2224314" cy="589556"/>
          </a:xfrm>
          <a:prstGeom prst="rect">
            <a:avLst/>
          </a:prstGeom>
          <a:noFill/>
        </p:spPr>
        <p:txBody>
          <a:bodyPr wrap="square" lIns="72000" tIns="0" rIns="72000" bIns="0" anchor="ctr" anchorCtr="0">
            <a:normAutofit/>
          </a:bodyPr>
          <a:lstStyle/>
          <a:p>
            <a:pPr defTabSz="914378">
              <a:lnSpc>
                <a:spcPct val="120000"/>
              </a:lnSpc>
              <a:defRPr/>
            </a:pPr>
            <a:r>
              <a:rPr lang="zh-CN" altLang="en-US" sz="1050"/>
              <a:t>此部分内容作为文字排版占位显示</a:t>
            </a:r>
            <a:br>
              <a:rPr lang="zh-CN" altLang="en-US" sz="1050"/>
            </a:br>
            <a:r>
              <a:rPr lang="zh-CN" altLang="en-US" sz="1050"/>
              <a:t>（建议使用主题字体）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CF9BF33-4A0A-4B56-BB47-37DB821037DC}"/>
              </a:ext>
            </a:extLst>
          </p:cNvPr>
          <p:cNvSpPr/>
          <p:nvPr/>
        </p:nvSpPr>
        <p:spPr>
          <a:xfrm>
            <a:off x="5457832" y="4892032"/>
            <a:ext cx="2224314" cy="246221"/>
          </a:xfrm>
          <a:prstGeom prst="rect">
            <a:avLst/>
          </a:prstGeom>
        </p:spPr>
        <p:txBody>
          <a:bodyPr wrap="none" lIns="72000" tIns="0" rIns="72000" bIns="0">
            <a:normAutofit fontScale="92500" lnSpcReduction="10000"/>
          </a:bodyPr>
          <a:lstStyle/>
          <a:p>
            <a:pPr lvl="0" defTabSz="914378">
              <a:defRPr/>
            </a:pPr>
            <a:r>
              <a:rPr lang="zh-CN" altLang="en-US" b="1">
                <a:solidFill>
                  <a:schemeClr val="accent1"/>
                </a:solidFill>
              </a:rPr>
              <a:t>标题文本预设</a:t>
            </a: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5F766DDB-7B1B-4930-9AC5-535A1507F3D7}"/>
              </a:ext>
            </a:extLst>
          </p:cNvPr>
          <p:cNvSpPr/>
          <p:nvPr/>
        </p:nvSpPr>
        <p:spPr>
          <a:xfrm>
            <a:off x="8540205" y="4892032"/>
            <a:ext cx="636954" cy="63695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0" name="文本框 52">
            <a:extLst>
              <a:ext uri="{FF2B5EF4-FFF2-40B4-BE49-F238E27FC236}">
                <a16:creationId xmlns:a16="http://schemas.microsoft.com/office/drawing/2014/main" id="{083FB69F-706F-4C9F-8F3B-ABF9C9AB6F70}"/>
              </a:ext>
            </a:extLst>
          </p:cNvPr>
          <p:cNvSpPr txBox="1"/>
          <p:nvPr/>
        </p:nvSpPr>
        <p:spPr>
          <a:xfrm>
            <a:off x="9385035" y="5199797"/>
            <a:ext cx="2224314" cy="589556"/>
          </a:xfrm>
          <a:prstGeom prst="rect">
            <a:avLst/>
          </a:prstGeom>
          <a:noFill/>
        </p:spPr>
        <p:txBody>
          <a:bodyPr wrap="square" lIns="72000" tIns="0" rIns="72000" bIns="0" anchor="ctr" anchorCtr="0">
            <a:normAutofit/>
          </a:bodyPr>
          <a:lstStyle/>
          <a:p>
            <a:pPr defTabSz="914378">
              <a:lnSpc>
                <a:spcPct val="120000"/>
              </a:lnSpc>
              <a:defRPr/>
            </a:pPr>
            <a:r>
              <a:rPr lang="zh-CN" altLang="en-US" sz="1050"/>
              <a:t>此部分内容作为文字排版占位显示</a:t>
            </a:r>
            <a:br>
              <a:rPr lang="zh-CN" altLang="en-US" sz="1050"/>
            </a:br>
            <a:r>
              <a:rPr lang="zh-CN" altLang="en-US" sz="1050"/>
              <a:t>（建议使用主题字体）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9D9FF08-D282-4594-9B4C-0C36C9A2F90C}"/>
              </a:ext>
            </a:extLst>
          </p:cNvPr>
          <p:cNvSpPr/>
          <p:nvPr/>
        </p:nvSpPr>
        <p:spPr>
          <a:xfrm>
            <a:off x="9385035" y="4892032"/>
            <a:ext cx="2224314" cy="246221"/>
          </a:xfrm>
          <a:prstGeom prst="rect">
            <a:avLst/>
          </a:prstGeom>
        </p:spPr>
        <p:txBody>
          <a:bodyPr wrap="none" lIns="72000" tIns="0" rIns="72000" bIns="0">
            <a:normAutofit fontScale="92500" lnSpcReduction="10000"/>
          </a:bodyPr>
          <a:lstStyle/>
          <a:p>
            <a:pPr lvl="0" defTabSz="914378">
              <a:defRPr/>
            </a:pPr>
            <a:r>
              <a:rPr lang="zh-CN" altLang="en-US" b="1">
                <a:solidFill>
                  <a:schemeClr val="accent4"/>
                </a:solidFill>
              </a:rPr>
              <a:t>标题文本预设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0EBE729-2B62-447B-AFC8-8D25541D50B3}"/>
              </a:ext>
            </a:extLst>
          </p:cNvPr>
          <p:cNvSpPr/>
          <p:nvPr/>
        </p:nvSpPr>
        <p:spPr>
          <a:xfrm>
            <a:off x="3950572" y="1568276"/>
            <a:ext cx="2880370" cy="2528061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7CCC8CB-C28F-41AB-9B76-23D371FC160A}"/>
              </a:ext>
            </a:extLst>
          </p:cNvPr>
          <p:cNvSpPr/>
          <p:nvPr/>
        </p:nvSpPr>
        <p:spPr>
          <a:xfrm>
            <a:off x="8233283" y="2106774"/>
            <a:ext cx="2263213" cy="1989563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DDBC87B-AF5D-4D8C-A994-D955B7495FCF}"/>
              </a:ext>
            </a:extLst>
          </p:cNvPr>
          <p:cNvSpPr/>
          <p:nvPr/>
        </p:nvSpPr>
        <p:spPr>
          <a:xfrm>
            <a:off x="574617" y="2106774"/>
            <a:ext cx="2271427" cy="1989563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4" name="Freeform 21">
            <a:extLst>
              <a:ext uri="{FF2B5EF4-FFF2-40B4-BE49-F238E27FC236}">
                <a16:creationId xmlns:a16="http://schemas.microsoft.com/office/drawing/2014/main" id="{27EE8589-D6DD-40BE-8704-4430F78EEC47}"/>
              </a:ext>
            </a:extLst>
          </p:cNvPr>
          <p:cNvSpPr>
            <a:spLocks/>
          </p:cNvSpPr>
          <p:nvPr/>
        </p:nvSpPr>
        <p:spPr bwMode="auto">
          <a:xfrm rot="10800000">
            <a:off x="0" y="-38137"/>
            <a:ext cx="12184330" cy="2011441"/>
          </a:xfrm>
          <a:custGeom>
            <a:avLst/>
            <a:gdLst>
              <a:gd name="T0" fmla="*/ 5120 w 5120"/>
              <a:gd name="T1" fmla="*/ 246 h 1277"/>
              <a:gd name="T2" fmla="*/ 4536 w 5120"/>
              <a:gd name="T3" fmla="*/ 0 h 1277"/>
              <a:gd name="T4" fmla="*/ 2732 w 5120"/>
              <a:gd name="T5" fmla="*/ 1028 h 1277"/>
              <a:gd name="T6" fmla="*/ 1360 w 5120"/>
              <a:gd name="T7" fmla="*/ 460 h 1277"/>
              <a:gd name="T8" fmla="*/ 0 w 5120"/>
              <a:gd name="T9" fmla="*/ 1025 h 1277"/>
              <a:gd name="T10" fmla="*/ 0 w 5120"/>
              <a:gd name="T11" fmla="*/ 1277 h 1277"/>
              <a:gd name="T12" fmla="*/ 5120 w 5120"/>
              <a:gd name="T13" fmla="*/ 1277 h 1277"/>
              <a:gd name="T14" fmla="*/ 5120 w 5120"/>
              <a:gd name="T15" fmla="*/ 246 h 1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20" h="1277">
                <a:moveTo>
                  <a:pt x="5120" y="246"/>
                </a:moveTo>
                <a:cubicBezTo>
                  <a:pt x="4927" y="104"/>
                  <a:pt x="4733" y="0"/>
                  <a:pt x="4536" y="0"/>
                </a:cubicBezTo>
                <a:cubicBezTo>
                  <a:pt x="3917" y="0"/>
                  <a:pt x="3348" y="1028"/>
                  <a:pt x="2732" y="1028"/>
                </a:cubicBezTo>
                <a:cubicBezTo>
                  <a:pt x="2116" y="1028"/>
                  <a:pt x="1979" y="460"/>
                  <a:pt x="1360" y="460"/>
                </a:cubicBezTo>
                <a:cubicBezTo>
                  <a:pt x="741" y="460"/>
                  <a:pt x="619" y="1025"/>
                  <a:pt x="0" y="1025"/>
                </a:cubicBezTo>
                <a:cubicBezTo>
                  <a:pt x="0" y="1277"/>
                  <a:pt x="0" y="1277"/>
                  <a:pt x="0" y="1277"/>
                </a:cubicBezTo>
                <a:cubicBezTo>
                  <a:pt x="5120" y="1277"/>
                  <a:pt x="5120" y="1277"/>
                  <a:pt x="5120" y="1277"/>
                </a:cubicBezTo>
                <a:lnTo>
                  <a:pt x="5120" y="24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362057" y="480802"/>
            <a:ext cx="5654040" cy="530997"/>
          </a:xfrm>
          <a:prstGeom prst="rect">
            <a:avLst/>
          </a:prstGeom>
          <a:noFill/>
        </p:spPr>
        <p:txBody>
          <a:bodyPr wrap="none" anchor="ctr" anchorCtr="1">
            <a:normAutofit/>
          </a:bodyPr>
          <a:lstStyle/>
          <a:p>
            <a:pPr algn="ctr"/>
            <a:r>
              <a:rPr lang="zh-CN" altLang="en-US" sz="2000" b="1" dirty="0"/>
              <a:t>标题文本预设</a:t>
            </a:r>
          </a:p>
        </p:txBody>
      </p:sp>
    </p:spTree>
    <p:extLst>
      <p:ext uri="{BB962C8B-B14F-4D97-AF65-F5344CB8AC3E}">
        <p14:creationId xmlns:p14="http://schemas.microsoft.com/office/powerpoint/2010/main" val="2747451065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75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75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25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500"/>
                            </p:stCondLst>
                            <p:childTnLst>
                              <p:par>
                                <p:cTn id="9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75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000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625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6500"/>
                            </p:stCondLst>
                            <p:childTnLst>
                              <p:par>
                                <p:cTn id="10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6750"/>
                            </p:stCondLst>
                            <p:childTnLst>
                              <p:par>
                                <p:cTn id="1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7250"/>
                            </p:stCondLst>
                            <p:childTnLst>
                              <p:par>
                                <p:cTn id="1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500"/>
                            </p:stCondLst>
                            <p:childTnLst>
                              <p:par>
                                <p:cTn id="1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7750"/>
                            </p:stCondLst>
                            <p:childTnLst>
                              <p:par>
                                <p:cTn id="1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000"/>
                            </p:stCondLst>
                            <p:childTnLst>
                              <p:par>
                                <p:cTn id="1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" grpId="0" animBg="1"/>
      <p:bldP spid="6" grpId="0"/>
      <p:bldP spid="8" grpId="0"/>
      <p:bldP spid="9" grpId="0" animBg="1"/>
      <p:bldP spid="10" grpId="0" animBg="1"/>
      <p:bldP spid="11" grpId="0"/>
      <p:bldP spid="13" grpId="0"/>
      <p:bldP spid="14" grpId="0" animBg="1"/>
      <p:bldP spid="15" grpId="0"/>
      <p:bldP spid="17" grpId="0"/>
      <p:bldP spid="18" grpId="0" animBg="1"/>
      <p:bldP spid="19" grpId="0" animBg="1"/>
      <p:bldP spid="23" grpId="0" animBg="1"/>
      <p:bldP spid="24" grpId="0"/>
      <p:bldP spid="25" grpId="0"/>
      <p:bldP spid="26" grpId="0" animBg="1"/>
      <p:bldP spid="27" grpId="0"/>
      <p:bldP spid="28" grpId="0"/>
      <p:bldP spid="29" grpId="0" animBg="1"/>
      <p:bldP spid="30" grpId="0"/>
      <p:bldP spid="31" grpId="0"/>
      <p:bldP spid="32" grpId="0" animBg="1"/>
      <p:bldP spid="33" grpId="0" animBg="1"/>
      <p:bldP spid="34" grpId="0" animBg="1"/>
      <p:bldP spid="54" grpId="0" animBg="1"/>
      <p:bldP spid="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>
            <a:extLst>
              <a:ext uri="{FF2B5EF4-FFF2-40B4-BE49-F238E27FC236}">
                <a16:creationId xmlns:a16="http://schemas.microsoft.com/office/drawing/2014/main" id="{FAA5EA4F-EC6E-4B0C-8B5F-06E9A51EFA24}"/>
              </a:ext>
            </a:extLst>
          </p:cNvPr>
          <p:cNvSpPr/>
          <p:nvPr/>
        </p:nvSpPr>
        <p:spPr>
          <a:xfrm>
            <a:off x="5178144" y="1193318"/>
            <a:ext cx="1682893" cy="1682893"/>
          </a:xfrm>
          <a:prstGeom prst="ellipse">
            <a:avLst/>
          </a:prstGeom>
          <a:gradFill flip="none" rotWithShape="1">
            <a:gsLst>
              <a:gs pos="75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8C38E3BF-58FC-43AE-9663-B338AE94187C}"/>
              </a:ext>
            </a:extLst>
          </p:cNvPr>
          <p:cNvSpPr/>
          <p:nvPr/>
        </p:nvSpPr>
        <p:spPr>
          <a:xfrm>
            <a:off x="5369414" y="1622523"/>
            <a:ext cx="1300356" cy="646331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lvl="0" algn="ctr"/>
            <a:r>
              <a:rPr lang="zh-CN" altLang="en-US" b="1" dirty="0"/>
              <a:t>目录</a:t>
            </a:r>
            <a:br>
              <a:rPr lang="zh-CN" altLang="en-US" b="1" dirty="0"/>
            </a:br>
            <a:r>
              <a:rPr lang="en-US" altLang="zh-CN" b="1" dirty="0"/>
              <a:t>CONTENT</a:t>
            </a:r>
          </a:p>
        </p:txBody>
      </p:sp>
      <p:sp>
        <p:nvSpPr>
          <p:cNvPr id="29" name="Oval 42">
            <a:extLst>
              <a:ext uri="{FF2B5EF4-FFF2-40B4-BE49-F238E27FC236}">
                <a16:creationId xmlns:a16="http://schemas.microsoft.com/office/drawing/2014/main" id="{4CE0C598-1084-48AD-B312-01156C09242C}"/>
              </a:ext>
            </a:extLst>
          </p:cNvPr>
          <p:cNvSpPr/>
          <p:nvPr/>
        </p:nvSpPr>
        <p:spPr bwMode="auto">
          <a:xfrm>
            <a:off x="1847860" y="3136815"/>
            <a:ext cx="1137902" cy="1137902"/>
          </a:xfrm>
          <a:prstGeom prst="ellipse">
            <a:avLst/>
          </a:prstGeom>
          <a:solidFill>
            <a:schemeClr val="accent1">
              <a:lumMod val="10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0" name="Freeform: Shape 28">
            <a:extLst>
              <a:ext uri="{FF2B5EF4-FFF2-40B4-BE49-F238E27FC236}">
                <a16:creationId xmlns:a16="http://schemas.microsoft.com/office/drawing/2014/main" id="{03E298E0-CF6B-4D51-8741-2233170A27CC}"/>
              </a:ext>
            </a:extLst>
          </p:cNvPr>
          <p:cNvSpPr>
            <a:spLocks/>
          </p:cNvSpPr>
          <p:nvPr/>
        </p:nvSpPr>
        <p:spPr bwMode="auto">
          <a:xfrm>
            <a:off x="2148821" y="3437776"/>
            <a:ext cx="535980" cy="535980"/>
          </a:xfrm>
          <a:custGeom>
            <a:avLst/>
            <a:gdLst/>
            <a:ahLst/>
            <a:cxnLst/>
            <a:rect l="0" t="0" r="r" b="b"/>
            <a:pathLst>
              <a:path w="4629150" h="4629150">
                <a:moveTo>
                  <a:pt x="2317164" y="3859790"/>
                </a:moveTo>
                <a:cubicBezTo>
                  <a:pt x="2297115" y="3859790"/>
                  <a:pt x="2280107" y="3866979"/>
                  <a:pt x="2266139" y="3881358"/>
                </a:cubicBezTo>
                <a:cubicBezTo>
                  <a:pt x="2252171" y="3895737"/>
                  <a:pt x="2245187" y="3914594"/>
                  <a:pt x="2245187" y="3937929"/>
                </a:cubicBezTo>
                <a:cubicBezTo>
                  <a:pt x="2245187" y="3953212"/>
                  <a:pt x="2248432" y="3967838"/>
                  <a:pt x="2254923" y="3981806"/>
                </a:cubicBezTo>
                <a:cubicBezTo>
                  <a:pt x="2261414" y="3995774"/>
                  <a:pt x="2270494" y="4006414"/>
                  <a:pt x="2282161" y="4013727"/>
                </a:cubicBezTo>
                <a:cubicBezTo>
                  <a:pt x="2293829" y="4021040"/>
                  <a:pt x="2306071" y="4024696"/>
                  <a:pt x="2318889" y="4024696"/>
                </a:cubicBezTo>
                <a:cubicBezTo>
                  <a:pt x="2337623" y="4024696"/>
                  <a:pt x="2353727" y="4017137"/>
                  <a:pt x="2367203" y="4002018"/>
                </a:cubicBezTo>
                <a:cubicBezTo>
                  <a:pt x="2380678" y="3986900"/>
                  <a:pt x="2387415" y="3966359"/>
                  <a:pt x="2387415" y="3940394"/>
                </a:cubicBezTo>
                <a:cubicBezTo>
                  <a:pt x="2387415" y="3915416"/>
                  <a:pt x="2380760" y="3895737"/>
                  <a:pt x="2367449" y="3881358"/>
                </a:cubicBezTo>
                <a:cubicBezTo>
                  <a:pt x="2354138" y="3866979"/>
                  <a:pt x="2337376" y="3859790"/>
                  <a:pt x="2317164" y="3859790"/>
                </a:cubicBezTo>
                <a:close/>
                <a:moveTo>
                  <a:pt x="2323819" y="3692172"/>
                </a:moveTo>
                <a:cubicBezTo>
                  <a:pt x="2352248" y="3692172"/>
                  <a:pt x="2375542" y="3700142"/>
                  <a:pt x="2393701" y="3716082"/>
                </a:cubicBezTo>
                <a:cubicBezTo>
                  <a:pt x="2411860" y="3732023"/>
                  <a:pt x="2422746" y="3754043"/>
                  <a:pt x="2426362" y="3782144"/>
                </a:cubicBezTo>
                <a:lnTo>
                  <a:pt x="2382239" y="3785594"/>
                </a:lnTo>
                <a:cubicBezTo>
                  <a:pt x="2378295" y="3768175"/>
                  <a:pt x="2372708" y="3755522"/>
                  <a:pt x="2365477" y="3747634"/>
                </a:cubicBezTo>
                <a:cubicBezTo>
                  <a:pt x="2353481" y="3734980"/>
                  <a:pt x="2338691" y="3728654"/>
                  <a:pt x="2321108" y="3728654"/>
                </a:cubicBezTo>
                <a:cubicBezTo>
                  <a:pt x="2306975" y="3728654"/>
                  <a:pt x="2294568" y="3732598"/>
                  <a:pt x="2283887" y="3740486"/>
                </a:cubicBezTo>
                <a:cubicBezTo>
                  <a:pt x="2269919" y="3750674"/>
                  <a:pt x="2258908" y="3765546"/>
                  <a:pt x="2250856" y="3785101"/>
                </a:cubicBezTo>
                <a:cubicBezTo>
                  <a:pt x="2242804" y="3804657"/>
                  <a:pt x="2238614" y="3832511"/>
                  <a:pt x="2238285" y="3868664"/>
                </a:cubicBezTo>
                <a:cubicBezTo>
                  <a:pt x="2248966" y="3852395"/>
                  <a:pt x="2262031" y="3840317"/>
                  <a:pt x="2277478" y="3832429"/>
                </a:cubicBezTo>
                <a:cubicBezTo>
                  <a:pt x="2292925" y="3824541"/>
                  <a:pt x="2309112" y="3820597"/>
                  <a:pt x="2326038" y="3820597"/>
                </a:cubicBezTo>
                <a:cubicBezTo>
                  <a:pt x="2355617" y="3820597"/>
                  <a:pt x="2380801" y="3831484"/>
                  <a:pt x="2401589" y="3853258"/>
                </a:cubicBezTo>
                <a:cubicBezTo>
                  <a:pt x="2422377" y="3875032"/>
                  <a:pt x="2432771" y="3903173"/>
                  <a:pt x="2432771" y="3937683"/>
                </a:cubicBezTo>
                <a:cubicBezTo>
                  <a:pt x="2432771" y="3960361"/>
                  <a:pt x="2427882" y="3981436"/>
                  <a:pt x="2418104" y="4000909"/>
                </a:cubicBezTo>
                <a:cubicBezTo>
                  <a:pt x="2408326" y="4020382"/>
                  <a:pt x="2394892" y="4035296"/>
                  <a:pt x="2377802" y="4045648"/>
                </a:cubicBezTo>
                <a:cubicBezTo>
                  <a:pt x="2360712" y="4056001"/>
                  <a:pt x="2341320" y="4061178"/>
                  <a:pt x="2319629" y="4061178"/>
                </a:cubicBezTo>
                <a:cubicBezTo>
                  <a:pt x="2282654" y="4061178"/>
                  <a:pt x="2252500" y="4047579"/>
                  <a:pt x="2229164" y="4020382"/>
                </a:cubicBezTo>
                <a:cubicBezTo>
                  <a:pt x="2205829" y="3993186"/>
                  <a:pt x="2194162" y="3948364"/>
                  <a:pt x="2194162" y="3885919"/>
                </a:cubicBezTo>
                <a:cubicBezTo>
                  <a:pt x="2194162" y="3816078"/>
                  <a:pt x="2207062" y="3765300"/>
                  <a:pt x="2232862" y="3733584"/>
                </a:cubicBezTo>
                <a:cubicBezTo>
                  <a:pt x="2255375" y="3705976"/>
                  <a:pt x="2285694" y="3692172"/>
                  <a:pt x="2323819" y="3692172"/>
                </a:cubicBezTo>
                <a:close/>
                <a:moveTo>
                  <a:pt x="3020074" y="3489300"/>
                </a:moveTo>
                <a:lnTo>
                  <a:pt x="3199770" y="3489300"/>
                </a:lnTo>
                <a:lnTo>
                  <a:pt x="3199770" y="3531698"/>
                </a:lnTo>
                <a:lnTo>
                  <a:pt x="3055570" y="3531698"/>
                </a:lnTo>
                <a:lnTo>
                  <a:pt x="3036097" y="3628817"/>
                </a:lnTo>
                <a:cubicBezTo>
                  <a:pt x="3057788" y="3613699"/>
                  <a:pt x="3080548" y="3606140"/>
                  <a:pt x="3104376" y="3606140"/>
                </a:cubicBezTo>
                <a:cubicBezTo>
                  <a:pt x="3135928" y="3606140"/>
                  <a:pt x="3162549" y="3617068"/>
                  <a:pt x="3184241" y="3638924"/>
                </a:cubicBezTo>
                <a:cubicBezTo>
                  <a:pt x="3205933" y="3660780"/>
                  <a:pt x="3216779" y="3688880"/>
                  <a:pt x="3216779" y="3723225"/>
                </a:cubicBezTo>
                <a:cubicBezTo>
                  <a:pt x="3216779" y="3755927"/>
                  <a:pt x="3207247" y="3784192"/>
                  <a:pt x="3188185" y="3808020"/>
                </a:cubicBezTo>
                <a:cubicBezTo>
                  <a:pt x="3165014" y="3837271"/>
                  <a:pt x="3133381" y="3851897"/>
                  <a:pt x="3093284" y="3851897"/>
                </a:cubicBezTo>
                <a:cubicBezTo>
                  <a:pt x="3060418" y="3851897"/>
                  <a:pt x="3033591" y="3842694"/>
                  <a:pt x="3012803" y="3824289"/>
                </a:cubicBezTo>
                <a:cubicBezTo>
                  <a:pt x="2992015" y="3805884"/>
                  <a:pt x="2980142" y="3781481"/>
                  <a:pt x="2977184" y="3751080"/>
                </a:cubicBezTo>
                <a:lnTo>
                  <a:pt x="3023772" y="3747136"/>
                </a:lnTo>
                <a:cubicBezTo>
                  <a:pt x="3027223" y="3769813"/>
                  <a:pt x="3035234" y="3786863"/>
                  <a:pt x="3047805" y="3798284"/>
                </a:cubicBezTo>
                <a:cubicBezTo>
                  <a:pt x="3060377" y="3809705"/>
                  <a:pt x="3075536" y="3815415"/>
                  <a:pt x="3093284" y="3815415"/>
                </a:cubicBezTo>
                <a:cubicBezTo>
                  <a:pt x="3114647" y="3815415"/>
                  <a:pt x="3132723" y="3807363"/>
                  <a:pt x="3147513" y="3791258"/>
                </a:cubicBezTo>
                <a:cubicBezTo>
                  <a:pt x="3162303" y="3775154"/>
                  <a:pt x="3169698" y="3753791"/>
                  <a:pt x="3169698" y="3727169"/>
                </a:cubicBezTo>
                <a:cubicBezTo>
                  <a:pt x="3169698" y="3701862"/>
                  <a:pt x="3162590" y="3681896"/>
                  <a:pt x="3148376" y="3667271"/>
                </a:cubicBezTo>
                <a:cubicBezTo>
                  <a:pt x="3134161" y="3652645"/>
                  <a:pt x="3115551" y="3645333"/>
                  <a:pt x="3092544" y="3645333"/>
                </a:cubicBezTo>
                <a:cubicBezTo>
                  <a:pt x="3078248" y="3645333"/>
                  <a:pt x="3065348" y="3648578"/>
                  <a:pt x="3053844" y="3655069"/>
                </a:cubicBezTo>
                <a:cubicBezTo>
                  <a:pt x="3042341" y="3661560"/>
                  <a:pt x="3033303" y="3669982"/>
                  <a:pt x="3026730" y="3680335"/>
                </a:cubicBezTo>
                <a:lnTo>
                  <a:pt x="2985072" y="3674912"/>
                </a:lnTo>
                <a:lnTo>
                  <a:pt x="3020074" y="3489300"/>
                </a:lnTo>
                <a:close/>
                <a:moveTo>
                  <a:pt x="1418041" y="3489054"/>
                </a:moveTo>
                <a:lnTo>
                  <a:pt x="1651967" y="3489054"/>
                </a:lnTo>
                <a:lnTo>
                  <a:pt x="1651967" y="3523563"/>
                </a:lnTo>
                <a:cubicBezTo>
                  <a:pt x="1628960" y="3548049"/>
                  <a:pt x="1606159" y="3580586"/>
                  <a:pt x="1583564" y="3621176"/>
                </a:cubicBezTo>
                <a:cubicBezTo>
                  <a:pt x="1560968" y="3661766"/>
                  <a:pt x="1543508" y="3703506"/>
                  <a:pt x="1531183" y="3746396"/>
                </a:cubicBezTo>
                <a:cubicBezTo>
                  <a:pt x="1522309" y="3776633"/>
                  <a:pt x="1516640" y="3809746"/>
                  <a:pt x="1514175" y="3845734"/>
                </a:cubicBezTo>
                <a:lnTo>
                  <a:pt x="1468573" y="3845734"/>
                </a:lnTo>
                <a:cubicBezTo>
                  <a:pt x="1469066" y="3817305"/>
                  <a:pt x="1474653" y="3782960"/>
                  <a:pt x="1485335" y="3742699"/>
                </a:cubicBezTo>
                <a:cubicBezTo>
                  <a:pt x="1496017" y="3702438"/>
                  <a:pt x="1511340" y="3663614"/>
                  <a:pt x="1531307" y="3626229"/>
                </a:cubicBezTo>
                <a:cubicBezTo>
                  <a:pt x="1551273" y="3588844"/>
                  <a:pt x="1572513" y="3557333"/>
                  <a:pt x="1595026" y="3531698"/>
                </a:cubicBezTo>
                <a:lnTo>
                  <a:pt x="1418041" y="3531698"/>
                </a:lnTo>
                <a:lnTo>
                  <a:pt x="1418041" y="3489054"/>
                </a:lnTo>
                <a:close/>
                <a:moveTo>
                  <a:pt x="960894" y="3097227"/>
                </a:moveTo>
                <a:cubicBezTo>
                  <a:pt x="940024" y="3097227"/>
                  <a:pt x="922728" y="3104129"/>
                  <a:pt x="909007" y="3117933"/>
                </a:cubicBezTo>
                <a:cubicBezTo>
                  <a:pt x="895285" y="3131737"/>
                  <a:pt x="888424" y="3148991"/>
                  <a:pt x="888424" y="3169697"/>
                </a:cubicBezTo>
                <a:cubicBezTo>
                  <a:pt x="888424" y="3182351"/>
                  <a:pt x="891423" y="3194593"/>
                  <a:pt x="897421" y="3206425"/>
                </a:cubicBezTo>
                <a:cubicBezTo>
                  <a:pt x="903420" y="3218257"/>
                  <a:pt x="912335" y="3227418"/>
                  <a:pt x="924166" y="3233910"/>
                </a:cubicBezTo>
                <a:cubicBezTo>
                  <a:pt x="935998" y="3240401"/>
                  <a:pt x="948734" y="3243646"/>
                  <a:pt x="962373" y="3243646"/>
                </a:cubicBezTo>
                <a:cubicBezTo>
                  <a:pt x="983572" y="3243646"/>
                  <a:pt x="1001073" y="3236826"/>
                  <a:pt x="1014877" y="3223187"/>
                </a:cubicBezTo>
                <a:cubicBezTo>
                  <a:pt x="1028681" y="3209547"/>
                  <a:pt x="1035583" y="3192211"/>
                  <a:pt x="1035583" y="3171176"/>
                </a:cubicBezTo>
                <a:cubicBezTo>
                  <a:pt x="1035583" y="3149813"/>
                  <a:pt x="1028476" y="3132148"/>
                  <a:pt x="1014261" y="3118179"/>
                </a:cubicBezTo>
                <a:cubicBezTo>
                  <a:pt x="1000046" y="3104211"/>
                  <a:pt x="982257" y="3097227"/>
                  <a:pt x="960894" y="3097227"/>
                </a:cubicBezTo>
                <a:close/>
                <a:moveTo>
                  <a:pt x="3691180" y="2983839"/>
                </a:moveTo>
                <a:lnTo>
                  <a:pt x="3578039" y="3146773"/>
                </a:lnTo>
                <a:lnTo>
                  <a:pt x="3691180" y="3146773"/>
                </a:lnTo>
                <a:lnTo>
                  <a:pt x="3691180" y="2983839"/>
                </a:lnTo>
                <a:close/>
                <a:moveTo>
                  <a:pt x="961634" y="2947604"/>
                </a:moveTo>
                <a:cubicBezTo>
                  <a:pt x="944708" y="2947604"/>
                  <a:pt x="930657" y="2953027"/>
                  <a:pt x="919483" y="2963872"/>
                </a:cubicBezTo>
                <a:cubicBezTo>
                  <a:pt x="908308" y="2974718"/>
                  <a:pt x="902721" y="2987700"/>
                  <a:pt x="902721" y="3002819"/>
                </a:cubicBezTo>
                <a:cubicBezTo>
                  <a:pt x="902721" y="3019909"/>
                  <a:pt x="908226" y="3033877"/>
                  <a:pt x="919236" y="3044723"/>
                </a:cubicBezTo>
                <a:cubicBezTo>
                  <a:pt x="930247" y="3055569"/>
                  <a:pt x="944543" y="3060992"/>
                  <a:pt x="962127" y="3060992"/>
                </a:cubicBezTo>
                <a:cubicBezTo>
                  <a:pt x="979217" y="3060992"/>
                  <a:pt x="993226" y="3055610"/>
                  <a:pt x="1004155" y="3044847"/>
                </a:cubicBezTo>
                <a:cubicBezTo>
                  <a:pt x="1015083" y="3034083"/>
                  <a:pt x="1020547" y="3020895"/>
                  <a:pt x="1020547" y="3005284"/>
                </a:cubicBezTo>
                <a:cubicBezTo>
                  <a:pt x="1020547" y="2989015"/>
                  <a:pt x="1014918" y="2975335"/>
                  <a:pt x="1003662" y="2964242"/>
                </a:cubicBezTo>
                <a:cubicBezTo>
                  <a:pt x="992405" y="2953150"/>
                  <a:pt x="978396" y="2947604"/>
                  <a:pt x="961634" y="2947604"/>
                </a:cubicBezTo>
                <a:close/>
                <a:moveTo>
                  <a:pt x="3699315" y="2912601"/>
                </a:moveTo>
                <a:lnTo>
                  <a:pt x="3735550" y="2912601"/>
                </a:lnTo>
                <a:lnTo>
                  <a:pt x="3735550" y="3146773"/>
                </a:lnTo>
                <a:lnTo>
                  <a:pt x="3784356" y="3146773"/>
                </a:lnTo>
                <a:lnTo>
                  <a:pt x="3784356" y="3187445"/>
                </a:lnTo>
                <a:lnTo>
                  <a:pt x="3735550" y="3187445"/>
                </a:lnTo>
                <a:lnTo>
                  <a:pt x="3735550" y="3273965"/>
                </a:lnTo>
                <a:lnTo>
                  <a:pt x="3691180" y="3273965"/>
                </a:lnTo>
                <a:lnTo>
                  <a:pt x="3691180" y="3187445"/>
                </a:lnTo>
                <a:lnTo>
                  <a:pt x="3534409" y="3187445"/>
                </a:lnTo>
                <a:lnTo>
                  <a:pt x="3534409" y="3146773"/>
                </a:lnTo>
                <a:lnTo>
                  <a:pt x="3699315" y="2912601"/>
                </a:lnTo>
                <a:close/>
                <a:moveTo>
                  <a:pt x="961141" y="2911122"/>
                </a:moveTo>
                <a:cubicBezTo>
                  <a:pt x="992692" y="2911122"/>
                  <a:pt x="1018082" y="2920284"/>
                  <a:pt x="1037308" y="2938607"/>
                </a:cubicBezTo>
                <a:cubicBezTo>
                  <a:pt x="1056535" y="2956929"/>
                  <a:pt x="1066148" y="2979237"/>
                  <a:pt x="1066148" y="3005530"/>
                </a:cubicBezTo>
                <a:cubicBezTo>
                  <a:pt x="1066148" y="3022292"/>
                  <a:pt x="1061753" y="3036877"/>
                  <a:pt x="1052961" y="3049284"/>
                </a:cubicBezTo>
                <a:cubicBezTo>
                  <a:pt x="1044169" y="3061690"/>
                  <a:pt x="1030817" y="3071263"/>
                  <a:pt x="1012905" y="3078000"/>
                </a:cubicBezTo>
                <a:cubicBezTo>
                  <a:pt x="1035090" y="3085231"/>
                  <a:pt x="1051975" y="3096899"/>
                  <a:pt x="1063560" y="3113003"/>
                </a:cubicBezTo>
                <a:cubicBezTo>
                  <a:pt x="1075146" y="3129107"/>
                  <a:pt x="1080938" y="3148334"/>
                  <a:pt x="1080938" y="3170683"/>
                </a:cubicBezTo>
                <a:cubicBezTo>
                  <a:pt x="1080938" y="3201577"/>
                  <a:pt x="1070010" y="3227542"/>
                  <a:pt x="1048154" y="3248576"/>
                </a:cubicBezTo>
                <a:cubicBezTo>
                  <a:pt x="1026298" y="3269610"/>
                  <a:pt x="997540" y="3280128"/>
                  <a:pt x="961880" y="3280128"/>
                </a:cubicBezTo>
                <a:cubicBezTo>
                  <a:pt x="926221" y="3280128"/>
                  <a:pt x="897463" y="3269569"/>
                  <a:pt x="875607" y="3248453"/>
                </a:cubicBezTo>
                <a:cubicBezTo>
                  <a:pt x="853751" y="3227336"/>
                  <a:pt x="842822" y="3201002"/>
                  <a:pt x="842822" y="3169451"/>
                </a:cubicBezTo>
                <a:cubicBezTo>
                  <a:pt x="842822" y="3145951"/>
                  <a:pt x="848779" y="3126273"/>
                  <a:pt x="860693" y="3110415"/>
                </a:cubicBezTo>
                <a:cubicBezTo>
                  <a:pt x="872607" y="3094557"/>
                  <a:pt x="889575" y="3083752"/>
                  <a:pt x="911595" y="3078000"/>
                </a:cubicBezTo>
                <a:cubicBezTo>
                  <a:pt x="893190" y="3071263"/>
                  <a:pt x="879550" y="3061649"/>
                  <a:pt x="870677" y="3049160"/>
                </a:cubicBezTo>
                <a:cubicBezTo>
                  <a:pt x="861803" y="3036671"/>
                  <a:pt x="857366" y="3021717"/>
                  <a:pt x="857366" y="3004298"/>
                </a:cubicBezTo>
                <a:cubicBezTo>
                  <a:pt x="857366" y="2978005"/>
                  <a:pt x="866815" y="2955902"/>
                  <a:pt x="885713" y="2937990"/>
                </a:cubicBezTo>
                <a:cubicBezTo>
                  <a:pt x="904611" y="2920078"/>
                  <a:pt x="929754" y="2911122"/>
                  <a:pt x="961141" y="2911122"/>
                </a:cubicBezTo>
                <a:close/>
                <a:moveTo>
                  <a:pt x="753091" y="2166800"/>
                </a:moveTo>
                <a:cubicBezTo>
                  <a:pt x="733372" y="2166800"/>
                  <a:pt x="716199" y="2174852"/>
                  <a:pt x="701574" y="2190957"/>
                </a:cubicBezTo>
                <a:cubicBezTo>
                  <a:pt x="686948" y="2207061"/>
                  <a:pt x="679635" y="2227931"/>
                  <a:pt x="679635" y="2253567"/>
                </a:cubicBezTo>
                <a:cubicBezTo>
                  <a:pt x="679635" y="2276573"/>
                  <a:pt x="686578" y="2295266"/>
                  <a:pt x="700464" y="2309645"/>
                </a:cubicBezTo>
                <a:cubicBezTo>
                  <a:pt x="714350" y="2324024"/>
                  <a:pt x="731482" y="2331213"/>
                  <a:pt x="751859" y="2331213"/>
                </a:cubicBezTo>
                <a:cubicBezTo>
                  <a:pt x="772400" y="2331213"/>
                  <a:pt x="789285" y="2324024"/>
                  <a:pt x="802514" y="2309645"/>
                </a:cubicBezTo>
                <a:cubicBezTo>
                  <a:pt x="815743" y="2295266"/>
                  <a:pt x="822357" y="2275341"/>
                  <a:pt x="822357" y="2249870"/>
                </a:cubicBezTo>
                <a:cubicBezTo>
                  <a:pt x="822357" y="2224398"/>
                  <a:pt x="815578" y="2204185"/>
                  <a:pt x="802021" y="2189231"/>
                </a:cubicBezTo>
                <a:cubicBezTo>
                  <a:pt x="788464" y="2174277"/>
                  <a:pt x="772154" y="2166800"/>
                  <a:pt x="753091" y="2166800"/>
                </a:cubicBezTo>
                <a:close/>
                <a:moveTo>
                  <a:pt x="3871622" y="2130072"/>
                </a:moveTo>
                <a:cubicBezTo>
                  <a:pt x="3891342" y="2130072"/>
                  <a:pt x="3909501" y="2134304"/>
                  <a:pt x="3926098" y="2142767"/>
                </a:cubicBezTo>
                <a:cubicBezTo>
                  <a:pt x="3942696" y="2151230"/>
                  <a:pt x="3955390" y="2162774"/>
                  <a:pt x="3964182" y="2177400"/>
                </a:cubicBezTo>
                <a:cubicBezTo>
                  <a:pt x="3972974" y="2192025"/>
                  <a:pt x="3977369" y="2207554"/>
                  <a:pt x="3977369" y="2223987"/>
                </a:cubicBezTo>
                <a:cubicBezTo>
                  <a:pt x="3977369" y="2239599"/>
                  <a:pt x="3973179" y="2253813"/>
                  <a:pt x="3964798" y="2266631"/>
                </a:cubicBezTo>
                <a:cubicBezTo>
                  <a:pt x="3956417" y="2279449"/>
                  <a:pt x="3944010" y="2289638"/>
                  <a:pt x="3927577" y="2297197"/>
                </a:cubicBezTo>
                <a:cubicBezTo>
                  <a:pt x="3948940" y="2302127"/>
                  <a:pt x="3965538" y="2312356"/>
                  <a:pt x="3977369" y="2327886"/>
                </a:cubicBezTo>
                <a:cubicBezTo>
                  <a:pt x="3989201" y="2343415"/>
                  <a:pt x="3995117" y="2362847"/>
                  <a:pt x="3995117" y="2386182"/>
                </a:cubicBezTo>
                <a:cubicBezTo>
                  <a:pt x="3995117" y="2417734"/>
                  <a:pt x="3983614" y="2444479"/>
                  <a:pt x="3960608" y="2466417"/>
                </a:cubicBezTo>
                <a:cubicBezTo>
                  <a:pt x="3937601" y="2488355"/>
                  <a:pt x="3908515" y="2499324"/>
                  <a:pt x="3873348" y="2499324"/>
                </a:cubicBezTo>
                <a:cubicBezTo>
                  <a:pt x="3841632" y="2499324"/>
                  <a:pt x="3815298" y="2489875"/>
                  <a:pt x="3794346" y="2470977"/>
                </a:cubicBezTo>
                <a:cubicBezTo>
                  <a:pt x="3773393" y="2452079"/>
                  <a:pt x="3761438" y="2427594"/>
                  <a:pt x="3758480" y="2397521"/>
                </a:cubicBezTo>
                <a:lnTo>
                  <a:pt x="3802850" y="2391605"/>
                </a:lnTo>
                <a:cubicBezTo>
                  <a:pt x="3807944" y="2416748"/>
                  <a:pt x="3816613" y="2434865"/>
                  <a:pt x="3828855" y="2445958"/>
                </a:cubicBezTo>
                <a:cubicBezTo>
                  <a:pt x="3841098" y="2457050"/>
                  <a:pt x="3856011" y="2462596"/>
                  <a:pt x="3873594" y="2462596"/>
                </a:cubicBezTo>
                <a:cubicBezTo>
                  <a:pt x="3894464" y="2462596"/>
                  <a:pt x="3912089" y="2455366"/>
                  <a:pt x="3926468" y="2440904"/>
                </a:cubicBezTo>
                <a:cubicBezTo>
                  <a:pt x="3940847" y="2426443"/>
                  <a:pt x="3948036" y="2408531"/>
                  <a:pt x="3948036" y="2387168"/>
                </a:cubicBezTo>
                <a:cubicBezTo>
                  <a:pt x="3948036" y="2366791"/>
                  <a:pt x="3941381" y="2349988"/>
                  <a:pt x="3928070" y="2336760"/>
                </a:cubicBezTo>
                <a:cubicBezTo>
                  <a:pt x="3914759" y="2323531"/>
                  <a:pt x="3897833" y="2316917"/>
                  <a:pt x="3877292" y="2316917"/>
                </a:cubicBezTo>
                <a:cubicBezTo>
                  <a:pt x="3868911" y="2316917"/>
                  <a:pt x="3858476" y="2318560"/>
                  <a:pt x="3845987" y="2321847"/>
                </a:cubicBezTo>
                <a:lnTo>
                  <a:pt x="3850917" y="2282900"/>
                </a:lnTo>
                <a:cubicBezTo>
                  <a:pt x="3853875" y="2283229"/>
                  <a:pt x="3856257" y="2283393"/>
                  <a:pt x="3858065" y="2283393"/>
                </a:cubicBezTo>
                <a:cubicBezTo>
                  <a:pt x="3876963" y="2283393"/>
                  <a:pt x="3893971" y="2278463"/>
                  <a:pt x="3909090" y="2268603"/>
                </a:cubicBezTo>
                <a:cubicBezTo>
                  <a:pt x="3924208" y="2258743"/>
                  <a:pt x="3931768" y="2243543"/>
                  <a:pt x="3931768" y="2223001"/>
                </a:cubicBezTo>
                <a:cubicBezTo>
                  <a:pt x="3931768" y="2206733"/>
                  <a:pt x="3926262" y="2193257"/>
                  <a:pt x="3915252" y="2182576"/>
                </a:cubicBezTo>
                <a:cubicBezTo>
                  <a:pt x="3904242" y="2171894"/>
                  <a:pt x="3890027" y="2166554"/>
                  <a:pt x="3872608" y="2166554"/>
                </a:cubicBezTo>
                <a:cubicBezTo>
                  <a:pt x="3855354" y="2166554"/>
                  <a:pt x="3840975" y="2171977"/>
                  <a:pt x="3829471" y="2182822"/>
                </a:cubicBezTo>
                <a:cubicBezTo>
                  <a:pt x="3817968" y="2193668"/>
                  <a:pt x="3810573" y="2209937"/>
                  <a:pt x="3807287" y="2231629"/>
                </a:cubicBezTo>
                <a:lnTo>
                  <a:pt x="3762917" y="2223741"/>
                </a:lnTo>
                <a:cubicBezTo>
                  <a:pt x="3768340" y="2193997"/>
                  <a:pt x="3780665" y="2170950"/>
                  <a:pt x="3799892" y="2154599"/>
                </a:cubicBezTo>
                <a:cubicBezTo>
                  <a:pt x="3819119" y="2138248"/>
                  <a:pt x="3843029" y="2130072"/>
                  <a:pt x="3871622" y="2130072"/>
                </a:cubicBezTo>
                <a:close/>
                <a:moveTo>
                  <a:pt x="747668" y="2130072"/>
                </a:moveTo>
                <a:cubicBezTo>
                  <a:pt x="771168" y="2130072"/>
                  <a:pt x="792654" y="2136399"/>
                  <a:pt x="812127" y="2149052"/>
                </a:cubicBezTo>
                <a:cubicBezTo>
                  <a:pt x="831600" y="2161706"/>
                  <a:pt x="846390" y="2179741"/>
                  <a:pt x="856497" y="2203158"/>
                </a:cubicBezTo>
                <a:cubicBezTo>
                  <a:pt x="866603" y="2226576"/>
                  <a:pt x="871656" y="2260469"/>
                  <a:pt x="871656" y="2304838"/>
                </a:cubicBezTo>
                <a:cubicBezTo>
                  <a:pt x="871656" y="2351015"/>
                  <a:pt x="866644" y="2387784"/>
                  <a:pt x="856620" y="2415145"/>
                </a:cubicBezTo>
                <a:cubicBezTo>
                  <a:pt x="846596" y="2442507"/>
                  <a:pt x="831683" y="2463336"/>
                  <a:pt x="811881" y="2477632"/>
                </a:cubicBezTo>
                <a:cubicBezTo>
                  <a:pt x="792079" y="2491929"/>
                  <a:pt x="768867" y="2499078"/>
                  <a:pt x="742245" y="2499078"/>
                </a:cubicBezTo>
                <a:cubicBezTo>
                  <a:pt x="713981" y="2499078"/>
                  <a:pt x="690892" y="2491231"/>
                  <a:pt x="672980" y="2475537"/>
                </a:cubicBezTo>
                <a:cubicBezTo>
                  <a:pt x="655068" y="2459844"/>
                  <a:pt x="644304" y="2437782"/>
                  <a:pt x="640689" y="2409353"/>
                </a:cubicBezTo>
                <a:lnTo>
                  <a:pt x="683333" y="2405409"/>
                </a:lnTo>
                <a:cubicBezTo>
                  <a:pt x="686948" y="2425457"/>
                  <a:pt x="693850" y="2440001"/>
                  <a:pt x="704039" y="2449039"/>
                </a:cubicBezTo>
                <a:cubicBezTo>
                  <a:pt x="714227" y="2458077"/>
                  <a:pt x="727291" y="2462596"/>
                  <a:pt x="743231" y="2462596"/>
                </a:cubicBezTo>
                <a:cubicBezTo>
                  <a:pt x="756871" y="2462596"/>
                  <a:pt x="768826" y="2459474"/>
                  <a:pt x="779097" y="2453229"/>
                </a:cubicBezTo>
                <a:cubicBezTo>
                  <a:pt x="789367" y="2446985"/>
                  <a:pt x="797789" y="2438645"/>
                  <a:pt x="804363" y="2428210"/>
                </a:cubicBezTo>
                <a:cubicBezTo>
                  <a:pt x="810936" y="2417775"/>
                  <a:pt x="816441" y="2403683"/>
                  <a:pt x="820878" y="2385936"/>
                </a:cubicBezTo>
                <a:cubicBezTo>
                  <a:pt x="825315" y="2368188"/>
                  <a:pt x="827533" y="2350111"/>
                  <a:pt x="827533" y="2331706"/>
                </a:cubicBezTo>
                <a:cubicBezTo>
                  <a:pt x="827533" y="2329734"/>
                  <a:pt x="827451" y="2326776"/>
                  <a:pt x="827287" y="2322832"/>
                </a:cubicBezTo>
                <a:cubicBezTo>
                  <a:pt x="818413" y="2336965"/>
                  <a:pt x="806293" y="2348427"/>
                  <a:pt x="790929" y="2357219"/>
                </a:cubicBezTo>
                <a:cubicBezTo>
                  <a:pt x="775564" y="2366010"/>
                  <a:pt x="758925" y="2370406"/>
                  <a:pt x="741013" y="2370406"/>
                </a:cubicBezTo>
                <a:cubicBezTo>
                  <a:pt x="711105" y="2370406"/>
                  <a:pt x="685798" y="2359560"/>
                  <a:pt x="665092" y="2337869"/>
                </a:cubicBezTo>
                <a:cubicBezTo>
                  <a:pt x="644386" y="2316177"/>
                  <a:pt x="634033" y="2287583"/>
                  <a:pt x="634033" y="2252088"/>
                </a:cubicBezTo>
                <a:cubicBezTo>
                  <a:pt x="634033" y="2215442"/>
                  <a:pt x="644838" y="2185945"/>
                  <a:pt x="666448" y="2163596"/>
                </a:cubicBezTo>
                <a:cubicBezTo>
                  <a:pt x="688057" y="2141247"/>
                  <a:pt x="715131" y="2130072"/>
                  <a:pt x="747668" y="2130072"/>
                </a:cubicBezTo>
                <a:close/>
                <a:moveTo>
                  <a:pt x="1552575" y="1936750"/>
                </a:moveTo>
                <a:lnTo>
                  <a:pt x="1562100" y="1939925"/>
                </a:lnTo>
                <a:lnTo>
                  <a:pt x="2228850" y="2241550"/>
                </a:lnTo>
                <a:lnTo>
                  <a:pt x="2247900" y="2225675"/>
                </a:lnTo>
                <a:lnTo>
                  <a:pt x="2266950" y="2212975"/>
                </a:lnTo>
                <a:lnTo>
                  <a:pt x="2289175" y="2206625"/>
                </a:lnTo>
                <a:lnTo>
                  <a:pt x="2314575" y="2203450"/>
                </a:lnTo>
                <a:lnTo>
                  <a:pt x="2336800" y="2206625"/>
                </a:lnTo>
                <a:lnTo>
                  <a:pt x="2359025" y="2212975"/>
                </a:lnTo>
                <a:lnTo>
                  <a:pt x="2378075" y="2222500"/>
                </a:lnTo>
                <a:lnTo>
                  <a:pt x="2393950" y="2235200"/>
                </a:lnTo>
                <a:lnTo>
                  <a:pt x="2406650" y="2251075"/>
                </a:lnTo>
                <a:lnTo>
                  <a:pt x="2419350" y="2270125"/>
                </a:lnTo>
                <a:lnTo>
                  <a:pt x="2425700" y="2292350"/>
                </a:lnTo>
                <a:lnTo>
                  <a:pt x="2425700" y="2314575"/>
                </a:lnTo>
                <a:lnTo>
                  <a:pt x="2425700" y="2336800"/>
                </a:lnTo>
                <a:lnTo>
                  <a:pt x="2419350" y="2359025"/>
                </a:lnTo>
                <a:lnTo>
                  <a:pt x="2406650" y="2378075"/>
                </a:lnTo>
                <a:lnTo>
                  <a:pt x="2393950" y="2393950"/>
                </a:lnTo>
                <a:lnTo>
                  <a:pt x="2378075" y="2406650"/>
                </a:lnTo>
                <a:lnTo>
                  <a:pt x="2359025" y="2419350"/>
                </a:lnTo>
                <a:lnTo>
                  <a:pt x="2336800" y="2425700"/>
                </a:lnTo>
                <a:lnTo>
                  <a:pt x="2330450" y="2425700"/>
                </a:lnTo>
                <a:lnTo>
                  <a:pt x="2330450" y="3467100"/>
                </a:lnTo>
                <a:lnTo>
                  <a:pt x="2327275" y="3470275"/>
                </a:lnTo>
                <a:lnTo>
                  <a:pt x="2324100" y="3473450"/>
                </a:lnTo>
                <a:lnTo>
                  <a:pt x="2320925" y="3476625"/>
                </a:lnTo>
                <a:lnTo>
                  <a:pt x="2314575" y="3476625"/>
                </a:lnTo>
                <a:lnTo>
                  <a:pt x="2308225" y="3476625"/>
                </a:lnTo>
                <a:lnTo>
                  <a:pt x="2305050" y="3473450"/>
                </a:lnTo>
                <a:lnTo>
                  <a:pt x="2301875" y="3470275"/>
                </a:lnTo>
                <a:lnTo>
                  <a:pt x="2301875" y="3467100"/>
                </a:lnTo>
                <a:lnTo>
                  <a:pt x="2301875" y="2425700"/>
                </a:lnTo>
                <a:lnTo>
                  <a:pt x="2292350" y="2425700"/>
                </a:lnTo>
                <a:lnTo>
                  <a:pt x="2270125" y="2416175"/>
                </a:lnTo>
                <a:lnTo>
                  <a:pt x="2251075" y="2406650"/>
                </a:lnTo>
                <a:lnTo>
                  <a:pt x="2232025" y="2390775"/>
                </a:lnTo>
                <a:lnTo>
                  <a:pt x="1098550" y="2882900"/>
                </a:lnTo>
                <a:lnTo>
                  <a:pt x="1089025" y="2886075"/>
                </a:lnTo>
                <a:lnTo>
                  <a:pt x="1076325" y="2882900"/>
                </a:lnTo>
                <a:lnTo>
                  <a:pt x="1066800" y="2873375"/>
                </a:lnTo>
                <a:lnTo>
                  <a:pt x="1060450" y="2863850"/>
                </a:lnTo>
                <a:lnTo>
                  <a:pt x="1057275" y="2851150"/>
                </a:lnTo>
                <a:lnTo>
                  <a:pt x="1057275" y="2838450"/>
                </a:lnTo>
                <a:lnTo>
                  <a:pt x="1063625" y="2828925"/>
                </a:lnTo>
                <a:lnTo>
                  <a:pt x="1069975" y="2819400"/>
                </a:lnTo>
                <a:lnTo>
                  <a:pt x="2203450" y="2330450"/>
                </a:lnTo>
                <a:lnTo>
                  <a:pt x="2203450" y="2314575"/>
                </a:lnTo>
                <a:lnTo>
                  <a:pt x="2203450" y="2305050"/>
                </a:lnTo>
                <a:lnTo>
                  <a:pt x="1533525" y="2003425"/>
                </a:lnTo>
                <a:lnTo>
                  <a:pt x="1527175" y="1993900"/>
                </a:lnTo>
                <a:lnTo>
                  <a:pt x="1520825" y="1984375"/>
                </a:lnTo>
                <a:lnTo>
                  <a:pt x="1520825" y="1971675"/>
                </a:lnTo>
                <a:lnTo>
                  <a:pt x="1524000" y="1958975"/>
                </a:lnTo>
                <a:lnTo>
                  <a:pt x="1530350" y="1949450"/>
                </a:lnTo>
                <a:lnTo>
                  <a:pt x="1539875" y="1939925"/>
                </a:lnTo>
                <a:lnTo>
                  <a:pt x="1552575" y="1936750"/>
                </a:lnTo>
                <a:close/>
                <a:moveTo>
                  <a:pt x="1093997" y="1385750"/>
                </a:moveTo>
                <a:cubicBezTo>
                  <a:pt x="1073620" y="1385750"/>
                  <a:pt x="1057352" y="1394378"/>
                  <a:pt x="1045191" y="1411632"/>
                </a:cubicBezTo>
                <a:cubicBezTo>
                  <a:pt x="1029908" y="1433653"/>
                  <a:pt x="1022267" y="1474325"/>
                  <a:pt x="1022267" y="1533648"/>
                </a:cubicBezTo>
                <a:cubicBezTo>
                  <a:pt x="1022267" y="1592972"/>
                  <a:pt x="1029210" y="1632452"/>
                  <a:pt x="1043096" y="1652090"/>
                </a:cubicBezTo>
                <a:cubicBezTo>
                  <a:pt x="1056982" y="1671727"/>
                  <a:pt x="1074113" y="1681546"/>
                  <a:pt x="1094490" y="1681546"/>
                </a:cubicBezTo>
                <a:cubicBezTo>
                  <a:pt x="1114867" y="1681546"/>
                  <a:pt x="1131999" y="1671686"/>
                  <a:pt x="1145885" y="1651966"/>
                </a:cubicBezTo>
                <a:cubicBezTo>
                  <a:pt x="1159771" y="1632247"/>
                  <a:pt x="1166714" y="1592807"/>
                  <a:pt x="1166714" y="1533648"/>
                </a:cubicBezTo>
                <a:cubicBezTo>
                  <a:pt x="1166714" y="1474160"/>
                  <a:pt x="1159771" y="1434639"/>
                  <a:pt x="1145885" y="1415083"/>
                </a:cubicBezTo>
                <a:cubicBezTo>
                  <a:pt x="1131999" y="1395528"/>
                  <a:pt x="1114703" y="1385750"/>
                  <a:pt x="1093997" y="1385750"/>
                </a:cubicBezTo>
                <a:close/>
                <a:moveTo>
                  <a:pt x="3668996" y="1349022"/>
                </a:moveTo>
                <a:cubicBezTo>
                  <a:pt x="3703670" y="1349022"/>
                  <a:pt x="3731113" y="1358636"/>
                  <a:pt x="3751326" y="1377862"/>
                </a:cubicBezTo>
                <a:cubicBezTo>
                  <a:pt x="3771538" y="1397089"/>
                  <a:pt x="3781645" y="1420917"/>
                  <a:pt x="3781645" y="1449346"/>
                </a:cubicBezTo>
                <a:cubicBezTo>
                  <a:pt x="3781645" y="1463807"/>
                  <a:pt x="3778687" y="1478022"/>
                  <a:pt x="3772771" y="1491990"/>
                </a:cubicBezTo>
                <a:cubicBezTo>
                  <a:pt x="3766855" y="1505958"/>
                  <a:pt x="3757036" y="1520666"/>
                  <a:pt x="3743315" y="1536113"/>
                </a:cubicBezTo>
                <a:cubicBezTo>
                  <a:pt x="3729593" y="1551560"/>
                  <a:pt x="3706792" y="1572759"/>
                  <a:pt x="3674912" y="1599709"/>
                </a:cubicBezTo>
                <a:cubicBezTo>
                  <a:pt x="3648290" y="1622058"/>
                  <a:pt x="3631200" y="1637218"/>
                  <a:pt x="3623640" y="1645188"/>
                </a:cubicBezTo>
                <a:cubicBezTo>
                  <a:pt x="3616081" y="1653158"/>
                  <a:pt x="3609837" y="1661169"/>
                  <a:pt x="3604907" y="1669221"/>
                </a:cubicBezTo>
                <a:lnTo>
                  <a:pt x="3782138" y="1669221"/>
                </a:lnTo>
                <a:lnTo>
                  <a:pt x="3782138" y="1711865"/>
                </a:lnTo>
                <a:lnTo>
                  <a:pt x="3543283" y="1711865"/>
                </a:lnTo>
                <a:cubicBezTo>
                  <a:pt x="3542954" y="1701184"/>
                  <a:pt x="3544679" y="1690913"/>
                  <a:pt x="3548459" y="1681053"/>
                </a:cubicBezTo>
                <a:cubicBezTo>
                  <a:pt x="3554539" y="1664784"/>
                  <a:pt x="3564276" y="1648762"/>
                  <a:pt x="3577669" y="1632986"/>
                </a:cubicBezTo>
                <a:cubicBezTo>
                  <a:pt x="3591062" y="1617210"/>
                  <a:pt x="3610412" y="1598970"/>
                  <a:pt x="3635719" y="1578264"/>
                </a:cubicBezTo>
                <a:cubicBezTo>
                  <a:pt x="3674994" y="1546055"/>
                  <a:pt x="3701533" y="1520543"/>
                  <a:pt x="3715337" y="1501727"/>
                </a:cubicBezTo>
                <a:cubicBezTo>
                  <a:pt x="3729141" y="1482911"/>
                  <a:pt x="3736043" y="1465122"/>
                  <a:pt x="3736043" y="1448360"/>
                </a:cubicBezTo>
                <a:cubicBezTo>
                  <a:pt x="3736043" y="1430777"/>
                  <a:pt x="3729757" y="1415946"/>
                  <a:pt x="3717186" y="1403868"/>
                </a:cubicBezTo>
                <a:cubicBezTo>
                  <a:pt x="3704615" y="1391789"/>
                  <a:pt x="3688223" y="1385750"/>
                  <a:pt x="3668010" y="1385750"/>
                </a:cubicBezTo>
                <a:cubicBezTo>
                  <a:pt x="3646647" y="1385750"/>
                  <a:pt x="3629556" y="1392159"/>
                  <a:pt x="3616739" y="1404977"/>
                </a:cubicBezTo>
                <a:cubicBezTo>
                  <a:pt x="3603921" y="1417795"/>
                  <a:pt x="3597430" y="1435542"/>
                  <a:pt x="3597265" y="1458220"/>
                </a:cubicBezTo>
                <a:lnTo>
                  <a:pt x="3551663" y="1453537"/>
                </a:lnTo>
                <a:cubicBezTo>
                  <a:pt x="3554786" y="1419520"/>
                  <a:pt x="3566535" y="1393597"/>
                  <a:pt x="3586912" y="1375767"/>
                </a:cubicBezTo>
                <a:cubicBezTo>
                  <a:pt x="3607289" y="1357937"/>
                  <a:pt x="3634651" y="1349022"/>
                  <a:pt x="3668996" y="1349022"/>
                </a:cubicBezTo>
                <a:close/>
                <a:moveTo>
                  <a:pt x="1094490" y="1349022"/>
                </a:moveTo>
                <a:cubicBezTo>
                  <a:pt x="1113881" y="1349022"/>
                  <a:pt x="1130890" y="1352925"/>
                  <a:pt x="1145515" y="1360731"/>
                </a:cubicBezTo>
                <a:cubicBezTo>
                  <a:pt x="1160141" y="1368536"/>
                  <a:pt x="1172219" y="1379793"/>
                  <a:pt x="1181750" y="1394501"/>
                </a:cubicBezTo>
                <a:cubicBezTo>
                  <a:pt x="1191281" y="1409208"/>
                  <a:pt x="1198758" y="1427121"/>
                  <a:pt x="1204181" y="1448237"/>
                </a:cubicBezTo>
                <a:cubicBezTo>
                  <a:pt x="1209604" y="1469354"/>
                  <a:pt x="1212316" y="1497824"/>
                  <a:pt x="1212316" y="1533648"/>
                </a:cubicBezTo>
                <a:cubicBezTo>
                  <a:pt x="1212316" y="1576046"/>
                  <a:pt x="1207961" y="1610267"/>
                  <a:pt x="1199251" y="1636314"/>
                </a:cubicBezTo>
                <a:cubicBezTo>
                  <a:pt x="1190542" y="1662360"/>
                  <a:pt x="1177519" y="1682491"/>
                  <a:pt x="1160182" y="1696706"/>
                </a:cubicBezTo>
                <a:cubicBezTo>
                  <a:pt x="1142845" y="1710920"/>
                  <a:pt x="1120948" y="1718028"/>
                  <a:pt x="1094490" y="1718028"/>
                </a:cubicBezTo>
                <a:cubicBezTo>
                  <a:pt x="1059652" y="1718028"/>
                  <a:pt x="1032291" y="1705538"/>
                  <a:pt x="1012407" y="1680560"/>
                </a:cubicBezTo>
                <a:cubicBezTo>
                  <a:pt x="988579" y="1650487"/>
                  <a:pt x="976665" y="1601517"/>
                  <a:pt x="976665" y="1533648"/>
                </a:cubicBezTo>
                <a:cubicBezTo>
                  <a:pt x="976665" y="1490922"/>
                  <a:pt x="981061" y="1456536"/>
                  <a:pt x="989853" y="1430489"/>
                </a:cubicBezTo>
                <a:cubicBezTo>
                  <a:pt x="998644" y="1404443"/>
                  <a:pt x="1011709" y="1384353"/>
                  <a:pt x="1029045" y="1370221"/>
                </a:cubicBezTo>
                <a:cubicBezTo>
                  <a:pt x="1046382" y="1356088"/>
                  <a:pt x="1068197" y="1349022"/>
                  <a:pt x="1094490" y="1349022"/>
                </a:cubicBezTo>
                <a:close/>
                <a:moveTo>
                  <a:pt x="838971" y="1349022"/>
                </a:moveTo>
                <a:lnTo>
                  <a:pt x="867565" y="1349022"/>
                </a:lnTo>
                <a:lnTo>
                  <a:pt x="867565" y="1711865"/>
                </a:lnTo>
                <a:lnTo>
                  <a:pt x="823195" y="1711865"/>
                </a:lnTo>
                <a:lnTo>
                  <a:pt x="823195" y="1429134"/>
                </a:lnTo>
                <a:cubicBezTo>
                  <a:pt x="812514" y="1439322"/>
                  <a:pt x="798505" y="1449511"/>
                  <a:pt x="781168" y="1459699"/>
                </a:cubicBezTo>
                <a:cubicBezTo>
                  <a:pt x="763831" y="1469888"/>
                  <a:pt x="748260" y="1477529"/>
                  <a:pt x="734456" y="1482623"/>
                </a:cubicBezTo>
                <a:lnTo>
                  <a:pt x="734456" y="1439733"/>
                </a:lnTo>
                <a:cubicBezTo>
                  <a:pt x="759270" y="1428065"/>
                  <a:pt x="780962" y="1413933"/>
                  <a:pt x="799532" y="1397335"/>
                </a:cubicBezTo>
                <a:cubicBezTo>
                  <a:pt x="818101" y="1380738"/>
                  <a:pt x="831247" y="1364634"/>
                  <a:pt x="838971" y="1349022"/>
                </a:cubicBezTo>
                <a:close/>
                <a:moveTo>
                  <a:pt x="3115715" y="777254"/>
                </a:moveTo>
                <a:lnTo>
                  <a:pt x="3144309" y="777254"/>
                </a:lnTo>
                <a:lnTo>
                  <a:pt x="3144309" y="1140097"/>
                </a:lnTo>
                <a:lnTo>
                  <a:pt x="3099939" y="1140097"/>
                </a:lnTo>
                <a:lnTo>
                  <a:pt x="3099939" y="857366"/>
                </a:lnTo>
                <a:cubicBezTo>
                  <a:pt x="3089258" y="867554"/>
                  <a:pt x="3075249" y="877743"/>
                  <a:pt x="3057912" y="887931"/>
                </a:cubicBezTo>
                <a:cubicBezTo>
                  <a:pt x="3040575" y="898120"/>
                  <a:pt x="3025004" y="905761"/>
                  <a:pt x="3011200" y="910855"/>
                </a:cubicBezTo>
                <a:lnTo>
                  <a:pt x="3011200" y="867965"/>
                </a:lnTo>
                <a:cubicBezTo>
                  <a:pt x="3036014" y="856297"/>
                  <a:pt x="3057706" y="842165"/>
                  <a:pt x="3076276" y="825568"/>
                </a:cubicBezTo>
                <a:cubicBezTo>
                  <a:pt x="3094845" y="808970"/>
                  <a:pt x="3107991" y="792866"/>
                  <a:pt x="3115715" y="777254"/>
                </a:cubicBezTo>
                <a:close/>
                <a:moveTo>
                  <a:pt x="1667915" y="777254"/>
                </a:moveTo>
                <a:lnTo>
                  <a:pt x="1696508" y="777254"/>
                </a:lnTo>
                <a:lnTo>
                  <a:pt x="1696508" y="1140097"/>
                </a:lnTo>
                <a:lnTo>
                  <a:pt x="1652139" y="1140097"/>
                </a:lnTo>
                <a:lnTo>
                  <a:pt x="1652139" y="857366"/>
                </a:lnTo>
                <a:cubicBezTo>
                  <a:pt x="1641457" y="867554"/>
                  <a:pt x="1627448" y="877743"/>
                  <a:pt x="1610111" y="887931"/>
                </a:cubicBezTo>
                <a:cubicBezTo>
                  <a:pt x="1592774" y="898120"/>
                  <a:pt x="1577204" y="905761"/>
                  <a:pt x="1563400" y="910856"/>
                </a:cubicBezTo>
                <a:lnTo>
                  <a:pt x="1563400" y="867965"/>
                </a:lnTo>
                <a:cubicBezTo>
                  <a:pt x="1588214" y="856297"/>
                  <a:pt x="1609906" y="842165"/>
                  <a:pt x="1628475" y="825568"/>
                </a:cubicBezTo>
                <a:cubicBezTo>
                  <a:pt x="1647045" y="808970"/>
                  <a:pt x="1660191" y="792866"/>
                  <a:pt x="1667915" y="777254"/>
                </a:cubicBezTo>
                <a:close/>
                <a:moveTo>
                  <a:pt x="1429790" y="777254"/>
                </a:moveTo>
                <a:lnTo>
                  <a:pt x="1458383" y="777254"/>
                </a:lnTo>
                <a:lnTo>
                  <a:pt x="1458383" y="1140097"/>
                </a:lnTo>
                <a:lnTo>
                  <a:pt x="1414014" y="1140097"/>
                </a:lnTo>
                <a:lnTo>
                  <a:pt x="1414014" y="857366"/>
                </a:lnTo>
                <a:cubicBezTo>
                  <a:pt x="1403332" y="867554"/>
                  <a:pt x="1389323" y="877743"/>
                  <a:pt x="1371986" y="887931"/>
                </a:cubicBezTo>
                <a:cubicBezTo>
                  <a:pt x="1354649" y="898120"/>
                  <a:pt x="1339079" y="905761"/>
                  <a:pt x="1325275" y="910856"/>
                </a:cubicBezTo>
                <a:lnTo>
                  <a:pt x="1325275" y="867965"/>
                </a:lnTo>
                <a:cubicBezTo>
                  <a:pt x="1350089" y="856297"/>
                  <a:pt x="1371781" y="842165"/>
                  <a:pt x="1390350" y="825568"/>
                </a:cubicBezTo>
                <a:cubicBezTo>
                  <a:pt x="1408919" y="808970"/>
                  <a:pt x="1422066" y="792866"/>
                  <a:pt x="1429790" y="777254"/>
                </a:cubicBezTo>
                <a:close/>
                <a:moveTo>
                  <a:pt x="2449527" y="567973"/>
                </a:moveTo>
                <a:cubicBezTo>
                  <a:pt x="2484201" y="567973"/>
                  <a:pt x="2511644" y="577587"/>
                  <a:pt x="2531857" y="596813"/>
                </a:cubicBezTo>
                <a:cubicBezTo>
                  <a:pt x="2552070" y="616040"/>
                  <a:pt x="2562176" y="639868"/>
                  <a:pt x="2562176" y="668297"/>
                </a:cubicBezTo>
                <a:cubicBezTo>
                  <a:pt x="2562176" y="682759"/>
                  <a:pt x="2559218" y="696973"/>
                  <a:pt x="2553302" y="710941"/>
                </a:cubicBezTo>
                <a:cubicBezTo>
                  <a:pt x="2547386" y="724909"/>
                  <a:pt x="2537568" y="739617"/>
                  <a:pt x="2523846" y="755064"/>
                </a:cubicBezTo>
                <a:cubicBezTo>
                  <a:pt x="2510124" y="770511"/>
                  <a:pt x="2487323" y="791710"/>
                  <a:pt x="2455443" y="818660"/>
                </a:cubicBezTo>
                <a:cubicBezTo>
                  <a:pt x="2428822" y="841009"/>
                  <a:pt x="2411731" y="856169"/>
                  <a:pt x="2404172" y="864139"/>
                </a:cubicBezTo>
                <a:cubicBezTo>
                  <a:pt x="2396613" y="872109"/>
                  <a:pt x="2390368" y="880120"/>
                  <a:pt x="2385438" y="888172"/>
                </a:cubicBezTo>
                <a:lnTo>
                  <a:pt x="2562669" y="888172"/>
                </a:lnTo>
                <a:lnTo>
                  <a:pt x="2562669" y="930816"/>
                </a:lnTo>
                <a:lnTo>
                  <a:pt x="2323814" y="930816"/>
                </a:lnTo>
                <a:cubicBezTo>
                  <a:pt x="2323485" y="920135"/>
                  <a:pt x="2325211" y="909864"/>
                  <a:pt x="2328990" y="900004"/>
                </a:cubicBezTo>
                <a:cubicBezTo>
                  <a:pt x="2335071" y="883735"/>
                  <a:pt x="2344807" y="867713"/>
                  <a:pt x="2358200" y="851937"/>
                </a:cubicBezTo>
                <a:cubicBezTo>
                  <a:pt x="2371593" y="836161"/>
                  <a:pt x="2390943" y="817921"/>
                  <a:pt x="2416250" y="797215"/>
                </a:cubicBezTo>
                <a:cubicBezTo>
                  <a:pt x="2455525" y="765006"/>
                  <a:pt x="2482065" y="739494"/>
                  <a:pt x="2495869" y="720678"/>
                </a:cubicBezTo>
                <a:cubicBezTo>
                  <a:pt x="2509672" y="701862"/>
                  <a:pt x="2516574" y="684073"/>
                  <a:pt x="2516574" y="667311"/>
                </a:cubicBezTo>
                <a:cubicBezTo>
                  <a:pt x="2516574" y="649728"/>
                  <a:pt x="2510289" y="634897"/>
                  <a:pt x="2497717" y="622819"/>
                </a:cubicBezTo>
                <a:cubicBezTo>
                  <a:pt x="2485146" y="610740"/>
                  <a:pt x="2468754" y="604701"/>
                  <a:pt x="2448541" y="604701"/>
                </a:cubicBezTo>
                <a:cubicBezTo>
                  <a:pt x="2427178" y="604701"/>
                  <a:pt x="2410088" y="611110"/>
                  <a:pt x="2397270" y="623928"/>
                </a:cubicBezTo>
                <a:cubicBezTo>
                  <a:pt x="2384452" y="636746"/>
                  <a:pt x="2377961" y="654494"/>
                  <a:pt x="2377797" y="677171"/>
                </a:cubicBezTo>
                <a:lnTo>
                  <a:pt x="2332195" y="672488"/>
                </a:lnTo>
                <a:cubicBezTo>
                  <a:pt x="2335317" y="638471"/>
                  <a:pt x="2347067" y="612548"/>
                  <a:pt x="2367444" y="594718"/>
                </a:cubicBezTo>
                <a:cubicBezTo>
                  <a:pt x="2387821" y="576888"/>
                  <a:pt x="2415182" y="567973"/>
                  <a:pt x="2449527" y="567973"/>
                </a:cubicBezTo>
                <a:close/>
                <a:moveTo>
                  <a:pt x="2191790" y="567973"/>
                </a:moveTo>
                <a:lnTo>
                  <a:pt x="2220383" y="567973"/>
                </a:lnTo>
                <a:lnTo>
                  <a:pt x="2220383" y="930816"/>
                </a:lnTo>
                <a:lnTo>
                  <a:pt x="2176014" y="930816"/>
                </a:lnTo>
                <a:lnTo>
                  <a:pt x="2176014" y="648084"/>
                </a:lnTo>
                <a:cubicBezTo>
                  <a:pt x="2165332" y="658273"/>
                  <a:pt x="2151323" y="668462"/>
                  <a:pt x="2133986" y="678650"/>
                </a:cubicBezTo>
                <a:cubicBezTo>
                  <a:pt x="2116649" y="688839"/>
                  <a:pt x="2101079" y="696480"/>
                  <a:pt x="2087275" y="701574"/>
                </a:cubicBezTo>
                <a:lnTo>
                  <a:pt x="2087275" y="658684"/>
                </a:lnTo>
                <a:cubicBezTo>
                  <a:pt x="2112089" y="647016"/>
                  <a:pt x="2133781" y="632884"/>
                  <a:pt x="2152350" y="616287"/>
                </a:cubicBezTo>
                <a:cubicBezTo>
                  <a:pt x="2170919" y="599689"/>
                  <a:pt x="2184066" y="583585"/>
                  <a:pt x="2191790" y="567973"/>
                </a:cubicBezTo>
                <a:close/>
                <a:moveTo>
                  <a:pt x="2298700" y="288925"/>
                </a:moveTo>
                <a:lnTo>
                  <a:pt x="2197100" y="292100"/>
                </a:lnTo>
                <a:lnTo>
                  <a:pt x="2092325" y="298450"/>
                </a:lnTo>
                <a:lnTo>
                  <a:pt x="1993900" y="311150"/>
                </a:lnTo>
                <a:lnTo>
                  <a:pt x="1892300" y="330200"/>
                </a:lnTo>
                <a:lnTo>
                  <a:pt x="1797050" y="352425"/>
                </a:lnTo>
                <a:lnTo>
                  <a:pt x="1701800" y="377825"/>
                </a:lnTo>
                <a:lnTo>
                  <a:pt x="1606550" y="409575"/>
                </a:lnTo>
                <a:lnTo>
                  <a:pt x="1514475" y="447675"/>
                </a:lnTo>
                <a:lnTo>
                  <a:pt x="1425575" y="485775"/>
                </a:lnTo>
                <a:lnTo>
                  <a:pt x="1339850" y="530225"/>
                </a:lnTo>
                <a:lnTo>
                  <a:pt x="1254125" y="581025"/>
                </a:lnTo>
                <a:lnTo>
                  <a:pt x="1174750" y="631825"/>
                </a:lnTo>
                <a:lnTo>
                  <a:pt x="1095375" y="688975"/>
                </a:lnTo>
                <a:lnTo>
                  <a:pt x="1019175" y="746125"/>
                </a:lnTo>
                <a:lnTo>
                  <a:pt x="946150" y="809625"/>
                </a:lnTo>
                <a:lnTo>
                  <a:pt x="876300" y="876300"/>
                </a:lnTo>
                <a:lnTo>
                  <a:pt x="809625" y="946150"/>
                </a:lnTo>
                <a:lnTo>
                  <a:pt x="746125" y="1019175"/>
                </a:lnTo>
                <a:lnTo>
                  <a:pt x="685800" y="1095375"/>
                </a:lnTo>
                <a:lnTo>
                  <a:pt x="631825" y="1174750"/>
                </a:lnTo>
                <a:lnTo>
                  <a:pt x="577850" y="1257300"/>
                </a:lnTo>
                <a:lnTo>
                  <a:pt x="530225" y="1339850"/>
                </a:lnTo>
                <a:lnTo>
                  <a:pt x="485775" y="1428750"/>
                </a:lnTo>
                <a:lnTo>
                  <a:pt x="444500" y="1517650"/>
                </a:lnTo>
                <a:lnTo>
                  <a:pt x="409575" y="1609725"/>
                </a:lnTo>
                <a:lnTo>
                  <a:pt x="377825" y="1701800"/>
                </a:lnTo>
                <a:lnTo>
                  <a:pt x="349250" y="1797050"/>
                </a:lnTo>
                <a:lnTo>
                  <a:pt x="327025" y="1895475"/>
                </a:lnTo>
                <a:lnTo>
                  <a:pt x="311150" y="1993900"/>
                </a:lnTo>
                <a:lnTo>
                  <a:pt x="298450" y="2095500"/>
                </a:lnTo>
                <a:lnTo>
                  <a:pt x="288925" y="2197100"/>
                </a:lnTo>
                <a:lnTo>
                  <a:pt x="285750" y="2301875"/>
                </a:lnTo>
                <a:lnTo>
                  <a:pt x="288925" y="2403475"/>
                </a:lnTo>
                <a:lnTo>
                  <a:pt x="298450" y="2505075"/>
                </a:lnTo>
                <a:lnTo>
                  <a:pt x="311150" y="2606675"/>
                </a:lnTo>
                <a:lnTo>
                  <a:pt x="327025" y="2705100"/>
                </a:lnTo>
                <a:lnTo>
                  <a:pt x="349250" y="2803525"/>
                </a:lnTo>
                <a:lnTo>
                  <a:pt x="377825" y="2898775"/>
                </a:lnTo>
                <a:lnTo>
                  <a:pt x="409575" y="2990850"/>
                </a:lnTo>
                <a:lnTo>
                  <a:pt x="444500" y="3082925"/>
                </a:lnTo>
                <a:lnTo>
                  <a:pt x="485775" y="3171825"/>
                </a:lnTo>
                <a:lnTo>
                  <a:pt x="530225" y="3260725"/>
                </a:lnTo>
                <a:lnTo>
                  <a:pt x="577850" y="3343275"/>
                </a:lnTo>
                <a:lnTo>
                  <a:pt x="631825" y="3425825"/>
                </a:lnTo>
                <a:lnTo>
                  <a:pt x="685800" y="3505200"/>
                </a:lnTo>
                <a:lnTo>
                  <a:pt x="746125" y="3581400"/>
                </a:lnTo>
                <a:lnTo>
                  <a:pt x="809625" y="3654425"/>
                </a:lnTo>
                <a:lnTo>
                  <a:pt x="876300" y="3724275"/>
                </a:lnTo>
                <a:lnTo>
                  <a:pt x="946150" y="3790950"/>
                </a:lnTo>
                <a:lnTo>
                  <a:pt x="1019175" y="3854450"/>
                </a:lnTo>
                <a:lnTo>
                  <a:pt x="1095375" y="3911600"/>
                </a:lnTo>
                <a:lnTo>
                  <a:pt x="1174750" y="3968750"/>
                </a:lnTo>
                <a:lnTo>
                  <a:pt x="1254125" y="4022725"/>
                </a:lnTo>
                <a:lnTo>
                  <a:pt x="1339850" y="4070350"/>
                </a:lnTo>
                <a:lnTo>
                  <a:pt x="1425575" y="4114800"/>
                </a:lnTo>
                <a:lnTo>
                  <a:pt x="1514475" y="4156075"/>
                </a:lnTo>
                <a:lnTo>
                  <a:pt x="1606550" y="4191000"/>
                </a:lnTo>
                <a:lnTo>
                  <a:pt x="1701800" y="4222750"/>
                </a:lnTo>
                <a:lnTo>
                  <a:pt x="1797050" y="4248150"/>
                </a:lnTo>
                <a:lnTo>
                  <a:pt x="1892300" y="4270375"/>
                </a:lnTo>
                <a:lnTo>
                  <a:pt x="1993900" y="4289425"/>
                </a:lnTo>
                <a:lnTo>
                  <a:pt x="2092325" y="4302125"/>
                </a:lnTo>
                <a:lnTo>
                  <a:pt x="2197100" y="4311650"/>
                </a:lnTo>
                <a:lnTo>
                  <a:pt x="2298700" y="4311650"/>
                </a:lnTo>
                <a:lnTo>
                  <a:pt x="2403475" y="4311650"/>
                </a:lnTo>
                <a:lnTo>
                  <a:pt x="2505075" y="4302125"/>
                </a:lnTo>
                <a:lnTo>
                  <a:pt x="2606675" y="4289425"/>
                </a:lnTo>
                <a:lnTo>
                  <a:pt x="2705100" y="4270375"/>
                </a:lnTo>
                <a:lnTo>
                  <a:pt x="2803525" y="4248150"/>
                </a:lnTo>
                <a:lnTo>
                  <a:pt x="2898775" y="4222750"/>
                </a:lnTo>
                <a:lnTo>
                  <a:pt x="2990850" y="4191000"/>
                </a:lnTo>
                <a:lnTo>
                  <a:pt x="3082925" y="4156075"/>
                </a:lnTo>
                <a:lnTo>
                  <a:pt x="3171825" y="4114800"/>
                </a:lnTo>
                <a:lnTo>
                  <a:pt x="3257550" y="4070350"/>
                </a:lnTo>
                <a:lnTo>
                  <a:pt x="3343275" y="4022725"/>
                </a:lnTo>
                <a:lnTo>
                  <a:pt x="3425825" y="3968750"/>
                </a:lnTo>
                <a:lnTo>
                  <a:pt x="3502025" y="3911600"/>
                </a:lnTo>
                <a:lnTo>
                  <a:pt x="3578225" y="3854450"/>
                </a:lnTo>
                <a:lnTo>
                  <a:pt x="3651250" y="3790950"/>
                </a:lnTo>
                <a:lnTo>
                  <a:pt x="3721100" y="3724275"/>
                </a:lnTo>
                <a:lnTo>
                  <a:pt x="3787775" y="3654425"/>
                </a:lnTo>
                <a:lnTo>
                  <a:pt x="3851275" y="3581400"/>
                </a:lnTo>
                <a:lnTo>
                  <a:pt x="3911600" y="3505200"/>
                </a:lnTo>
                <a:lnTo>
                  <a:pt x="3968750" y="3425825"/>
                </a:lnTo>
                <a:lnTo>
                  <a:pt x="4019550" y="3343275"/>
                </a:lnTo>
                <a:lnTo>
                  <a:pt x="4067175" y="3260725"/>
                </a:lnTo>
                <a:lnTo>
                  <a:pt x="4111625" y="3171825"/>
                </a:lnTo>
                <a:lnTo>
                  <a:pt x="4152900" y="3082925"/>
                </a:lnTo>
                <a:lnTo>
                  <a:pt x="4187825" y="2990850"/>
                </a:lnTo>
                <a:lnTo>
                  <a:pt x="4219575" y="2898775"/>
                </a:lnTo>
                <a:lnTo>
                  <a:pt x="4248150" y="2803525"/>
                </a:lnTo>
                <a:lnTo>
                  <a:pt x="4270375" y="2705100"/>
                </a:lnTo>
                <a:lnTo>
                  <a:pt x="4289425" y="2606675"/>
                </a:lnTo>
                <a:lnTo>
                  <a:pt x="4302125" y="2505075"/>
                </a:lnTo>
                <a:lnTo>
                  <a:pt x="4308475" y="2403475"/>
                </a:lnTo>
                <a:lnTo>
                  <a:pt x="4311650" y="2301875"/>
                </a:lnTo>
                <a:lnTo>
                  <a:pt x="4308475" y="2197100"/>
                </a:lnTo>
                <a:lnTo>
                  <a:pt x="4302125" y="2095500"/>
                </a:lnTo>
                <a:lnTo>
                  <a:pt x="4289425" y="1993900"/>
                </a:lnTo>
                <a:lnTo>
                  <a:pt x="4270375" y="1895475"/>
                </a:lnTo>
                <a:lnTo>
                  <a:pt x="4248150" y="1797050"/>
                </a:lnTo>
                <a:lnTo>
                  <a:pt x="4219575" y="1701800"/>
                </a:lnTo>
                <a:lnTo>
                  <a:pt x="4187825" y="1609725"/>
                </a:lnTo>
                <a:lnTo>
                  <a:pt x="4152900" y="1517650"/>
                </a:lnTo>
                <a:lnTo>
                  <a:pt x="4111625" y="1428750"/>
                </a:lnTo>
                <a:lnTo>
                  <a:pt x="4067175" y="1339850"/>
                </a:lnTo>
                <a:lnTo>
                  <a:pt x="4019550" y="1257300"/>
                </a:lnTo>
                <a:lnTo>
                  <a:pt x="3968750" y="1174750"/>
                </a:lnTo>
                <a:lnTo>
                  <a:pt x="3911600" y="1095375"/>
                </a:lnTo>
                <a:lnTo>
                  <a:pt x="3851275" y="1019175"/>
                </a:lnTo>
                <a:lnTo>
                  <a:pt x="3787775" y="946150"/>
                </a:lnTo>
                <a:lnTo>
                  <a:pt x="3721100" y="876300"/>
                </a:lnTo>
                <a:lnTo>
                  <a:pt x="3651250" y="809625"/>
                </a:lnTo>
                <a:lnTo>
                  <a:pt x="3578225" y="746125"/>
                </a:lnTo>
                <a:lnTo>
                  <a:pt x="3502025" y="688975"/>
                </a:lnTo>
                <a:lnTo>
                  <a:pt x="3425825" y="631825"/>
                </a:lnTo>
                <a:lnTo>
                  <a:pt x="3343275" y="581025"/>
                </a:lnTo>
                <a:lnTo>
                  <a:pt x="3257550" y="530225"/>
                </a:lnTo>
                <a:lnTo>
                  <a:pt x="3171825" y="485775"/>
                </a:lnTo>
                <a:lnTo>
                  <a:pt x="3082925" y="447675"/>
                </a:lnTo>
                <a:lnTo>
                  <a:pt x="2990850" y="409575"/>
                </a:lnTo>
                <a:lnTo>
                  <a:pt x="2898775" y="377825"/>
                </a:lnTo>
                <a:lnTo>
                  <a:pt x="2803525" y="352425"/>
                </a:lnTo>
                <a:lnTo>
                  <a:pt x="2705100" y="330200"/>
                </a:lnTo>
                <a:lnTo>
                  <a:pt x="2606675" y="311150"/>
                </a:lnTo>
                <a:lnTo>
                  <a:pt x="2505075" y="298450"/>
                </a:lnTo>
                <a:lnTo>
                  <a:pt x="2403475" y="292100"/>
                </a:lnTo>
                <a:lnTo>
                  <a:pt x="2298700" y="288925"/>
                </a:lnTo>
                <a:close/>
                <a:moveTo>
                  <a:pt x="1146175" y="0"/>
                </a:moveTo>
                <a:lnTo>
                  <a:pt x="1285875" y="0"/>
                </a:lnTo>
                <a:lnTo>
                  <a:pt x="1454150" y="0"/>
                </a:lnTo>
                <a:lnTo>
                  <a:pt x="3175000" y="0"/>
                </a:lnTo>
                <a:lnTo>
                  <a:pt x="3343275" y="0"/>
                </a:lnTo>
                <a:lnTo>
                  <a:pt x="3482975" y="0"/>
                </a:lnTo>
                <a:lnTo>
                  <a:pt x="3562350" y="3175"/>
                </a:lnTo>
                <a:lnTo>
                  <a:pt x="3638550" y="9525"/>
                </a:lnTo>
                <a:lnTo>
                  <a:pt x="3714750" y="15875"/>
                </a:lnTo>
                <a:lnTo>
                  <a:pt x="3787775" y="28575"/>
                </a:lnTo>
                <a:lnTo>
                  <a:pt x="3860800" y="44450"/>
                </a:lnTo>
                <a:lnTo>
                  <a:pt x="3933825" y="63500"/>
                </a:lnTo>
                <a:lnTo>
                  <a:pt x="4003675" y="88900"/>
                </a:lnTo>
                <a:lnTo>
                  <a:pt x="4076700" y="120650"/>
                </a:lnTo>
                <a:lnTo>
                  <a:pt x="4108450" y="139700"/>
                </a:lnTo>
                <a:lnTo>
                  <a:pt x="4143375" y="158750"/>
                </a:lnTo>
                <a:lnTo>
                  <a:pt x="4206875" y="203200"/>
                </a:lnTo>
                <a:lnTo>
                  <a:pt x="4267200" y="254000"/>
                </a:lnTo>
                <a:lnTo>
                  <a:pt x="4324350" y="304800"/>
                </a:lnTo>
                <a:lnTo>
                  <a:pt x="4375150" y="361950"/>
                </a:lnTo>
                <a:lnTo>
                  <a:pt x="4425950" y="422275"/>
                </a:lnTo>
                <a:lnTo>
                  <a:pt x="4470400" y="485775"/>
                </a:lnTo>
                <a:lnTo>
                  <a:pt x="4489450" y="517525"/>
                </a:lnTo>
                <a:lnTo>
                  <a:pt x="4508500" y="552450"/>
                </a:lnTo>
                <a:lnTo>
                  <a:pt x="4540250" y="622300"/>
                </a:lnTo>
                <a:lnTo>
                  <a:pt x="4565650" y="695325"/>
                </a:lnTo>
                <a:lnTo>
                  <a:pt x="4584700" y="768350"/>
                </a:lnTo>
                <a:lnTo>
                  <a:pt x="4600575" y="841375"/>
                </a:lnTo>
                <a:lnTo>
                  <a:pt x="4613275" y="914400"/>
                </a:lnTo>
                <a:lnTo>
                  <a:pt x="4619625" y="990600"/>
                </a:lnTo>
                <a:lnTo>
                  <a:pt x="4625975" y="1066800"/>
                </a:lnTo>
                <a:lnTo>
                  <a:pt x="4625975" y="1146175"/>
                </a:lnTo>
                <a:lnTo>
                  <a:pt x="4629150" y="1282700"/>
                </a:lnTo>
                <a:lnTo>
                  <a:pt x="4629150" y="1454150"/>
                </a:lnTo>
                <a:lnTo>
                  <a:pt x="4629150" y="3175000"/>
                </a:lnTo>
                <a:lnTo>
                  <a:pt x="4629150" y="3343275"/>
                </a:lnTo>
                <a:lnTo>
                  <a:pt x="4625975" y="3482975"/>
                </a:lnTo>
                <a:lnTo>
                  <a:pt x="4625975" y="3562350"/>
                </a:lnTo>
                <a:lnTo>
                  <a:pt x="4619625" y="3638550"/>
                </a:lnTo>
                <a:lnTo>
                  <a:pt x="4613275" y="3714750"/>
                </a:lnTo>
                <a:lnTo>
                  <a:pt x="4600575" y="3787775"/>
                </a:lnTo>
                <a:lnTo>
                  <a:pt x="4584700" y="3860800"/>
                </a:lnTo>
                <a:lnTo>
                  <a:pt x="4565650" y="3933825"/>
                </a:lnTo>
                <a:lnTo>
                  <a:pt x="4540250" y="4003675"/>
                </a:lnTo>
                <a:lnTo>
                  <a:pt x="4508500" y="4073525"/>
                </a:lnTo>
                <a:lnTo>
                  <a:pt x="4489450" y="4108450"/>
                </a:lnTo>
                <a:lnTo>
                  <a:pt x="4470400" y="4143375"/>
                </a:lnTo>
                <a:lnTo>
                  <a:pt x="4425950" y="4206875"/>
                </a:lnTo>
                <a:lnTo>
                  <a:pt x="4375150" y="4267200"/>
                </a:lnTo>
                <a:lnTo>
                  <a:pt x="4324350" y="4324350"/>
                </a:lnTo>
                <a:lnTo>
                  <a:pt x="4267200" y="4375150"/>
                </a:lnTo>
                <a:lnTo>
                  <a:pt x="4206875" y="4425950"/>
                </a:lnTo>
                <a:lnTo>
                  <a:pt x="4143375" y="4470400"/>
                </a:lnTo>
                <a:lnTo>
                  <a:pt x="4108450" y="4489450"/>
                </a:lnTo>
                <a:lnTo>
                  <a:pt x="4076700" y="4508500"/>
                </a:lnTo>
                <a:lnTo>
                  <a:pt x="4003675" y="4540250"/>
                </a:lnTo>
                <a:lnTo>
                  <a:pt x="3933825" y="4565650"/>
                </a:lnTo>
                <a:lnTo>
                  <a:pt x="3860800" y="4584700"/>
                </a:lnTo>
                <a:lnTo>
                  <a:pt x="3787775" y="4600575"/>
                </a:lnTo>
                <a:lnTo>
                  <a:pt x="3714750" y="4613275"/>
                </a:lnTo>
                <a:lnTo>
                  <a:pt x="3638550" y="4619625"/>
                </a:lnTo>
                <a:lnTo>
                  <a:pt x="3562350" y="4625975"/>
                </a:lnTo>
                <a:lnTo>
                  <a:pt x="3482975" y="4625975"/>
                </a:lnTo>
                <a:lnTo>
                  <a:pt x="3343275" y="4629150"/>
                </a:lnTo>
                <a:lnTo>
                  <a:pt x="3175000" y="4629150"/>
                </a:lnTo>
                <a:lnTo>
                  <a:pt x="1454150" y="4629150"/>
                </a:lnTo>
                <a:lnTo>
                  <a:pt x="1285875" y="4629150"/>
                </a:lnTo>
                <a:lnTo>
                  <a:pt x="1146175" y="4625975"/>
                </a:lnTo>
                <a:lnTo>
                  <a:pt x="1066800" y="4625975"/>
                </a:lnTo>
                <a:lnTo>
                  <a:pt x="990600" y="4619625"/>
                </a:lnTo>
                <a:lnTo>
                  <a:pt x="914400" y="4613275"/>
                </a:lnTo>
                <a:lnTo>
                  <a:pt x="841375" y="4600575"/>
                </a:lnTo>
                <a:lnTo>
                  <a:pt x="768350" y="4584700"/>
                </a:lnTo>
                <a:lnTo>
                  <a:pt x="695325" y="4565650"/>
                </a:lnTo>
                <a:lnTo>
                  <a:pt x="625475" y="4540250"/>
                </a:lnTo>
                <a:lnTo>
                  <a:pt x="555625" y="4508500"/>
                </a:lnTo>
                <a:lnTo>
                  <a:pt x="520700" y="4489450"/>
                </a:lnTo>
                <a:lnTo>
                  <a:pt x="485775" y="4470400"/>
                </a:lnTo>
                <a:lnTo>
                  <a:pt x="422275" y="4425950"/>
                </a:lnTo>
                <a:lnTo>
                  <a:pt x="361950" y="4375150"/>
                </a:lnTo>
                <a:lnTo>
                  <a:pt x="304800" y="4324350"/>
                </a:lnTo>
                <a:lnTo>
                  <a:pt x="254000" y="4267200"/>
                </a:lnTo>
                <a:lnTo>
                  <a:pt x="203200" y="4206875"/>
                </a:lnTo>
                <a:lnTo>
                  <a:pt x="158750" y="4143375"/>
                </a:lnTo>
                <a:lnTo>
                  <a:pt x="139700" y="4108450"/>
                </a:lnTo>
                <a:lnTo>
                  <a:pt x="120650" y="4073525"/>
                </a:lnTo>
                <a:lnTo>
                  <a:pt x="88900" y="4003675"/>
                </a:lnTo>
                <a:lnTo>
                  <a:pt x="63500" y="3933825"/>
                </a:lnTo>
                <a:lnTo>
                  <a:pt x="44450" y="3860800"/>
                </a:lnTo>
                <a:lnTo>
                  <a:pt x="28575" y="3787775"/>
                </a:lnTo>
                <a:lnTo>
                  <a:pt x="15875" y="3714750"/>
                </a:lnTo>
                <a:lnTo>
                  <a:pt x="9525" y="3638550"/>
                </a:lnTo>
                <a:lnTo>
                  <a:pt x="3175" y="3562350"/>
                </a:lnTo>
                <a:lnTo>
                  <a:pt x="3175" y="3482975"/>
                </a:lnTo>
                <a:lnTo>
                  <a:pt x="0" y="3343275"/>
                </a:lnTo>
                <a:lnTo>
                  <a:pt x="0" y="3175000"/>
                </a:lnTo>
                <a:lnTo>
                  <a:pt x="0" y="1454150"/>
                </a:lnTo>
                <a:lnTo>
                  <a:pt x="0" y="1282700"/>
                </a:lnTo>
                <a:lnTo>
                  <a:pt x="3175" y="1146175"/>
                </a:lnTo>
                <a:lnTo>
                  <a:pt x="3175" y="1066800"/>
                </a:lnTo>
                <a:lnTo>
                  <a:pt x="9525" y="990600"/>
                </a:lnTo>
                <a:lnTo>
                  <a:pt x="15875" y="914400"/>
                </a:lnTo>
                <a:lnTo>
                  <a:pt x="28575" y="841375"/>
                </a:lnTo>
                <a:lnTo>
                  <a:pt x="44450" y="768350"/>
                </a:lnTo>
                <a:lnTo>
                  <a:pt x="63500" y="695325"/>
                </a:lnTo>
                <a:lnTo>
                  <a:pt x="88900" y="622300"/>
                </a:lnTo>
                <a:lnTo>
                  <a:pt x="120650" y="552450"/>
                </a:lnTo>
                <a:lnTo>
                  <a:pt x="139700" y="517525"/>
                </a:lnTo>
                <a:lnTo>
                  <a:pt x="158750" y="485775"/>
                </a:lnTo>
                <a:lnTo>
                  <a:pt x="203200" y="422275"/>
                </a:lnTo>
                <a:lnTo>
                  <a:pt x="254000" y="361950"/>
                </a:lnTo>
                <a:lnTo>
                  <a:pt x="304800" y="304800"/>
                </a:lnTo>
                <a:lnTo>
                  <a:pt x="361950" y="254000"/>
                </a:lnTo>
                <a:lnTo>
                  <a:pt x="422275" y="203200"/>
                </a:lnTo>
                <a:lnTo>
                  <a:pt x="485775" y="158750"/>
                </a:lnTo>
                <a:lnTo>
                  <a:pt x="520700" y="139700"/>
                </a:lnTo>
                <a:lnTo>
                  <a:pt x="555625" y="120650"/>
                </a:lnTo>
                <a:lnTo>
                  <a:pt x="625475" y="88900"/>
                </a:lnTo>
                <a:lnTo>
                  <a:pt x="695325" y="63500"/>
                </a:lnTo>
                <a:lnTo>
                  <a:pt x="768350" y="44450"/>
                </a:lnTo>
                <a:lnTo>
                  <a:pt x="841375" y="28575"/>
                </a:lnTo>
                <a:lnTo>
                  <a:pt x="914400" y="15875"/>
                </a:lnTo>
                <a:lnTo>
                  <a:pt x="990600" y="9525"/>
                </a:lnTo>
                <a:lnTo>
                  <a:pt x="1066800" y="3175"/>
                </a:lnTo>
                <a:lnTo>
                  <a:pt x="114617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7" name="TextBox 53">
            <a:extLst>
              <a:ext uri="{FF2B5EF4-FFF2-40B4-BE49-F238E27FC236}">
                <a16:creationId xmlns:a16="http://schemas.microsoft.com/office/drawing/2014/main" id="{025C0275-D6E2-41E6-98A9-5AF4864D35D6}"/>
              </a:ext>
            </a:extLst>
          </p:cNvPr>
          <p:cNvSpPr txBox="1"/>
          <p:nvPr/>
        </p:nvSpPr>
        <p:spPr>
          <a:xfrm>
            <a:off x="1708925" y="4610997"/>
            <a:ext cx="1415772" cy="338554"/>
          </a:xfrm>
          <a:prstGeom prst="rect">
            <a:avLst/>
          </a:prstGeom>
          <a:noFill/>
        </p:spPr>
        <p:txBody>
          <a:bodyPr wrap="none" anchor="b" anchorCtr="1">
            <a:noAutofit/>
          </a:bodyPr>
          <a:lstStyle/>
          <a:p>
            <a:pPr algn="ctr"/>
            <a:r>
              <a:rPr lang="zh-CN" altLang="en-US" sz="2800">
                <a:solidFill>
                  <a:schemeClr val="accent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团队信息</a:t>
            </a:r>
          </a:p>
        </p:txBody>
      </p:sp>
      <p:sp>
        <p:nvSpPr>
          <p:cNvPr id="28" name="TextBox 54">
            <a:extLst>
              <a:ext uri="{FF2B5EF4-FFF2-40B4-BE49-F238E27FC236}">
                <a16:creationId xmlns:a16="http://schemas.microsoft.com/office/drawing/2014/main" id="{8682C53B-CF1B-4F48-9974-4B830EEF785A}"/>
              </a:ext>
            </a:extLst>
          </p:cNvPr>
          <p:cNvSpPr txBox="1"/>
          <p:nvPr/>
        </p:nvSpPr>
        <p:spPr>
          <a:xfrm>
            <a:off x="1266824" y="5301976"/>
            <a:ext cx="2299974" cy="577081"/>
          </a:xfrm>
          <a:prstGeom prst="rect">
            <a:avLst/>
          </a:prstGeom>
          <a:noFill/>
        </p:spPr>
        <p:txBody>
          <a:bodyPr wrap="square" anchor="t" anchorCtr="1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此部分内容作为文字排版占位显示</a:t>
            </a:r>
            <a:b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（建议使用主题字体）</a:t>
            </a:r>
          </a:p>
        </p:txBody>
      </p:sp>
      <p:sp>
        <p:nvSpPr>
          <p:cNvPr id="25" name="Oval 43">
            <a:extLst>
              <a:ext uri="{FF2B5EF4-FFF2-40B4-BE49-F238E27FC236}">
                <a16:creationId xmlns:a16="http://schemas.microsoft.com/office/drawing/2014/main" id="{2D60657C-4E2D-4839-82AF-F2086BB48906}"/>
              </a:ext>
            </a:extLst>
          </p:cNvPr>
          <p:cNvSpPr/>
          <p:nvPr/>
        </p:nvSpPr>
        <p:spPr bwMode="auto">
          <a:xfrm>
            <a:off x="4300653" y="3136815"/>
            <a:ext cx="1137902" cy="1137902"/>
          </a:xfrm>
          <a:prstGeom prst="ellipse">
            <a:avLst/>
          </a:prstGeom>
          <a:solidFill>
            <a:schemeClr val="accent2">
              <a:lumMod val="75000"/>
              <a:lumOff val="25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6" name="Freeform: Shape 31">
            <a:extLst>
              <a:ext uri="{FF2B5EF4-FFF2-40B4-BE49-F238E27FC236}">
                <a16:creationId xmlns:a16="http://schemas.microsoft.com/office/drawing/2014/main" id="{4995D869-8D92-4B2B-A27C-1EFDE32365AD}"/>
              </a:ext>
            </a:extLst>
          </p:cNvPr>
          <p:cNvSpPr>
            <a:spLocks/>
          </p:cNvSpPr>
          <p:nvPr/>
        </p:nvSpPr>
        <p:spPr bwMode="auto">
          <a:xfrm>
            <a:off x="4601614" y="3450730"/>
            <a:ext cx="535980" cy="510073"/>
          </a:xfrm>
          <a:custGeom>
            <a:avLst/>
            <a:gdLst>
              <a:gd name="T0" fmla="*/ 2147483646 w 5871"/>
              <a:gd name="T1" fmla="*/ 2147483646 h 5585"/>
              <a:gd name="T2" fmla="*/ 2147483646 w 5871"/>
              <a:gd name="T3" fmla="*/ 2147483646 h 5585"/>
              <a:gd name="T4" fmla="*/ 2147483646 w 5871"/>
              <a:gd name="T5" fmla="*/ 2147483646 h 5585"/>
              <a:gd name="T6" fmla="*/ 2147483646 w 5871"/>
              <a:gd name="T7" fmla="*/ 2147483646 h 5585"/>
              <a:gd name="T8" fmla="*/ 2147483646 w 5871"/>
              <a:gd name="T9" fmla="*/ 2147483646 h 5585"/>
              <a:gd name="T10" fmla="*/ 2147483646 w 5871"/>
              <a:gd name="T11" fmla="*/ 2147483646 h 5585"/>
              <a:gd name="T12" fmla="*/ 2147483646 w 5871"/>
              <a:gd name="T13" fmla="*/ 2147483646 h 5585"/>
              <a:gd name="T14" fmla="*/ 2147483646 w 5871"/>
              <a:gd name="T15" fmla="*/ 2147483646 h 5585"/>
              <a:gd name="T16" fmla="*/ 2147483646 w 5871"/>
              <a:gd name="T17" fmla="*/ 2147483646 h 5585"/>
              <a:gd name="T18" fmla="*/ 2147483646 w 5871"/>
              <a:gd name="T19" fmla="*/ 2147483646 h 5585"/>
              <a:gd name="T20" fmla="*/ 2147483646 w 5871"/>
              <a:gd name="T21" fmla="*/ 2147483646 h 5585"/>
              <a:gd name="T22" fmla="*/ 2147483646 w 5871"/>
              <a:gd name="T23" fmla="*/ 2147483646 h 5585"/>
              <a:gd name="T24" fmla="*/ 2147483646 w 5871"/>
              <a:gd name="T25" fmla="*/ 2147483646 h 5585"/>
              <a:gd name="T26" fmla="*/ 2147483646 w 5871"/>
              <a:gd name="T27" fmla="*/ 2147483646 h 5585"/>
              <a:gd name="T28" fmla="*/ 2147483646 w 5871"/>
              <a:gd name="T29" fmla="*/ 2147483646 h 5585"/>
              <a:gd name="T30" fmla="*/ 2147483646 w 5871"/>
              <a:gd name="T31" fmla="*/ 2147483646 h 5585"/>
              <a:gd name="T32" fmla="*/ 2147483646 w 5871"/>
              <a:gd name="T33" fmla="*/ 2147483646 h 5585"/>
              <a:gd name="T34" fmla="*/ 2147483646 w 5871"/>
              <a:gd name="T35" fmla="*/ 2147483646 h 5585"/>
              <a:gd name="T36" fmla="*/ 2147483646 w 5871"/>
              <a:gd name="T37" fmla="*/ 2147483646 h 5585"/>
              <a:gd name="T38" fmla="*/ 2147483646 w 5871"/>
              <a:gd name="T39" fmla="*/ 2147483646 h 5585"/>
              <a:gd name="T40" fmla="*/ 2147483646 w 5871"/>
              <a:gd name="T41" fmla="*/ 2147483646 h 5585"/>
              <a:gd name="T42" fmla="*/ 2147483646 w 5871"/>
              <a:gd name="T43" fmla="*/ 2147483646 h 5585"/>
              <a:gd name="T44" fmla="*/ 2147483646 w 5871"/>
              <a:gd name="T45" fmla="*/ 2147483646 h 5585"/>
              <a:gd name="T46" fmla="*/ 2147483646 w 5871"/>
              <a:gd name="T47" fmla="*/ 2147483646 h 5585"/>
              <a:gd name="T48" fmla="*/ 2147483646 w 5871"/>
              <a:gd name="T49" fmla="*/ 2147483646 h 5585"/>
              <a:gd name="T50" fmla="*/ 2147483646 w 5871"/>
              <a:gd name="T51" fmla="*/ 2147483646 h 5585"/>
              <a:gd name="T52" fmla="*/ 2147483646 w 5871"/>
              <a:gd name="T53" fmla="*/ 2147483646 h 5585"/>
              <a:gd name="T54" fmla="*/ 2147483646 w 5871"/>
              <a:gd name="T55" fmla="*/ 2147483646 h 5585"/>
              <a:gd name="T56" fmla="*/ 2147483646 w 5871"/>
              <a:gd name="T57" fmla="*/ 2147483646 h 5585"/>
              <a:gd name="T58" fmla="*/ 2147483646 w 5871"/>
              <a:gd name="T59" fmla="*/ 2147483646 h 5585"/>
              <a:gd name="T60" fmla="*/ 2147483646 w 5871"/>
              <a:gd name="T61" fmla="*/ 2147483646 h 5585"/>
              <a:gd name="T62" fmla="*/ 2147483646 w 5871"/>
              <a:gd name="T63" fmla="*/ 2147483646 h 5585"/>
              <a:gd name="T64" fmla="*/ 2147483646 w 5871"/>
              <a:gd name="T65" fmla="*/ 2147483646 h 5585"/>
              <a:gd name="T66" fmla="*/ 2147483646 w 5871"/>
              <a:gd name="T67" fmla="*/ 2147483646 h 5585"/>
              <a:gd name="T68" fmla="*/ 2147483646 w 5871"/>
              <a:gd name="T69" fmla="*/ 2147483646 h 5585"/>
              <a:gd name="T70" fmla="*/ 2147483646 w 5871"/>
              <a:gd name="T71" fmla="*/ 2147483646 h 5585"/>
              <a:gd name="T72" fmla="*/ 2147483646 w 5871"/>
              <a:gd name="T73" fmla="*/ 2147483646 h 5585"/>
              <a:gd name="T74" fmla="*/ 2147483646 w 5871"/>
              <a:gd name="T75" fmla="*/ 2147483646 h 5585"/>
              <a:gd name="T76" fmla="*/ 2147483646 w 5871"/>
              <a:gd name="T77" fmla="*/ 2147483646 h 5585"/>
              <a:gd name="T78" fmla="*/ 2147483646 w 5871"/>
              <a:gd name="T79" fmla="*/ 2147483646 h 5585"/>
              <a:gd name="T80" fmla="*/ 2147483646 w 5871"/>
              <a:gd name="T81" fmla="*/ 2147483646 h 5585"/>
              <a:gd name="T82" fmla="*/ 2147483646 w 5871"/>
              <a:gd name="T83" fmla="*/ 2147483646 h 5585"/>
              <a:gd name="T84" fmla="*/ 2147483646 w 5871"/>
              <a:gd name="T85" fmla="*/ 2147483646 h 5585"/>
              <a:gd name="T86" fmla="*/ 2147483646 w 5871"/>
              <a:gd name="T87" fmla="*/ 2147483646 h 5585"/>
              <a:gd name="T88" fmla="*/ 2147483646 w 5871"/>
              <a:gd name="T89" fmla="*/ 2147483646 h 5585"/>
              <a:gd name="T90" fmla="*/ 2147483646 w 5871"/>
              <a:gd name="T91" fmla="*/ 2147483646 h 5585"/>
              <a:gd name="T92" fmla="*/ 2147483646 w 5871"/>
              <a:gd name="T93" fmla="*/ 2147483646 h 5585"/>
              <a:gd name="T94" fmla="*/ 2147483646 w 5871"/>
              <a:gd name="T95" fmla="*/ 2147483646 h 5585"/>
              <a:gd name="T96" fmla="*/ 2147483646 w 5871"/>
              <a:gd name="T97" fmla="*/ 2147483646 h 5585"/>
              <a:gd name="T98" fmla="*/ 2147483646 w 5871"/>
              <a:gd name="T99" fmla="*/ 2147483646 h 5585"/>
              <a:gd name="T100" fmla="*/ 2147483646 w 5871"/>
              <a:gd name="T101" fmla="*/ 2147483646 h 5585"/>
              <a:gd name="T102" fmla="*/ 2147483646 w 5871"/>
              <a:gd name="T103" fmla="*/ 2147483646 h 5585"/>
              <a:gd name="T104" fmla="*/ 0 w 5871"/>
              <a:gd name="T105" fmla="*/ 2147483646 h 5585"/>
              <a:gd name="T106" fmla="*/ 2147483646 w 5871"/>
              <a:gd name="T107" fmla="*/ 0 h 5585"/>
              <a:gd name="T108" fmla="*/ 2147483646 w 5871"/>
              <a:gd name="T109" fmla="*/ 2147483646 h 5585"/>
              <a:gd name="T110" fmla="*/ 2147483646 w 5871"/>
              <a:gd name="T111" fmla="*/ 2147483646 h 5585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5871" h="5585">
                <a:moveTo>
                  <a:pt x="774" y="374"/>
                </a:moveTo>
                <a:lnTo>
                  <a:pt x="774" y="1910"/>
                </a:lnTo>
                <a:lnTo>
                  <a:pt x="5107" y="1910"/>
                </a:lnTo>
                <a:lnTo>
                  <a:pt x="5107" y="374"/>
                </a:lnTo>
                <a:lnTo>
                  <a:pt x="774" y="374"/>
                </a:lnTo>
                <a:close/>
                <a:moveTo>
                  <a:pt x="1597" y="3265"/>
                </a:moveTo>
                <a:lnTo>
                  <a:pt x="1597" y="3265"/>
                </a:lnTo>
                <a:lnTo>
                  <a:pt x="1591" y="3265"/>
                </a:lnTo>
                <a:lnTo>
                  <a:pt x="1587" y="3265"/>
                </a:lnTo>
                <a:lnTo>
                  <a:pt x="1586" y="3265"/>
                </a:lnTo>
                <a:lnTo>
                  <a:pt x="1581" y="3265"/>
                </a:lnTo>
                <a:lnTo>
                  <a:pt x="1576" y="3265"/>
                </a:lnTo>
                <a:lnTo>
                  <a:pt x="1571" y="3265"/>
                </a:lnTo>
                <a:lnTo>
                  <a:pt x="1570" y="3265"/>
                </a:lnTo>
                <a:lnTo>
                  <a:pt x="1566" y="3265"/>
                </a:lnTo>
                <a:lnTo>
                  <a:pt x="1560" y="3265"/>
                </a:lnTo>
                <a:lnTo>
                  <a:pt x="1555" y="3265"/>
                </a:lnTo>
                <a:lnTo>
                  <a:pt x="1550" y="3265"/>
                </a:lnTo>
                <a:lnTo>
                  <a:pt x="1545" y="3265"/>
                </a:lnTo>
                <a:lnTo>
                  <a:pt x="1540" y="3265"/>
                </a:lnTo>
                <a:lnTo>
                  <a:pt x="1539" y="3265"/>
                </a:lnTo>
                <a:lnTo>
                  <a:pt x="1535" y="3265"/>
                </a:lnTo>
                <a:lnTo>
                  <a:pt x="1529" y="3265"/>
                </a:lnTo>
                <a:lnTo>
                  <a:pt x="1525" y="3265"/>
                </a:lnTo>
                <a:lnTo>
                  <a:pt x="1524" y="3265"/>
                </a:lnTo>
                <a:lnTo>
                  <a:pt x="1519" y="3265"/>
                </a:lnTo>
                <a:lnTo>
                  <a:pt x="1514" y="3265"/>
                </a:lnTo>
                <a:lnTo>
                  <a:pt x="1509" y="3265"/>
                </a:lnTo>
                <a:lnTo>
                  <a:pt x="1508" y="3265"/>
                </a:lnTo>
                <a:lnTo>
                  <a:pt x="1504" y="3265"/>
                </a:lnTo>
                <a:lnTo>
                  <a:pt x="1498" y="3265"/>
                </a:lnTo>
                <a:lnTo>
                  <a:pt x="1494" y="3265"/>
                </a:lnTo>
                <a:lnTo>
                  <a:pt x="1493" y="3265"/>
                </a:lnTo>
                <a:lnTo>
                  <a:pt x="1488" y="3265"/>
                </a:lnTo>
                <a:lnTo>
                  <a:pt x="1483" y="3265"/>
                </a:lnTo>
                <a:lnTo>
                  <a:pt x="1478" y="3265"/>
                </a:lnTo>
                <a:lnTo>
                  <a:pt x="1477" y="3265"/>
                </a:lnTo>
                <a:lnTo>
                  <a:pt x="1473" y="3265"/>
                </a:lnTo>
                <a:lnTo>
                  <a:pt x="1467" y="3265"/>
                </a:lnTo>
                <a:lnTo>
                  <a:pt x="1463" y="3265"/>
                </a:lnTo>
                <a:lnTo>
                  <a:pt x="1462" y="3265"/>
                </a:lnTo>
                <a:lnTo>
                  <a:pt x="1457" y="3265"/>
                </a:lnTo>
                <a:lnTo>
                  <a:pt x="1452" y="3265"/>
                </a:lnTo>
                <a:lnTo>
                  <a:pt x="1446" y="3265"/>
                </a:lnTo>
                <a:lnTo>
                  <a:pt x="1442" y="3265"/>
                </a:lnTo>
                <a:lnTo>
                  <a:pt x="1266" y="3265"/>
                </a:lnTo>
                <a:lnTo>
                  <a:pt x="1345" y="3830"/>
                </a:lnTo>
                <a:lnTo>
                  <a:pt x="1294" y="3911"/>
                </a:lnTo>
                <a:lnTo>
                  <a:pt x="1345" y="3977"/>
                </a:lnTo>
                <a:lnTo>
                  <a:pt x="1117" y="4116"/>
                </a:lnTo>
                <a:lnTo>
                  <a:pt x="1112" y="4144"/>
                </a:lnTo>
                <a:lnTo>
                  <a:pt x="1106" y="4173"/>
                </a:lnTo>
                <a:lnTo>
                  <a:pt x="1103" y="4201"/>
                </a:lnTo>
                <a:lnTo>
                  <a:pt x="1099" y="4228"/>
                </a:lnTo>
                <a:lnTo>
                  <a:pt x="1097" y="4255"/>
                </a:lnTo>
                <a:lnTo>
                  <a:pt x="1096" y="4281"/>
                </a:lnTo>
                <a:lnTo>
                  <a:pt x="1096" y="4308"/>
                </a:lnTo>
                <a:lnTo>
                  <a:pt x="1096" y="4333"/>
                </a:lnTo>
                <a:lnTo>
                  <a:pt x="1097" y="4359"/>
                </a:lnTo>
                <a:lnTo>
                  <a:pt x="1098" y="4383"/>
                </a:lnTo>
                <a:lnTo>
                  <a:pt x="1100" y="4407"/>
                </a:lnTo>
                <a:lnTo>
                  <a:pt x="1104" y="4432"/>
                </a:lnTo>
                <a:lnTo>
                  <a:pt x="1112" y="4478"/>
                </a:lnTo>
                <a:lnTo>
                  <a:pt x="1121" y="4523"/>
                </a:lnTo>
                <a:lnTo>
                  <a:pt x="1133" y="4568"/>
                </a:lnTo>
                <a:lnTo>
                  <a:pt x="1147" y="4611"/>
                </a:lnTo>
                <a:lnTo>
                  <a:pt x="1162" y="4653"/>
                </a:lnTo>
                <a:lnTo>
                  <a:pt x="1179" y="4694"/>
                </a:lnTo>
                <a:lnTo>
                  <a:pt x="1198" y="4733"/>
                </a:lnTo>
                <a:lnTo>
                  <a:pt x="1218" y="4772"/>
                </a:lnTo>
                <a:lnTo>
                  <a:pt x="1238" y="4812"/>
                </a:lnTo>
                <a:lnTo>
                  <a:pt x="1259" y="4849"/>
                </a:lnTo>
                <a:lnTo>
                  <a:pt x="774" y="4849"/>
                </a:lnTo>
                <a:lnTo>
                  <a:pt x="774" y="2135"/>
                </a:lnTo>
                <a:lnTo>
                  <a:pt x="2185" y="2135"/>
                </a:lnTo>
                <a:lnTo>
                  <a:pt x="2185" y="4849"/>
                </a:lnTo>
                <a:lnTo>
                  <a:pt x="1780" y="4849"/>
                </a:lnTo>
                <a:lnTo>
                  <a:pt x="1801" y="4812"/>
                </a:lnTo>
                <a:lnTo>
                  <a:pt x="1821" y="4772"/>
                </a:lnTo>
                <a:lnTo>
                  <a:pt x="1841" y="4733"/>
                </a:lnTo>
                <a:lnTo>
                  <a:pt x="1859" y="4694"/>
                </a:lnTo>
                <a:lnTo>
                  <a:pt x="1876" y="4653"/>
                </a:lnTo>
                <a:lnTo>
                  <a:pt x="1892" y="4611"/>
                </a:lnTo>
                <a:lnTo>
                  <a:pt x="1905" y="4568"/>
                </a:lnTo>
                <a:lnTo>
                  <a:pt x="1917" y="4523"/>
                </a:lnTo>
                <a:lnTo>
                  <a:pt x="1927" y="4478"/>
                </a:lnTo>
                <a:lnTo>
                  <a:pt x="1935" y="4432"/>
                </a:lnTo>
                <a:lnTo>
                  <a:pt x="1938" y="4407"/>
                </a:lnTo>
                <a:lnTo>
                  <a:pt x="1941" y="4383"/>
                </a:lnTo>
                <a:lnTo>
                  <a:pt x="1942" y="4359"/>
                </a:lnTo>
                <a:lnTo>
                  <a:pt x="1943" y="4333"/>
                </a:lnTo>
                <a:lnTo>
                  <a:pt x="1943" y="4308"/>
                </a:lnTo>
                <a:lnTo>
                  <a:pt x="1942" y="4281"/>
                </a:lnTo>
                <a:lnTo>
                  <a:pt x="1941" y="4255"/>
                </a:lnTo>
                <a:lnTo>
                  <a:pt x="1938" y="4228"/>
                </a:lnTo>
                <a:lnTo>
                  <a:pt x="1936" y="4201"/>
                </a:lnTo>
                <a:lnTo>
                  <a:pt x="1932" y="4173"/>
                </a:lnTo>
                <a:lnTo>
                  <a:pt x="1927" y="4144"/>
                </a:lnTo>
                <a:lnTo>
                  <a:pt x="1922" y="4116"/>
                </a:lnTo>
                <a:lnTo>
                  <a:pt x="1694" y="3977"/>
                </a:lnTo>
                <a:lnTo>
                  <a:pt x="1745" y="3911"/>
                </a:lnTo>
                <a:lnTo>
                  <a:pt x="1694" y="3830"/>
                </a:lnTo>
                <a:lnTo>
                  <a:pt x="1771" y="3265"/>
                </a:lnTo>
                <a:lnTo>
                  <a:pt x="1597" y="3265"/>
                </a:lnTo>
                <a:close/>
                <a:moveTo>
                  <a:pt x="4819" y="863"/>
                </a:moveTo>
                <a:lnTo>
                  <a:pt x="4819" y="1057"/>
                </a:lnTo>
                <a:lnTo>
                  <a:pt x="3585" y="1057"/>
                </a:lnTo>
                <a:lnTo>
                  <a:pt x="3585" y="863"/>
                </a:lnTo>
                <a:lnTo>
                  <a:pt x="4819" y="863"/>
                </a:lnTo>
                <a:close/>
                <a:moveTo>
                  <a:pt x="5002" y="1108"/>
                </a:moveTo>
                <a:lnTo>
                  <a:pt x="5002" y="1379"/>
                </a:lnTo>
                <a:lnTo>
                  <a:pt x="3769" y="1379"/>
                </a:lnTo>
                <a:lnTo>
                  <a:pt x="3769" y="1108"/>
                </a:lnTo>
                <a:lnTo>
                  <a:pt x="5002" y="1108"/>
                </a:lnTo>
                <a:close/>
                <a:moveTo>
                  <a:pt x="4891" y="1429"/>
                </a:moveTo>
                <a:lnTo>
                  <a:pt x="4891" y="1623"/>
                </a:lnTo>
                <a:lnTo>
                  <a:pt x="3657" y="1623"/>
                </a:lnTo>
                <a:lnTo>
                  <a:pt x="3657" y="1429"/>
                </a:lnTo>
                <a:lnTo>
                  <a:pt x="4891" y="1429"/>
                </a:lnTo>
                <a:close/>
                <a:moveTo>
                  <a:pt x="4977" y="1659"/>
                </a:moveTo>
                <a:lnTo>
                  <a:pt x="4977" y="1853"/>
                </a:lnTo>
                <a:lnTo>
                  <a:pt x="3743" y="1853"/>
                </a:lnTo>
                <a:lnTo>
                  <a:pt x="3743" y="1659"/>
                </a:lnTo>
                <a:lnTo>
                  <a:pt x="4977" y="1659"/>
                </a:lnTo>
                <a:close/>
                <a:moveTo>
                  <a:pt x="1643" y="596"/>
                </a:moveTo>
                <a:lnTo>
                  <a:pt x="1833" y="561"/>
                </a:lnTo>
                <a:lnTo>
                  <a:pt x="2061" y="1773"/>
                </a:lnTo>
                <a:lnTo>
                  <a:pt x="1871" y="1809"/>
                </a:lnTo>
                <a:lnTo>
                  <a:pt x="1643" y="596"/>
                </a:lnTo>
                <a:close/>
                <a:moveTo>
                  <a:pt x="1388" y="596"/>
                </a:moveTo>
                <a:lnTo>
                  <a:pt x="1579" y="561"/>
                </a:lnTo>
                <a:lnTo>
                  <a:pt x="1807" y="1773"/>
                </a:lnTo>
                <a:lnTo>
                  <a:pt x="1616" y="1809"/>
                </a:lnTo>
                <a:lnTo>
                  <a:pt x="1388" y="596"/>
                </a:lnTo>
                <a:close/>
                <a:moveTo>
                  <a:pt x="1134" y="596"/>
                </a:moveTo>
                <a:lnTo>
                  <a:pt x="1324" y="561"/>
                </a:lnTo>
                <a:lnTo>
                  <a:pt x="1551" y="1773"/>
                </a:lnTo>
                <a:lnTo>
                  <a:pt x="1361" y="1809"/>
                </a:lnTo>
                <a:lnTo>
                  <a:pt x="1134" y="596"/>
                </a:lnTo>
                <a:close/>
                <a:moveTo>
                  <a:pt x="884" y="568"/>
                </a:moveTo>
                <a:lnTo>
                  <a:pt x="1077" y="568"/>
                </a:lnTo>
                <a:lnTo>
                  <a:pt x="1077" y="1802"/>
                </a:lnTo>
                <a:lnTo>
                  <a:pt x="884" y="1802"/>
                </a:lnTo>
                <a:lnTo>
                  <a:pt x="884" y="568"/>
                </a:lnTo>
                <a:close/>
                <a:moveTo>
                  <a:pt x="3540" y="2418"/>
                </a:moveTo>
                <a:lnTo>
                  <a:pt x="3807" y="2354"/>
                </a:lnTo>
                <a:lnTo>
                  <a:pt x="4033" y="3306"/>
                </a:lnTo>
                <a:lnTo>
                  <a:pt x="3765" y="3369"/>
                </a:lnTo>
                <a:lnTo>
                  <a:pt x="3540" y="2418"/>
                </a:lnTo>
                <a:close/>
                <a:moveTo>
                  <a:pt x="3622" y="2531"/>
                </a:moveTo>
                <a:lnTo>
                  <a:pt x="3639" y="2606"/>
                </a:lnTo>
                <a:lnTo>
                  <a:pt x="3791" y="2570"/>
                </a:lnTo>
                <a:lnTo>
                  <a:pt x="3773" y="2496"/>
                </a:lnTo>
                <a:lnTo>
                  <a:pt x="3622" y="2531"/>
                </a:lnTo>
                <a:close/>
                <a:moveTo>
                  <a:pt x="3739" y="3028"/>
                </a:moveTo>
                <a:lnTo>
                  <a:pt x="3776" y="3184"/>
                </a:lnTo>
                <a:lnTo>
                  <a:pt x="3928" y="3148"/>
                </a:lnTo>
                <a:lnTo>
                  <a:pt x="3890" y="2991"/>
                </a:lnTo>
                <a:lnTo>
                  <a:pt x="3739" y="3028"/>
                </a:lnTo>
                <a:close/>
                <a:moveTo>
                  <a:pt x="3193" y="2418"/>
                </a:moveTo>
                <a:lnTo>
                  <a:pt x="3418" y="3369"/>
                </a:lnTo>
                <a:lnTo>
                  <a:pt x="3687" y="3306"/>
                </a:lnTo>
                <a:lnTo>
                  <a:pt x="3461" y="2354"/>
                </a:lnTo>
                <a:lnTo>
                  <a:pt x="3193" y="2418"/>
                </a:lnTo>
                <a:close/>
                <a:moveTo>
                  <a:pt x="3276" y="2531"/>
                </a:moveTo>
                <a:lnTo>
                  <a:pt x="3426" y="2496"/>
                </a:lnTo>
                <a:lnTo>
                  <a:pt x="3444" y="2570"/>
                </a:lnTo>
                <a:lnTo>
                  <a:pt x="3292" y="2606"/>
                </a:lnTo>
                <a:lnTo>
                  <a:pt x="3276" y="2531"/>
                </a:lnTo>
                <a:close/>
                <a:moveTo>
                  <a:pt x="3393" y="3028"/>
                </a:moveTo>
                <a:lnTo>
                  <a:pt x="3429" y="3184"/>
                </a:lnTo>
                <a:lnTo>
                  <a:pt x="3581" y="3148"/>
                </a:lnTo>
                <a:lnTo>
                  <a:pt x="3544" y="2991"/>
                </a:lnTo>
                <a:lnTo>
                  <a:pt x="3393" y="3028"/>
                </a:lnTo>
                <a:close/>
                <a:moveTo>
                  <a:pt x="2841" y="2418"/>
                </a:moveTo>
                <a:lnTo>
                  <a:pt x="3109" y="2354"/>
                </a:lnTo>
                <a:lnTo>
                  <a:pt x="3335" y="3306"/>
                </a:lnTo>
                <a:lnTo>
                  <a:pt x="3067" y="3369"/>
                </a:lnTo>
                <a:lnTo>
                  <a:pt x="2841" y="2418"/>
                </a:lnTo>
                <a:close/>
                <a:moveTo>
                  <a:pt x="2923" y="2531"/>
                </a:moveTo>
                <a:lnTo>
                  <a:pt x="2941" y="2606"/>
                </a:lnTo>
                <a:lnTo>
                  <a:pt x="3092" y="2570"/>
                </a:lnTo>
                <a:lnTo>
                  <a:pt x="3075" y="2496"/>
                </a:lnTo>
                <a:lnTo>
                  <a:pt x="2923" y="2531"/>
                </a:lnTo>
                <a:close/>
                <a:moveTo>
                  <a:pt x="3041" y="3028"/>
                </a:moveTo>
                <a:lnTo>
                  <a:pt x="3192" y="2991"/>
                </a:lnTo>
                <a:lnTo>
                  <a:pt x="3229" y="3148"/>
                </a:lnTo>
                <a:lnTo>
                  <a:pt x="3078" y="3184"/>
                </a:lnTo>
                <a:lnTo>
                  <a:pt x="3041" y="3028"/>
                </a:lnTo>
                <a:close/>
                <a:moveTo>
                  <a:pt x="2553" y="2372"/>
                </a:moveTo>
                <a:lnTo>
                  <a:pt x="2828" y="2372"/>
                </a:lnTo>
                <a:lnTo>
                  <a:pt x="2828" y="3352"/>
                </a:lnTo>
                <a:lnTo>
                  <a:pt x="2553" y="3352"/>
                </a:lnTo>
                <a:lnTo>
                  <a:pt x="2553" y="2372"/>
                </a:lnTo>
                <a:close/>
                <a:moveTo>
                  <a:pt x="2606" y="2503"/>
                </a:moveTo>
                <a:lnTo>
                  <a:pt x="2606" y="2579"/>
                </a:lnTo>
                <a:lnTo>
                  <a:pt x="2762" y="2579"/>
                </a:lnTo>
                <a:lnTo>
                  <a:pt x="2762" y="2503"/>
                </a:lnTo>
                <a:lnTo>
                  <a:pt x="2606" y="2503"/>
                </a:lnTo>
                <a:close/>
                <a:moveTo>
                  <a:pt x="2606" y="3012"/>
                </a:moveTo>
                <a:lnTo>
                  <a:pt x="2606" y="3173"/>
                </a:lnTo>
                <a:lnTo>
                  <a:pt x="2762" y="3173"/>
                </a:lnTo>
                <a:lnTo>
                  <a:pt x="2762" y="3012"/>
                </a:lnTo>
                <a:lnTo>
                  <a:pt x="2606" y="3012"/>
                </a:lnTo>
                <a:close/>
                <a:moveTo>
                  <a:pt x="5555" y="151"/>
                </a:moveTo>
                <a:lnTo>
                  <a:pt x="5555" y="374"/>
                </a:lnTo>
                <a:lnTo>
                  <a:pt x="5555" y="4849"/>
                </a:lnTo>
                <a:lnTo>
                  <a:pt x="5871" y="4849"/>
                </a:lnTo>
                <a:lnTo>
                  <a:pt x="5871" y="5585"/>
                </a:lnTo>
                <a:lnTo>
                  <a:pt x="0" y="5585"/>
                </a:lnTo>
                <a:lnTo>
                  <a:pt x="0" y="4849"/>
                </a:lnTo>
                <a:lnTo>
                  <a:pt x="326" y="4849"/>
                </a:lnTo>
                <a:lnTo>
                  <a:pt x="326" y="374"/>
                </a:lnTo>
                <a:lnTo>
                  <a:pt x="326" y="151"/>
                </a:lnTo>
                <a:lnTo>
                  <a:pt x="326" y="0"/>
                </a:lnTo>
                <a:lnTo>
                  <a:pt x="5555" y="0"/>
                </a:lnTo>
                <a:lnTo>
                  <a:pt x="5555" y="151"/>
                </a:lnTo>
                <a:close/>
                <a:moveTo>
                  <a:pt x="2409" y="2135"/>
                </a:moveTo>
                <a:lnTo>
                  <a:pt x="2409" y="3385"/>
                </a:lnTo>
                <a:lnTo>
                  <a:pt x="5107" y="3385"/>
                </a:lnTo>
                <a:lnTo>
                  <a:pt x="5107" y="2135"/>
                </a:lnTo>
                <a:lnTo>
                  <a:pt x="2409" y="2135"/>
                </a:lnTo>
                <a:close/>
                <a:moveTo>
                  <a:pt x="2409" y="3609"/>
                </a:moveTo>
                <a:lnTo>
                  <a:pt x="2409" y="4849"/>
                </a:lnTo>
                <a:lnTo>
                  <a:pt x="5107" y="4849"/>
                </a:lnTo>
                <a:lnTo>
                  <a:pt x="5107" y="3609"/>
                </a:lnTo>
                <a:lnTo>
                  <a:pt x="2409" y="36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" name="TextBox 61">
            <a:extLst>
              <a:ext uri="{FF2B5EF4-FFF2-40B4-BE49-F238E27FC236}">
                <a16:creationId xmlns:a16="http://schemas.microsoft.com/office/drawing/2014/main" id="{8731A009-AF2B-4DB3-83E1-A42AF01D0BAE}"/>
              </a:ext>
            </a:extLst>
          </p:cNvPr>
          <p:cNvSpPr txBox="1"/>
          <p:nvPr/>
        </p:nvSpPr>
        <p:spPr>
          <a:xfrm>
            <a:off x="4161718" y="4610997"/>
            <a:ext cx="1415772" cy="338554"/>
          </a:xfrm>
          <a:prstGeom prst="rect">
            <a:avLst/>
          </a:prstGeom>
          <a:noFill/>
        </p:spPr>
        <p:txBody>
          <a:bodyPr wrap="none" anchor="b" anchorCtr="1">
            <a:noAutofit/>
          </a:bodyPr>
          <a:lstStyle/>
          <a:p>
            <a:pPr algn="ctr"/>
            <a:r>
              <a:rPr lang="zh-CN" altLang="en-US" sz="2800">
                <a:solidFill>
                  <a:srgbClr val="04C7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  <a:endParaRPr lang="zh-CN" altLang="en-US" sz="2800" dirty="0">
              <a:solidFill>
                <a:srgbClr val="04C7F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62">
            <a:extLst>
              <a:ext uri="{FF2B5EF4-FFF2-40B4-BE49-F238E27FC236}">
                <a16:creationId xmlns:a16="http://schemas.microsoft.com/office/drawing/2014/main" id="{7167DB9F-1663-4A07-B66C-6CC7999C2855}"/>
              </a:ext>
            </a:extLst>
          </p:cNvPr>
          <p:cNvSpPr txBox="1"/>
          <p:nvPr/>
        </p:nvSpPr>
        <p:spPr>
          <a:xfrm>
            <a:off x="3719617" y="5301976"/>
            <a:ext cx="2299974" cy="577081"/>
          </a:xfrm>
          <a:prstGeom prst="rect">
            <a:avLst/>
          </a:prstGeom>
          <a:noFill/>
        </p:spPr>
        <p:txBody>
          <a:bodyPr wrap="square" anchor="t" anchorCtr="1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此部分内容作为文字排版占位显示</a:t>
            </a:r>
            <a:b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（建议使用主题字体）</a:t>
            </a:r>
          </a:p>
        </p:txBody>
      </p:sp>
      <p:sp>
        <p:nvSpPr>
          <p:cNvPr id="21" name="Oval 44">
            <a:extLst>
              <a:ext uri="{FF2B5EF4-FFF2-40B4-BE49-F238E27FC236}">
                <a16:creationId xmlns:a16="http://schemas.microsoft.com/office/drawing/2014/main" id="{F5A26D0E-197B-441F-926B-D800119F6B04}"/>
              </a:ext>
            </a:extLst>
          </p:cNvPr>
          <p:cNvSpPr/>
          <p:nvPr/>
        </p:nvSpPr>
        <p:spPr bwMode="auto">
          <a:xfrm>
            <a:off x="6753445" y="3136815"/>
            <a:ext cx="1137902" cy="1137902"/>
          </a:xfrm>
          <a:prstGeom prst="ellipse">
            <a:avLst/>
          </a:prstGeom>
          <a:solidFill>
            <a:schemeClr val="accent3">
              <a:lumMod val="10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" name="Freeform: Shape 34">
            <a:extLst>
              <a:ext uri="{FF2B5EF4-FFF2-40B4-BE49-F238E27FC236}">
                <a16:creationId xmlns:a16="http://schemas.microsoft.com/office/drawing/2014/main" id="{A2FC3477-F833-4F60-8CD6-FB8A3BEF7CEE}"/>
              </a:ext>
            </a:extLst>
          </p:cNvPr>
          <p:cNvSpPr>
            <a:spLocks/>
          </p:cNvSpPr>
          <p:nvPr/>
        </p:nvSpPr>
        <p:spPr bwMode="auto">
          <a:xfrm>
            <a:off x="7054406" y="3478868"/>
            <a:ext cx="535980" cy="453796"/>
          </a:xfrm>
          <a:custGeom>
            <a:avLst/>
            <a:gdLst>
              <a:gd name="T0" fmla="*/ 294416 w 1263650"/>
              <a:gd name="T1" fmla="*/ 1098599 h 1069975"/>
              <a:gd name="T2" fmla="*/ 1320142 w 1263650"/>
              <a:gd name="T3" fmla="*/ 878240 h 1069975"/>
              <a:gd name="T4" fmla="*/ 1613379 w 1263650"/>
              <a:gd name="T5" fmla="*/ 878240 h 1069975"/>
              <a:gd name="T6" fmla="*/ 74190 w 1263650"/>
              <a:gd name="T7" fmla="*/ 1612900 h 1069975"/>
              <a:gd name="T8" fmla="*/ 1538839 w 1263650"/>
              <a:gd name="T9" fmla="*/ 732266 h 1069975"/>
              <a:gd name="T10" fmla="*/ 1392852 w 1263650"/>
              <a:gd name="T11" fmla="*/ 732266 h 1069975"/>
              <a:gd name="T12" fmla="*/ 514542 w 1263650"/>
              <a:gd name="T13" fmla="*/ 1026609 h 1069975"/>
              <a:gd name="T14" fmla="*/ 725543 w 1263650"/>
              <a:gd name="T15" fmla="*/ 146518 h 1069975"/>
              <a:gd name="T16" fmla="*/ 708392 w 1263650"/>
              <a:gd name="T17" fmla="*/ 149712 h 1069975"/>
              <a:gd name="T18" fmla="*/ 694033 w 1263650"/>
              <a:gd name="T19" fmla="*/ 155302 h 1069975"/>
              <a:gd name="T20" fmla="*/ 683263 w 1263650"/>
              <a:gd name="T21" fmla="*/ 163287 h 1069975"/>
              <a:gd name="T22" fmla="*/ 674487 w 1263650"/>
              <a:gd name="T23" fmla="*/ 172868 h 1069975"/>
              <a:gd name="T24" fmla="*/ 665314 w 1263650"/>
              <a:gd name="T25" fmla="*/ 189636 h 1069975"/>
              <a:gd name="T26" fmla="*/ 660528 w 1263650"/>
              <a:gd name="T27" fmla="*/ 208399 h 1069975"/>
              <a:gd name="T28" fmla="*/ 659331 w 1263650"/>
              <a:gd name="T29" fmla="*/ 293036 h 1069975"/>
              <a:gd name="T30" fmla="*/ 1245270 w 1263650"/>
              <a:gd name="T31" fmla="*/ 213190 h 1069975"/>
              <a:gd name="T32" fmla="*/ 1242078 w 1263650"/>
              <a:gd name="T33" fmla="*/ 195624 h 1069975"/>
              <a:gd name="T34" fmla="*/ 1236494 w 1263650"/>
              <a:gd name="T35" fmla="*/ 181252 h 1069975"/>
              <a:gd name="T36" fmla="*/ 1228517 w 1263650"/>
              <a:gd name="T37" fmla="*/ 170472 h 1069975"/>
              <a:gd name="T38" fmla="*/ 1219343 w 1263650"/>
              <a:gd name="T39" fmla="*/ 161689 h 1069975"/>
              <a:gd name="T40" fmla="*/ 1201792 w 1263650"/>
              <a:gd name="T41" fmla="*/ 152507 h 1069975"/>
              <a:gd name="T42" fmla="*/ 1183446 w 1263650"/>
              <a:gd name="T43" fmla="*/ 147716 h 1069975"/>
              <a:gd name="T44" fmla="*/ 732324 w 1263650"/>
              <a:gd name="T45" fmla="*/ 146518 h 1069975"/>
              <a:gd name="T46" fmla="*/ 1172276 w 1263650"/>
              <a:gd name="T47" fmla="*/ 0 h 1069975"/>
              <a:gd name="T48" fmla="*/ 1202192 w 1263650"/>
              <a:gd name="T49" fmla="*/ 1996 h 1069975"/>
              <a:gd name="T50" fmla="*/ 1232108 w 1263650"/>
              <a:gd name="T51" fmla="*/ 7985 h 1069975"/>
              <a:gd name="T52" fmla="*/ 1260826 w 1263650"/>
              <a:gd name="T53" fmla="*/ 17566 h 1069975"/>
              <a:gd name="T54" fmla="*/ 1288348 w 1263650"/>
              <a:gd name="T55" fmla="*/ 31939 h 1069975"/>
              <a:gd name="T56" fmla="*/ 1313875 w 1263650"/>
              <a:gd name="T57" fmla="*/ 49106 h 1069975"/>
              <a:gd name="T58" fmla="*/ 1337010 w 1263650"/>
              <a:gd name="T59" fmla="*/ 70665 h 1069975"/>
              <a:gd name="T60" fmla="*/ 1356953 w 1263650"/>
              <a:gd name="T61" fmla="*/ 96216 h 1069975"/>
              <a:gd name="T62" fmla="*/ 1372509 w 1263650"/>
              <a:gd name="T63" fmla="*/ 124960 h 1069975"/>
              <a:gd name="T64" fmla="*/ 1384076 w 1263650"/>
              <a:gd name="T65" fmla="*/ 157697 h 1069975"/>
              <a:gd name="T66" fmla="*/ 1390857 w 1263650"/>
              <a:gd name="T67" fmla="*/ 194027 h 1069975"/>
              <a:gd name="T68" fmla="*/ 1392054 w 1263650"/>
              <a:gd name="T69" fmla="*/ 283854 h 1069975"/>
              <a:gd name="T70" fmla="*/ 1905000 w 1263650"/>
              <a:gd name="T71" fmla="*/ 806451 h 1069975"/>
              <a:gd name="T72" fmla="*/ 1318661 w 1263650"/>
              <a:gd name="T73" fmla="*/ 659931 h 1069975"/>
              <a:gd name="T74" fmla="*/ 585939 w 1263650"/>
              <a:gd name="T75" fmla="*/ 659931 h 1069975"/>
              <a:gd name="T76" fmla="*/ 0 w 1263650"/>
              <a:gd name="T77" fmla="*/ 806451 h 1069975"/>
              <a:gd name="T78" fmla="*/ 512946 w 1263650"/>
              <a:gd name="T79" fmla="*/ 219578 h 1069975"/>
              <a:gd name="T80" fmla="*/ 514940 w 1263650"/>
              <a:gd name="T81" fmla="*/ 189636 h 1069975"/>
              <a:gd name="T82" fmla="*/ 520924 w 1263650"/>
              <a:gd name="T83" fmla="*/ 159693 h 1069975"/>
              <a:gd name="T84" fmla="*/ 530496 w 1263650"/>
              <a:gd name="T85" fmla="*/ 130548 h 1069975"/>
              <a:gd name="T86" fmla="*/ 544856 w 1263650"/>
              <a:gd name="T87" fmla="*/ 103002 h 1069975"/>
              <a:gd name="T88" fmla="*/ 562007 w 1263650"/>
              <a:gd name="T89" fmla="*/ 77451 h 1069975"/>
              <a:gd name="T90" fmla="*/ 583545 w 1263650"/>
              <a:gd name="T91" fmla="*/ 55095 h 1069975"/>
              <a:gd name="T92" fmla="*/ 609074 w 1263650"/>
              <a:gd name="T93" fmla="*/ 35132 h 1069975"/>
              <a:gd name="T94" fmla="*/ 637792 w 1263650"/>
              <a:gd name="T95" fmla="*/ 19162 h 1069975"/>
              <a:gd name="T96" fmla="*/ 670498 w 1263650"/>
              <a:gd name="T97" fmla="*/ 7585 h 1069975"/>
              <a:gd name="T98" fmla="*/ 706795 w 1263650"/>
              <a:gd name="T99" fmla="*/ 1197 h 1069975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263650" h="1069975">
                <a:moveTo>
                  <a:pt x="49213" y="582612"/>
                </a:moveTo>
                <a:lnTo>
                  <a:pt x="195296" y="582612"/>
                </a:lnTo>
                <a:lnTo>
                  <a:pt x="195296" y="728795"/>
                </a:lnTo>
                <a:lnTo>
                  <a:pt x="389544" y="728795"/>
                </a:lnTo>
                <a:lnTo>
                  <a:pt x="389544" y="582612"/>
                </a:lnTo>
                <a:lnTo>
                  <a:pt x="875694" y="582612"/>
                </a:lnTo>
                <a:lnTo>
                  <a:pt x="875694" y="728795"/>
                </a:lnTo>
                <a:lnTo>
                  <a:pt x="1070208" y="728795"/>
                </a:lnTo>
                <a:lnTo>
                  <a:pt x="1070208" y="582612"/>
                </a:lnTo>
                <a:lnTo>
                  <a:pt x="1216026" y="582612"/>
                </a:lnTo>
                <a:lnTo>
                  <a:pt x="1216026" y="1069975"/>
                </a:lnTo>
                <a:lnTo>
                  <a:pt x="49213" y="1069975"/>
                </a:lnTo>
                <a:lnTo>
                  <a:pt x="49213" y="582612"/>
                </a:lnTo>
                <a:close/>
                <a:moveTo>
                  <a:pt x="923925" y="485775"/>
                </a:moveTo>
                <a:lnTo>
                  <a:pt x="1020763" y="485775"/>
                </a:lnTo>
                <a:lnTo>
                  <a:pt x="1020763" y="681038"/>
                </a:lnTo>
                <a:lnTo>
                  <a:pt x="923925" y="681038"/>
                </a:lnTo>
                <a:lnTo>
                  <a:pt x="923925" y="485775"/>
                </a:lnTo>
                <a:close/>
                <a:moveTo>
                  <a:pt x="244475" y="485775"/>
                </a:moveTo>
                <a:lnTo>
                  <a:pt x="341313" y="485775"/>
                </a:lnTo>
                <a:lnTo>
                  <a:pt x="341313" y="681038"/>
                </a:lnTo>
                <a:lnTo>
                  <a:pt x="244475" y="681038"/>
                </a:lnTo>
                <a:lnTo>
                  <a:pt x="244475" y="485775"/>
                </a:lnTo>
                <a:close/>
                <a:moveTo>
                  <a:pt x="481277" y="97198"/>
                </a:moveTo>
                <a:lnTo>
                  <a:pt x="477308" y="97728"/>
                </a:lnTo>
                <a:lnTo>
                  <a:pt x="473604" y="98258"/>
                </a:lnTo>
                <a:lnTo>
                  <a:pt x="469900" y="99317"/>
                </a:lnTo>
                <a:lnTo>
                  <a:pt x="466460" y="100376"/>
                </a:lnTo>
                <a:lnTo>
                  <a:pt x="463285" y="101701"/>
                </a:lnTo>
                <a:lnTo>
                  <a:pt x="460375" y="103025"/>
                </a:lnTo>
                <a:lnTo>
                  <a:pt x="457729" y="104614"/>
                </a:lnTo>
                <a:lnTo>
                  <a:pt x="455348" y="106468"/>
                </a:lnTo>
                <a:lnTo>
                  <a:pt x="453231" y="108322"/>
                </a:lnTo>
                <a:lnTo>
                  <a:pt x="451114" y="110440"/>
                </a:lnTo>
                <a:lnTo>
                  <a:pt x="448998" y="112559"/>
                </a:lnTo>
                <a:lnTo>
                  <a:pt x="447410" y="114678"/>
                </a:lnTo>
                <a:lnTo>
                  <a:pt x="445823" y="117062"/>
                </a:lnTo>
                <a:lnTo>
                  <a:pt x="443441" y="121299"/>
                </a:lnTo>
                <a:lnTo>
                  <a:pt x="441325" y="125802"/>
                </a:lnTo>
                <a:lnTo>
                  <a:pt x="439737" y="130569"/>
                </a:lnTo>
                <a:lnTo>
                  <a:pt x="438679" y="134541"/>
                </a:lnTo>
                <a:lnTo>
                  <a:pt x="438150" y="138249"/>
                </a:lnTo>
                <a:lnTo>
                  <a:pt x="437356" y="143546"/>
                </a:lnTo>
                <a:lnTo>
                  <a:pt x="437356" y="145665"/>
                </a:lnTo>
                <a:lnTo>
                  <a:pt x="437356" y="194396"/>
                </a:lnTo>
                <a:lnTo>
                  <a:pt x="826294" y="194396"/>
                </a:lnTo>
                <a:lnTo>
                  <a:pt x="826294" y="145665"/>
                </a:lnTo>
                <a:lnTo>
                  <a:pt x="826029" y="141427"/>
                </a:lnTo>
                <a:lnTo>
                  <a:pt x="825764" y="137190"/>
                </a:lnTo>
                <a:lnTo>
                  <a:pt x="824706" y="133482"/>
                </a:lnTo>
                <a:lnTo>
                  <a:pt x="823912" y="129774"/>
                </a:lnTo>
                <a:lnTo>
                  <a:pt x="822854" y="126331"/>
                </a:lnTo>
                <a:lnTo>
                  <a:pt x="821531" y="123153"/>
                </a:lnTo>
                <a:lnTo>
                  <a:pt x="820208" y="120240"/>
                </a:lnTo>
                <a:lnTo>
                  <a:pt x="818621" y="117591"/>
                </a:lnTo>
                <a:lnTo>
                  <a:pt x="816769" y="115208"/>
                </a:lnTo>
                <a:lnTo>
                  <a:pt x="814916" y="113089"/>
                </a:lnTo>
                <a:lnTo>
                  <a:pt x="812800" y="110970"/>
                </a:lnTo>
                <a:lnTo>
                  <a:pt x="810948" y="108851"/>
                </a:lnTo>
                <a:lnTo>
                  <a:pt x="808831" y="107262"/>
                </a:lnTo>
                <a:lnTo>
                  <a:pt x="806450" y="105673"/>
                </a:lnTo>
                <a:lnTo>
                  <a:pt x="801687" y="103290"/>
                </a:lnTo>
                <a:lnTo>
                  <a:pt x="797189" y="101171"/>
                </a:lnTo>
                <a:lnTo>
                  <a:pt x="792956" y="99582"/>
                </a:lnTo>
                <a:lnTo>
                  <a:pt x="788987" y="98522"/>
                </a:lnTo>
                <a:lnTo>
                  <a:pt x="785019" y="97993"/>
                </a:lnTo>
                <a:lnTo>
                  <a:pt x="779727" y="97198"/>
                </a:lnTo>
                <a:lnTo>
                  <a:pt x="777610" y="97198"/>
                </a:lnTo>
                <a:lnTo>
                  <a:pt x="485775" y="97198"/>
                </a:lnTo>
                <a:lnTo>
                  <a:pt x="481277" y="97198"/>
                </a:lnTo>
                <a:close/>
                <a:moveTo>
                  <a:pt x="485775" y="0"/>
                </a:moveTo>
                <a:lnTo>
                  <a:pt x="777610" y="0"/>
                </a:lnTo>
                <a:lnTo>
                  <a:pt x="784225" y="0"/>
                </a:lnTo>
                <a:lnTo>
                  <a:pt x="790839" y="530"/>
                </a:lnTo>
                <a:lnTo>
                  <a:pt x="797454" y="1324"/>
                </a:lnTo>
                <a:lnTo>
                  <a:pt x="804069" y="2383"/>
                </a:lnTo>
                <a:lnTo>
                  <a:pt x="810683" y="3708"/>
                </a:lnTo>
                <a:lnTo>
                  <a:pt x="817298" y="5297"/>
                </a:lnTo>
                <a:lnTo>
                  <a:pt x="823648" y="7151"/>
                </a:lnTo>
                <a:lnTo>
                  <a:pt x="830262" y="9269"/>
                </a:lnTo>
                <a:lnTo>
                  <a:pt x="836348" y="11653"/>
                </a:lnTo>
                <a:lnTo>
                  <a:pt x="842433" y="14566"/>
                </a:lnTo>
                <a:lnTo>
                  <a:pt x="848783" y="17745"/>
                </a:lnTo>
                <a:lnTo>
                  <a:pt x="854604" y="21188"/>
                </a:lnTo>
                <a:lnTo>
                  <a:pt x="860425" y="24631"/>
                </a:lnTo>
                <a:lnTo>
                  <a:pt x="866246" y="28603"/>
                </a:lnTo>
                <a:lnTo>
                  <a:pt x="871537" y="32576"/>
                </a:lnTo>
                <a:lnTo>
                  <a:pt x="876829" y="37343"/>
                </a:lnTo>
                <a:lnTo>
                  <a:pt x="882121" y="42110"/>
                </a:lnTo>
                <a:lnTo>
                  <a:pt x="886883" y="46878"/>
                </a:lnTo>
                <a:lnTo>
                  <a:pt x="891381" y="52174"/>
                </a:lnTo>
                <a:lnTo>
                  <a:pt x="895879" y="58001"/>
                </a:lnTo>
                <a:lnTo>
                  <a:pt x="900112" y="63828"/>
                </a:lnTo>
                <a:lnTo>
                  <a:pt x="903816" y="69919"/>
                </a:lnTo>
                <a:lnTo>
                  <a:pt x="907256" y="76275"/>
                </a:lnTo>
                <a:lnTo>
                  <a:pt x="910431" y="82897"/>
                </a:lnTo>
                <a:lnTo>
                  <a:pt x="913341" y="89783"/>
                </a:lnTo>
                <a:lnTo>
                  <a:pt x="915987" y="97198"/>
                </a:lnTo>
                <a:lnTo>
                  <a:pt x="918104" y="104614"/>
                </a:lnTo>
                <a:lnTo>
                  <a:pt x="920221" y="112294"/>
                </a:lnTo>
                <a:lnTo>
                  <a:pt x="921544" y="120240"/>
                </a:lnTo>
                <a:lnTo>
                  <a:pt x="922602" y="128715"/>
                </a:lnTo>
                <a:lnTo>
                  <a:pt x="923131" y="136925"/>
                </a:lnTo>
                <a:lnTo>
                  <a:pt x="923396" y="145665"/>
                </a:lnTo>
                <a:lnTo>
                  <a:pt x="923396" y="188305"/>
                </a:lnTo>
                <a:lnTo>
                  <a:pt x="923396" y="194396"/>
                </a:lnTo>
                <a:lnTo>
                  <a:pt x="1263650" y="194396"/>
                </a:lnTo>
                <a:lnTo>
                  <a:pt x="1263650" y="534988"/>
                </a:lnTo>
                <a:lnTo>
                  <a:pt x="1069181" y="534988"/>
                </a:lnTo>
                <a:lnTo>
                  <a:pt x="1069181" y="437789"/>
                </a:lnTo>
                <a:lnTo>
                  <a:pt x="874712" y="437789"/>
                </a:lnTo>
                <a:lnTo>
                  <a:pt x="874712" y="534988"/>
                </a:lnTo>
                <a:lnTo>
                  <a:pt x="388673" y="534988"/>
                </a:lnTo>
                <a:lnTo>
                  <a:pt x="388673" y="437789"/>
                </a:lnTo>
                <a:lnTo>
                  <a:pt x="194469" y="437789"/>
                </a:lnTo>
                <a:lnTo>
                  <a:pt x="194469" y="534988"/>
                </a:lnTo>
                <a:lnTo>
                  <a:pt x="0" y="534988"/>
                </a:lnTo>
                <a:lnTo>
                  <a:pt x="0" y="194396"/>
                </a:lnTo>
                <a:lnTo>
                  <a:pt x="340254" y="194396"/>
                </a:lnTo>
                <a:lnTo>
                  <a:pt x="340254" y="145665"/>
                </a:lnTo>
                <a:lnTo>
                  <a:pt x="340254" y="139044"/>
                </a:lnTo>
                <a:lnTo>
                  <a:pt x="340783" y="132687"/>
                </a:lnTo>
                <a:lnTo>
                  <a:pt x="341577" y="125802"/>
                </a:lnTo>
                <a:lnTo>
                  <a:pt x="342635" y="119180"/>
                </a:lnTo>
                <a:lnTo>
                  <a:pt x="343958" y="112559"/>
                </a:lnTo>
                <a:lnTo>
                  <a:pt x="345546" y="105938"/>
                </a:lnTo>
                <a:lnTo>
                  <a:pt x="347398" y="99582"/>
                </a:lnTo>
                <a:lnTo>
                  <a:pt x="349514" y="93226"/>
                </a:lnTo>
                <a:lnTo>
                  <a:pt x="351896" y="86604"/>
                </a:lnTo>
                <a:lnTo>
                  <a:pt x="354806" y="80513"/>
                </a:lnTo>
                <a:lnTo>
                  <a:pt x="357981" y="74686"/>
                </a:lnTo>
                <a:lnTo>
                  <a:pt x="361421" y="68330"/>
                </a:lnTo>
                <a:lnTo>
                  <a:pt x="364860" y="62768"/>
                </a:lnTo>
                <a:lnTo>
                  <a:pt x="368829" y="57207"/>
                </a:lnTo>
                <a:lnTo>
                  <a:pt x="372798" y="51380"/>
                </a:lnTo>
                <a:lnTo>
                  <a:pt x="377560" y="46348"/>
                </a:lnTo>
                <a:lnTo>
                  <a:pt x="382323" y="41316"/>
                </a:lnTo>
                <a:lnTo>
                  <a:pt x="387085" y="36549"/>
                </a:lnTo>
                <a:lnTo>
                  <a:pt x="392377" y="31516"/>
                </a:lnTo>
                <a:lnTo>
                  <a:pt x="398198" y="27279"/>
                </a:lnTo>
                <a:lnTo>
                  <a:pt x="404019" y="23306"/>
                </a:lnTo>
                <a:lnTo>
                  <a:pt x="410104" y="19598"/>
                </a:lnTo>
                <a:lnTo>
                  <a:pt x="416454" y="16155"/>
                </a:lnTo>
                <a:lnTo>
                  <a:pt x="423069" y="12712"/>
                </a:lnTo>
                <a:lnTo>
                  <a:pt x="429948" y="9799"/>
                </a:lnTo>
                <a:lnTo>
                  <a:pt x="437356" y="7151"/>
                </a:lnTo>
                <a:lnTo>
                  <a:pt x="444764" y="5032"/>
                </a:lnTo>
                <a:lnTo>
                  <a:pt x="452437" y="3178"/>
                </a:lnTo>
                <a:lnTo>
                  <a:pt x="460375" y="1854"/>
                </a:lnTo>
                <a:lnTo>
                  <a:pt x="468841" y="794"/>
                </a:lnTo>
                <a:lnTo>
                  <a:pt x="477044" y="265"/>
                </a:lnTo>
                <a:lnTo>
                  <a:pt x="48577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" name="TextBox 64">
            <a:extLst>
              <a:ext uri="{FF2B5EF4-FFF2-40B4-BE49-F238E27FC236}">
                <a16:creationId xmlns:a16="http://schemas.microsoft.com/office/drawing/2014/main" id="{4B90A32A-726C-4527-B679-3BDF8CB16238}"/>
              </a:ext>
            </a:extLst>
          </p:cNvPr>
          <p:cNvSpPr txBox="1"/>
          <p:nvPr/>
        </p:nvSpPr>
        <p:spPr>
          <a:xfrm>
            <a:off x="6614510" y="4610997"/>
            <a:ext cx="1415772" cy="338554"/>
          </a:xfrm>
          <a:prstGeom prst="rect">
            <a:avLst/>
          </a:prstGeom>
          <a:noFill/>
        </p:spPr>
        <p:txBody>
          <a:bodyPr wrap="none" anchor="b" anchorCtr="1">
            <a:noAutofit/>
          </a:bodyPr>
          <a:lstStyle/>
          <a:p>
            <a:pPr algn="ctr"/>
            <a:r>
              <a:rPr lang="zh-CN" altLang="en-US" sz="2800">
                <a:solidFill>
                  <a:schemeClr val="accent3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分块简介</a:t>
            </a:r>
          </a:p>
        </p:txBody>
      </p:sp>
      <p:sp>
        <p:nvSpPr>
          <p:cNvPr id="20" name="TextBox 65">
            <a:extLst>
              <a:ext uri="{FF2B5EF4-FFF2-40B4-BE49-F238E27FC236}">
                <a16:creationId xmlns:a16="http://schemas.microsoft.com/office/drawing/2014/main" id="{0E58ECDE-CEDE-4C97-984D-B8AEF71A4683}"/>
              </a:ext>
            </a:extLst>
          </p:cNvPr>
          <p:cNvSpPr txBox="1"/>
          <p:nvPr/>
        </p:nvSpPr>
        <p:spPr>
          <a:xfrm>
            <a:off x="6172409" y="5360055"/>
            <a:ext cx="2299974" cy="577081"/>
          </a:xfrm>
          <a:prstGeom prst="rect">
            <a:avLst/>
          </a:prstGeom>
          <a:noFill/>
        </p:spPr>
        <p:txBody>
          <a:bodyPr wrap="square" anchor="t" anchorCtr="1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此部分内容作为文字排版占位显示</a:t>
            </a:r>
            <a:b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（建议使用主题字体）</a:t>
            </a:r>
          </a:p>
        </p:txBody>
      </p:sp>
      <p:sp>
        <p:nvSpPr>
          <p:cNvPr id="17" name="Oval 45">
            <a:extLst>
              <a:ext uri="{FF2B5EF4-FFF2-40B4-BE49-F238E27FC236}">
                <a16:creationId xmlns:a16="http://schemas.microsoft.com/office/drawing/2014/main" id="{A3157BCA-E9C5-4B16-8CD2-1E5AACDFBF26}"/>
              </a:ext>
            </a:extLst>
          </p:cNvPr>
          <p:cNvSpPr/>
          <p:nvPr/>
        </p:nvSpPr>
        <p:spPr bwMode="auto">
          <a:xfrm>
            <a:off x="9206239" y="3136815"/>
            <a:ext cx="1137902" cy="1137902"/>
          </a:xfrm>
          <a:prstGeom prst="ellipse">
            <a:avLst/>
          </a:prstGeom>
          <a:solidFill>
            <a:schemeClr val="accent4">
              <a:lumMod val="10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" name="Freeform: Shape 37">
            <a:extLst>
              <a:ext uri="{FF2B5EF4-FFF2-40B4-BE49-F238E27FC236}">
                <a16:creationId xmlns:a16="http://schemas.microsoft.com/office/drawing/2014/main" id="{B27CDBD3-1181-4433-99F0-C4FF49B62F0F}"/>
              </a:ext>
            </a:extLst>
          </p:cNvPr>
          <p:cNvSpPr>
            <a:spLocks/>
          </p:cNvSpPr>
          <p:nvPr/>
        </p:nvSpPr>
        <p:spPr bwMode="auto">
          <a:xfrm>
            <a:off x="9507200" y="3437776"/>
            <a:ext cx="535980" cy="535980"/>
          </a:xfrm>
          <a:custGeom>
            <a:avLst/>
            <a:gdLst/>
            <a:ahLst/>
            <a:cxnLst/>
            <a:rect l="0" t="0" r="r" b="b"/>
            <a:pathLst>
              <a:path w="14245316" h="14255088">
                <a:moveTo>
                  <a:pt x="7593642" y="12119807"/>
                </a:moveTo>
                <a:lnTo>
                  <a:pt x="7662036" y="12774427"/>
                </a:lnTo>
                <a:lnTo>
                  <a:pt x="7564332" y="12784197"/>
                </a:lnTo>
                <a:lnTo>
                  <a:pt x="7505708" y="12129577"/>
                </a:lnTo>
                <a:lnTo>
                  <a:pt x="7593642" y="12119807"/>
                </a:lnTo>
                <a:close/>
                <a:moveTo>
                  <a:pt x="6626368" y="12119807"/>
                </a:moveTo>
                <a:lnTo>
                  <a:pt x="6714302" y="12129577"/>
                </a:lnTo>
                <a:lnTo>
                  <a:pt x="6665448" y="12784197"/>
                </a:lnTo>
                <a:lnTo>
                  <a:pt x="6567744" y="12774427"/>
                </a:lnTo>
                <a:lnTo>
                  <a:pt x="6626368" y="12119807"/>
                </a:lnTo>
                <a:close/>
                <a:moveTo>
                  <a:pt x="8463212" y="11963479"/>
                </a:moveTo>
                <a:lnTo>
                  <a:pt x="8639080" y="12598559"/>
                </a:lnTo>
                <a:lnTo>
                  <a:pt x="8541376" y="12618100"/>
                </a:lnTo>
                <a:lnTo>
                  <a:pt x="8375278" y="11983020"/>
                </a:lnTo>
                <a:lnTo>
                  <a:pt x="8463212" y="11963479"/>
                </a:lnTo>
                <a:close/>
                <a:moveTo>
                  <a:pt x="5756798" y="11953709"/>
                </a:moveTo>
                <a:lnTo>
                  <a:pt x="5844732" y="11983020"/>
                </a:lnTo>
                <a:lnTo>
                  <a:pt x="5678634" y="12618100"/>
                </a:lnTo>
                <a:lnTo>
                  <a:pt x="5590700" y="12598559"/>
                </a:lnTo>
                <a:lnTo>
                  <a:pt x="5756798" y="11953709"/>
                </a:lnTo>
                <a:close/>
                <a:moveTo>
                  <a:pt x="7085580" y="11728989"/>
                </a:moveTo>
                <a:lnTo>
                  <a:pt x="7173512" y="11728989"/>
                </a:lnTo>
                <a:lnTo>
                  <a:pt x="7173512" y="12803738"/>
                </a:lnTo>
                <a:lnTo>
                  <a:pt x="7085580" y="12803738"/>
                </a:lnTo>
                <a:lnTo>
                  <a:pt x="7085580" y="11728989"/>
                </a:lnTo>
                <a:close/>
                <a:moveTo>
                  <a:pt x="6264860" y="11650825"/>
                </a:moveTo>
                <a:lnTo>
                  <a:pt x="6352796" y="11660595"/>
                </a:lnTo>
                <a:lnTo>
                  <a:pt x="6167156" y="12725575"/>
                </a:lnTo>
                <a:lnTo>
                  <a:pt x="6079222" y="12706034"/>
                </a:lnTo>
                <a:lnTo>
                  <a:pt x="6264860" y="11650825"/>
                </a:lnTo>
                <a:close/>
                <a:moveTo>
                  <a:pt x="4936080" y="11650825"/>
                </a:moveTo>
                <a:lnTo>
                  <a:pt x="5014244" y="11689907"/>
                </a:lnTo>
                <a:lnTo>
                  <a:pt x="4740672" y="12285904"/>
                </a:lnTo>
                <a:lnTo>
                  <a:pt x="4652736" y="12246823"/>
                </a:lnTo>
                <a:lnTo>
                  <a:pt x="4936080" y="11650825"/>
                </a:lnTo>
                <a:close/>
                <a:moveTo>
                  <a:pt x="9303472" y="11641055"/>
                </a:moveTo>
                <a:lnTo>
                  <a:pt x="9596584" y="12237052"/>
                </a:lnTo>
                <a:lnTo>
                  <a:pt x="9508650" y="12276134"/>
                </a:lnTo>
                <a:lnTo>
                  <a:pt x="9225308" y="11680136"/>
                </a:lnTo>
                <a:lnTo>
                  <a:pt x="9303472" y="11641055"/>
                </a:lnTo>
                <a:close/>
                <a:moveTo>
                  <a:pt x="7974690" y="11641055"/>
                </a:moveTo>
                <a:lnTo>
                  <a:pt x="8160328" y="12706034"/>
                </a:lnTo>
                <a:lnTo>
                  <a:pt x="8072394" y="12725575"/>
                </a:lnTo>
                <a:lnTo>
                  <a:pt x="7886756" y="11660595"/>
                </a:lnTo>
                <a:lnTo>
                  <a:pt x="7974690" y="11641055"/>
                </a:lnTo>
                <a:close/>
                <a:moveTo>
                  <a:pt x="5492996" y="11435875"/>
                </a:moveTo>
                <a:lnTo>
                  <a:pt x="5580928" y="11465186"/>
                </a:lnTo>
                <a:lnTo>
                  <a:pt x="5209652" y="12481313"/>
                </a:lnTo>
                <a:lnTo>
                  <a:pt x="5121718" y="12452002"/>
                </a:lnTo>
                <a:lnTo>
                  <a:pt x="5492996" y="11435875"/>
                </a:lnTo>
                <a:close/>
                <a:moveTo>
                  <a:pt x="8756326" y="11426105"/>
                </a:moveTo>
                <a:lnTo>
                  <a:pt x="9127604" y="12442232"/>
                </a:lnTo>
                <a:lnTo>
                  <a:pt x="9039668" y="12471543"/>
                </a:lnTo>
                <a:lnTo>
                  <a:pt x="8668392" y="11455416"/>
                </a:lnTo>
                <a:lnTo>
                  <a:pt x="8756326" y="11426105"/>
                </a:lnTo>
                <a:close/>
                <a:moveTo>
                  <a:pt x="10065566" y="11191614"/>
                </a:moveTo>
                <a:lnTo>
                  <a:pt x="10446612" y="11738759"/>
                </a:lnTo>
                <a:lnTo>
                  <a:pt x="10368450" y="11787611"/>
                </a:lnTo>
                <a:lnTo>
                  <a:pt x="9987402" y="11250237"/>
                </a:lnTo>
                <a:lnTo>
                  <a:pt x="10065566" y="11191614"/>
                </a:lnTo>
                <a:close/>
                <a:moveTo>
                  <a:pt x="4154444" y="11191614"/>
                </a:moveTo>
                <a:lnTo>
                  <a:pt x="4232608" y="11240466"/>
                </a:lnTo>
                <a:lnTo>
                  <a:pt x="3851560" y="11787611"/>
                </a:lnTo>
                <a:lnTo>
                  <a:pt x="3773396" y="11728989"/>
                </a:lnTo>
                <a:lnTo>
                  <a:pt x="4154444" y="11191614"/>
                </a:lnTo>
                <a:close/>
                <a:moveTo>
                  <a:pt x="4760212" y="11084139"/>
                </a:moveTo>
                <a:lnTo>
                  <a:pt x="4838376" y="11132991"/>
                </a:lnTo>
                <a:lnTo>
                  <a:pt x="4301000" y="12070954"/>
                </a:lnTo>
                <a:lnTo>
                  <a:pt x="4222836" y="12022102"/>
                </a:lnTo>
                <a:lnTo>
                  <a:pt x="4760212" y="11084139"/>
                </a:lnTo>
                <a:close/>
                <a:moveTo>
                  <a:pt x="9489108" y="11074368"/>
                </a:moveTo>
                <a:lnTo>
                  <a:pt x="10026484" y="12012332"/>
                </a:lnTo>
                <a:lnTo>
                  <a:pt x="9948320" y="12051414"/>
                </a:lnTo>
                <a:lnTo>
                  <a:pt x="9401176" y="11123221"/>
                </a:lnTo>
                <a:lnTo>
                  <a:pt x="9489108" y="11074368"/>
                </a:lnTo>
                <a:close/>
                <a:moveTo>
                  <a:pt x="10739728" y="10615157"/>
                </a:moveTo>
                <a:lnTo>
                  <a:pt x="11208708" y="11084139"/>
                </a:lnTo>
                <a:lnTo>
                  <a:pt x="11140316" y="11152532"/>
                </a:lnTo>
                <a:lnTo>
                  <a:pt x="10671334" y="10683550"/>
                </a:lnTo>
                <a:lnTo>
                  <a:pt x="10739728" y="10615157"/>
                </a:lnTo>
                <a:close/>
                <a:moveTo>
                  <a:pt x="4095820" y="10615157"/>
                </a:moveTo>
                <a:lnTo>
                  <a:pt x="4164214" y="10673780"/>
                </a:lnTo>
                <a:lnTo>
                  <a:pt x="3470512" y="11504268"/>
                </a:lnTo>
                <a:lnTo>
                  <a:pt x="3402120" y="11435875"/>
                </a:lnTo>
                <a:lnTo>
                  <a:pt x="4095820" y="10615157"/>
                </a:lnTo>
                <a:close/>
                <a:moveTo>
                  <a:pt x="10133960" y="10605387"/>
                </a:moveTo>
                <a:lnTo>
                  <a:pt x="10827660" y="11435875"/>
                </a:lnTo>
                <a:lnTo>
                  <a:pt x="10759268" y="11494498"/>
                </a:lnTo>
                <a:lnTo>
                  <a:pt x="10065566" y="10664009"/>
                </a:lnTo>
                <a:lnTo>
                  <a:pt x="10133960" y="10605387"/>
                </a:lnTo>
                <a:close/>
                <a:moveTo>
                  <a:pt x="3529136" y="10038701"/>
                </a:moveTo>
                <a:lnTo>
                  <a:pt x="3587758" y="10116864"/>
                </a:lnTo>
                <a:lnTo>
                  <a:pt x="2767040" y="10810566"/>
                </a:lnTo>
                <a:lnTo>
                  <a:pt x="2708416" y="10732403"/>
                </a:lnTo>
                <a:lnTo>
                  <a:pt x="3529136" y="10038701"/>
                </a:lnTo>
                <a:close/>
                <a:moveTo>
                  <a:pt x="10710416" y="10019160"/>
                </a:moveTo>
                <a:lnTo>
                  <a:pt x="11540904" y="10712862"/>
                </a:lnTo>
                <a:lnTo>
                  <a:pt x="11482280" y="10781255"/>
                </a:lnTo>
                <a:lnTo>
                  <a:pt x="10651792" y="10087553"/>
                </a:lnTo>
                <a:lnTo>
                  <a:pt x="10710416" y="10019160"/>
                </a:lnTo>
                <a:close/>
                <a:moveTo>
                  <a:pt x="11296644" y="9940996"/>
                </a:moveTo>
                <a:lnTo>
                  <a:pt x="11843788" y="10312273"/>
                </a:lnTo>
                <a:lnTo>
                  <a:pt x="11785164" y="10390437"/>
                </a:lnTo>
                <a:lnTo>
                  <a:pt x="11238020" y="10009389"/>
                </a:lnTo>
                <a:lnTo>
                  <a:pt x="11296644" y="9940996"/>
                </a:lnTo>
                <a:close/>
                <a:moveTo>
                  <a:pt x="2933136" y="9940996"/>
                </a:moveTo>
                <a:lnTo>
                  <a:pt x="2981990" y="10009389"/>
                </a:lnTo>
                <a:lnTo>
                  <a:pt x="2444616" y="10400207"/>
                </a:lnTo>
                <a:lnTo>
                  <a:pt x="2385992" y="10322044"/>
                </a:lnTo>
                <a:lnTo>
                  <a:pt x="2933136" y="9940996"/>
                </a:lnTo>
                <a:close/>
                <a:moveTo>
                  <a:pt x="3069924" y="9364540"/>
                </a:moveTo>
                <a:lnTo>
                  <a:pt x="3109006" y="9442703"/>
                </a:lnTo>
                <a:lnTo>
                  <a:pt x="2180812" y="9989848"/>
                </a:lnTo>
                <a:lnTo>
                  <a:pt x="2131960" y="9901914"/>
                </a:lnTo>
                <a:lnTo>
                  <a:pt x="3069924" y="9364540"/>
                </a:lnTo>
                <a:close/>
                <a:moveTo>
                  <a:pt x="11159856" y="9354769"/>
                </a:moveTo>
                <a:lnTo>
                  <a:pt x="12097820" y="9892144"/>
                </a:lnTo>
                <a:lnTo>
                  <a:pt x="12048968" y="9980078"/>
                </a:lnTo>
                <a:lnTo>
                  <a:pt x="11120774" y="9432933"/>
                </a:lnTo>
                <a:lnTo>
                  <a:pt x="11159856" y="9354769"/>
                </a:lnTo>
                <a:close/>
                <a:moveTo>
                  <a:pt x="2513008" y="9208213"/>
                </a:moveTo>
                <a:lnTo>
                  <a:pt x="2552090" y="9286376"/>
                </a:lnTo>
                <a:lnTo>
                  <a:pt x="1965864" y="9589260"/>
                </a:lnTo>
                <a:lnTo>
                  <a:pt x="1917012" y="9501326"/>
                </a:lnTo>
                <a:lnTo>
                  <a:pt x="2513008" y="9208213"/>
                </a:lnTo>
                <a:close/>
                <a:moveTo>
                  <a:pt x="11726542" y="9169131"/>
                </a:moveTo>
                <a:lnTo>
                  <a:pt x="12332310" y="9442703"/>
                </a:lnTo>
                <a:lnTo>
                  <a:pt x="12283458" y="9530637"/>
                </a:lnTo>
                <a:lnTo>
                  <a:pt x="11687460" y="9257065"/>
                </a:lnTo>
                <a:lnTo>
                  <a:pt x="11726542" y="9169131"/>
                </a:lnTo>
                <a:close/>
                <a:moveTo>
                  <a:pt x="2737728" y="8641526"/>
                </a:moveTo>
                <a:lnTo>
                  <a:pt x="2767040" y="8719690"/>
                </a:lnTo>
                <a:lnTo>
                  <a:pt x="1750912" y="9100738"/>
                </a:lnTo>
                <a:lnTo>
                  <a:pt x="1721602" y="9003033"/>
                </a:lnTo>
                <a:lnTo>
                  <a:pt x="2737728" y="8641526"/>
                </a:lnTo>
                <a:close/>
                <a:moveTo>
                  <a:pt x="11462740" y="8612215"/>
                </a:moveTo>
                <a:lnTo>
                  <a:pt x="12517948" y="8983492"/>
                </a:lnTo>
                <a:lnTo>
                  <a:pt x="12478868" y="9071426"/>
                </a:lnTo>
                <a:lnTo>
                  <a:pt x="11433428" y="8690379"/>
                </a:lnTo>
                <a:lnTo>
                  <a:pt x="11462740" y="8612215"/>
                </a:lnTo>
                <a:close/>
                <a:moveTo>
                  <a:pt x="2219896" y="8377724"/>
                </a:moveTo>
                <a:lnTo>
                  <a:pt x="2239436" y="8465658"/>
                </a:lnTo>
                <a:lnTo>
                  <a:pt x="1604356" y="8661067"/>
                </a:lnTo>
                <a:lnTo>
                  <a:pt x="1584816" y="8563363"/>
                </a:lnTo>
                <a:lnTo>
                  <a:pt x="2219896" y="8377724"/>
                </a:lnTo>
                <a:close/>
                <a:moveTo>
                  <a:pt x="12019656" y="8319101"/>
                </a:moveTo>
                <a:lnTo>
                  <a:pt x="12664506" y="8485199"/>
                </a:lnTo>
                <a:lnTo>
                  <a:pt x="12644964" y="8573133"/>
                </a:lnTo>
                <a:lnTo>
                  <a:pt x="12000116" y="8407036"/>
                </a:lnTo>
                <a:lnTo>
                  <a:pt x="12019656" y="8319101"/>
                </a:lnTo>
                <a:close/>
                <a:moveTo>
                  <a:pt x="2532548" y="7859890"/>
                </a:moveTo>
                <a:lnTo>
                  <a:pt x="2542320" y="7947824"/>
                </a:lnTo>
                <a:lnTo>
                  <a:pt x="1487112" y="8133463"/>
                </a:lnTo>
                <a:lnTo>
                  <a:pt x="1467570" y="8045529"/>
                </a:lnTo>
                <a:lnTo>
                  <a:pt x="2532548" y="7859890"/>
                </a:lnTo>
                <a:close/>
                <a:moveTo>
                  <a:pt x="11667920" y="7830579"/>
                </a:moveTo>
                <a:lnTo>
                  <a:pt x="12762210" y="8016218"/>
                </a:lnTo>
                <a:lnTo>
                  <a:pt x="12742668" y="8113922"/>
                </a:lnTo>
                <a:lnTo>
                  <a:pt x="11648380" y="7918513"/>
                </a:lnTo>
                <a:lnTo>
                  <a:pt x="11667920" y="7830579"/>
                </a:lnTo>
                <a:close/>
                <a:moveTo>
                  <a:pt x="2063568" y="7488613"/>
                </a:moveTo>
                <a:lnTo>
                  <a:pt x="2073338" y="7586318"/>
                </a:lnTo>
                <a:lnTo>
                  <a:pt x="1408948" y="7654711"/>
                </a:lnTo>
                <a:lnTo>
                  <a:pt x="1408948" y="7566777"/>
                </a:lnTo>
                <a:lnTo>
                  <a:pt x="2063568" y="7488613"/>
                </a:lnTo>
                <a:close/>
                <a:moveTo>
                  <a:pt x="12166212" y="7459302"/>
                </a:moveTo>
                <a:lnTo>
                  <a:pt x="12830604" y="7508154"/>
                </a:lnTo>
                <a:lnTo>
                  <a:pt x="12820832" y="7596088"/>
                </a:lnTo>
                <a:lnTo>
                  <a:pt x="12156442" y="7547236"/>
                </a:lnTo>
                <a:lnTo>
                  <a:pt x="12166212" y="7459302"/>
                </a:lnTo>
                <a:close/>
                <a:moveTo>
                  <a:pt x="1379636" y="7039172"/>
                </a:moveTo>
                <a:lnTo>
                  <a:pt x="2464156" y="7039172"/>
                </a:lnTo>
                <a:lnTo>
                  <a:pt x="2464156" y="7127106"/>
                </a:lnTo>
                <a:lnTo>
                  <a:pt x="1379636" y="7136877"/>
                </a:lnTo>
                <a:lnTo>
                  <a:pt x="1379636" y="7039172"/>
                </a:lnTo>
                <a:close/>
                <a:moveTo>
                  <a:pt x="11726542" y="7019632"/>
                </a:moveTo>
                <a:lnTo>
                  <a:pt x="12840374" y="7019632"/>
                </a:lnTo>
                <a:lnTo>
                  <a:pt x="12840374" y="7107566"/>
                </a:lnTo>
                <a:lnTo>
                  <a:pt x="11726542" y="7117336"/>
                </a:lnTo>
                <a:lnTo>
                  <a:pt x="11726542" y="7019632"/>
                </a:lnTo>
                <a:close/>
                <a:moveTo>
                  <a:pt x="1408948" y="6550650"/>
                </a:moveTo>
                <a:lnTo>
                  <a:pt x="2063568" y="6599502"/>
                </a:lnTo>
                <a:lnTo>
                  <a:pt x="2063568" y="6687436"/>
                </a:lnTo>
                <a:lnTo>
                  <a:pt x="1399176" y="6648354"/>
                </a:lnTo>
                <a:lnTo>
                  <a:pt x="1408948" y="6550650"/>
                </a:lnTo>
                <a:close/>
                <a:moveTo>
                  <a:pt x="12811062" y="6492028"/>
                </a:moveTo>
                <a:lnTo>
                  <a:pt x="12820832" y="6589732"/>
                </a:lnTo>
                <a:lnTo>
                  <a:pt x="12166212" y="6648354"/>
                </a:lnTo>
                <a:lnTo>
                  <a:pt x="12156442" y="6560420"/>
                </a:lnTo>
                <a:lnTo>
                  <a:pt x="12811062" y="6492028"/>
                </a:lnTo>
                <a:close/>
                <a:moveTo>
                  <a:pt x="1477340" y="6032816"/>
                </a:moveTo>
                <a:lnTo>
                  <a:pt x="2542320" y="6228225"/>
                </a:lnTo>
                <a:lnTo>
                  <a:pt x="2522778" y="6316159"/>
                </a:lnTo>
                <a:lnTo>
                  <a:pt x="1457800" y="6130520"/>
                </a:lnTo>
                <a:lnTo>
                  <a:pt x="1477340" y="6032816"/>
                </a:lnTo>
                <a:close/>
                <a:moveTo>
                  <a:pt x="12742668" y="6013276"/>
                </a:moveTo>
                <a:lnTo>
                  <a:pt x="12762210" y="6110980"/>
                </a:lnTo>
                <a:lnTo>
                  <a:pt x="11658148" y="6306389"/>
                </a:lnTo>
                <a:lnTo>
                  <a:pt x="11648380" y="6218455"/>
                </a:lnTo>
                <a:lnTo>
                  <a:pt x="12742668" y="6013276"/>
                </a:lnTo>
                <a:close/>
                <a:moveTo>
                  <a:pt x="1584816" y="5573605"/>
                </a:moveTo>
                <a:lnTo>
                  <a:pt x="2229664" y="5729932"/>
                </a:lnTo>
                <a:lnTo>
                  <a:pt x="2200354" y="5817866"/>
                </a:lnTo>
                <a:lnTo>
                  <a:pt x="1555504" y="5661539"/>
                </a:lnTo>
                <a:lnTo>
                  <a:pt x="1584816" y="5573605"/>
                </a:lnTo>
                <a:close/>
                <a:moveTo>
                  <a:pt x="12615652" y="5495441"/>
                </a:moveTo>
                <a:lnTo>
                  <a:pt x="12644964" y="5583375"/>
                </a:lnTo>
                <a:lnTo>
                  <a:pt x="12009884" y="5759243"/>
                </a:lnTo>
                <a:lnTo>
                  <a:pt x="11980574" y="5671309"/>
                </a:lnTo>
                <a:lnTo>
                  <a:pt x="12615652" y="5495441"/>
                </a:lnTo>
                <a:close/>
                <a:moveTo>
                  <a:pt x="1741144" y="5075312"/>
                </a:moveTo>
                <a:lnTo>
                  <a:pt x="2757268" y="5446589"/>
                </a:lnTo>
                <a:lnTo>
                  <a:pt x="2727958" y="5534523"/>
                </a:lnTo>
                <a:lnTo>
                  <a:pt x="1711832" y="5163246"/>
                </a:lnTo>
                <a:lnTo>
                  <a:pt x="1741144" y="5075312"/>
                </a:lnTo>
                <a:close/>
                <a:moveTo>
                  <a:pt x="12469096" y="5055771"/>
                </a:moveTo>
                <a:lnTo>
                  <a:pt x="12508178" y="5143705"/>
                </a:lnTo>
                <a:lnTo>
                  <a:pt x="11462740" y="5524752"/>
                </a:lnTo>
                <a:lnTo>
                  <a:pt x="11423658" y="5446589"/>
                </a:lnTo>
                <a:lnTo>
                  <a:pt x="12469096" y="5055771"/>
                </a:lnTo>
                <a:close/>
                <a:moveTo>
                  <a:pt x="1936552" y="4616101"/>
                </a:moveTo>
                <a:lnTo>
                  <a:pt x="2542320" y="4889673"/>
                </a:lnTo>
                <a:lnTo>
                  <a:pt x="2503238" y="4967837"/>
                </a:lnTo>
                <a:lnTo>
                  <a:pt x="1897470" y="4704035"/>
                </a:lnTo>
                <a:lnTo>
                  <a:pt x="1936552" y="4616101"/>
                </a:lnTo>
                <a:close/>
                <a:moveTo>
                  <a:pt x="12263916" y="4567248"/>
                </a:moveTo>
                <a:lnTo>
                  <a:pt x="12303000" y="4645412"/>
                </a:lnTo>
                <a:lnTo>
                  <a:pt x="11707000" y="4938527"/>
                </a:lnTo>
                <a:lnTo>
                  <a:pt x="11667920" y="4850592"/>
                </a:lnTo>
                <a:lnTo>
                  <a:pt x="12263916" y="4567248"/>
                </a:lnTo>
                <a:close/>
                <a:moveTo>
                  <a:pt x="12048968" y="4166660"/>
                </a:moveTo>
                <a:lnTo>
                  <a:pt x="12097820" y="4244824"/>
                </a:lnTo>
                <a:lnTo>
                  <a:pt x="11130544" y="4801739"/>
                </a:lnTo>
                <a:lnTo>
                  <a:pt x="11081692" y="4723576"/>
                </a:lnTo>
                <a:lnTo>
                  <a:pt x="12048968" y="4166660"/>
                </a:lnTo>
                <a:close/>
                <a:moveTo>
                  <a:pt x="2171042" y="4166660"/>
                </a:moveTo>
                <a:lnTo>
                  <a:pt x="3138316" y="4723576"/>
                </a:lnTo>
                <a:lnTo>
                  <a:pt x="3099236" y="4811510"/>
                </a:lnTo>
                <a:lnTo>
                  <a:pt x="2122190" y="4254594"/>
                </a:lnTo>
                <a:lnTo>
                  <a:pt x="2171042" y="4166660"/>
                </a:lnTo>
                <a:close/>
                <a:moveTo>
                  <a:pt x="11785164" y="3756301"/>
                </a:moveTo>
                <a:lnTo>
                  <a:pt x="11834016" y="3834465"/>
                </a:lnTo>
                <a:lnTo>
                  <a:pt x="11296644" y="4215512"/>
                </a:lnTo>
                <a:lnTo>
                  <a:pt x="11247790" y="4147119"/>
                </a:lnTo>
                <a:lnTo>
                  <a:pt x="11785164" y="3756301"/>
                </a:lnTo>
                <a:close/>
                <a:moveTo>
                  <a:pt x="2444616" y="3756301"/>
                </a:moveTo>
                <a:lnTo>
                  <a:pt x="2991760" y="4127578"/>
                </a:lnTo>
                <a:lnTo>
                  <a:pt x="2933136" y="4205742"/>
                </a:lnTo>
                <a:lnTo>
                  <a:pt x="2385992" y="3834465"/>
                </a:lnTo>
                <a:lnTo>
                  <a:pt x="2444616" y="3756301"/>
                </a:lnTo>
                <a:close/>
                <a:moveTo>
                  <a:pt x="2747500" y="3365483"/>
                </a:moveTo>
                <a:lnTo>
                  <a:pt x="3607300" y="4078726"/>
                </a:lnTo>
                <a:lnTo>
                  <a:pt x="3548676" y="4147119"/>
                </a:lnTo>
                <a:lnTo>
                  <a:pt x="2688876" y="3433876"/>
                </a:lnTo>
                <a:lnTo>
                  <a:pt x="2747500" y="3365483"/>
                </a:lnTo>
                <a:close/>
                <a:moveTo>
                  <a:pt x="11462740" y="3336172"/>
                </a:moveTo>
                <a:lnTo>
                  <a:pt x="11521364" y="3414335"/>
                </a:lnTo>
                <a:lnTo>
                  <a:pt x="10671334" y="4137349"/>
                </a:lnTo>
                <a:lnTo>
                  <a:pt x="10602940" y="4059185"/>
                </a:lnTo>
                <a:lnTo>
                  <a:pt x="11462740" y="3336172"/>
                </a:lnTo>
                <a:close/>
                <a:moveTo>
                  <a:pt x="3079694" y="3003979"/>
                </a:moveTo>
                <a:lnTo>
                  <a:pt x="3558446" y="3463187"/>
                </a:lnTo>
                <a:lnTo>
                  <a:pt x="3490052" y="3521810"/>
                </a:lnTo>
                <a:lnTo>
                  <a:pt x="3021072" y="3072369"/>
                </a:lnTo>
                <a:lnTo>
                  <a:pt x="3079694" y="3003979"/>
                </a:lnTo>
                <a:close/>
                <a:moveTo>
                  <a:pt x="11391810" y="2760793"/>
                </a:moveTo>
                <a:lnTo>
                  <a:pt x="7705476" y="7719161"/>
                </a:lnTo>
                <a:lnTo>
                  <a:pt x="7706432" y="7720110"/>
                </a:lnTo>
                <a:lnTo>
                  <a:pt x="7702608" y="7723017"/>
                </a:lnTo>
                <a:lnTo>
                  <a:pt x="7699740" y="7726874"/>
                </a:lnTo>
                <a:lnTo>
                  <a:pt x="7698782" y="7725925"/>
                </a:lnTo>
                <a:lnTo>
                  <a:pt x="2779492" y="11464244"/>
                </a:lnTo>
                <a:lnTo>
                  <a:pt x="2968736" y="11644670"/>
                </a:lnTo>
                <a:cubicBezTo>
                  <a:pt x="4056068" y="12632934"/>
                  <a:pt x="5500482" y="13235266"/>
                  <a:pt x="7085580" y="13235266"/>
                </a:cubicBezTo>
                <a:cubicBezTo>
                  <a:pt x="10467116" y="13235266"/>
                  <a:pt x="13208396" y="10493988"/>
                  <a:pt x="13208396" y="7112449"/>
                </a:cubicBezTo>
                <a:cubicBezTo>
                  <a:pt x="13208396" y="5421680"/>
                  <a:pt x="12523076" y="3890975"/>
                  <a:pt x="11415064" y="2782964"/>
                </a:cubicBezTo>
                <a:lnTo>
                  <a:pt x="11391810" y="2760793"/>
                </a:lnTo>
                <a:close/>
                <a:moveTo>
                  <a:pt x="10749496" y="2652240"/>
                </a:moveTo>
                <a:lnTo>
                  <a:pt x="10827660" y="2710863"/>
                </a:lnTo>
                <a:lnTo>
                  <a:pt x="10104648" y="3570662"/>
                </a:lnTo>
                <a:lnTo>
                  <a:pt x="10036254" y="3512040"/>
                </a:lnTo>
                <a:lnTo>
                  <a:pt x="10749496" y="2652240"/>
                </a:lnTo>
                <a:close/>
                <a:moveTo>
                  <a:pt x="3470512" y="2652240"/>
                </a:moveTo>
                <a:lnTo>
                  <a:pt x="4183756" y="3512040"/>
                </a:lnTo>
                <a:lnTo>
                  <a:pt x="4115362" y="3570662"/>
                </a:lnTo>
                <a:lnTo>
                  <a:pt x="3392348" y="2710863"/>
                </a:lnTo>
                <a:lnTo>
                  <a:pt x="3470512" y="2652240"/>
                </a:lnTo>
                <a:close/>
                <a:moveTo>
                  <a:pt x="10368450" y="2359126"/>
                </a:moveTo>
                <a:lnTo>
                  <a:pt x="10446612" y="2417749"/>
                </a:lnTo>
                <a:lnTo>
                  <a:pt x="10075336" y="2964894"/>
                </a:lnTo>
                <a:lnTo>
                  <a:pt x="9997172" y="2906275"/>
                </a:lnTo>
                <a:lnTo>
                  <a:pt x="10368450" y="2359126"/>
                </a:lnTo>
                <a:close/>
                <a:moveTo>
                  <a:pt x="3861330" y="2359126"/>
                </a:moveTo>
                <a:lnTo>
                  <a:pt x="4242378" y="2896501"/>
                </a:lnTo>
                <a:lnTo>
                  <a:pt x="4173984" y="2945353"/>
                </a:lnTo>
                <a:lnTo>
                  <a:pt x="3783168" y="2417749"/>
                </a:lnTo>
                <a:lnTo>
                  <a:pt x="3861330" y="2359126"/>
                </a:lnTo>
                <a:close/>
                <a:moveTo>
                  <a:pt x="4281460" y="2095324"/>
                </a:moveTo>
                <a:lnTo>
                  <a:pt x="4838376" y="3062599"/>
                </a:lnTo>
                <a:lnTo>
                  <a:pt x="4760212" y="3101681"/>
                </a:lnTo>
                <a:lnTo>
                  <a:pt x="4203296" y="2144177"/>
                </a:lnTo>
                <a:lnTo>
                  <a:pt x="4281460" y="2095324"/>
                </a:lnTo>
                <a:close/>
                <a:moveTo>
                  <a:pt x="9919008" y="2075783"/>
                </a:moveTo>
                <a:lnTo>
                  <a:pt x="10006944" y="2124636"/>
                </a:lnTo>
                <a:lnTo>
                  <a:pt x="9450028" y="3091910"/>
                </a:lnTo>
                <a:lnTo>
                  <a:pt x="9371864" y="3052828"/>
                </a:lnTo>
                <a:lnTo>
                  <a:pt x="9919008" y="2075783"/>
                </a:lnTo>
                <a:close/>
                <a:moveTo>
                  <a:pt x="4721130" y="1870604"/>
                </a:moveTo>
                <a:lnTo>
                  <a:pt x="5004472" y="2466601"/>
                </a:lnTo>
                <a:lnTo>
                  <a:pt x="4926308" y="2505683"/>
                </a:lnTo>
                <a:lnTo>
                  <a:pt x="4633196" y="1909686"/>
                </a:lnTo>
                <a:lnTo>
                  <a:pt x="4721130" y="1870604"/>
                </a:lnTo>
                <a:close/>
                <a:moveTo>
                  <a:pt x="9479340" y="1860833"/>
                </a:moveTo>
                <a:lnTo>
                  <a:pt x="9567272" y="1899915"/>
                </a:lnTo>
                <a:lnTo>
                  <a:pt x="9303472" y="2505683"/>
                </a:lnTo>
                <a:lnTo>
                  <a:pt x="9215536" y="2466601"/>
                </a:lnTo>
                <a:lnTo>
                  <a:pt x="9479340" y="1860833"/>
                </a:lnTo>
                <a:close/>
                <a:moveTo>
                  <a:pt x="5190112" y="1675195"/>
                </a:moveTo>
                <a:lnTo>
                  <a:pt x="5571160" y="2730403"/>
                </a:lnTo>
                <a:lnTo>
                  <a:pt x="5483224" y="2759715"/>
                </a:lnTo>
                <a:lnTo>
                  <a:pt x="5102176" y="1714277"/>
                </a:lnTo>
                <a:lnTo>
                  <a:pt x="5190112" y="1675195"/>
                </a:lnTo>
                <a:close/>
                <a:moveTo>
                  <a:pt x="9010356" y="1665425"/>
                </a:moveTo>
                <a:lnTo>
                  <a:pt x="9098292" y="1704506"/>
                </a:lnTo>
                <a:lnTo>
                  <a:pt x="8727014" y="2749944"/>
                </a:lnTo>
                <a:lnTo>
                  <a:pt x="8639080" y="2720633"/>
                </a:lnTo>
                <a:lnTo>
                  <a:pt x="9010356" y="1665425"/>
                </a:lnTo>
                <a:close/>
                <a:moveTo>
                  <a:pt x="8551146" y="1528638"/>
                </a:moveTo>
                <a:lnTo>
                  <a:pt x="8639080" y="1548179"/>
                </a:lnTo>
                <a:lnTo>
                  <a:pt x="8472984" y="2193029"/>
                </a:lnTo>
                <a:lnTo>
                  <a:pt x="8385048" y="2173488"/>
                </a:lnTo>
                <a:lnTo>
                  <a:pt x="8551146" y="1528638"/>
                </a:lnTo>
                <a:close/>
                <a:moveTo>
                  <a:pt x="5678634" y="1528638"/>
                </a:moveTo>
                <a:lnTo>
                  <a:pt x="5864272" y="2163717"/>
                </a:lnTo>
                <a:lnTo>
                  <a:pt x="5766568" y="2183261"/>
                </a:lnTo>
                <a:lnTo>
                  <a:pt x="5590700" y="1548179"/>
                </a:lnTo>
                <a:lnTo>
                  <a:pt x="5678634" y="1528638"/>
                </a:lnTo>
                <a:close/>
                <a:moveTo>
                  <a:pt x="8052852" y="1421164"/>
                </a:moveTo>
                <a:lnTo>
                  <a:pt x="8150558" y="1440704"/>
                </a:lnTo>
                <a:lnTo>
                  <a:pt x="7955148" y="2534995"/>
                </a:lnTo>
                <a:lnTo>
                  <a:pt x="7867216" y="2525224"/>
                </a:lnTo>
                <a:lnTo>
                  <a:pt x="8052852" y="1421164"/>
                </a:lnTo>
                <a:close/>
                <a:moveTo>
                  <a:pt x="6157386" y="1421164"/>
                </a:moveTo>
                <a:lnTo>
                  <a:pt x="6352796" y="2525224"/>
                </a:lnTo>
                <a:lnTo>
                  <a:pt x="6264860" y="2544768"/>
                </a:lnTo>
                <a:lnTo>
                  <a:pt x="6059680" y="1440704"/>
                </a:lnTo>
                <a:lnTo>
                  <a:pt x="6157386" y="1421164"/>
                </a:lnTo>
                <a:close/>
                <a:moveTo>
                  <a:pt x="7564332" y="1362543"/>
                </a:moveTo>
                <a:lnTo>
                  <a:pt x="7652264" y="1372311"/>
                </a:lnTo>
                <a:lnTo>
                  <a:pt x="7603412" y="2026931"/>
                </a:lnTo>
                <a:lnTo>
                  <a:pt x="7515480" y="2026931"/>
                </a:lnTo>
                <a:lnTo>
                  <a:pt x="7564332" y="1362543"/>
                </a:lnTo>
                <a:close/>
                <a:moveTo>
                  <a:pt x="6655680" y="1362543"/>
                </a:moveTo>
                <a:lnTo>
                  <a:pt x="6724072" y="2017164"/>
                </a:lnTo>
                <a:lnTo>
                  <a:pt x="6636138" y="2026931"/>
                </a:lnTo>
                <a:lnTo>
                  <a:pt x="6567744" y="1372311"/>
                </a:lnTo>
                <a:lnTo>
                  <a:pt x="6655680" y="1362543"/>
                </a:lnTo>
                <a:close/>
                <a:moveTo>
                  <a:pt x="7046496" y="1342999"/>
                </a:moveTo>
                <a:lnTo>
                  <a:pt x="7144200" y="1342999"/>
                </a:lnTo>
                <a:lnTo>
                  <a:pt x="7144200" y="2466601"/>
                </a:lnTo>
                <a:lnTo>
                  <a:pt x="7056268" y="2466601"/>
                </a:lnTo>
                <a:lnTo>
                  <a:pt x="7046496" y="1342999"/>
                </a:lnTo>
                <a:close/>
                <a:moveTo>
                  <a:pt x="7085580" y="989632"/>
                </a:moveTo>
                <a:cubicBezTo>
                  <a:pt x="3704040" y="989632"/>
                  <a:pt x="962764" y="3730910"/>
                  <a:pt x="962764" y="7112449"/>
                </a:cubicBezTo>
                <a:cubicBezTo>
                  <a:pt x="962764" y="8803219"/>
                  <a:pt x="1648082" y="10333923"/>
                  <a:pt x="2756092" y="11441934"/>
                </a:cubicBezTo>
                <a:lnTo>
                  <a:pt x="2779362" y="11464120"/>
                </a:lnTo>
                <a:lnTo>
                  <a:pt x="6588734" y="6627501"/>
                </a:lnTo>
                <a:lnTo>
                  <a:pt x="6587966" y="6626741"/>
                </a:lnTo>
                <a:lnTo>
                  <a:pt x="6591696" y="6623740"/>
                </a:lnTo>
                <a:lnTo>
                  <a:pt x="6594660" y="6619978"/>
                </a:lnTo>
                <a:lnTo>
                  <a:pt x="6595428" y="6620737"/>
                </a:lnTo>
                <a:lnTo>
                  <a:pt x="11391680" y="2760668"/>
                </a:lnTo>
                <a:lnTo>
                  <a:pt x="11202422" y="2580229"/>
                </a:lnTo>
                <a:cubicBezTo>
                  <a:pt x="10115088" y="1591964"/>
                  <a:pt x="8670676" y="989632"/>
                  <a:pt x="7085580" y="989632"/>
                </a:cubicBezTo>
                <a:close/>
                <a:moveTo>
                  <a:pt x="4474866" y="0"/>
                </a:moveTo>
                <a:lnTo>
                  <a:pt x="9770450" y="0"/>
                </a:lnTo>
                <a:lnTo>
                  <a:pt x="10288284" y="9771"/>
                </a:lnTo>
                <a:lnTo>
                  <a:pt x="10718184" y="9771"/>
                </a:lnTo>
                <a:lnTo>
                  <a:pt x="10962444" y="19541"/>
                </a:lnTo>
                <a:lnTo>
                  <a:pt x="11196936" y="29312"/>
                </a:lnTo>
                <a:lnTo>
                  <a:pt x="11431426" y="58623"/>
                </a:lnTo>
                <a:lnTo>
                  <a:pt x="11656148" y="87934"/>
                </a:lnTo>
                <a:lnTo>
                  <a:pt x="11880868" y="136787"/>
                </a:lnTo>
                <a:lnTo>
                  <a:pt x="12105588" y="205180"/>
                </a:lnTo>
                <a:lnTo>
                  <a:pt x="12330308" y="283343"/>
                </a:lnTo>
                <a:lnTo>
                  <a:pt x="12545258" y="381048"/>
                </a:lnTo>
                <a:lnTo>
                  <a:pt x="12652732" y="439671"/>
                </a:lnTo>
                <a:lnTo>
                  <a:pt x="12750436" y="498293"/>
                </a:lnTo>
                <a:lnTo>
                  <a:pt x="12945846" y="635080"/>
                </a:lnTo>
                <a:lnTo>
                  <a:pt x="13131484" y="781636"/>
                </a:lnTo>
                <a:lnTo>
                  <a:pt x="13307352" y="947734"/>
                </a:lnTo>
                <a:lnTo>
                  <a:pt x="13463680" y="1113832"/>
                </a:lnTo>
                <a:lnTo>
                  <a:pt x="13620008" y="1299470"/>
                </a:lnTo>
                <a:lnTo>
                  <a:pt x="13756792" y="1504650"/>
                </a:lnTo>
                <a:lnTo>
                  <a:pt x="13815416" y="1602354"/>
                </a:lnTo>
                <a:lnTo>
                  <a:pt x="13874040" y="1709829"/>
                </a:lnTo>
                <a:lnTo>
                  <a:pt x="13971744" y="1924779"/>
                </a:lnTo>
                <a:lnTo>
                  <a:pt x="14049908" y="2139729"/>
                </a:lnTo>
                <a:lnTo>
                  <a:pt x="14108530" y="2364450"/>
                </a:lnTo>
                <a:lnTo>
                  <a:pt x="14157382" y="2598940"/>
                </a:lnTo>
                <a:lnTo>
                  <a:pt x="14196464" y="2823661"/>
                </a:lnTo>
                <a:lnTo>
                  <a:pt x="14216004" y="3058152"/>
                </a:lnTo>
                <a:lnTo>
                  <a:pt x="14235546" y="3292642"/>
                </a:lnTo>
                <a:lnTo>
                  <a:pt x="14245316" y="3527133"/>
                </a:lnTo>
                <a:lnTo>
                  <a:pt x="14245316" y="3957033"/>
                </a:lnTo>
                <a:lnTo>
                  <a:pt x="14245316" y="4484637"/>
                </a:lnTo>
                <a:lnTo>
                  <a:pt x="14245316" y="9770451"/>
                </a:lnTo>
                <a:lnTo>
                  <a:pt x="14245316" y="10298055"/>
                </a:lnTo>
                <a:lnTo>
                  <a:pt x="14245316" y="10727955"/>
                </a:lnTo>
                <a:lnTo>
                  <a:pt x="14235546" y="10962446"/>
                </a:lnTo>
                <a:lnTo>
                  <a:pt x="14216004" y="11206707"/>
                </a:lnTo>
                <a:lnTo>
                  <a:pt x="14196464" y="11431428"/>
                </a:lnTo>
                <a:lnTo>
                  <a:pt x="14157382" y="11656148"/>
                </a:lnTo>
                <a:lnTo>
                  <a:pt x="14108530" y="11890639"/>
                </a:lnTo>
                <a:lnTo>
                  <a:pt x="14049908" y="12115359"/>
                </a:lnTo>
                <a:lnTo>
                  <a:pt x="13971744" y="12330309"/>
                </a:lnTo>
                <a:lnTo>
                  <a:pt x="13874040" y="12545259"/>
                </a:lnTo>
                <a:lnTo>
                  <a:pt x="13815416" y="12652734"/>
                </a:lnTo>
                <a:lnTo>
                  <a:pt x="13756792" y="12760209"/>
                </a:lnTo>
                <a:lnTo>
                  <a:pt x="13620008" y="12955618"/>
                </a:lnTo>
                <a:lnTo>
                  <a:pt x="13463680" y="13141257"/>
                </a:lnTo>
                <a:lnTo>
                  <a:pt x="13307352" y="13317125"/>
                </a:lnTo>
                <a:lnTo>
                  <a:pt x="13131484" y="13473452"/>
                </a:lnTo>
                <a:lnTo>
                  <a:pt x="12945846" y="13620009"/>
                </a:lnTo>
                <a:lnTo>
                  <a:pt x="12750436" y="13756795"/>
                </a:lnTo>
                <a:lnTo>
                  <a:pt x="12652732" y="13825188"/>
                </a:lnTo>
                <a:lnTo>
                  <a:pt x="12545258" y="13883811"/>
                </a:lnTo>
                <a:lnTo>
                  <a:pt x="12330308" y="13981515"/>
                </a:lnTo>
                <a:lnTo>
                  <a:pt x="12105588" y="14059679"/>
                </a:lnTo>
                <a:lnTo>
                  <a:pt x="11880868" y="14118302"/>
                </a:lnTo>
                <a:lnTo>
                  <a:pt x="11656148" y="14167154"/>
                </a:lnTo>
                <a:lnTo>
                  <a:pt x="11431426" y="14196465"/>
                </a:lnTo>
                <a:lnTo>
                  <a:pt x="11196936" y="14225777"/>
                </a:lnTo>
                <a:lnTo>
                  <a:pt x="10962444" y="14235547"/>
                </a:lnTo>
                <a:lnTo>
                  <a:pt x="10718184" y="14245318"/>
                </a:lnTo>
                <a:lnTo>
                  <a:pt x="10288284" y="14255088"/>
                </a:lnTo>
                <a:lnTo>
                  <a:pt x="9770450" y="14255088"/>
                </a:lnTo>
                <a:lnTo>
                  <a:pt x="4474866" y="14255088"/>
                </a:lnTo>
                <a:lnTo>
                  <a:pt x="3957032" y="14255088"/>
                </a:lnTo>
                <a:lnTo>
                  <a:pt x="3527132" y="14245318"/>
                </a:lnTo>
                <a:lnTo>
                  <a:pt x="3282870" y="14235547"/>
                </a:lnTo>
                <a:lnTo>
                  <a:pt x="3048380" y="14225777"/>
                </a:lnTo>
                <a:lnTo>
                  <a:pt x="2813888" y="14196465"/>
                </a:lnTo>
                <a:lnTo>
                  <a:pt x="2589168" y="14167154"/>
                </a:lnTo>
                <a:lnTo>
                  <a:pt x="2364448" y="14118302"/>
                </a:lnTo>
                <a:lnTo>
                  <a:pt x="2139728" y="14059679"/>
                </a:lnTo>
                <a:lnTo>
                  <a:pt x="1924778" y="13981515"/>
                </a:lnTo>
                <a:lnTo>
                  <a:pt x="1709828" y="13883811"/>
                </a:lnTo>
                <a:lnTo>
                  <a:pt x="1602352" y="13825188"/>
                </a:lnTo>
                <a:lnTo>
                  <a:pt x="1494878" y="13756795"/>
                </a:lnTo>
                <a:lnTo>
                  <a:pt x="1299468" y="13620009"/>
                </a:lnTo>
                <a:lnTo>
                  <a:pt x="1113832" y="13473452"/>
                </a:lnTo>
                <a:lnTo>
                  <a:pt x="937964" y="13317125"/>
                </a:lnTo>
                <a:lnTo>
                  <a:pt x="781636" y="13141257"/>
                </a:lnTo>
                <a:lnTo>
                  <a:pt x="625308" y="12955618"/>
                </a:lnTo>
                <a:lnTo>
                  <a:pt x="488520" y="12760209"/>
                </a:lnTo>
                <a:lnTo>
                  <a:pt x="429900" y="12652734"/>
                </a:lnTo>
                <a:lnTo>
                  <a:pt x="371276" y="12545259"/>
                </a:lnTo>
                <a:lnTo>
                  <a:pt x="273572" y="12330309"/>
                </a:lnTo>
                <a:lnTo>
                  <a:pt x="195408" y="12115359"/>
                </a:lnTo>
                <a:lnTo>
                  <a:pt x="136784" y="11890639"/>
                </a:lnTo>
                <a:lnTo>
                  <a:pt x="87932" y="11656148"/>
                </a:lnTo>
                <a:lnTo>
                  <a:pt x="48852" y="11431428"/>
                </a:lnTo>
                <a:lnTo>
                  <a:pt x="29312" y="11206707"/>
                </a:lnTo>
                <a:lnTo>
                  <a:pt x="9768" y="10962446"/>
                </a:lnTo>
                <a:lnTo>
                  <a:pt x="9768" y="10727955"/>
                </a:lnTo>
                <a:lnTo>
                  <a:pt x="0" y="10298055"/>
                </a:lnTo>
                <a:lnTo>
                  <a:pt x="0" y="9770451"/>
                </a:lnTo>
                <a:lnTo>
                  <a:pt x="0" y="4484637"/>
                </a:lnTo>
                <a:lnTo>
                  <a:pt x="0" y="3957033"/>
                </a:lnTo>
                <a:lnTo>
                  <a:pt x="9768" y="3527133"/>
                </a:lnTo>
                <a:lnTo>
                  <a:pt x="9768" y="3292642"/>
                </a:lnTo>
                <a:lnTo>
                  <a:pt x="29312" y="3058152"/>
                </a:lnTo>
                <a:lnTo>
                  <a:pt x="48852" y="2823661"/>
                </a:lnTo>
                <a:lnTo>
                  <a:pt x="87932" y="2598940"/>
                </a:lnTo>
                <a:lnTo>
                  <a:pt x="136784" y="2364450"/>
                </a:lnTo>
                <a:lnTo>
                  <a:pt x="195408" y="2139729"/>
                </a:lnTo>
                <a:lnTo>
                  <a:pt x="273572" y="1924779"/>
                </a:lnTo>
                <a:lnTo>
                  <a:pt x="371276" y="1709829"/>
                </a:lnTo>
                <a:lnTo>
                  <a:pt x="429900" y="1602354"/>
                </a:lnTo>
                <a:lnTo>
                  <a:pt x="488520" y="1504650"/>
                </a:lnTo>
                <a:lnTo>
                  <a:pt x="625308" y="1299470"/>
                </a:lnTo>
                <a:lnTo>
                  <a:pt x="781636" y="1113832"/>
                </a:lnTo>
                <a:lnTo>
                  <a:pt x="937964" y="947734"/>
                </a:lnTo>
                <a:lnTo>
                  <a:pt x="1113832" y="781636"/>
                </a:lnTo>
                <a:lnTo>
                  <a:pt x="1299468" y="635080"/>
                </a:lnTo>
                <a:lnTo>
                  <a:pt x="1494878" y="498293"/>
                </a:lnTo>
                <a:lnTo>
                  <a:pt x="1602352" y="439671"/>
                </a:lnTo>
                <a:lnTo>
                  <a:pt x="1709828" y="381048"/>
                </a:lnTo>
                <a:lnTo>
                  <a:pt x="1924778" y="283343"/>
                </a:lnTo>
                <a:lnTo>
                  <a:pt x="2139728" y="205180"/>
                </a:lnTo>
                <a:lnTo>
                  <a:pt x="2364448" y="136787"/>
                </a:lnTo>
                <a:lnTo>
                  <a:pt x="2589168" y="87934"/>
                </a:lnTo>
                <a:lnTo>
                  <a:pt x="2813888" y="58623"/>
                </a:lnTo>
                <a:lnTo>
                  <a:pt x="3048380" y="29312"/>
                </a:lnTo>
                <a:lnTo>
                  <a:pt x="3282870" y="19541"/>
                </a:lnTo>
                <a:lnTo>
                  <a:pt x="3527132" y="9771"/>
                </a:lnTo>
                <a:lnTo>
                  <a:pt x="3957032" y="9771"/>
                </a:lnTo>
                <a:lnTo>
                  <a:pt x="447486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" name="TextBox 67">
            <a:extLst>
              <a:ext uri="{FF2B5EF4-FFF2-40B4-BE49-F238E27FC236}">
                <a16:creationId xmlns:a16="http://schemas.microsoft.com/office/drawing/2014/main" id="{E68E3BC4-BF95-43CD-A82A-F5D52B406F38}"/>
              </a:ext>
            </a:extLst>
          </p:cNvPr>
          <p:cNvSpPr txBox="1"/>
          <p:nvPr/>
        </p:nvSpPr>
        <p:spPr>
          <a:xfrm>
            <a:off x="9067303" y="4610997"/>
            <a:ext cx="1415772" cy="338554"/>
          </a:xfrm>
          <a:prstGeom prst="rect">
            <a:avLst/>
          </a:prstGeom>
          <a:noFill/>
        </p:spPr>
        <p:txBody>
          <a:bodyPr wrap="none" anchor="b" anchorCtr="1">
            <a:noAutofit/>
          </a:bodyPr>
          <a:lstStyle/>
          <a:p>
            <a:pPr algn="ctr"/>
            <a:r>
              <a:rPr lang="zh-CN" altLang="en-US" sz="2800">
                <a:solidFill>
                  <a:schemeClr val="accent4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拓展创新</a:t>
            </a:r>
          </a:p>
        </p:txBody>
      </p:sp>
      <p:sp>
        <p:nvSpPr>
          <p:cNvPr id="16" name="TextBox 68">
            <a:extLst>
              <a:ext uri="{FF2B5EF4-FFF2-40B4-BE49-F238E27FC236}">
                <a16:creationId xmlns:a16="http://schemas.microsoft.com/office/drawing/2014/main" id="{AA24A3A8-D707-444D-82DD-E15EF867CF0A}"/>
              </a:ext>
            </a:extLst>
          </p:cNvPr>
          <p:cNvSpPr txBox="1"/>
          <p:nvPr/>
        </p:nvSpPr>
        <p:spPr>
          <a:xfrm>
            <a:off x="8625202" y="5301976"/>
            <a:ext cx="2299974" cy="577081"/>
          </a:xfrm>
          <a:prstGeom prst="rect">
            <a:avLst/>
          </a:prstGeom>
          <a:noFill/>
        </p:spPr>
        <p:txBody>
          <a:bodyPr wrap="square" anchor="t" anchorCtr="1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此部分内容作为文字排版占位显示</a:t>
            </a:r>
            <a:b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（建议使用主题字体）</a:t>
            </a:r>
          </a:p>
        </p:txBody>
      </p:sp>
      <p:sp>
        <p:nvSpPr>
          <p:cNvPr id="35" name="AutoShape 19">
            <a:extLst>
              <a:ext uri="{FF2B5EF4-FFF2-40B4-BE49-F238E27FC236}">
                <a16:creationId xmlns:a16="http://schemas.microsoft.com/office/drawing/2014/main" id="{FF1DE4D1-F9B8-4753-9ABC-C86BC82B99F4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 rot="10800000">
            <a:off x="3835" y="-38137"/>
            <a:ext cx="12188165" cy="2006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6" name="Freeform 21">
            <a:extLst>
              <a:ext uri="{FF2B5EF4-FFF2-40B4-BE49-F238E27FC236}">
                <a16:creationId xmlns:a16="http://schemas.microsoft.com/office/drawing/2014/main" id="{ABF8ACDF-65C5-4652-99C8-5BCCCA049B4E}"/>
              </a:ext>
            </a:extLst>
          </p:cNvPr>
          <p:cNvSpPr>
            <a:spLocks/>
          </p:cNvSpPr>
          <p:nvPr/>
        </p:nvSpPr>
        <p:spPr bwMode="auto">
          <a:xfrm rot="10800000">
            <a:off x="0" y="-38137"/>
            <a:ext cx="12184330" cy="2011441"/>
          </a:xfrm>
          <a:custGeom>
            <a:avLst/>
            <a:gdLst>
              <a:gd name="T0" fmla="*/ 5120 w 5120"/>
              <a:gd name="T1" fmla="*/ 246 h 1277"/>
              <a:gd name="T2" fmla="*/ 4536 w 5120"/>
              <a:gd name="T3" fmla="*/ 0 h 1277"/>
              <a:gd name="T4" fmla="*/ 2732 w 5120"/>
              <a:gd name="T5" fmla="*/ 1028 h 1277"/>
              <a:gd name="T6" fmla="*/ 1360 w 5120"/>
              <a:gd name="T7" fmla="*/ 460 h 1277"/>
              <a:gd name="T8" fmla="*/ 0 w 5120"/>
              <a:gd name="T9" fmla="*/ 1025 h 1277"/>
              <a:gd name="T10" fmla="*/ 0 w 5120"/>
              <a:gd name="T11" fmla="*/ 1277 h 1277"/>
              <a:gd name="T12" fmla="*/ 5120 w 5120"/>
              <a:gd name="T13" fmla="*/ 1277 h 1277"/>
              <a:gd name="T14" fmla="*/ 5120 w 5120"/>
              <a:gd name="T15" fmla="*/ 246 h 1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20" h="1277">
                <a:moveTo>
                  <a:pt x="5120" y="246"/>
                </a:moveTo>
                <a:cubicBezTo>
                  <a:pt x="4927" y="104"/>
                  <a:pt x="4733" y="0"/>
                  <a:pt x="4536" y="0"/>
                </a:cubicBezTo>
                <a:cubicBezTo>
                  <a:pt x="3917" y="0"/>
                  <a:pt x="3348" y="1028"/>
                  <a:pt x="2732" y="1028"/>
                </a:cubicBezTo>
                <a:cubicBezTo>
                  <a:pt x="2116" y="1028"/>
                  <a:pt x="1979" y="460"/>
                  <a:pt x="1360" y="460"/>
                </a:cubicBezTo>
                <a:cubicBezTo>
                  <a:pt x="741" y="460"/>
                  <a:pt x="619" y="1025"/>
                  <a:pt x="0" y="1025"/>
                </a:cubicBezTo>
                <a:cubicBezTo>
                  <a:pt x="0" y="1277"/>
                  <a:pt x="0" y="1277"/>
                  <a:pt x="0" y="1277"/>
                </a:cubicBezTo>
                <a:cubicBezTo>
                  <a:pt x="5120" y="1277"/>
                  <a:pt x="5120" y="1277"/>
                  <a:pt x="5120" y="1277"/>
                </a:cubicBezTo>
                <a:lnTo>
                  <a:pt x="5120" y="246"/>
                </a:lnTo>
                <a:close/>
              </a:path>
            </a:pathLst>
          </a:custGeom>
          <a:solidFill>
            <a:srgbClr val="1E9F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0350725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75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750"/>
                            </p:stCondLst>
                            <p:childTnLst>
                              <p:par>
                                <p:cTn id="8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5" grpId="0"/>
      <p:bldP spid="29" grpId="0" animBg="1"/>
      <p:bldP spid="30" grpId="0" animBg="1"/>
      <p:bldP spid="30" grpId="1" animBg="1"/>
      <p:bldP spid="27" grpId="0"/>
      <p:bldP spid="28" grpId="0"/>
      <p:bldP spid="25" grpId="0" animBg="1"/>
      <p:bldP spid="26" grpId="0" animBg="1"/>
      <p:bldP spid="26" grpId="1" animBg="1"/>
      <p:bldP spid="23" grpId="0"/>
      <p:bldP spid="24" grpId="0"/>
      <p:bldP spid="21" grpId="0" animBg="1"/>
      <p:bldP spid="22" grpId="0" animBg="1"/>
      <p:bldP spid="22" grpId="1" animBg="1"/>
      <p:bldP spid="19" grpId="0"/>
      <p:bldP spid="20" grpId="0"/>
      <p:bldP spid="17" grpId="0" animBg="1"/>
      <p:bldP spid="18" grpId="0" animBg="1"/>
      <p:bldP spid="18" grpId="1" animBg="1"/>
      <p:bldP spid="15" grpId="0"/>
      <p:bldP spid="16" grpId="0"/>
      <p:bldP spid="35" grpId="0"/>
      <p:bldP spid="3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>
            <a:extLst>
              <a:ext uri="{FF2B5EF4-FFF2-40B4-BE49-F238E27FC236}">
                <a16:creationId xmlns:a16="http://schemas.microsoft.com/office/drawing/2014/main" id="{45115305-9ABB-4EAB-812B-4BB8BFA27AF8}"/>
              </a:ext>
            </a:extLst>
          </p:cNvPr>
          <p:cNvSpPr/>
          <p:nvPr/>
        </p:nvSpPr>
        <p:spPr>
          <a:xfrm>
            <a:off x="2606815" y="2972741"/>
            <a:ext cx="2286294" cy="2286294"/>
          </a:xfrm>
          <a:prstGeom prst="ellipse">
            <a:avLst/>
          </a:prstGeom>
          <a:gradFill flip="none" rotWithShape="1">
            <a:gsLst>
              <a:gs pos="75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6B11DD5-8B57-4972-9D07-3FBBFC4D5D90}"/>
              </a:ext>
            </a:extLst>
          </p:cNvPr>
          <p:cNvSpPr/>
          <p:nvPr/>
        </p:nvSpPr>
        <p:spPr>
          <a:xfrm>
            <a:off x="-1187410" y="1389239"/>
            <a:ext cx="4676018" cy="4676018"/>
          </a:xfrm>
          <a:prstGeom prst="ellipse">
            <a:avLst/>
          </a:prstGeom>
          <a:gradFill flip="none" rotWithShape="1">
            <a:gsLst>
              <a:gs pos="75000">
                <a:schemeClr val="accent2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28D93CBE-25B6-4DFE-8A3A-5D853E43AA56}"/>
              </a:ext>
            </a:extLst>
          </p:cNvPr>
          <p:cNvSpPr/>
          <p:nvPr/>
        </p:nvSpPr>
        <p:spPr>
          <a:xfrm>
            <a:off x="-389350" y="-2740310"/>
            <a:ext cx="6968796" cy="6968796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7709B7E3-80D4-4614-B903-94207F68158A}"/>
              </a:ext>
            </a:extLst>
          </p:cNvPr>
          <p:cNvSpPr/>
          <p:nvPr/>
        </p:nvSpPr>
        <p:spPr>
          <a:xfrm flipH="1" flipV="1">
            <a:off x="11235619" y="5992801"/>
            <a:ext cx="755177" cy="755177"/>
          </a:xfrm>
          <a:prstGeom prst="ellipse">
            <a:avLst/>
          </a:prstGeom>
          <a:gradFill flip="none" rotWithShape="1">
            <a:gsLst>
              <a:gs pos="75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1E262A4A-D83E-4DD0-A787-1482E441601E}"/>
              </a:ext>
            </a:extLst>
          </p:cNvPr>
          <p:cNvSpPr/>
          <p:nvPr/>
        </p:nvSpPr>
        <p:spPr>
          <a:xfrm flipH="1" flipV="1">
            <a:off x="11699535" y="5726501"/>
            <a:ext cx="1544517" cy="1544518"/>
          </a:xfrm>
          <a:prstGeom prst="ellipse">
            <a:avLst/>
          </a:prstGeom>
          <a:gradFill flip="none" rotWithShape="1">
            <a:gsLst>
              <a:gs pos="75000">
                <a:schemeClr val="accent2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B8A74150-78AC-4318-8FFC-6F8EC97ED520}"/>
              </a:ext>
            </a:extLst>
          </p:cNvPr>
          <p:cNvSpPr/>
          <p:nvPr/>
        </p:nvSpPr>
        <p:spPr>
          <a:xfrm flipH="1" flipV="1">
            <a:off x="10678612" y="6333198"/>
            <a:ext cx="2301836" cy="2301836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6CB094F-2435-4B84-A5B1-D69393ABA7F2}"/>
              </a:ext>
            </a:extLst>
          </p:cNvPr>
          <p:cNvGrpSpPr/>
          <p:nvPr/>
        </p:nvGrpSpPr>
        <p:grpSpPr>
          <a:xfrm>
            <a:off x="3656701" y="1423482"/>
            <a:ext cx="2826506" cy="1948765"/>
            <a:chOff x="3656701" y="1423482"/>
            <a:chExt cx="2826506" cy="1948765"/>
          </a:xfrm>
        </p:grpSpPr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A85DD9D6-28E2-43D4-8FB6-28CD586C04C9}"/>
                </a:ext>
              </a:extLst>
            </p:cNvPr>
            <p:cNvSpPr/>
            <p:nvPr/>
          </p:nvSpPr>
          <p:spPr>
            <a:xfrm rot="8100000">
              <a:off x="4463907" y="2715022"/>
              <a:ext cx="2019300" cy="657225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箭头: 五边形 27">
              <a:extLst>
                <a:ext uri="{FF2B5EF4-FFF2-40B4-BE49-F238E27FC236}">
                  <a16:creationId xmlns:a16="http://schemas.microsoft.com/office/drawing/2014/main" id="{30920C85-2621-464B-B8B6-B2B3102A74B9}"/>
                </a:ext>
              </a:extLst>
            </p:cNvPr>
            <p:cNvSpPr/>
            <p:nvPr/>
          </p:nvSpPr>
          <p:spPr>
            <a:xfrm rot="13500000">
              <a:off x="3853404" y="1226779"/>
              <a:ext cx="1625894" cy="2019300"/>
            </a:xfrm>
            <a:prstGeom prst="homePlate">
              <a:avLst>
                <a:gd name="adj" fmla="val 30072"/>
              </a:avLst>
            </a:prstGeom>
            <a:solidFill>
              <a:schemeClr val="accent2">
                <a:lumMod val="75000"/>
                <a:lumOff val="2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A5C0AD10-9D13-4C23-8963-ACBE897EDF41}"/>
              </a:ext>
            </a:extLst>
          </p:cNvPr>
          <p:cNvSpPr/>
          <p:nvPr/>
        </p:nvSpPr>
        <p:spPr>
          <a:xfrm rot="13500000" flipH="1">
            <a:off x="5738815" y="2715023"/>
            <a:ext cx="2019300" cy="65722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箭头: 五边形 5">
            <a:extLst>
              <a:ext uri="{FF2B5EF4-FFF2-40B4-BE49-F238E27FC236}">
                <a16:creationId xmlns:a16="http://schemas.microsoft.com/office/drawing/2014/main" id="{34077642-82F0-43FB-916D-3794EDA27CB9}"/>
              </a:ext>
            </a:extLst>
          </p:cNvPr>
          <p:cNvSpPr/>
          <p:nvPr/>
        </p:nvSpPr>
        <p:spPr>
          <a:xfrm rot="8100000" flipH="1">
            <a:off x="6742724" y="1226779"/>
            <a:ext cx="1625894" cy="2019300"/>
          </a:xfrm>
          <a:prstGeom prst="homePlate">
            <a:avLst>
              <a:gd name="adj" fmla="val 30072"/>
            </a:avLst>
          </a:prstGeom>
          <a:solidFill>
            <a:schemeClr val="accent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663F5377-DC3C-47B2-8951-8CA9D66F9810}"/>
              </a:ext>
            </a:extLst>
          </p:cNvPr>
          <p:cNvSpPr/>
          <p:nvPr/>
        </p:nvSpPr>
        <p:spPr>
          <a:xfrm rot="13500000" flipV="1">
            <a:off x="4463907" y="3823782"/>
            <a:ext cx="2019300" cy="65722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4B7C740F-2EDB-4CF2-AC15-37DE8F8BF91F}"/>
              </a:ext>
            </a:extLst>
          </p:cNvPr>
          <p:cNvSpPr/>
          <p:nvPr/>
        </p:nvSpPr>
        <p:spPr>
          <a:xfrm rot="8100000" flipV="1">
            <a:off x="3853404" y="3949950"/>
            <a:ext cx="1625894" cy="2019300"/>
          </a:xfrm>
          <a:prstGeom prst="homePlate">
            <a:avLst>
              <a:gd name="adj" fmla="val 30072"/>
            </a:avLst>
          </a:prstGeom>
          <a:solidFill>
            <a:schemeClr val="bg2">
              <a:lumMod val="2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FACA965E-92DA-4F8B-8633-6BBAAE3986AC}"/>
              </a:ext>
            </a:extLst>
          </p:cNvPr>
          <p:cNvSpPr/>
          <p:nvPr/>
        </p:nvSpPr>
        <p:spPr>
          <a:xfrm rot="8100000" flipH="1" flipV="1">
            <a:off x="5738815" y="3862533"/>
            <a:ext cx="2019300" cy="65722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0" name="箭头: 五边形 9">
            <a:extLst>
              <a:ext uri="{FF2B5EF4-FFF2-40B4-BE49-F238E27FC236}">
                <a16:creationId xmlns:a16="http://schemas.microsoft.com/office/drawing/2014/main" id="{AD5D1174-8DC7-49FD-88C5-911139B88FBE}"/>
              </a:ext>
            </a:extLst>
          </p:cNvPr>
          <p:cNvSpPr/>
          <p:nvPr/>
        </p:nvSpPr>
        <p:spPr>
          <a:xfrm rot="13500000" flipH="1" flipV="1">
            <a:off x="6742724" y="3988701"/>
            <a:ext cx="1625894" cy="2019300"/>
          </a:xfrm>
          <a:prstGeom prst="homePlate">
            <a:avLst>
              <a:gd name="adj" fmla="val 30072"/>
            </a:avLst>
          </a:prstGeom>
          <a:solidFill>
            <a:schemeClr val="accent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B31C019-4682-4554-A1BE-2F9882149AEA}"/>
              </a:ext>
            </a:extLst>
          </p:cNvPr>
          <p:cNvGrpSpPr/>
          <p:nvPr/>
        </p:nvGrpSpPr>
        <p:grpSpPr>
          <a:xfrm>
            <a:off x="1152153" y="2059822"/>
            <a:ext cx="2407615" cy="835777"/>
            <a:chOff x="609599" y="3139323"/>
            <a:chExt cx="2407615" cy="835777"/>
          </a:xfrm>
        </p:grpSpPr>
        <p:sp>
          <p:nvSpPr>
            <p:cNvPr id="25" name="文本框 15">
              <a:extLst>
                <a:ext uri="{FF2B5EF4-FFF2-40B4-BE49-F238E27FC236}">
                  <a16:creationId xmlns:a16="http://schemas.microsoft.com/office/drawing/2014/main" id="{F505D927-190D-4102-90E7-B790BC42D274}"/>
                </a:ext>
              </a:extLst>
            </p:cNvPr>
            <p:cNvSpPr txBox="1"/>
            <p:nvPr/>
          </p:nvSpPr>
          <p:spPr>
            <a:xfrm>
              <a:off x="609599" y="3385544"/>
              <a:ext cx="2407615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/>
            </a:bodyPr>
            <a:lstStyle/>
            <a:p>
              <a:pPr algn="r" defTabSz="914378">
                <a:lnSpc>
                  <a:spcPct val="120000"/>
                </a:lnSpc>
                <a:defRPr/>
              </a:pPr>
              <a:r>
                <a:rPr lang="zh-CN" altLang="en-US" sz="1000"/>
                <a:t>此部分内容作为文字排版占位显示</a:t>
              </a:r>
              <a:br>
                <a:rPr lang="zh-CN" altLang="en-US" sz="1000"/>
              </a:br>
              <a:r>
                <a:rPr lang="zh-CN" altLang="en-US" sz="1000"/>
                <a:t>（建议使用主题字体）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0374218-8F65-49C0-B10D-FE02319FB263}"/>
                </a:ext>
              </a:extLst>
            </p:cNvPr>
            <p:cNvSpPr/>
            <p:nvPr/>
          </p:nvSpPr>
          <p:spPr>
            <a:xfrm>
              <a:off x="609599" y="3139323"/>
              <a:ext cx="2407615" cy="246221"/>
            </a:xfrm>
            <a:prstGeom prst="rect">
              <a:avLst/>
            </a:prstGeom>
          </p:spPr>
          <p:txBody>
            <a:bodyPr wrap="none" lIns="72000" tIns="0" rIns="72000" bIns="0">
              <a:normAutofit/>
            </a:bodyPr>
            <a:lstStyle/>
            <a:p>
              <a:pPr lvl="0" algn="r" defTabSz="914378">
                <a:defRPr/>
              </a:pPr>
              <a:r>
                <a:rPr lang="zh-CN" altLang="en-US" sz="1600" b="1" dirty="0"/>
                <a:t>标题文本预设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388A0EB-7884-40C3-9267-748163524493}"/>
              </a:ext>
            </a:extLst>
          </p:cNvPr>
          <p:cNvGrpSpPr/>
          <p:nvPr/>
        </p:nvGrpSpPr>
        <p:grpSpPr>
          <a:xfrm>
            <a:off x="8692701" y="2059822"/>
            <a:ext cx="2457329" cy="835777"/>
            <a:chOff x="9029821" y="3139323"/>
            <a:chExt cx="2457329" cy="835777"/>
          </a:xfrm>
        </p:grpSpPr>
        <p:sp>
          <p:nvSpPr>
            <p:cNvPr id="23" name="文本框 18">
              <a:extLst>
                <a:ext uri="{FF2B5EF4-FFF2-40B4-BE49-F238E27FC236}">
                  <a16:creationId xmlns:a16="http://schemas.microsoft.com/office/drawing/2014/main" id="{9CA12134-F201-4F14-A679-D7D706675DA3}"/>
                </a:ext>
              </a:extLst>
            </p:cNvPr>
            <p:cNvSpPr txBox="1"/>
            <p:nvPr/>
          </p:nvSpPr>
          <p:spPr>
            <a:xfrm>
              <a:off x="9029821" y="3385544"/>
              <a:ext cx="2457329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/>
            </a:bodyPr>
            <a:lstStyle/>
            <a:p>
              <a:pPr defTabSz="914378">
                <a:lnSpc>
                  <a:spcPct val="120000"/>
                </a:lnSpc>
                <a:defRPr/>
              </a:pPr>
              <a:r>
                <a:rPr lang="zh-CN" altLang="en-US" sz="1000"/>
                <a:t>此部分内容作为文字排版占位显示</a:t>
              </a:r>
              <a:br>
                <a:rPr lang="zh-CN" altLang="en-US" sz="1000"/>
              </a:br>
              <a:r>
                <a:rPr lang="zh-CN" altLang="en-US" sz="1000"/>
                <a:t>（建议使用主题字体）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1877945-366A-4A64-8059-E84D9C2A132D}"/>
                </a:ext>
              </a:extLst>
            </p:cNvPr>
            <p:cNvSpPr/>
            <p:nvPr/>
          </p:nvSpPr>
          <p:spPr>
            <a:xfrm>
              <a:off x="9029821" y="3139323"/>
              <a:ext cx="2457329" cy="246221"/>
            </a:xfrm>
            <a:prstGeom prst="rect">
              <a:avLst/>
            </a:prstGeom>
          </p:spPr>
          <p:txBody>
            <a:bodyPr wrap="none" lIns="72000" tIns="0" rIns="72000" bIns="0">
              <a:normAutofit/>
            </a:bodyPr>
            <a:lstStyle/>
            <a:p>
              <a:pPr lvl="0" defTabSz="914378">
                <a:defRPr/>
              </a:pPr>
              <a:r>
                <a:rPr lang="zh-CN" altLang="en-US" sz="1600" b="1">
                  <a:solidFill>
                    <a:schemeClr val="accent2"/>
                  </a:solidFill>
                </a:rPr>
                <a:t>标题文本预设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1EAAD47-7B0E-41B0-B48F-907D55CA6286}"/>
              </a:ext>
            </a:extLst>
          </p:cNvPr>
          <p:cNvGrpSpPr/>
          <p:nvPr/>
        </p:nvGrpSpPr>
        <p:grpSpPr>
          <a:xfrm>
            <a:off x="1152153" y="4338183"/>
            <a:ext cx="2407615" cy="835777"/>
            <a:chOff x="609599" y="3139323"/>
            <a:chExt cx="2407615" cy="835777"/>
          </a:xfrm>
        </p:grpSpPr>
        <p:sp>
          <p:nvSpPr>
            <p:cNvPr id="21" name="文本框 21">
              <a:extLst>
                <a:ext uri="{FF2B5EF4-FFF2-40B4-BE49-F238E27FC236}">
                  <a16:creationId xmlns:a16="http://schemas.microsoft.com/office/drawing/2014/main" id="{114755D6-282D-47E4-B660-12EFC7718BA0}"/>
                </a:ext>
              </a:extLst>
            </p:cNvPr>
            <p:cNvSpPr txBox="1"/>
            <p:nvPr/>
          </p:nvSpPr>
          <p:spPr>
            <a:xfrm>
              <a:off x="609599" y="3385544"/>
              <a:ext cx="2407615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/>
            </a:bodyPr>
            <a:lstStyle/>
            <a:p>
              <a:pPr algn="r" defTabSz="914378">
                <a:lnSpc>
                  <a:spcPct val="120000"/>
                </a:lnSpc>
                <a:defRPr/>
              </a:pPr>
              <a:r>
                <a:rPr lang="zh-CN" altLang="en-US" sz="1000" dirty="0"/>
                <a:t>此部分内容作为文字排版占位显示</a:t>
              </a:r>
              <a:br>
                <a:rPr lang="zh-CN" altLang="en-US" sz="1000" dirty="0"/>
              </a:br>
              <a:r>
                <a:rPr lang="zh-CN" altLang="en-US" sz="1000" dirty="0"/>
                <a:t>（建议使用主题字体）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18937F9-882D-4363-9EDF-FE35132454EC}"/>
                </a:ext>
              </a:extLst>
            </p:cNvPr>
            <p:cNvSpPr/>
            <p:nvPr/>
          </p:nvSpPr>
          <p:spPr>
            <a:xfrm>
              <a:off x="609599" y="3139323"/>
              <a:ext cx="2407615" cy="246221"/>
            </a:xfrm>
            <a:prstGeom prst="rect">
              <a:avLst/>
            </a:prstGeom>
          </p:spPr>
          <p:txBody>
            <a:bodyPr wrap="none" lIns="72000" tIns="0" rIns="72000" bIns="0">
              <a:normAutofit/>
            </a:bodyPr>
            <a:lstStyle/>
            <a:p>
              <a:pPr lvl="0" algn="r" defTabSz="914378">
                <a:defRPr/>
              </a:pPr>
              <a:r>
                <a:rPr lang="zh-CN" altLang="en-US" sz="1600" b="1" dirty="0"/>
                <a:t>标题文本预设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39BC957-ECDA-4076-B1F6-0475CD57C6C7}"/>
              </a:ext>
            </a:extLst>
          </p:cNvPr>
          <p:cNvGrpSpPr/>
          <p:nvPr/>
        </p:nvGrpSpPr>
        <p:grpSpPr>
          <a:xfrm>
            <a:off x="8692701" y="4338183"/>
            <a:ext cx="2457329" cy="835777"/>
            <a:chOff x="9029821" y="3139323"/>
            <a:chExt cx="2457329" cy="835777"/>
          </a:xfrm>
        </p:grpSpPr>
        <p:sp>
          <p:nvSpPr>
            <p:cNvPr id="19" name="文本框 24">
              <a:extLst>
                <a:ext uri="{FF2B5EF4-FFF2-40B4-BE49-F238E27FC236}">
                  <a16:creationId xmlns:a16="http://schemas.microsoft.com/office/drawing/2014/main" id="{EA863D3F-F51C-4A52-87FE-AF0F5FC7FEAE}"/>
                </a:ext>
              </a:extLst>
            </p:cNvPr>
            <p:cNvSpPr txBox="1"/>
            <p:nvPr/>
          </p:nvSpPr>
          <p:spPr>
            <a:xfrm>
              <a:off x="9029821" y="3385544"/>
              <a:ext cx="2457329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/>
            </a:bodyPr>
            <a:lstStyle/>
            <a:p>
              <a:pPr defTabSz="914378">
                <a:lnSpc>
                  <a:spcPct val="120000"/>
                </a:lnSpc>
                <a:defRPr/>
              </a:pPr>
              <a:r>
                <a:rPr lang="zh-CN" altLang="en-US" sz="1000"/>
                <a:t>此部分内容作为文字排版占位显示</a:t>
              </a:r>
              <a:br>
                <a:rPr lang="zh-CN" altLang="en-US" sz="1000"/>
              </a:br>
              <a:r>
                <a:rPr lang="zh-CN" altLang="en-US" sz="1000"/>
                <a:t>（建议使用主题字体）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C8026C99-A047-4537-991A-4357069AEB45}"/>
                </a:ext>
              </a:extLst>
            </p:cNvPr>
            <p:cNvSpPr/>
            <p:nvPr/>
          </p:nvSpPr>
          <p:spPr>
            <a:xfrm>
              <a:off x="9029821" y="3139323"/>
              <a:ext cx="2457329" cy="246221"/>
            </a:xfrm>
            <a:prstGeom prst="rect">
              <a:avLst/>
            </a:prstGeom>
          </p:spPr>
          <p:txBody>
            <a:bodyPr wrap="none" lIns="72000" tIns="0" rIns="72000" bIns="0">
              <a:normAutofit/>
            </a:bodyPr>
            <a:lstStyle/>
            <a:p>
              <a:pPr lvl="0" defTabSz="914378">
                <a:defRPr/>
              </a:pPr>
              <a:r>
                <a:rPr lang="zh-CN" altLang="en-US" sz="1600" b="1">
                  <a:solidFill>
                    <a:schemeClr val="accent4"/>
                  </a:solidFill>
                </a:rPr>
                <a:t>标题文本预设</a:t>
              </a:r>
            </a:p>
          </p:txBody>
        </p:sp>
      </p:grp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5363826A-8198-44F7-ABFA-3AA450380537}"/>
              </a:ext>
            </a:extLst>
          </p:cNvPr>
          <p:cNvSpPr>
            <a:spLocks/>
          </p:cNvSpPr>
          <p:nvPr/>
        </p:nvSpPr>
        <p:spPr bwMode="auto">
          <a:xfrm>
            <a:off x="4423233" y="4608236"/>
            <a:ext cx="665940" cy="562767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A4CAE4A9-A154-4F28-B3FA-E34403E98975}"/>
              </a:ext>
            </a:extLst>
          </p:cNvPr>
          <p:cNvSpPr>
            <a:spLocks noChangeAspect="1"/>
          </p:cNvSpPr>
          <p:nvPr/>
        </p:nvSpPr>
        <p:spPr bwMode="auto">
          <a:xfrm>
            <a:off x="7188731" y="1998392"/>
            <a:ext cx="653386" cy="552158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83CE53BF-C6DF-4C3E-87EC-312EEC01433C}"/>
              </a:ext>
            </a:extLst>
          </p:cNvPr>
          <p:cNvSpPr>
            <a:spLocks/>
          </p:cNvSpPr>
          <p:nvPr/>
        </p:nvSpPr>
        <p:spPr bwMode="auto">
          <a:xfrm>
            <a:off x="4475322" y="2037106"/>
            <a:ext cx="561762" cy="474729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9B721DDC-CF6E-4087-8F35-632C3B416EBD}"/>
              </a:ext>
            </a:extLst>
          </p:cNvPr>
          <p:cNvSpPr>
            <a:spLocks/>
          </p:cNvSpPr>
          <p:nvPr/>
        </p:nvSpPr>
        <p:spPr bwMode="auto">
          <a:xfrm>
            <a:off x="7203100" y="4625684"/>
            <a:ext cx="624648" cy="527872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6" name="文本框 35"/>
          <p:cNvSpPr txBox="1"/>
          <p:nvPr/>
        </p:nvSpPr>
        <p:spPr>
          <a:xfrm>
            <a:off x="3362057" y="480802"/>
            <a:ext cx="5654040" cy="530997"/>
          </a:xfrm>
          <a:prstGeom prst="rect">
            <a:avLst/>
          </a:prstGeom>
          <a:noFill/>
        </p:spPr>
        <p:txBody>
          <a:bodyPr wrap="none" anchor="ctr" anchorCtr="1">
            <a:normAutofit/>
          </a:bodyPr>
          <a:lstStyle/>
          <a:p>
            <a:pPr algn="ctr"/>
            <a:r>
              <a:rPr lang="zh-CN" altLang="en-US" sz="2000" b="1" dirty="0"/>
              <a:t>标题文本预设</a:t>
            </a:r>
          </a:p>
        </p:txBody>
      </p:sp>
    </p:spTree>
    <p:extLst>
      <p:ext uri="{BB962C8B-B14F-4D97-AF65-F5344CB8AC3E}">
        <p14:creationId xmlns:p14="http://schemas.microsoft.com/office/powerpoint/2010/main" val="2562373219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75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75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25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5" grpId="0" animBg="1"/>
      <p:bldP spid="16" grpId="0" animBg="1"/>
      <p:bldP spid="17" grpId="0" animBg="1"/>
      <p:bldP spid="18" grpId="0" animBg="1"/>
      <p:bldP spid="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104">
            <a:extLst>
              <a:ext uri="{FF2B5EF4-FFF2-40B4-BE49-F238E27FC236}">
                <a16:creationId xmlns:a16="http://schemas.microsoft.com/office/drawing/2014/main" id="{D32A56DD-9B61-45A0-93C7-69158AC31A96}"/>
              </a:ext>
            </a:extLst>
          </p:cNvPr>
          <p:cNvSpPr/>
          <p:nvPr/>
        </p:nvSpPr>
        <p:spPr>
          <a:xfrm>
            <a:off x="784733" y="2427148"/>
            <a:ext cx="2914844" cy="540678"/>
          </a:xfrm>
          <a:prstGeom prst="rect">
            <a:avLst/>
          </a:prstGeom>
        </p:spPr>
        <p:txBody>
          <a:bodyPr wrap="none" lIns="0" tIns="0" rIns="144000" bIns="0">
            <a:normAutofit/>
          </a:bodyPr>
          <a:lstStyle/>
          <a:p>
            <a:pPr algn="r"/>
            <a:r>
              <a:rPr lang="zh-CN" altLang="en-US" sz="2000" b="1">
                <a:solidFill>
                  <a:schemeClr val="accent1"/>
                </a:solidFill>
              </a:rPr>
              <a:t>标题文本预设</a:t>
            </a:r>
          </a:p>
        </p:txBody>
      </p:sp>
      <p:sp>
        <p:nvSpPr>
          <p:cNvPr id="70" name="Rectangle 105">
            <a:extLst>
              <a:ext uri="{FF2B5EF4-FFF2-40B4-BE49-F238E27FC236}">
                <a16:creationId xmlns:a16="http://schemas.microsoft.com/office/drawing/2014/main" id="{10A758CA-8B05-4726-9FAE-3014223A9EDF}"/>
              </a:ext>
            </a:extLst>
          </p:cNvPr>
          <p:cNvSpPr/>
          <p:nvPr/>
        </p:nvSpPr>
        <p:spPr>
          <a:xfrm>
            <a:off x="784733" y="2967826"/>
            <a:ext cx="2914844" cy="762864"/>
          </a:xfrm>
          <a:prstGeom prst="rect">
            <a:avLst/>
          </a:prstGeom>
        </p:spPr>
        <p:txBody>
          <a:bodyPr wrap="square" lIns="0" tIns="0" rIns="144000" bIns="0">
            <a:norm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100">
                <a:solidFill>
                  <a:schemeClr val="dk1">
                    <a:lumMod val="100000"/>
                  </a:schemeClr>
                </a:solidFill>
              </a:rPr>
              <a:t>此部分内容作为文字排版占位显示</a:t>
            </a:r>
            <a:br>
              <a:rPr lang="zh-CN" altLang="en-US" sz="1100">
                <a:solidFill>
                  <a:schemeClr val="dk1">
                    <a:lumMod val="100000"/>
                  </a:schemeClr>
                </a:solidFill>
              </a:rPr>
            </a:br>
            <a:r>
              <a:rPr lang="zh-CN" altLang="en-US" sz="1100">
                <a:solidFill>
                  <a:schemeClr val="dk1">
                    <a:lumMod val="100000"/>
                  </a:schemeClr>
                </a:solidFill>
              </a:rPr>
              <a:t>（建议使用主题字体）</a:t>
            </a:r>
          </a:p>
        </p:txBody>
      </p:sp>
      <p:grpSp>
        <p:nvGrpSpPr>
          <p:cNvPr id="6" name="Group 38">
            <a:extLst>
              <a:ext uri="{FF2B5EF4-FFF2-40B4-BE49-F238E27FC236}">
                <a16:creationId xmlns:a16="http://schemas.microsoft.com/office/drawing/2014/main" id="{276A04C6-3E2A-48ED-9B69-15814A30B75A}"/>
              </a:ext>
            </a:extLst>
          </p:cNvPr>
          <p:cNvGrpSpPr/>
          <p:nvPr/>
        </p:nvGrpSpPr>
        <p:grpSpPr>
          <a:xfrm>
            <a:off x="5530990" y="1764941"/>
            <a:ext cx="5130727" cy="727100"/>
            <a:chOff x="5589201" y="1676255"/>
            <a:chExt cx="5085889" cy="896714"/>
          </a:xfrm>
          <a:effectLst/>
        </p:grpSpPr>
        <p:sp>
          <p:nvSpPr>
            <p:cNvPr id="67" name="Freeform: Shape 39">
              <a:extLst>
                <a:ext uri="{FF2B5EF4-FFF2-40B4-BE49-F238E27FC236}">
                  <a16:creationId xmlns:a16="http://schemas.microsoft.com/office/drawing/2014/main" id="{13A31EA0-DE36-4A51-8C69-F6ACA9681E3B}"/>
                </a:ext>
              </a:extLst>
            </p:cNvPr>
            <p:cNvSpPr>
              <a:spLocks/>
            </p:cNvSpPr>
            <p:nvPr/>
          </p:nvSpPr>
          <p:spPr bwMode="auto">
            <a:xfrm rot="16200000" flipH="1">
              <a:off x="6320207" y="945249"/>
              <a:ext cx="896711" cy="235872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4642"/>
                  </a:lnTo>
                  <a:lnTo>
                    <a:pt x="10755" y="0"/>
                  </a:lnTo>
                  <a:lnTo>
                    <a:pt x="21600" y="4642"/>
                  </a:lnTo>
                  <a:close/>
                  <a:moveTo>
                    <a:pt x="21600" y="21600"/>
                  </a:move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Freeform: Shape 51">
              <a:extLst>
                <a:ext uri="{FF2B5EF4-FFF2-40B4-BE49-F238E27FC236}">
                  <a16:creationId xmlns:a16="http://schemas.microsoft.com/office/drawing/2014/main" id="{6AB7AE7B-D145-4421-A284-C4D44AFE4F92}"/>
                </a:ext>
              </a:extLst>
            </p:cNvPr>
            <p:cNvSpPr>
              <a:spLocks/>
            </p:cNvSpPr>
            <p:nvPr/>
          </p:nvSpPr>
          <p:spPr bwMode="auto">
            <a:xfrm rot="16200000" flipH="1">
              <a:off x="8461946" y="359825"/>
              <a:ext cx="896713" cy="35295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4642"/>
                  </a:lnTo>
                  <a:lnTo>
                    <a:pt x="10755" y="0"/>
                  </a:lnTo>
                  <a:lnTo>
                    <a:pt x="21600" y="4642"/>
                  </a:lnTo>
                  <a:close/>
                  <a:moveTo>
                    <a:pt x="21600" y="21600"/>
                  </a:move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7" name="Group 52">
            <a:extLst>
              <a:ext uri="{FF2B5EF4-FFF2-40B4-BE49-F238E27FC236}">
                <a16:creationId xmlns:a16="http://schemas.microsoft.com/office/drawing/2014/main" id="{F31F2D43-BE19-4A46-B123-6AB20655D64F}"/>
              </a:ext>
            </a:extLst>
          </p:cNvPr>
          <p:cNvGrpSpPr/>
          <p:nvPr/>
        </p:nvGrpSpPr>
        <p:grpSpPr>
          <a:xfrm>
            <a:off x="4462852" y="2486922"/>
            <a:ext cx="6198867" cy="735713"/>
            <a:chOff x="4530397" y="2566653"/>
            <a:chExt cx="6144694" cy="907334"/>
          </a:xfrm>
          <a:effectLst/>
        </p:grpSpPr>
        <p:sp>
          <p:nvSpPr>
            <p:cNvPr id="65" name="Freeform: Shape 53">
              <a:extLst>
                <a:ext uri="{FF2B5EF4-FFF2-40B4-BE49-F238E27FC236}">
                  <a16:creationId xmlns:a16="http://schemas.microsoft.com/office/drawing/2014/main" id="{8DD815F7-B649-4A39-8439-41B959E5128F}"/>
                </a:ext>
              </a:extLst>
            </p:cNvPr>
            <p:cNvSpPr>
              <a:spLocks/>
            </p:cNvSpPr>
            <p:nvPr/>
          </p:nvSpPr>
          <p:spPr bwMode="auto">
            <a:xfrm rot="16200000" flipH="1">
              <a:off x="8218823" y="1017719"/>
              <a:ext cx="907334" cy="400520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3207"/>
                  </a:lnTo>
                  <a:lnTo>
                    <a:pt x="10755" y="0"/>
                  </a:lnTo>
                  <a:lnTo>
                    <a:pt x="21600" y="3207"/>
                  </a:lnTo>
                  <a:close/>
                  <a:moveTo>
                    <a:pt x="21600" y="21600"/>
                  </a:move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Freeform: Shape 54">
              <a:extLst>
                <a:ext uri="{FF2B5EF4-FFF2-40B4-BE49-F238E27FC236}">
                  <a16:creationId xmlns:a16="http://schemas.microsoft.com/office/drawing/2014/main" id="{41C912D8-CF6C-45E2-8D73-F9C07917B9BA}"/>
                </a:ext>
              </a:extLst>
            </p:cNvPr>
            <p:cNvSpPr>
              <a:spLocks/>
            </p:cNvSpPr>
            <p:nvPr/>
          </p:nvSpPr>
          <p:spPr bwMode="auto">
            <a:xfrm rot="16200000" flipH="1">
              <a:off x="5785493" y="1311557"/>
              <a:ext cx="907334" cy="341752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3207"/>
                  </a:lnTo>
                  <a:lnTo>
                    <a:pt x="10755" y="0"/>
                  </a:lnTo>
                  <a:lnTo>
                    <a:pt x="21600" y="3207"/>
                  </a:lnTo>
                  <a:close/>
                  <a:moveTo>
                    <a:pt x="21600" y="21600"/>
                  </a:move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8" name="Group 55">
            <a:extLst>
              <a:ext uri="{FF2B5EF4-FFF2-40B4-BE49-F238E27FC236}">
                <a16:creationId xmlns:a16="http://schemas.microsoft.com/office/drawing/2014/main" id="{C6DDD678-66F5-4EAA-A351-29E8845F28CE}"/>
              </a:ext>
            </a:extLst>
          </p:cNvPr>
          <p:cNvGrpSpPr/>
          <p:nvPr/>
        </p:nvGrpSpPr>
        <p:grpSpPr>
          <a:xfrm>
            <a:off x="5277538" y="3222402"/>
            <a:ext cx="5384183" cy="725872"/>
            <a:chOff x="5337963" y="3473701"/>
            <a:chExt cx="5337131" cy="895198"/>
          </a:xfrm>
          <a:effectLst/>
        </p:grpSpPr>
        <p:sp>
          <p:nvSpPr>
            <p:cNvPr id="63" name="Freeform: Shape 56">
              <a:extLst>
                <a:ext uri="{FF2B5EF4-FFF2-40B4-BE49-F238E27FC236}">
                  <a16:creationId xmlns:a16="http://schemas.microsoft.com/office/drawing/2014/main" id="{AEAEA188-4252-4532-B59E-BEB1C677377C}"/>
                </a:ext>
              </a:extLst>
            </p:cNvPr>
            <p:cNvSpPr>
              <a:spLocks/>
            </p:cNvSpPr>
            <p:nvPr/>
          </p:nvSpPr>
          <p:spPr bwMode="auto">
            <a:xfrm rot="16200000" flipH="1">
              <a:off x="8126500" y="1820304"/>
              <a:ext cx="895196" cy="420199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4200"/>
                  </a:lnTo>
                  <a:lnTo>
                    <a:pt x="10755" y="0"/>
                  </a:lnTo>
                  <a:lnTo>
                    <a:pt x="21600" y="4200"/>
                  </a:lnTo>
                  <a:close/>
                  <a:moveTo>
                    <a:pt x="21600" y="21600"/>
                  </a:move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Freeform: Shape 57">
              <a:extLst>
                <a:ext uri="{FF2B5EF4-FFF2-40B4-BE49-F238E27FC236}">
                  <a16:creationId xmlns:a16="http://schemas.microsoft.com/office/drawing/2014/main" id="{8180385A-5A55-481C-BDC7-D40038963BD6}"/>
                </a:ext>
              </a:extLst>
            </p:cNvPr>
            <p:cNvSpPr>
              <a:spLocks/>
            </p:cNvSpPr>
            <p:nvPr/>
          </p:nvSpPr>
          <p:spPr bwMode="auto">
            <a:xfrm rot="16200000" flipH="1">
              <a:off x="6194477" y="2617187"/>
              <a:ext cx="895196" cy="260822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4200"/>
                  </a:lnTo>
                  <a:lnTo>
                    <a:pt x="10755" y="0"/>
                  </a:lnTo>
                  <a:lnTo>
                    <a:pt x="21600" y="4200"/>
                  </a:lnTo>
                  <a:close/>
                  <a:moveTo>
                    <a:pt x="21600" y="21600"/>
                  </a:move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9" name="Group 58">
            <a:extLst>
              <a:ext uri="{FF2B5EF4-FFF2-40B4-BE49-F238E27FC236}">
                <a16:creationId xmlns:a16="http://schemas.microsoft.com/office/drawing/2014/main" id="{8DA005B4-5CD5-45F2-8AA0-0C89209BAB8C}"/>
              </a:ext>
            </a:extLst>
          </p:cNvPr>
          <p:cNvGrpSpPr/>
          <p:nvPr/>
        </p:nvGrpSpPr>
        <p:grpSpPr>
          <a:xfrm>
            <a:off x="3776562" y="3944812"/>
            <a:ext cx="6885157" cy="740634"/>
            <a:chOff x="3850105" y="4364630"/>
            <a:chExt cx="6824988" cy="913404"/>
          </a:xfrm>
          <a:effectLst/>
        </p:grpSpPr>
        <p:sp>
          <p:nvSpPr>
            <p:cNvPr id="61" name="Freeform: Shape 59">
              <a:extLst>
                <a:ext uri="{FF2B5EF4-FFF2-40B4-BE49-F238E27FC236}">
                  <a16:creationId xmlns:a16="http://schemas.microsoft.com/office/drawing/2014/main" id="{E45D9573-91E5-4FD8-9F16-7A178D855F50}"/>
                </a:ext>
              </a:extLst>
            </p:cNvPr>
            <p:cNvSpPr>
              <a:spLocks/>
            </p:cNvSpPr>
            <p:nvPr/>
          </p:nvSpPr>
          <p:spPr bwMode="auto">
            <a:xfrm rot="16200000" flipH="1">
              <a:off x="7724269" y="2327210"/>
              <a:ext cx="913403" cy="498824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2496"/>
                  </a:lnTo>
                  <a:lnTo>
                    <a:pt x="10755" y="0"/>
                  </a:lnTo>
                  <a:lnTo>
                    <a:pt x="21600" y="2496"/>
                  </a:lnTo>
                  <a:close/>
                  <a:moveTo>
                    <a:pt x="21600" y="21600"/>
                  </a:move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Freeform: Shape 60">
              <a:extLst>
                <a:ext uri="{FF2B5EF4-FFF2-40B4-BE49-F238E27FC236}">
                  <a16:creationId xmlns:a16="http://schemas.microsoft.com/office/drawing/2014/main" id="{B1B272E6-1A8C-450C-A4F2-BC039CE8CE90}"/>
                </a:ext>
              </a:extLst>
            </p:cNvPr>
            <p:cNvSpPr>
              <a:spLocks/>
            </p:cNvSpPr>
            <p:nvPr/>
          </p:nvSpPr>
          <p:spPr bwMode="auto">
            <a:xfrm rot="16200000" flipH="1">
              <a:off x="5442980" y="2771756"/>
              <a:ext cx="913403" cy="409915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2496"/>
                  </a:lnTo>
                  <a:lnTo>
                    <a:pt x="10755" y="0"/>
                  </a:lnTo>
                  <a:lnTo>
                    <a:pt x="21600" y="2496"/>
                  </a:lnTo>
                  <a:close/>
                  <a:moveTo>
                    <a:pt x="21600" y="21600"/>
                  </a:move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0" name="Group 61">
            <a:extLst>
              <a:ext uri="{FF2B5EF4-FFF2-40B4-BE49-F238E27FC236}">
                <a16:creationId xmlns:a16="http://schemas.microsoft.com/office/drawing/2014/main" id="{DE3CEA57-9503-4DFC-82E3-D201ECF27D6F}"/>
              </a:ext>
            </a:extLst>
          </p:cNvPr>
          <p:cNvGrpSpPr/>
          <p:nvPr/>
        </p:nvGrpSpPr>
        <p:grpSpPr>
          <a:xfrm>
            <a:off x="5906687" y="4682987"/>
            <a:ext cx="4755034" cy="732023"/>
            <a:chOff x="5961615" y="5275001"/>
            <a:chExt cx="4713480" cy="902784"/>
          </a:xfrm>
          <a:effectLst/>
        </p:grpSpPr>
        <p:sp>
          <p:nvSpPr>
            <p:cNvPr id="59" name="Freeform: Shape 62">
              <a:extLst>
                <a:ext uri="{FF2B5EF4-FFF2-40B4-BE49-F238E27FC236}">
                  <a16:creationId xmlns:a16="http://schemas.microsoft.com/office/drawing/2014/main" id="{6757625E-B48C-4774-BB4A-078AFD528476}"/>
                </a:ext>
              </a:extLst>
            </p:cNvPr>
            <p:cNvSpPr>
              <a:spLocks/>
            </p:cNvSpPr>
            <p:nvPr/>
          </p:nvSpPr>
          <p:spPr bwMode="auto">
            <a:xfrm rot="16200000" flipH="1">
              <a:off x="8174585" y="3677274"/>
              <a:ext cx="902784" cy="4098237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5527"/>
                  </a:lnTo>
                  <a:lnTo>
                    <a:pt x="10755" y="0"/>
                  </a:lnTo>
                  <a:lnTo>
                    <a:pt x="21600" y="5527"/>
                  </a:lnTo>
                  <a:close/>
                  <a:moveTo>
                    <a:pt x="21600" y="21600"/>
                  </a:move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Freeform: Shape 63">
              <a:extLst>
                <a:ext uri="{FF2B5EF4-FFF2-40B4-BE49-F238E27FC236}">
                  <a16:creationId xmlns:a16="http://schemas.microsoft.com/office/drawing/2014/main" id="{8BB4257E-40AA-427D-AE43-74C24E02FDCB}"/>
                </a:ext>
              </a:extLst>
            </p:cNvPr>
            <p:cNvSpPr>
              <a:spLocks/>
            </p:cNvSpPr>
            <p:nvPr/>
          </p:nvSpPr>
          <p:spPr bwMode="auto">
            <a:xfrm rot="16200000" flipH="1">
              <a:off x="6500887" y="4735729"/>
              <a:ext cx="902784" cy="198132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5527"/>
                  </a:lnTo>
                  <a:lnTo>
                    <a:pt x="10755" y="0"/>
                  </a:lnTo>
                  <a:lnTo>
                    <a:pt x="21600" y="5527"/>
                  </a:lnTo>
                  <a:close/>
                  <a:moveTo>
                    <a:pt x="21600" y="21600"/>
                  </a:move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1" name="Rectangle 64">
            <a:extLst>
              <a:ext uri="{FF2B5EF4-FFF2-40B4-BE49-F238E27FC236}">
                <a16:creationId xmlns:a16="http://schemas.microsoft.com/office/drawing/2014/main" id="{94C21CD5-F03D-4E27-8C3A-D51E48891F2A}"/>
              </a:ext>
            </a:extLst>
          </p:cNvPr>
          <p:cNvSpPr>
            <a:spLocks/>
          </p:cNvSpPr>
          <p:nvPr/>
        </p:nvSpPr>
        <p:spPr bwMode="auto">
          <a:xfrm rot="16200000" flipH="1">
            <a:off x="11395858" y="1377059"/>
            <a:ext cx="935020" cy="6572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" name="Rectangle 65">
            <a:extLst>
              <a:ext uri="{FF2B5EF4-FFF2-40B4-BE49-F238E27FC236}">
                <a16:creationId xmlns:a16="http://schemas.microsoft.com/office/drawing/2014/main" id="{6896FE20-1CE3-47CC-AB4B-9E86CB2F3B91}"/>
              </a:ext>
            </a:extLst>
          </p:cNvPr>
          <p:cNvSpPr>
            <a:spLocks/>
          </p:cNvSpPr>
          <p:nvPr/>
        </p:nvSpPr>
        <p:spPr bwMode="auto">
          <a:xfrm rot="16200000" flipH="1">
            <a:off x="11395858" y="2312079"/>
            <a:ext cx="935020" cy="65725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" name="Rectangle 66">
            <a:extLst>
              <a:ext uri="{FF2B5EF4-FFF2-40B4-BE49-F238E27FC236}">
                <a16:creationId xmlns:a16="http://schemas.microsoft.com/office/drawing/2014/main" id="{7A0897C7-7F83-4494-B1C3-BA83D275AD6E}"/>
              </a:ext>
            </a:extLst>
          </p:cNvPr>
          <p:cNvSpPr>
            <a:spLocks/>
          </p:cNvSpPr>
          <p:nvPr/>
        </p:nvSpPr>
        <p:spPr bwMode="auto">
          <a:xfrm rot="16200000" flipH="1">
            <a:off x="11395862" y="3247098"/>
            <a:ext cx="935020" cy="657258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" name="Rectangle 67">
            <a:extLst>
              <a:ext uri="{FF2B5EF4-FFF2-40B4-BE49-F238E27FC236}">
                <a16:creationId xmlns:a16="http://schemas.microsoft.com/office/drawing/2014/main" id="{88C073DF-7798-4E89-9B99-0E1BACF85DE1}"/>
              </a:ext>
            </a:extLst>
          </p:cNvPr>
          <p:cNvSpPr>
            <a:spLocks/>
          </p:cNvSpPr>
          <p:nvPr/>
        </p:nvSpPr>
        <p:spPr bwMode="auto">
          <a:xfrm rot="16200000" flipH="1">
            <a:off x="11395858" y="4182117"/>
            <a:ext cx="935020" cy="6572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" name="Rectangle 68">
            <a:extLst>
              <a:ext uri="{FF2B5EF4-FFF2-40B4-BE49-F238E27FC236}">
                <a16:creationId xmlns:a16="http://schemas.microsoft.com/office/drawing/2014/main" id="{0F49F747-38FF-449D-B1D5-FE9D244CBEAB}"/>
              </a:ext>
            </a:extLst>
          </p:cNvPr>
          <p:cNvSpPr>
            <a:spLocks/>
          </p:cNvSpPr>
          <p:nvPr/>
        </p:nvSpPr>
        <p:spPr bwMode="auto">
          <a:xfrm rot="16200000" flipH="1">
            <a:off x="11395854" y="5117139"/>
            <a:ext cx="935020" cy="657258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" name="Freeform: Shape 69">
            <a:extLst>
              <a:ext uri="{FF2B5EF4-FFF2-40B4-BE49-F238E27FC236}">
                <a16:creationId xmlns:a16="http://schemas.microsoft.com/office/drawing/2014/main" id="{2B28098A-CB43-4071-AC7C-1C886B86C9B8}"/>
              </a:ext>
            </a:extLst>
          </p:cNvPr>
          <p:cNvSpPr>
            <a:spLocks/>
          </p:cNvSpPr>
          <p:nvPr/>
        </p:nvSpPr>
        <p:spPr bwMode="auto">
          <a:xfrm rot="16200000" flipH="1">
            <a:off x="10472602" y="1433708"/>
            <a:ext cx="1251203" cy="881602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6148" y="21600"/>
                </a:moveTo>
                <a:lnTo>
                  <a:pt x="0" y="21600"/>
                </a:lnTo>
                <a:lnTo>
                  <a:pt x="9018" y="0"/>
                </a:lnTo>
                <a:lnTo>
                  <a:pt x="21600" y="0"/>
                </a:lnTo>
                <a:close/>
                <a:moveTo>
                  <a:pt x="16148" y="21600"/>
                </a:move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" name="Freeform: Shape 70">
            <a:extLst>
              <a:ext uri="{FF2B5EF4-FFF2-40B4-BE49-F238E27FC236}">
                <a16:creationId xmlns:a16="http://schemas.microsoft.com/office/drawing/2014/main" id="{8D2F8787-F08D-42D0-B496-6B198A0C00DB}"/>
              </a:ext>
            </a:extLst>
          </p:cNvPr>
          <p:cNvSpPr>
            <a:spLocks/>
          </p:cNvSpPr>
          <p:nvPr/>
        </p:nvSpPr>
        <p:spPr bwMode="auto">
          <a:xfrm rot="16200000" flipH="1">
            <a:off x="10572254" y="2261340"/>
            <a:ext cx="1051897" cy="881602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9228" y="21600"/>
                </a:moveTo>
                <a:lnTo>
                  <a:pt x="0" y="21600"/>
                </a:lnTo>
                <a:lnTo>
                  <a:pt x="6493" y="0"/>
                </a:lnTo>
                <a:lnTo>
                  <a:pt x="21600" y="0"/>
                </a:lnTo>
                <a:close/>
                <a:moveTo>
                  <a:pt x="19228" y="21600"/>
                </a:move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" name="Freeform: Shape 71">
            <a:extLst>
              <a:ext uri="{FF2B5EF4-FFF2-40B4-BE49-F238E27FC236}">
                <a16:creationId xmlns:a16="http://schemas.microsoft.com/office/drawing/2014/main" id="{2237E14B-2602-4B24-B588-E3C03F6F38E6}"/>
              </a:ext>
            </a:extLst>
          </p:cNvPr>
          <p:cNvSpPr>
            <a:spLocks/>
          </p:cNvSpPr>
          <p:nvPr/>
        </p:nvSpPr>
        <p:spPr bwMode="auto">
          <a:xfrm rot="16200000" flipH="1">
            <a:off x="10630694" y="3134927"/>
            <a:ext cx="935020" cy="881602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2665" y="0"/>
                </a:lnTo>
                <a:lnTo>
                  <a:pt x="19356" y="0"/>
                </a:lnTo>
                <a:close/>
                <a:moveTo>
                  <a:pt x="21600" y="21600"/>
                </a:move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" name="Freeform: Shape 72">
            <a:extLst>
              <a:ext uri="{FF2B5EF4-FFF2-40B4-BE49-F238E27FC236}">
                <a16:creationId xmlns:a16="http://schemas.microsoft.com/office/drawing/2014/main" id="{5D25A7F5-DCA7-42C4-A327-ED8B8B6D61C6}"/>
              </a:ext>
            </a:extLst>
          </p:cNvPr>
          <p:cNvSpPr>
            <a:spLocks/>
          </p:cNvSpPr>
          <p:nvPr/>
        </p:nvSpPr>
        <p:spPr bwMode="auto">
          <a:xfrm rot="16200000" flipH="1">
            <a:off x="10582096" y="4020117"/>
            <a:ext cx="1032212" cy="881603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023" y="21600"/>
                </a:moveTo>
                <a:lnTo>
                  <a:pt x="21600" y="21600"/>
                </a:lnTo>
                <a:lnTo>
                  <a:pt x="15509" y="0"/>
                </a:lnTo>
                <a:lnTo>
                  <a:pt x="0" y="0"/>
                </a:lnTo>
                <a:close/>
                <a:moveTo>
                  <a:pt x="2023" y="21600"/>
                </a:move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" name="Freeform: Shape 73">
            <a:extLst>
              <a:ext uri="{FF2B5EF4-FFF2-40B4-BE49-F238E27FC236}">
                <a16:creationId xmlns:a16="http://schemas.microsoft.com/office/drawing/2014/main" id="{447E4951-FFB5-4E76-A21C-D97A635E64D6}"/>
              </a:ext>
            </a:extLst>
          </p:cNvPr>
          <p:cNvSpPr>
            <a:spLocks/>
          </p:cNvSpPr>
          <p:nvPr/>
        </p:nvSpPr>
        <p:spPr bwMode="auto">
          <a:xfrm rot="16200000" flipH="1">
            <a:off x="10484904" y="4855486"/>
            <a:ext cx="1226598" cy="881602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5125" y="21600"/>
                </a:moveTo>
                <a:lnTo>
                  <a:pt x="21600" y="21600"/>
                </a:lnTo>
                <a:lnTo>
                  <a:pt x="12837" y="0"/>
                </a:lnTo>
                <a:lnTo>
                  <a:pt x="0" y="0"/>
                </a:lnTo>
                <a:close/>
                <a:moveTo>
                  <a:pt x="5125" y="21600"/>
                </a:move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" name="Rectangle 74">
            <a:extLst>
              <a:ext uri="{FF2B5EF4-FFF2-40B4-BE49-F238E27FC236}">
                <a16:creationId xmlns:a16="http://schemas.microsoft.com/office/drawing/2014/main" id="{E8A10F0F-544E-4AEB-A490-70927D6C846E}"/>
              </a:ext>
            </a:extLst>
          </p:cNvPr>
          <p:cNvSpPr/>
          <p:nvPr/>
        </p:nvSpPr>
        <p:spPr>
          <a:xfrm>
            <a:off x="4943511" y="2588874"/>
            <a:ext cx="1089081" cy="5232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Ins="274320" anchor="ctr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65%</a:t>
            </a:r>
          </a:p>
        </p:txBody>
      </p:sp>
      <p:sp>
        <p:nvSpPr>
          <p:cNvPr id="22" name="Rectangle 75">
            <a:extLst>
              <a:ext uri="{FF2B5EF4-FFF2-40B4-BE49-F238E27FC236}">
                <a16:creationId xmlns:a16="http://schemas.microsoft.com/office/drawing/2014/main" id="{FB94B47B-A9AF-4BE0-B48B-FEB6DC47568A}"/>
              </a:ext>
            </a:extLst>
          </p:cNvPr>
          <p:cNvSpPr/>
          <p:nvPr/>
        </p:nvSpPr>
        <p:spPr>
          <a:xfrm>
            <a:off x="6330271" y="4779957"/>
            <a:ext cx="1089081" cy="5232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Ins="274320" anchor="ctr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75%</a:t>
            </a:r>
          </a:p>
        </p:txBody>
      </p:sp>
      <p:sp>
        <p:nvSpPr>
          <p:cNvPr id="23" name="Rectangle 76">
            <a:extLst>
              <a:ext uri="{FF2B5EF4-FFF2-40B4-BE49-F238E27FC236}">
                <a16:creationId xmlns:a16="http://schemas.microsoft.com/office/drawing/2014/main" id="{7EFF9171-FA5B-42BB-8D12-F5D2A52943CE}"/>
              </a:ext>
            </a:extLst>
          </p:cNvPr>
          <p:cNvSpPr/>
          <p:nvPr/>
        </p:nvSpPr>
        <p:spPr>
          <a:xfrm>
            <a:off x="4197287" y="4034520"/>
            <a:ext cx="1089081" cy="5232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Ins="274320" anchor="ctr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90%</a:t>
            </a:r>
          </a:p>
        </p:txBody>
      </p:sp>
      <p:sp>
        <p:nvSpPr>
          <p:cNvPr id="24" name="Rectangle 77">
            <a:extLst>
              <a:ext uri="{FF2B5EF4-FFF2-40B4-BE49-F238E27FC236}">
                <a16:creationId xmlns:a16="http://schemas.microsoft.com/office/drawing/2014/main" id="{AF2460D3-26FE-4AAD-A1BE-A5F4F11C6D40}"/>
              </a:ext>
            </a:extLst>
          </p:cNvPr>
          <p:cNvSpPr/>
          <p:nvPr/>
        </p:nvSpPr>
        <p:spPr>
          <a:xfrm>
            <a:off x="5886867" y="1829904"/>
            <a:ext cx="1089081" cy="5232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Ins="274320" anchor="ctr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40%</a:t>
            </a:r>
          </a:p>
        </p:txBody>
      </p:sp>
      <p:sp>
        <p:nvSpPr>
          <p:cNvPr id="25" name="Rectangle 79">
            <a:extLst>
              <a:ext uri="{FF2B5EF4-FFF2-40B4-BE49-F238E27FC236}">
                <a16:creationId xmlns:a16="http://schemas.microsoft.com/office/drawing/2014/main" id="{C4CF19DC-EF5E-42BE-A55C-25920753EE87}"/>
              </a:ext>
            </a:extLst>
          </p:cNvPr>
          <p:cNvSpPr/>
          <p:nvPr/>
        </p:nvSpPr>
        <p:spPr>
          <a:xfrm>
            <a:off x="5828833" y="3312608"/>
            <a:ext cx="1089081" cy="5232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Ins="274320" anchor="ctr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90%</a:t>
            </a:r>
          </a:p>
        </p:txBody>
      </p:sp>
      <p:sp>
        <p:nvSpPr>
          <p:cNvPr id="26" name="Freeform: Shape 84">
            <a:extLst>
              <a:ext uri="{FF2B5EF4-FFF2-40B4-BE49-F238E27FC236}">
                <a16:creationId xmlns:a16="http://schemas.microsoft.com/office/drawing/2014/main" id="{75BB21A2-1C1F-469C-A188-75D16B6A821E}"/>
              </a:ext>
            </a:extLst>
          </p:cNvPr>
          <p:cNvSpPr>
            <a:spLocks/>
          </p:cNvSpPr>
          <p:nvPr/>
        </p:nvSpPr>
        <p:spPr bwMode="auto">
          <a:xfrm>
            <a:off x="10167630" y="2054948"/>
            <a:ext cx="262862" cy="186579"/>
          </a:xfrm>
          <a:custGeom>
            <a:avLst/>
            <a:gdLst>
              <a:gd name="T0" fmla="*/ 2416233 w 21432"/>
              <a:gd name="T1" fmla="*/ 37812138 h 21485"/>
              <a:gd name="T2" fmla="*/ 2425980 w 21432"/>
              <a:gd name="T3" fmla="*/ 33079070 h 21485"/>
              <a:gd name="T4" fmla="*/ 23225606 w 21432"/>
              <a:gd name="T5" fmla="*/ 24721385 h 21485"/>
              <a:gd name="T6" fmla="*/ 34998791 w 21432"/>
              <a:gd name="T7" fmla="*/ 24718284 h 21485"/>
              <a:gd name="T8" fmla="*/ 68774403 w 21432"/>
              <a:gd name="T9" fmla="*/ 38258726 h 21485"/>
              <a:gd name="T10" fmla="*/ 80536849 w 21432"/>
              <a:gd name="T11" fmla="*/ 38255998 h 21485"/>
              <a:gd name="T12" fmla="*/ 173090229 w 21432"/>
              <a:gd name="T13" fmla="*/ 979326 h 21485"/>
              <a:gd name="T14" fmla="*/ 184872278 w 21432"/>
              <a:gd name="T15" fmla="*/ 967608 h 21485"/>
              <a:gd name="T16" fmla="*/ 205565313 w 21432"/>
              <a:gd name="T17" fmla="*/ 9222663 h 21485"/>
              <a:gd name="T18" fmla="*/ 205594663 w 21432"/>
              <a:gd name="T19" fmla="*/ 13944012 h 21485"/>
              <a:gd name="T20" fmla="*/ 93348409 w 21432"/>
              <a:gd name="T21" fmla="*/ 59148889 h 21485"/>
              <a:gd name="T22" fmla="*/ 79158990 w 21432"/>
              <a:gd name="T23" fmla="*/ 61517000 h 21485"/>
              <a:gd name="T24" fmla="*/ 69462742 w 21432"/>
              <a:gd name="T25" fmla="*/ 61517000 h 21485"/>
              <a:gd name="T26" fmla="*/ 55263567 w 21432"/>
              <a:gd name="T27" fmla="*/ 59148889 h 21485"/>
              <a:gd name="T28" fmla="*/ 2416233 w 21432"/>
              <a:gd name="T29" fmla="*/ 37812138 h 21485"/>
              <a:gd name="T30" fmla="*/ 2416233 w 21432"/>
              <a:gd name="T31" fmla="*/ 37812138 h 2148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1432" h="21485">
                <a:moveTo>
                  <a:pt x="249" y="13206"/>
                </a:moveTo>
                <a:cubicBezTo>
                  <a:pt x="-84" y="12751"/>
                  <a:pt x="-83" y="12007"/>
                  <a:pt x="250" y="11553"/>
                </a:cubicBezTo>
                <a:lnTo>
                  <a:pt x="2393" y="8634"/>
                </a:lnTo>
                <a:cubicBezTo>
                  <a:pt x="2726" y="8180"/>
                  <a:pt x="3272" y="8180"/>
                  <a:pt x="3606" y="8633"/>
                </a:cubicBezTo>
                <a:lnTo>
                  <a:pt x="7086" y="13362"/>
                </a:lnTo>
                <a:cubicBezTo>
                  <a:pt x="7420" y="13816"/>
                  <a:pt x="7965" y="13815"/>
                  <a:pt x="8298" y="13361"/>
                </a:cubicBezTo>
                <a:lnTo>
                  <a:pt x="17834" y="342"/>
                </a:lnTo>
                <a:cubicBezTo>
                  <a:pt x="18167" y="-113"/>
                  <a:pt x="18713" y="-115"/>
                  <a:pt x="19048" y="338"/>
                </a:cubicBezTo>
                <a:lnTo>
                  <a:pt x="21180" y="3221"/>
                </a:lnTo>
                <a:cubicBezTo>
                  <a:pt x="21515" y="3674"/>
                  <a:pt x="21516" y="4416"/>
                  <a:pt x="21183" y="4870"/>
                </a:cubicBezTo>
                <a:lnTo>
                  <a:pt x="9618" y="20658"/>
                </a:lnTo>
                <a:cubicBezTo>
                  <a:pt x="9285" y="21113"/>
                  <a:pt x="8627" y="21485"/>
                  <a:pt x="8156" y="21485"/>
                </a:cubicBezTo>
                <a:lnTo>
                  <a:pt x="7157" y="21485"/>
                </a:lnTo>
                <a:cubicBezTo>
                  <a:pt x="6685" y="21485"/>
                  <a:pt x="6027" y="21112"/>
                  <a:pt x="5694" y="20658"/>
                </a:cubicBezTo>
                <a:lnTo>
                  <a:pt x="249" y="13206"/>
                </a:lnTo>
                <a:close/>
                <a:moveTo>
                  <a:pt x="249" y="13206"/>
                </a:moveTo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7" name="Freeform: Shape 85">
            <a:extLst>
              <a:ext uri="{FF2B5EF4-FFF2-40B4-BE49-F238E27FC236}">
                <a16:creationId xmlns:a16="http://schemas.microsoft.com/office/drawing/2014/main" id="{FC4A013E-37FA-4207-B201-6DEE1487D632}"/>
              </a:ext>
            </a:extLst>
          </p:cNvPr>
          <p:cNvSpPr>
            <a:spLocks/>
          </p:cNvSpPr>
          <p:nvPr/>
        </p:nvSpPr>
        <p:spPr bwMode="auto">
          <a:xfrm>
            <a:off x="10148417" y="4959012"/>
            <a:ext cx="264822" cy="177156"/>
          </a:xfrm>
          <a:custGeom>
            <a:avLst/>
            <a:gdLst>
              <a:gd name="T0" fmla="*/ 184333998 w 21600"/>
              <a:gd name="T1" fmla="*/ 22089549 h 21600"/>
              <a:gd name="T2" fmla="*/ 184450163 w 21600"/>
              <a:gd name="T3" fmla="*/ 21158039 h 21600"/>
              <a:gd name="T4" fmla="*/ 121612724 w 21600"/>
              <a:gd name="T5" fmla="*/ 0 h 21600"/>
              <a:gd name="T6" fmla="*/ 65675853 w 21600"/>
              <a:gd name="T7" fmla="*/ 11547279 h 21600"/>
              <a:gd name="T8" fmla="*/ 48891592 w 21600"/>
              <a:gd name="T9" fmla="*/ 9786155 h 21600"/>
              <a:gd name="T10" fmla="*/ 19120609 w 21600"/>
              <a:gd name="T11" fmla="*/ 19809425 h 21600"/>
              <a:gd name="T12" fmla="*/ 20148166 w 21600"/>
              <a:gd name="T13" fmla="*/ 22431474 h 21600"/>
              <a:gd name="T14" fmla="*/ 0 w 21600"/>
              <a:gd name="T15" fmla="*/ 34682412 h 21600"/>
              <a:gd name="T16" fmla="*/ 40954616 w 21600"/>
              <a:gd name="T17" fmla="*/ 49140884 h 21600"/>
              <a:gd name="T18" fmla="*/ 40954616 w 21600"/>
              <a:gd name="T19" fmla="*/ 49165941 h 21600"/>
              <a:gd name="T20" fmla="*/ 42872977 w 21600"/>
              <a:gd name="T21" fmla="*/ 49165941 h 21600"/>
              <a:gd name="T22" fmla="*/ 43038066 w 21600"/>
              <a:gd name="T23" fmla="*/ 49167945 h 21600"/>
              <a:gd name="T24" fmla="*/ 43203057 w 21600"/>
              <a:gd name="T25" fmla="*/ 49165941 h 21600"/>
              <a:gd name="T26" fmla="*/ 165018960 w 21600"/>
              <a:gd name="T27" fmla="*/ 49165941 h 21600"/>
              <a:gd name="T28" fmla="*/ 167228318 w 21600"/>
              <a:gd name="T29" fmla="*/ 49204553 h 21600"/>
              <a:gd name="T30" fmla="*/ 209326746 w 21600"/>
              <a:gd name="T31" fmla="*/ 35035557 h 21600"/>
              <a:gd name="T32" fmla="*/ 184333998 w 21600"/>
              <a:gd name="T33" fmla="*/ 22089549 h 21600"/>
              <a:gd name="T34" fmla="*/ 167228318 w 21600"/>
              <a:gd name="T35" fmla="*/ 44377553 h 21600"/>
              <a:gd name="T36" fmla="*/ 166589520 w 21600"/>
              <a:gd name="T37" fmla="*/ 44363708 h 21600"/>
              <a:gd name="T38" fmla="*/ 165687981 w 21600"/>
              <a:gd name="T39" fmla="*/ 44343286 h 21600"/>
              <a:gd name="T40" fmla="*/ 165387140 w 21600"/>
              <a:gd name="T41" fmla="*/ 44338651 h 21600"/>
              <a:gd name="T42" fmla="*/ 165009217 w 21600"/>
              <a:gd name="T43" fmla="*/ 44338651 h 21600"/>
              <a:gd name="T44" fmla="*/ 43203057 w 21600"/>
              <a:gd name="T45" fmla="*/ 44338651 h 21600"/>
              <a:gd name="T46" fmla="*/ 42872977 w 21600"/>
              <a:gd name="T47" fmla="*/ 44338651 h 21600"/>
              <a:gd name="T48" fmla="*/ 42592605 w 21600"/>
              <a:gd name="T49" fmla="*/ 44338651 h 21600"/>
              <a:gd name="T50" fmla="*/ 42592605 w 21600"/>
              <a:gd name="T51" fmla="*/ 44329732 h 21600"/>
              <a:gd name="T52" fmla="*/ 14332631 w 21600"/>
              <a:gd name="T53" fmla="*/ 34680077 h 21600"/>
              <a:gd name="T54" fmla="*/ 28424081 w 21600"/>
              <a:gd name="T55" fmla="*/ 26379035 h 21600"/>
              <a:gd name="T56" fmla="*/ 37184432 w 21600"/>
              <a:gd name="T57" fmla="*/ 24627168 h 21600"/>
              <a:gd name="T58" fmla="*/ 34151699 w 21600"/>
              <a:gd name="T59" fmla="*/ 21353911 h 21600"/>
              <a:gd name="T60" fmla="*/ 33453240 w 21600"/>
              <a:gd name="T61" fmla="*/ 19807090 h 21600"/>
              <a:gd name="T62" fmla="*/ 48891592 w 21600"/>
              <a:gd name="T63" fmla="*/ 14613155 h 21600"/>
              <a:gd name="T64" fmla="*/ 58301476 w 21600"/>
              <a:gd name="T65" fmla="*/ 15704556 h 21600"/>
              <a:gd name="T66" fmla="*/ 70948265 w 21600"/>
              <a:gd name="T67" fmla="*/ 19005206 h 21600"/>
              <a:gd name="T68" fmla="*/ 77847951 w 21600"/>
              <a:gd name="T69" fmla="*/ 14141646 h 21600"/>
              <a:gd name="T70" fmla="*/ 121602980 w 21600"/>
              <a:gd name="T71" fmla="*/ 4826952 h 21600"/>
              <a:gd name="T72" fmla="*/ 170126293 w 21600"/>
              <a:gd name="T73" fmla="*/ 21158039 h 21600"/>
              <a:gd name="T74" fmla="*/ 170029624 w 21600"/>
              <a:gd name="T75" fmla="*/ 21779886 h 21600"/>
              <a:gd name="T76" fmla="*/ 169961302 w 21600"/>
              <a:gd name="T77" fmla="*/ 22139663 h 21600"/>
              <a:gd name="T78" fmla="*/ 169419172 w 21600"/>
              <a:gd name="T79" fmla="*/ 25219709 h 21600"/>
              <a:gd name="T80" fmla="*/ 177879674 w 21600"/>
              <a:gd name="T81" fmla="*/ 26406428 h 21600"/>
              <a:gd name="T82" fmla="*/ 194994115 w 21600"/>
              <a:gd name="T83" fmla="*/ 35035557 h 21600"/>
              <a:gd name="T84" fmla="*/ 167228318 w 21600"/>
              <a:gd name="T85" fmla="*/ 44377553 h 21600"/>
              <a:gd name="T86" fmla="*/ 167228318 w 21600"/>
              <a:gd name="T87" fmla="*/ 44377553 h 2160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1600" h="21600">
                <a:moveTo>
                  <a:pt x="19021" y="9697"/>
                </a:moveTo>
                <a:cubicBezTo>
                  <a:pt x="19027" y="9566"/>
                  <a:pt x="19033" y="9430"/>
                  <a:pt x="19033" y="9288"/>
                </a:cubicBezTo>
                <a:cubicBezTo>
                  <a:pt x="19033" y="4159"/>
                  <a:pt x="16130" y="2"/>
                  <a:pt x="12549" y="0"/>
                </a:cubicBezTo>
                <a:cubicBezTo>
                  <a:pt x="10029" y="2"/>
                  <a:pt x="7851" y="2063"/>
                  <a:pt x="6777" y="5069"/>
                </a:cubicBezTo>
                <a:cubicBezTo>
                  <a:pt x="6284" y="4584"/>
                  <a:pt x="5687" y="4296"/>
                  <a:pt x="5045" y="4296"/>
                </a:cubicBezTo>
                <a:cubicBezTo>
                  <a:pt x="3348" y="4297"/>
                  <a:pt x="1973" y="6266"/>
                  <a:pt x="1973" y="8696"/>
                </a:cubicBezTo>
                <a:cubicBezTo>
                  <a:pt x="1973" y="9094"/>
                  <a:pt x="2010" y="9479"/>
                  <a:pt x="2079" y="9847"/>
                </a:cubicBezTo>
                <a:cubicBezTo>
                  <a:pt x="832" y="10972"/>
                  <a:pt x="0" y="12957"/>
                  <a:pt x="0" y="15225"/>
                </a:cubicBezTo>
                <a:cubicBezTo>
                  <a:pt x="0" y="18634"/>
                  <a:pt x="1874" y="21411"/>
                  <a:pt x="4226" y="21572"/>
                </a:cubicBezTo>
                <a:lnTo>
                  <a:pt x="4226" y="21583"/>
                </a:lnTo>
                <a:lnTo>
                  <a:pt x="4424" y="21583"/>
                </a:lnTo>
                <a:cubicBezTo>
                  <a:pt x="4424" y="21582"/>
                  <a:pt x="4424" y="21583"/>
                  <a:pt x="4441" y="21584"/>
                </a:cubicBezTo>
                <a:cubicBezTo>
                  <a:pt x="4458" y="21583"/>
                  <a:pt x="4458" y="21582"/>
                  <a:pt x="4458" y="21583"/>
                </a:cubicBezTo>
                <a:lnTo>
                  <a:pt x="17028" y="21583"/>
                </a:lnTo>
                <a:cubicBezTo>
                  <a:pt x="17091" y="21588"/>
                  <a:pt x="17169" y="21600"/>
                  <a:pt x="17256" y="21600"/>
                </a:cubicBezTo>
                <a:cubicBezTo>
                  <a:pt x="19655" y="21600"/>
                  <a:pt x="21599" y="18815"/>
                  <a:pt x="21600" y="15380"/>
                </a:cubicBezTo>
                <a:cubicBezTo>
                  <a:pt x="21599" y="12845"/>
                  <a:pt x="20540" y="10665"/>
                  <a:pt x="19021" y="9697"/>
                </a:cubicBezTo>
                <a:close/>
                <a:moveTo>
                  <a:pt x="17256" y="19481"/>
                </a:moveTo>
                <a:cubicBezTo>
                  <a:pt x="17241" y="19481"/>
                  <a:pt x="17218" y="19478"/>
                  <a:pt x="17190" y="19475"/>
                </a:cubicBezTo>
                <a:lnTo>
                  <a:pt x="17097" y="19466"/>
                </a:lnTo>
                <a:lnTo>
                  <a:pt x="17066" y="19464"/>
                </a:lnTo>
                <a:lnTo>
                  <a:pt x="17027" y="19464"/>
                </a:lnTo>
                <a:lnTo>
                  <a:pt x="4458" y="19464"/>
                </a:lnTo>
                <a:lnTo>
                  <a:pt x="4424" y="19464"/>
                </a:lnTo>
                <a:lnTo>
                  <a:pt x="4395" y="19464"/>
                </a:lnTo>
                <a:lnTo>
                  <a:pt x="4395" y="19460"/>
                </a:lnTo>
                <a:cubicBezTo>
                  <a:pt x="2788" y="19426"/>
                  <a:pt x="1479" y="17521"/>
                  <a:pt x="1479" y="15224"/>
                </a:cubicBezTo>
                <a:cubicBezTo>
                  <a:pt x="1479" y="13716"/>
                  <a:pt x="2021" y="12359"/>
                  <a:pt x="2933" y="11580"/>
                </a:cubicBezTo>
                <a:lnTo>
                  <a:pt x="3837" y="10811"/>
                </a:lnTo>
                <a:lnTo>
                  <a:pt x="3524" y="9374"/>
                </a:lnTo>
                <a:cubicBezTo>
                  <a:pt x="3475" y="9156"/>
                  <a:pt x="3452" y="8927"/>
                  <a:pt x="3452" y="8695"/>
                </a:cubicBezTo>
                <a:cubicBezTo>
                  <a:pt x="3454" y="7438"/>
                  <a:pt x="4166" y="6417"/>
                  <a:pt x="5045" y="6415"/>
                </a:cubicBezTo>
                <a:cubicBezTo>
                  <a:pt x="5399" y="6415"/>
                  <a:pt x="5732" y="6578"/>
                  <a:pt x="6016" y="6894"/>
                </a:cubicBezTo>
                <a:lnTo>
                  <a:pt x="7321" y="8343"/>
                </a:lnTo>
                <a:lnTo>
                  <a:pt x="8033" y="6208"/>
                </a:lnTo>
                <a:cubicBezTo>
                  <a:pt x="8861" y="3726"/>
                  <a:pt x="10635" y="2118"/>
                  <a:pt x="12548" y="2119"/>
                </a:cubicBezTo>
                <a:cubicBezTo>
                  <a:pt x="15308" y="2127"/>
                  <a:pt x="17549" y="5335"/>
                  <a:pt x="17555" y="9288"/>
                </a:cubicBezTo>
                <a:cubicBezTo>
                  <a:pt x="17555" y="9373"/>
                  <a:pt x="17549" y="9463"/>
                  <a:pt x="17545" y="9561"/>
                </a:cubicBezTo>
                <a:lnTo>
                  <a:pt x="17538" y="9719"/>
                </a:lnTo>
                <a:lnTo>
                  <a:pt x="17482" y="11071"/>
                </a:lnTo>
                <a:lnTo>
                  <a:pt x="18355" y="11592"/>
                </a:lnTo>
                <a:cubicBezTo>
                  <a:pt x="19428" y="12231"/>
                  <a:pt x="20120" y="13716"/>
                  <a:pt x="20121" y="15380"/>
                </a:cubicBezTo>
                <a:cubicBezTo>
                  <a:pt x="20117" y="17640"/>
                  <a:pt x="18835" y="19477"/>
                  <a:pt x="17256" y="19481"/>
                </a:cubicBezTo>
                <a:close/>
                <a:moveTo>
                  <a:pt x="17256" y="19481"/>
                </a:moveTo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28" name="Group 86">
            <a:extLst>
              <a:ext uri="{FF2B5EF4-FFF2-40B4-BE49-F238E27FC236}">
                <a16:creationId xmlns:a16="http://schemas.microsoft.com/office/drawing/2014/main" id="{4216DEC4-05A7-4376-858E-9EE302D02CB1}"/>
              </a:ext>
            </a:extLst>
          </p:cNvPr>
          <p:cNvGrpSpPr>
            <a:grpSpLocks/>
          </p:cNvGrpSpPr>
          <p:nvPr/>
        </p:nvGrpSpPr>
        <p:grpSpPr bwMode="auto">
          <a:xfrm>
            <a:off x="10164453" y="3496991"/>
            <a:ext cx="266784" cy="233695"/>
            <a:chOff x="0" y="0"/>
            <a:chExt cx="582" cy="533"/>
          </a:xfrm>
          <a:solidFill>
            <a:srgbClr val="FFFFFF"/>
          </a:solidFill>
          <a:effectLst/>
        </p:grpSpPr>
        <p:sp>
          <p:nvSpPr>
            <p:cNvPr id="56" name="Freeform: Shape 87">
              <a:extLst>
                <a:ext uri="{FF2B5EF4-FFF2-40B4-BE49-F238E27FC236}">
                  <a16:creationId xmlns:a16="http://schemas.microsoft.com/office/drawing/2014/main" id="{7D142802-6061-438E-B4AA-55497508A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86" cy="5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w 21600"/>
                <a:gd name="T31" fmla="*/ 0 h 21600"/>
                <a:gd name="T32" fmla="*/ 0 w 21600"/>
                <a:gd name="T33" fmla="*/ 0 h 21600"/>
                <a:gd name="T34" fmla="*/ 0 w 21600"/>
                <a:gd name="T35" fmla="*/ 0 h 21600"/>
                <a:gd name="T36" fmla="*/ 0 w 21600"/>
                <a:gd name="T37" fmla="*/ 0 h 2160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600" h="21600">
                  <a:moveTo>
                    <a:pt x="19117" y="19801"/>
                  </a:moveTo>
                  <a:lnTo>
                    <a:pt x="2483" y="19801"/>
                  </a:lnTo>
                  <a:lnTo>
                    <a:pt x="2483" y="6326"/>
                  </a:lnTo>
                  <a:lnTo>
                    <a:pt x="8722" y="6326"/>
                  </a:lnTo>
                  <a:lnTo>
                    <a:pt x="8722" y="1800"/>
                  </a:lnTo>
                  <a:lnTo>
                    <a:pt x="19117" y="1800"/>
                  </a:lnTo>
                  <a:lnTo>
                    <a:pt x="19117" y="3686"/>
                  </a:lnTo>
                  <a:lnTo>
                    <a:pt x="21418" y="2019"/>
                  </a:lnTo>
                  <a:lnTo>
                    <a:pt x="21600" y="1887"/>
                  </a:lnTo>
                  <a:lnTo>
                    <a:pt x="21600" y="0"/>
                  </a:lnTo>
                  <a:lnTo>
                    <a:pt x="6239" y="0"/>
                  </a:lnTo>
                  <a:lnTo>
                    <a:pt x="6239" y="14"/>
                  </a:lnTo>
                  <a:lnTo>
                    <a:pt x="0" y="4526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3533"/>
                  </a:lnTo>
                  <a:lnTo>
                    <a:pt x="19117" y="15332"/>
                  </a:lnTo>
                  <a:lnTo>
                    <a:pt x="19117" y="19801"/>
                  </a:lnTo>
                  <a:close/>
                  <a:moveTo>
                    <a:pt x="19117" y="19801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Freeform: Shape 88">
              <a:extLst>
                <a:ext uri="{FF2B5EF4-FFF2-40B4-BE49-F238E27FC236}">
                  <a16:creationId xmlns:a16="http://schemas.microsoft.com/office/drawing/2014/main" id="{19414868-0740-4783-867D-EC06B5E57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" y="80"/>
              <a:ext cx="362" cy="36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w 21600"/>
                <a:gd name="T31" fmla="*/ 0 h 21600"/>
                <a:gd name="T32" fmla="*/ 0 w 21600"/>
                <a:gd name="T33" fmla="*/ 0 h 21600"/>
                <a:gd name="T34" fmla="*/ 0 w 21600"/>
                <a:gd name="T35" fmla="*/ 0 h 21600"/>
                <a:gd name="T36" fmla="*/ 0 w 21600"/>
                <a:gd name="T37" fmla="*/ 0 h 2160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600" h="21600">
                  <a:moveTo>
                    <a:pt x="2322" y="14460"/>
                  </a:moveTo>
                  <a:lnTo>
                    <a:pt x="2320" y="14460"/>
                  </a:lnTo>
                  <a:lnTo>
                    <a:pt x="2320" y="14462"/>
                  </a:lnTo>
                  <a:lnTo>
                    <a:pt x="2319" y="14462"/>
                  </a:lnTo>
                  <a:lnTo>
                    <a:pt x="2320" y="14462"/>
                  </a:lnTo>
                  <a:lnTo>
                    <a:pt x="0" y="21600"/>
                  </a:lnTo>
                  <a:lnTo>
                    <a:pt x="7138" y="19281"/>
                  </a:lnTo>
                  <a:lnTo>
                    <a:pt x="7139" y="19281"/>
                  </a:lnTo>
                  <a:lnTo>
                    <a:pt x="7140" y="19280"/>
                  </a:lnTo>
                  <a:lnTo>
                    <a:pt x="7140" y="19279"/>
                  </a:lnTo>
                  <a:lnTo>
                    <a:pt x="21600" y="4819"/>
                  </a:lnTo>
                  <a:lnTo>
                    <a:pt x="16781" y="0"/>
                  </a:lnTo>
                  <a:lnTo>
                    <a:pt x="2322" y="14460"/>
                  </a:lnTo>
                  <a:close/>
                  <a:moveTo>
                    <a:pt x="16793" y="2489"/>
                  </a:moveTo>
                  <a:lnTo>
                    <a:pt x="17588" y="3282"/>
                  </a:lnTo>
                  <a:lnTo>
                    <a:pt x="5634" y="15236"/>
                  </a:lnTo>
                  <a:lnTo>
                    <a:pt x="4840" y="14442"/>
                  </a:lnTo>
                  <a:lnTo>
                    <a:pt x="16793" y="2489"/>
                  </a:lnTo>
                  <a:close/>
                  <a:moveTo>
                    <a:pt x="16793" y="248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Freeform: Shape 89">
              <a:extLst>
                <a:ext uri="{FF2B5EF4-FFF2-40B4-BE49-F238E27FC236}">
                  <a16:creationId xmlns:a16="http://schemas.microsoft.com/office/drawing/2014/main" id="{5F57A6F1-1D88-4D87-973A-5413F9D6CB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" y="0"/>
              <a:ext cx="134" cy="13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8577"/>
                  </a:moveTo>
                  <a:lnTo>
                    <a:pt x="8575" y="0"/>
                  </a:lnTo>
                  <a:lnTo>
                    <a:pt x="21600" y="13023"/>
                  </a:lnTo>
                  <a:lnTo>
                    <a:pt x="13025" y="21600"/>
                  </a:lnTo>
                  <a:lnTo>
                    <a:pt x="0" y="8577"/>
                  </a:lnTo>
                  <a:close/>
                  <a:moveTo>
                    <a:pt x="0" y="8577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9" name="Group 90">
            <a:extLst>
              <a:ext uri="{FF2B5EF4-FFF2-40B4-BE49-F238E27FC236}">
                <a16:creationId xmlns:a16="http://schemas.microsoft.com/office/drawing/2014/main" id="{86E0E95A-A042-4F8A-9DD3-A76176E7A4D6}"/>
              </a:ext>
            </a:extLst>
          </p:cNvPr>
          <p:cNvGrpSpPr>
            <a:grpSpLocks/>
          </p:cNvGrpSpPr>
          <p:nvPr/>
        </p:nvGrpSpPr>
        <p:grpSpPr bwMode="auto">
          <a:xfrm>
            <a:off x="10152377" y="4188858"/>
            <a:ext cx="262861" cy="252541"/>
            <a:chOff x="0" y="0"/>
            <a:chExt cx="575" cy="575"/>
          </a:xfrm>
          <a:solidFill>
            <a:srgbClr val="FFFFFF"/>
          </a:solidFill>
          <a:effectLst/>
        </p:grpSpPr>
        <p:sp>
          <p:nvSpPr>
            <p:cNvPr id="52" name="Freeform: Shape 91">
              <a:extLst>
                <a:ext uri="{FF2B5EF4-FFF2-40B4-BE49-F238E27FC236}">
                  <a16:creationId xmlns:a16="http://schemas.microsoft.com/office/drawing/2014/main" id="{6039E515-5774-4414-A706-F3582427A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96"/>
              <a:ext cx="279" cy="27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w 21600"/>
                <a:gd name="T31" fmla="*/ 0 h 21600"/>
                <a:gd name="T32" fmla="*/ 0 w 21600"/>
                <a:gd name="T33" fmla="*/ 0 h 21600"/>
                <a:gd name="T34" fmla="*/ 0 w 21600"/>
                <a:gd name="T35" fmla="*/ 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1600" h="21600">
                  <a:moveTo>
                    <a:pt x="16948" y="3429"/>
                  </a:moveTo>
                  <a:lnTo>
                    <a:pt x="9450" y="10928"/>
                  </a:lnTo>
                  <a:lnTo>
                    <a:pt x="8117" y="9596"/>
                  </a:lnTo>
                  <a:lnTo>
                    <a:pt x="15616" y="2098"/>
                  </a:lnTo>
                  <a:lnTo>
                    <a:pt x="13520" y="0"/>
                  </a:lnTo>
                  <a:lnTo>
                    <a:pt x="3894" y="9626"/>
                  </a:lnTo>
                  <a:lnTo>
                    <a:pt x="3890" y="9626"/>
                  </a:lnTo>
                  <a:lnTo>
                    <a:pt x="3890" y="9630"/>
                  </a:lnTo>
                  <a:lnTo>
                    <a:pt x="3889" y="9630"/>
                  </a:lnTo>
                  <a:lnTo>
                    <a:pt x="3890" y="9630"/>
                  </a:lnTo>
                  <a:lnTo>
                    <a:pt x="0" y="21600"/>
                  </a:lnTo>
                  <a:lnTo>
                    <a:pt x="11971" y="17712"/>
                  </a:lnTo>
                  <a:lnTo>
                    <a:pt x="11972" y="17712"/>
                  </a:lnTo>
                  <a:lnTo>
                    <a:pt x="11975" y="17711"/>
                  </a:lnTo>
                  <a:lnTo>
                    <a:pt x="11975" y="17709"/>
                  </a:lnTo>
                  <a:lnTo>
                    <a:pt x="21600" y="8083"/>
                  </a:lnTo>
                  <a:lnTo>
                    <a:pt x="16948" y="3429"/>
                  </a:lnTo>
                  <a:close/>
                  <a:moveTo>
                    <a:pt x="16948" y="342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Freeform: Shape 92">
              <a:extLst>
                <a:ext uri="{FF2B5EF4-FFF2-40B4-BE49-F238E27FC236}">
                  <a16:creationId xmlns:a16="http://schemas.microsoft.com/office/drawing/2014/main" id="{869E6F3A-E558-4619-994F-5E953B136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" y="104"/>
              <a:ext cx="176" cy="1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3324" y="12115"/>
                  </a:moveTo>
                  <a:lnTo>
                    <a:pt x="8825" y="6614"/>
                  </a:lnTo>
                  <a:lnTo>
                    <a:pt x="10935" y="8723"/>
                  </a:lnTo>
                  <a:lnTo>
                    <a:pt x="5434" y="14225"/>
                  </a:lnTo>
                  <a:lnTo>
                    <a:pt x="12808" y="21600"/>
                  </a:lnTo>
                  <a:lnTo>
                    <a:pt x="21600" y="12807"/>
                  </a:lnTo>
                  <a:lnTo>
                    <a:pt x="8790" y="0"/>
                  </a:lnTo>
                  <a:lnTo>
                    <a:pt x="0" y="8791"/>
                  </a:lnTo>
                  <a:lnTo>
                    <a:pt x="3324" y="12115"/>
                  </a:lnTo>
                  <a:close/>
                  <a:moveTo>
                    <a:pt x="3324" y="12115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Freeform: Shape 93">
              <a:extLst>
                <a:ext uri="{FF2B5EF4-FFF2-40B4-BE49-F238E27FC236}">
                  <a16:creationId xmlns:a16="http://schemas.microsoft.com/office/drawing/2014/main" id="{37B45D4E-6066-4255-BB68-C2D47A7ADC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" y="0"/>
              <a:ext cx="173" cy="17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8576"/>
                  </a:moveTo>
                  <a:lnTo>
                    <a:pt x="8573" y="0"/>
                  </a:lnTo>
                  <a:lnTo>
                    <a:pt x="21600" y="13024"/>
                  </a:lnTo>
                  <a:lnTo>
                    <a:pt x="13027" y="21600"/>
                  </a:lnTo>
                  <a:lnTo>
                    <a:pt x="0" y="8576"/>
                  </a:lnTo>
                  <a:close/>
                  <a:moveTo>
                    <a:pt x="0" y="85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Freeform: Shape 94">
              <a:extLst>
                <a:ext uri="{FF2B5EF4-FFF2-40B4-BE49-F238E27FC236}">
                  <a16:creationId xmlns:a16="http://schemas.microsoft.com/office/drawing/2014/main" id="{06E792D5-7A6C-4E8D-A022-6400538E77D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75" cy="57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w 21600"/>
                <a:gd name="T31" fmla="*/ 0 h 21600"/>
                <a:gd name="T32" fmla="*/ 0 w 21600"/>
                <a:gd name="T33" fmla="*/ 0 h 21600"/>
                <a:gd name="T34" fmla="*/ 0 w 21600"/>
                <a:gd name="T35" fmla="*/ 0 h 21600"/>
                <a:gd name="T36" fmla="*/ 0 w 21600"/>
                <a:gd name="T37" fmla="*/ 0 h 21600"/>
                <a:gd name="T38" fmla="*/ 0 w 21600"/>
                <a:gd name="T39" fmla="*/ 0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1600" h="21600">
                  <a:moveTo>
                    <a:pt x="16712" y="12177"/>
                  </a:moveTo>
                  <a:cubicBezTo>
                    <a:pt x="16247" y="12177"/>
                    <a:pt x="15748" y="12329"/>
                    <a:pt x="15257" y="12582"/>
                  </a:cubicBezTo>
                  <a:lnTo>
                    <a:pt x="9013" y="6331"/>
                  </a:lnTo>
                  <a:cubicBezTo>
                    <a:pt x="9263" y="5840"/>
                    <a:pt x="9413" y="5346"/>
                    <a:pt x="9413" y="4893"/>
                  </a:cubicBezTo>
                  <a:cubicBezTo>
                    <a:pt x="9413" y="2407"/>
                    <a:pt x="7052" y="0"/>
                    <a:pt x="4571" y="0"/>
                  </a:cubicBezTo>
                  <a:cubicBezTo>
                    <a:pt x="4555" y="0"/>
                    <a:pt x="4540" y="0"/>
                    <a:pt x="4525" y="0"/>
                  </a:cubicBezTo>
                  <a:cubicBezTo>
                    <a:pt x="4515" y="0"/>
                    <a:pt x="4233" y="287"/>
                    <a:pt x="4079" y="441"/>
                  </a:cubicBezTo>
                  <a:cubicBezTo>
                    <a:pt x="6081" y="2445"/>
                    <a:pt x="5916" y="2120"/>
                    <a:pt x="5916" y="3349"/>
                  </a:cubicBezTo>
                  <a:cubicBezTo>
                    <a:pt x="5916" y="4347"/>
                    <a:pt x="4320" y="5922"/>
                    <a:pt x="3346" y="5922"/>
                  </a:cubicBezTo>
                  <a:cubicBezTo>
                    <a:pt x="3132" y="5922"/>
                    <a:pt x="2966" y="5928"/>
                    <a:pt x="2828" y="5928"/>
                  </a:cubicBezTo>
                  <a:cubicBezTo>
                    <a:pt x="2150" y="5928"/>
                    <a:pt x="2140" y="5784"/>
                    <a:pt x="441" y="4083"/>
                  </a:cubicBezTo>
                  <a:cubicBezTo>
                    <a:pt x="282" y="4242"/>
                    <a:pt x="0" y="4520"/>
                    <a:pt x="0" y="4529"/>
                  </a:cubicBezTo>
                  <a:cubicBezTo>
                    <a:pt x="31" y="7031"/>
                    <a:pt x="2390" y="9422"/>
                    <a:pt x="4888" y="9422"/>
                  </a:cubicBezTo>
                  <a:cubicBezTo>
                    <a:pt x="5341" y="9422"/>
                    <a:pt x="5824" y="9278"/>
                    <a:pt x="6302" y="9038"/>
                  </a:cubicBezTo>
                  <a:lnTo>
                    <a:pt x="12567" y="15310"/>
                  </a:lnTo>
                  <a:cubicBezTo>
                    <a:pt x="12329" y="15787"/>
                    <a:pt x="12187" y="16267"/>
                    <a:pt x="12187" y="16706"/>
                  </a:cubicBezTo>
                  <a:cubicBezTo>
                    <a:pt x="12187" y="19193"/>
                    <a:pt x="14548" y="21600"/>
                    <a:pt x="17030" y="21600"/>
                  </a:cubicBezTo>
                  <a:cubicBezTo>
                    <a:pt x="17045" y="21600"/>
                    <a:pt x="17060" y="21600"/>
                    <a:pt x="17075" y="21600"/>
                  </a:cubicBezTo>
                  <a:cubicBezTo>
                    <a:pt x="17085" y="21600"/>
                    <a:pt x="17367" y="21313"/>
                    <a:pt x="17521" y="21159"/>
                  </a:cubicBezTo>
                  <a:cubicBezTo>
                    <a:pt x="15519" y="19155"/>
                    <a:pt x="15684" y="19480"/>
                    <a:pt x="15684" y="18251"/>
                  </a:cubicBezTo>
                  <a:cubicBezTo>
                    <a:pt x="15684" y="17253"/>
                    <a:pt x="17280" y="15678"/>
                    <a:pt x="18254" y="15678"/>
                  </a:cubicBezTo>
                  <a:cubicBezTo>
                    <a:pt x="18467" y="15678"/>
                    <a:pt x="18633" y="15672"/>
                    <a:pt x="18771" y="15672"/>
                  </a:cubicBezTo>
                  <a:cubicBezTo>
                    <a:pt x="19449" y="15672"/>
                    <a:pt x="19460" y="15816"/>
                    <a:pt x="21159" y="17517"/>
                  </a:cubicBezTo>
                  <a:cubicBezTo>
                    <a:pt x="21318" y="17358"/>
                    <a:pt x="21599" y="17080"/>
                    <a:pt x="21600" y="17071"/>
                  </a:cubicBezTo>
                  <a:cubicBezTo>
                    <a:pt x="21570" y="14569"/>
                    <a:pt x="19210" y="12177"/>
                    <a:pt x="16712" y="12177"/>
                  </a:cubicBezTo>
                  <a:close/>
                  <a:moveTo>
                    <a:pt x="16712" y="12177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0" name="Group 95">
            <a:extLst>
              <a:ext uri="{FF2B5EF4-FFF2-40B4-BE49-F238E27FC236}">
                <a16:creationId xmlns:a16="http://schemas.microsoft.com/office/drawing/2014/main" id="{AC76947D-C196-486B-9E8F-1352D4C98638}"/>
              </a:ext>
            </a:extLst>
          </p:cNvPr>
          <p:cNvGrpSpPr>
            <a:grpSpLocks/>
          </p:cNvGrpSpPr>
          <p:nvPr/>
        </p:nvGrpSpPr>
        <p:grpSpPr bwMode="auto">
          <a:xfrm>
            <a:off x="10164317" y="2722013"/>
            <a:ext cx="262862" cy="254424"/>
            <a:chOff x="0" y="0"/>
            <a:chExt cx="576" cy="576"/>
          </a:xfrm>
          <a:solidFill>
            <a:srgbClr val="FFFFFF"/>
          </a:solidFill>
          <a:effectLst/>
        </p:grpSpPr>
        <p:sp>
          <p:nvSpPr>
            <p:cNvPr id="46" name="Freeform: Shape 96">
              <a:extLst>
                <a:ext uri="{FF2B5EF4-FFF2-40B4-BE49-F238E27FC236}">
                  <a16:creationId xmlns:a16="http://schemas.microsoft.com/office/drawing/2014/main" id="{71DD56DB-9705-45EF-9F98-7A43EA0D0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76" cy="5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  <a:moveTo>
                    <a:pt x="10800" y="19800"/>
                  </a:moveTo>
                  <a:cubicBezTo>
                    <a:pt x="5837" y="19800"/>
                    <a:pt x="1800" y="15763"/>
                    <a:pt x="1800" y="10800"/>
                  </a:cubicBezTo>
                  <a:cubicBezTo>
                    <a:pt x="1800" y="5837"/>
                    <a:pt x="5837" y="1800"/>
                    <a:pt x="10800" y="1800"/>
                  </a:cubicBezTo>
                  <a:cubicBezTo>
                    <a:pt x="15763" y="1800"/>
                    <a:pt x="19800" y="5837"/>
                    <a:pt x="19800" y="10800"/>
                  </a:cubicBezTo>
                  <a:cubicBezTo>
                    <a:pt x="19800" y="15763"/>
                    <a:pt x="15763" y="19800"/>
                    <a:pt x="10800" y="19800"/>
                  </a:cubicBezTo>
                  <a:close/>
                  <a:moveTo>
                    <a:pt x="10800" y="198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Freeform: Shape 97">
              <a:extLst>
                <a:ext uri="{FF2B5EF4-FFF2-40B4-BE49-F238E27FC236}">
                  <a16:creationId xmlns:a16="http://schemas.microsoft.com/office/drawing/2014/main" id="{8B19062B-29D8-48E3-A6A6-D56085E34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" y="344"/>
              <a:ext cx="75" cy="7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3150" y="0"/>
                  </a:moveTo>
                  <a:lnTo>
                    <a:pt x="0" y="21600"/>
                  </a:lnTo>
                  <a:lnTo>
                    <a:pt x="21600" y="8456"/>
                  </a:lnTo>
                  <a:lnTo>
                    <a:pt x="19944" y="1652"/>
                  </a:lnTo>
                  <a:lnTo>
                    <a:pt x="13150" y="0"/>
                  </a:lnTo>
                  <a:close/>
                  <a:moveTo>
                    <a:pt x="1315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Freeform: Shape 98">
              <a:extLst>
                <a:ext uri="{FF2B5EF4-FFF2-40B4-BE49-F238E27FC236}">
                  <a16:creationId xmlns:a16="http://schemas.microsoft.com/office/drawing/2014/main" id="{63E57248-C695-47E4-AB28-A0E205297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" y="160"/>
              <a:ext cx="75" cy="7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9946" y="19945"/>
                  </a:moveTo>
                  <a:lnTo>
                    <a:pt x="21600" y="13146"/>
                  </a:lnTo>
                  <a:lnTo>
                    <a:pt x="0" y="0"/>
                  </a:lnTo>
                  <a:lnTo>
                    <a:pt x="13149" y="21600"/>
                  </a:lnTo>
                  <a:lnTo>
                    <a:pt x="19946" y="19945"/>
                  </a:lnTo>
                  <a:close/>
                  <a:moveTo>
                    <a:pt x="19946" y="19945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Freeform: Shape 99">
              <a:extLst>
                <a:ext uri="{FF2B5EF4-FFF2-40B4-BE49-F238E27FC236}">
                  <a16:creationId xmlns:a16="http://schemas.microsoft.com/office/drawing/2014/main" id="{A814C18D-4850-48AD-A102-B5C943763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" y="344"/>
              <a:ext cx="75" cy="7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656" y="1653"/>
                  </a:moveTo>
                  <a:lnTo>
                    <a:pt x="0" y="8456"/>
                  </a:lnTo>
                  <a:lnTo>
                    <a:pt x="21600" y="21600"/>
                  </a:lnTo>
                  <a:lnTo>
                    <a:pt x="8447" y="0"/>
                  </a:lnTo>
                  <a:lnTo>
                    <a:pt x="1656" y="1653"/>
                  </a:lnTo>
                  <a:close/>
                  <a:moveTo>
                    <a:pt x="1656" y="165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Freeform: Shape 100">
              <a:extLst>
                <a:ext uri="{FF2B5EF4-FFF2-40B4-BE49-F238E27FC236}">
                  <a16:creationId xmlns:a16="http://schemas.microsoft.com/office/drawing/2014/main" id="{16C31158-5830-4621-A913-25F489722C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" y="160"/>
              <a:ext cx="75" cy="7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8453" y="21600"/>
                  </a:moveTo>
                  <a:lnTo>
                    <a:pt x="21600" y="0"/>
                  </a:lnTo>
                  <a:lnTo>
                    <a:pt x="0" y="13149"/>
                  </a:lnTo>
                  <a:lnTo>
                    <a:pt x="1649" y="19943"/>
                  </a:lnTo>
                  <a:lnTo>
                    <a:pt x="8453" y="21600"/>
                  </a:lnTo>
                  <a:close/>
                  <a:moveTo>
                    <a:pt x="8453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Freeform: Shape 101">
              <a:extLst>
                <a:ext uri="{FF2B5EF4-FFF2-40B4-BE49-F238E27FC236}">
                  <a16:creationId xmlns:a16="http://schemas.microsoft.com/office/drawing/2014/main" id="{9B100145-0217-4AC3-825F-2AA4C26E88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" y="71"/>
              <a:ext cx="435" cy="4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600" h="21600">
                  <a:moveTo>
                    <a:pt x="12911" y="8688"/>
                  </a:moveTo>
                  <a:lnTo>
                    <a:pt x="10802" y="0"/>
                  </a:lnTo>
                  <a:lnTo>
                    <a:pt x="8686" y="8688"/>
                  </a:lnTo>
                  <a:lnTo>
                    <a:pt x="0" y="10800"/>
                  </a:lnTo>
                  <a:lnTo>
                    <a:pt x="8686" y="12912"/>
                  </a:lnTo>
                  <a:lnTo>
                    <a:pt x="10802" y="21600"/>
                  </a:lnTo>
                  <a:lnTo>
                    <a:pt x="12915" y="12912"/>
                  </a:lnTo>
                  <a:lnTo>
                    <a:pt x="21600" y="10800"/>
                  </a:lnTo>
                  <a:lnTo>
                    <a:pt x="12911" y="8688"/>
                  </a:lnTo>
                  <a:close/>
                  <a:moveTo>
                    <a:pt x="10800" y="11860"/>
                  </a:moveTo>
                  <a:cubicBezTo>
                    <a:pt x="10218" y="11860"/>
                    <a:pt x="9746" y="11388"/>
                    <a:pt x="9746" y="10807"/>
                  </a:cubicBezTo>
                  <a:cubicBezTo>
                    <a:pt x="9746" y="10224"/>
                    <a:pt x="10218" y="9752"/>
                    <a:pt x="10800" y="9752"/>
                  </a:cubicBezTo>
                  <a:cubicBezTo>
                    <a:pt x="11382" y="9752"/>
                    <a:pt x="11854" y="10224"/>
                    <a:pt x="11854" y="10807"/>
                  </a:cubicBezTo>
                  <a:cubicBezTo>
                    <a:pt x="11854" y="11388"/>
                    <a:pt x="11382" y="11860"/>
                    <a:pt x="10800" y="11860"/>
                  </a:cubicBezTo>
                  <a:close/>
                  <a:moveTo>
                    <a:pt x="10800" y="1186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1" name="Group 106">
            <a:extLst>
              <a:ext uri="{FF2B5EF4-FFF2-40B4-BE49-F238E27FC236}">
                <a16:creationId xmlns:a16="http://schemas.microsoft.com/office/drawing/2014/main" id="{0C7E5200-9FE5-4C93-9974-C9EDA1A9AA3E}"/>
              </a:ext>
            </a:extLst>
          </p:cNvPr>
          <p:cNvGrpSpPr/>
          <p:nvPr/>
        </p:nvGrpSpPr>
        <p:grpSpPr>
          <a:xfrm>
            <a:off x="7101024" y="1833521"/>
            <a:ext cx="3025760" cy="593624"/>
            <a:chOff x="725817" y="2270701"/>
            <a:chExt cx="1889082" cy="593624"/>
          </a:xfrm>
        </p:grpSpPr>
        <p:sp>
          <p:nvSpPr>
            <p:cNvPr id="44" name="Rectangle 107">
              <a:extLst>
                <a:ext uri="{FF2B5EF4-FFF2-40B4-BE49-F238E27FC236}">
                  <a16:creationId xmlns:a16="http://schemas.microsoft.com/office/drawing/2014/main" id="{8FCD1756-E08E-4C8C-BF20-28B511CECA8D}"/>
                </a:ext>
              </a:extLst>
            </p:cNvPr>
            <p:cNvSpPr/>
            <p:nvPr/>
          </p:nvSpPr>
          <p:spPr>
            <a:xfrm>
              <a:off x="725817" y="2270701"/>
              <a:ext cx="1889082" cy="246221"/>
            </a:xfrm>
            <a:prstGeom prst="rect">
              <a:avLst/>
            </a:prstGeom>
          </p:spPr>
          <p:txBody>
            <a:bodyPr wrap="none" lIns="0" tIns="0" rIns="144000" bIns="0">
              <a:normAutofit/>
            </a:bodyPr>
            <a:lstStyle/>
            <a:p>
              <a:pPr algn="ctr"/>
              <a:r>
                <a:rPr lang="zh-CN" altLang="en-US" sz="1400" b="1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45" name="Rectangle 108">
              <a:extLst>
                <a:ext uri="{FF2B5EF4-FFF2-40B4-BE49-F238E27FC236}">
                  <a16:creationId xmlns:a16="http://schemas.microsoft.com/office/drawing/2014/main" id="{2B4F205B-C7B5-4031-967B-F577DA5CEFDB}"/>
                </a:ext>
              </a:extLst>
            </p:cNvPr>
            <p:cNvSpPr/>
            <p:nvPr/>
          </p:nvSpPr>
          <p:spPr>
            <a:xfrm>
              <a:off x="725817" y="2516922"/>
              <a:ext cx="1889082" cy="347403"/>
            </a:xfrm>
            <a:prstGeom prst="rect">
              <a:avLst/>
            </a:prstGeom>
          </p:spPr>
          <p:txBody>
            <a:bodyPr wrap="square" lIns="0" tIns="0" rIns="144000" bIns="0" anchor="ctr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800">
                  <a:solidFill>
                    <a:schemeClr val="bg1"/>
                  </a:solidFill>
                </a:rPr>
                <a:t>此部分内容作为文字排版占位显示（建议使用主题字体）</a:t>
              </a:r>
            </a:p>
          </p:txBody>
        </p:sp>
      </p:grpSp>
      <p:grpSp>
        <p:nvGrpSpPr>
          <p:cNvPr id="32" name="Group 109">
            <a:extLst>
              <a:ext uri="{FF2B5EF4-FFF2-40B4-BE49-F238E27FC236}">
                <a16:creationId xmlns:a16="http://schemas.microsoft.com/office/drawing/2014/main" id="{C7DA4758-7240-48CD-B5C5-4B381FF6E9C6}"/>
              </a:ext>
            </a:extLst>
          </p:cNvPr>
          <p:cNvGrpSpPr/>
          <p:nvPr/>
        </p:nvGrpSpPr>
        <p:grpSpPr>
          <a:xfrm>
            <a:off x="7101024" y="2552413"/>
            <a:ext cx="3025760" cy="593624"/>
            <a:chOff x="725817" y="2270701"/>
            <a:chExt cx="1889082" cy="593624"/>
          </a:xfrm>
        </p:grpSpPr>
        <p:sp>
          <p:nvSpPr>
            <p:cNvPr id="42" name="Rectangle 110">
              <a:extLst>
                <a:ext uri="{FF2B5EF4-FFF2-40B4-BE49-F238E27FC236}">
                  <a16:creationId xmlns:a16="http://schemas.microsoft.com/office/drawing/2014/main" id="{FE8A5E0A-4C67-4AAF-A6D8-0F1DAF2BF8CA}"/>
                </a:ext>
              </a:extLst>
            </p:cNvPr>
            <p:cNvSpPr/>
            <p:nvPr/>
          </p:nvSpPr>
          <p:spPr>
            <a:xfrm>
              <a:off x="725817" y="2270701"/>
              <a:ext cx="1889082" cy="246221"/>
            </a:xfrm>
            <a:prstGeom prst="rect">
              <a:avLst/>
            </a:prstGeom>
          </p:spPr>
          <p:txBody>
            <a:bodyPr wrap="none" lIns="0" tIns="0" rIns="144000" bIns="0">
              <a:normAutofit/>
            </a:bodyPr>
            <a:lstStyle/>
            <a:p>
              <a:pPr algn="ctr"/>
              <a:r>
                <a:rPr lang="zh-CN" altLang="en-US" sz="1400" b="1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43" name="Rectangle 111">
              <a:extLst>
                <a:ext uri="{FF2B5EF4-FFF2-40B4-BE49-F238E27FC236}">
                  <a16:creationId xmlns:a16="http://schemas.microsoft.com/office/drawing/2014/main" id="{243A5774-648B-438F-9A16-C99DD79170AA}"/>
                </a:ext>
              </a:extLst>
            </p:cNvPr>
            <p:cNvSpPr/>
            <p:nvPr/>
          </p:nvSpPr>
          <p:spPr>
            <a:xfrm>
              <a:off x="725817" y="2516922"/>
              <a:ext cx="1889082" cy="347403"/>
            </a:xfrm>
            <a:prstGeom prst="rect">
              <a:avLst/>
            </a:prstGeom>
          </p:spPr>
          <p:txBody>
            <a:bodyPr wrap="square" lIns="0" tIns="0" rIns="144000" bIns="0" anchor="ctr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800">
                  <a:solidFill>
                    <a:schemeClr val="bg1"/>
                  </a:solidFill>
                </a:rPr>
                <a:t>此部分内容作为文字排版占位显示（建议使用主题字体）</a:t>
              </a:r>
            </a:p>
          </p:txBody>
        </p:sp>
      </p:grpSp>
      <p:grpSp>
        <p:nvGrpSpPr>
          <p:cNvPr id="33" name="Group 112">
            <a:extLst>
              <a:ext uri="{FF2B5EF4-FFF2-40B4-BE49-F238E27FC236}">
                <a16:creationId xmlns:a16="http://schemas.microsoft.com/office/drawing/2014/main" id="{C321E9D2-4A21-4EAE-9668-65352E224CAF}"/>
              </a:ext>
            </a:extLst>
          </p:cNvPr>
          <p:cNvGrpSpPr/>
          <p:nvPr/>
        </p:nvGrpSpPr>
        <p:grpSpPr>
          <a:xfrm>
            <a:off x="7101024" y="3277405"/>
            <a:ext cx="3025760" cy="593624"/>
            <a:chOff x="725817" y="2270701"/>
            <a:chExt cx="1889082" cy="593624"/>
          </a:xfrm>
        </p:grpSpPr>
        <p:sp>
          <p:nvSpPr>
            <p:cNvPr id="40" name="Rectangle 113">
              <a:extLst>
                <a:ext uri="{FF2B5EF4-FFF2-40B4-BE49-F238E27FC236}">
                  <a16:creationId xmlns:a16="http://schemas.microsoft.com/office/drawing/2014/main" id="{3074C0EC-D8B1-4B24-B2FA-CC28F55DE6B1}"/>
                </a:ext>
              </a:extLst>
            </p:cNvPr>
            <p:cNvSpPr/>
            <p:nvPr/>
          </p:nvSpPr>
          <p:spPr>
            <a:xfrm>
              <a:off x="725817" y="2270701"/>
              <a:ext cx="1889082" cy="246221"/>
            </a:xfrm>
            <a:prstGeom prst="rect">
              <a:avLst/>
            </a:prstGeom>
          </p:spPr>
          <p:txBody>
            <a:bodyPr wrap="none" lIns="0" tIns="0" rIns="144000" bIns="0">
              <a:normAutofit/>
            </a:bodyPr>
            <a:lstStyle/>
            <a:p>
              <a:pPr algn="ctr"/>
              <a:r>
                <a:rPr lang="zh-CN" altLang="en-US" sz="1400" b="1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41" name="Rectangle 114">
              <a:extLst>
                <a:ext uri="{FF2B5EF4-FFF2-40B4-BE49-F238E27FC236}">
                  <a16:creationId xmlns:a16="http://schemas.microsoft.com/office/drawing/2014/main" id="{AA8785EE-D2B7-4D2E-8F0C-48C1A336B523}"/>
                </a:ext>
              </a:extLst>
            </p:cNvPr>
            <p:cNvSpPr/>
            <p:nvPr/>
          </p:nvSpPr>
          <p:spPr>
            <a:xfrm>
              <a:off x="725817" y="2516922"/>
              <a:ext cx="1889082" cy="347403"/>
            </a:xfrm>
            <a:prstGeom prst="rect">
              <a:avLst/>
            </a:prstGeom>
          </p:spPr>
          <p:txBody>
            <a:bodyPr wrap="square" lIns="0" tIns="0" rIns="144000" bIns="0" anchor="ctr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800">
                  <a:solidFill>
                    <a:schemeClr val="bg1"/>
                  </a:solidFill>
                </a:rPr>
                <a:t>此部分内容作为文字排版占位显示（建议使用主题字体）</a:t>
              </a:r>
            </a:p>
          </p:txBody>
        </p:sp>
      </p:grpSp>
      <p:grpSp>
        <p:nvGrpSpPr>
          <p:cNvPr id="34" name="Group 115">
            <a:extLst>
              <a:ext uri="{FF2B5EF4-FFF2-40B4-BE49-F238E27FC236}">
                <a16:creationId xmlns:a16="http://schemas.microsoft.com/office/drawing/2014/main" id="{58917620-31DF-48D4-A849-62BDE2A91EDC}"/>
              </a:ext>
            </a:extLst>
          </p:cNvPr>
          <p:cNvGrpSpPr/>
          <p:nvPr/>
        </p:nvGrpSpPr>
        <p:grpSpPr>
          <a:xfrm>
            <a:off x="7101024" y="4015023"/>
            <a:ext cx="3025760" cy="593624"/>
            <a:chOff x="725817" y="2270701"/>
            <a:chExt cx="1889082" cy="593624"/>
          </a:xfrm>
        </p:grpSpPr>
        <p:sp>
          <p:nvSpPr>
            <p:cNvPr id="38" name="Rectangle 116">
              <a:extLst>
                <a:ext uri="{FF2B5EF4-FFF2-40B4-BE49-F238E27FC236}">
                  <a16:creationId xmlns:a16="http://schemas.microsoft.com/office/drawing/2014/main" id="{A830160F-9C25-49C4-BBEB-99559E26A80B}"/>
                </a:ext>
              </a:extLst>
            </p:cNvPr>
            <p:cNvSpPr/>
            <p:nvPr/>
          </p:nvSpPr>
          <p:spPr>
            <a:xfrm>
              <a:off x="725817" y="2270701"/>
              <a:ext cx="1889082" cy="246221"/>
            </a:xfrm>
            <a:prstGeom prst="rect">
              <a:avLst/>
            </a:prstGeom>
          </p:spPr>
          <p:txBody>
            <a:bodyPr wrap="none" lIns="0" tIns="0" rIns="144000" bIns="0">
              <a:normAutofit/>
            </a:bodyPr>
            <a:lstStyle/>
            <a:p>
              <a:pPr algn="ctr"/>
              <a:r>
                <a:rPr lang="zh-CN" altLang="en-US" sz="1400" b="1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39" name="Rectangle 117">
              <a:extLst>
                <a:ext uri="{FF2B5EF4-FFF2-40B4-BE49-F238E27FC236}">
                  <a16:creationId xmlns:a16="http://schemas.microsoft.com/office/drawing/2014/main" id="{9102D75F-D5DE-4F80-9A0F-7CF8634CE72C}"/>
                </a:ext>
              </a:extLst>
            </p:cNvPr>
            <p:cNvSpPr/>
            <p:nvPr/>
          </p:nvSpPr>
          <p:spPr>
            <a:xfrm>
              <a:off x="725817" y="2516922"/>
              <a:ext cx="1889082" cy="347403"/>
            </a:xfrm>
            <a:prstGeom prst="rect">
              <a:avLst/>
            </a:prstGeom>
          </p:spPr>
          <p:txBody>
            <a:bodyPr wrap="square" lIns="0" tIns="0" rIns="144000" bIns="0" anchor="ctr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800">
                  <a:solidFill>
                    <a:schemeClr val="bg1"/>
                  </a:solidFill>
                </a:rPr>
                <a:t>此部分内容作为文字排版占位显示（建议使用主题字体）</a:t>
              </a:r>
            </a:p>
          </p:txBody>
        </p:sp>
      </p:grpSp>
      <p:grpSp>
        <p:nvGrpSpPr>
          <p:cNvPr id="35" name="Group 118">
            <a:extLst>
              <a:ext uri="{FF2B5EF4-FFF2-40B4-BE49-F238E27FC236}">
                <a16:creationId xmlns:a16="http://schemas.microsoft.com/office/drawing/2014/main" id="{D10984AA-3FCB-434D-9AA2-583AFEE6E650}"/>
              </a:ext>
            </a:extLst>
          </p:cNvPr>
          <p:cNvGrpSpPr/>
          <p:nvPr/>
        </p:nvGrpSpPr>
        <p:grpSpPr>
          <a:xfrm>
            <a:off x="7101024" y="4744755"/>
            <a:ext cx="3025760" cy="593624"/>
            <a:chOff x="725817" y="2270701"/>
            <a:chExt cx="1889082" cy="593624"/>
          </a:xfrm>
        </p:grpSpPr>
        <p:sp>
          <p:nvSpPr>
            <p:cNvPr id="36" name="Rectangle 119">
              <a:extLst>
                <a:ext uri="{FF2B5EF4-FFF2-40B4-BE49-F238E27FC236}">
                  <a16:creationId xmlns:a16="http://schemas.microsoft.com/office/drawing/2014/main" id="{797E84ED-E137-45C6-A59C-20FCB7DE51C0}"/>
                </a:ext>
              </a:extLst>
            </p:cNvPr>
            <p:cNvSpPr/>
            <p:nvPr/>
          </p:nvSpPr>
          <p:spPr>
            <a:xfrm>
              <a:off x="725817" y="2270701"/>
              <a:ext cx="1889082" cy="246221"/>
            </a:xfrm>
            <a:prstGeom prst="rect">
              <a:avLst/>
            </a:prstGeom>
          </p:spPr>
          <p:txBody>
            <a:bodyPr wrap="none" lIns="0" tIns="0" rIns="144000" bIns="0">
              <a:normAutofit/>
            </a:bodyPr>
            <a:lstStyle/>
            <a:p>
              <a:pPr algn="ctr"/>
              <a:r>
                <a:rPr lang="zh-CN" altLang="en-US" sz="1400" b="1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37" name="Rectangle 120">
              <a:extLst>
                <a:ext uri="{FF2B5EF4-FFF2-40B4-BE49-F238E27FC236}">
                  <a16:creationId xmlns:a16="http://schemas.microsoft.com/office/drawing/2014/main" id="{02CA1481-D0E4-47EA-9DD2-1DDD6756C4CC}"/>
                </a:ext>
              </a:extLst>
            </p:cNvPr>
            <p:cNvSpPr/>
            <p:nvPr/>
          </p:nvSpPr>
          <p:spPr>
            <a:xfrm>
              <a:off x="725817" y="2516922"/>
              <a:ext cx="1889082" cy="347403"/>
            </a:xfrm>
            <a:prstGeom prst="rect">
              <a:avLst/>
            </a:prstGeom>
          </p:spPr>
          <p:txBody>
            <a:bodyPr wrap="square" lIns="0" tIns="0" rIns="144000" bIns="0" anchor="ctr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800">
                  <a:solidFill>
                    <a:schemeClr val="bg1"/>
                  </a:solidFill>
                </a:rPr>
                <a:t>此部分内容作为文字排版占位显示（建议使用主题字体）</a:t>
              </a:r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3362057" y="480802"/>
            <a:ext cx="5654040" cy="530997"/>
          </a:xfrm>
          <a:prstGeom prst="rect">
            <a:avLst/>
          </a:prstGeom>
          <a:noFill/>
        </p:spPr>
        <p:txBody>
          <a:bodyPr wrap="none" anchor="ctr" anchorCtr="1">
            <a:normAutofit/>
          </a:bodyPr>
          <a:lstStyle/>
          <a:p>
            <a:pPr algn="ctr"/>
            <a:r>
              <a:rPr lang="zh-CN" altLang="en-US" sz="2000" b="1" dirty="0"/>
              <a:t>标题文本预设</a:t>
            </a:r>
          </a:p>
        </p:txBody>
      </p:sp>
    </p:spTree>
    <p:extLst>
      <p:ext uri="{BB962C8B-B14F-4D97-AF65-F5344CB8AC3E}">
        <p14:creationId xmlns:p14="http://schemas.microsoft.com/office/powerpoint/2010/main" val="1865794565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75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75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250"/>
                            </p:stCondLst>
                            <p:childTnLst>
                              <p:par>
                                <p:cTn id="8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500"/>
                            </p:stCondLst>
                            <p:childTnLst>
                              <p:par>
                                <p:cTn id="9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750"/>
                            </p:stCondLst>
                            <p:childTnLst>
                              <p:par>
                                <p:cTn id="9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000"/>
                            </p:stCondLst>
                            <p:childTnLst>
                              <p:par>
                                <p:cTn id="10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6250"/>
                            </p:stCondLst>
                            <p:childTnLst>
                              <p:par>
                                <p:cTn id="10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6500"/>
                            </p:stCondLst>
                            <p:childTnLst>
                              <p:par>
                                <p:cTn id="10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6750"/>
                            </p:stCondLst>
                            <p:childTnLst>
                              <p:par>
                                <p:cTn id="1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7250"/>
                            </p:stCondLst>
                            <p:childTnLst>
                              <p:par>
                                <p:cTn id="1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500"/>
                            </p:stCondLst>
                            <p:childTnLst>
                              <p:par>
                                <p:cTn id="1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7750"/>
                            </p:stCondLst>
                            <p:childTnLst>
                              <p:par>
                                <p:cTn id="1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000"/>
                            </p:stCondLst>
                            <p:childTnLst>
                              <p:par>
                                <p:cTn id="1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  <p:bldP spid="26" grpId="0" animBg="1"/>
      <p:bldP spid="27" grpId="0" animBg="1"/>
      <p:bldP spid="7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AutoShape 19">
            <a:extLst>
              <a:ext uri="{FF2B5EF4-FFF2-40B4-BE49-F238E27FC236}">
                <a16:creationId xmlns:a16="http://schemas.microsoft.com/office/drawing/2014/main" id="{CA68A35D-906C-4BD5-8653-2CCD63316AEE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 rot="10800000">
            <a:off x="3835" y="-38137"/>
            <a:ext cx="12188165" cy="2006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" name="Freeform 21">
            <a:extLst>
              <a:ext uri="{FF2B5EF4-FFF2-40B4-BE49-F238E27FC236}">
                <a16:creationId xmlns:a16="http://schemas.microsoft.com/office/drawing/2014/main" id="{1F99770A-BE2E-4777-9508-17AD99C2E30F}"/>
              </a:ext>
            </a:extLst>
          </p:cNvPr>
          <p:cNvSpPr>
            <a:spLocks/>
          </p:cNvSpPr>
          <p:nvPr/>
        </p:nvSpPr>
        <p:spPr bwMode="auto">
          <a:xfrm rot="10800000">
            <a:off x="0" y="-38137"/>
            <a:ext cx="12184330" cy="2011441"/>
          </a:xfrm>
          <a:custGeom>
            <a:avLst/>
            <a:gdLst>
              <a:gd name="T0" fmla="*/ 5120 w 5120"/>
              <a:gd name="T1" fmla="*/ 246 h 1277"/>
              <a:gd name="T2" fmla="*/ 4536 w 5120"/>
              <a:gd name="T3" fmla="*/ 0 h 1277"/>
              <a:gd name="T4" fmla="*/ 2732 w 5120"/>
              <a:gd name="T5" fmla="*/ 1028 h 1277"/>
              <a:gd name="T6" fmla="*/ 1360 w 5120"/>
              <a:gd name="T7" fmla="*/ 460 h 1277"/>
              <a:gd name="T8" fmla="*/ 0 w 5120"/>
              <a:gd name="T9" fmla="*/ 1025 h 1277"/>
              <a:gd name="T10" fmla="*/ 0 w 5120"/>
              <a:gd name="T11" fmla="*/ 1277 h 1277"/>
              <a:gd name="T12" fmla="*/ 5120 w 5120"/>
              <a:gd name="T13" fmla="*/ 1277 h 1277"/>
              <a:gd name="T14" fmla="*/ 5120 w 5120"/>
              <a:gd name="T15" fmla="*/ 246 h 1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20" h="1277">
                <a:moveTo>
                  <a:pt x="5120" y="246"/>
                </a:moveTo>
                <a:cubicBezTo>
                  <a:pt x="4927" y="104"/>
                  <a:pt x="4733" y="0"/>
                  <a:pt x="4536" y="0"/>
                </a:cubicBezTo>
                <a:cubicBezTo>
                  <a:pt x="3917" y="0"/>
                  <a:pt x="3348" y="1028"/>
                  <a:pt x="2732" y="1028"/>
                </a:cubicBezTo>
                <a:cubicBezTo>
                  <a:pt x="2116" y="1028"/>
                  <a:pt x="1979" y="460"/>
                  <a:pt x="1360" y="460"/>
                </a:cubicBezTo>
                <a:cubicBezTo>
                  <a:pt x="741" y="460"/>
                  <a:pt x="619" y="1025"/>
                  <a:pt x="0" y="1025"/>
                </a:cubicBezTo>
                <a:cubicBezTo>
                  <a:pt x="0" y="1277"/>
                  <a:pt x="0" y="1277"/>
                  <a:pt x="0" y="1277"/>
                </a:cubicBezTo>
                <a:cubicBezTo>
                  <a:pt x="5120" y="1277"/>
                  <a:pt x="5120" y="1277"/>
                  <a:pt x="5120" y="1277"/>
                </a:cubicBezTo>
                <a:lnTo>
                  <a:pt x="5120" y="246"/>
                </a:lnTo>
                <a:close/>
              </a:path>
            </a:pathLst>
          </a:custGeom>
          <a:solidFill>
            <a:srgbClr val="1E9F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2" name="Group 24">
            <a:extLst>
              <a:ext uri="{FF2B5EF4-FFF2-40B4-BE49-F238E27FC236}">
                <a16:creationId xmlns:a16="http://schemas.microsoft.com/office/drawing/2014/main" id="{4BF2104F-4C16-46BC-97D2-F3876DE704C6}"/>
              </a:ext>
            </a:extLst>
          </p:cNvPr>
          <p:cNvGrpSpPr/>
          <p:nvPr/>
        </p:nvGrpSpPr>
        <p:grpSpPr>
          <a:xfrm rot="21031714">
            <a:off x="5495030" y="1758579"/>
            <a:ext cx="1456266" cy="2066998"/>
            <a:chOff x="3959226" y="1863726"/>
            <a:chExt cx="1851025" cy="2627312"/>
          </a:xfrm>
          <a:solidFill>
            <a:schemeClr val="accent2"/>
          </a:solidFill>
        </p:grpSpPr>
        <p:sp>
          <p:nvSpPr>
            <p:cNvPr id="55" name="Freeform: Shape 25">
              <a:extLst>
                <a:ext uri="{FF2B5EF4-FFF2-40B4-BE49-F238E27FC236}">
                  <a16:creationId xmlns:a16="http://schemas.microsoft.com/office/drawing/2014/main" id="{D16B7F88-4209-4CFB-8833-5F37B9E806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9226" y="1863726"/>
              <a:ext cx="1851025" cy="2363788"/>
            </a:xfrm>
            <a:custGeom>
              <a:avLst/>
              <a:gdLst>
                <a:gd name="T0" fmla="*/ 1593 w 1866"/>
                <a:gd name="T1" fmla="*/ 273 h 2386"/>
                <a:gd name="T2" fmla="*/ 1593 w 1866"/>
                <a:gd name="T3" fmla="*/ 273 h 2386"/>
                <a:gd name="T4" fmla="*/ 933 w 1866"/>
                <a:gd name="T5" fmla="*/ 0 h 2386"/>
                <a:gd name="T6" fmla="*/ 273 w 1866"/>
                <a:gd name="T7" fmla="*/ 273 h 2386"/>
                <a:gd name="T8" fmla="*/ 0 w 1866"/>
                <a:gd name="T9" fmla="*/ 933 h 2386"/>
                <a:gd name="T10" fmla="*/ 128 w 1866"/>
                <a:gd name="T11" fmla="*/ 1406 h 2386"/>
                <a:gd name="T12" fmla="*/ 425 w 1866"/>
                <a:gd name="T13" fmla="*/ 1716 h 2386"/>
                <a:gd name="T14" fmla="*/ 425 w 1866"/>
                <a:gd name="T15" fmla="*/ 2171 h 2386"/>
                <a:gd name="T16" fmla="*/ 640 w 1866"/>
                <a:gd name="T17" fmla="*/ 2386 h 2386"/>
                <a:gd name="T18" fmla="*/ 1226 w 1866"/>
                <a:gd name="T19" fmla="*/ 2386 h 2386"/>
                <a:gd name="T20" fmla="*/ 1441 w 1866"/>
                <a:gd name="T21" fmla="*/ 2171 h 2386"/>
                <a:gd name="T22" fmla="*/ 1441 w 1866"/>
                <a:gd name="T23" fmla="*/ 1717 h 2386"/>
                <a:gd name="T24" fmla="*/ 1738 w 1866"/>
                <a:gd name="T25" fmla="*/ 1407 h 2386"/>
                <a:gd name="T26" fmla="*/ 1866 w 1866"/>
                <a:gd name="T27" fmla="*/ 933 h 2386"/>
                <a:gd name="T28" fmla="*/ 1593 w 1866"/>
                <a:gd name="T29" fmla="*/ 273 h 2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66" h="2386">
                  <a:moveTo>
                    <a:pt x="1593" y="273"/>
                  </a:moveTo>
                  <a:cubicBezTo>
                    <a:pt x="1593" y="273"/>
                    <a:pt x="1593" y="273"/>
                    <a:pt x="1593" y="273"/>
                  </a:cubicBezTo>
                  <a:cubicBezTo>
                    <a:pt x="1417" y="97"/>
                    <a:pt x="1182" y="0"/>
                    <a:pt x="933" y="0"/>
                  </a:cubicBezTo>
                  <a:cubicBezTo>
                    <a:pt x="684" y="0"/>
                    <a:pt x="450" y="97"/>
                    <a:pt x="273" y="273"/>
                  </a:cubicBezTo>
                  <a:cubicBezTo>
                    <a:pt x="97" y="450"/>
                    <a:pt x="0" y="684"/>
                    <a:pt x="0" y="933"/>
                  </a:cubicBezTo>
                  <a:cubicBezTo>
                    <a:pt x="0" y="1100"/>
                    <a:pt x="44" y="1263"/>
                    <a:pt x="128" y="1406"/>
                  </a:cubicBezTo>
                  <a:cubicBezTo>
                    <a:pt x="202" y="1531"/>
                    <a:pt x="304" y="1637"/>
                    <a:pt x="425" y="1716"/>
                  </a:cubicBezTo>
                  <a:cubicBezTo>
                    <a:pt x="425" y="2171"/>
                    <a:pt x="425" y="2171"/>
                    <a:pt x="425" y="2171"/>
                  </a:cubicBezTo>
                  <a:cubicBezTo>
                    <a:pt x="425" y="2290"/>
                    <a:pt x="521" y="2386"/>
                    <a:pt x="640" y="2386"/>
                  </a:cubicBezTo>
                  <a:cubicBezTo>
                    <a:pt x="1226" y="2386"/>
                    <a:pt x="1226" y="2386"/>
                    <a:pt x="1226" y="2386"/>
                  </a:cubicBezTo>
                  <a:cubicBezTo>
                    <a:pt x="1344" y="2386"/>
                    <a:pt x="1441" y="2290"/>
                    <a:pt x="1441" y="2171"/>
                  </a:cubicBezTo>
                  <a:cubicBezTo>
                    <a:pt x="1441" y="1717"/>
                    <a:pt x="1441" y="1717"/>
                    <a:pt x="1441" y="1717"/>
                  </a:cubicBezTo>
                  <a:cubicBezTo>
                    <a:pt x="1562" y="1638"/>
                    <a:pt x="1664" y="1531"/>
                    <a:pt x="1738" y="1407"/>
                  </a:cubicBezTo>
                  <a:cubicBezTo>
                    <a:pt x="1822" y="1264"/>
                    <a:pt x="1866" y="1100"/>
                    <a:pt x="1866" y="933"/>
                  </a:cubicBezTo>
                  <a:cubicBezTo>
                    <a:pt x="1866" y="684"/>
                    <a:pt x="1769" y="450"/>
                    <a:pt x="1593" y="273"/>
                  </a:cubicBezTo>
                  <a:close/>
                </a:path>
              </a:pathLst>
            </a:custGeom>
            <a:grpFill/>
            <a:ln w="57150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Freeform: Shape 26">
              <a:extLst>
                <a:ext uri="{FF2B5EF4-FFF2-40B4-BE49-F238E27FC236}">
                  <a16:creationId xmlns:a16="http://schemas.microsoft.com/office/drawing/2014/main" id="{0EE201A9-FD32-45F8-84D0-B526A419C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788" y="4329113"/>
              <a:ext cx="725488" cy="161925"/>
            </a:xfrm>
            <a:custGeom>
              <a:avLst/>
              <a:gdLst>
                <a:gd name="T0" fmla="*/ 649 w 731"/>
                <a:gd name="T1" fmla="*/ 0 h 164"/>
                <a:gd name="T2" fmla="*/ 81 w 731"/>
                <a:gd name="T3" fmla="*/ 0 h 164"/>
                <a:gd name="T4" fmla="*/ 0 w 731"/>
                <a:gd name="T5" fmla="*/ 82 h 164"/>
                <a:gd name="T6" fmla="*/ 81 w 731"/>
                <a:gd name="T7" fmla="*/ 164 h 164"/>
                <a:gd name="T8" fmla="*/ 649 w 731"/>
                <a:gd name="T9" fmla="*/ 164 h 164"/>
                <a:gd name="T10" fmla="*/ 731 w 731"/>
                <a:gd name="T11" fmla="*/ 82 h 164"/>
                <a:gd name="T12" fmla="*/ 649 w 731"/>
                <a:gd name="T1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1" h="164">
                  <a:moveTo>
                    <a:pt x="649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6"/>
                    <a:pt x="0" y="82"/>
                  </a:cubicBezTo>
                  <a:cubicBezTo>
                    <a:pt x="0" y="127"/>
                    <a:pt x="36" y="164"/>
                    <a:pt x="81" y="164"/>
                  </a:cubicBezTo>
                  <a:cubicBezTo>
                    <a:pt x="649" y="164"/>
                    <a:pt x="649" y="164"/>
                    <a:pt x="649" y="164"/>
                  </a:cubicBezTo>
                  <a:cubicBezTo>
                    <a:pt x="694" y="164"/>
                    <a:pt x="731" y="127"/>
                    <a:pt x="731" y="82"/>
                  </a:cubicBezTo>
                  <a:cubicBezTo>
                    <a:pt x="731" y="36"/>
                    <a:pt x="694" y="0"/>
                    <a:pt x="649" y="0"/>
                  </a:cubicBezTo>
                  <a:close/>
                </a:path>
              </a:pathLst>
            </a:custGeom>
            <a:grpFill/>
            <a:ln w="57150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3" name="Group 21">
            <a:extLst>
              <a:ext uri="{FF2B5EF4-FFF2-40B4-BE49-F238E27FC236}">
                <a16:creationId xmlns:a16="http://schemas.microsoft.com/office/drawing/2014/main" id="{1A8E84A2-E282-46A5-B7F6-CF4111E6F88C}"/>
              </a:ext>
            </a:extLst>
          </p:cNvPr>
          <p:cNvGrpSpPr/>
          <p:nvPr/>
        </p:nvGrpSpPr>
        <p:grpSpPr>
          <a:xfrm rot="1390967">
            <a:off x="6522972" y="2180663"/>
            <a:ext cx="1456266" cy="2066998"/>
            <a:chOff x="3959226" y="1863726"/>
            <a:chExt cx="1851025" cy="2627312"/>
          </a:xfrm>
          <a:solidFill>
            <a:schemeClr val="accent4"/>
          </a:solidFill>
        </p:grpSpPr>
        <p:sp>
          <p:nvSpPr>
            <p:cNvPr id="53" name="Freeform: Shape 22">
              <a:extLst>
                <a:ext uri="{FF2B5EF4-FFF2-40B4-BE49-F238E27FC236}">
                  <a16:creationId xmlns:a16="http://schemas.microsoft.com/office/drawing/2014/main" id="{DA8504A3-AC66-4E85-B405-67AEE7EFE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9226" y="1863726"/>
              <a:ext cx="1851025" cy="2363788"/>
            </a:xfrm>
            <a:custGeom>
              <a:avLst/>
              <a:gdLst>
                <a:gd name="T0" fmla="*/ 1593 w 1866"/>
                <a:gd name="T1" fmla="*/ 273 h 2386"/>
                <a:gd name="T2" fmla="*/ 1593 w 1866"/>
                <a:gd name="T3" fmla="*/ 273 h 2386"/>
                <a:gd name="T4" fmla="*/ 933 w 1866"/>
                <a:gd name="T5" fmla="*/ 0 h 2386"/>
                <a:gd name="T6" fmla="*/ 273 w 1866"/>
                <a:gd name="T7" fmla="*/ 273 h 2386"/>
                <a:gd name="T8" fmla="*/ 0 w 1866"/>
                <a:gd name="T9" fmla="*/ 933 h 2386"/>
                <a:gd name="T10" fmla="*/ 128 w 1866"/>
                <a:gd name="T11" fmla="*/ 1406 h 2386"/>
                <a:gd name="T12" fmla="*/ 425 w 1866"/>
                <a:gd name="T13" fmla="*/ 1716 h 2386"/>
                <a:gd name="T14" fmla="*/ 425 w 1866"/>
                <a:gd name="T15" fmla="*/ 2171 h 2386"/>
                <a:gd name="T16" fmla="*/ 640 w 1866"/>
                <a:gd name="T17" fmla="*/ 2386 h 2386"/>
                <a:gd name="T18" fmla="*/ 1226 w 1866"/>
                <a:gd name="T19" fmla="*/ 2386 h 2386"/>
                <a:gd name="T20" fmla="*/ 1441 w 1866"/>
                <a:gd name="T21" fmla="*/ 2171 h 2386"/>
                <a:gd name="T22" fmla="*/ 1441 w 1866"/>
                <a:gd name="T23" fmla="*/ 1717 h 2386"/>
                <a:gd name="T24" fmla="*/ 1738 w 1866"/>
                <a:gd name="T25" fmla="*/ 1407 h 2386"/>
                <a:gd name="T26" fmla="*/ 1866 w 1866"/>
                <a:gd name="T27" fmla="*/ 933 h 2386"/>
                <a:gd name="T28" fmla="*/ 1593 w 1866"/>
                <a:gd name="T29" fmla="*/ 273 h 2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66" h="2386">
                  <a:moveTo>
                    <a:pt x="1593" y="273"/>
                  </a:moveTo>
                  <a:cubicBezTo>
                    <a:pt x="1593" y="273"/>
                    <a:pt x="1593" y="273"/>
                    <a:pt x="1593" y="273"/>
                  </a:cubicBezTo>
                  <a:cubicBezTo>
                    <a:pt x="1417" y="97"/>
                    <a:pt x="1182" y="0"/>
                    <a:pt x="933" y="0"/>
                  </a:cubicBezTo>
                  <a:cubicBezTo>
                    <a:pt x="684" y="0"/>
                    <a:pt x="450" y="97"/>
                    <a:pt x="273" y="273"/>
                  </a:cubicBezTo>
                  <a:cubicBezTo>
                    <a:pt x="97" y="450"/>
                    <a:pt x="0" y="684"/>
                    <a:pt x="0" y="933"/>
                  </a:cubicBezTo>
                  <a:cubicBezTo>
                    <a:pt x="0" y="1100"/>
                    <a:pt x="44" y="1263"/>
                    <a:pt x="128" y="1406"/>
                  </a:cubicBezTo>
                  <a:cubicBezTo>
                    <a:pt x="202" y="1531"/>
                    <a:pt x="304" y="1637"/>
                    <a:pt x="425" y="1716"/>
                  </a:cubicBezTo>
                  <a:cubicBezTo>
                    <a:pt x="425" y="2171"/>
                    <a:pt x="425" y="2171"/>
                    <a:pt x="425" y="2171"/>
                  </a:cubicBezTo>
                  <a:cubicBezTo>
                    <a:pt x="425" y="2290"/>
                    <a:pt x="521" y="2386"/>
                    <a:pt x="640" y="2386"/>
                  </a:cubicBezTo>
                  <a:cubicBezTo>
                    <a:pt x="1226" y="2386"/>
                    <a:pt x="1226" y="2386"/>
                    <a:pt x="1226" y="2386"/>
                  </a:cubicBezTo>
                  <a:cubicBezTo>
                    <a:pt x="1344" y="2386"/>
                    <a:pt x="1441" y="2290"/>
                    <a:pt x="1441" y="2171"/>
                  </a:cubicBezTo>
                  <a:cubicBezTo>
                    <a:pt x="1441" y="1717"/>
                    <a:pt x="1441" y="1717"/>
                    <a:pt x="1441" y="1717"/>
                  </a:cubicBezTo>
                  <a:cubicBezTo>
                    <a:pt x="1562" y="1638"/>
                    <a:pt x="1664" y="1531"/>
                    <a:pt x="1738" y="1407"/>
                  </a:cubicBezTo>
                  <a:cubicBezTo>
                    <a:pt x="1822" y="1264"/>
                    <a:pt x="1866" y="1100"/>
                    <a:pt x="1866" y="933"/>
                  </a:cubicBezTo>
                  <a:cubicBezTo>
                    <a:pt x="1866" y="684"/>
                    <a:pt x="1769" y="450"/>
                    <a:pt x="1593" y="273"/>
                  </a:cubicBezTo>
                  <a:close/>
                </a:path>
              </a:pathLst>
            </a:custGeom>
            <a:grpFill/>
            <a:ln w="57150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Freeform: Shape 23">
              <a:extLst>
                <a:ext uri="{FF2B5EF4-FFF2-40B4-BE49-F238E27FC236}">
                  <a16:creationId xmlns:a16="http://schemas.microsoft.com/office/drawing/2014/main" id="{2400A2BF-EA36-4C19-9AED-44BAB538A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788" y="4329113"/>
              <a:ext cx="725488" cy="161925"/>
            </a:xfrm>
            <a:custGeom>
              <a:avLst/>
              <a:gdLst>
                <a:gd name="T0" fmla="*/ 649 w 731"/>
                <a:gd name="T1" fmla="*/ 0 h 164"/>
                <a:gd name="T2" fmla="*/ 81 w 731"/>
                <a:gd name="T3" fmla="*/ 0 h 164"/>
                <a:gd name="T4" fmla="*/ 0 w 731"/>
                <a:gd name="T5" fmla="*/ 82 h 164"/>
                <a:gd name="T6" fmla="*/ 81 w 731"/>
                <a:gd name="T7" fmla="*/ 164 h 164"/>
                <a:gd name="T8" fmla="*/ 649 w 731"/>
                <a:gd name="T9" fmla="*/ 164 h 164"/>
                <a:gd name="T10" fmla="*/ 731 w 731"/>
                <a:gd name="T11" fmla="*/ 82 h 164"/>
                <a:gd name="T12" fmla="*/ 649 w 731"/>
                <a:gd name="T1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1" h="164">
                  <a:moveTo>
                    <a:pt x="649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6"/>
                    <a:pt x="0" y="82"/>
                  </a:cubicBezTo>
                  <a:cubicBezTo>
                    <a:pt x="0" y="127"/>
                    <a:pt x="36" y="164"/>
                    <a:pt x="81" y="164"/>
                  </a:cubicBezTo>
                  <a:cubicBezTo>
                    <a:pt x="649" y="164"/>
                    <a:pt x="649" y="164"/>
                    <a:pt x="649" y="164"/>
                  </a:cubicBezTo>
                  <a:cubicBezTo>
                    <a:pt x="694" y="164"/>
                    <a:pt x="731" y="127"/>
                    <a:pt x="731" y="82"/>
                  </a:cubicBezTo>
                  <a:cubicBezTo>
                    <a:pt x="731" y="36"/>
                    <a:pt x="694" y="0"/>
                    <a:pt x="649" y="0"/>
                  </a:cubicBezTo>
                  <a:close/>
                </a:path>
              </a:pathLst>
            </a:custGeom>
            <a:grpFill/>
            <a:ln w="57150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4" name="Group 20">
            <a:extLst>
              <a:ext uri="{FF2B5EF4-FFF2-40B4-BE49-F238E27FC236}">
                <a16:creationId xmlns:a16="http://schemas.microsoft.com/office/drawing/2014/main" id="{2D5E50FC-4BFD-4F10-9716-C26CC43EC41D}"/>
              </a:ext>
            </a:extLst>
          </p:cNvPr>
          <p:cNvGrpSpPr/>
          <p:nvPr/>
        </p:nvGrpSpPr>
        <p:grpSpPr>
          <a:xfrm rot="7460928">
            <a:off x="5165074" y="2657318"/>
            <a:ext cx="1456266" cy="2066998"/>
            <a:chOff x="3959226" y="1863726"/>
            <a:chExt cx="1851025" cy="2627312"/>
          </a:xfrm>
        </p:grpSpPr>
        <p:sp>
          <p:nvSpPr>
            <p:cNvPr id="51" name="Freeform: Shape 18">
              <a:extLst>
                <a:ext uri="{FF2B5EF4-FFF2-40B4-BE49-F238E27FC236}">
                  <a16:creationId xmlns:a16="http://schemas.microsoft.com/office/drawing/2014/main" id="{A6CC66F6-DBB2-4B06-9841-CC79B44A5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9226" y="1863726"/>
              <a:ext cx="1851025" cy="2363788"/>
            </a:xfrm>
            <a:custGeom>
              <a:avLst/>
              <a:gdLst>
                <a:gd name="T0" fmla="*/ 1593 w 1866"/>
                <a:gd name="T1" fmla="*/ 273 h 2386"/>
                <a:gd name="T2" fmla="*/ 1593 w 1866"/>
                <a:gd name="T3" fmla="*/ 273 h 2386"/>
                <a:gd name="T4" fmla="*/ 933 w 1866"/>
                <a:gd name="T5" fmla="*/ 0 h 2386"/>
                <a:gd name="T6" fmla="*/ 273 w 1866"/>
                <a:gd name="T7" fmla="*/ 273 h 2386"/>
                <a:gd name="T8" fmla="*/ 0 w 1866"/>
                <a:gd name="T9" fmla="*/ 933 h 2386"/>
                <a:gd name="T10" fmla="*/ 128 w 1866"/>
                <a:gd name="T11" fmla="*/ 1406 h 2386"/>
                <a:gd name="T12" fmla="*/ 425 w 1866"/>
                <a:gd name="T13" fmla="*/ 1716 h 2386"/>
                <a:gd name="T14" fmla="*/ 425 w 1866"/>
                <a:gd name="T15" fmla="*/ 2171 h 2386"/>
                <a:gd name="T16" fmla="*/ 640 w 1866"/>
                <a:gd name="T17" fmla="*/ 2386 h 2386"/>
                <a:gd name="T18" fmla="*/ 1226 w 1866"/>
                <a:gd name="T19" fmla="*/ 2386 h 2386"/>
                <a:gd name="T20" fmla="*/ 1441 w 1866"/>
                <a:gd name="T21" fmla="*/ 2171 h 2386"/>
                <a:gd name="T22" fmla="*/ 1441 w 1866"/>
                <a:gd name="T23" fmla="*/ 1717 h 2386"/>
                <a:gd name="T24" fmla="*/ 1738 w 1866"/>
                <a:gd name="T25" fmla="*/ 1407 h 2386"/>
                <a:gd name="T26" fmla="*/ 1866 w 1866"/>
                <a:gd name="T27" fmla="*/ 933 h 2386"/>
                <a:gd name="T28" fmla="*/ 1593 w 1866"/>
                <a:gd name="T29" fmla="*/ 273 h 2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66" h="2386">
                  <a:moveTo>
                    <a:pt x="1593" y="273"/>
                  </a:moveTo>
                  <a:cubicBezTo>
                    <a:pt x="1593" y="273"/>
                    <a:pt x="1593" y="273"/>
                    <a:pt x="1593" y="273"/>
                  </a:cubicBezTo>
                  <a:cubicBezTo>
                    <a:pt x="1417" y="97"/>
                    <a:pt x="1182" y="0"/>
                    <a:pt x="933" y="0"/>
                  </a:cubicBezTo>
                  <a:cubicBezTo>
                    <a:pt x="684" y="0"/>
                    <a:pt x="450" y="97"/>
                    <a:pt x="273" y="273"/>
                  </a:cubicBezTo>
                  <a:cubicBezTo>
                    <a:pt x="97" y="450"/>
                    <a:pt x="0" y="684"/>
                    <a:pt x="0" y="933"/>
                  </a:cubicBezTo>
                  <a:cubicBezTo>
                    <a:pt x="0" y="1100"/>
                    <a:pt x="44" y="1263"/>
                    <a:pt x="128" y="1406"/>
                  </a:cubicBezTo>
                  <a:cubicBezTo>
                    <a:pt x="202" y="1531"/>
                    <a:pt x="304" y="1637"/>
                    <a:pt x="425" y="1716"/>
                  </a:cubicBezTo>
                  <a:cubicBezTo>
                    <a:pt x="425" y="2171"/>
                    <a:pt x="425" y="2171"/>
                    <a:pt x="425" y="2171"/>
                  </a:cubicBezTo>
                  <a:cubicBezTo>
                    <a:pt x="425" y="2290"/>
                    <a:pt x="521" y="2386"/>
                    <a:pt x="640" y="2386"/>
                  </a:cubicBezTo>
                  <a:cubicBezTo>
                    <a:pt x="1226" y="2386"/>
                    <a:pt x="1226" y="2386"/>
                    <a:pt x="1226" y="2386"/>
                  </a:cubicBezTo>
                  <a:cubicBezTo>
                    <a:pt x="1344" y="2386"/>
                    <a:pt x="1441" y="2290"/>
                    <a:pt x="1441" y="2171"/>
                  </a:cubicBezTo>
                  <a:cubicBezTo>
                    <a:pt x="1441" y="1717"/>
                    <a:pt x="1441" y="1717"/>
                    <a:pt x="1441" y="1717"/>
                  </a:cubicBezTo>
                  <a:cubicBezTo>
                    <a:pt x="1562" y="1638"/>
                    <a:pt x="1664" y="1531"/>
                    <a:pt x="1738" y="1407"/>
                  </a:cubicBezTo>
                  <a:cubicBezTo>
                    <a:pt x="1822" y="1264"/>
                    <a:pt x="1866" y="1100"/>
                    <a:pt x="1866" y="933"/>
                  </a:cubicBezTo>
                  <a:cubicBezTo>
                    <a:pt x="1866" y="684"/>
                    <a:pt x="1769" y="450"/>
                    <a:pt x="1593" y="273"/>
                  </a:cubicBezTo>
                  <a:close/>
                </a:path>
              </a:pathLst>
            </a:custGeom>
            <a:solidFill>
              <a:schemeClr val="accent1"/>
            </a:solidFill>
            <a:ln w="57150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Freeform: Shape 19">
              <a:extLst>
                <a:ext uri="{FF2B5EF4-FFF2-40B4-BE49-F238E27FC236}">
                  <a16:creationId xmlns:a16="http://schemas.microsoft.com/office/drawing/2014/main" id="{9D635DB9-D44E-46A3-AA5F-EA590215D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788" y="4329113"/>
              <a:ext cx="725488" cy="161925"/>
            </a:xfrm>
            <a:custGeom>
              <a:avLst/>
              <a:gdLst>
                <a:gd name="T0" fmla="*/ 649 w 731"/>
                <a:gd name="T1" fmla="*/ 0 h 164"/>
                <a:gd name="T2" fmla="*/ 81 w 731"/>
                <a:gd name="T3" fmla="*/ 0 h 164"/>
                <a:gd name="T4" fmla="*/ 0 w 731"/>
                <a:gd name="T5" fmla="*/ 82 h 164"/>
                <a:gd name="T6" fmla="*/ 81 w 731"/>
                <a:gd name="T7" fmla="*/ 164 h 164"/>
                <a:gd name="T8" fmla="*/ 649 w 731"/>
                <a:gd name="T9" fmla="*/ 164 h 164"/>
                <a:gd name="T10" fmla="*/ 731 w 731"/>
                <a:gd name="T11" fmla="*/ 82 h 164"/>
                <a:gd name="T12" fmla="*/ 649 w 731"/>
                <a:gd name="T1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1" h="164">
                  <a:moveTo>
                    <a:pt x="649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6"/>
                    <a:pt x="0" y="82"/>
                  </a:cubicBezTo>
                  <a:cubicBezTo>
                    <a:pt x="0" y="127"/>
                    <a:pt x="36" y="164"/>
                    <a:pt x="81" y="164"/>
                  </a:cubicBezTo>
                  <a:cubicBezTo>
                    <a:pt x="649" y="164"/>
                    <a:pt x="649" y="164"/>
                    <a:pt x="649" y="164"/>
                  </a:cubicBezTo>
                  <a:cubicBezTo>
                    <a:pt x="694" y="164"/>
                    <a:pt x="731" y="127"/>
                    <a:pt x="731" y="82"/>
                  </a:cubicBezTo>
                  <a:cubicBezTo>
                    <a:pt x="731" y="36"/>
                    <a:pt x="694" y="0"/>
                    <a:pt x="649" y="0"/>
                  </a:cubicBezTo>
                  <a:close/>
                </a:path>
              </a:pathLst>
            </a:custGeom>
            <a:solidFill>
              <a:schemeClr val="accent1"/>
            </a:solidFill>
            <a:ln w="57150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5" name="Group 39">
            <a:extLst>
              <a:ext uri="{FF2B5EF4-FFF2-40B4-BE49-F238E27FC236}">
                <a16:creationId xmlns:a16="http://schemas.microsoft.com/office/drawing/2014/main" id="{98603C99-24C8-4C49-AC88-9F8B32E12CA0}"/>
              </a:ext>
            </a:extLst>
          </p:cNvPr>
          <p:cNvGrpSpPr/>
          <p:nvPr/>
        </p:nvGrpSpPr>
        <p:grpSpPr>
          <a:xfrm>
            <a:off x="5831036" y="2164209"/>
            <a:ext cx="614905" cy="616437"/>
            <a:chOff x="5746699" y="2884815"/>
            <a:chExt cx="712151" cy="713925"/>
          </a:xfrm>
          <a:effectLst/>
        </p:grpSpPr>
        <p:sp>
          <p:nvSpPr>
            <p:cNvPr id="49" name="Freeform: Shape 40">
              <a:extLst>
                <a:ext uri="{FF2B5EF4-FFF2-40B4-BE49-F238E27FC236}">
                  <a16:creationId xmlns:a16="http://schemas.microsoft.com/office/drawing/2014/main" id="{DAB11645-DC17-4BD3-85F6-1D7B66556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6699" y="2884815"/>
              <a:ext cx="712151" cy="713925"/>
            </a:xfrm>
            <a:custGeom>
              <a:avLst/>
              <a:gdLst>
                <a:gd name="T0" fmla="*/ 2594 w 5188"/>
                <a:gd name="T1" fmla="*/ 0 h 5188"/>
                <a:gd name="T2" fmla="*/ 2594 w 5188"/>
                <a:gd name="T3" fmla="*/ 0 h 5188"/>
                <a:gd name="T4" fmla="*/ 0 w 5188"/>
                <a:gd name="T5" fmla="*/ 2593 h 5188"/>
                <a:gd name="T6" fmla="*/ 2594 w 5188"/>
                <a:gd name="T7" fmla="*/ 5188 h 5188"/>
                <a:gd name="T8" fmla="*/ 5188 w 5188"/>
                <a:gd name="T9" fmla="*/ 2593 h 5188"/>
                <a:gd name="T10" fmla="*/ 2594 w 5188"/>
                <a:gd name="T11" fmla="*/ 0 h 5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88" h="5188">
                  <a:moveTo>
                    <a:pt x="2594" y="0"/>
                  </a:moveTo>
                  <a:lnTo>
                    <a:pt x="2594" y="0"/>
                  </a:lnTo>
                  <a:cubicBezTo>
                    <a:pt x="1161" y="0"/>
                    <a:pt x="0" y="1160"/>
                    <a:pt x="0" y="2593"/>
                  </a:cubicBezTo>
                  <a:cubicBezTo>
                    <a:pt x="0" y="4026"/>
                    <a:pt x="1161" y="5188"/>
                    <a:pt x="2594" y="5188"/>
                  </a:cubicBezTo>
                  <a:cubicBezTo>
                    <a:pt x="4027" y="5188"/>
                    <a:pt x="5188" y="4026"/>
                    <a:pt x="5188" y="2593"/>
                  </a:cubicBezTo>
                  <a:cubicBezTo>
                    <a:pt x="5188" y="1160"/>
                    <a:pt x="4027" y="0"/>
                    <a:pt x="2594" y="0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noFill/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Freeform: Shape 41">
              <a:extLst>
                <a:ext uri="{FF2B5EF4-FFF2-40B4-BE49-F238E27FC236}">
                  <a16:creationId xmlns:a16="http://schemas.microsoft.com/office/drawing/2014/main" id="{EE598DEC-02CE-446F-BED2-76E4305B7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7161" y="3069587"/>
              <a:ext cx="191871" cy="345367"/>
            </a:xfrm>
            <a:custGeom>
              <a:avLst/>
              <a:gdLst>
                <a:gd name="T0" fmla="*/ 159 w 159"/>
                <a:gd name="T1" fmla="*/ 50 h 286"/>
                <a:gd name="T2" fmla="*/ 114 w 159"/>
                <a:gd name="T3" fmla="*/ 50 h 286"/>
                <a:gd name="T4" fmla="*/ 114 w 159"/>
                <a:gd name="T5" fmla="*/ 50 h 286"/>
                <a:gd name="T6" fmla="*/ 111 w 159"/>
                <a:gd name="T7" fmla="*/ 51 h 286"/>
                <a:gd name="T8" fmla="*/ 107 w 159"/>
                <a:gd name="T9" fmla="*/ 54 h 286"/>
                <a:gd name="T10" fmla="*/ 103 w 159"/>
                <a:gd name="T11" fmla="*/ 60 h 286"/>
                <a:gd name="T12" fmla="*/ 102 w 159"/>
                <a:gd name="T13" fmla="*/ 66 h 286"/>
                <a:gd name="T14" fmla="*/ 102 w 159"/>
                <a:gd name="T15" fmla="*/ 99 h 286"/>
                <a:gd name="T16" fmla="*/ 159 w 159"/>
                <a:gd name="T17" fmla="*/ 99 h 286"/>
                <a:gd name="T18" fmla="*/ 159 w 159"/>
                <a:gd name="T19" fmla="*/ 146 h 286"/>
                <a:gd name="T20" fmla="*/ 102 w 159"/>
                <a:gd name="T21" fmla="*/ 146 h 286"/>
                <a:gd name="T22" fmla="*/ 102 w 159"/>
                <a:gd name="T23" fmla="*/ 286 h 286"/>
                <a:gd name="T24" fmla="*/ 50 w 159"/>
                <a:gd name="T25" fmla="*/ 286 h 286"/>
                <a:gd name="T26" fmla="*/ 50 w 159"/>
                <a:gd name="T27" fmla="*/ 146 h 286"/>
                <a:gd name="T28" fmla="*/ 0 w 159"/>
                <a:gd name="T29" fmla="*/ 146 h 286"/>
                <a:gd name="T30" fmla="*/ 0 w 159"/>
                <a:gd name="T31" fmla="*/ 99 h 286"/>
                <a:gd name="T32" fmla="*/ 50 w 159"/>
                <a:gd name="T33" fmla="*/ 99 h 286"/>
                <a:gd name="T34" fmla="*/ 50 w 159"/>
                <a:gd name="T35" fmla="*/ 71 h 286"/>
                <a:gd name="T36" fmla="*/ 50 w 159"/>
                <a:gd name="T37" fmla="*/ 71 h 286"/>
                <a:gd name="T38" fmla="*/ 50 w 159"/>
                <a:gd name="T39" fmla="*/ 64 h 286"/>
                <a:gd name="T40" fmla="*/ 51 w 159"/>
                <a:gd name="T41" fmla="*/ 57 h 286"/>
                <a:gd name="T42" fmla="*/ 52 w 159"/>
                <a:gd name="T43" fmla="*/ 50 h 286"/>
                <a:gd name="T44" fmla="*/ 54 w 159"/>
                <a:gd name="T45" fmla="*/ 43 h 286"/>
                <a:gd name="T46" fmla="*/ 57 w 159"/>
                <a:gd name="T47" fmla="*/ 37 h 286"/>
                <a:gd name="T48" fmla="*/ 60 w 159"/>
                <a:gd name="T49" fmla="*/ 31 h 286"/>
                <a:gd name="T50" fmla="*/ 63 w 159"/>
                <a:gd name="T51" fmla="*/ 26 h 286"/>
                <a:gd name="T52" fmla="*/ 67 w 159"/>
                <a:gd name="T53" fmla="*/ 21 h 286"/>
                <a:gd name="T54" fmla="*/ 72 w 159"/>
                <a:gd name="T55" fmla="*/ 16 h 286"/>
                <a:gd name="T56" fmla="*/ 78 w 159"/>
                <a:gd name="T57" fmla="*/ 12 h 286"/>
                <a:gd name="T58" fmla="*/ 83 w 159"/>
                <a:gd name="T59" fmla="*/ 8 h 286"/>
                <a:gd name="T60" fmla="*/ 88 w 159"/>
                <a:gd name="T61" fmla="*/ 5 h 286"/>
                <a:gd name="T62" fmla="*/ 94 w 159"/>
                <a:gd name="T63" fmla="*/ 3 h 286"/>
                <a:gd name="T64" fmla="*/ 100 w 159"/>
                <a:gd name="T65" fmla="*/ 1 h 286"/>
                <a:gd name="T66" fmla="*/ 108 w 159"/>
                <a:gd name="T67" fmla="*/ 0 h 286"/>
                <a:gd name="T68" fmla="*/ 114 w 159"/>
                <a:gd name="T69" fmla="*/ 0 h 286"/>
                <a:gd name="T70" fmla="*/ 159 w 159"/>
                <a:gd name="T71" fmla="*/ 0 h 286"/>
                <a:gd name="T72" fmla="*/ 159 w 159"/>
                <a:gd name="T73" fmla="*/ 5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9" h="286">
                  <a:moveTo>
                    <a:pt x="159" y="50"/>
                  </a:moveTo>
                  <a:lnTo>
                    <a:pt x="114" y="50"/>
                  </a:lnTo>
                  <a:lnTo>
                    <a:pt x="114" y="50"/>
                  </a:lnTo>
                  <a:lnTo>
                    <a:pt x="111" y="51"/>
                  </a:lnTo>
                  <a:lnTo>
                    <a:pt x="107" y="54"/>
                  </a:lnTo>
                  <a:lnTo>
                    <a:pt x="103" y="60"/>
                  </a:lnTo>
                  <a:lnTo>
                    <a:pt x="102" y="66"/>
                  </a:lnTo>
                  <a:lnTo>
                    <a:pt x="102" y="99"/>
                  </a:lnTo>
                  <a:lnTo>
                    <a:pt x="159" y="99"/>
                  </a:lnTo>
                  <a:lnTo>
                    <a:pt x="159" y="146"/>
                  </a:lnTo>
                  <a:lnTo>
                    <a:pt x="102" y="146"/>
                  </a:lnTo>
                  <a:lnTo>
                    <a:pt x="102" y="286"/>
                  </a:lnTo>
                  <a:lnTo>
                    <a:pt x="50" y="286"/>
                  </a:lnTo>
                  <a:lnTo>
                    <a:pt x="50" y="146"/>
                  </a:lnTo>
                  <a:lnTo>
                    <a:pt x="0" y="146"/>
                  </a:lnTo>
                  <a:lnTo>
                    <a:pt x="0" y="99"/>
                  </a:lnTo>
                  <a:lnTo>
                    <a:pt x="50" y="99"/>
                  </a:lnTo>
                  <a:lnTo>
                    <a:pt x="50" y="71"/>
                  </a:lnTo>
                  <a:lnTo>
                    <a:pt x="50" y="71"/>
                  </a:lnTo>
                  <a:lnTo>
                    <a:pt x="50" y="64"/>
                  </a:lnTo>
                  <a:lnTo>
                    <a:pt x="51" y="57"/>
                  </a:lnTo>
                  <a:lnTo>
                    <a:pt x="52" y="50"/>
                  </a:lnTo>
                  <a:lnTo>
                    <a:pt x="54" y="43"/>
                  </a:lnTo>
                  <a:lnTo>
                    <a:pt x="57" y="37"/>
                  </a:lnTo>
                  <a:lnTo>
                    <a:pt x="60" y="31"/>
                  </a:lnTo>
                  <a:lnTo>
                    <a:pt x="63" y="26"/>
                  </a:lnTo>
                  <a:lnTo>
                    <a:pt x="67" y="21"/>
                  </a:lnTo>
                  <a:lnTo>
                    <a:pt x="72" y="16"/>
                  </a:lnTo>
                  <a:lnTo>
                    <a:pt x="78" y="12"/>
                  </a:lnTo>
                  <a:lnTo>
                    <a:pt x="83" y="8"/>
                  </a:lnTo>
                  <a:lnTo>
                    <a:pt x="88" y="5"/>
                  </a:lnTo>
                  <a:lnTo>
                    <a:pt x="94" y="3"/>
                  </a:lnTo>
                  <a:lnTo>
                    <a:pt x="100" y="1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59" y="0"/>
                  </a:lnTo>
                  <a:lnTo>
                    <a:pt x="159" y="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6" name="Group 42">
            <a:extLst>
              <a:ext uri="{FF2B5EF4-FFF2-40B4-BE49-F238E27FC236}">
                <a16:creationId xmlns:a16="http://schemas.microsoft.com/office/drawing/2014/main" id="{E31E0349-B856-4AF8-BE12-2B267D53F6E1}"/>
              </a:ext>
            </a:extLst>
          </p:cNvPr>
          <p:cNvGrpSpPr/>
          <p:nvPr/>
        </p:nvGrpSpPr>
        <p:grpSpPr>
          <a:xfrm>
            <a:off x="5827779" y="3584424"/>
            <a:ext cx="614905" cy="617972"/>
            <a:chOff x="5746699" y="2048352"/>
            <a:chExt cx="712151" cy="715702"/>
          </a:xfrm>
          <a:effectLst/>
        </p:grpSpPr>
        <p:sp>
          <p:nvSpPr>
            <p:cNvPr id="47" name="Freeform: Shape 43">
              <a:extLst>
                <a:ext uri="{FF2B5EF4-FFF2-40B4-BE49-F238E27FC236}">
                  <a16:creationId xmlns:a16="http://schemas.microsoft.com/office/drawing/2014/main" id="{A7443893-078D-4B2F-B6D0-E2CA37F70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6699" y="2048352"/>
              <a:ext cx="712151" cy="715702"/>
            </a:xfrm>
            <a:custGeom>
              <a:avLst/>
              <a:gdLst>
                <a:gd name="T0" fmla="*/ 1285 w 2570"/>
                <a:gd name="T1" fmla="*/ 0 h 2569"/>
                <a:gd name="T2" fmla="*/ 1285 w 2570"/>
                <a:gd name="T3" fmla="*/ 0 h 2569"/>
                <a:gd name="T4" fmla="*/ 0 w 2570"/>
                <a:gd name="T5" fmla="*/ 1284 h 2569"/>
                <a:gd name="T6" fmla="*/ 1285 w 2570"/>
                <a:gd name="T7" fmla="*/ 2569 h 2569"/>
                <a:gd name="T8" fmla="*/ 2570 w 2570"/>
                <a:gd name="T9" fmla="*/ 1284 h 2569"/>
                <a:gd name="T10" fmla="*/ 1285 w 2570"/>
                <a:gd name="T11" fmla="*/ 0 h 2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70" h="2569">
                  <a:moveTo>
                    <a:pt x="1285" y="0"/>
                  </a:moveTo>
                  <a:lnTo>
                    <a:pt x="1285" y="0"/>
                  </a:lnTo>
                  <a:cubicBezTo>
                    <a:pt x="575" y="0"/>
                    <a:pt x="0" y="574"/>
                    <a:pt x="0" y="1284"/>
                  </a:cubicBezTo>
                  <a:cubicBezTo>
                    <a:pt x="0" y="1994"/>
                    <a:pt x="575" y="2569"/>
                    <a:pt x="1285" y="2569"/>
                  </a:cubicBezTo>
                  <a:cubicBezTo>
                    <a:pt x="1995" y="2569"/>
                    <a:pt x="2570" y="1994"/>
                    <a:pt x="2570" y="1284"/>
                  </a:cubicBezTo>
                  <a:cubicBezTo>
                    <a:pt x="2570" y="574"/>
                    <a:pt x="1995" y="0"/>
                    <a:pt x="1285" y="0"/>
                  </a:cubicBezTo>
                  <a:close/>
                </a:path>
              </a:pathLst>
            </a:custGeom>
            <a:solidFill>
              <a:schemeClr val="accent1"/>
            </a:solidFill>
            <a:ln w="19050">
              <a:noFill/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Freeform: Shape 44">
              <a:extLst>
                <a:ext uri="{FF2B5EF4-FFF2-40B4-BE49-F238E27FC236}">
                  <a16:creationId xmlns:a16="http://schemas.microsoft.com/office/drawing/2014/main" id="{5B4F1CB8-8DF8-42A6-86BB-955ECD5AF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1326" y="2262120"/>
              <a:ext cx="350166" cy="287806"/>
            </a:xfrm>
            <a:custGeom>
              <a:avLst/>
              <a:gdLst>
                <a:gd name="T0" fmla="*/ 285 w 293"/>
                <a:gd name="T1" fmla="*/ 32 h 238"/>
                <a:gd name="T2" fmla="*/ 259 w 293"/>
                <a:gd name="T3" fmla="*/ 38 h 238"/>
                <a:gd name="T4" fmla="*/ 275 w 293"/>
                <a:gd name="T5" fmla="*/ 24 h 238"/>
                <a:gd name="T6" fmla="*/ 285 w 293"/>
                <a:gd name="T7" fmla="*/ 4 h 238"/>
                <a:gd name="T8" fmla="*/ 257 w 293"/>
                <a:gd name="T9" fmla="*/ 16 h 238"/>
                <a:gd name="T10" fmla="*/ 237 w 293"/>
                <a:gd name="T11" fmla="*/ 11 h 238"/>
                <a:gd name="T12" fmla="*/ 216 w 293"/>
                <a:gd name="T13" fmla="*/ 1 h 238"/>
                <a:gd name="T14" fmla="*/ 203 w 293"/>
                <a:gd name="T15" fmla="*/ 0 h 238"/>
                <a:gd name="T16" fmla="*/ 179 w 293"/>
                <a:gd name="T17" fmla="*/ 5 h 238"/>
                <a:gd name="T18" fmla="*/ 154 w 293"/>
                <a:gd name="T19" fmla="*/ 27 h 238"/>
                <a:gd name="T20" fmla="*/ 143 w 293"/>
                <a:gd name="T21" fmla="*/ 54 h 238"/>
                <a:gd name="T22" fmla="*/ 143 w 293"/>
                <a:gd name="T23" fmla="*/ 67 h 238"/>
                <a:gd name="T24" fmla="*/ 126 w 293"/>
                <a:gd name="T25" fmla="*/ 72 h 238"/>
                <a:gd name="T26" fmla="*/ 75 w 293"/>
                <a:gd name="T27" fmla="*/ 55 h 238"/>
                <a:gd name="T28" fmla="*/ 33 w 293"/>
                <a:gd name="T29" fmla="*/ 24 h 238"/>
                <a:gd name="T30" fmla="*/ 17 w 293"/>
                <a:gd name="T31" fmla="*/ 17 h 238"/>
                <a:gd name="T32" fmla="*/ 12 w 293"/>
                <a:gd name="T33" fmla="*/ 41 h 238"/>
                <a:gd name="T34" fmla="*/ 14 w 293"/>
                <a:gd name="T35" fmla="*/ 57 h 238"/>
                <a:gd name="T36" fmla="*/ 23 w 293"/>
                <a:gd name="T37" fmla="*/ 76 h 238"/>
                <a:gd name="T38" fmla="*/ 39 w 293"/>
                <a:gd name="T39" fmla="*/ 91 h 238"/>
                <a:gd name="T40" fmla="*/ 25 w 293"/>
                <a:gd name="T41" fmla="*/ 89 h 238"/>
                <a:gd name="T42" fmla="*/ 12 w 293"/>
                <a:gd name="T43" fmla="*/ 84 h 238"/>
                <a:gd name="T44" fmla="*/ 13 w 293"/>
                <a:gd name="T45" fmla="*/ 95 h 238"/>
                <a:gd name="T46" fmla="*/ 25 w 293"/>
                <a:gd name="T47" fmla="*/ 123 h 238"/>
                <a:gd name="T48" fmla="*/ 50 w 293"/>
                <a:gd name="T49" fmla="*/ 140 h 238"/>
                <a:gd name="T50" fmla="*/ 52 w 293"/>
                <a:gd name="T51" fmla="*/ 145 h 238"/>
                <a:gd name="T52" fmla="*/ 33 w 293"/>
                <a:gd name="T53" fmla="*/ 145 h 238"/>
                <a:gd name="T54" fmla="*/ 41 w 293"/>
                <a:gd name="T55" fmla="*/ 161 h 238"/>
                <a:gd name="T56" fmla="*/ 62 w 293"/>
                <a:gd name="T57" fmla="*/ 179 h 238"/>
                <a:gd name="T58" fmla="*/ 89 w 293"/>
                <a:gd name="T59" fmla="*/ 186 h 238"/>
                <a:gd name="T60" fmla="*/ 73 w 293"/>
                <a:gd name="T61" fmla="*/ 197 h 238"/>
                <a:gd name="T62" fmla="*/ 45 w 293"/>
                <a:gd name="T63" fmla="*/ 208 h 238"/>
                <a:gd name="T64" fmla="*/ 14 w 293"/>
                <a:gd name="T65" fmla="*/ 212 h 238"/>
                <a:gd name="T66" fmla="*/ 0 w 293"/>
                <a:gd name="T67" fmla="*/ 211 h 238"/>
                <a:gd name="T68" fmla="*/ 32 w 293"/>
                <a:gd name="T69" fmla="*/ 227 h 238"/>
                <a:gd name="T70" fmla="*/ 68 w 293"/>
                <a:gd name="T71" fmla="*/ 237 h 238"/>
                <a:gd name="T72" fmla="*/ 93 w 293"/>
                <a:gd name="T73" fmla="*/ 238 h 238"/>
                <a:gd name="T74" fmla="*/ 149 w 293"/>
                <a:gd name="T75" fmla="*/ 229 h 238"/>
                <a:gd name="T76" fmla="*/ 195 w 293"/>
                <a:gd name="T77" fmla="*/ 205 h 238"/>
                <a:gd name="T78" fmla="*/ 229 w 293"/>
                <a:gd name="T79" fmla="*/ 169 h 238"/>
                <a:gd name="T80" fmla="*/ 252 w 293"/>
                <a:gd name="T81" fmla="*/ 127 h 238"/>
                <a:gd name="T82" fmla="*/ 262 w 293"/>
                <a:gd name="T83" fmla="*/ 82 h 238"/>
                <a:gd name="T84" fmla="*/ 263 w 293"/>
                <a:gd name="T85" fmla="*/ 59 h 238"/>
                <a:gd name="T86" fmla="*/ 280 w 293"/>
                <a:gd name="T87" fmla="*/ 45 h 238"/>
                <a:gd name="T88" fmla="*/ 293 w 293"/>
                <a:gd name="T89" fmla="*/ 2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3" h="238">
                  <a:moveTo>
                    <a:pt x="293" y="28"/>
                  </a:moveTo>
                  <a:lnTo>
                    <a:pt x="293" y="28"/>
                  </a:lnTo>
                  <a:lnTo>
                    <a:pt x="285" y="32"/>
                  </a:lnTo>
                  <a:lnTo>
                    <a:pt x="277" y="34"/>
                  </a:lnTo>
                  <a:lnTo>
                    <a:pt x="267" y="36"/>
                  </a:lnTo>
                  <a:lnTo>
                    <a:pt x="259" y="38"/>
                  </a:lnTo>
                  <a:lnTo>
                    <a:pt x="259" y="38"/>
                  </a:lnTo>
                  <a:lnTo>
                    <a:pt x="267" y="31"/>
                  </a:lnTo>
                  <a:lnTo>
                    <a:pt x="275" y="24"/>
                  </a:lnTo>
                  <a:lnTo>
                    <a:pt x="281" y="14"/>
                  </a:lnTo>
                  <a:lnTo>
                    <a:pt x="285" y="4"/>
                  </a:lnTo>
                  <a:lnTo>
                    <a:pt x="285" y="4"/>
                  </a:lnTo>
                  <a:lnTo>
                    <a:pt x="277" y="9"/>
                  </a:lnTo>
                  <a:lnTo>
                    <a:pt x="266" y="13"/>
                  </a:lnTo>
                  <a:lnTo>
                    <a:pt x="257" y="16"/>
                  </a:lnTo>
                  <a:lnTo>
                    <a:pt x="247" y="18"/>
                  </a:lnTo>
                  <a:lnTo>
                    <a:pt x="247" y="18"/>
                  </a:lnTo>
                  <a:lnTo>
                    <a:pt x="237" y="11"/>
                  </a:lnTo>
                  <a:lnTo>
                    <a:pt x="227" y="5"/>
                  </a:lnTo>
                  <a:lnTo>
                    <a:pt x="222" y="3"/>
                  </a:lnTo>
                  <a:lnTo>
                    <a:pt x="216" y="1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1" y="1"/>
                  </a:lnTo>
                  <a:lnTo>
                    <a:pt x="179" y="5"/>
                  </a:lnTo>
                  <a:lnTo>
                    <a:pt x="169" y="10"/>
                  </a:lnTo>
                  <a:lnTo>
                    <a:pt x="161" y="17"/>
                  </a:lnTo>
                  <a:lnTo>
                    <a:pt x="154" y="27"/>
                  </a:lnTo>
                  <a:lnTo>
                    <a:pt x="147" y="37"/>
                  </a:lnTo>
                  <a:lnTo>
                    <a:pt x="144" y="48"/>
                  </a:lnTo>
                  <a:lnTo>
                    <a:pt x="143" y="54"/>
                  </a:lnTo>
                  <a:lnTo>
                    <a:pt x="143" y="60"/>
                  </a:lnTo>
                  <a:lnTo>
                    <a:pt x="143" y="60"/>
                  </a:lnTo>
                  <a:lnTo>
                    <a:pt x="143" y="6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26" y="72"/>
                  </a:lnTo>
                  <a:lnTo>
                    <a:pt x="108" y="68"/>
                  </a:lnTo>
                  <a:lnTo>
                    <a:pt x="92" y="63"/>
                  </a:lnTo>
                  <a:lnTo>
                    <a:pt x="75" y="55"/>
                  </a:lnTo>
                  <a:lnTo>
                    <a:pt x="59" y="46"/>
                  </a:lnTo>
                  <a:lnTo>
                    <a:pt x="45" y="36"/>
                  </a:lnTo>
                  <a:lnTo>
                    <a:pt x="33" y="24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17" y="17"/>
                  </a:lnTo>
                  <a:lnTo>
                    <a:pt x="15" y="26"/>
                  </a:lnTo>
                  <a:lnTo>
                    <a:pt x="13" y="33"/>
                  </a:lnTo>
                  <a:lnTo>
                    <a:pt x="12" y="41"/>
                  </a:lnTo>
                  <a:lnTo>
                    <a:pt x="12" y="41"/>
                  </a:lnTo>
                  <a:lnTo>
                    <a:pt x="13" y="48"/>
                  </a:lnTo>
                  <a:lnTo>
                    <a:pt x="14" y="57"/>
                  </a:lnTo>
                  <a:lnTo>
                    <a:pt x="17" y="63"/>
                  </a:lnTo>
                  <a:lnTo>
                    <a:pt x="20" y="70"/>
                  </a:lnTo>
                  <a:lnTo>
                    <a:pt x="23" y="76"/>
                  </a:lnTo>
                  <a:lnTo>
                    <a:pt x="28" y="81"/>
                  </a:lnTo>
                  <a:lnTo>
                    <a:pt x="34" y="87"/>
                  </a:lnTo>
                  <a:lnTo>
                    <a:pt x="39" y="91"/>
                  </a:lnTo>
                  <a:lnTo>
                    <a:pt x="39" y="91"/>
                  </a:lnTo>
                  <a:lnTo>
                    <a:pt x="32" y="91"/>
                  </a:lnTo>
                  <a:lnTo>
                    <a:pt x="25" y="89"/>
                  </a:lnTo>
                  <a:lnTo>
                    <a:pt x="18" y="87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12" y="85"/>
                  </a:lnTo>
                  <a:lnTo>
                    <a:pt x="12" y="85"/>
                  </a:lnTo>
                  <a:lnTo>
                    <a:pt x="13" y="95"/>
                  </a:lnTo>
                  <a:lnTo>
                    <a:pt x="16" y="105"/>
                  </a:lnTo>
                  <a:lnTo>
                    <a:pt x="20" y="115"/>
                  </a:lnTo>
                  <a:lnTo>
                    <a:pt x="25" y="123"/>
                  </a:lnTo>
                  <a:lnTo>
                    <a:pt x="33" y="130"/>
                  </a:lnTo>
                  <a:lnTo>
                    <a:pt x="41" y="136"/>
                  </a:lnTo>
                  <a:lnTo>
                    <a:pt x="50" y="140"/>
                  </a:lnTo>
                  <a:lnTo>
                    <a:pt x="60" y="143"/>
                  </a:lnTo>
                  <a:lnTo>
                    <a:pt x="60" y="143"/>
                  </a:lnTo>
                  <a:lnTo>
                    <a:pt x="52" y="145"/>
                  </a:lnTo>
                  <a:lnTo>
                    <a:pt x="44" y="146"/>
                  </a:lnTo>
                  <a:lnTo>
                    <a:pt x="44" y="146"/>
                  </a:lnTo>
                  <a:lnTo>
                    <a:pt x="33" y="145"/>
                  </a:lnTo>
                  <a:lnTo>
                    <a:pt x="33" y="145"/>
                  </a:lnTo>
                  <a:lnTo>
                    <a:pt x="37" y="153"/>
                  </a:lnTo>
                  <a:lnTo>
                    <a:pt x="41" y="161"/>
                  </a:lnTo>
                  <a:lnTo>
                    <a:pt x="47" y="168"/>
                  </a:lnTo>
                  <a:lnTo>
                    <a:pt x="54" y="175"/>
                  </a:lnTo>
                  <a:lnTo>
                    <a:pt x="62" y="179"/>
                  </a:lnTo>
                  <a:lnTo>
                    <a:pt x="71" y="183"/>
                  </a:lnTo>
                  <a:lnTo>
                    <a:pt x="79" y="18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1" y="192"/>
                  </a:lnTo>
                  <a:lnTo>
                    <a:pt x="73" y="197"/>
                  </a:lnTo>
                  <a:lnTo>
                    <a:pt x="64" y="201"/>
                  </a:lnTo>
                  <a:lnTo>
                    <a:pt x="54" y="206"/>
                  </a:lnTo>
                  <a:lnTo>
                    <a:pt x="45" y="208"/>
                  </a:lnTo>
                  <a:lnTo>
                    <a:pt x="35" y="210"/>
                  </a:lnTo>
                  <a:lnTo>
                    <a:pt x="25" y="212"/>
                  </a:lnTo>
                  <a:lnTo>
                    <a:pt x="14" y="212"/>
                  </a:lnTo>
                  <a:lnTo>
                    <a:pt x="14" y="212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10" y="217"/>
                  </a:lnTo>
                  <a:lnTo>
                    <a:pt x="21" y="222"/>
                  </a:lnTo>
                  <a:lnTo>
                    <a:pt x="32" y="227"/>
                  </a:lnTo>
                  <a:lnTo>
                    <a:pt x="44" y="231"/>
                  </a:lnTo>
                  <a:lnTo>
                    <a:pt x="55" y="235"/>
                  </a:lnTo>
                  <a:lnTo>
                    <a:pt x="68" y="237"/>
                  </a:lnTo>
                  <a:lnTo>
                    <a:pt x="80" y="238"/>
                  </a:lnTo>
                  <a:lnTo>
                    <a:pt x="93" y="238"/>
                  </a:lnTo>
                  <a:lnTo>
                    <a:pt x="93" y="238"/>
                  </a:lnTo>
                  <a:lnTo>
                    <a:pt x="112" y="237"/>
                  </a:lnTo>
                  <a:lnTo>
                    <a:pt x="132" y="233"/>
                  </a:lnTo>
                  <a:lnTo>
                    <a:pt x="149" y="229"/>
                  </a:lnTo>
                  <a:lnTo>
                    <a:pt x="166" y="222"/>
                  </a:lnTo>
                  <a:lnTo>
                    <a:pt x="180" y="215"/>
                  </a:lnTo>
                  <a:lnTo>
                    <a:pt x="195" y="205"/>
                  </a:lnTo>
                  <a:lnTo>
                    <a:pt x="207" y="194"/>
                  </a:lnTo>
                  <a:lnTo>
                    <a:pt x="220" y="183"/>
                  </a:lnTo>
                  <a:lnTo>
                    <a:pt x="229" y="169"/>
                  </a:lnTo>
                  <a:lnTo>
                    <a:pt x="238" y="156"/>
                  </a:lnTo>
                  <a:lnTo>
                    <a:pt x="246" y="141"/>
                  </a:lnTo>
                  <a:lnTo>
                    <a:pt x="252" y="127"/>
                  </a:lnTo>
                  <a:lnTo>
                    <a:pt x="257" y="112"/>
                  </a:lnTo>
                  <a:lnTo>
                    <a:pt x="260" y="97"/>
                  </a:lnTo>
                  <a:lnTo>
                    <a:pt x="262" y="82"/>
                  </a:lnTo>
                  <a:lnTo>
                    <a:pt x="263" y="67"/>
                  </a:lnTo>
                  <a:lnTo>
                    <a:pt x="263" y="67"/>
                  </a:lnTo>
                  <a:lnTo>
                    <a:pt x="263" y="59"/>
                  </a:lnTo>
                  <a:lnTo>
                    <a:pt x="263" y="59"/>
                  </a:lnTo>
                  <a:lnTo>
                    <a:pt x="271" y="52"/>
                  </a:lnTo>
                  <a:lnTo>
                    <a:pt x="280" y="45"/>
                  </a:lnTo>
                  <a:lnTo>
                    <a:pt x="287" y="37"/>
                  </a:lnTo>
                  <a:lnTo>
                    <a:pt x="293" y="28"/>
                  </a:lnTo>
                  <a:lnTo>
                    <a:pt x="293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7" name="Group 48">
            <a:extLst>
              <a:ext uri="{FF2B5EF4-FFF2-40B4-BE49-F238E27FC236}">
                <a16:creationId xmlns:a16="http://schemas.microsoft.com/office/drawing/2014/main" id="{5FF7884E-917F-4F05-B17F-DA39A5AA047F}"/>
              </a:ext>
            </a:extLst>
          </p:cNvPr>
          <p:cNvGrpSpPr/>
          <p:nvPr/>
        </p:nvGrpSpPr>
        <p:grpSpPr>
          <a:xfrm>
            <a:off x="7059363" y="2603948"/>
            <a:ext cx="616438" cy="617972"/>
            <a:chOff x="5746696" y="4552422"/>
            <a:chExt cx="713926" cy="715702"/>
          </a:xfrm>
          <a:effectLst/>
        </p:grpSpPr>
        <p:sp>
          <p:nvSpPr>
            <p:cNvPr id="45" name="Freeform: Shape 49">
              <a:extLst>
                <a:ext uri="{FF2B5EF4-FFF2-40B4-BE49-F238E27FC236}">
                  <a16:creationId xmlns:a16="http://schemas.microsoft.com/office/drawing/2014/main" id="{E2E91B90-2525-4B2D-B1A3-C9FE2B939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6696" y="4552422"/>
              <a:ext cx="713926" cy="715702"/>
            </a:xfrm>
            <a:custGeom>
              <a:avLst/>
              <a:gdLst>
                <a:gd name="T0" fmla="*/ 1726 w 3453"/>
                <a:gd name="T1" fmla="*/ 0 h 3453"/>
                <a:gd name="T2" fmla="*/ 1726 w 3453"/>
                <a:gd name="T3" fmla="*/ 0 h 3453"/>
                <a:gd name="T4" fmla="*/ 0 w 3453"/>
                <a:gd name="T5" fmla="*/ 1726 h 3453"/>
                <a:gd name="T6" fmla="*/ 1726 w 3453"/>
                <a:gd name="T7" fmla="*/ 3453 h 3453"/>
                <a:gd name="T8" fmla="*/ 3453 w 3453"/>
                <a:gd name="T9" fmla="*/ 1726 h 3453"/>
                <a:gd name="T10" fmla="*/ 1726 w 3453"/>
                <a:gd name="T11" fmla="*/ 0 h 3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53" h="3453">
                  <a:moveTo>
                    <a:pt x="1726" y="0"/>
                  </a:moveTo>
                  <a:lnTo>
                    <a:pt x="1726" y="0"/>
                  </a:lnTo>
                  <a:cubicBezTo>
                    <a:pt x="773" y="0"/>
                    <a:pt x="0" y="772"/>
                    <a:pt x="0" y="1726"/>
                  </a:cubicBezTo>
                  <a:cubicBezTo>
                    <a:pt x="0" y="2679"/>
                    <a:pt x="773" y="3453"/>
                    <a:pt x="1726" y="3453"/>
                  </a:cubicBezTo>
                  <a:cubicBezTo>
                    <a:pt x="2680" y="3453"/>
                    <a:pt x="3453" y="2679"/>
                    <a:pt x="3453" y="1726"/>
                  </a:cubicBezTo>
                  <a:cubicBezTo>
                    <a:pt x="3453" y="772"/>
                    <a:pt x="2680" y="0"/>
                    <a:pt x="1726" y="0"/>
                  </a:cubicBezTo>
                  <a:close/>
                </a:path>
              </a:pathLst>
            </a:custGeom>
            <a:solidFill>
              <a:schemeClr val="accent4"/>
            </a:solidFill>
            <a:ln w="19050">
              <a:noFill/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Freeform: Shape 50">
              <a:extLst>
                <a:ext uri="{FF2B5EF4-FFF2-40B4-BE49-F238E27FC236}">
                  <a16:creationId xmlns:a16="http://schemas.microsoft.com/office/drawing/2014/main" id="{0BF138EF-B504-48BF-8D05-DAF726F557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5318" y="4753898"/>
              <a:ext cx="314912" cy="314327"/>
            </a:xfrm>
            <a:custGeom>
              <a:avLst/>
              <a:gdLst>
                <a:gd name="T0" fmla="*/ 164 w 204"/>
                <a:gd name="T1" fmla="*/ 0 h 204"/>
                <a:gd name="T2" fmla="*/ 39 w 204"/>
                <a:gd name="T3" fmla="*/ 0 h 204"/>
                <a:gd name="T4" fmla="*/ 0 w 204"/>
                <a:gd name="T5" fmla="*/ 39 h 204"/>
                <a:gd name="T6" fmla="*/ 0 w 204"/>
                <a:gd name="T7" fmla="*/ 81 h 204"/>
                <a:gd name="T8" fmla="*/ 0 w 204"/>
                <a:gd name="T9" fmla="*/ 164 h 204"/>
                <a:gd name="T10" fmla="*/ 39 w 204"/>
                <a:gd name="T11" fmla="*/ 204 h 204"/>
                <a:gd name="T12" fmla="*/ 164 w 204"/>
                <a:gd name="T13" fmla="*/ 204 h 204"/>
                <a:gd name="T14" fmla="*/ 204 w 204"/>
                <a:gd name="T15" fmla="*/ 164 h 204"/>
                <a:gd name="T16" fmla="*/ 204 w 204"/>
                <a:gd name="T17" fmla="*/ 81 h 204"/>
                <a:gd name="T18" fmla="*/ 204 w 204"/>
                <a:gd name="T19" fmla="*/ 39 h 204"/>
                <a:gd name="T20" fmla="*/ 164 w 204"/>
                <a:gd name="T21" fmla="*/ 0 h 204"/>
                <a:gd name="T22" fmla="*/ 176 w 204"/>
                <a:gd name="T23" fmla="*/ 23 h 204"/>
                <a:gd name="T24" fmla="*/ 180 w 204"/>
                <a:gd name="T25" fmla="*/ 23 h 204"/>
                <a:gd name="T26" fmla="*/ 180 w 204"/>
                <a:gd name="T27" fmla="*/ 28 h 204"/>
                <a:gd name="T28" fmla="*/ 180 w 204"/>
                <a:gd name="T29" fmla="*/ 58 h 204"/>
                <a:gd name="T30" fmla="*/ 146 w 204"/>
                <a:gd name="T31" fmla="*/ 58 h 204"/>
                <a:gd name="T32" fmla="*/ 146 w 204"/>
                <a:gd name="T33" fmla="*/ 24 h 204"/>
                <a:gd name="T34" fmla="*/ 176 w 204"/>
                <a:gd name="T35" fmla="*/ 23 h 204"/>
                <a:gd name="T36" fmla="*/ 73 w 204"/>
                <a:gd name="T37" fmla="*/ 81 h 204"/>
                <a:gd name="T38" fmla="*/ 102 w 204"/>
                <a:gd name="T39" fmla="*/ 66 h 204"/>
                <a:gd name="T40" fmla="*/ 131 w 204"/>
                <a:gd name="T41" fmla="*/ 81 h 204"/>
                <a:gd name="T42" fmla="*/ 138 w 204"/>
                <a:gd name="T43" fmla="*/ 102 h 204"/>
                <a:gd name="T44" fmla="*/ 102 w 204"/>
                <a:gd name="T45" fmla="*/ 138 h 204"/>
                <a:gd name="T46" fmla="*/ 66 w 204"/>
                <a:gd name="T47" fmla="*/ 102 h 204"/>
                <a:gd name="T48" fmla="*/ 73 w 204"/>
                <a:gd name="T49" fmla="*/ 81 h 204"/>
                <a:gd name="T50" fmla="*/ 184 w 204"/>
                <a:gd name="T51" fmla="*/ 164 h 204"/>
                <a:gd name="T52" fmla="*/ 164 w 204"/>
                <a:gd name="T53" fmla="*/ 184 h 204"/>
                <a:gd name="T54" fmla="*/ 39 w 204"/>
                <a:gd name="T55" fmla="*/ 184 h 204"/>
                <a:gd name="T56" fmla="*/ 20 w 204"/>
                <a:gd name="T57" fmla="*/ 164 h 204"/>
                <a:gd name="T58" fmla="*/ 20 w 204"/>
                <a:gd name="T59" fmla="*/ 81 h 204"/>
                <a:gd name="T60" fmla="*/ 50 w 204"/>
                <a:gd name="T61" fmla="*/ 81 h 204"/>
                <a:gd name="T62" fmla="*/ 46 w 204"/>
                <a:gd name="T63" fmla="*/ 102 h 204"/>
                <a:gd name="T64" fmla="*/ 102 w 204"/>
                <a:gd name="T65" fmla="*/ 158 h 204"/>
                <a:gd name="T66" fmla="*/ 157 w 204"/>
                <a:gd name="T67" fmla="*/ 102 h 204"/>
                <a:gd name="T68" fmla="*/ 153 w 204"/>
                <a:gd name="T69" fmla="*/ 81 h 204"/>
                <a:gd name="T70" fmla="*/ 184 w 204"/>
                <a:gd name="T71" fmla="*/ 81 h 204"/>
                <a:gd name="T72" fmla="*/ 184 w 204"/>
                <a:gd name="T73" fmla="*/ 16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4" h="204">
                  <a:moveTo>
                    <a:pt x="164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6"/>
                    <a:pt x="17" y="204"/>
                    <a:pt x="39" y="204"/>
                  </a:cubicBezTo>
                  <a:cubicBezTo>
                    <a:pt x="164" y="204"/>
                    <a:pt x="164" y="204"/>
                    <a:pt x="164" y="204"/>
                  </a:cubicBezTo>
                  <a:cubicBezTo>
                    <a:pt x="186" y="204"/>
                    <a:pt x="204" y="186"/>
                    <a:pt x="204" y="164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39"/>
                    <a:pt x="204" y="39"/>
                    <a:pt x="204" y="39"/>
                  </a:cubicBezTo>
                  <a:cubicBezTo>
                    <a:pt x="204" y="18"/>
                    <a:pt x="186" y="0"/>
                    <a:pt x="164" y="0"/>
                  </a:cubicBezTo>
                  <a:close/>
                  <a:moveTo>
                    <a:pt x="176" y="23"/>
                  </a:moveTo>
                  <a:cubicBezTo>
                    <a:pt x="180" y="23"/>
                    <a:pt x="180" y="23"/>
                    <a:pt x="180" y="23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58"/>
                    <a:pt x="180" y="58"/>
                    <a:pt x="180" y="58"/>
                  </a:cubicBezTo>
                  <a:cubicBezTo>
                    <a:pt x="146" y="58"/>
                    <a:pt x="146" y="58"/>
                    <a:pt x="146" y="58"/>
                  </a:cubicBezTo>
                  <a:cubicBezTo>
                    <a:pt x="146" y="24"/>
                    <a:pt x="146" y="24"/>
                    <a:pt x="146" y="24"/>
                  </a:cubicBezTo>
                  <a:lnTo>
                    <a:pt x="176" y="23"/>
                  </a:lnTo>
                  <a:close/>
                  <a:moveTo>
                    <a:pt x="73" y="81"/>
                  </a:moveTo>
                  <a:cubicBezTo>
                    <a:pt x="79" y="72"/>
                    <a:pt x="90" y="66"/>
                    <a:pt x="102" y="66"/>
                  </a:cubicBezTo>
                  <a:cubicBezTo>
                    <a:pt x="114" y="66"/>
                    <a:pt x="124" y="72"/>
                    <a:pt x="131" y="81"/>
                  </a:cubicBezTo>
                  <a:cubicBezTo>
                    <a:pt x="135" y="87"/>
                    <a:pt x="138" y="94"/>
                    <a:pt x="138" y="102"/>
                  </a:cubicBezTo>
                  <a:cubicBezTo>
                    <a:pt x="138" y="122"/>
                    <a:pt x="121" y="138"/>
                    <a:pt x="102" y="138"/>
                  </a:cubicBezTo>
                  <a:cubicBezTo>
                    <a:pt x="82" y="138"/>
                    <a:pt x="66" y="122"/>
                    <a:pt x="66" y="102"/>
                  </a:cubicBezTo>
                  <a:cubicBezTo>
                    <a:pt x="66" y="94"/>
                    <a:pt x="68" y="87"/>
                    <a:pt x="73" y="81"/>
                  </a:cubicBezTo>
                  <a:close/>
                  <a:moveTo>
                    <a:pt x="184" y="164"/>
                  </a:moveTo>
                  <a:cubicBezTo>
                    <a:pt x="184" y="175"/>
                    <a:pt x="175" y="184"/>
                    <a:pt x="164" y="184"/>
                  </a:cubicBezTo>
                  <a:cubicBezTo>
                    <a:pt x="39" y="184"/>
                    <a:pt x="39" y="184"/>
                    <a:pt x="39" y="184"/>
                  </a:cubicBezTo>
                  <a:cubicBezTo>
                    <a:pt x="28" y="184"/>
                    <a:pt x="20" y="175"/>
                    <a:pt x="20" y="164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47" y="87"/>
                    <a:pt x="46" y="95"/>
                    <a:pt x="46" y="102"/>
                  </a:cubicBezTo>
                  <a:cubicBezTo>
                    <a:pt x="46" y="133"/>
                    <a:pt x="71" y="158"/>
                    <a:pt x="102" y="158"/>
                  </a:cubicBezTo>
                  <a:cubicBezTo>
                    <a:pt x="132" y="158"/>
                    <a:pt x="157" y="133"/>
                    <a:pt x="157" y="102"/>
                  </a:cubicBezTo>
                  <a:cubicBezTo>
                    <a:pt x="157" y="95"/>
                    <a:pt x="156" y="87"/>
                    <a:pt x="153" y="81"/>
                  </a:cubicBezTo>
                  <a:cubicBezTo>
                    <a:pt x="184" y="81"/>
                    <a:pt x="184" y="81"/>
                    <a:pt x="184" y="81"/>
                  </a:cubicBezTo>
                  <a:lnTo>
                    <a:pt x="184" y="1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8" name="Group 14">
            <a:extLst>
              <a:ext uri="{FF2B5EF4-FFF2-40B4-BE49-F238E27FC236}">
                <a16:creationId xmlns:a16="http://schemas.microsoft.com/office/drawing/2014/main" id="{465A9CB5-5650-40B4-AA06-821214F8004D}"/>
              </a:ext>
            </a:extLst>
          </p:cNvPr>
          <p:cNvGrpSpPr/>
          <p:nvPr/>
        </p:nvGrpSpPr>
        <p:grpSpPr>
          <a:xfrm>
            <a:off x="4212759" y="2785671"/>
            <a:ext cx="3627757" cy="3018231"/>
            <a:chOff x="3973512" y="898525"/>
            <a:chExt cx="5579269" cy="464185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9" name="Freeform: Shape 8">
              <a:extLst>
                <a:ext uri="{FF2B5EF4-FFF2-40B4-BE49-F238E27FC236}">
                  <a16:creationId xmlns:a16="http://schemas.microsoft.com/office/drawing/2014/main" id="{C49BCC9B-8D24-4422-8C3B-51EAA1F66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6550" y="4876800"/>
              <a:ext cx="665162" cy="663575"/>
            </a:xfrm>
            <a:custGeom>
              <a:avLst/>
              <a:gdLst>
                <a:gd name="T0" fmla="*/ 92 w 183"/>
                <a:gd name="T1" fmla="*/ 0 h 183"/>
                <a:gd name="T2" fmla="*/ 0 w 183"/>
                <a:gd name="T3" fmla="*/ 92 h 183"/>
                <a:gd name="T4" fmla="*/ 92 w 183"/>
                <a:gd name="T5" fmla="*/ 183 h 183"/>
                <a:gd name="T6" fmla="*/ 183 w 183"/>
                <a:gd name="T7" fmla="*/ 92 h 183"/>
                <a:gd name="T8" fmla="*/ 92 w 183"/>
                <a:gd name="T9" fmla="*/ 0 h 183"/>
                <a:gd name="T10" fmla="*/ 92 w 183"/>
                <a:gd name="T11" fmla="*/ 0 h 183"/>
                <a:gd name="T12" fmla="*/ 92 w 183"/>
                <a:gd name="T13" fmla="*/ 0 h 183"/>
                <a:gd name="T14" fmla="*/ 92 w 183"/>
                <a:gd name="T15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3" h="183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2"/>
                    <a:pt x="41" y="183"/>
                    <a:pt x="92" y="183"/>
                  </a:cubicBezTo>
                  <a:cubicBezTo>
                    <a:pt x="142" y="183"/>
                    <a:pt x="183" y="142"/>
                    <a:pt x="183" y="92"/>
                  </a:cubicBezTo>
                  <a:cubicBezTo>
                    <a:pt x="183" y="41"/>
                    <a:pt x="142" y="0"/>
                    <a:pt x="92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92" y="0"/>
                    <a:pt x="92" y="0"/>
                  </a:cubicBezTo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Freeform: Shape 9">
              <a:extLst>
                <a:ext uri="{FF2B5EF4-FFF2-40B4-BE49-F238E27FC236}">
                  <a16:creationId xmlns:a16="http://schemas.microsoft.com/office/drawing/2014/main" id="{467219A8-75CB-4617-B1D4-5E37D9D93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0225" y="4876800"/>
              <a:ext cx="663575" cy="663575"/>
            </a:xfrm>
            <a:custGeom>
              <a:avLst/>
              <a:gdLst>
                <a:gd name="T0" fmla="*/ 91 w 183"/>
                <a:gd name="T1" fmla="*/ 0 h 183"/>
                <a:gd name="T2" fmla="*/ 0 w 183"/>
                <a:gd name="T3" fmla="*/ 92 h 183"/>
                <a:gd name="T4" fmla="*/ 91 w 183"/>
                <a:gd name="T5" fmla="*/ 183 h 183"/>
                <a:gd name="T6" fmla="*/ 183 w 183"/>
                <a:gd name="T7" fmla="*/ 92 h 183"/>
                <a:gd name="T8" fmla="*/ 91 w 183"/>
                <a:gd name="T9" fmla="*/ 0 h 183"/>
                <a:gd name="T10" fmla="*/ 91 w 183"/>
                <a:gd name="T11" fmla="*/ 0 h 183"/>
                <a:gd name="T12" fmla="*/ 91 w 183"/>
                <a:gd name="T13" fmla="*/ 0 h 183"/>
                <a:gd name="T14" fmla="*/ 91 w 183"/>
                <a:gd name="T15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3" h="183">
                  <a:moveTo>
                    <a:pt x="91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2"/>
                    <a:pt x="41" y="183"/>
                    <a:pt x="91" y="183"/>
                  </a:cubicBezTo>
                  <a:cubicBezTo>
                    <a:pt x="142" y="183"/>
                    <a:pt x="183" y="142"/>
                    <a:pt x="183" y="92"/>
                  </a:cubicBezTo>
                  <a:cubicBezTo>
                    <a:pt x="183" y="41"/>
                    <a:pt x="142" y="0"/>
                    <a:pt x="91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91" y="0"/>
                    <a:pt x="91" y="0"/>
                  </a:cubicBezTo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Freeform: Shape 10">
              <a:extLst>
                <a:ext uri="{FF2B5EF4-FFF2-40B4-BE49-F238E27FC236}">
                  <a16:creationId xmlns:a16="http://schemas.microsoft.com/office/drawing/2014/main" id="{0BAC1318-5629-494C-8A52-93ADE79BD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3512" y="898525"/>
              <a:ext cx="5157787" cy="3811588"/>
            </a:xfrm>
            <a:custGeom>
              <a:avLst/>
              <a:gdLst>
                <a:gd name="T0" fmla="*/ 1144 w 1190"/>
                <a:gd name="T1" fmla="*/ 1052 h 1052"/>
                <a:gd name="T2" fmla="*/ 401 w 1190"/>
                <a:gd name="T3" fmla="*/ 1052 h 1052"/>
                <a:gd name="T4" fmla="*/ 269 w 1190"/>
                <a:gd name="T5" fmla="*/ 934 h 1052"/>
                <a:gd name="T6" fmla="*/ 191 w 1190"/>
                <a:gd name="T7" fmla="*/ 387 h 1052"/>
                <a:gd name="T8" fmla="*/ 147 w 1190"/>
                <a:gd name="T9" fmla="*/ 132 h 1052"/>
                <a:gd name="T10" fmla="*/ 104 w 1190"/>
                <a:gd name="T11" fmla="*/ 92 h 1052"/>
                <a:gd name="T12" fmla="*/ 46 w 1190"/>
                <a:gd name="T13" fmla="*/ 92 h 1052"/>
                <a:gd name="T14" fmla="*/ 0 w 1190"/>
                <a:gd name="T15" fmla="*/ 46 h 1052"/>
                <a:gd name="T16" fmla="*/ 46 w 1190"/>
                <a:gd name="T17" fmla="*/ 0 h 1052"/>
                <a:gd name="T18" fmla="*/ 104 w 1190"/>
                <a:gd name="T19" fmla="*/ 0 h 1052"/>
                <a:gd name="T20" fmla="*/ 237 w 1190"/>
                <a:gd name="T21" fmla="*/ 119 h 1052"/>
                <a:gd name="T22" fmla="*/ 281 w 1190"/>
                <a:gd name="T23" fmla="*/ 373 h 1052"/>
                <a:gd name="T24" fmla="*/ 359 w 1190"/>
                <a:gd name="T25" fmla="*/ 922 h 1052"/>
                <a:gd name="T26" fmla="*/ 401 w 1190"/>
                <a:gd name="T27" fmla="*/ 961 h 1052"/>
                <a:gd name="T28" fmla="*/ 1144 w 1190"/>
                <a:gd name="T29" fmla="*/ 961 h 1052"/>
                <a:gd name="T30" fmla="*/ 1190 w 1190"/>
                <a:gd name="T31" fmla="*/ 1007 h 1052"/>
                <a:gd name="T32" fmla="*/ 1144 w 1190"/>
                <a:gd name="T33" fmla="*/ 1052 h 1052"/>
                <a:gd name="T34" fmla="*/ 1144 w 1190"/>
                <a:gd name="T35" fmla="*/ 1052 h 1052"/>
                <a:gd name="T36" fmla="*/ 1144 w 1190"/>
                <a:gd name="T37" fmla="*/ 1052 h 1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0" h="1052">
                  <a:moveTo>
                    <a:pt x="1144" y="1052"/>
                  </a:moveTo>
                  <a:cubicBezTo>
                    <a:pt x="401" y="1052"/>
                    <a:pt x="401" y="1052"/>
                    <a:pt x="401" y="1052"/>
                  </a:cubicBezTo>
                  <a:cubicBezTo>
                    <a:pt x="335" y="1052"/>
                    <a:pt x="277" y="1000"/>
                    <a:pt x="269" y="934"/>
                  </a:cubicBezTo>
                  <a:cubicBezTo>
                    <a:pt x="191" y="387"/>
                    <a:pt x="191" y="387"/>
                    <a:pt x="191" y="387"/>
                  </a:cubicBezTo>
                  <a:cubicBezTo>
                    <a:pt x="147" y="132"/>
                    <a:pt x="147" y="132"/>
                    <a:pt x="147" y="132"/>
                  </a:cubicBezTo>
                  <a:cubicBezTo>
                    <a:pt x="144" y="110"/>
                    <a:pt x="124" y="92"/>
                    <a:pt x="104" y="92"/>
                  </a:cubicBezTo>
                  <a:cubicBezTo>
                    <a:pt x="46" y="92"/>
                    <a:pt x="46" y="92"/>
                    <a:pt x="46" y="92"/>
                  </a:cubicBezTo>
                  <a:cubicBezTo>
                    <a:pt x="21" y="92"/>
                    <a:pt x="0" y="71"/>
                    <a:pt x="0" y="46"/>
                  </a:cubicBezTo>
                  <a:cubicBezTo>
                    <a:pt x="0" y="21"/>
                    <a:pt x="21" y="0"/>
                    <a:pt x="46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71" y="0"/>
                    <a:pt x="229" y="52"/>
                    <a:pt x="237" y="119"/>
                  </a:cubicBezTo>
                  <a:cubicBezTo>
                    <a:pt x="281" y="373"/>
                    <a:pt x="281" y="373"/>
                    <a:pt x="281" y="373"/>
                  </a:cubicBezTo>
                  <a:cubicBezTo>
                    <a:pt x="359" y="922"/>
                    <a:pt x="359" y="922"/>
                    <a:pt x="359" y="922"/>
                  </a:cubicBezTo>
                  <a:cubicBezTo>
                    <a:pt x="362" y="943"/>
                    <a:pt x="381" y="961"/>
                    <a:pt x="401" y="961"/>
                  </a:cubicBezTo>
                  <a:cubicBezTo>
                    <a:pt x="1144" y="961"/>
                    <a:pt x="1144" y="961"/>
                    <a:pt x="1144" y="961"/>
                  </a:cubicBezTo>
                  <a:cubicBezTo>
                    <a:pt x="1169" y="961"/>
                    <a:pt x="1190" y="981"/>
                    <a:pt x="1190" y="1007"/>
                  </a:cubicBezTo>
                  <a:cubicBezTo>
                    <a:pt x="1190" y="1032"/>
                    <a:pt x="1169" y="1052"/>
                    <a:pt x="1144" y="1052"/>
                  </a:cubicBezTo>
                  <a:cubicBezTo>
                    <a:pt x="1144" y="1052"/>
                    <a:pt x="1144" y="1052"/>
                    <a:pt x="1144" y="1052"/>
                  </a:cubicBezTo>
                  <a:cubicBezTo>
                    <a:pt x="1144" y="1052"/>
                    <a:pt x="1144" y="1052"/>
                    <a:pt x="1144" y="1052"/>
                  </a:cubicBezTo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Freeform: Shape 11">
              <a:extLst>
                <a:ext uri="{FF2B5EF4-FFF2-40B4-BE49-F238E27FC236}">
                  <a16:creationId xmlns:a16="http://schemas.microsoft.com/office/drawing/2014/main" id="{4265F04C-050C-4FCD-8420-EAF878482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9901" y="1395413"/>
              <a:ext cx="4002880" cy="2652713"/>
            </a:xfrm>
            <a:custGeom>
              <a:avLst/>
              <a:gdLst>
                <a:gd name="T0" fmla="*/ 138 w 968"/>
                <a:gd name="T1" fmla="*/ 732 h 732"/>
                <a:gd name="T2" fmla="*/ 92 w 968"/>
                <a:gd name="T3" fmla="*/ 690 h 732"/>
                <a:gd name="T4" fmla="*/ 134 w 968"/>
                <a:gd name="T5" fmla="*/ 641 h 732"/>
                <a:gd name="T6" fmla="*/ 755 w 968"/>
                <a:gd name="T7" fmla="*/ 595 h 732"/>
                <a:gd name="T8" fmla="*/ 800 w 968"/>
                <a:gd name="T9" fmla="*/ 557 h 732"/>
                <a:gd name="T10" fmla="*/ 872 w 968"/>
                <a:gd name="T11" fmla="*/ 144 h 732"/>
                <a:gd name="T12" fmla="*/ 860 w 968"/>
                <a:gd name="T13" fmla="*/ 102 h 732"/>
                <a:gd name="T14" fmla="*/ 838 w 968"/>
                <a:gd name="T15" fmla="*/ 92 h 732"/>
                <a:gd name="T16" fmla="*/ 46 w 968"/>
                <a:gd name="T17" fmla="*/ 92 h 732"/>
                <a:gd name="T18" fmla="*/ 0 w 968"/>
                <a:gd name="T19" fmla="*/ 46 h 732"/>
                <a:gd name="T20" fmla="*/ 46 w 968"/>
                <a:gd name="T21" fmla="*/ 0 h 732"/>
                <a:gd name="T22" fmla="*/ 838 w 968"/>
                <a:gd name="T23" fmla="*/ 0 h 732"/>
                <a:gd name="T24" fmla="*/ 929 w 968"/>
                <a:gd name="T25" fmla="*/ 41 h 732"/>
                <a:gd name="T26" fmla="*/ 962 w 968"/>
                <a:gd name="T27" fmla="*/ 158 h 732"/>
                <a:gd name="T28" fmla="*/ 890 w 968"/>
                <a:gd name="T29" fmla="*/ 570 h 732"/>
                <a:gd name="T30" fmla="*/ 759 w 968"/>
                <a:gd name="T31" fmla="*/ 687 h 732"/>
                <a:gd name="T32" fmla="*/ 141 w 968"/>
                <a:gd name="T33" fmla="*/ 732 h 732"/>
                <a:gd name="T34" fmla="*/ 138 w 968"/>
                <a:gd name="T35" fmla="*/ 732 h 732"/>
                <a:gd name="T36" fmla="*/ 138 w 968"/>
                <a:gd name="T37" fmla="*/ 732 h 732"/>
                <a:gd name="T38" fmla="*/ 138 w 968"/>
                <a:gd name="T39" fmla="*/ 732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68" h="732">
                  <a:moveTo>
                    <a:pt x="138" y="732"/>
                  </a:moveTo>
                  <a:cubicBezTo>
                    <a:pt x="114" y="732"/>
                    <a:pt x="94" y="714"/>
                    <a:pt x="92" y="690"/>
                  </a:cubicBezTo>
                  <a:cubicBezTo>
                    <a:pt x="90" y="665"/>
                    <a:pt x="109" y="643"/>
                    <a:pt x="134" y="641"/>
                  </a:cubicBezTo>
                  <a:cubicBezTo>
                    <a:pt x="755" y="595"/>
                    <a:pt x="755" y="595"/>
                    <a:pt x="755" y="595"/>
                  </a:cubicBezTo>
                  <a:cubicBezTo>
                    <a:pt x="778" y="595"/>
                    <a:pt x="797" y="577"/>
                    <a:pt x="800" y="557"/>
                  </a:cubicBezTo>
                  <a:cubicBezTo>
                    <a:pt x="872" y="144"/>
                    <a:pt x="872" y="144"/>
                    <a:pt x="872" y="144"/>
                  </a:cubicBezTo>
                  <a:cubicBezTo>
                    <a:pt x="874" y="129"/>
                    <a:pt x="869" y="112"/>
                    <a:pt x="860" y="102"/>
                  </a:cubicBezTo>
                  <a:cubicBezTo>
                    <a:pt x="854" y="95"/>
                    <a:pt x="847" y="92"/>
                    <a:pt x="838" y="92"/>
                  </a:cubicBezTo>
                  <a:cubicBezTo>
                    <a:pt x="46" y="92"/>
                    <a:pt x="46" y="92"/>
                    <a:pt x="46" y="92"/>
                  </a:cubicBezTo>
                  <a:cubicBezTo>
                    <a:pt x="21" y="92"/>
                    <a:pt x="0" y="71"/>
                    <a:pt x="0" y="46"/>
                  </a:cubicBezTo>
                  <a:cubicBezTo>
                    <a:pt x="0" y="21"/>
                    <a:pt x="21" y="0"/>
                    <a:pt x="46" y="0"/>
                  </a:cubicBezTo>
                  <a:cubicBezTo>
                    <a:pt x="838" y="0"/>
                    <a:pt x="838" y="0"/>
                    <a:pt x="838" y="0"/>
                  </a:cubicBezTo>
                  <a:cubicBezTo>
                    <a:pt x="873" y="0"/>
                    <a:pt x="905" y="15"/>
                    <a:pt x="929" y="41"/>
                  </a:cubicBezTo>
                  <a:cubicBezTo>
                    <a:pt x="956" y="71"/>
                    <a:pt x="968" y="114"/>
                    <a:pt x="962" y="158"/>
                  </a:cubicBezTo>
                  <a:cubicBezTo>
                    <a:pt x="890" y="570"/>
                    <a:pt x="890" y="570"/>
                    <a:pt x="890" y="570"/>
                  </a:cubicBezTo>
                  <a:cubicBezTo>
                    <a:pt x="883" y="635"/>
                    <a:pt x="825" y="687"/>
                    <a:pt x="759" y="687"/>
                  </a:cubicBezTo>
                  <a:cubicBezTo>
                    <a:pt x="141" y="732"/>
                    <a:pt x="141" y="732"/>
                    <a:pt x="141" y="732"/>
                  </a:cubicBezTo>
                  <a:cubicBezTo>
                    <a:pt x="140" y="732"/>
                    <a:pt x="139" y="732"/>
                    <a:pt x="138" y="732"/>
                  </a:cubicBezTo>
                  <a:cubicBezTo>
                    <a:pt x="138" y="732"/>
                    <a:pt x="138" y="732"/>
                    <a:pt x="138" y="732"/>
                  </a:cubicBezTo>
                  <a:cubicBezTo>
                    <a:pt x="138" y="732"/>
                    <a:pt x="138" y="732"/>
                    <a:pt x="138" y="732"/>
                  </a:cubicBezTo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Straight Connector 12">
              <a:extLst>
                <a:ext uri="{FF2B5EF4-FFF2-40B4-BE49-F238E27FC236}">
                  <a16:creationId xmlns:a16="http://schemas.microsoft.com/office/drawing/2014/main" id="{0D8D16CB-6352-4723-8425-276D16E0E8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5625" y="404812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Straight Connector 13">
              <a:extLst>
                <a:ext uri="{FF2B5EF4-FFF2-40B4-BE49-F238E27FC236}">
                  <a16:creationId xmlns:a16="http://schemas.microsoft.com/office/drawing/2014/main" id="{411FBB85-B36D-46C0-B2C6-D31AB4171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5625" y="404812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0" name="Group 63">
            <a:extLst>
              <a:ext uri="{FF2B5EF4-FFF2-40B4-BE49-F238E27FC236}">
                <a16:creationId xmlns:a16="http://schemas.microsoft.com/office/drawing/2014/main" id="{569A4736-4596-4500-A18B-923BCC544FC1}"/>
              </a:ext>
            </a:extLst>
          </p:cNvPr>
          <p:cNvGrpSpPr/>
          <p:nvPr/>
        </p:nvGrpSpPr>
        <p:grpSpPr>
          <a:xfrm>
            <a:off x="8152812" y="1697287"/>
            <a:ext cx="2611177" cy="3463424"/>
            <a:chOff x="1193500" y="1491637"/>
            <a:chExt cx="3761195" cy="3463424"/>
          </a:xfrm>
        </p:grpSpPr>
        <p:grpSp>
          <p:nvGrpSpPr>
            <p:cNvPr id="23" name="Group 66">
              <a:extLst>
                <a:ext uri="{FF2B5EF4-FFF2-40B4-BE49-F238E27FC236}">
                  <a16:creationId xmlns:a16="http://schemas.microsoft.com/office/drawing/2014/main" id="{0E01836D-E39B-46D0-B623-1FE969FA1649}"/>
                </a:ext>
              </a:extLst>
            </p:cNvPr>
            <p:cNvGrpSpPr/>
            <p:nvPr/>
          </p:nvGrpSpPr>
          <p:grpSpPr>
            <a:xfrm>
              <a:off x="1193500" y="1491637"/>
              <a:ext cx="3761195" cy="815608"/>
              <a:chOff x="1317257" y="1824875"/>
              <a:chExt cx="3761195" cy="815608"/>
            </a:xfrm>
          </p:grpSpPr>
          <p:sp>
            <p:nvSpPr>
              <p:cNvPr id="30" name="TextBox 73">
                <a:extLst>
                  <a:ext uri="{FF2B5EF4-FFF2-40B4-BE49-F238E27FC236}">
                    <a16:creationId xmlns:a16="http://schemas.microsoft.com/office/drawing/2014/main" id="{A6D6B038-304E-40C3-8DC2-24EBDBB58BB2}"/>
                  </a:ext>
                </a:extLst>
              </p:cNvPr>
              <p:cNvSpPr txBox="1"/>
              <p:nvPr/>
            </p:nvSpPr>
            <p:spPr>
              <a:xfrm>
                <a:off x="1317257" y="2132652"/>
                <a:ext cx="3761195" cy="50783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00"/>
                  <a:t>此部分内容作为文字排版占位显示</a:t>
                </a:r>
                <a:br>
                  <a:rPr lang="zh-CN" altLang="en-US" sz="1000"/>
                </a:br>
                <a:r>
                  <a:rPr lang="zh-CN" altLang="en-US" sz="1000"/>
                  <a:t>（建议使用主题字体）</a:t>
                </a:r>
              </a:p>
            </p:txBody>
          </p:sp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81C565F7-7876-4118-B485-BDC6572C768D}"/>
                  </a:ext>
                </a:extLst>
              </p:cNvPr>
              <p:cNvSpPr/>
              <p:nvPr/>
            </p:nvSpPr>
            <p:spPr>
              <a:xfrm>
                <a:off x="1317257" y="1824875"/>
                <a:ext cx="3761195" cy="307777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pPr algn="r"/>
                <a:r>
                  <a:rPr lang="zh-CN" altLang="en-US" sz="1600" b="1">
                    <a:solidFill>
                      <a:schemeClr val="accent1"/>
                    </a:solidFill>
                  </a:rPr>
                  <a:t>标题文本预设</a:t>
                </a:r>
              </a:p>
            </p:txBody>
          </p:sp>
        </p:grpSp>
        <p:grpSp>
          <p:nvGrpSpPr>
            <p:cNvPr id="24" name="Group 67">
              <a:extLst>
                <a:ext uri="{FF2B5EF4-FFF2-40B4-BE49-F238E27FC236}">
                  <a16:creationId xmlns:a16="http://schemas.microsoft.com/office/drawing/2014/main" id="{FE88451C-B2DD-46CE-BB29-50862CDFFB3C}"/>
                </a:ext>
              </a:extLst>
            </p:cNvPr>
            <p:cNvGrpSpPr/>
            <p:nvPr/>
          </p:nvGrpSpPr>
          <p:grpSpPr>
            <a:xfrm>
              <a:off x="1193500" y="2815545"/>
              <a:ext cx="3761195" cy="815608"/>
              <a:chOff x="1317257" y="1824875"/>
              <a:chExt cx="3761195" cy="815608"/>
            </a:xfrm>
          </p:grpSpPr>
          <p:sp>
            <p:nvSpPr>
              <p:cNvPr id="28" name="TextBox 71">
                <a:extLst>
                  <a:ext uri="{FF2B5EF4-FFF2-40B4-BE49-F238E27FC236}">
                    <a16:creationId xmlns:a16="http://schemas.microsoft.com/office/drawing/2014/main" id="{8B2A63BD-C0AF-4A5E-84F0-D19B116F1719}"/>
                  </a:ext>
                </a:extLst>
              </p:cNvPr>
              <p:cNvSpPr txBox="1"/>
              <p:nvPr/>
            </p:nvSpPr>
            <p:spPr>
              <a:xfrm>
                <a:off x="1317257" y="2132652"/>
                <a:ext cx="3761195" cy="50783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00"/>
                  <a:t>此部分内容作为文字排版占位显示</a:t>
                </a:r>
                <a:br>
                  <a:rPr lang="zh-CN" altLang="en-US" sz="1000"/>
                </a:br>
                <a:r>
                  <a:rPr lang="zh-CN" altLang="en-US" sz="1000"/>
                  <a:t>（建议使用主题字体）</a:t>
                </a:r>
              </a:p>
            </p:txBody>
          </p:sp>
          <p:sp>
            <p:nvSpPr>
              <p:cNvPr id="29" name="Rectangle 72">
                <a:extLst>
                  <a:ext uri="{FF2B5EF4-FFF2-40B4-BE49-F238E27FC236}">
                    <a16:creationId xmlns:a16="http://schemas.microsoft.com/office/drawing/2014/main" id="{189A03E7-FE72-4C43-912C-222531842275}"/>
                  </a:ext>
                </a:extLst>
              </p:cNvPr>
              <p:cNvSpPr/>
              <p:nvPr/>
            </p:nvSpPr>
            <p:spPr>
              <a:xfrm>
                <a:off x="1317257" y="1824875"/>
                <a:ext cx="3761195" cy="307777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pPr algn="r"/>
                <a:r>
                  <a:rPr lang="zh-CN" altLang="en-US" sz="1600" b="1">
                    <a:solidFill>
                      <a:schemeClr val="accent2"/>
                    </a:solidFill>
                  </a:rPr>
                  <a:t>标题文本预设</a:t>
                </a:r>
              </a:p>
            </p:txBody>
          </p:sp>
        </p:grpSp>
        <p:grpSp>
          <p:nvGrpSpPr>
            <p:cNvPr id="25" name="Group 68">
              <a:extLst>
                <a:ext uri="{FF2B5EF4-FFF2-40B4-BE49-F238E27FC236}">
                  <a16:creationId xmlns:a16="http://schemas.microsoft.com/office/drawing/2014/main" id="{66147424-C34C-495A-A958-415B28875AAE}"/>
                </a:ext>
              </a:extLst>
            </p:cNvPr>
            <p:cNvGrpSpPr/>
            <p:nvPr/>
          </p:nvGrpSpPr>
          <p:grpSpPr>
            <a:xfrm>
              <a:off x="1193500" y="4139453"/>
              <a:ext cx="3761195" cy="815608"/>
              <a:chOff x="1317257" y="1824875"/>
              <a:chExt cx="3761195" cy="815608"/>
            </a:xfrm>
          </p:grpSpPr>
          <p:sp>
            <p:nvSpPr>
              <p:cNvPr id="26" name="TextBox 69">
                <a:extLst>
                  <a:ext uri="{FF2B5EF4-FFF2-40B4-BE49-F238E27FC236}">
                    <a16:creationId xmlns:a16="http://schemas.microsoft.com/office/drawing/2014/main" id="{6581AEB6-3212-41CB-B992-F6A42CF018DB}"/>
                  </a:ext>
                </a:extLst>
              </p:cNvPr>
              <p:cNvSpPr txBox="1"/>
              <p:nvPr/>
            </p:nvSpPr>
            <p:spPr>
              <a:xfrm>
                <a:off x="1317257" y="2132652"/>
                <a:ext cx="3761195" cy="50783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00"/>
                  <a:t>此部分内容作为文字排版占位显示</a:t>
                </a:r>
                <a:br>
                  <a:rPr lang="zh-CN" altLang="en-US" sz="1000"/>
                </a:br>
                <a:r>
                  <a:rPr lang="zh-CN" altLang="en-US" sz="1000"/>
                  <a:t>（建议使用主题字体）</a:t>
                </a:r>
              </a:p>
            </p:txBody>
          </p:sp>
          <p:sp>
            <p:nvSpPr>
              <p:cNvPr id="27" name="Rectangle 70">
                <a:extLst>
                  <a:ext uri="{FF2B5EF4-FFF2-40B4-BE49-F238E27FC236}">
                    <a16:creationId xmlns:a16="http://schemas.microsoft.com/office/drawing/2014/main" id="{458E1E40-607A-43F9-9D72-EE7145114BC0}"/>
                  </a:ext>
                </a:extLst>
              </p:cNvPr>
              <p:cNvSpPr/>
              <p:nvPr/>
            </p:nvSpPr>
            <p:spPr>
              <a:xfrm>
                <a:off x="1317257" y="1824875"/>
                <a:ext cx="3761195" cy="307777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pPr algn="r"/>
                <a:r>
                  <a:rPr lang="zh-CN" altLang="en-US" sz="1600" b="1">
                    <a:solidFill>
                      <a:schemeClr val="accent5"/>
                    </a:solidFill>
                  </a:rPr>
                  <a:t>标题文本预设</a:t>
                </a:r>
              </a:p>
            </p:txBody>
          </p:sp>
        </p:grpSp>
      </p:grpSp>
      <p:cxnSp>
        <p:nvCxnSpPr>
          <p:cNvPr id="21" name="Straight Connector 64">
            <a:extLst>
              <a:ext uri="{FF2B5EF4-FFF2-40B4-BE49-F238E27FC236}">
                <a16:creationId xmlns:a16="http://schemas.microsoft.com/office/drawing/2014/main" id="{17C3634D-1B14-44DD-8029-16F6DFC0D7AA}"/>
              </a:ext>
            </a:extLst>
          </p:cNvPr>
          <p:cNvCxnSpPr/>
          <p:nvPr/>
        </p:nvCxnSpPr>
        <p:spPr>
          <a:xfrm>
            <a:off x="8454262" y="2710115"/>
            <a:ext cx="2448272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65">
            <a:extLst>
              <a:ext uri="{FF2B5EF4-FFF2-40B4-BE49-F238E27FC236}">
                <a16:creationId xmlns:a16="http://schemas.microsoft.com/office/drawing/2014/main" id="{50097684-E3A4-4500-8D20-EBD22C7834F0}"/>
              </a:ext>
            </a:extLst>
          </p:cNvPr>
          <p:cNvCxnSpPr/>
          <p:nvPr/>
        </p:nvCxnSpPr>
        <p:spPr>
          <a:xfrm>
            <a:off x="8454262" y="4048862"/>
            <a:ext cx="2448272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47">
            <a:extLst>
              <a:ext uri="{FF2B5EF4-FFF2-40B4-BE49-F238E27FC236}">
                <a16:creationId xmlns:a16="http://schemas.microsoft.com/office/drawing/2014/main" id="{8E108FC9-8141-4540-B438-AA78FE168007}"/>
              </a:ext>
            </a:extLst>
          </p:cNvPr>
          <p:cNvGrpSpPr/>
          <p:nvPr/>
        </p:nvGrpSpPr>
        <p:grpSpPr>
          <a:xfrm>
            <a:off x="1392008" y="1697287"/>
            <a:ext cx="2611177" cy="3463424"/>
            <a:chOff x="1193500" y="1491637"/>
            <a:chExt cx="3761195" cy="3463424"/>
          </a:xfrm>
        </p:grpSpPr>
        <p:grpSp>
          <p:nvGrpSpPr>
            <p:cNvPr id="11" name="Group 54">
              <a:extLst>
                <a:ext uri="{FF2B5EF4-FFF2-40B4-BE49-F238E27FC236}">
                  <a16:creationId xmlns:a16="http://schemas.microsoft.com/office/drawing/2014/main" id="{035A05C2-6C34-4587-90D3-A8243594BFD5}"/>
                </a:ext>
              </a:extLst>
            </p:cNvPr>
            <p:cNvGrpSpPr/>
            <p:nvPr/>
          </p:nvGrpSpPr>
          <p:grpSpPr>
            <a:xfrm>
              <a:off x="1193500" y="1491637"/>
              <a:ext cx="3761195" cy="815608"/>
              <a:chOff x="1317257" y="1824875"/>
              <a:chExt cx="3761195" cy="815608"/>
            </a:xfrm>
          </p:grpSpPr>
          <p:sp>
            <p:nvSpPr>
              <p:cNvPr id="18" name="TextBox 61">
                <a:extLst>
                  <a:ext uri="{FF2B5EF4-FFF2-40B4-BE49-F238E27FC236}">
                    <a16:creationId xmlns:a16="http://schemas.microsoft.com/office/drawing/2014/main" id="{0651D7F7-D67C-4668-BA2A-D5E87E0A6395}"/>
                  </a:ext>
                </a:extLst>
              </p:cNvPr>
              <p:cNvSpPr txBox="1"/>
              <p:nvPr/>
            </p:nvSpPr>
            <p:spPr>
              <a:xfrm>
                <a:off x="1317257" y="2132652"/>
                <a:ext cx="3761195" cy="50783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00"/>
                  <a:t>此部分内容作为文字排版占位显示</a:t>
                </a:r>
                <a:br>
                  <a:rPr lang="zh-CN" altLang="en-US" sz="1000"/>
                </a:br>
                <a:r>
                  <a:rPr lang="zh-CN" altLang="en-US" sz="1000"/>
                  <a:t>（建议使用主题字体）</a:t>
                </a:r>
              </a:p>
            </p:txBody>
          </p:sp>
          <p:sp>
            <p:nvSpPr>
              <p:cNvPr id="19" name="Rectangle 62">
                <a:extLst>
                  <a:ext uri="{FF2B5EF4-FFF2-40B4-BE49-F238E27FC236}">
                    <a16:creationId xmlns:a16="http://schemas.microsoft.com/office/drawing/2014/main" id="{FAFAFE0A-D4D2-47AC-AB49-59DAD96906A8}"/>
                  </a:ext>
                </a:extLst>
              </p:cNvPr>
              <p:cNvSpPr/>
              <p:nvPr/>
            </p:nvSpPr>
            <p:spPr>
              <a:xfrm>
                <a:off x="1317257" y="1824875"/>
                <a:ext cx="3761195" cy="307777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r>
                  <a:rPr lang="zh-CN" altLang="en-US" sz="1600" b="1" dirty="0">
                    <a:solidFill>
                      <a:schemeClr val="accent2">
                        <a:lumMod val="75000"/>
                        <a:lumOff val="25000"/>
                      </a:schemeClr>
                    </a:solidFill>
                  </a:rPr>
                  <a:t>标题文本预设</a:t>
                </a:r>
              </a:p>
            </p:txBody>
          </p:sp>
        </p:grpSp>
        <p:grpSp>
          <p:nvGrpSpPr>
            <p:cNvPr id="12" name="Group 55">
              <a:extLst>
                <a:ext uri="{FF2B5EF4-FFF2-40B4-BE49-F238E27FC236}">
                  <a16:creationId xmlns:a16="http://schemas.microsoft.com/office/drawing/2014/main" id="{F77995CF-438D-4B4C-865A-1D7BA9C4DD94}"/>
                </a:ext>
              </a:extLst>
            </p:cNvPr>
            <p:cNvGrpSpPr/>
            <p:nvPr/>
          </p:nvGrpSpPr>
          <p:grpSpPr>
            <a:xfrm>
              <a:off x="1193500" y="2815545"/>
              <a:ext cx="3761195" cy="815608"/>
              <a:chOff x="1317257" y="1824875"/>
              <a:chExt cx="3761195" cy="815608"/>
            </a:xfrm>
          </p:grpSpPr>
          <p:sp>
            <p:nvSpPr>
              <p:cNvPr id="16" name="TextBox 59">
                <a:extLst>
                  <a:ext uri="{FF2B5EF4-FFF2-40B4-BE49-F238E27FC236}">
                    <a16:creationId xmlns:a16="http://schemas.microsoft.com/office/drawing/2014/main" id="{66D4C47B-E124-4067-8D3B-03184438CA17}"/>
                  </a:ext>
                </a:extLst>
              </p:cNvPr>
              <p:cNvSpPr txBox="1"/>
              <p:nvPr/>
            </p:nvSpPr>
            <p:spPr>
              <a:xfrm>
                <a:off x="1317257" y="2132652"/>
                <a:ext cx="3761195" cy="50783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00"/>
                  <a:t>此部分内容作为文字排版占位显示</a:t>
                </a:r>
                <a:br>
                  <a:rPr lang="zh-CN" altLang="en-US" sz="1000"/>
                </a:br>
                <a:r>
                  <a:rPr lang="zh-CN" altLang="en-US" sz="1000"/>
                  <a:t>（建议使用主题字体）</a:t>
                </a:r>
              </a:p>
            </p:txBody>
          </p:sp>
          <p:sp>
            <p:nvSpPr>
              <p:cNvPr id="17" name="Rectangle 60">
                <a:extLst>
                  <a:ext uri="{FF2B5EF4-FFF2-40B4-BE49-F238E27FC236}">
                    <a16:creationId xmlns:a16="http://schemas.microsoft.com/office/drawing/2014/main" id="{2356C820-7775-4C3A-96DD-CB85089AA810}"/>
                  </a:ext>
                </a:extLst>
              </p:cNvPr>
              <p:cNvSpPr/>
              <p:nvPr/>
            </p:nvSpPr>
            <p:spPr>
              <a:xfrm>
                <a:off x="1317257" y="1824875"/>
                <a:ext cx="3761195" cy="307777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r>
                  <a:rPr lang="zh-CN" altLang="en-US" sz="1600" b="1">
                    <a:solidFill>
                      <a:schemeClr val="accent2"/>
                    </a:solidFill>
                  </a:rPr>
                  <a:t>标题文本预设</a:t>
                </a:r>
              </a:p>
            </p:txBody>
          </p:sp>
        </p:grpSp>
        <p:grpSp>
          <p:nvGrpSpPr>
            <p:cNvPr id="13" name="Group 56">
              <a:extLst>
                <a:ext uri="{FF2B5EF4-FFF2-40B4-BE49-F238E27FC236}">
                  <a16:creationId xmlns:a16="http://schemas.microsoft.com/office/drawing/2014/main" id="{449B14CC-87A8-4400-95D9-3CEDF2C08C8F}"/>
                </a:ext>
              </a:extLst>
            </p:cNvPr>
            <p:cNvGrpSpPr/>
            <p:nvPr/>
          </p:nvGrpSpPr>
          <p:grpSpPr>
            <a:xfrm>
              <a:off x="1193500" y="4139453"/>
              <a:ext cx="3761195" cy="815608"/>
              <a:chOff x="1317257" y="1824875"/>
              <a:chExt cx="3761195" cy="815608"/>
            </a:xfrm>
          </p:grpSpPr>
          <p:sp>
            <p:nvSpPr>
              <p:cNvPr id="14" name="TextBox 57">
                <a:extLst>
                  <a:ext uri="{FF2B5EF4-FFF2-40B4-BE49-F238E27FC236}">
                    <a16:creationId xmlns:a16="http://schemas.microsoft.com/office/drawing/2014/main" id="{B64D423B-FD06-42E0-B0A8-A31991EE028B}"/>
                  </a:ext>
                </a:extLst>
              </p:cNvPr>
              <p:cNvSpPr txBox="1"/>
              <p:nvPr/>
            </p:nvSpPr>
            <p:spPr>
              <a:xfrm>
                <a:off x="1317257" y="2132652"/>
                <a:ext cx="3761195" cy="50783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00"/>
                  <a:t>此部分内容作为文字排版占位显示</a:t>
                </a:r>
                <a:br>
                  <a:rPr lang="zh-CN" altLang="en-US" sz="1000"/>
                </a:br>
                <a:r>
                  <a:rPr lang="zh-CN" altLang="en-US" sz="1000"/>
                  <a:t>（建议使用主题字体）</a:t>
                </a:r>
              </a:p>
            </p:txBody>
          </p:sp>
          <p:sp>
            <p:nvSpPr>
              <p:cNvPr id="15" name="Rectangle 58">
                <a:extLst>
                  <a:ext uri="{FF2B5EF4-FFF2-40B4-BE49-F238E27FC236}">
                    <a16:creationId xmlns:a16="http://schemas.microsoft.com/office/drawing/2014/main" id="{F67BF438-D7D6-4502-B77E-EECA6FC3275F}"/>
                  </a:ext>
                </a:extLst>
              </p:cNvPr>
              <p:cNvSpPr/>
              <p:nvPr/>
            </p:nvSpPr>
            <p:spPr>
              <a:xfrm>
                <a:off x="1317257" y="1824875"/>
                <a:ext cx="3761195" cy="307777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r>
                  <a:rPr lang="zh-CN" altLang="en-US" sz="1600" b="1" dirty="0">
                    <a:solidFill>
                      <a:schemeClr val="accent5"/>
                    </a:solidFill>
                  </a:rPr>
                  <a:t>标题文本预设</a:t>
                </a:r>
              </a:p>
            </p:txBody>
          </p:sp>
        </p:grpSp>
      </p:grpSp>
      <p:grpSp>
        <p:nvGrpSpPr>
          <p:cNvPr id="8" name="Group 51">
            <a:extLst>
              <a:ext uri="{FF2B5EF4-FFF2-40B4-BE49-F238E27FC236}">
                <a16:creationId xmlns:a16="http://schemas.microsoft.com/office/drawing/2014/main" id="{EFB54B39-1814-4044-BD20-D5E3D459A631}"/>
              </a:ext>
            </a:extLst>
          </p:cNvPr>
          <p:cNvGrpSpPr/>
          <p:nvPr/>
        </p:nvGrpSpPr>
        <p:grpSpPr>
          <a:xfrm>
            <a:off x="1289466" y="2710115"/>
            <a:ext cx="2448272" cy="1338747"/>
            <a:chOff x="1307468" y="2924944"/>
            <a:chExt cx="2448272" cy="1338747"/>
          </a:xfrm>
        </p:grpSpPr>
        <p:cxnSp>
          <p:nvCxnSpPr>
            <p:cNvPr id="9" name="Straight Connector 52">
              <a:extLst>
                <a:ext uri="{FF2B5EF4-FFF2-40B4-BE49-F238E27FC236}">
                  <a16:creationId xmlns:a16="http://schemas.microsoft.com/office/drawing/2014/main" id="{914D20C0-0347-4CE0-BF73-6FBA8385DB08}"/>
                </a:ext>
              </a:extLst>
            </p:cNvPr>
            <p:cNvCxnSpPr/>
            <p:nvPr/>
          </p:nvCxnSpPr>
          <p:spPr>
            <a:xfrm>
              <a:off x="1307468" y="2924944"/>
              <a:ext cx="2448272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53">
              <a:extLst>
                <a:ext uri="{FF2B5EF4-FFF2-40B4-BE49-F238E27FC236}">
                  <a16:creationId xmlns:a16="http://schemas.microsoft.com/office/drawing/2014/main" id="{E012C0FD-CC38-471B-98C9-9FADA0DCB0E1}"/>
                </a:ext>
              </a:extLst>
            </p:cNvPr>
            <p:cNvCxnSpPr/>
            <p:nvPr/>
          </p:nvCxnSpPr>
          <p:spPr>
            <a:xfrm>
              <a:off x="1307468" y="4263691"/>
              <a:ext cx="2448272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文本框 56"/>
          <p:cNvSpPr txBox="1"/>
          <p:nvPr/>
        </p:nvSpPr>
        <p:spPr>
          <a:xfrm>
            <a:off x="3362057" y="480802"/>
            <a:ext cx="5654040" cy="530997"/>
          </a:xfrm>
          <a:prstGeom prst="rect">
            <a:avLst/>
          </a:prstGeom>
          <a:noFill/>
        </p:spPr>
        <p:txBody>
          <a:bodyPr wrap="none" anchor="ctr" anchorCtr="1">
            <a:normAutofit/>
          </a:bodyPr>
          <a:lstStyle/>
          <a:p>
            <a:pPr algn="ctr"/>
            <a:r>
              <a:rPr lang="zh-CN" altLang="en-US" sz="2000" b="1" dirty="0"/>
              <a:t>标题文本预设</a:t>
            </a:r>
          </a:p>
        </p:txBody>
      </p:sp>
    </p:spTree>
    <p:extLst>
      <p:ext uri="{BB962C8B-B14F-4D97-AF65-F5344CB8AC3E}">
        <p14:creationId xmlns:p14="http://schemas.microsoft.com/office/powerpoint/2010/main" val="748562491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 animBg="1"/>
      <p:bldP spid="5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AAAB1849-631B-43C7-A89A-07AA51CFCC76}"/>
              </a:ext>
            </a:extLst>
          </p:cNvPr>
          <p:cNvSpPr/>
          <p:nvPr/>
        </p:nvSpPr>
        <p:spPr>
          <a:xfrm>
            <a:off x="6140339" y="-2232155"/>
            <a:ext cx="7870955" cy="7870955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C9C51BE-EB1D-4B89-9664-DC9BC5DF94C6}"/>
              </a:ext>
            </a:extLst>
          </p:cNvPr>
          <p:cNvSpPr/>
          <p:nvPr/>
        </p:nvSpPr>
        <p:spPr>
          <a:xfrm>
            <a:off x="-6320032" y="3463336"/>
            <a:ext cx="7870955" cy="7870955"/>
          </a:xfrm>
          <a:prstGeom prst="ellipse">
            <a:avLst/>
          </a:prstGeom>
          <a:gradFill flip="none" rotWithShape="1">
            <a:gsLst>
              <a:gs pos="75000">
                <a:schemeClr val="tx1">
                  <a:lumMod val="85000"/>
                  <a:lumOff val="1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D03625B-398E-42F7-A095-518721194608}"/>
              </a:ext>
            </a:extLst>
          </p:cNvPr>
          <p:cNvGrpSpPr/>
          <p:nvPr/>
        </p:nvGrpSpPr>
        <p:grpSpPr>
          <a:xfrm>
            <a:off x="1446941" y="1899092"/>
            <a:ext cx="4589416" cy="3363294"/>
            <a:chOff x="1446941" y="1478178"/>
            <a:chExt cx="4589416" cy="3363294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83CB7C2-FDF6-4B65-AA71-57C5DF91F725}"/>
                </a:ext>
              </a:extLst>
            </p:cNvPr>
            <p:cNvSpPr txBox="1"/>
            <p:nvPr/>
          </p:nvSpPr>
          <p:spPr>
            <a:xfrm>
              <a:off x="3035931" y="1478178"/>
              <a:ext cx="201504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800" dirty="0">
                  <a:solidFill>
                    <a:schemeClr val="accent1"/>
                  </a:solidFill>
                  <a:effectLst>
                    <a:outerShdw blurRad="88900" dist="38100" dir="2700000" algn="tl" rotWithShape="0">
                      <a:schemeClr val="accent2">
                        <a:lumMod val="50000"/>
                        <a:alpha val="50000"/>
                      </a:schemeClr>
                    </a:outerShdw>
                  </a:effectLst>
                  <a:latin typeface="Agency FB" panose="020B0503020202020204" pitchFamily="34" charset="0"/>
                </a:rPr>
                <a:t>01</a:t>
              </a:r>
              <a:endParaRPr lang="zh-CN" altLang="en-US" sz="13800" dirty="0">
                <a:solidFill>
                  <a:schemeClr val="accent1"/>
                </a:solidFill>
                <a:effectLst>
                  <a:outerShdw blurRad="88900" dist="38100" dir="2700000" algn="tl" rotWithShape="0">
                    <a:schemeClr val="accent2">
                      <a:lumMod val="50000"/>
                      <a:alpha val="50000"/>
                    </a:schemeClr>
                  </a:outerShdw>
                </a:effectLst>
                <a:latin typeface="Agency FB" panose="020B050302020202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D1F8C67-B55E-449E-8E97-F150F479FCC6}"/>
                </a:ext>
              </a:extLst>
            </p:cNvPr>
            <p:cNvSpPr/>
            <p:nvPr/>
          </p:nvSpPr>
          <p:spPr>
            <a:xfrm>
              <a:off x="1988195" y="2586174"/>
              <a:ext cx="2327702" cy="3400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00" spc="300" dirty="0">
                  <a:latin typeface="造字工房朗倩（非商用）常规体" pitchFamily="50" charset="-122"/>
                  <a:ea typeface="造字工房朗倩（非商用）常规体" pitchFamily="50" charset="-122"/>
                </a:rPr>
                <a:t>PART ONE</a:t>
              </a:r>
              <a:endParaRPr lang="zh-CN" altLang="en-US" sz="1400" spc="300" dirty="0">
                <a:latin typeface="造字工房朗倩（非商用）常规体" pitchFamily="50" charset="-122"/>
                <a:ea typeface="造字工房朗倩（非商用）常规体" pitchFamily="50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9E0E34B-2246-4077-B859-1FE1CCB11BC8}"/>
                </a:ext>
              </a:extLst>
            </p:cNvPr>
            <p:cNvSpPr/>
            <p:nvPr/>
          </p:nvSpPr>
          <p:spPr>
            <a:xfrm>
              <a:off x="2236849" y="3463336"/>
              <a:ext cx="310440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b="1">
                  <a:solidFill>
                    <a:srgbClr val="616161"/>
                  </a:solidFill>
                </a:rPr>
                <a:t>团队信息</a:t>
              </a:r>
              <a:endParaRPr lang="zh-CN" altLang="en-US" sz="3200" b="1" dirty="0">
                <a:solidFill>
                  <a:srgbClr val="61616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43F6615-40C9-425E-BCDE-E84FAD6DF2A0}"/>
                </a:ext>
              </a:extLst>
            </p:cNvPr>
            <p:cNvSpPr/>
            <p:nvPr/>
          </p:nvSpPr>
          <p:spPr>
            <a:xfrm>
              <a:off x="1446941" y="4034263"/>
              <a:ext cx="4589416" cy="8072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ctr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/>
                <a:t>成员介绍</a:t>
              </a:r>
              <a:endParaRPr lang="en-US" altLang="zh-CN" sz="2000"/>
            </a:p>
            <a:p>
              <a:pPr marL="285750" indent="-285750" algn="ctr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/>
                <a:t>项目分工</a:t>
              </a:r>
              <a:endParaRPr lang="zh-CN" altLang="en-US" sz="2000" dirty="0"/>
            </a:p>
          </p:txBody>
        </p:sp>
      </p:grpSp>
      <p:sp>
        <p:nvSpPr>
          <p:cNvPr id="10" name="椭圆 9">
            <a:extLst>
              <a:ext uri="{FF2B5EF4-FFF2-40B4-BE49-F238E27FC236}">
                <a16:creationId xmlns:a16="http://schemas.microsoft.com/office/drawing/2014/main" id="{9A9A5A7B-95B0-40A2-9043-5ED89650934B}"/>
              </a:ext>
            </a:extLst>
          </p:cNvPr>
          <p:cNvSpPr/>
          <p:nvPr/>
        </p:nvSpPr>
        <p:spPr>
          <a:xfrm>
            <a:off x="9156700" y="5638801"/>
            <a:ext cx="415926" cy="415926"/>
          </a:xfrm>
          <a:prstGeom prst="ellipse">
            <a:avLst/>
          </a:prstGeom>
          <a:gradFill flip="none" rotWithShape="1">
            <a:gsLst>
              <a:gs pos="75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BF8B04F-CB78-4369-A5D3-AB28DCEEE287}"/>
              </a:ext>
            </a:extLst>
          </p:cNvPr>
          <p:cNvSpPr/>
          <p:nvPr/>
        </p:nvSpPr>
        <p:spPr>
          <a:xfrm>
            <a:off x="11480015" y="5472377"/>
            <a:ext cx="207963" cy="207963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F2ECB47-3021-4BD9-A549-17822C6670C2}"/>
              </a:ext>
            </a:extLst>
          </p:cNvPr>
          <p:cNvSpPr/>
          <p:nvPr/>
        </p:nvSpPr>
        <p:spPr>
          <a:xfrm>
            <a:off x="9022943" y="5560615"/>
            <a:ext cx="156369" cy="156369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83FBFD4-81C5-4D46-8AD8-F7759AFC9580}"/>
              </a:ext>
            </a:extLst>
          </p:cNvPr>
          <p:cNvSpPr/>
          <p:nvPr/>
        </p:nvSpPr>
        <p:spPr>
          <a:xfrm>
            <a:off x="9636137" y="5764215"/>
            <a:ext cx="207963" cy="207963"/>
          </a:xfrm>
          <a:prstGeom prst="ellipse">
            <a:avLst/>
          </a:prstGeom>
          <a:gradFill flip="none" rotWithShape="1">
            <a:gsLst>
              <a:gs pos="75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517E80E-E92B-4CEC-918B-DE064114C2EC}"/>
              </a:ext>
            </a:extLst>
          </p:cNvPr>
          <p:cNvSpPr/>
          <p:nvPr/>
        </p:nvSpPr>
        <p:spPr>
          <a:xfrm>
            <a:off x="-55426" y="4235064"/>
            <a:ext cx="110851" cy="110851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F0AAE42-EF42-4530-B35D-1BC575184BEC}"/>
              </a:ext>
            </a:extLst>
          </p:cNvPr>
          <p:cNvSpPr/>
          <p:nvPr/>
        </p:nvSpPr>
        <p:spPr>
          <a:xfrm>
            <a:off x="1550923" y="6358045"/>
            <a:ext cx="190791" cy="190791"/>
          </a:xfrm>
          <a:prstGeom prst="ellipse">
            <a:avLst/>
          </a:prstGeom>
          <a:gradFill flip="none" rotWithShape="1">
            <a:gsLst>
              <a:gs pos="75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DB13481-60BD-4E65-BD23-E791E22C08BD}"/>
              </a:ext>
            </a:extLst>
          </p:cNvPr>
          <p:cNvSpPr/>
          <p:nvPr/>
        </p:nvSpPr>
        <p:spPr>
          <a:xfrm>
            <a:off x="1446941" y="6754018"/>
            <a:ext cx="207963" cy="207963"/>
          </a:xfrm>
          <a:prstGeom prst="ellipse">
            <a:avLst/>
          </a:prstGeom>
          <a:gradFill flip="none" rotWithShape="1">
            <a:gsLst>
              <a:gs pos="75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3D5AA83E-4314-4D41-84F4-905A71C31F25}"/>
              </a:ext>
            </a:extLst>
          </p:cNvPr>
          <p:cNvSpPr/>
          <p:nvPr/>
        </p:nvSpPr>
        <p:spPr>
          <a:xfrm>
            <a:off x="6276013" y="-78185"/>
            <a:ext cx="156369" cy="156369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1866564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>
            <a:extLst>
              <a:ext uri="{FF2B5EF4-FFF2-40B4-BE49-F238E27FC236}">
                <a16:creationId xmlns:a16="http://schemas.microsoft.com/office/drawing/2014/main" id="{6DBCF4BB-32C5-455D-BFF1-22A25361A4D3}"/>
              </a:ext>
            </a:extLst>
          </p:cNvPr>
          <p:cNvSpPr txBox="1"/>
          <p:nvPr/>
        </p:nvSpPr>
        <p:spPr>
          <a:xfrm>
            <a:off x="779032" y="6513339"/>
            <a:ext cx="439544" cy="276999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/>
            <a:r>
              <a:rPr lang="id-ID" sz="1200" b="1">
                <a:solidFill>
                  <a:schemeClr val="bg1">
                    <a:lumMod val="50000"/>
                  </a:schemeClr>
                </a:solidFill>
              </a:rPr>
              <a:t>216</a:t>
            </a:r>
          </a:p>
        </p:txBody>
      </p:sp>
      <p:sp>
        <p:nvSpPr>
          <p:cNvPr id="11" name="Freeform: Shape 22">
            <a:extLst>
              <a:ext uri="{FF2B5EF4-FFF2-40B4-BE49-F238E27FC236}">
                <a16:creationId xmlns:a16="http://schemas.microsoft.com/office/drawing/2014/main" id="{C0E7C08B-D6FE-4F20-8D11-60E0E06E5579}"/>
              </a:ext>
            </a:extLst>
          </p:cNvPr>
          <p:cNvSpPr>
            <a:spLocks/>
          </p:cNvSpPr>
          <p:nvPr/>
        </p:nvSpPr>
        <p:spPr bwMode="auto">
          <a:xfrm>
            <a:off x="7950840" y="4824325"/>
            <a:ext cx="4918075" cy="1258888"/>
          </a:xfrm>
          <a:custGeom>
            <a:avLst/>
            <a:gdLst>
              <a:gd name="T0" fmla="*/ 2171 w 2171"/>
              <a:gd name="T1" fmla="*/ 556 h 556"/>
              <a:gd name="T2" fmla="*/ 0 w 2171"/>
              <a:gd name="T3" fmla="*/ 556 h 556"/>
              <a:gd name="T4" fmla="*/ 1113 w 2171"/>
              <a:gd name="T5" fmla="*/ 0 h 556"/>
              <a:gd name="T6" fmla="*/ 2171 w 2171"/>
              <a:gd name="T7" fmla="*/ 556 h 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556">
                <a:moveTo>
                  <a:pt x="2171" y="556"/>
                </a:moveTo>
                <a:cubicBezTo>
                  <a:pt x="0" y="556"/>
                  <a:pt x="0" y="556"/>
                  <a:pt x="0" y="556"/>
                </a:cubicBezTo>
                <a:cubicBezTo>
                  <a:pt x="0" y="556"/>
                  <a:pt x="514" y="0"/>
                  <a:pt x="1113" y="0"/>
                </a:cubicBezTo>
                <a:cubicBezTo>
                  <a:pt x="1712" y="0"/>
                  <a:pt x="2171" y="556"/>
                  <a:pt x="2171" y="556"/>
                </a:cubicBez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12" name="Group 23">
            <a:extLst>
              <a:ext uri="{FF2B5EF4-FFF2-40B4-BE49-F238E27FC236}">
                <a16:creationId xmlns:a16="http://schemas.microsoft.com/office/drawing/2014/main" id="{D2797D67-E274-431D-8617-5817642EC568}"/>
              </a:ext>
            </a:extLst>
          </p:cNvPr>
          <p:cNvGrpSpPr/>
          <p:nvPr/>
        </p:nvGrpSpPr>
        <p:grpSpPr>
          <a:xfrm>
            <a:off x="6459138" y="5302196"/>
            <a:ext cx="4289117" cy="876300"/>
            <a:chOff x="6503783" y="5124397"/>
            <a:chExt cx="4289117" cy="876300"/>
          </a:xfrm>
        </p:grpSpPr>
        <p:sp>
          <p:nvSpPr>
            <p:cNvPr id="51" name="Freeform: Shape 24">
              <a:extLst>
                <a:ext uri="{FF2B5EF4-FFF2-40B4-BE49-F238E27FC236}">
                  <a16:creationId xmlns:a16="http://schemas.microsoft.com/office/drawing/2014/main" id="{EE29F024-3A47-42C3-92DF-F1911C8DB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0625" y="5124397"/>
              <a:ext cx="2176463" cy="876300"/>
            </a:xfrm>
            <a:custGeom>
              <a:avLst/>
              <a:gdLst>
                <a:gd name="T0" fmla="*/ 961 w 961"/>
                <a:gd name="T1" fmla="*/ 157 h 387"/>
                <a:gd name="T2" fmla="*/ 355 w 961"/>
                <a:gd name="T3" fmla="*/ 0 h 387"/>
                <a:gd name="T4" fmla="*/ 313 w 961"/>
                <a:gd name="T5" fmla="*/ 1 h 387"/>
                <a:gd name="T6" fmla="*/ 90 w 961"/>
                <a:gd name="T7" fmla="*/ 224 h 387"/>
                <a:gd name="T8" fmla="*/ 0 w 961"/>
                <a:gd name="T9" fmla="*/ 387 h 387"/>
                <a:gd name="T10" fmla="*/ 805 w 961"/>
                <a:gd name="T11" fmla="*/ 387 h 387"/>
                <a:gd name="T12" fmla="*/ 961 w 961"/>
                <a:gd name="T13" fmla="*/ 15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1" h="387">
                  <a:moveTo>
                    <a:pt x="961" y="157"/>
                  </a:moveTo>
                  <a:cubicBezTo>
                    <a:pt x="796" y="73"/>
                    <a:pt x="585" y="0"/>
                    <a:pt x="355" y="0"/>
                  </a:cubicBezTo>
                  <a:cubicBezTo>
                    <a:pt x="341" y="0"/>
                    <a:pt x="327" y="0"/>
                    <a:pt x="313" y="1"/>
                  </a:cubicBezTo>
                  <a:cubicBezTo>
                    <a:pt x="227" y="61"/>
                    <a:pt x="152" y="134"/>
                    <a:pt x="90" y="224"/>
                  </a:cubicBezTo>
                  <a:cubicBezTo>
                    <a:pt x="55" y="277"/>
                    <a:pt x="25" y="331"/>
                    <a:pt x="0" y="387"/>
                  </a:cubicBezTo>
                  <a:cubicBezTo>
                    <a:pt x="805" y="387"/>
                    <a:pt x="805" y="387"/>
                    <a:pt x="805" y="387"/>
                  </a:cubicBezTo>
                  <a:cubicBezTo>
                    <a:pt x="838" y="296"/>
                    <a:pt x="880" y="209"/>
                    <a:pt x="961" y="157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52" name="Group 25">
              <a:extLst>
                <a:ext uri="{FF2B5EF4-FFF2-40B4-BE49-F238E27FC236}">
                  <a16:creationId xmlns:a16="http://schemas.microsoft.com/office/drawing/2014/main" id="{8663B214-0B6C-4EF9-8FEA-8E04CACC27C1}"/>
                </a:ext>
              </a:extLst>
            </p:cNvPr>
            <p:cNvGrpSpPr/>
            <p:nvPr/>
          </p:nvGrpSpPr>
          <p:grpSpPr>
            <a:xfrm>
              <a:off x="6503783" y="5125984"/>
              <a:ext cx="4289117" cy="874713"/>
              <a:chOff x="6503783" y="5125984"/>
              <a:chExt cx="4289117" cy="874713"/>
            </a:xfrm>
          </p:grpSpPr>
          <p:sp>
            <p:nvSpPr>
              <p:cNvPr id="53" name="Freeform: Shape 26">
                <a:extLst>
                  <a:ext uri="{FF2B5EF4-FFF2-40B4-BE49-F238E27FC236}">
                    <a16:creationId xmlns:a16="http://schemas.microsoft.com/office/drawing/2014/main" id="{5B45972C-E35D-4E40-BE88-FD2C09CB72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3783" y="5125984"/>
                <a:ext cx="2062163" cy="874713"/>
              </a:xfrm>
              <a:custGeom>
                <a:avLst/>
                <a:gdLst>
                  <a:gd name="T0" fmla="*/ 911 w 911"/>
                  <a:gd name="T1" fmla="*/ 0 h 386"/>
                  <a:gd name="T2" fmla="*/ 0 w 911"/>
                  <a:gd name="T3" fmla="*/ 386 h 386"/>
                  <a:gd name="T4" fmla="*/ 598 w 911"/>
                  <a:gd name="T5" fmla="*/ 386 h 386"/>
                  <a:gd name="T6" fmla="*/ 688 w 911"/>
                  <a:gd name="T7" fmla="*/ 223 h 386"/>
                  <a:gd name="T8" fmla="*/ 911 w 911"/>
                  <a:gd name="T9" fmla="*/ 0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1" h="386">
                    <a:moveTo>
                      <a:pt x="911" y="0"/>
                    </a:moveTo>
                    <a:cubicBezTo>
                      <a:pt x="404" y="19"/>
                      <a:pt x="0" y="386"/>
                      <a:pt x="0" y="386"/>
                    </a:cubicBezTo>
                    <a:cubicBezTo>
                      <a:pt x="598" y="386"/>
                      <a:pt x="598" y="386"/>
                      <a:pt x="598" y="386"/>
                    </a:cubicBezTo>
                    <a:cubicBezTo>
                      <a:pt x="623" y="330"/>
                      <a:pt x="653" y="276"/>
                      <a:pt x="688" y="223"/>
                    </a:cubicBezTo>
                    <a:cubicBezTo>
                      <a:pt x="750" y="133"/>
                      <a:pt x="825" y="60"/>
                      <a:pt x="911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Freeform: Shape 27">
                <a:extLst>
                  <a:ext uri="{FF2B5EF4-FFF2-40B4-BE49-F238E27FC236}">
                    <a16:creationId xmlns:a16="http://schemas.microsoft.com/office/drawing/2014/main" id="{FDCBAF98-DA40-4826-B3EE-6665C7BCDA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53075" y="5479997"/>
                <a:ext cx="1139825" cy="520700"/>
              </a:xfrm>
              <a:custGeom>
                <a:avLst/>
                <a:gdLst>
                  <a:gd name="T0" fmla="*/ 156 w 503"/>
                  <a:gd name="T1" fmla="*/ 0 h 230"/>
                  <a:gd name="T2" fmla="*/ 0 w 503"/>
                  <a:gd name="T3" fmla="*/ 230 h 230"/>
                  <a:gd name="T4" fmla="*/ 503 w 503"/>
                  <a:gd name="T5" fmla="*/ 230 h 230"/>
                  <a:gd name="T6" fmla="*/ 156 w 503"/>
                  <a:gd name="T7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03" h="230">
                    <a:moveTo>
                      <a:pt x="156" y="0"/>
                    </a:moveTo>
                    <a:cubicBezTo>
                      <a:pt x="75" y="52"/>
                      <a:pt x="33" y="139"/>
                      <a:pt x="0" y="230"/>
                    </a:cubicBezTo>
                    <a:cubicBezTo>
                      <a:pt x="503" y="230"/>
                      <a:pt x="503" y="230"/>
                      <a:pt x="503" y="230"/>
                    </a:cubicBezTo>
                    <a:cubicBezTo>
                      <a:pt x="503" y="230"/>
                      <a:pt x="368" y="107"/>
                      <a:pt x="156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13" name="Freeform: Shape 28">
            <a:extLst>
              <a:ext uri="{FF2B5EF4-FFF2-40B4-BE49-F238E27FC236}">
                <a16:creationId xmlns:a16="http://schemas.microsoft.com/office/drawing/2014/main" id="{DCD50EAE-DBEE-4A79-94E1-72A841720D19}"/>
              </a:ext>
            </a:extLst>
          </p:cNvPr>
          <p:cNvSpPr>
            <a:spLocks/>
          </p:cNvSpPr>
          <p:nvPr/>
        </p:nvSpPr>
        <p:spPr bwMode="auto">
          <a:xfrm>
            <a:off x="1" y="4638796"/>
            <a:ext cx="12191999" cy="2558699"/>
          </a:xfrm>
          <a:custGeom>
            <a:avLst/>
            <a:gdLst>
              <a:gd name="T0" fmla="*/ 0 w 3200"/>
              <a:gd name="T1" fmla="*/ 120 h 1100"/>
              <a:gd name="T2" fmla="*/ 1504 w 3200"/>
              <a:gd name="T3" fmla="*/ 471 h 1100"/>
              <a:gd name="T4" fmla="*/ 3200 w 3200"/>
              <a:gd name="T5" fmla="*/ 811 h 1100"/>
              <a:gd name="T6" fmla="*/ 3200 w 3200"/>
              <a:gd name="T7" fmla="*/ 1100 h 1100"/>
              <a:gd name="T8" fmla="*/ 0 w 3200"/>
              <a:gd name="T9" fmla="*/ 1100 h 1100"/>
              <a:gd name="T10" fmla="*/ 0 w 3200"/>
              <a:gd name="T11" fmla="*/ 120 h 1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00" h="1100">
                <a:moveTo>
                  <a:pt x="0" y="120"/>
                </a:moveTo>
                <a:cubicBezTo>
                  <a:pt x="0" y="120"/>
                  <a:pt x="753" y="0"/>
                  <a:pt x="1504" y="471"/>
                </a:cubicBezTo>
                <a:cubicBezTo>
                  <a:pt x="2255" y="942"/>
                  <a:pt x="3200" y="811"/>
                  <a:pt x="3200" y="811"/>
                </a:cubicBezTo>
                <a:cubicBezTo>
                  <a:pt x="3200" y="1100"/>
                  <a:pt x="3200" y="1100"/>
                  <a:pt x="3200" y="1100"/>
                </a:cubicBezTo>
                <a:cubicBezTo>
                  <a:pt x="0" y="1100"/>
                  <a:pt x="0" y="1100"/>
                  <a:pt x="0" y="1100"/>
                </a:cubicBezTo>
                <a:cubicBezTo>
                  <a:pt x="0" y="120"/>
                  <a:pt x="0" y="120"/>
                  <a:pt x="0" y="12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" name="Freeform: Shape 29">
            <a:extLst>
              <a:ext uri="{FF2B5EF4-FFF2-40B4-BE49-F238E27FC236}">
                <a16:creationId xmlns:a16="http://schemas.microsoft.com/office/drawing/2014/main" id="{0352FF01-C64B-495F-A13F-8B45E3E03EE0}"/>
              </a:ext>
            </a:extLst>
          </p:cNvPr>
          <p:cNvSpPr>
            <a:spLocks/>
          </p:cNvSpPr>
          <p:nvPr/>
        </p:nvSpPr>
        <p:spPr bwMode="auto">
          <a:xfrm>
            <a:off x="-133351" y="5249742"/>
            <a:ext cx="12458702" cy="1696011"/>
          </a:xfrm>
          <a:custGeom>
            <a:avLst/>
            <a:gdLst>
              <a:gd name="T0" fmla="*/ 3200 w 3200"/>
              <a:gd name="T1" fmla="*/ 90 h 576"/>
              <a:gd name="T2" fmla="*/ 1743 w 3200"/>
              <a:gd name="T3" fmla="*/ 288 h 576"/>
              <a:gd name="T4" fmla="*/ 0 w 3200"/>
              <a:gd name="T5" fmla="*/ 238 h 576"/>
              <a:gd name="T6" fmla="*/ 0 w 3200"/>
              <a:gd name="T7" fmla="*/ 550 h 576"/>
              <a:gd name="T8" fmla="*/ 3200 w 3200"/>
              <a:gd name="T9" fmla="*/ 550 h 576"/>
              <a:gd name="T10" fmla="*/ 3200 w 3200"/>
              <a:gd name="T11" fmla="*/ 9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00" h="576">
                <a:moveTo>
                  <a:pt x="3200" y="90"/>
                </a:moveTo>
                <a:cubicBezTo>
                  <a:pt x="3200" y="90"/>
                  <a:pt x="2831" y="0"/>
                  <a:pt x="1743" y="288"/>
                </a:cubicBezTo>
                <a:cubicBezTo>
                  <a:pt x="654" y="576"/>
                  <a:pt x="0" y="238"/>
                  <a:pt x="0" y="238"/>
                </a:cubicBezTo>
                <a:cubicBezTo>
                  <a:pt x="0" y="550"/>
                  <a:pt x="0" y="550"/>
                  <a:pt x="0" y="550"/>
                </a:cubicBezTo>
                <a:cubicBezTo>
                  <a:pt x="3200" y="550"/>
                  <a:pt x="3200" y="550"/>
                  <a:pt x="3200" y="550"/>
                </a:cubicBezTo>
                <a:cubicBezTo>
                  <a:pt x="3200" y="90"/>
                  <a:pt x="3200" y="90"/>
                  <a:pt x="3200" y="90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7" name="文本框 66"/>
          <p:cNvSpPr txBox="1"/>
          <p:nvPr/>
        </p:nvSpPr>
        <p:spPr>
          <a:xfrm>
            <a:off x="3362057" y="480802"/>
            <a:ext cx="5654040" cy="530997"/>
          </a:xfrm>
          <a:prstGeom prst="rect">
            <a:avLst/>
          </a:prstGeom>
          <a:noFill/>
        </p:spPr>
        <p:txBody>
          <a:bodyPr wrap="none" anchor="ctr" anchorCtr="1">
            <a:normAutofit/>
          </a:bodyPr>
          <a:lstStyle/>
          <a:p>
            <a:pPr algn="ctr"/>
            <a:r>
              <a:rPr lang="zh-CN" altLang="en-US" sz="2400" b="1">
                <a:solidFill>
                  <a:srgbClr val="616161"/>
                </a:solidFill>
              </a:rPr>
              <a:t>成员介绍</a:t>
            </a:r>
            <a:endParaRPr lang="zh-CN" altLang="en-US" sz="2400" b="1" dirty="0">
              <a:solidFill>
                <a:srgbClr val="616161"/>
              </a:solidFill>
            </a:endParaRPr>
          </a:p>
        </p:txBody>
      </p:sp>
      <p:sp>
        <p:nvSpPr>
          <p:cNvPr id="68" name="Oval 42">
            <a:extLst>
              <a:ext uri="{FF2B5EF4-FFF2-40B4-BE49-F238E27FC236}">
                <a16:creationId xmlns:a16="http://schemas.microsoft.com/office/drawing/2014/main" id="{8B877348-8743-4EF6-89A2-52693419E576}"/>
              </a:ext>
            </a:extLst>
          </p:cNvPr>
          <p:cNvSpPr/>
          <p:nvPr/>
        </p:nvSpPr>
        <p:spPr bwMode="auto">
          <a:xfrm>
            <a:off x="3205506" y="1660440"/>
            <a:ext cx="1137902" cy="1137902"/>
          </a:xfrm>
          <a:prstGeom prst="ellipse">
            <a:avLst/>
          </a:prstGeom>
          <a:solidFill>
            <a:schemeClr val="accent1">
              <a:lumMod val="10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9" name="Oval 43">
            <a:extLst>
              <a:ext uri="{FF2B5EF4-FFF2-40B4-BE49-F238E27FC236}">
                <a16:creationId xmlns:a16="http://schemas.microsoft.com/office/drawing/2014/main" id="{95497754-026B-45D9-BD96-817D6ED0EC70}"/>
              </a:ext>
            </a:extLst>
          </p:cNvPr>
          <p:cNvSpPr/>
          <p:nvPr/>
        </p:nvSpPr>
        <p:spPr bwMode="auto">
          <a:xfrm>
            <a:off x="790886" y="1660440"/>
            <a:ext cx="1137902" cy="1137902"/>
          </a:xfrm>
          <a:prstGeom prst="ellipse">
            <a:avLst/>
          </a:prstGeom>
          <a:solidFill>
            <a:schemeClr val="accent2">
              <a:lumMod val="75000"/>
              <a:lumOff val="25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0" name="Oval 44">
            <a:extLst>
              <a:ext uri="{FF2B5EF4-FFF2-40B4-BE49-F238E27FC236}">
                <a16:creationId xmlns:a16="http://schemas.microsoft.com/office/drawing/2014/main" id="{491AFE5F-1BDC-45B7-9286-9D5088FB46EB}"/>
              </a:ext>
            </a:extLst>
          </p:cNvPr>
          <p:cNvSpPr/>
          <p:nvPr/>
        </p:nvSpPr>
        <p:spPr bwMode="auto">
          <a:xfrm>
            <a:off x="8034746" y="1660440"/>
            <a:ext cx="1137902" cy="1137902"/>
          </a:xfrm>
          <a:prstGeom prst="ellipse">
            <a:avLst/>
          </a:prstGeom>
          <a:solidFill>
            <a:schemeClr val="accent3">
              <a:lumMod val="10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1" name="Oval 45">
            <a:extLst>
              <a:ext uri="{FF2B5EF4-FFF2-40B4-BE49-F238E27FC236}">
                <a16:creationId xmlns:a16="http://schemas.microsoft.com/office/drawing/2014/main" id="{22332631-6081-4F07-84B8-4A096BC83527}"/>
              </a:ext>
            </a:extLst>
          </p:cNvPr>
          <p:cNvSpPr/>
          <p:nvPr/>
        </p:nvSpPr>
        <p:spPr bwMode="auto">
          <a:xfrm>
            <a:off x="10449366" y="1664780"/>
            <a:ext cx="1137902" cy="1137902"/>
          </a:xfrm>
          <a:prstGeom prst="ellipse">
            <a:avLst/>
          </a:prstGeom>
          <a:solidFill>
            <a:schemeClr val="accent4">
              <a:lumMod val="10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2" name="Oval 44">
            <a:extLst>
              <a:ext uri="{FF2B5EF4-FFF2-40B4-BE49-F238E27FC236}">
                <a16:creationId xmlns:a16="http://schemas.microsoft.com/office/drawing/2014/main" id="{24346180-3AEE-479D-BFF9-46A7707E528B}"/>
              </a:ext>
            </a:extLst>
          </p:cNvPr>
          <p:cNvSpPr/>
          <p:nvPr/>
        </p:nvSpPr>
        <p:spPr bwMode="auto">
          <a:xfrm>
            <a:off x="5620126" y="1660440"/>
            <a:ext cx="1137902" cy="1137902"/>
          </a:xfrm>
          <a:prstGeom prst="ellipse">
            <a:avLst/>
          </a:prstGeom>
          <a:solidFill>
            <a:srgbClr val="137B8E"/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3" name="Freeform 25">
            <a:extLst>
              <a:ext uri="{FF2B5EF4-FFF2-40B4-BE49-F238E27FC236}">
                <a16:creationId xmlns:a16="http://schemas.microsoft.com/office/drawing/2014/main" id="{7A3BAACC-246C-4A47-9E33-C206D3BB8AEA}"/>
              </a:ext>
            </a:extLst>
          </p:cNvPr>
          <p:cNvSpPr>
            <a:spLocks noEditPoints="1"/>
          </p:cNvSpPr>
          <p:nvPr/>
        </p:nvSpPr>
        <p:spPr bwMode="auto">
          <a:xfrm>
            <a:off x="1038044" y="1851567"/>
            <a:ext cx="619381" cy="755649"/>
          </a:xfrm>
          <a:custGeom>
            <a:avLst/>
            <a:gdLst>
              <a:gd name="T0" fmla="*/ 215281 w 59"/>
              <a:gd name="T1" fmla="*/ 256268 h 70"/>
              <a:gd name="T2" fmla="*/ 307544 w 59"/>
              <a:gd name="T3" fmla="*/ 379276 h 70"/>
              <a:gd name="T4" fmla="*/ 307544 w 59"/>
              <a:gd name="T5" fmla="*/ 379276 h 70"/>
              <a:gd name="T6" fmla="*/ 307544 w 59"/>
              <a:gd name="T7" fmla="*/ 379276 h 70"/>
              <a:gd name="T8" fmla="*/ 317796 w 59"/>
              <a:gd name="T9" fmla="*/ 379276 h 70"/>
              <a:gd name="T10" fmla="*/ 399808 w 59"/>
              <a:gd name="T11" fmla="*/ 256268 h 70"/>
              <a:gd name="T12" fmla="*/ 399808 w 59"/>
              <a:gd name="T13" fmla="*/ 256268 h 70"/>
              <a:gd name="T14" fmla="*/ 389556 w 59"/>
              <a:gd name="T15" fmla="*/ 184513 h 70"/>
              <a:gd name="T16" fmla="*/ 215281 w 59"/>
              <a:gd name="T17" fmla="*/ 174262 h 70"/>
              <a:gd name="T18" fmla="*/ 215281 w 59"/>
              <a:gd name="T19" fmla="*/ 256268 h 70"/>
              <a:gd name="T20" fmla="*/ 215281 w 59"/>
              <a:gd name="T21" fmla="*/ 256268 h 70"/>
              <a:gd name="T22" fmla="*/ 297293 w 59"/>
              <a:gd name="T23" fmla="*/ 461282 h 70"/>
              <a:gd name="T24" fmla="*/ 287041 w 59"/>
              <a:gd name="T25" fmla="*/ 481784 h 70"/>
              <a:gd name="T26" fmla="*/ 297293 w 59"/>
              <a:gd name="T27" fmla="*/ 492034 h 70"/>
              <a:gd name="T28" fmla="*/ 266538 w 59"/>
              <a:gd name="T29" fmla="*/ 604792 h 70"/>
              <a:gd name="T30" fmla="*/ 194778 w 59"/>
              <a:gd name="T31" fmla="*/ 430530 h 70"/>
              <a:gd name="T32" fmla="*/ 30754 w 59"/>
              <a:gd name="T33" fmla="*/ 502285 h 70"/>
              <a:gd name="T34" fmla="*/ 0 w 59"/>
              <a:gd name="T35" fmla="*/ 666296 h 70"/>
              <a:gd name="T36" fmla="*/ 604837 w 59"/>
              <a:gd name="T37" fmla="*/ 666296 h 70"/>
              <a:gd name="T38" fmla="*/ 574083 w 59"/>
              <a:gd name="T39" fmla="*/ 502285 h 70"/>
              <a:gd name="T40" fmla="*/ 410059 w 59"/>
              <a:gd name="T41" fmla="*/ 430530 h 70"/>
              <a:gd name="T42" fmla="*/ 348550 w 59"/>
              <a:gd name="T43" fmla="*/ 594541 h 70"/>
              <a:gd name="T44" fmla="*/ 328047 w 59"/>
              <a:gd name="T45" fmla="*/ 492034 h 70"/>
              <a:gd name="T46" fmla="*/ 338299 w 59"/>
              <a:gd name="T47" fmla="*/ 481784 h 70"/>
              <a:gd name="T48" fmla="*/ 328047 w 59"/>
              <a:gd name="T49" fmla="*/ 461282 h 70"/>
              <a:gd name="T50" fmla="*/ 297293 w 59"/>
              <a:gd name="T51" fmla="*/ 461282 h 70"/>
              <a:gd name="T52" fmla="*/ 451065 w 59"/>
              <a:gd name="T53" fmla="*/ 174262 h 70"/>
              <a:gd name="T54" fmla="*/ 451065 w 59"/>
              <a:gd name="T55" fmla="*/ 174262 h 70"/>
              <a:gd name="T56" fmla="*/ 451065 w 59"/>
              <a:gd name="T57" fmla="*/ 184513 h 70"/>
              <a:gd name="T58" fmla="*/ 451065 w 59"/>
              <a:gd name="T59" fmla="*/ 184513 h 70"/>
              <a:gd name="T60" fmla="*/ 451065 w 59"/>
              <a:gd name="T61" fmla="*/ 194764 h 70"/>
              <a:gd name="T62" fmla="*/ 451065 w 59"/>
              <a:gd name="T63" fmla="*/ 205014 h 70"/>
              <a:gd name="T64" fmla="*/ 451065 w 59"/>
              <a:gd name="T65" fmla="*/ 205014 h 70"/>
              <a:gd name="T66" fmla="*/ 451065 w 59"/>
              <a:gd name="T67" fmla="*/ 205014 h 70"/>
              <a:gd name="T68" fmla="*/ 461316 w 59"/>
              <a:gd name="T69" fmla="*/ 235766 h 70"/>
              <a:gd name="T70" fmla="*/ 461316 w 59"/>
              <a:gd name="T71" fmla="*/ 287020 h 70"/>
              <a:gd name="T72" fmla="*/ 430562 w 59"/>
              <a:gd name="T73" fmla="*/ 307521 h 70"/>
              <a:gd name="T74" fmla="*/ 317796 w 59"/>
              <a:gd name="T75" fmla="*/ 420279 h 70"/>
              <a:gd name="T76" fmla="*/ 307544 w 59"/>
              <a:gd name="T77" fmla="*/ 420279 h 70"/>
              <a:gd name="T78" fmla="*/ 297293 w 59"/>
              <a:gd name="T79" fmla="*/ 420279 h 70"/>
              <a:gd name="T80" fmla="*/ 297293 w 59"/>
              <a:gd name="T81" fmla="*/ 420279 h 70"/>
              <a:gd name="T82" fmla="*/ 184527 w 59"/>
              <a:gd name="T83" fmla="*/ 307521 h 70"/>
              <a:gd name="T84" fmla="*/ 153772 w 59"/>
              <a:gd name="T85" fmla="*/ 287020 h 70"/>
              <a:gd name="T86" fmla="*/ 143521 w 59"/>
              <a:gd name="T87" fmla="*/ 246017 h 70"/>
              <a:gd name="T88" fmla="*/ 153772 w 59"/>
              <a:gd name="T89" fmla="*/ 205014 h 70"/>
              <a:gd name="T90" fmla="*/ 164024 w 59"/>
              <a:gd name="T91" fmla="*/ 205014 h 70"/>
              <a:gd name="T92" fmla="*/ 164024 w 59"/>
              <a:gd name="T93" fmla="*/ 184513 h 70"/>
              <a:gd name="T94" fmla="*/ 164024 w 59"/>
              <a:gd name="T95" fmla="*/ 174262 h 70"/>
              <a:gd name="T96" fmla="*/ 164024 w 59"/>
              <a:gd name="T97" fmla="*/ 174262 h 70"/>
              <a:gd name="T98" fmla="*/ 184527 w 59"/>
              <a:gd name="T99" fmla="*/ 82006 h 70"/>
              <a:gd name="T100" fmla="*/ 440813 w 59"/>
              <a:gd name="T101" fmla="*/ 92256 h 70"/>
              <a:gd name="T102" fmla="*/ 451065 w 59"/>
              <a:gd name="T103" fmla="*/ 174262 h 7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9" h="70">
                <a:moveTo>
                  <a:pt x="21" y="25"/>
                </a:moveTo>
                <a:cubicBezTo>
                  <a:pt x="22" y="31"/>
                  <a:pt x="24" y="37"/>
                  <a:pt x="30" y="37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37"/>
                  <a:pt x="31" y="37"/>
                  <a:pt x="31" y="37"/>
                </a:cubicBezTo>
                <a:cubicBezTo>
                  <a:pt x="36" y="37"/>
                  <a:pt x="38" y="31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2"/>
                  <a:pt x="39" y="20"/>
                  <a:pt x="38" y="18"/>
                </a:cubicBezTo>
                <a:cubicBezTo>
                  <a:pt x="37" y="18"/>
                  <a:pt x="30" y="21"/>
                  <a:pt x="21" y="17"/>
                </a:cubicBezTo>
                <a:cubicBezTo>
                  <a:pt x="20" y="20"/>
                  <a:pt x="20" y="22"/>
                  <a:pt x="21" y="25"/>
                </a:cubicBezTo>
                <a:cubicBezTo>
                  <a:pt x="21" y="25"/>
                  <a:pt x="21" y="25"/>
                  <a:pt x="21" y="25"/>
                </a:cubicBezTo>
                <a:close/>
                <a:moveTo>
                  <a:pt x="29" y="45"/>
                </a:moveTo>
                <a:cubicBezTo>
                  <a:pt x="28" y="47"/>
                  <a:pt x="28" y="47"/>
                  <a:pt x="28" y="47"/>
                </a:cubicBezTo>
                <a:cubicBezTo>
                  <a:pt x="29" y="48"/>
                  <a:pt x="29" y="48"/>
                  <a:pt x="29" y="48"/>
                </a:cubicBezTo>
                <a:cubicBezTo>
                  <a:pt x="26" y="59"/>
                  <a:pt x="26" y="59"/>
                  <a:pt x="26" y="59"/>
                </a:cubicBezTo>
                <a:cubicBezTo>
                  <a:pt x="23" y="55"/>
                  <a:pt x="20" y="48"/>
                  <a:pt x="19" y="42"/>
                </a:cubicBezTo>
                <a:cubicBezTo>
                  <a:pt x="13" y="43"/>
                  <a:pt x="8" y="46"/>
                  <a:pt x="3" y="49"/>
                </a:cubicBezTo>
                <a:cubicBezTo>
                  <a:pt x="0" y="54"/>
                  <a:pt x="0" y="60"/>
                  <a:pt x="0" y="65"/>
                </a:cubicBezTo>
                <a:cubicBezTo>
                  <a:pt x="21" y="70"/>
                  <a:pt x="40" y="70"/>
                  <a:pt x="59" y="65"/>
                </a:cubicBezTo>
                <a:cubicBezTo>
                  <a:pt x="59" y="60"/>
                  <a:pt x="59" y="54"/>
                  <a:pt x="56" y="49"/>
                </a:cubicBezTo>
                <a:cubicBezTo>
                  <a:pt x="51" y="46"/>
                  <a:pt x="46" y="43"/>
                  <a:pt x="40" y="42"/>
                </a:cubicBezTo>
                <a:cubicBezTo>
                  <a:pt x="39" y="47"/>
                  <a:pt x="37" y="54"/>
                  <a:pt x="34" y="58"/>
                </a:cubicBezTo>
                <a:cubicBezTo>
                  <a:pt x="32" y="48"/>
                  <a:pt x="32" y="48"/>
                  <a:pt x="32" y="48"/>
                </a:cubicBezTo>
                <a:cubicBezTo>
                  <a:pt x="33" y="47"/>
                  <a:pt x="33" y="47"/>
                  <a:pt x="33" y="47"/>
                </a:cubicBezTo>
                <a:cubicBezTo>
                  <a:pt x="32" y="45"/>
                  <a:pt x="32" y="45"/>
                  <a:pt x="32" y="45"/>
                </a:cubicBezTo>
                <a:cubicBezTo>
                  <a:pt x="29" y="45"/>
                  <a:pt x="29" y="45"/>
                  <a:pt x="29" y="45"/>
                </a:cubicBezTo>
                <a:close/>
                <a:moveTo>
                  <a:pt x="44" y="17"/>
                </a:moveTo>
                <a:cubicBezTo>
                  <a:pt x="44" y="17"/>
                  <a:pt x="44" y="17"/>
                  <a:pt x="44" y="17"/>
                </a:cubicBezTo>
                <a:cubicBezTo>
                  <a:pt x="44" y="18"/>
                  <a:pt x="44" y="18"/>
                  <a:pt x="44" y="18"/>
                </a:cubicBezTo>
                <a:cubicBezTo>
                  <a:pt x="44" y="18"/>
                  <a:pt x="44" y="18"/>
                  <a:pt x="44" y="18"/>
                </a:cubicBezTo>
                <a:cubicBezTo>
                  <a:pt x="44" y="18"/>
                  <a:pt x="44" y="19"/>
                  <a:pt x="44" y="19"/>
                </a:cubicBezTo>
                <a:cubicBezTo>
                  <a:pt x="44" y="20"/>
                  <a:pt x="44" y="20"/>
                  <a:pt x="44" y="20"/>
                </a:cubicBezTo>
                <a:cubicBezTo>
                  <a:pt x="44" y="20"/>
                  <a:pt x="44" y="20"/>
                  <a:pt x="44" y="20"/>
                </a:cubicBezTo>
                <a:cubicBezTo>
                  <a:pt x="44" y="20"/>
                  <a:pt x="44" y="20"/>
                  <a:pt x="44" y="20"/>
                </a:cubicBezTo>
                <a:cubicBezTo>
                  <a:pt x="45" y="21"/>
                  <a:pt x="45" y="22"/>
                  <a:pt x="45" y="23"/>
                </a:cubicBezTo>
                <a:cubicBezTo>
                  <a:pt x="45" y="25"/>
                  <a:pt x="45" y="27"/>
                  <a:pt x="45" y="28"/>
                </a:cubicBezTo>
                <a:cubicBezTo>
                  <a:pt x="44" y="29"/>
                  <a:pt x="43" y="30"/>
                  <a:pt x="42" y="30"/>
                </a:cubicBezTo>
                <a:cubicBezTo>
                  <a:pt x="40" y="36"/>
                  <a:pt x="38" y="40"/>
                  <a:pt x="31" y="41"/>
                </a:cubicBezTo>
                <a:cubicBezTo>
                  <a:pt x="31" y="41"/>
                  <a:pt x="31" y="41"/>
                  <a:pt x="30" y="41"/>
                </a:cubicBezTo>
                <a:cubicBezTo>
                  <a:pt x="30" y="41"/>
                  <a:pt x="29" y="41"/>
                  <a:pt x="29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3" y="41"/>
                  <a:pt x="20" y="36"/>
                  <a:pt x="18" y="30"/>
                </a:cubicBezTo>
                <a:cubicBezTo>
                  <a:pt x="17" y="30"/>
                  <a:pt x="15" y="29"/>
                  <a:pt x="15" y="28"/>
                </a:cubicBezTo>
                <a:cubicBezTo>
                  <a:pt x="15" y="28"/>
                  <a:pt x="14" y="25"/>
                  <a:pt x="14" y="24"/>
                </a:cubicBezTo>
                <a:cubicBezTo>
                  <a:pt x="14" y="22"/>
                  <a:pt x="14" y="21"/>
                  <a:pt x="15" y="20"/>
                </a:cubicBezTo>
                <a:cubicBezTo>
                  <a:pt x="15" y="20"/>
                  <a:pt x="16" y="20"/>
                  <a:pt x="16" y="20"/>
                </a:cubicBezTo>
                <a:cubicBezTo>
                  <a:pt x="16" y="19"/>
                  <a:pt x="16" y="18"/>
                  <a:pt x="16" y="18"/>
                </a:cubicBezTo>
                <a:cubicBezTo>
                  <a:pt x="16" y="17"/>
                  <a:pt x="16" y="17"/>
                  <a:pt x="16" y="17"/>
                </a:cubicBezTo>
                <a:cubicBezTo>
                  <a:pt x="16" y="17"/>
                  <a:pt x="16" y="17"/>
                  <a:pt x="16" y="17"/>
                </a:cubicBezTo>
                <a:cubicBezTo>
                  <a:pt x="15" y="13"/>
                  <a:pt x="16" y="10"/>
                  <a:pt x="18" y="8"/>
                </a:cubicBezTo>
                <a:cubicBezTo>
                  <a:pt x="24" y="0"/>
                  <a:pt x="40" y="3"/>
                  <a:pt x="43" y="9"/>
                </a:cubicBezTo>
                <a:cubicBezTo>
                  <a:pt x="44" y="11"/>
                  <a:pt x="44" y="14"/>
                  <a:pt x="44" y="17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5" name="TextBox 53">
            <a:extLst>
              <a:ext uri="{FF2B5EF4-FFF2-40B4-BE49-F238E27FC236}">
                <a16:creationId xmlns:a16="http://schemas.microsoft.com/office/drawing/2014/main" id="{E3600C33-629D-414E-9651-026DC8E02F7E}"/>
              </a:ext>
            </a:extLst>
          </p:cNvPr>
          <p:cNvSpPr txBox="1"/>
          <p:nvPr/>
        </p:nvSpPr>
        <p:spPr>
          <a:xfrm>
            <a:off x="639848" y="3098021"/>
            <a:ext cx="1415772" cy="338554"/>
          </a:xfrm>
          <a:prstGeom prst="rect">
            <a:avLst/>
          </a:prstGeom>
          <a:noFill/>
        </p:spPr>
        <p:txBody>
          <a:bodyPr wrap="none" anchor="b" anchorCtr="1">
            <a:noAutofit/>
          </a:bodyPr>
          <a:lstStyle/>
          <a:p>
            <a:pPr algn="ctr"/>
            <a:r>
              <a:rPr lang="zh-CN" altLang="en-US" sz="2400">
                <a:solidFill>
                  <a:srgbClr val="04C7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</a:t>
            </a:r>
            <a:r>
              <a:rPr lang="en-US" altLang="zh-CN" sz="2400">
                <a:solidFill>
                  <a:srgbClr val="04C7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>
                <a:solidFill>
                  <a:srgbClr val="04C7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张璞</a:t>
            </a:r>
          </a:p>
        </p:txBody>
      </p:sp>
      <p:sp>
        <p:nvSpPr>
          <p:cNvPr id="76" name="TextBox 53">
            <a:extLst>
              <a:ext uri="{FF2B5EF4-FFF2-40B4-BE49-F238E27FC236}">
                <a16:creationId xmlns:a16="http://schemas.microsoft.com/office/drawing/2014/main" id="{77B69DC9-D195-4ACB-BA23-D205941BF179}"/>
              </a:ext>
            </a:extLst>
          </p:cNvPr>
          <p:cNvSpPr txBox="1"/>
          <p:nvPr/>
        </p:nvSpPr>
        <p:spPr>
          <a:xfrm>
            <a:off x="3066570" y="3098021"/>
            <a:ext cx="1415772" cy="338554"/>
          </a:xfrm>
          <a:prstGeom prst="rect">
            <a:avLst/>
          </a:prstGeom>
          <a:noFill/>
        </p:spPr>
        <p:txBody>
          <a:bodyPr wrap="none" anchor="b" anchorCtr="1">
            <a:noAutofit/>
          </a:bodyPr>
          <a:lstStyle/>
          <a:p>
            <a:pPr algn="ctr"/>
            <a:r>
              <a:rPr lang="zh-CN" altLang="en-US" sz="2400">
                <a:solidFill>
                  <a:srgbClr val="41B7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</a:t>
            </a:r>
            <a:r>
              <a:rPr lang="en-US" altLang="zh-CN" sz="2400">
                <a:solidFill>
                  <a:srgbClr val="41B7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>
                <a:solidFill>
                  <a:srgbClr val="41B7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栗明磊</a:t>
            </a:r>
          </a:p>
        </p:txBody>
      </p:sp>
      <p:sp>
        <p:nvSpPr>
          <p:cNvPr id="77" name="TextBox 53">
            <a:extLst>
              <a:ext uri="{FF2B5EF4-FFF2-40B4-BE49-F238E27FC236}">
                <a16:creationId xmlns:a16="http://schemas.microsoft.com/office/drawing/2014/main" id="{EA1C4AC8-AD27-416D-B660-B981FD1CFEA1}"/>
              </a:ext>
            </a:extLst>
          </p:cNvPr>
          <p:cNvSpPr txBox="1"/>
          <p:nvPr/>
        </p:nvSpPr>
        <p:spPr>
          <a:xfrm>
            <a:off x="5493292" y="3098021"/>
            <a:ext cx="1415772" cy="338554"/>
          </a:xfrm>
          <a:prstGeom prst="rect">
            <a:avLst/>
          </a:prstGeom>
          <a:noFill/>
        </p:spPr>
        <p:txBody>
          <a:bodyPr wrap="none" anchor="b" anchorCtr="1">
            <a:noAutofit/>
          </a:bodyPr>
          <a:lstStyle/>
          <a:p>
            <a:pPr algn="ctr"/>
            <a:r>
              <a:rPr lang="zh-CN" altLang="en-US" sz="2400">
                <a:solidFill>
                  <a:srgbClr val="137B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</a:t>
            </a:r>
            <a:r>
              <a:rPr lang="en-US" altLang="zh-CN" sz="2400">
                <a:solidFill>
                  <a:srgbClr val="137B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>
                <a:solidFill>
                  <a:srgbClr val="137B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朱书勤</a:t>
            </a:r>
          </a:p>
        </p:txBody>
      </p:sp>
      <p:sp>
        <p:nvSpPr>
          <p:cNvPr id="78" name="TextBox 53">
            <a:extLst>
              <a:ext uri="{FF2B5EF4-FFF2-40B4-BE49-F238E27FC236}">
                <a16:creationId xmlns:a16="http://schemas.microsoft.com/office/drawing/2014/main" id="{A41E87B1-E209-40AE-929A-7E75DF4FF949}"/>
              </a:ext>
            </a:extLst>
          </p:cNvPr>
          <p:cNvSpPr txBox="1"/>
          <p:nvPr/>
        </p:nvSpPr>
        <p:spPr>
          <a:xfrm>
            <a:off x="10328583" y="3098021"/>
            <a:ext cx="1415772" cy="338554"/>
          </a:xfrm>
          <a:prstGeom prst="rect">
            <a:avLst/>
          </a:prstGeom>
          <a:noFill/>
        </p:spPr>
        <p:txBody>
          <a:bodyPr wrap="none" anchor="b" anchorCtr="1">
            <a:noAutofit/>
          </a:bodyPr>
          <a:lstStyle/>
          <a:p>
            <a:pPr algn="ctr"/>
            <a:r>
              <a:rPr lang="zh-CN" altLang="en-US" sz="2400">
                <a:solidFill>
                  <a:srgbClr val="52C3C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</a:t>
            </a:r>
            <a:r>
              <a:rPr lang="en-US" altLang="zh-CN" sz="2400">
                <a:solidFill>
                  <a:srgbClr val="52C3C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>
                <a:solidFill>
                  <a:srgbClr val="52C3C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程雨桐</a:t>
            </a:r>
          </a:p>
        </p:txBody>
      </p:sp>
      <p:sp>
        <p:nvSpPr>
          <p:cNvPr id="79" name="TextBox 53">
            <a:extLst>
              <a:ext uri="{FF2B5EF4-FFF2-40B4-BE49-F238E27FC236}">
                <a16:creationId xmlns:a16="http://schemas.microsoft.com/office/drawing/2014/main" id="{42FC61CA-BE83-4EE7-82AC-09854FBCFEE3}"/>
              </a:ext>
            </a:extLst>
          </p:cNvPr>
          <p:cNvSpPr txBox="1"/>
          <p:nvPr/>
        </p:nvSpPr>
        <p:spPr>
          <a:xfrm>
            <a:off x="7901861" y="3090446"/>
            <a:ext cx="1415772" cy="338554"/>
          </a:xfrm>
          <a:prstGeom prst="rect">
            <a:avLst/>
          </a:prstGeom>
          <a:noFill/>
        </p:spPr>
        <p:txBody>
          <a:bodyPr wrap="none" anchor="b" anchorCtr="1">
            <a:noAutofit/>
          </a:bodyPr>
          <a:lstStyle/>
          <a:p>
            <a:pPr algn="ctr"/>
            <a:r>
              <a:rPr lang="zh-CN" altLang="en-US" sz="2400">
                <a:solidFill>
                  <a:srgbClr val="1AA4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</a:t>
            </a:r>
            <a:r>
              <a:rPr lang="en-US" altLang="zh-CN" sz="2400">
                <a:solidFill>
                  <a:srgbClr val="1AA4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>
                <a:solidFill>
                  <a:srgbClr val="1AA4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徐奕珂</a:t>
            </a:r>
          </a:p>
        </p:txBody>
      </p:sp>
      <p:sp>
        <p:nvSpPr>
          <p:cNvPr id="80" name="Freeform 24">
            <a:extLst>
              <a:ext uri="{FF2B5EF4-FFF2-40B4-BE49-F238E27FC236}">
                <a16:creationId xmlns:a16="http://schemas.microsoft.com/office/drawing/2014/main" id="{E941EF94-2753-4930-9D82-1CC7DB26A263}"/>
              </a:ext>
            </a:extLst>
          </p:cNvPr>
          <p:cNvSpPr>
            <a:spLocks noEditPoints="1"/>
          </p:cNvSpPr>
          <p:nvPr/>
        </p:nvSpPr>
        <p:spPr bwMode="auto">
          <a:xfrm>
            <a:off x="8301454" y="1851566"/>
            <a:ext cx="619381" cy="755650"/>
          </a:xfrm>
          <a:custGeom>
            <a:avLst/>
            <a:gdLst>
              <a:gd name="T0" fmla="*/ 265907 w 52"/>
              <a:gd name="T1" fmla="*/ 419768 h 69"/>
              <a:gd name="T2" fmla="*/ 276134 w 52"/>
              <a:gd name="T3" fmla="*/ 419768 h 69"/>
              <a:gd name="T4" fmla="*/ 378405 w 52"/>
              <a:gd name="T5" fmla="*/ 255956 h 69"/>
              <a:gd name="T6" fmla="*/ 163635 w 52"/>
              <a:gd name="T7" fmla="*/ 184288 h 69"/>
              <a:gd name="T8" fmla="*/ 132953 w 52"/>
              <a:gd name="T9" fmla="*/ 470959 h 69"/>
              <a:gd name="T10" fmla="*/ 521586 w 52"/>
              <a:gd name="T11" fmla="*/ 532388 h 69"/>
              <a:gd name="T12" fmla="*/ 0 w 52"/>
              <a:gd name="T13" fmla="*/ 645009 h 69"/>
              <a:gd name="T14" fmla="*/ 132953 w 52"/>
              <a:gd name="T15" fmla="*/ 470959 h 69"/>
              <a:gd name="T16" fmla="*/ 265907 w 52"/>
              <a:gd name="T17" fmla="*/ 368576 h 69"/>
              <a:gd name="T18" fmla="*/ 296588 w 52"/>
              <a:gd name="T19" fmla="*/ 358338 h 69"/>
              <a:gd name="T20" fmla="*/ 235225 w 52"/>
              <a:gd name="T21" fmla="*/ 358338 h 69"/>
              <a:gd name="T22" fmla="*/ 296588 w 52"/>
              <a:gd name="T23" fmla="*/ 255956 h 69"/>
              <a:gd name="T24" fmla="*/ 337497 w 52"/>
              <a:gd name="T25" fmla="*/ 266194 h 69"/>
              <a:gd name="T26" fmla="*/ 296588 w 52"/>
              <a:gd name="T27" fmla="*/ 266194 h 69"/>
              <a:gd name="T28" fmla="*/ 347724 w 52"/>
              <a:gd name="T29" fmla="*/ 255956 h 69"/>
              <a:gd name="T30" fmla="*/ 286361 w 52"/>
              <a:gd name="T31" fmla="*/ 255956 h 69"/>
              <a:gd name="T32" fmla="*/ 317042 w 52"/>
              <a:gd name="T33" fmla="*/ 235479 h 69"/>
              <a:gd name="T34" fmla="*/ 347724 w 52"/>
              <a:gd name="T35" fmla="*/ 255956 h 69"/>
              <a:gd name="T36" fmla="*/ 235225 w 52"/>
              <a:gd name="T37" fmla="*/ 266194 h 69"/>
              <a:gd name="T38" fmla="*/ 204543 w 52"/>
              <a:gd name="T39" fmla="*/ 266194 h 69"/>
              <a:gd name="T40" fmla="*/ 235225 w 52"/>
              <a:gd name="T41" fmla="*/ 255956 h 69"/>
              <a:gd name="T42" fmla="*/ 224998 w 52"/>
              <a:gd name="T43" fmla="*/ 235479 h 69"/>
              <a:gd name="T44" fmla="*/ 245452 w 52"/>
              <a:gd name="T45" fmla="*/ 255956 h 69"/>
              <a:gd name="T46" fmla="*/ 194316 w 52"/>
              <a:gd name="T47" fmla="*/ 255956 h 69"/>
              <a:gd name="T48" fmla="*/ 255679 w 52"/>
              <a:gd name="T49" fmla="*/ 307147 h 69"/>
              <a:gd name="T50" fmla="*/ 276134 w 52"/>
              <a:gd name="T51" fmla="*/ 317385 h 69"/>
              <a:gd name="T52" fmla="*/ 327270 w 52"/>
              <a:gd name="T53" fmla="*/ 419768 h 69"/>
              <a:gd name="T54" fmla="*/ 286361 w 52"/>
              <a:gd name="T55" fmla="*/ 450482 h 69"/>
              <a:gd name="T56" fmla="*/ 255679 w 52"/>
              <a:gd name="T57" fmla="*/ 450482 h 69"/>
              <a:gd name="T58" fmla="*/ 194316 w 52"/>
              <a:gd name="T59" fmla="*/ 450482 h 69"/>
              <a:gd name="T60" fmla="*/ 173862 w 52"/>
              <a:gd name="T61" fmla="*/ 450482 h 69"/>
              <a:gd name="T62" fmla="*/ 122726 w 52"/>
              <a:gd name="T63" fmla="*/ 430006 h 69"/>
              <a:gd name="T64" fmla="*/ 102272 w 52"/>
              <a:gd name="T65" fmla="*/ 204765 h 69"/>
              <a:gd name="T66" fmla="*/ 419314 w 52"/>
              <a:gd name="T67" fmla="*/ 92144 h 69"/>
              <a:gd name="T68" fmla="*/ 501131 w 52"/>
              <a:gd name="T69" fmla="*/ 470959 h 69"/>
              <a:gd name="T70" fmla="*/ 398860 w 52"/>
              <a:gd name="T71" fmla="*/ 430006 h 69"/>
              <a:gd name="T72" fmla="*/ 357951 w 52"/>
              <a:gd name="T73" fmla="*/ 450482 h 69"/>
              <a:gd name="T74" fmla="*/ 327270 w 52"/>
              <a:gd name="T75" fmla="*/ 450482 h 6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52" h="69">
                <a:moveTo>
                  <a:pt x="14" y="23"/>
                </a:moveTo>
                <a:cubicBezTo>
                  <a:pt x="16" y="31"/>
                  <a:pt x="18" y="39"/>
                  <a:pt x="26" y="41"/>
                </a:cubicBezTo>
                <a:cubicBezTo>
                  <a:pt x="26" y="41"/>
                  <a:pt x="26" y="41"/>
                  <a:pt x="26" y="41"/>
                </a:cubicBezTo>
                <a:cubicBezTo>
                  <a:pt x="27" y="41"/>
                  <a:pt x="26" y="41"/>
                  <a:pt x="27" y="41"/>
                </a:cubicBezTo>
                <a:cubicBezTo>
                  <a:pt x="27" y="41"/>
                  <a:pt x="27" y="41"/>
                  <a:pt x="27" y="41"/>
                </a:cubicBezTo>
                <a:cubicBezTo>
                  <a:pt x="33" y="38"/>
                  <a:pt x="36" y="32"/>
                  <a:pt x="37" y="25"/>
                </a:cubicBezTo>
                <a:cubicBezTo>
                  <a:pt x="36" y="20"/>
                  <a:pt x="36" y="20"/>
                  <a:pt x="36" y="20"/>
                </a:cubicBezTo>
                <a:cubicBezTo>
                  <a:pt x="33" y="21"/>
                  <a:pt x="21" y="23"/>
                  <a:pt x="16" y="18"/>
                </a:cubicBezTo>
                <a:cubicBezTo>
                  <a:pt x="15" y="20"/>
                  <a:pt x="15" y="21"/>
                  <a:pt x="14" y="23"/>
                </a:cubicBezTo>
                <a:close/>
                <a:moveTo>
                  <a:pt x="13" y="46"/>
                </a:moveTo>
                <a:cubicBezTo>
                  <a:pt x="19" y="55"/>
                  <a:pt x="32" y="55"/>
                  <a:pt x="38" y="46"/>
                </a:cubicBezTo>
                <a:cubicBezTo>
                  <a:pt x="43" y="47"/>
                  <a:pt x="47" y="49"/>
                  <a:pt x="51" y="52"/>
                </a:cubicBezTo>
                <a:cubicBezTo>
                  <a:pt x="51" y="55"/>
                  <a:pt x="52" y="59"/>
                  <a:pt x="52" y="63"/>
                </a:cubicBezTo>
                <a:cubicBezTo>
                  <a:pt x="37" y="69"/>
                  <a:pt x="15" y="69"/>
                  <a:pt x="0" y="63"/>
                </a:cubicBezTo>
                <a:cubicBezTo>
                  <a:pt x="0" y="59"/>
                  <a:pt x="0" y="55"/>
                  <a:pt x="1" y="52"/>
                </a:cubicBezTo>
                <a:cubicBezTo>
                  <a:pt x="4" y="49"/>
                  <a:pt x="9" y="47"/>
                  <a:pt x="13" y="46"/>
                </a:cubicBezTo>
                <a:close/>
                <a:moveTo>
                  <a:pt x="24" y="35"/>
                </a:moveTo>
                <a:cubicBezTo>
                  <a:pt x="24" y="36"/>
                  <a:pt x="25" y="36"/>
                  <a:pt x="26" y="36"/>
                </a:cubicBezTo>
                <a:cubicBezTo>
                  <a:pt x="27" y="36"/>
                  <a:pt x="28" y="35"/>
                  <a:pt x="29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28" y="36"/>
                  <a:pt x="27" y="37"/>
                  <a:pt x="26" y="37"/>
                </a:cubicBezTo>
                <a:cubicBezTo>
                  <a:pt x="25" y="37"/>
                  <a:pt x="24" y="36"/>
                  <a:pt x="23" y="35"/>
                </a:cubicBezTo>
                <a:cubicBezTo>
                  <a:pt x="24" y="35"/>
                  <a:pt x="24" y="35"/>
                  <a:pt x="24" y="35"/>
                </a:cubicBezTo>
                <a:close/>
                <a:moveTo>
                  <a:pt x="29" y="25"/>
                </a:moveTo>
                <a:cubicBezTo>
                  <a:pt x="33" y="25"/>
                  <a:pt x="33" y="25"/>
                  <a:pt x="33" y="25"/>
                </a:cubicBezTo>
                <a:cubicBezTo>
                  <a:pt x="33" y="26"/>
                  <a:pt x="33" y="26"/>
                  <a:pt x="33" y="26"/>
                </a:cubicBezTo>
                <a:cubicBezTo>
                  <a:pt x="33" y="27"/>
                  <a:pt x="32" y="28"/>
                  <a:pt x="31" y="28"/>
                </a:cubicBezTo>
                <a:cubicBezTo>
                  <a:pt x="30" y="28"/>
                  <a:pt x="29" y="27"/>
                  <a:pt x="29" y="26"/>
                </a:cubicBezTo>
                <a:cubicBezTo>
                  <a:pt x="29" y="26"/>
                  <a:pt x="29" y="26"/>
                  <a:pt x="29" y="25"/>
                </a:cubicBezTo>
                <a:close/>
                <a:moveTo>
                  <a:pt x="34" y="25"/>
                </a:moveTo>
                <a:cubicBezTo>
                  <a:pt x="33" y="24"/>
                  <a:pt x="32" y="24"/>
                  <a:pt x="31" y="24"/>
                </a:cubicBezTo>
                <a:cubicBezTo>
                  <a:pt x="30" y="24"/>
                  <a:pt x="29" y="25"/>
                  <a:pt x="28" y="25"/>
                </a:cubicBezTo>
                <a:cubicBezTo>
                  <a:pt x="28" y="24"/>
                  <a:pt x="28" y="24"/>
                  <a:pt x="28" y="24"/>
                </a:cubicBezTo>
                <a:cubicBezTo>
                  <a:pt x="29" y="24"/>
                  <a:pt x="30" y="23"/>
                  <a:pt x="31" y="23"/>
                </a:cubicBezTo>
                <a:cubicBezTo>
                  <a:pt x="32" y="23"/>
                  <a:pt x="33" y="23"/>
                  <a:pt x="34" y="24"/>
                </a:cubicBezTo>
                <a:cubicBezTo>
                  <a:pt x="34" y="25"/>
                  <a:pt x="34" y="25"/>
                  <a:pt x="34" y="25"/>
                </a:cubicBezTo>
                <a:close/>
                <a:moveTo>
                  <a:pt x="23" y="25"/>
                </a:moveTo>
                <a:cubicBezTo>
                  <a:pt x="23" y="26"/>
                  <a:pt x="23" y="26"/>
                  <a:pt x="23" y="26"/>
                </a:cubicBezTo>
                <a:cubicBezTo>
                  <a:pt x="23" y="27"/>
                  <a:pt x="22" y="28"/>
                  <a:pt x="21" y="28"/>
                </a:cubicBezTo>
                <a:cubicBezTo>
                  <a:pt x="21" y="28"/>
                  <a:pt x="20" y="27"/>
                  <a:pt x="20" y="26"/>
                </a:cubicBezTo>
                <a:cubicBezTo>
                  <a:pt x="20" y="26"/>
                  <a:pt x="20" y="26"/>
                  <a:pt x="20" y="25"/>
                </a:cubicBezTo>
                <a:cubicBezTo>
                  <a:pt x="23" y="25"/>
                  <a:pt x="23" y="25"/>
                  <a:pt x="23" y="25"/>
                </a:cubicBezTo>
                <a:close/>
                <a:moveTo>
                  <a:pt x="18" y="24"/>
                </a:moveTo>
                <a:cubicBezTo>
                  <a:pt x="20" y="23"/>
                  <a:pt x="21" y="23"/>
                  <a:pt x="22" y="23"/>
                </a:cubicBezTo>
                <a:cubicBezTo>
                  <a:pt x="23" y="23"/>
                  <a:pt x="24" y="24"/>
                  <a:pt x="25" y="24"/>
                </a:cubicBezTo>
                <a:cubicBezTo>
                  <a:pt x="24" y="25"/>
                  <a:pt x="24" y="25"/>
                  <a:pt x="24" y="25"/>
                </a:cubicBezTo>
                <a:cubicBezTo>
                  <a:pt x="23" y="25"/>
                  <a:pt x="23" y="24"/>
                  <a:pt x="22" y="24"/>
                </a:cubicBezTo>
                <a:cubicBezTo>
                  <a:pt x="21" y="24"/>
                  <a:pt x="20" y="24"/>
                  <a:pt x="19" y="25"/>
                </a:cubicBezTo>
                <a:cubicBezTo>
                  <a:pt x="18" y="24"/>
                  <a:pt x="18" y="24"/>
                  <a:pt x="18" y="24"/>
                </a:cubicBezTo>
                <a:close/>
                <a:moveTo>
                  <a:pt x="25" y="30"/>
                </a:moveTo>
                <a:cubicBezTo>
                  <a:pt x="28" y="30"/>
                  <a:pt x="28" y="30"/>
                  <a:pt x="28" y="30"/>
                </a:cubicBezTo>
                <a:cubicBezTo>
                  <a:pt x="28" y="30"/>
                  <a:pt x="27" y="31"/>
                  <a:pt x="27" y="31"/>
                </a:cubicBezTo>
                <a:cubicBezTo>
                  <a:pt x="26" y="31"/>
                  <a:pt x="25" y="30"/>
                  <a:pt x="25" y="30"/>
                </a:cubicBezTo>
                <a:close/>
                <a:moveTo>
                  <a:pt x="32" y="41"/>
                </a:moveTo>
                <a:cubicBezTo>
                  <a:pt x="31" y="42"/>
                  <a:pt x="29" y="43"/>
                  <a:pt x="28" y="44"/>
                </a:cubicBezTo>
                <a:cubicBezTo>
                  <a:pt x="28" y="44"/>
                  <a:pt x="28" y="44"/>
                  <a:pt x="28" y="44"/>
                </a:cubicBezTo>
                <a:cubicBezTo>
                  <a:pt x="27" y="44"/>
                  <a:pt x="27" y="44"/>
                  <a:pt x="26" y="44"/>
                </a:cubicBezTo>
                <a:cubicBezTo>
                  <a:pt x="26" y="44"/>
                  <a:pt x="25" y="44"/>
                  <a:pt x="25" y="44"/>
                </a:cubicBezTo>
                <a:cubicBezTo>
                  <a:pt x="23" y="43"/>
                  <a:pt x="21" y="42"/>
                  <a:pt x="20" y="41"/>
                </a:cubicBezTo>
                <a:cubicBezTo>
                  <a:pt x="19" y="44"/>
                  <a:pt x="19" y="44"/>
                  <a:pt x="19" y="44"/>
                </a:cubicBezTo>
                <a:cubicBezTo>
                  <a:pt x="17" y="45"/>
                  <a:pt x="17" y="45"/>
                  <a:pt x="17" y="45"/>
                </a:cubicBezTo>
                <a:cubicBezTo>
                  <a:pt x="17" y="44"/>
                  <a:pt x="17" y="44"/>
                  <a:pt x="17" y="44"/>
                </a:cubicBezTo>
                <a:cubicBezTo>
                  <a:pt x="15" y="41"/>
                  <a:pt x="15" y="41"/>
                  <a:pt x="15" y="41"/>
                </a:cubicBezTo>
                <a:cubicBezTo>
                  <a:pt x="12" y="42"/>
                  <a:pt x="12" y="42"/>
                  <a:pt x="12" y="42"/>
                </a:cubicBezTo>
                <a:cubicBezTo>
                  <a:pt x="10" y="43"/>
                  <a:pt x="7" y="44"/>
                  <a:pt x="4" y="45"/>
                </a:cubicBezTo>
                <a:cubicBezTo>
                  <a:pt x="8" y="36"/>
                  <a:pt x="9" y="31"/>
                  <a:pt x="10" y="20"/>
                </a:cubicBezTo>
                <a:cubicBezTo>
                  <a:pt x="10" y="13"/>
                  <a:pt x="9" y="7"/>
                  <a:pt x="18" y="5"/>
                </a:cubicBezTo>
                <a:cubicBezTo>
                  <a:pt x="28" y="0"/>
                  <a:pt x="37" y="2"/>
                  <a:pt x="41" y="9"/>
                </a:cubicBezTo>
                <a:cubicBezTo>
                  <a:pt x="44" y="16"/>
                  <a:pt x="42" y="29"/>
                  <a:pt x="45" y="37"/>
                </a:cubicBezTo>
                <a:cubicBezTo>
                  <a:pt x="46" y="43"/>
                  <a:pt x="49" y="46"/>
                  <a:pt x="49" y="46"/>
                </a:cubicBezTo>
                <a:cubicBezTo>
                  <a:pt x="49" y="46"/>
                  <a:pt x="49" y="46"/>
                  <a:pt x="49" y="46"/>
                </a:cubicBezTo>
                <a:cubicBezTo>
                  <a:pt x="46" y="45"/>
                  <a:pt x="43" y="43"/>
                  <a:pt x="39" y="42"/>
                </a:cubicBezTo>
                <a:cubicBezTo>
                  <a:pt x="36" y="41"/>
                  <a:pt x="36" y="41"/>
                  <a:pt x="36" y="41"/>
                </a:cubicBezTo>
                <a:cubicBezTo>
                  <a:pt x="35" y="44"/>
                  <a:pt x="35" y="44"/>
                  <a:pt x="35" y="44"/>
                </a:cubicBezTo>
                <a:cubicBezTo>
                  <a:pt x="35" y="44"/>
                  <a:pt x="35" y="44"/>
                  <a:pt x="35" y="44"/>
                </a:cubicBezTo>
                <a:cubicBezTo>
                  <a:pt x="32" y="44"/>
                  <a:pt x="32" y="44"/>
                  <a:pt x="32" y="44"/>
                </a:cubicBezTo>
                <a:lnTo>
                  <a:pt x="32" y="41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Freeform 24">
            <a:extLst>
              <a:ext uri="{FF2B5EF4-FFF2-40B4-BE49-F238E27FC236}">
                <a16:creationId xmlns:a16="http://schemas.microsoft.com/office/drawing/2014/main" id="{8B21AEB1-D761-498F-979D-4962D6AA24A9}"/>
              </a:ext>
            </a:extLst>
          </p:cNvPr>
          <p:cNvSpPr>
            <a:spLocks noEditPoints="1"/>
          </p:cNvSpPr>
          <p:nvPr/>
        </p:nvSpPr>
        <p:spPr bwMode="auto">
          <a:xfrm>
            <a:off x="10708626" y="1851566"/>
            <a:ext cx="619381" cy="755650"/>
          </a:xfrm>
          <a:custGeom>
            <a:avLst/>
            <a:gdLst>
              <a:gd name="T0" fmla="*/ 265907 w 52"/>
              <a:gd name="T1" fmla="*/ 419768 h 69"/>
              <a:gd name="T2" fmla="*/ 276134 w 52"/>
              <a:gd name="T3" fmla="*/ 419768 h 69"/>
              <a:gd name="T4" fmla="*/ 378405 w 52"/>
              <a:gd name="T5" fmla="*/ 255956 h 69"/>
              <a:gd name="T6" fmla="*/ 163635 w 52"/>
              <a:gd name="T7" fmla="*/ 184288 h 69"/>
              <a:gd name="T8" fmla="*/ 132953 w 52"/>
              <a:gd name="T9" fmla="*/ 470959 h 69"/>
              <a:gd name="T10" fmla="*/ 521586 w 52"/>
              <a:gd name="T11" fmla="*/ 532388 h 69"/>
              <a:gd name="T12" fmla="*/ 0 w 52"/>
              <a:gd name="T13" fmla="*/ 645009 h 69"/>
              <a:gd name="T14" fmla="*/ 132953 w 52"/>
              <a:gd name="T15" fmla="*/ 470959 h 69"/>
              <a:gd name="T16" fmla="*/ 265907 w 52"/>
              <a:gd name="T17" fmla="*/ 368576 h 69"/>
              <a:gd name="T18" fmla="*/ 296588 w 52"/>
              <a:gd name="T19" fmla="*/ 358338 h 69"/>
              <a:gd name="T20" fmla="*/ 235225 w 52"/>
              <a:gd name="T21" fmla="*/ 358338 h 69"/>
              <a:gd name="T22" fmla="*/ 296588 w 52"/>
              <a:gd name="T23" fmla="*/ 255956 h 69"/>
              <a:gd name="T24" fmla="*/ 337497 w 52"/>
              <a:gd name="T25" fmla="*/ 266194 h 69"/>
              <a:gd name="T26" fmla="*/ 296588 w 52"/>
              <a:gd name="T27" fmla="*/ 266194 h 69"/>
              <a:gd name="T28" fmla="*/ 347724 w 52"/>
              <a:gd name="T29" fmla="*/ 255956 h 69"/>
              <a:gd name="T30" fmla="*/ 286361 w 52"/>
              <a:gd name="T31" fmla="*/ 255956 h 69"/>
              <a:gd name="T32" fmla="*/ 317042 w 52"/>
              <a:gd name="T33" fmla="*/ 235479 h 69"/>
              <a:gd name="T34" fmla="*/ 347724 w 52"/>
              <a:gd name="T35" fmla="*/ 255956 h 69"/>
              <a:gd name="T36" fmla="*/ 235225 w 52"/>
              <a:gd name="T37" fmla="*/ 266194 h 69"/>
              <a:gd name="T38" fmla="*/ 204543 w 52"/>
              <a:gd name="T39" fmla="*/ 266194 h 69"/>
              <a:gd name="T40" fmla="*/ 235225 w 52"/>
              <a:gd name="T41" fmla="*/ 255956 h 69"/>
              <a:gd name="T42" fmla="*/ 224998 w 52"/>
              <a:gd name="T43" fmla="*/ 235479 h 69"/>
              <a:gd name="T44" fmla="*/ 245452 w 52"/>
              <a:gd name="T45" fmla="*/ 255956 h 69"/>
              <a:gd name="T46" fmla="*/ 194316 w 52"/>
              <a:gd name="T47" fmla="*/ 255956 h 69"/>
              <a:gd name="T48" fmla="*/ 255679 w 52"/>
              <a:gd name="T49" fmla="*/ 307147 h 69"/>
              <a:gd name="T50" fmla="*/ 276134 w 52"/>
              <a:gd name="T51" fmla="*/ 317385 h 69"/>
              <a:gd name="T52" fmla="*/ 327270 w 52"/>
              <a:gd name="T53" fmla="*/ 419768 h 69"/>
              <a:gd name="T54" fmla="*/ 286361 w 52"/>
              <a:gd name="T55" fmla="*/ 450482 h 69"/>
              <a:gd name="T56" fmla="*/ 255679 w 52"/>
              <a:gd name="T57" fmla="*/ 450482 h 69"/>
              <a:gd name="T58" fmla="*/ 194316 w 52"/>
              <a:gd name="T59" fmla="*/ 450482 h 69"/>
              <a:gd name="T60" fmla="*/ 173862 w 52"/>
              <a:gd name="T61" fmla="*/ 450482 h 69"/>
              <a:gd name="T62" fmla="*/ 122726 w 52"/>
              <a:gd name="T63" fmla="*/ 430006 h 69"/>
              <a:gd name="T64" fmla="*/ 102272 w 52"/>
              <a:gd name="T65" fmla="*/ 204765 h 69"/>
              <a:gd name="T66" fmla="*/ 419314 w 52"/>
              <a:gd name="T67" fmla="*/ 92144 h 69"/>
              <a:gd name="T68" fmla="*/ 501131 w 52"/>
              <a:gd name="T69" fmla="*/ 470959 h 69"/>
              <a:gd name="T70" fmla="*/ 398860 w 52"/>
              <a:gd name="T71" fmla="*/ 430006 h 69"/>
              <a:gd name="T72" fmla="*/ 357951 w 52"/>
              <a:gd name="T73" fmla="*/ 450482 h 69"/>
              <a:gd name="T74" fmla="*/ 327270 w 52"/>
              <a:gd name="T75" fmla="*/ 450482 h 6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52" h="69">
                <a:moveTo>
                  <a:pt x="14" y="23"/>
                </a:moveTo>
                <a:cubicBezTo>
                  <a:pt x="16" y="31"/>
                  <a:pt x="18" y="39"/>
                  <a:pt x="26" y="41"/>
                </a:cubicBezTo>
                <a:cubicBezTo>
                  <a:pt x="26" y="41"/>
                  <a:pt x="26" y="41"/>
                  <a:pt x="26" y="41"/>
                </a:cubicBezTo>
                <a:cubicBezTo>
                  <a:pt x="27" y="41"/>
                  <a:pt x="26" y="41"/>
                  <a:pt x="27" y="41"/>
                </a:cubicBezTo>
                <a:cubicBezTo>
                  <a:pt x="27" y="41"/>
                  <a:pt x="27" y="41"/>
                  <a:pt x="27" y="41"/>
                </a:cubicBezTo>
                <a:cubicBezTo>
                  <a:pt x="33" y="38"/>
                  <a:pt x="36" y="32"/>
                  <a:pt x="37" y="25"/>
                </a:cubicBezTo>
                <a:cubicBezTo>
                  <a:pt x="36" y="20"/>
                  <a:pt x="36" y="20"/>
                  <a:pt x="36" y="20"/>
                </a:cubicBezTo>
                <a:cubicBezTo>
                  <a:pt x="33" y="21"/>
                  <a:pt x="21" y="23"/>
                  <a:pt x="16" y="18"/>
                </a:cubicBezTo>
                <a:cubicBezTo>
                  <a:pt x="15" y="20"/>
                  <a:pt x="15" y="21"/>
                  <a:pt x="14" y="23"/>
                </a:cubicBezTo>
                <a:close/>
                <a:moveTo>
                  <a:pt x="13" y="46"/>
                </a:moveTo>
                <a:cubicBezTo>
                  <a:pt x="19" y="55"/>
                  <a:pt x="32" y="55"/>
                  <a:pt x="38" y="46"/>
                </a:cubicBezTo>
                <a:cubicBezTo>
                  <a:pt x="43" y="47"/>
                  <a:pt x="47" y="49"/>
                  <a:pt x="51" y="52"/>
                </a:cubicBezTo>
                <a:cubicBezTo>
                  <a:pt x="51" y="55"/>
                  <a:pt x="52" y="59"/>
                  <a:pt x="52" y="63"/>
                </a:cubicBezTo>
                <a:cubicBezTo>
                  <a:pt x="37" y="69"/>
                  <a:pt x="15" y="69"/>
                  <a:pt x="0" y="63"/>
                </a:cubicBezTo>
                <a:cubicBezTo>
                  <a:pt x="0" y="59"/>
                  <a:pt x="0" y="55"/>
                  <a:pt x="1" y="52"/>
                </a:cubicBezTo>
                <a:cubicBezTo>
                  <a:pt x="4" y="49"/>
                  <a:pt x="9" y="47"/>
                  <a:pt x="13" y="46"/>
                </a:cubicBezTo>
                <a:close/>
                <a:moveTo>
                  <a:pt x="24" y="35"/>
                </a:moveTo>
                <a:cubicBezTo>
                  <a:pt x="24" y="36"/>
                  <a:pt x="25" y="36"/>
                  <a:pt x="26" y="36"/>
                </a:cubicBezTo>
                <a:cubicBezTo>
                  <a:pt x="27" y="36"/>
                  <a:pt x="28" y="35"/>
                  <a:pt x="29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28" y="36"/>
                  <a:pt x="27" y="37"/>
                  <a:pt x="26" y="37"/>
                </a:cubicBezTo>
                <a:cubicBezTo>
                  <a:pt x="25" y="37"/>
                  <a:pt x="24" y="36"/>
                  <a:pt x="23" y="35"/>
                </a:cubicBezTo>
                <a:cubicBezTo>
                  <a:pt x="24" y="35"/>
                  <a:pt x="24" y="35"/>
                  <a:pt x="24" y="35"/>
                </a:cubicBezTo>
                <a:close/>
                <a:moveTo>
                  <a:pt x="29" y="25"/>
                </a:moveTo>
                <a:cubicBezTo>
                  <a:pt x="33" y="25"/>
                  <a:pt x="33" y="25"/>
                  <a:pt x="33" y="25"/>
                </a:cubicBezTo>
                <a:cubicBezTo>
                  <a:pt x="33" y="26"/>
                  <a:pt x="33" y="26"/>
                  <a:pt x="33" y="26"/>
                </a:cubicBezTo>
                <a:cubicBezTo>
                  <a:pt x="33" y="27"/>
                  <a:pt x="32" y="28"/>
                  <a:pt x="31" y="28"/>
                </a:cubicBezTo>
                <a:cubicBezTo>
                  <a:pt x="30" y="28"/>
                  <a:pt x="29" y="27"/>
                  <a:pt x="29" y="26"/>
                </a:cubicBezTo>
                <a:cubicBezTo>
                  <a:pt x="29" y="26"/>
                  <a:pt x="29" y="26"/>
                  <a:pt x="29" y="25"/>
                </a:cubicBezTo>
                <a:close/>
                <a:moveTo>
                  <a:pt x="34" y="25"/>
                </a:moveTo>
                <a:cubicBezTo>
                  <a:pt x="33" y="24"/>
                  <a:pt x="32" y="24"/>
                  <a:pt x="31" y="24"/>
                </a:cubicBezTo>
                <a:cubicBezTo>
                  <a:pt x="30" y="24"/>
                  <a:pt x="29" y="25"/>
                  <a:pt x="28" y="25"/>
                </a:cubicBezTo>
                <a:cubicBezTo>
                  <a:pt x="28" y="24"/>
                  <a:pt x="28" y="24"/>
                  <a:pt x="28" y="24"/>
                </a:cubicBezTo>
                <a:cubicBezTo>
                  <a:pt x="29" y="24"/>
                  <a:pt x="30" y="23"/>
                  <a:pt x="31" y="23"/>
                </a:cubicBezTo>
                <a:cubicBezTo>
                  <a:pt x="32" y="23"/>
                  <a:pt x="33" y="23"/>
                  <a:pt x="34" y="24"/>
                </a:cubicBezTo>
                <a:cubicBezTo>
                  <a:pt x="34" y="25"/>
                  <a:pt x="34" y="25"/>
                  <a:pt x="34" y="25"/>
                </a:cubicBezTo>
                <a:close/>
                <a:moveTo>
                  <a:pt x="23" y="25"/>
                </a:moveTo>
                <a:cubicBezTo>
                  <a:pt x="23" y="26"/>
                  <a:pt x="23" y="26"/>
                  <a:pt x="23" y="26"/>
                </a:cubicBezTo>
                <a:cubicBezTo>
                  <a:pt x="23" y="27"/>
                  <a:pt x="22" y="28"/>
                  <a:pt x="21" y="28"/>
                </a:cubicBezTo>
                <a:cubicBezTo>
                  <a:pt x="21" y="28"/>
                  <a:pt x="20" y="27"/>
                  <a:pt x="20" y="26"/>
                </a:cubicBezTo>
                <a:cubicBezTo>
                  <a:pt x="20" y="26"/>
                  <a:pt x="20" y="26"/>
                  <a:pt x="20" y="25"/>
                </a:cubicBezTo>
                <a:cubicBezTo>
                  <a:pt x="23" y="25"/>
                  <a:pt x="23" y="25"/>
                  <a:pt x="23" y="25"/>
                </a:cubicBezTo>
                <a:close/>
                <a:moveTo>
                  <a:pt x="18" y="24"/>
                </a:moveTo>
                <a:cubicBezTo>
                  <a:pt x="20" y="23"/>
                  <a:pt x="21" y="23"/>
                  <a:pt x="22" y="23"/>
                </a:cubicBezTo>
                <a:cubicBezTo>
                  <a:pt x="23" y="23"/>
                  <a:pt x="24" y="24"/>
                  <a:pt x="25" y="24"/>
                </a:cubicBezTo>
                <a:cubicBezTo>
                  <a:pt x="24" y="25"/>
                  <a:pt x="24" y="25"/>
                  <a:pt x="24" y="25"/>
                </a:cubicBezTo>
                <a:cubicBezTo>
                  <a:pt x="23" y="25"/>
                  <a:pt x="23" y="24"/>
                  <a:pt x="22" y="24"/>
                </a:cubicBezTo>
                <a:cubicBezTo>
                  <a:pt x="21" y="24"/>
                  <a:pt x="20" y="24"/>
                  <a:pt x="19" y="25"/>
                </a:cubicBezTo>
                <a:cubicBezTo>
                  <a:pt x="18" y="24"/>
                  <a:pt x="18" y="24"/>
                  <a:pt x="18" y="24"/>
                </a:cubicBezTo>
                <a:close/>
                <a:moveTo>
                  <a:pt x="25" y="30"/>
                </a:moveTo>
                <a:cubicBezTo>
                  <a:pt x="28" y="30"/>
                  <a:pt x="28" y="30"/>
                  <a:pt x="28" y="30"/>
                </a:cubicBezTo>
                <a:cubicBezTo>
                  <a:pt x="28" y="30"/>
                  <a:pt x="27" y="31"/>
                  <a:pt x="27" y="31"/>
                </a:cubicBezTo>
                <a:cubicBezTo>
                  <a:pt x="26" y="31"/>
                  <a:pt x="25" y="30"/>
                  <a:pt x="25" y="30"/>
                </a:cubicBezTo>
                <a:close/>
                <a:moveTo>
                  <a:pt x="32" y="41"/>
                </a:moveTo>
                <a:cubicBezTo>
                  <a:pt x="31" y="42"/>
                  <a:pt x="29" y="43"/>
                  <a:pt x="28" y="44"/>
                </a:cubicBezTo>
                <a:cubicBezTo>
                  <a:pt x="28" y="44"/>
                  <a:pt x="28" y="44"/>
                  <a:pt x="28" y="44"/>
                </a:cubicBezTo>
                <a:cubicBezTo>
                  <a:pt x="27" y="44"/>
                  <a:pt x="27" y="44"/>
                  <a:pt x="26" y="44"/>
                </a:cubicBezTo>
                <a:cubicBezTo>
                  <a:pt x="26" y="44"/>
                  <a:pt x="25" y="44"/>
                  <a:pt x="25" y="44"/>
                </a:cubicBezTo>
                <a:cubicBezTo>
                  <a:pt x="23" y="43"/>
                  <a:pt x="21" y="42"/>
                  <a:pt x="20" y="41"/>
                </a:cubicBezTo>
                <a:cubicBezTo>
                  <a:pt x="19" y="44"/>
                  <a:pt x="19" y="44"/>
                  <a:pt x="19" y="44"/>
                </a:cubicBezTo>
                <a:cubicBezTo>
                  <a:pt x="17" y="45"/>
                  <a:pt x="17" y="45"/>
                  <a:pt x="17" y="45"/>
                </a:cubicBezTo>
                <a:cubicBezTo>
                  <a:pt x="17" y="44"/>
                  <a:pt x="17" y="44"/>
                  <a:pt x="17" y="44"/>
                </a:cubicBezTo>
                <a:cubicBezTo>
                  <a:pt x="15" y="41"/>
                  <a:pt x="15" y="41"/>
                  <a:pt x="15" y="41"/>
                </a:cubicBezTo>
                <a:cubicBezTo>
                  <a:pt x="12" y="42"/>
                  <a:pt x="12" y="42"/>
                  <a:pt x="12" y="42"/>
                </a:cubicBezTo>
                <a:cubicBezTo>
                  <a:pt x="10" y="43"/>
                  <a:pt x="7" y="44"/>
                  <a:pt x="4" y="45"/>
                </a:cubicBezTo>
                <a:cubicBezTo>
                  <a:pt x="8" y="36"/>
                  <a:pt x="9" y="31"/>
                  <a:pt x="10" y="20"/>
                </a:cubicBezTo>
                <a:cubicBezTo>
                  <a:pt x="10" y="13"/>
                  <a:pt x="9" y="7"/>
                  <a:pt x="18" y="5"/>
                </a:cubicBezTo>
                <a:cubicBezTo>
                  <a:pt x="28" y="0"/>
                  <a:pt x="37" y="2"/>
                  <a:pt x="41" y="9"/>
                </a:cubicBezTo>
                <a:cubicBezTo>
                  <a:pt x="44" y="16"/>
                  <a:pt x="42" y="29"/>
                  <a:pt x="45" y="37"/>
                </a:cubicBezTo>
                <a:cubicBezTo>
                  <a:pt x="46" y="43"/>
                  <a:pt x="49" y="46"/>
                  <a:pt x="49" y="46"/>
                </a:cubicBezTo>
                <a:cubicBezTo>
                  <a:pt x="49" y="46"/>
                  <a:pt x="49" y="46"/>
                  <a:pt x="49" y="46"/>
                </a:cubicBezTo>
                <a:cubicBezTo>
                  <a:pt x="46" y="45"/>
                  <a:pt x="43" y="43"/>
                  <a:pt x="39" y="42"/>
                </a:cubicBezTo>
                <a:cubicBezTo>
                  <a:pt x="36" y="41"/>
                  <a:pt x="36" y="41"/>
                  <a:pt x="36" y="41"/>
                </a:cubicBezTo>
                <a:cubicBezTo>
                  <a:pt x="35" y="44"/>
                  <a:pt x="35" y="44"/>
                  <a:pt x="35" y="44"/>
                </a:cubicBezTo>
                <a:cubicBezTo>
                  <a:pt x="35" y="44"/>
                  <a:pt x="35" y="44"/>
                  <a:pt x="35" y="44"/>
                </a:cubicBezTo>
                <a:cubicBezTo>
                  <a:pt x="32" y="44"/>
                  <a:pt x="32" y="44"/>
                  <a:pt x="32" y="44"/>
                </a:cubicBezTo>
                <a:lnTo>
                  <a:pt x="32" y="41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2" name="Freeform 25">
            <a:extLst>
              <a:ext uri="{FF2B5EF4-FFF2-40B4-BE49-F238E27FC236}">
                <a16:creationId xmlns:a16="http://schemas.microsoft.com/office/drawing/2014/main" id="{6D754A9C-3885-41E2-B161-AB1AB2271205}"/>
              </a:ext>
            </a:extLst>
          </p:cNvPr>
          <p:cNvSpPr>
            <a:spLocks noEditPoints="1"/>
          </p:cNvSpPr>
          <p:nvPr/>
        </p:nvSpPr>
        <p:spPr bwMode="auto">
          <a:xfrm>
            <a:off x="3464765" y="1851567"/>
            <a:ext cx="619381" cy="755649"/>
          </a:xfrm>
          <a:custGeom>
            <a:avLst/>
            <a:gdLst>
              <a:gd name="T0" fmla="*/ 215281 w 59"/>
              <a:gd name="T1" fmla="*/ 256268 h 70"/>
              <a:gd name="T2" fmla="*/ 307544 w 59"/>
              <a:gd name="T3" fmla="*/ 379276 h 70"/>
              <a:gd name="T4" fmla="*/ 307544 w 59"/>
              <a:gd name="T5" fmla="*/ 379276 h 70"/>
              <a:gd name="T6" fmla="*/ 307544 w 59"/>
              <a:gd name="T7" fmla="*/ 379276 h 70"/>
              <a:gd name="T8" fmla="*/ 317796 w 59"/>
              <a:gd name="T9" fmla="*/ 379276 h 70"/>
              <a:gd name="T10" fmla="*/ 399808 w 59"/>
              <a:gd name="T11" fmla="*/ 256268 h 70"/>
              <a:gd name="T12" fmla="*/ 399808 w 59"/>
              <a:gd name="T13" fmla="*/ 256268 h 70"/>
              <a:gd name="T14" fmla="*/ 389556 w 59"/>
              <a:gd name="T15" fmla="*/ 184513 h 70"/>
              <a:gd name="T16" fmla="*/ 215281 w 59"/>
              <a:gd name="T17" fmla="*/ 174262 h 70"/>
              <a:gd name="T18" fmla="*/ 215281 w 59"/>
              <a:gd name="T19" fmla="*/ 256268 h 70"/>
              <a:gd name="T20" fmla="*/ 215281 w 59"/>
              <a:gd name="T21" fmla="*/ 256268 h 70"/>
              <a:gd name="T22" fmla="*/ 297293 w 59"/>
              <a:gd name="T23" fmla="*/ 461282 h 70"/>
              <a:gd name="T24" fmla="*/ 287041 w 59"/>
              <a:gd name="T25" fmla="*/ 481784 h 70"/>
              <a:gd name="T26" fmla="*/ 297293 w 59"/>
              <a:gd name="T27" fmla="*/ 492034 h 70"/>
              <a:gd name="T28" fmla="*/ 266538 w 59"/>
              <a:gd name="T29" fmla="*/ 604792 h 70"/>
              <a:gd name="T30" fmla="*/ 194778 w 59"/>
              <a:gd name="T31" fmla="*/ 430530 h 70"/>
              <a:gd name="T32" fmla="*/ 30754 w 59"/>
              <a:gd name="T33" fmla="*/ 502285 h 70"/>
              <a:gd name="T34" fmla="*/ 0 w 59"/>
              <a:gd name="T35" fmla="*/ 666296 h 70"/>
              <a:gd name="T36" fmla="*/ 604837 w 59"/>
              <a:gd name="T37" fmla="*/ 666296 h 70"/>
              <a:gd name="T38" fmla="*/ 574083 w 59"/>
              <a:gd name="T39" fmla="*/ 502285 h 70"/>
              <a:gd name="T40" fmla="*/ 410059 w 59"/>
              <a:gd name="T41" fmla="*/ 430530 h 70"/>
              <a:gd name="T42" fmla="*/ 348550 w 59"/>
              <a:gd name="T43" fmla="*/ 594541 h 70"/>
              <a:gd name="T44" fmla="*/ 328047 w 59"/>
              <a:gd name="T45" fmla="*/ 492034 h 70"/>
              <a:gd name="T46" fmla="*/ 338299 w 59"/>
              <a:gd name="T47" fmla="*/ 481784 h 70"/>
              <a:gd name="T48" fmla="*/ 328047 w 59"/>
              <a:gd name="T49" fmla="*/ 461282 h 70"/>
              <a:gd name="T50" fmla="*/ 297293 w 59"/>
              <a:gd name="T51" fmla="*/ 461282 h 70"/>
              <a:gd name="T52" fmla="*/ 451065 w 59"/>
              <a:gd name="T53" fmla="*/ 174262 h 70"/>
              <a:gd name="T54" fmla="*/ 451065 w 59"/>
              <a:gd name="T55" fmla="*/ 174262 h 70"/>
              <a:gd name="T56" fmla="*/ 451065 w 59"/>
              <a:gd name="T57" fmla="*/ 184513 h 70"/>
              <a:gd name="T58" fmla="*/ 451065 w 59"/>
              <a:gd name="T59" fmla="*/ 184513 h 70"/>
              <a:gd name="T60" fmla="*/ 451065 w 59"/>
              <a:gd name="T61" fmla="*/ 194764 h 70"/>
              <a:gd name="T62" fmla="*/ 451065 w 59"/>
              <a:gd name="T63" fmla="*/ 205014 h 70"/>
              <a:gd name="T64" fmla="*/ 451065 w 59"/>
              <a:gd name="T65" fmla="*/ 205014 h 70"/>
              <a:gd name="T66" fmla="*/ 451065 w 59"/>
              <a:gd name="T67" fmla="*/ 205014 h 70"/>
              <a:gd name="T68" fmla="*/ 461316 w 59"/>
              <a:gd name="T69" fmla="*/ 235766 h 70"/>
              <a:gd name="T70" fmla="*/ 461316 w 59"/>
              <a:gd name="T71" fmla="*/ 287020 h 70"/>
              <a:gd name="T72" fmla="*/ 430562 w 59"/>
              <a:gd name="T73" fmla="*/ 307521 h 70"/>
              <a:gd name="T74" fmla="*/ 317796 w 59"/>
              <a:gd name="T75" fmla="*/ 420279 h 70"/>
              <a:gd name="T76" fmla="*/ 307544 w 59"/>
              <a:gd name="T77" fmla="*/ 420279 h 70"/>
              <a:gd name="T78" fmla="*/ 297293 w 59"/>
              <a:gd name="T79" fmla="*/ 420279 h 70"/>
              <a:gd name="T80" fmla="*/ 297293 w 59"/>
              <a:gd name="T81" fmla="*/ 420279 h 70"/>
              <a:gd name="T82" fmla="*/ 184527 w 59"/>
              <a:gd name="T83" fmla="*/ 307521 h 70"/>
              <a:gd name="T84" fmla="*/ 153772 w 59"/>
              <a:gd name="T85" fmla="*/ 287020 h 70"/>
              <a:gd name="T86" fmla="*/ 143521 w 59"/>
              <a:gd name="T87" fmla="*/ 246017 h 70"/>
              <a:gd name="T88" fmla="*/ 153772 w 59"/>
              <a:gd name="T89" fmla="*/ 205014 h 70"/>
              <a:gd name="T90" fmla="*/ 164024 w 59"/>
              <a:gd name="T91" fmla="*/ 205014 h 70"/>
              <a:gd name="T92" fmla="*/ 164024 w 59"/>
              <a:gd name="T93" fmla="*/ 184513 h 70"/>
              <a:gd name="T94" fmla="*/ 164024 w 59"/>
              <a:gd name="T95" fmla="*/ 174262 h 70"/>
              <a:gd name="T96" fmla="*/ 164024 w 59"/>
              <a:gd name="T97" fmla="*/ 174262 h 70"/>
              <a:gd name="T98" fmla="*/ 184527 w 59"/>
              <a:gd name="T99" fmla="*/ 82006 h 70"/>
              <a:gd name="T100" fmla="*/ 440813 w 59"/>
              <a:gd name="T101" fmla="*/ 92256 h 70"/>
              <a:gd name="T102" fmla="*/ 451065 w 59"/>
              <a:gd name="T103" fmla="*/ 174262 h 7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9" h="70">
                <a:moveTo>
                  <a:pt x="21" y="25"/>
                </a:moveTo>
                <a:cubicBezTo>
                  <a:pt x="22" y="31"/>
                  <a:pt x="24" y="37"/>
                  <a:pt x="30" y="37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37"/>
                  <a:pt x="31" y="37"/>
                  <a:pt x="31" y="37"/>
                </a:cubicBezTo>
                <a:cubicBezTo>
                  <a:pt x="36" y="37"/>
                  <a:pt x="38" y="31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2"/>
                  <a:pt x="39" y="20"/>
                  <a:pt x="38" y="18"/>
                </a:cubicBezTo>
                <a:cubicBezTo>
                  <a:pt x="37" y="18"/>
                  <a:pt x="30" y="21"/>
                  <a:pt x="21" y="17"/>
                </a:cubicBezTo>
                <a:cubicBezTo>
                  <a:pt x="20" y="20"/>
                  <a:pt x="20" y="22"/>
                  <a:pt x="21" y="25"/>
                </a:cubicBezTo>
                <a:cubicBezTo>
                  <a:pt x="21" y="25"/>
                  <a:pt x="21" y="25"/>
                  <a:pt x="21" y="25"/>
                </a:cubicBezTo>
                <a:close/>
                <a:moveTo>
                  <a:pt x="29" y="45"/>
                </a:moveTo>
                <a:cubicBezTo>
                  <a:pt x="28" y="47"/>
                  <a:pt x="28" y="47"/>
                  <a:pt x="28" y="47"/>
                </a:cubicBezTo>
                <a:cubicBezTo>
                  <a:pt x="29" y="48"/>
                  <a:pt x="29" y="48"/>
                  <a:pt x="29" y="48"/>
                </a:cubicBezTo>
                <a:cubicBezTo>
                  <a:pt x="26" y="59"/>
                  <a:pt x="26" y="59"/>
                  <a:pt x="26" y="59"/>
                </a:cubicBezTo>
                <a:cubicBezTo>
                  <a:pt x="23" y="55"/>
                  <a:pt x="20" y="48"/>
                  <a:pt x="19" y="42"/>
                </a:cubicBezTo>
                <a:cubicBezTo>
                  <a:pt x="13" y="43"/>
                  <a:pt x="8" y="46"/>
                  <a:pt x="3" y="49"/>
                </a:cubicBezTo>
                <a:cubicBezTo>
                  <a:pt x="0" y="54"/>
                  <a:pt x="0" y="60"/>
                  <a:pt x="0" y="65"/>
                </a:cubicBezTo>
                <a:cubicBezTo>
                  <a:pt x="21" y="70"/>
                  <a:pt x="40" y="70"/>
                  <a:pt x="59" y="65"/>
                </a:cubicBezTo>
                <a:cubicBezTo>
                  <a:pt x="59" y="60"/>
                  <a:pt x="59" y="54"/>
                  <a:pt x="56" y="49"/>
                </a:cubicBezTo>
                <a:cubicBezTo>
                  <a:pt x="51" y="46"/>
                  <a:pt x="46" y="43"/>
                  <a:pt x="40" y="42"/>
                </a:cubicBezTo>
                <a:cubicBezTo>
                  <a:pt x="39" y="47"/>
                  <a:pt x="37" y="54"/>
                  <a:pt x="34" y="58"/>
                </a:cubicBezTo>
                <a:cubicBezTo>
                  <a:pt x="32" y="48"/>
                  <a:pt x="32" y="48"/>
                  <a:pt x="32" y="48"/>
                </a:cubicBezTo>
                <a:cubicBezTo>
                  <a:pt x="33" y="47"/>
                  <a:pt x="33" y="47"/>
                  <a:pt x="33" y="47"/>
                </a:cubicBezTo>
                <a:cubicBezTo>
                  <a:pt x="32" y="45"/>
                  <a:pt x="32" y="45"/>
                  <a:pt x="32" y="45"/>
                </a:cubicBezTo>
                <a:cubicBezTo>
                  <a:pt x="29" y="45"/>
                  <a:pt x="29" y="45"/>
                  <a:pt x="29" y="45"/>
                </a:cubicBezTo>
                <a:close/>
                <a:moveTo>
                  <a:pt x="44" y="17"/>
                </a:moveTo>
                <a:cubicBezTo>
                  <a:pt x="44" y="17"/>
                  <a:pt x="44" y="17"/>
                  <a:pt x="44" y="17"/>
                </a:cubicBezTo>
                <a:cubicBezTo>
                  <a:pt x="44" y="18"/>
                  <a:pt x="44" y="18"/>
                  <a:pt x="44" y="18"/>
                </a:cubicBezTo>
                <a:cubicBezTo>
                  <a:pt x="44" y="18"/>
                  <a:pt x="44" y="18"/>
                  <a:pt x="44" y="18"/>
                </a:cubicBezTo>
                <a:cubicBezTo>
                  <a:pt x="44" y="18"/>
                  <a:pt x="44" y="19"/>
                  <a:pt x="44" y="19"/>
                </a:cubicBezTo>
                <a:cubicBezTo>
                  <a:pt x="44" y="20"/>
                  <a:pt x="44" y="20"/>
                  <a:pt x="44" y="20"/>
                </a:cubicBezTo>
                <a:cubicBezTo>
                  <a:pt x="44" y="20"/>
                  <a:pt x="44" y="20"/>
                  <a:pt x="44" y="20"/>
                </a:cubicBezTo>
                <a:cubicBezTo>
                  <a:pt x="44" y="20"/>
                  <a:pt x="44" y="20"/>
                  <a:pt x="44" y="20"/>
                </a:cubicBezTo>
                <a:cubicBezTo>
                  <a:pt x="45" y="21"/>
                  <a:pt x="45" y="22"/>
                  <a:pt x="45" y="23"/>
                </a:cubicBezTo>
                <a:cubicBezTo>
                  <a:pt x="45" y="25"/>
                  <a:pt x="45" y="27"/>
                  <a:pt x="45" y="28"/>
                </a:cubicBezTo>
                <a:cubicBezTo>
                  <a:pt x="44" y="29"/>
                  <a:pt x="43" y="30"/>
                  <a:pt x="42" y="30"/>
                </a:cubicBezTo>
                <a:cubicBezTo>
                  <a:pt x="40" y="36"/>
                  <a:pt x="38" y="40"/>
                  <a:pt x="31" y="41"/>
                </a:cubicBezTo>
                <a:cubicBezTo>
                  <a:pt x="31" y="41"/>
                  <a:pt x="31" y="41"/>
                  <a:pt x="30" y="41"/>
                </a:cubicBezTo>
                <a:cubicBezTo>
                  <a:pt x="30" y="41"/>
                  <a:pt x="29" y="41"/>
                  <a:pt x="29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3" y="41"/>
                  <a:pt x="20" y="36"/>
                  <a:pt x="18" y="30"/>
                </a:cubicBezTo>
                <a:cubicBezTo>
                  <a:pt x="17" y="30"/>
                  <a:pt x="15" y="29"/>
                  <a:pt x="15" y="28"/>
                </a:cubicBezTo>
                <a:cubicBezTo>
                  <a:pt x="15" y="28"/>
                  <a:pt x="14" y="25"/>
                  <a:pt x="14" y="24"/>
                </a:cubicBezTo>
                <a:cubicBezTo>
                  <a:pt x="14" y="22"/>
                  <a:pt x="14" y="21"/>
                  <a:pt x="15" y="20"/>
                </a:cubicBezTo>
                <a:cubicBezTo>
                  <a:pt x="15" y="20"/>
                  <a:pt x="16" y="20"/>
                  <a:pt x="16" y="20"/>
                </a:cubicBezTo>
                <a:cubicBezTo>
                  <a:pt x="16" y="19"/>
                  <a:pt x="16" y="18"/>
                  <a:pt x="16" y="18"/>
                </a:cubicBezTo>
                <a:cubicBezTo>
                  <a:pt x="16" y="17"/>
                  <a:pt x="16" y="17"/>
                  <a:pt x="16" y="17"/>
                </a:cubicBezTo>
                <a:cubicBezTo>
                  <a:pt x="16" y="17"/>
                  <a:pt x="16" y="17"/>
                  <a:pt x="16" y="17"/>
                </a:cubicBezTo>
                <a:cubicBezTo>
                  <a:pt x="15" y="13"/>
                  <a:pt x="16" y="10"/>
                  <a:pt x="18" y="8"/>
                </a:cubicBezTo>
                <a:cubicBezTo>
                  <a:pt x="24" y="0"/>
                  <a:pt x="40" y="3"/>
                  <a:pt x="43" y="9"/>
                </a:cubicBezTo>
                <a:cubicBezTo>
                  <a:pt x="44" y="11"/>
                  <a:pt x="44" y="14"/>
                  <a:pt x="44" y="17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3" name="Freeform 25">
            <a:extLst>
              <a:ext uri="{FF2B5EF4-FFF2-40B4-BE49-F238E27FC236}">
                <a16:creationId xmlns:a16="http://schemas.microsoft.com/office/drawing/2014/main" id="{639BDAE5-5824-413F-89C9-F0DEEAF41D47}"/>
              </a:ext>
            </a:extLst>
          </p:cNvPr>
          <p:cNvSpPr>
            <a:spLocks noEditPoints="1"/>
          </p:cNvSpPr>
          <p:nvPr/>
        </p:nvSpPr>
        <p:spPr bwMode="auto">
          <a:xfrm>
            <a:off x="5891487" y="1851567"/>
            <a:ext cx="619381" cy="755649"/>
          </a:xfrm>
          <a:custGeom>
            <a:avLst/>
            <a:gdLst>
              <a:gd name="T0" fmla="*/ 215281 w 59"/>
              <a:gd name="T1" fmla="*/ 256268 h 70"/>
              <a:gd name="T2" fmla="*/ 307544 w 59"/>
              <a:gd name="T3" fmla="*/ 379276 h 70"/>
              <a:gd name="T4" fmla="*/ 307544 w 59"/>
              <a:gd name="T5" fmla="*/ 379276 h 70"/>
              <a:gd name="T6" fmla="*/ 307544 w 59"/>
              <a:gd name="T7" fmla="*/ 379276 h 70"/>
              <a:gd name="T8" fmla="*/ 317796 w 59"/>
              <a:gd name="T9" fmla="*/ 379276 h 70"/>
              <a:gd name="T10" fmla="*/ 399808 w 59"/>
              <a:gd name="T11" fmla="*/ 256268 h 70"/>
              <a:gd name="T12" fmla="*/ 399808 w 59"/>
              <a:gd name="T13" fmla="*/ 256268 h 70"/>
              <a:gd name="T14" fmla="*/ 389556 w 59"/>
              <a:gd name="T15" fmla="*/ 184513 h 70"/>
              <a:gd name="T16" fmla="*/ 215281 w 59"/>
              <a:gd name="T17" fmla="*/ 174262 h 70"/>
              <a:gd name="T18" fmla="*/ 215281 w 59"/>
              <a:gd name="T19" fmla="*/ 256268 h 70"/>
              <a:gd name="T20" fmla="*/ 215281 w 59"/>
              <a:gd name="T21" fmla="*/ 256268 h 70"/>
              <a:gd name="T22" fmla="*/ 297293 w 59"/>
              <a:gd name="T23" fmla="*/ 461282 h 70"/>
              <a:gd name="T24" fmla="*/ 287041 w 59"/>
              <a:gd name="T25" fmla="*/ 481784 h 70"/>
              <a:gd name="T26" fmla="*/ 297293 w 59"/>
              <a:gd name="T27" fmla="*/ 492034 h 70"/>
              <a:gd name="T28" fmla="*/ 266538 w 59"/>
              <a:gd name="T29" fmla="*/ 604792 h 70"/>
              <a:gd name="T30" fmla="*/ 194778 w 59"/>
              <a:gd name="T31" fmla="*/ 430530 h 70"/>
              <a:gd name="T32" fmla="*/ 30754 w 59"/>
              <a:gd name="T33" fmla="*/ 502285 h 70"/>
              <a:gd name="T34" fmla="*/ 0 w 59"/>
              <a:gd name="T35" fmla="*/ 666296 h 70"/>
              <a:gd name="T36" fmla="*/ 604837 w 59"/>
              <a:gd name="T37" fmla="*/ 666296 h 70"/>
              <a:gd name="T38" fmla="*/ 574083 w 59"/>
              <a:gd name="T39" fmla="*/ 502285 h 70"/>
              <a:gd name="T40" fmla="*/ 410059 w 59"/>
              <a:gd name="T41" fmla="*/ 430530 h 70"/>
              <a:gd name="T42" fmla="*/ 348550 w 59"/>
              <a:gd name="T43" fmla="*/ 594541 h 70"/>
              <a:gd name="T44" fmla="*/ 328047 w 59"/>
              <a:gd name="T45" fmla="*/ 492034 h 70"/>
              <a:gd name="T46" fmla="*/ 338299 w 59"/>
              <a:gd name="T47" fmla="*/ 481784 h 70"/>
              <a:gd name="T48" fmla="*/ 328047 w 59"/>
              <a:gd name="T49" fmla="*/ 461282 h 70"/>
              <a:gd name="T50" fmla="*/ 297293 w 59"/>
              <a:gd name="T51" fmla="*/ 461282 h 70"/>
              <a:gd name="T52" fmla="*/ 451065 w 59"/>
              <a:gd name="T53" fmla="*/ 174262 h 70"/>
              <a:gd name="T54" fmla="*/ 451065 w 59"/>
              <a:gd name="T55" fmla="*/ 174262 h 70"/>
              <a:gd name="T56" fmla="*/ 451065 w 59"/>
              <a:gd name="T57" fmla="*/ 184513 h 70"/>
              <a:gd name="T58" fmla="*/ 451065 w 59"/>
              <a:gd name="T59" fmla="*/ 184513 h 70"/>
              <a:gd name="T60" fmla="*/ 451065 w 59"/>
              <a:gd name="T61" fmla="*/ 194764 h 70"/>
              <a:gd name="T62" fmla="*/ 451065 w 59"/>
              <a:gd name="T63" fmla="*/ 205014 h 70"/>
              <a:gd name="T64" fmla="*/ 451065 w 59"/>
              <a:gd name="T65" fmla="*/ 205014 h 70"/>
              <a:gd name="T66" fmla="*/ 451065 w 59"/>
              <a:gd name="T67" fmla="*/ 205014 h 70"/>
              <a:gd name="T68" fmla="*/ 461316 w 59"/>
              <a:gd name="T69" fmla="*/ 235766 h 70"/>
              <a:gd name="T70" fmla="*/ 461316 w 59"/>
              <a:gd name="T71" fmla="*/ 287020 h 70"/>
              <a:gd name="T72" fmla="*/ 430562 w 59"/>
              <a:gd name="T73" fmla="*/ 307521 h 70"/>
              <a:gd name="T74" fmla="*/ 317796 w 59"/>
              <a:gd name="T75" fmla="*/ 420279 h 70"/>
              <a:gd name="T76" fmla="*/ 307544 w 59"/>
              <a:gd name="T77" fmla="*/ 420279 h 70"/>
              <a:gd name="T78" fmla="*/ 297293 w 59"/>
              <a:gd name="T79" fmla="*/ 420279 h 70"/>
              <a:gd name="T80" fmla="*/ 297293 w 59"/>
              <a:gd name="T81" fmla="*/ 420279 h 70"/>
              <a:gd name="T82" fmla="*/ 184527 w 59"/>
              <a:gd name="T83" fmla="*/ 307521 h 70"/>
              <a:gd name="T84" fmla="*/ 153772 w 59"/>
              <a:gd name="T85" fmla="*/ 287020 h 70"/>
              <a:gd name="T86" fmla="*/ 143521 w 59"/>
              <a:gd name="T87" fmla="*/ 246017 h 70"/>
              <a:gd name="T88" fmla="*/ 153772 w 59"/>
              <a:gd name="T89" fmla="*/ 205014 h 70"/>
              <a:gd name="T90" fmla="*/ 164024 w 59"/>
              <a:gd name="T91" fmla="*/ 205014 h 70"/>
              <a:gd name="T92" fmla="*/ 164024 w 59"/>
              <a:gd name="T93" fmla="*/ 184513 h 70"/>
              <a:gd name="T94" fmla="*/ 164024 w 59"/>
              <a:gd name="T95" fmla="*/ 174262 h 70"/>
              <a:gd name="T96" fmla="*/ 164024 w 59"/>
              <a:gd name="T97" fmla="*/ 174262 h 70"/>
              <a:gd name="T98" fmla="*/ 184527 w 59"/>
              <a:gd name="T99" fmla="*/ 82006 h 70"/>
              <a:gd name="T100" fmla="*/ 440813 w 59"/>
              <a:gd name="T101" fmla="*/ 92256 h 70"/>
              <a:gd name="T102" fmla="*/ 451065 w 59"/>
              <a:gd name="T103" fmla="*/ 174262 h 7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9" h="70">
                <a:moveTo>
                  <a:pt x="21" y="25"/>
                </a:moveTo>
                <a:cubicBezTo>
                  <a:pt x="22" y="31"/>
                  <a:pt x="24" y="37"/>
                  <a:pt x="30" y="37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37"/>
                  <a:pt x="31" y="37"/>
                  <a:pt x="31" y="37"/>
                </a:cubicBezTo>
                <a:cubicBezTo>
                  <a:pt x="36" y="37"/>
                  <a:pt x="38" y="31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2"/>
                  <a:pt x="39" y="20"/>
                  <a:pt x="38" y="18"/>
                </a:cubicBezTo>
                <a:cubicBezTo>
                  <a:pt x="37" y="18"/>
                  <a:pt x="30" y="21"/>
                  <a:pt x="21" y="17"/>
                </a:cubicBezTo>
                <a:cubicBezTo>
                  <a:pt x="20" y="20"/>
                  <a:pt x="20" y="22"/>
                  <a:pt x="21" y="25"/>
                </a:cubicBezTo>
                <a:cubicBezTo>
                  <a:pt x="21" y="25"/>
                  <a:pt x="21" y="25"/>
                  <a:pt x="21" y="25"/>
                </a:cubicBezTo>
                <a:close/>
                <a:moveTo>
                  <a:pt x="29" y="45"/>
                </a:moveTo>
                <a:cubicBezTo>
                  <a:pt x="28" y="47"/>
                  <a:pt x="28" y="47"/>
                  <a:pt x="28" y="47"/>
                </a:cubicBezTo>
                <a:cubicBezTo>
                  <a:pt x="29" y="48"/>
                  <a:pt x="29" y="48"/>
                  <a:pt x="29" y="48"/>
                </a:cubicBezTo>
                <a:cubicBezTo>
                  <a:pt x="26" y="59"/>
                  <a:pt x="26" y="59"/>
                  <a:pt x="26" y="59"/>
                </a:cubicBezTo>
                <a:cubicBezTo>
                  <a:pt x="23" y="55"/>
                  <a:pt x="20" y="48"/>
                  <a:pt x="19" y="42"/>
                </a:cubicBezTo>
                <a:cubicBezTo>
                  <a:pt x="13" y="43"/>
                  <a:pt x="8" y="46"/>
                  <a:pt x="3" y="49"/>
                </a:cubicBezTo>
                <a:cubicBezTo>
                  <a:pt x="0" y="54"/>
                  <a:pt x="0" y="60"/>
                  <a:pt x="0" y="65"/>
                </a:cubicBezTo>
                <a:cubicBezTo>
                  <a:pt x="21" y="70"/>
                  <a:pt x="40" y="70"/>
                  <a:pt x="59" y="65"/>
                </a:cubicBezTo>
                <a:cubicBezTo>
                  <a:pt x="59" y="60"/>
                  <a:pt x="59" y="54"/>
                  <a:pt x="56" y="49"/>
                </a:cubicBezTo>
                <a:cubicBezTo>
                  <a:pt x="51" y="46"/>
                  <a:pt x="46" y="43"/>
                  <a:pt x="40" y="42"/>
                </a:cubicBezTo>
                <a:cubicBezTo>
                  <a:pt x="39" y="47"/>
                  <a:pt x="37" y="54"/>
                  <a:pt x="34" y="58"/>
                </a:cubicBezTo>
                <a:cubicBezTo>
                  <a:pt x="32" y="48"/>
                  <a:pt x="32" y="48"/>
                  <a:pt x="32" y="48"/>
                </a:cubicBezTo>
                <a:cubicBezTo>
                  <a:pt x="33" y="47"/>
                  <a:pt x="33" y="47"/>
                  <a:pt x="33" y="47"/>
                </a:cubicBezTo>
                <a:cubicBezTo>
                  <a:pt x="32" y="45"/>
                  <a:pt x="32" y="45"/>
                  <a:pt x="32" y="45"/>
                </a:cubicBezTo>
                <a:cubicBezTo>
                  <a:pt x="29" y="45"/>
                  <a:pt x="29" y="45"/>
                  <a:pt x="29" y="45"/>
                </a:cubicBezTo>
                <a:close/>
                <a:moveTo>
                  <a:pt x="44" y="17"/>
                </a:moveTo>
                <a:cubicBezTo>
                  <a:pt x="44" y="17"/>
                  <a:pt x="44" y="17"/>
                  <a:pt x="44" y="17"/>
                </a:cubicBezTo>
                <a:cubicBezTo>
                  <a:pt x="44" y="18"/>
                  <a:pt x="44" y="18"/>
                  <a:pt x="44" y="18"/>
                </a:cubicBezTo>
                <a:cubicBezTo>
                  <a:pt x="44" y="18"/>
                  <a:pt x="44" y="18"/>
                  <a:pt x="44" y="18"/>
                </a:cubicBezTo>
                <a:cubicBezTo>
                  <a:pt x="44" y="18"/>
                  <a:pt x="44" y="19"/>
                  <a:pt x="44" y="19"/>
                </a:cubicBezTo>
                <a:cubicBezTo>
                  <a:pt x="44" y="20"/>
                  <a:pt x="44" y="20"/>
                  <a:pt x="44" y="20"/>
                </a:cubicBezTo>
                <a:cubicBezTo>
                  <a:pt x="44" y="20"/>
                  <a:pt x="44" y="20"/>
                  <a:pt x="44" y="20"/>
                </a:cubicBezTo>
                <a:cubicBezTo>
                  <a:pt x="44" y="20"/>
                  <a:pt x="44" y="20"/>
                  <a:pt x="44" y="20"/>
                </a:cubicBezTo>
                <a:cubicBezTo>
                  <a:pt x="45" y="21"/>
                  <a:pt x="45" y="22"/>
                  <a:pt x="45" y="23"/>
                </a:cubicBezTo>
                <a:cubicBezTo>
                  <a:pt x="45" y="25"/>
                  <a:pt x="45" y="27"/>
                  <a:pt x="45" y="28"/>
                </a:cubicBezTo>
                <a:cubicBezTo>
                  <a:pt x="44" y="29"/>
                  <a:pt x="43" y="30"/>
                  <a:pt x="42" y="30"/>
                </a:cubicBezTo>
                <a:cubicBezTo>
                  <a:pt x="40" y="36"/>
                  <a:pt x="38" y="40"/>
                  <a:pt x="31" y="41"/>
                </a:cubicBezTo>
                <a:cubicBezTo>
                  <a:pt x="31" y="41"/>
                  <a:pt x="31" y="41"/>
                  <a:pt x="30" y="41"/>
                </a:cubicBezTo>
                <a:cubicBezTo>
                  <a:pt x="30" y="41"/>
                  <a:pt x="29" y="41"/>
                  <a:pt x="29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3" y="41"/>
                  <a:pt x="20" y="36"/>
                  <a:pt x="18" y="30"/>
                </a:cubicBezTo>
                <a:cubicBezTo>
                  <a:pt x="17" y="30"/>
                  <a:pt x="15" y="29"/>
                  <a:pt x="15" y="28"/>
                </a:cubicBezTo>
                <a:cubicBezTo>
                  <a:pt x="15" y="28"/>
                  <a:pt x="14" y="25"/>
                  <a:pt x="14" y="24"/>
                </a:cubicBezTo>
                <a:cubicBezTo>
                  <a:pt x="14" y="22"/>
                  <a:pt x="14" y="21"/>
                  <a:pt x="15" y="20"/>
                </a:cubicBezTo>
                <a:cubicBezTo>
                  <a:pt x="15" y="20"/>
                  <a:pt x="16" y="20"/>
                  <a:pt x="16" y="20"/>
                </a:cubicBezTo>
                <a:cubicBezTo>
                  <a:pt x="16" y="19"/>
                  <a:pt x="16" y="18"/>
                  <a:pt x="16" y="18"/>
                </a:cubicBezTo>
                <a:cubicBezTo>
                  <a:pt x="16" y="17"/>
                  <a:pt x="16" y="17"/>
                  <a:pt x="16" y="17"/>
                </a:cubicBezTo>
                <a:cubicBezTo>
                  <a:pt x="16" y="17"/>
                  <a:pt x="16" y="17"/>
                  <a:pt x="16" y="17"/>
                </a:cubicBezTo>
                <a:cubicBezTo>
                  <a:pt x="15" y="13"/>
                  <a:pt x="16" y="10"/>
                  <a:pt x="18" y="8"/>
                </a:cubicBezTo>
                <a:cubicBezTo>
                  <a:pt x="24" y="0"/>
                  <a:pt x="40" y="3"/>
                  <a:pt x="43" y="9"/>
                </a:cubicBezTo>
                <a:cubicBezTo>
                  <a:pt x="44" y="11"/>
                  <a:pt x="44" y="14"/>
                  <a:pt x="44" y="17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4" name="TextBox 54">
            <a:extLst>
              <a:ext uri="{FF2B5EF4-FFF2-40B4-BE49-F238E27FC236}">
                <a16:creationId xmlns:a16="http://schemas.microsoft.com/office/drawing/2014/main" id="{47D525A6-6203-449C-98CF-9F8090B2C384}"/>
              </a:ext>
            </a:extLst>
          </p:cNvPr>
          <p:cNvSpPr txBox="1"/>
          <p:nvPr/>
        </p:nvSpPr>
        <p:spPr>
          <a:xfrm>
            <a:off x="524658" y="3481963"/>
            <a:ext cx="1646152" cy="998523"/>
          </a:xfrm>
          <a:prstGeom prst="rect">
            <a:avLst/>
          </a:prstGeom>
          <a:noFill/>
        </p:spPr>
        <p:txBody>
          <a:bodyPr wrap="square" anchor="t" anchorCtr="1">
            <a:no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616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组织协调</a:t>
            </a:r>
            <a:endParaRPr lang="en-US" altLang="zh-CN" sz="1400">
              <a:solidFill>
                <a:srgbClr val="616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616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后端搭建</a:t>
            </a:r>
            <a:endParaRPr lang="en-US" altLang="zh-CN" sz="1400">
              <a:solidFill>
                <a:srgbClr val="616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616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模块交互</a:t>
            </a:r>
            <a:endParaRPr lang="zh-CN" altLang="en-US" sz="1400" dirty="0">
              <a:solidFill>
                <a:srgbClr val="616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TextBox 54">
            <a:extLst>
              <a:ext uri="{FF2B5EF4-FFF2-40B4-BE49-F238E27FC236}">
                <a16:creationId xmlns:a16="http://schemas.microsoft.com/office/drawing/2014/main" id="{69FC8406-D0F7-4225-80DA-45D598298E49}"/>
              </a:ext>
            </a:extLst>
          </p:cNvPr>
          <p:cNvSpPr txBox="1"/>
          <p:nvPr/>
        </p:nvSpPr>
        <p:spPr>
          <a:xfrm>
            <a:off x="2951379" y="3481964"/>
            <a:ext cx="1646152" cy="998523"/>
          </a:xfrm>
          <a:prstGeom prst="rect">
            <a:avLst/>
          </a:prstGeom>
          <a:noFill/>
        </p:spPr>
        <p:txBody>
          <a:bodyPr wrap="square" anchor="t" anchorCtr="1">
            <a:no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616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不知道</a:t>
            </a:r>
            <a:endParaRPr lang="en-US" altLang="zh-CN" sz="1400">
              <a:solidFill>
                <a:srgbClr val="616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616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不知道</a:t>
            </a:r>
            <a:endParaRPr lang="en-US" altLang="zh-CN" sz="1400">
              <a:solidFill>
                <a:srgbClr val="616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616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不知道</a:t>
            </a:r>
            <a:endParaRPr lang="zh-CN" altLang="en-US" sz="1400" dirty="0">
              <a:solidFill>
                <a:srgbClr val="616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TextBox 54">
            <a:extLst>
              <a:ext uri="{FF2B5EF4-FFF2-40B4-BE49-F238E27FC236}">
                <a16:creationId xmlns:a16="http://schemas.microsoft.com/office/drawing/2014/main" id="{8CEB9617-0125-4092-9F5E-8A486FD65BD3}"/>
              </a:ext>
            </a:extLst>
          </p:cNvPr>
          <p:cNvSpPr txBox="1"/>
          <p:nvPr/>
        </p:nvSpPr>
        <p:spPr>
          <a:xfrm>
            <a:off x="5493292" y="3481964"/>
            <a:ext cx="1646152" cy="998523"/>
          </a:xfrm>
          <a:prstGeom prst="rect">
            <a:avLst/>
          </a:prstGeom>
          <a:noFill/>
        </p:spPr>
        <p:txBody>
          <a:bodyPr wrap="square" anchor="t" anchorCtr="1">
            <a:no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616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预测算法</a:t>
            </a:r>
            <a:endParaRPr lang="en-US" altLang="zh-CN" sz="1400">
              <a:solidFill>
                <a:srgbClr val="616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616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</a:t>
            </a:r>
            <a:endParaRPr lang="en-US" altLang="zh-CN" sz="1400">
              <a:solidFill>
                <a:srgbClr val="616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rgbClr val="616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TextBox 54">
            <a:extLst>
              <a:ext uri="{FF2B5EF4-FFF2-40B4-BE49-F238E27FC236}">
                <a16:creationId xmlns:a16="http://schemas.microsoft.com/office/drawing/2014/main" id="{F6DFA362-22F3-4299-8B8A-F37576CF24A3}"/>
              </a:ext>
            </a:extLst>
          </p:cNvPr>
          <p:cNvSpPr txBox="1"/>
          <p:nvPr/>
        </p:nvSpPr>
        <p:spPr>
          <a:xfrm>
            <a:off x="7788068" y="3481964"/>
            <a:ext cx="1646152" cy="998523"/>
          </a:xfrm>
          <a:prstGeom prst="rect">
            <a:avLst/>
          </a:prstGeom>
          <a:noFill/>
        </p:spPr>
        <p:txBody>
          <a:bodyPr wrap="square" anchor="t" anchorCtr="1">
            <a:no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616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前端搭建</a:t>
            </a:r>
            <a:endParaRPr lang="en-US" altLang="zh-CN" sz="1400">
              <a:solidFill>
                <a:srgbClr val="616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616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项目管理</a:t>
            </a:r>
            <a:endParaRPr lang="en-US" altLang="zh-CN" sz="1400">
              <a:solidFill>
                <a:srgbClr val="616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400">
              <a:solidFill>
                <a:srgbClr val="616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TextBox 54">
            <a:extLst>
              <a:ext uri="{FF2B5EF4-FFF2-40B4-BE49-F238E27FC236}">
                <a16:creationId xmlns:a16="http://schemas.microsoft.com/office/drawing/2014/main" id="{97F3A47A-BC1D-404A-B2A6-3DCC5ECF3B71}"/>
              </a:ext>
            </a:extLst>
          </p:cNvPr>
          <p:cNvSpPr txBox="1"/>
          <p:nvPr/>
        </p:nvSpPr>
        <p:spPr>
          <a:xfrm>
            <a:off x="10195614" y="3481964"/>
            <a:ext cx="1646152" cy="998523"/>
          </a:xfrm>
          <a:prstGeom prst="rect">
            <a:avLst/>
          </a:prstGeom>
          <a:noFill/>
        </p:spPr>
        <p:txBody>
          <a:bodyPr wrap="square" anchor="t" anchorCtr="1">
            <a:no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616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前端搭建</a:t>
            </a:r>
            <a:endParaRPr lang="en-US" altLang="zh-CN" sz="1400">
              <a:solidFill>
                <a:srgbClr val="616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161681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75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75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  <p:bldP spid="13" grpId="0" animBg="1"/>
      <p:bldP spid="14" grpId="0" animBg="1"/>
      <p:bldP spid="67" grpId="0"/>
      <p:bldP spid="68" grpId="0" animBg="1"/>
      <p:bldP spid="69" grpId="0" animBg="1"/>
      <p:bldP spid="70" grpId="0" animBg="1"/>
      <p:bldP spid="71" grpId="0" animBg="1"/>
      <p:bldP spid="72" grpId="0" animBg="1"/>
      <p:bldP spid="75" grpId="0"/>
      <p:bldP spid="76" grpId="0"/>
      <p:bldP spid="77" grpId="0"/>
      <p:bldP spid="78" grpId="0"/>
      <p:bldP spid="79" grpId="0"/>
      <p:bldP spid="84" grpId="0"/>
      <p:bldP spid="85" grpId="0"/>
      <p:bldP spid="86" grpId="0"/>
      <p:bldP spid="87" grpId="0"/>
      <p:bldP spid="8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椭圆 71">
            <a:extLst>
              <a:ext uri="{FF2B5EF4-FFF2-40B4-BE49-F238E27FC236}">
                <a16:creationId xmlns:a16="http://schemas.microsoft.com/office/drawing/2014/main" id="{EE76ABC4-FD03-46C4-AFDB-EB4F04E4FB83}"/>
              </a:ext>
            </a:extLst>
          </p:cNvPr>
          <p:cNvSpPr/>
          <p:nvPr/>
        </p:nvSpPr>
        <p:spPr>
          <a:xfrm>
            <a:off x="-389350" y="-2740310"/>
            <a:ext cx="6968796" cy="6968796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40B0D127-350C-4F28-AEB6-17C1F3B4027F}"/>
              </a:ext>
            </a:extLst>
          </p:cNvPr>
          <p:cNvGrpSpPr/>
          <p:nvPr/>
        </p:nvGrpSpPr>
        <p:grpSpPr>
          <a:xfrm flipH="1" flipV="1">
            <a:off x="10678612" y="5726501"/>
            <a:ext cx="2565440" cy="2908533"/>
            <a:chOff x="9801830" y="-3868635"/>
            <a:chExt cx="7766856" cy="8805567"/>
          </a:xfrm>
        </p:grpSpPr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023FDE42-B18F-4178-B7D5-A93DC68ACEE5}"/>
                </a:ext>
              </a:extLst>
            </p:cNvPr>
            <p:cNvSpPr/>
            <p:nvPr/>
          </p:nvSpPr>
          <p:spPr>
            <a:xfrm>
              <a:off x="13596055" y="1844416"/>
              <a:ext cx="2286294" cy="2286294"/>
            </a:xfrm>
            <a:prstGeom prst="ellipse">
              <a:avLst/>
            </a:prstGeom>
            <a:gradFill flip="none" rotWithShape="1">
              <a:gsLst>
                <a:gs pos="75000">
                  <a:schemeClr val="accent3"/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BC4491AD-23D2-41FB-A67B-E819C3A0462B}"/>
                </a:ext>
              </a:extLst>
            </p:cNvPr>
            <p:cNvSpPr/>
            <p:nvPr/>
          </p:nvSpPr>
          <p:spPr>
            <a:xfrm>
              <a:off x="9801830" y="260914"/>
              <a:ext cx="4676018" cy="4676018"/>
            </a:xfrm>
            <a:prstGeom prst="ellipse">
              <a:avLst/>
            </a:prstGeom>
            <a:gradFill flip="none" rotWithShape="1">
              <a:gsLst>
                <a:gs pos="75000">
                  <a:schemeClr val="accent2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10237BDA-CA26-45F3-9B8E-968A218CC9C5}"/>
                </a:ext>
              </a:extLst>
            </p:cNvPr>
            <p:cNvSpPr/>
            <p:nvPr/>
          </p:nvSpPr>
          <p:spPr>
            <a:xfrm>
              <a:off x="10599890" y="-3868635"/>
              <a:ext cx="6968796" cy="6968796"/>
            </a:xfrm>
            <a:prstGeom prst="ellipse">
              <a:avLst/>
            </a:prstGeom>
            <a:gradFill flip="none" rotWithShape="1">
              <a:gsLst>
                <a:gs pos="7500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" name="Group 8">
            <a:extLst>
              <a:ext uri="{FF2B5EF4-FFF2-40B4-BE49-F238E27FC236}">
                <a16:creationId xmlns:a16="http://schemas.microsoft.com/office/drawing/2014/main" id="{4DEED1CC-528E-46B9-A138-8EF8A9510CF6}"/>
              </a:ext>
            </a:extLst>
          </p:cNvPr>
          <p:cNvGrpSpPr/>
          <p:nvPr/>
        </p:nvGrpSpPr>
        <p:grpSpPr>
          <a:xfrm>
            <a:off x="9117306" y="4348730"/>
            <a:ext cx="2145945" cy="811617"/>
            <a:chOff x="2160509" y="5328629"/>
            <a:chExt cx="2145945" cy="811617"/>
          </a:xfrm>
        </p:grpSpPr>
        <p:sp>
          <p:nvSpPr>
            <p:cNvPr id="63" name="TextBox 61">
              <a:extLst>
                <a:ext uri="{FF2B5EF4-FFF2-40B4-BE49-F238E27FC236}">
                  <a16:creationId xmlns:a16="http://schemas.microsoft.com/office/drawing/2014/main" id="{EE7A5BED-53A1-49C2-AEEF-3B4AF0A8DD9B}"/>
                </a:ext>
              </a:extLst>
            </p:cNvPr>
            <p:cNvSpPr txBox="1"/>
            <p:nvPr/>
          </p:nvSpPr>
          <p:spPr>
            <a:xfrm>
              <a:off x="2160509" y="5328629"/>
              <a:ext cx="800218" cy="338554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r>
                <a:rPr lang="zh-CN" altLang="en-US" sz="1600" dirty="0"/>
                <a:t>关键词</a:t>
              </a:r>
            </a:p>
          </p:txBody>
        </p:sp>
        <p:sp>
          <p:nvSpPr>
            <p:cNvPr id="64" name="Rectangle 62">
              <a:extLst>
                <a:ext uri="{FF2B5EF4-FFF2-40B4-BE49-F238E27FC236}">
                  <a16:creationId xmlns:a16="http://schemas.microsoft.com/office/drawing/2014/main" id="{97C0B1CB-92E5-455A-A89D-6F89B0C2CB80}"/>
                </a:ext>
              </a:extLst>
            </p:cNvPr>
            <p:cNvSpPr/>
            <p:nvPr/>
          </p:nvSpPr>
          <p:spPr>
            <a:xfrm>
              <a:off x="2160509" y="5586249"/>
              <a:ext cx="2145945" cy="553997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/>
                <a:t>此部分内容作为文字排版占位显示（建议使用主题字体）</a:t>
              </a:r>
            </a:p>
          </p:txBody>
        </p:sp>
      </p:grpSp>
      <p:sp>
        <p:nvSpPr>
          <p:cNvPr id="11" name="Freeform: Shape 9">
            <a:extLst>
              <a:ext uri="{FF2B5EF4-FFF2-40B4-BE49-F238E27FC236}">
                <a16:creationId xmlns:a16="http://schemas.microsoft.com/office/drawing/2014/main" id="{440151C6-BF51-4E93-8C7A-731B4752DB61}"/>
              </a:ext>
            </a:extLst>
          </p:cNvPr>
          <p:cNvSpPr>
            <a:spLocks/>
          </p:cNvSpPr>
          <p:nvPr/>
        </p:nvSpPr>
        <p:spPr bwMode="auto">
          <a:xfrm>
            <a:off x="8588392" y="4545506"/>
            <a:ext cx="478181" cy="479815"/>
          </a:xfrm>
          <a:custGeom>
            <a:avLst/>
            <a:gdLst>
              <a:gd name="T0" fmla="*/ 0 w 124"/>
              <a:gd name="T1" fmla="*/ 62 h 124"/>
              <a:gd name="T2" fmla="*/ 124 w 124"/>
              <a:gd name="T3" fmla="*/ 62 h 124"/>
              <a:gd name="T4" fmla="*/ 116 w 124"/>
              <a:gd name="T5" fmla="*/ 60 h 124"/>
              <a:gd name="T6" fmla="*/ 87 w 124"/>
              <a:gd name="T7" fmla="*/ 35 h 124"/>
              <a:gd name="T8" fmla="*/ 116 w 124"/>
              <a:gd name="T9" fmla="*/ 60 h 124"/>
              <a:gd name="T10" fmla="*/ 43 w 124"/>
              <a:gd name="T11" fmla="*/ 95 h 124"/>
              <a:gd name="T12" fmla="*/ 60 w 124"/>
              <a:gd name="T13" fmla="*/ 116 h 124"/>
              <a:gd name="T14" fmla="*/ 64 w 124"/>
              <a:gd name="T15" fmla="*/ 8 h 124"/>
              <a:gd name="T16" fmla="*/ 64 w 124"/>
              <a:gd name="T17" fmla="*/ 36 h 124"/>
              <a:gd name="T18" fmla="*/ 64 w 124"/>
              <a:gd name="T19" fmla="*/ 8 h 124"/>
              <a:gd name="T20" fmla="*/ 100 w 124"/>
              <a:gd name="T21" fmla="*/ 23 h 124"/>
              <a:gd name="T22" fmla="*/ 71 w 124"/>
              <a:gd name="T23" fmla="*/ 9 h 124"/>
              <a:gd name="T24" fmla="*/ 60 w 124"/>
              <a:gd name="T25" fmla="*/ 36 h 124"/>
              <a:gd name="T26" fmla="*/ 60 w 124"/>
              <a:gd name="T27" fmla="*/ 8 h 124"/>
              <a:gd name="T28" fmla="*/ 38 w 124"/>
              <a:gd name="T29" fmla="*/ 31 h 124"/>
              <a:gd name="T30" fmla="*/ 53 w 124"/>
              <a:gd name="T31" fmla="*/ 9 h 124"/>
              <a:gd name="T32" fmla="*/ 40 w 124"/>
              <a:gd name="T33" fmla="*/ 36 h 124"/>
              <a:gd name="T34" fmla="*/ 60 w 124"/>
              <a:gd name="T35" fmla="*/ 60 h 124"/>
              <a:gd name="T36" fmla="*/ 40 w 124"/>
              <a:gd name="T37" fmla="*/ 36 h 124"/>
              <a:gd name="T38" fmla="*/ 60 w 124"/>
              <a:gd name="T39" fmla="*/ 88 h 124"/>
              <a:gd name="T40" fmla="*/ 36 w 124"/>
              <a:gd name="T41" fmla="*/ 64 h 124"/>
              <a:gd name="T42" fmla="*/ 53 w 124"/>
              <a:gd name="T43" fmla="*/ 115 h 124"/>
              <a:gd name="T44" fmla="*/ 40 w 124"/>
              <a:gd name="T45" fmla="*/ 96 h 124"/>
              <a:gd name="T46" fmla="*/ 64 w 124"/>
              <a:gd name="T47" fmla="*/ 116 h 124"/>
              <a:gd name="T48" fmla="*/ 81 w 124"/>
              <a:gd name="T49" fmla="*/ 95 h 124"/>
              <a:gd name="T50" fmla="*/ 64 w 124"/>
              <a:gd name="T51" fmla="*/ 116 h 124"/>
              <a:gd name="T52" fmla="*/ 97 w 124"/>
              <a:gd name="T53" fmla="*/ 103 h 124"/>
              <a:gd name="T54" fmla="*/ 84 w 124"/>
              <a:gd name="T55" fmla="*/ 96 h 124"/>
              <a:gd name="T56" fmla="*/ 64 w 124"/>
              <a:gd name="T57" fmla="*/ 88 h 124"/>
              <a:gd name="T58" fmla="*/ 88 w 124"/>
              <a:gd name="T59" fmla="*/ 64 h 124"/>
              <a:gd name="T60" fmla="*/ 64 w 124"/>
              <a:gd name="T61" fmla="*/ 60 h 124"/>
              <a:gd name="T62" fmla="*/ 84 w 124"/>
              <a:gd name="T63" fmla="*/ 36 h 124"/>
              <a:gd name="T64" fmla="*/ 64 w 124"/>
              <a:gd name="T65" fmla="*/ 60 h 124"/>
              <a:gd name="T66" fmla="*/ 37 w 124"/>
              <a:gd name="T67" fmla="*/ 35 h 124"/>
              <a:gd name="T68" fmla="*/ 8 w 124"/>
              <a:gd name="T69" fmla="*/ 60 h 124"/>
              <a:gd name="T70" fmla="*/ 8 w 124"/>
              <a:gd name="T71" fmla="*/ 64 h 124"/>
              <a:gd name="T72" fmla="*/ 38 w 124"/>
              <a:gd name="T73" fmla="*/ 93 h 124"/>
              <a:gd name="T74" fmla="*/ 8 w 124"/>
              <a:gd name="T75" fmla="*/ 64 h 124"/>
              <a:gd name="T76" fmla="*/ 86 w 124"/>
              <a:gd name="T77" fmla="*/ 93 h 124"/>
              <a:gd name="T78" fmla="*/ 116 w 124"/>
              <a:gd name="T79" fmla="*/ 6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4" h="124">
                <a:moveTo>
                  <a:pt x="62" y="0"/>
                </a:moveTo>
                <a:cubicBezTo>
                  <a:pt x="28" y="0"/>
                  <a:pt x="0" y="28"/>
                  <a:pt x="0" y="62"/>
                </a:cubicBezTo>
                <a:cubicBezTo>
                  <a:pt x="0" y="96"/>
                  <a:pt x="28" y="124"/>
                  <a:pt x="62" y="124"/>
                </a:cubicBezTo>
                <a:cubicBezTo>
                  <a:pt x="96" y="124"/>
                  <a:pt x="124" y="96"/>
                  <a:pt x="124" y="62"/>
                </a:cubicBezTo>
                <a:cubicBezTo>
                  <a:pt x="124" y="28"/>
                  <a:pt x="96" y="0"/>
                  <a:pt x="62" y="0"/>
                </a:cubicBezTo>
                <a:close/>
                <a:moveTo>
                  <a:pt x="116" y="60"/>
                </a:moveTo>
                <a:cubicBezTo>
                  <a:pt x="92" y="60"/>
                  <a:pt x="92" y="60"/>
                  <a:pt x="92" y="60"/>
                </a:cubicBezTo>
                <a:cubicBezTo>
                  <a:pt x="92" y="51"/>
                  <a:pt x="90" y="43"/>
                  <a:pt x="87" y="35"/>
                </a:cubicBezTo>
                <a:cubicBezTo>
                  <a:pt x="93" y="33"/>
                  <a:pt x="98" y="30"/>
                  <a:pt x="102" y="26"/>
                </a:cubicBezTo>
                <a:cubicBezTo>
                  <a:pt x="110" y="35"/>
                  <a:pt x="115" y="47"/>
                  <a:pt x="116" y="60"/>
                </a:cubicBezTo>
                <a:close/>
                <a:moveTo>
                  <a:pt x="60" y="116"/>
                </a:moveTo>
                <a:cubicBezTo>
                  <a:pt x="53" y="110"/>
                  <a:pt x="48" y="103"/>
                  <a:pt x="43" y="95"/>
                </a:cubicBezTo>
                <a:cubicBezTo>
                  <a:pt x="49" y="93"/>
                  <a:pt x="54" y="92"/>
                  <a:pt x="60" y="92"/>
                </a:cubicBezTo>
                <a:cubicBezTo>
                  <a:pt x="60" y="116"/>
                  <a:pt x="60" y="116"/>
                  <a:pt x="60" y="116"/>
                </a:cubicBezTo>
                <a:cubicBezTo>
                  <a:pt x="60" y="116"/>
                  <a:pt x="60" y="116"/>
                  <a:pt x="60" y="116"/>
                </a:cubicBezTo>
                <a:close/>
                <a:moveTo>
                  <a:pt x="64" y="8"/>
                </a:moveTo>
                <a:cubicBezTo>
                  <a:pt x="72" y="14"/>
                  <a:pt x="78" y="23"/>
                  <a:pt x="82" y="33"/>
                </a:cubicBezTo>
                <a:cubicBezTo>
                  <a:pt x="76" y="35"/>
                  <a:pt x="70" y="36"/>
                  <a:pt x="64" y="36"/>
                </a:cubicBezTo>
                <a:cubicBezTo>
                  <a:pt x="64" y="8"/>
                  <a:pt x="64" y="8"/>
                  <a:pt x="64" y="8"/>
                </a:cubicBezTo>
                <a:cubicBezTo>
                  <a:pt x="64" y="8"/>
                  <a:pt x="64" y="8"/>
                  <a:pt x="64" y="8"/>
                </a:cubicBezTo>
                <a:close/>
                <a:moveTo>
                  <a:pt x="71" y="9"/>
                </a:moveTo>
                <a:cubicBezTo>
                  <a:pt x="82" y="11"/>
                  <a:pt x="92" y="16"/>
                  <a:pt x="100" y="23"/>
                </a:cubicBezTo>
                <a:cubicBezTo>
                  <a:pt x="95" y="26"/>
                  <a:pt x="91" y="29"/>
                  <a:pt x="86" y="31"/>
                </a:cubicBezTo>
                <a:cubicBezTo>
                  <a:pt x="82" y="23"/>
                  <a:pt x="77" y="15"/>
                  <a:pt x="71" y="9"/>
                </a:cubicBezTo>
                <a:close/>
                <a:moveTo>
                  <a:pt x="60" y="8"/>
                </a:moveTo>
                <a:cubicBezTo>
                  <a:pt x="60" y="36"/>
                  <a:pt x="60" y="36"/>
                  <a:pt x="60" y="36"/>
                </a:cubicBezTo>
                <a:cubicBezTo>
                  <a:pt x="54" y="36"/>
                  <a:pt x="48" y="35"/>
                  <a:pt x="42" y="33"/>
                </a:cubicBezTo>
                <a:cubicBezTo>
                  <a:pt x="46" y="23"/>
                  <a:pt x="52" y="14"/>
                  <a:pt x="60" y="8"/>
                </a:cubicBezTo>
                <a:cubicBezTo>
                  <a:pt x="60" y="8"/>
                  <a:pt x="60" y="8"/>
                  <a:pt x="60" y="8"/>
                </a:cubicBezTo>
                <a:close/>
                <a:moveTo>
                  <a:pt x="38" y="31"/>
                </a:moveTo>
                <a:cubicBezTo>
                  <a:pt x="33" y="29"/>
                  <a:pt x="29" y="26"/>
                  <a:pt x="24" y="23"/>
                </a:cubicBezTo>
                <a:cubicBezTo>
                  <a:pt x="32" y="16"/>
                  <a:pt x="42" y="11"/>
                  <a:pt x="53" y="9"/>
                </a:cubicBezTo>
                <a:cubicBezTo>
                  <a:pt x="47" y="15"/>
                  <a:pt x="42" y="23"/>
                  <a:pt x="38" y="31"/>
                </a:cubicBezTo>
                <a:close/>
                <a:moveTo>
                  <a:pt x="40" y="36"/>
                </a:moveTo>
                <a:cubicBezTo>
                  <a:pt x="47" y="38"/>
                  <a:pt x="53" y="40"/>
                  <a:pt x="60" y="40"/>
                </a:cubicBezTo>
                <a:cubicBezTo>
                  <a:pt x="60" y="60"/>
                  <a:pt x="60" y="60"/>
                  <a:pt x="60" y="60"/>
                </a:cubicBezTo>
                <a:cubicBezTo>
                  <a:pt x="36" y="60"/>
                  <a:pt x="36" y="60"/>
                  <a:pt x="36" y="60"/>
                </a:cubicBezTo>
                <a:cubicBezTo>
                  <a:pt x="36" y="52"/>
                  <a:pt x="38" y="44"/>
                  <a:pt x="40" y="36"/>
                </a:cubicBezTo>
                <a:close/>
                <a:moveTo>
                  <a:pt x="60" y="64"/>
                </a:moveTo>
                <a:cubicBezTo>
                  <a:pt x="60" y="88"/>
                  <a:pt x="60" y="88"/>
                  <a:pt x="60" y="88"/>
                </a:cubicBezTo>
                <a:cubicBezTo>
                  <a:pt x="54" y="88"/>
                  <a:pt x="48" y="89"/>
                  <a:pt x="42" y="91"/>
                </a:cubicBezTo>
                <a:cubicBezTo>
                  <a:pt x="38" y="83"/>
                  <a:pt x="36" y="74"/>
                  <a:pt x="36" y="64"/>
                </a:cubicBezTo>
                <a:lnTo>
                  <a:pt x="60" y="64"/>
                </a:lnTo>
                <a:close/>
                <a:moveTo>
                  <a:pt x="53" y="115"/>
                </a:moveTo>
                <a:cubicBezTo>
                  <a:pt x="43" y="114"/>
                  <a:pt x="34" y="109"/>
                  <a:pt x="27" y="103"/>
                </a:cubicBezTo>
                <a:cubicBezTo>
                  <a:pt x="31" y="100"/>
                  <a:pt x="35" y="98"/>
                  <a:pt x="40" y="96"/>
                </a:cubicBezTo>
                <a:cubicBezTo>
                  <a:pt x="43" y="103"/>
                  <a:pt x="48" y="110"/>
                  <a:pt x="53" y="115"/>
                </a:cubicBezTo>
                <a:close/>
                <a:moveTo>
                  <a:pt x="64" y="116"/>
                </a:moveTo>
                <a:cubicBezTo>
                  <a:pt x="64" y="92"/>
                  <a:pt x="64" y="92"/>
                  <a:pt x="64" y="92"/>
                </a:cubicBezTo>
                <a:cubicBezTo>
                  <a:pt x="70" y="92"/>
                  <a:pt x="75" y="93"/>
                  <a:pt x="81" y="95"/>
                </a:cubicBezTo>
                <a:cubicBezTo>
                  <a:pt x="76" y="103"/>
                  <a:pt x="71" y="110"/>
                  <a:pt x="64" y="116"/>
                </a:cubicBezTo>
                <a:cubicBezTo>
                  <a:pt x="64" y="116"/>
                  <a:pt x="64" y="116"/>
                  <a:pt x="64" y="116"/>
                </a:cubicBezTo>
                <a:close/>
                <a:moveTo>
                  <a:pt x="84" y="96"/>
                </a:moveTo>
                <a:cubicBezTo>
                  <a:pt x="89" y="98"/>
                  <a:pt x="93" y="100"/>
                  <a:pt x="97" y="103"/>
                </a:cubicBezTo>
                <a:cubicBezTo>
                  <a:pt x="90" y="109"/>
                  <a:pt x="81" y="114"/>
                  <a:pt x="71" y="115"/>
                </a:cubicBezTo>
                <a:cubicBezTo>
                  <a:pt x="76" y="110"/>
                  <a:pt x="81" y="103"/>
                  <a:pt x="84" y="96"/>
                </a:cubicBezTo>
                <a:close/>
                <a:moveTo>
                  <a:pt x="82" y="91"/>
                </a:moveTo>
                <a:cubicBezTo>
                  <a:pt x="76" y="89"/>
                  <a:pt x="70" y="88"/>
                  <a:pt x="64" y="88"/>
                </a:cubicBezTo>
                <a:cubicBezTo>
                  <a:pt x="64" y="64"/>
                  <a:pt x="64" y="64"/>
                  <a:pt x="64" y="64"/>
                </a:cubicBezTo>
                <a:cubicBezTo>
                  <a:pt x="88" y="64"/>
                  <a:pt x="88" y="64"/>
                  <a:pt x="88" y="64"/>
                </a:cubicBezTo>
                <a:cubicBezTo>
                  <a:pt x="88" y="74"/>
                  <a:pt x="86" y="83"/>
                  <a:pt x="82" y="91"/>
                </a:cubicBezTo>
                <a:close/>
                <a:moveTo>
                  <a:pt x="64" y="60"/>
                </a:moveTo>
                <a:cubicBezTo>
                  <a:pt x="64" y="40"/>
                  <a:pt x="64" y="40"/>
                  <a:pt x="64" y="40"/>
                </a:cubicBezTo>
                <a:cubicBezTo>
                  <a:pt x="71" y="40"/>
                  <a:pt x="77" y="38"/>
                  <a:pt x="84" y="36"/>
                </a:cubicBezTo>
                <a:cubicBezTo>
                  <a:pt x="86" y="44"/>
                  <a:pt x="88" y="52"/>
                  <a:pt x="88" y="60"/>
                </a:cubicBezTo>
                <a:lnTo>
                  <a:pt x="64" y="60"/>
                </a:lnTo>
                <a:close/>
                <a:moveTo>
                  <a:pt x="22" y="26"/>
                </a:moveTo>
                <a:cubicBezTo>
                  <a:pt x="26" y="30"/>
                  <a:pt x="31" y="33"/>
                  <a:pt x="37" y="35"/>
                </a:cubicBezTo>
                <a:cubicBezTo>
                  <a:pt x="34" y="43"/>
                  <a:pt x="32" y="51"/>
                  <a:pt x="32" y="60"/>
                </a:cubicBezTo>
                <a:cubicBezTo>
                  <a:pt x="8" y="60"/>
                  <a:pt x="8" y="60"/>
                  <a:pt x="8" y="60"/>
                </a:cubicBezTo>
                <a:cubicBezTo>
                  <a:pt x="9" y="47"/>
                  <a:pt x="14" y="35"/>
                  <a:pt x="22" y="26"/>
                </a:cubicBezTo>
                <a:close/>
                <a:moveTo>
                  <a:pt x="8" y="64"/>
                </a:moveTo>
                <a:cubicBezTo>
                  <a:pt x="32" y="64"/>
                  <a:pt x="32" y="64"/>
                  <a:pt x="32" y="64"/>
                </a:cubicBezTo>
                <a:cubicBezTo>
                  <a:pt x="32" y="74"/>
                  <a:pt x="34" y="84"/>
                  <a:pt x="38" y="93"/>
                </a:cubicBezTo>
                <a:cubicBezTo>
                  <a:pt x="33" y="95"/>
                  <a:pt x="28" y="97"/>
                  <a:pt x="24" y="100"/>
                </a:cubicBezTo>
                <a:cubicBezTo>
                  <a:pt x="15" y="91"/>
                  <a:pt x="9" y="78"/>
                  <a:pt x="8" y="64"/>
                </a:cubicBezTo>
                <a:close/>
                <a:moveTo>
                  <a:pt x="100" y="100"/>
                </a:moveTo>
                <a:cubicBezTo>
                  <a:pt x="96" y="97"/>
                  <a:pt x="91" y="95"/>
                  <a:pt x="86" y="93"/>
                </a:cubicBezTo>
                <a:cubicBezTo>
                  <a:pt x="90" y="84"/>
                  <a:pt x="92" y="74"/>
                  <a:pt x="92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5" y="78"/>
                  <a:pt x="109" y="91"/>
                  <a:pt x="100" y="1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19" name="Group 17">
            <a:extLst>
              <a:ext uri="{FF2B5EF4-FFF2-40B4-BE49-F238E27FC236}">
                <a16:creationId xmlns:a16="http://schemas.microsoft.com/office/drawing/2014/main" id="{C940F19A-489C-465B-B787-97F4E525B800}"/>
              </a:ext>
            </a:extLst>
          </p:cNvPr>
          <p:cNvGrpSpPr/>
          <p:nvPr/>
        </p:nvGrpSpPr>
        <p:grpSpPr>
          <a:xfrm>
            <a:off x="9117306" y="3289852"/>
            <a:ext cx="2145945" cy="811618"/>
            <a:chOff x="2160509" y="4269749"/>
            <a:chExt cx="2145945" cy="811618"/>
          </a:xfrm>
        </p:grpSpPr>
        <p:sp>
          <p:nvSpPr>
            <p:cNvPr id="45" name="TextBox 43">
              <a:extLst>
                <a:ext uri="{FF2B5EF4-FFF2-40B4-BE49-F238E27FC236}">
                  <a16:creationId xmlns:a16="http://schemas.microsoft.com/office/drawing/2014/main" id="{77BB95E5-983E-4750-9B02-DF2A3047AB50}"/>
                </a:ext>
              </a:extLst>
            </p:cNvPr>
            <p:cNvSpPr txBox="1"/>
            <p:nvPr/>
          </p:nvSpPr>
          <p:spPr>
            <a:xfrm>
              <a:off x="2160509" y="4269749"/>
              <a:ext cx="800218" cy="338554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r>
                <a:rPr lang="zh-CN" altLang="en-US" sz="1600"/>
                <a:t>关键词</a:t>
              </a:r>
            </a:p>
          </p:txBody>
        </p:sp>
        <p:sp>
          <p:nvSpPr>
            <p:cNvPr id="46" name="Rectangle 44">
              <a:extLst>
                <a:ext uri="{FF2B5EF4-FFF2-40B4-BE49-F238E27FC236}">
                  <a16:creationId xmlns:a16="http://schemas.microsoft.com/office/drawing/2014/main" id="{02FD9C56-62B6-4A71-A272-83DCADD04CC3}"/>
                </a:ext>
              </a:extLst>
            </p:cNvPr>
            <p:cNvSpPr/>
            <p:nvPr/>
          </p:nvSpPr>
          <p:spPr>
            <a:xfrm>
              <a:off x="2160509" y="4527370"/>
              <a:ext cx="2145945" cy="553997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/>
                <a:t>此部分内容作为文字排版占位显示（建议使用主题字体）</a:t>
              </a:r>
            </a:p>
          </p:txBody>
        </p:sp>
      </p:grpSp>
      <p:grpSp>
        <p:nvGrpSpPr>
          <p:cNvPr id="20" name="Group 18">
            <a:extLst>
              <a:ext uri="{FF2B5EF4-FFF2-40B4-BE49-F238E27FC236}">
                <a16:creationId xmlns:a16="http://schemas.microsoft.com/office/drawing/2014/main" id="{06616F92-2549-47ED-AA3B-5C0B34E7FF31}"/>
              </a:ext>
            </a:extLst>
          </p:cNvPr>
          <p:cNvGrpSpPr/>
          <p:nvPr/>
        </p:nvGrpSpPr>
        <p:grpSpPr>
          <a:xfrm>
            <a:off x="9117306" y="2384478"/>
            <a:ext cx="2145945" cy="811618"/>
            <a:chOff x="2160509" y="3364374"/>
            <a:chExt cx="2145945" cy="811618"/>
          </a:xfrm>
        </p:grpSpPr>
        <p:sp>
          <p:nvSpPr>
            <p:cNvPr id="43" name="TextBox 41">
              <a:extLst>
                <a:ext uri="{FF2B5EF4-FFF2-40B4-BE49-F238E27FC236}">
                  <a16:creationId xmlns:a16="http://schemas.microsoft.com/office/drawing/2014/main" id="{57B03851-355F-4175-B1A9-E1005BF9010F}"/>
                </a:ext>
              </a:extLst>
            </p:cNvPr>
            <p:cNvSpPr txBox="1"/>
            <p:nvPr/>
          </p:nvSpPr>
          <p:spPr>
            <a:xfrm>
              <a:off x="2160509" y="3364374"/>
              <a:ext cx="800218" cy="338554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r>
                <a:rPr lang="zh-CN" altLang="en-US" sz="1600"/>
                <a:t>关键词</a:t>
              </a:r>
            </a:p>
          </p:txBody>
        </p:sp>
        <p:sp>
          <p:nvSpPr>
            <p:cNvPr id="44" name="Rectangle 42">
              <a:extLst>
                <a:ext uri="{FF2B5EF4-FFF2-40B4-BE49-F238E27FC236}">
                  <a16:creationId xmlns:a16="http://schemas.microsoft.com/office/drawing/2014/main" id="{B13642D3-F4F4-4E59-AE97-307DD0B29A90}"/>
                </a:ext>
              </a:extLst>
            </p:cNvPr>
            <p:cNvSpPr/>
            <p:nvPr/>
          </p:nvSpPr>
          <p:spPr>
            <a:xfrm>
              <a:off x="2160509" y="3621995"/>
              <a:ext cx="2145945" cy="553997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/>
                <a:t>此部分内容作为文字排版占位显示（建议使用主题字体）</a:t>
              </a:r>
            </a:p>
          </p:txBody>
        </p:sp>
      </p:grpSp>
      <p:grpSp>
        <p:nvGrpSpPr>
          <p:cNvPr id="21" name="Group 19">
            <a:extLst>
              <a:ext uri="{FF2B5EF4-FFF2-40B4-BE49-F238E27FC236}">
                <a16:creationId xmlns:a16="http://schemas.microsoft.com/office/drawing/2014/main" id="{B44184A9-05AA-4FB1-9C4E-57AD24882122}"/>
              </a:ext>
            </a:extLst>
          </p:cNvPr>
          <p:cNvGrpSpPr/>
          <p:nvPr/>
        </p:nvGrpSpPr>
        <p:grpSpPr>
          <a:xfrm>
            <a:off x="8627203" y="3547478"/>
            <a:ext cx="399355" cy="427479"/>
            <a:chOff x="6138863" y="1941513"/>
            <a:chExt cx="450850" cy="482600"/>
          </a:xfrm>
          <a:solidFill>
            <a:schemeClr val="accent2"/>
          </a:solidFill>
        </p:grpSpPr>
        <p:sp>
          <p:nvSpPr>
            <p:cNvPr id="40" name="Freeform: Shape 38">
              <a:extLst>
                <a:ext uri="{FF2B5EF4-FFF2-40B4-BE49-F238E27FC236}">
                  <a16:creationId xmlns:a16="http://schemas.microsoft.com/office/drawing/2014/main" id="{EBB7F231-46FB-46F7-8D38-6EB74B0D8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8863" y="1941513"/>
              <a:ext cx="450850" cy="482600"/>
            </a:xfrm>
            <a:custGeom>
              <a:avLst/>
              <a:gdLst>
                <a:gd name="T0" fmla="*/ 104 w 120"/>
                <a:gd name="T1" fmla="*/ 0 h 128"/>
                <a:gd name="T2" fmla="*/ 16 w 120"/>
                <a:gd name="T3" fmla="*/ 0 h 128"/>
                <a:gd name="T4" fmla="*/ 0 w 120"/>
                <a:gd name="T5" fmla="*/ 16 h 128"/>
                <a:gd name="T6" fmla="*/ 0 w 120"/>
                <a:gd name="T7" fmla="*/ 112 h 128"/>
                <a:gd name="T8" fmla="*/ 16 w 120"/>
                <a:gd name="T9" fmla="*/ 128 h 128"/>
                <a:gd name="T10" fmla="*/ 104 w 120"/>
                <a:gd name="T11" fmla="*/ 128 h 128"/>
                <a:gd name="T12" fmla="*/ 120 w 120"/>
                <a:gd name="T13" fmla="*/ 112 h 128"/>
                <a:gd name="T14" fmla="*/ 120 w 120"/>
                <a:gd name="T15" fmla="*/ 16 h 128"/>
                <a:gd name="T16" fmla="*/ 104 w 120"/>
                <a:gd name="T17" fmla="*/ 0 h 128"/>
                <a:gd name="T18" fmla="*/ 112 w 120"/>
                <a:gd name="T19" fmla="*/ 112 h 128"/>
                <a:gd name="T20" fmla="*/ 104 w 120"/>
                <a:gd name="T21" fmla="*/ 120 h 128"/>
                <a:gd name="T22" fmla="*/ 16 w 120"/>
                <a:gd name="T23" fmla="*/ 120 h 128"/>
                <a:gd name="T24" fmla="*/ 8 w 120"/>
                <a:gd name="T25" fmla="*/ 112 h 128"/>
                <a:gd name="T26" fmla="*/ 8 w 120"/>
                <a:gd name="T27" fmla="*/ 16 h 128"/>
                <a:gd name="T28" fmla="*/ 16 w 120"/>
                <a:gd name="T29" fmla="*/ 8 h 128"/>
                <a:gd name="T30" fmla="*/ 104 w 120"/>
                <a:gd name="T31" fmla="*/ 8 h 128"/>
                <a:gd name="T32" fmla="*/ 112 w 120"/>
                <a:gd name="T33" fmla="*/ 16 h 128"/>
                <a:gd name="T34" fmla="*/ 112 w 120"/>
                <a:gd name="T35" fmla="*/ 1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0" h="128">
                  <a:moveTo>
                    <a:pt x="10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21"/>
                    <a:pt x="7" y="128"/>
                    <a:pt x="16" y="128"/>
                  </a:cubicBezTo>
                  <a:cubicBezTo>
                    <a:pt x="104" y="128"/>
                    <a:pt x="104" y="128"/>
                    <a:pt x="104" y="128"/>
                  </a:cubicBezTo>
                  <a:cubicBezTo>
                    <a:pt x="113" y="128"/>
                    <a:pt x="120" y="121"/>
                    <a:pt x="120" y="112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7"/>
                    <a:pt x="113" y="0"/>
                    <a:pt x="104" y="0"/>
                  </a:cubicBezTo>
                  <a:close/>
                  <a:moveTo>
                    <a:pt x="112" y="112"/>
                  </a:moveTo>
                  <a:cubicBezTo>
                    <a:pt x="112" y="116"/>
                    <a:pt x="108" y="120"/>
                    <a:pt x="104" y="120"/>
                  </a:cubicBezTo>
                  <a:cubicBezTo>
                    <a:pt x="16" y="120"/>
                    <a:pt x="16" y="120"/>
                    <a:pt x="16" y="120"/>
                  </a:cubicBezTo>
                  <a:cubicBezTo>
                    <a:pt x="12" y="120"/>
                    <a:pt x="8" y="116"/>
                    <a:pt x="8" y="11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2"/>
                    <a:pt x="12" y="8"/>
                    <a:pt x="16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8" y="8"/>
                    <a:pt x="112" y="12"/>
                    <a:pt x="112" y="16"/>
                  </a:cubicBezTo>
                  <a:lnTo>
                    <a:pt x="112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Freeform: Shape 39">
              <a:extLst>
                <a:ext uri="{FF2B5EF4-FFF2-40B4-BE49-F238E27FC236}">
                  <a16:creationId xmlns:a16="http://schemas.microsoft.com/office/drawing/2014/main" id="{901B07F1-CAC9-4896-8129-95B68952E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9188" y="2001838"/>
              <a:ext cx="330200" cy="301625"/>
            </a:xfrm>
            <a:custGeom>
              <a:avLst/>
              <a:gdLst>
                <a:gd name="T0" fmla="*/ 84 w 88"/>
                <a:gd name="T1" fmla="*/ 0 h 80"/>
                <a:gd name="T2" fmla="*/ 4 w 88"/>
                <a:gd name="T3" fmla="*/ 0 h 80"/>
                <a:gd name="T4" fmla="*/ 0 w 88"/>
                <a:gd name="T5" fmla="*/ 4 h 80"/>
                <a:gd name="T6" fmla="*/ 0 w 88"/>
                <a:gd name="T7" fmla="*/ 76 h 80"/>
                <a:gd name="T8" fmla="*/ 4 w 88"/>
                <a:gd name="T9" fmla="*/ 80 h 80"/>
                <a:gd name="T10" fmla="*/ 84 w 88"/>
                <a:gd name="T11" fmla="*/ 80 h 80"/>
                <a:gd name="T12" fmla="*/ 88 w 88"/>
                <a:gd name="T13" fmla="*/ 76 h 80"/>
                <a:gd name="T14" fmla="*/ 88 w 88"/>
                <a:gd name="T15" fmla="*/ 4 h 80"/>
                <a:gd name="T16" fmla="*/ 84 w 88"/>
                <a:gd name="T17" fmla="*/ 0 h 80"/>
                <a:gd name="T18" fmla="*/ 84 w 88"/>
                <a:gd name="T19" fmla="*/ 4 h 80"/>
                <a:gd name="T20" fmla="*/ 84 w 88"/>
                <a:gd name="T21" fmla="*/ 59 h 80"/>
                <a:gd name="T22" fmla="*/ 71 w 88"/>
                <a:gd name="T23" fmla="*/ 45 h 80"/>
                <a:gd name="T24" fmla="*/ 68 w 88"/>
                <a:gd name="T25" fmla="*/ 44 h 80"/>
                <a:gd name="T26" fmla="*/ 65 w 88"/>
                <a:gd name="T27" fmla="*/ 45 h 80"/>
                <a:gd name="T28" fmla="*/ 55 w 88"/>
                <a:gd name="T29" fmla="*/ 57 h 80"/>
                <a:gd name="T30" fmla="*/ 23 w 88"/>
                <a:gd name="T31" fmla="*/ 21 h 80"/>
                <a:gd name="T32" fmla="*/ 20 w 88"/>
                <a:gd name="T33" fmla="*/ 20 h 80"/>
                <a:gd name="T34" fmla="*/ 17 w 88"/>
                <a:gd name="T35" fmla="*/ 21 h 80"/>
                <a:gd name="T36" fmla="*/ 4 w 88"/>
                <a:gd name="T37" fmla="*/ 36 h 80"/>
                <a:gd name="T38" fmla="*/ 4 w 88"/>
                <a:gd name="T39" fmla="*/ 4 h 80"/>
                <a:gd name="T40" fmla="*/ 84 w 88"/>
                <a:gd name="T41" fmla="*/ 4 h 80"/>
                <a:gd name="T42" fmla="*/ 4 w 88"/>
                <a:gd name="T43" fmla="*/ 42 h 80"/>
                <a:gd name="T44" fmla="*/ 20 w 88"/>
                <a:gd name="T45" fmla="*/ 24 h 80"/>
                <a:gd name="T46" fmla="*/ 52 w 88"/>
                <a:gd name="T47" fmla="*/ 61 h 80"/>
                <a:gd name="T48" fmla="*/ 55 w 88"/>
                <a:gd name="T49" fmla="*/ 63 h 80"/>
                <a:gd name="T50" fmla="*/ 66 w 88"/>
                <a:gd name="T51" fmla="*/ 76 h 80"/>
                <a:gd name="T52" fmla="*/ 4 w 88"/>
                <a:gd name="T53" fmla="*/ 76 h 80"/>
                <a:gd name="T54" fmla="*/ 4 w 88"/>
                <a:gd name="T55" fmla="*/ 42 h 80"/>
                <a:gd name="T56" fmla="*/ 71 w 88"/>
                <a:gd name="T57" fmla="*/ 76 h 80"/>
                <a:gd name="T58" fmla="*/ 57 w 88"/>
                <a:gd name="T59" fmla="*/ 60 h 80"/>
                <a:gd name="T60" fmla="*/ 68 w 88"/>
                <a:gd name="T61" fmla="*/ 48 h 80"/>
                <a:gd name="T62" fmla="*/ 84 w 88"/>
                <a:gd name="T63" fmla="*/ 66 h 80"/>
                <a:gd name="T64" fmla="*/ 84 w 88"/>
                <a:gd name="T65" fmla="*/ 76 h 80"/>
                <a:gd name="T66" fmla="*/ 71 w 88"/>
                <a:gd name="T67" fmla="*/ 7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8" h="80">
                  <a:moveTo>
                    <a:pt x="8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8"/>
                    <a:pt x="2" y="80"/>
                    <a:pt x="4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6" y="80"/>
                    <a:pt x="88" y="78"/>
                    <a:pt x="88" y="76"/>
                  </a:cubicBezTo>
                  <a:cubicBezTo>
                    <a:pt x="88" y="4"/>
                    <a:pt x="88" y="4"/>
                    <a:pt x="88" y="4"/>
                  </a:cubicBezTo>
                  <a:cubicBezTo>
                    <a:pt x="88" y="2"/>
                    <a:pt x="86" y="0"/>
                    <a:pt x="84" y="0"/>
                  </a:cubicBezTo>
                  <a:close/>
                  <a:moveTo>
                    <a:pt x="84" y="4"/>
                  </a:moveTo>
                  <a:cubicBezTo>
                    <a:pt x="84" y="59"/>
                    <a:pt x="84" y="59"/>
                    <a:pt x="84" y="59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0" y="44"/>
                    <a:pt x="69" y="44"/>
                    <a:pt x="68" y="44"/>
                  </a:cubicBezTo>
                  <a:cubicBezTo>
                    <a:pt x="67" y="44"/>
                    <a:pt x="66" y="44"/>
                    <a:pt x="65" y="45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0"/>
                    <a:pt x="21" y="20"/>
                    <a:pt x="20" y="20"/>
                  </a:cubicBezTo>
                  <a:cubicBezTo>
                    <a:pt x="19" y="20"/>
                    <a:pt x="18" y="20"/>
                    <a:pt x="17" y="21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84" y="4"/>
                  </a:lnTo>
                  <a:close/>
                  <a:moveTo>
                    <a:pt x="4" y="4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4" y="76"/>
                    <a:pt x="4" y="76"/>
                    <a:pt x="4" y="76"/>
                  </a:cubicBezTo>
                  <a:lnTo>
                    <a:pt x="4" y="42"/>
                  </a:lnTo>
                  <a:close/>
                  <a:moveTo>
                    <a:pt x="71" y="76"/>
                  </a:moveTo>
                  <a:cubicBezTo>
                    <a:pt x="57" y="60"/>
                    <a:pt x="57" y="60"/>
                    <a:pt x="57" y="60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84" y="66"/>
                    <a:pt x="84" y="66"/>
                    <a:pt x="84" y="66"/>
                  </a:cubicBezTo>
                  <a:cubicBezTo>
                    <a:pt x="84" y="76"/>
                    <a:pt x="84" y="76"/>
                    <a:pt x="84" y="76"/>
                  </a:cubicBezTo>
                  <a:lnTo>
                    <a:pt x="71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Freeform: Shape 40">
              <a:extLst>
                <a:ext uri="{FF2B5EF4-FFF2-40B4-BE49-F238E27FC236}">
                  <a16:creationId xmlns:a16="http://schemas.microsoft.com/office/drawing/2014/main" id="{F4784DF5-AE08-4301-98C8-38DF32D84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8575" y="2047876"/>
              <a:ext cx="90487" cy="90488"/>
            </a:xfrm>
            <a:custGeom>
              <a:avLst/>
              <a:gdLst>
                <a:gd name="T0" fmla="*/ 12 w 24"/>
                <a:gd name="T1" fmla="*/ 24 h 24"/>
                <a:gd name="T2" fmla="*/ 24 w 24"/>
                <a:gd name="T3" fmla="*/ 12 h 24"/>
                <a:gd name="T4" fmla="*/ 12 w 24"/>
                <a:gd name="T5" fmla="*/ 0 h 24"/>
                <a:gd name="T6" fmla="*/ 0 w 24"/>
                <a:gd name="T7" fmla="*/ 12 h 24"/>
                <a:gd name="T8" fmla="*/ 12 w 24"/>
                <a:gd name="T9" fmla="*/ 24 h 24"/>
                <a:gd name="T10" fmla="*/ 12 w 24"/>
                <a:gd name="T11" fmla="*/ 4 h 24"/>
                <a:gd name="T12" fmla="*/ 20 w 24"/>
                <a:gd name="T13" fmla="*/ 12 h 24"/>
                <a:gd name="T14" fmla="*/ 12 w 24"/>
                <a:gd name="T15" fmla="*/ 20 h 24"/>
                <a:gd name="T16" fmla="*/ 4 w 24"/>
                <a:gd name="T17" fmla="*/ 12 h 24"/>
                <a:gd name="T18" fmla="*/ 12 w 24"/>
                <a:gd name="T19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lose/>
                  <a:moveTo>
                    <a:pt x="12" y="4"/>
                  </a:moveTo>
                  <a:cubicBezTo>
                    <a:pt x="16" y="4"/>
                    <a:pt x="20" y="8"/>
                    <a:pt x="20" y="12"/>
                  </a:cubicBezTo>
                  <a:cubicBezTo>
                    <a:pt x="20" y="16"/>
                    <a:pt x="16" y="20"/>
                    <a:pt x="12" y="20"/>
                  </a:cubicBezTo>
                  <a:cubicBezTo>
                    <a:pt x="8" y="20"/>
                    <a:pt x="4" y="16"/>
                    <a:pt x="4" y="12"/>
                  </a:cubicBezTo>
                  <a:cubicBezTo>
                    <a:pt x="4" y="8"/>
                    <a:pt x="8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2" name="Group 20">
            <a:extLst>
              <a:ext uri="{FF2B5EF4-FFF2-40B4-BE49-F238E27FC236}">
                <a16:creationId xmlns:a16="http://schemas.microsoft.com/office/drawing/2014/main" id="{C238BA9A-7AEA-4E7F-ABBB-A10C758B4258}"/>
              </a:ext>
            </a:extLst>
          </p:cNvPr>
          <p:cNvGrpSpPr/>
          <p:nvPr/>
        </p:nvGrpSpPr>
        <p:grpSpPr>
          <a:xfrm>
            <a:off x="8644704" y="2702245"/>
            <a:ext cx="389681" cy="390967"/>
            <a:chOff x="4198938" y="2905126"/>
            <a:chExt cx="481012" cy="482600"/>
          </a:xfrm>
          <a:solidFill>
            <a:schemeClr val="accent2">
              <a:lumMod val="90000"/>
              <a:lumOff val="10000"/>
            </a:schemeClr>
          </a:solidFill>
        </p:grpSpPr>
        <p:sp>
          <p:nvSpPr>
            <p:cNvPr id="37" name="Freeform: Shape 35">
              <a:extLst>
                <a:ext uri="{FF2B5EF4-FFF2-40B4-BE49-F238E27FC236}">
                  <a16:creationId xmlns:a16="http://schemas.microsoft.com/office/drawing/2014/main" id="{378A0B77-B8BA-451D-A772-96721C29D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8938" y="2905126"/>
              <a:ext cx="150812" cy="482600"/>
            </a:xfrm>
            <a:custGeom>
              <a:avLst/>
              <a:gdLst>
                <a:gd name="T0" fmla="*/ 32 w 40"/>
                <a:gd name="T1" fmla="*/ 24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24 h 128"/>
                <a:gd name="T10" fmla="*/ 0 w 40"/>
                <a:gd name="T11" fmla="*/ 40 h 128"/>
                <a:gd name="T12" fmla="*/ 8 w 40"/>
                <a:gd name="T13" fmla="*/ 56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56 h 128"/>
                <a:gd name="T22" fmla="*/ 40 w 40"/>
                <a:gd name="T23" fmla="*/ 40 h 128"/>
                <a:gd name="T24" fmla="*/ 32 w 40"/>
                <a:gd name="T25" fmla="*/ 24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20 h 128"/>
                <a:gd name="T34" fmla="*/ 20 w 40"/>
                <a:gd name="T35" fmla="*/ 20 h 128"/>
                <a:gd name="T36" fmla="*/ 16 w 40"/>
                <a:gd name="T37" fmla="*/ 20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60 h 128"/>
                <a:gd name="T48" fmla="*/ 20 w 40"/>
                <a:gd name="T49" fmla="*/ 60 h 128"/>
                <a:gd name="T50" fmla="*/ 24 w 40"/>
                <a:gd name="T51" fmla="*/ 60 h 128"/>
                <a:gd name="T52" fmla="*/ 24 w 40"/>
                <a:gd name="T53" fmla="*/ 116 h 128"/>
                <a:gd name="T54" fmla="*/ 31 w 40"/>
                <a:gd name="T55" fmla="*/ 43 h 128"/>
                <a:gd name="T56" fmla="*/ 31 w 40"/>
                <a:gd name="T57" fmla="*/ 44 h 128"/>
                <a:gd name="T58" fmla="*/ 30 w 40"/>
                <a:gd name="T59" fmla="*/ 47 h 128"/>
                <a:gd name="T60" fmla="*/ 30 w 40"/>
                <a:gd name="T61" fmla="*/ 47 h 128"/>
                <a:gd name="T62" fmla="*/ 27 w 40"/>
                <a:gd name="T63" fmla="*/ 50 h 128"/>
                <a:gd name="T64" fmla="*/ 27 w 40"/>
                <a:gd name="T65" fmla="*/ 50 h 128"/>
                <a:gd name="T66" fmla="*/ 24 w 40"/>
                <a:gd name="T67" fmla="*/ 51 h 128"/>
                <a:gd name="T68" fmla="*/ 20 w 40"/>
                <a:gd name="T69" fmla="*/ 52 h 128"/>
                <a:gd name="T70" fmla="*/ 16 w 40"/>
                <a:gd name="T71" fmla="*/ 51 h 128"/>
                <a:gd name="T72" fmla="*/ 13 w 40"/>
                <a:gd name="T73" fmla="*/ 50 h 128"/>
                <a:gd name="T74" fmla="*/ 13 w 40"/>
                <a:gd name="T75" fmla="*/ 50 h 128"/>
                <a:gd name="T76" fmla="*/ 10 w 40"/>
                <a:gd name="T77" fmla="*/ 47 h 128"/>
                <a:gd name="T78" fmla="*/ 10 w 40"/>
                <a:gd name="T79" fmla="*/ 47 h 128"/>
                <a:gd name="T80" fmla="*/ 9 w 40"/>
                <a:gd name="T81" fmla="*/ 44 h 128"/>
                <a:gd name="T82" fmla="*/ 9 w 40"/>
                <a:gd name="T83" fmla="*/ 43 h 128"/>
                <a:gd name="T84" fmla="*/ 8 w 40"/>
                <a:gd name="T85" fmla="*/ 40 h 128"/>
                <a:gd name="T86" fmla="*/ 9 w 40"/>
                <a:gd name="T87" fmla="*/ 37 h 128"/>
                <a:gd name="T88" fmla="*/ 9 w 40"/>
                <a:gd name="T89" fmla="*/ 36 h 128"/>
                <a:gd name="T90" fmla="*/ 10 w 40"/>
                <a:gd name="T91" fmla="*/ 33 h 128"/>
                <a:gd name="T92" fmla="*/ 10 w 40"/>
                <a:gd name="T93" fmla="*/ 33 h 128"/>
                <a:gd name="T94" fmla="*/ 13 w 40"/>
                <a:gd name="T95" fmla="*/ 30 h 128"/>
                <a:gd name="T96" fmla="*/ 13 w 40"/>
                <a:gd name="T97" fmla="*/ 30 h 128"/>
                <a:gd name="T98" fmla="*/ 16 w 40"/>
                <a:gd name="T99" fmla="*/ 29 h 128"/>
                <a:gd name="T100" fmla="*/ 20 w 40"/>
                <a:gd name="T101" fmla="*/ 28 h 128"/>
                <a:gd name="T102" fmla="*/ 24 w 40"/>
                <a:gd name="T103" fmla="*/ 29 h 128"/>
                <a:gd name="T104" fmla="*/ 27 w 40"/>
                <a:gd name="T105" fmla="*/ 30 h 128"/>
                <a:gd name="T106" fmla="*/ 27 w 40"/>
                <a:gd name="T107" fmla="*/ 30 h 128"/>
                <a:gd name="T108" fmla="*/ 30 w 40"/>
                <a:gd name="T109" fmla="*/ 33 h 128"/>
                <a:gd name="T110" fmla="*/ 30 w 40"/>
                <a:gd name="T111" fmla="*/ 33 h 128"/>
                <a:gd name="T112" fmla="*/ 31 w 40"/>
                <a:gd name="T113" fmla="*/ 36 h 128"/>
                <a:gd name="T114" fmla="*/ 31 w 40"/>
                <a:gd name="T115" fmla="*/ 37 h 128"/>
                <a:gd name="T116" fmla="*/ 32 w 40"/>
                <a:gd name="T117" fmla="*/ 40 h 128"/>
                <a:gd name="T118" fmla="*/ 31 w 40"/>
                <a:gd name="T119" fmla="*/ 4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24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8"/>
                    <a:pt x="0" y="33"/>
                    <a:pt x="0" y="40"/>
                  </a:cubicBezTo>
                  <a:cubicBezTo>
                    <a:pt x="0" y="47"/>
                    <a:pt x="3" y="52"/>
                    <a:pt x="8" y="5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7" y="52"/>
                    <a:pt x="40" y="47"/>
                    <a:pt x="40" y="40"/>
                  </a:cubicBezTo>
                  <a:cubicBezTo>
                    <a:pt x="40" y="33"/>
                    <a:pt x="37" y="28"/>
                    <a:pt x="32" y="24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1" y="20"/>
                    <a:pt x="20" y="20"/>
                  </a:cubicBezTo>
                  <a:cubicBezTo>
                    <a:pt x="19" y="20"/>
                    <a:pt x="17" y="20"/>
                    <a:pt x="16" y="20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0"/>
                    <a:pt x="19" y="60"/>
                    <a:pt x="20" y="60"/>
                  </a:cubicBezTo>
                  <a:cubicBezTo>
                    <a:pt x="21" y="60"/>
                    <a:pt x="23" y="60"/>
                    <a:pt x="24" y="60"/>
                  </a:cubicBezTo>
                  <a:lnTo>
                    <a:pt x="24" y="116"/>
                  </a:lnTo>
                  <a:close/>
                  <a:moveTo>
                    <a:pt x="31" y="43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0" y="46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9" y="48"/>
                    <a:pt x="28" y="49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50"/>
                    <a:pt x="25" y="51"/>
                    <a:pt x="24" y="51"/>
                  </a:cubicBezTo>
                  <a:cubicBezTo>
                    <a:pt x="23" y="52"/>
                    <a:pt x="21" y="52"/>
                    <a:pt x="20" y="52"/>
                  </a:cubicBezTo>
                  <a:cubicBezTo>
                    <a:pt x="19" y="52"/>
                    <a:pt x="17" y="52"/>
                    <a:pt x="16" y="51"/>
                  </a:cubicBezTo>
                  <a:cubicBezTo>
                    <a:pt x="15" y="51"/>
                    <a:pt x="14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9"/>
                    <a:pt x="11" y="48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4"/>
                    <a:pt x="9" y="44"/>
                    <a:pt x="9" y="43"/>
                  </a:cubicBezTo>
                  <a:cubicBezTo>
                    <a:pt x="8" y="42"/>
                    <a:pt x="8" y="41"/>
                    <a:pt x="8" y="40"/>
                  </a:cubicBezTo>
                  <a:cubicBezTo>
                    <a:pt x="8" y="39"/>
                    <a:pt x="8" y="38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2"/>
                    <a:pt x="12" y="31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6" y="29"/>
                  </a:cubicBezTo>
                  <a:cubicBezTo>
                    <a:pt x="17" y="28"/>
                    <a:pt x="19" y="28"/>
                    <a:pt x="20" y="28"/>
                  </a:cubicBezTo>
                  <a:cubicBezTo>
                    <a:pt x="21" y="28"/>
                    <a:pt x="23" y="28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1"/>
                    <a:pt x="29" y="32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1" y="35"/>
                    <a:pt x="31" y="36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2" y="41"/>
                    <a:pt x="32" y="42"/>
                    <a:pt x="3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Freeform: Shape 36">
              <a:extLst>
                <a:ext uri="{FF2B5EF4-FFF2-40B4-BE49-F238E27FC236}">
                  <a16:creationId xmlns:a16="http://schemas.microsoft.com/office/drawing/2014/main" id="{B4F5E2E7-6556-4D75-8C82-FAAC24A15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9138" y="2905126"/>
              <a:ext cx="150812" cy="482600"/>
            </a:xfrm>
            <a:custGeom>
              <a:avLst/>
              <a:gdLst>
                <a:gd name="T0" fmla="*/ 32 w 40"/>
                <a:gd name="T1" fmla="*/ 24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24 h 128"/>
                <a:gd name="T10" fmla="*/ 0 w 40"/>
                <a:gd name="T11" fmla="*/ 40 h 128"/>
                <a:gd name="T12" fmla="*/ 8 w 40"/>
                <a:gd name="T13" fmla="*/ 56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56 h 128"/>
                <a:gd name="T22" fmla="*/ 40 w 40"/>
                <a:gd name="T23" fmla="*/ 40 h 128"/>
                <a:gd name="T24" fmla="*/ 32 w 40"/>
                <a:gd name="T25" fmla="*/ 24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20 h 128"/>
                <a:gd name="T34" fmla="*/ 20 w 40"/>
                <a:gd name="T35" fmla="*/ 20 h 128"/>
                <a:gd name="T36" fmla="*/ 16 w 40"/>
                <a:gd name="T37" fmla="*/ 20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60 h 128"/>
                <a:gd name="T48" fmla="*/ 20 w 40"/>
                <a:gd name="T49" fmla="*/ 60 h 128"/>
                <a:gd name="T50" fmla="*/ 24 w 40"/>
                <a:gd name="T51" fmla="*/ 60 h 128"/>
                <a:gd name="T52" fmla="*/ 24 w 40"/>
                <a:gd name="T53" fmla="*/ 116 h 128"/>
                <a:gd name="T54" fmla="*/ 31 w 40"/>
                <a:gd name="T55" fmla="*/ 43 h 128"/>
                <a:gd name="T56" fmla="*/ 31 w 40"/>
                <a:gd name="T57" fmla="*/ 44 h 128"/>
                <a:gd name="T58" fmla="*/ 30 w 40"/>
                <a:gd name="T59" fmla="*/ 47 h 128"/>
                <a:gd name="T60" fmla="*/ 30 w 40"/>
                <a:gd name="T61" fmla="*/ 47 h 128"/>
                <a:gd name="T62" fmla="*/ 27 w 40"/>
                <a:gd name="T63" fmla="*/ 50 h 128"/>
                <a:gd name="T64" fmla="*/ 27 w 40"/>
                <a:gd name="T65" fmla="*/ 50 h 128"/>
                <a:gd name="T66" fmla="*/ 24 w 40"/>
                <a:gd name="T67" fmla="*/ 51 h 128"/>
                <a:gd name="T68" fmla="*/ 20 w 40"/>
                <a:gd name="T69" fmla="*/ 52 h 128"/>
                <a:gd name="T70" fmla="*/ 16 w 40"/>
                <a:gd name="T71" fmla="*/ 51 h 128"/>
                <a:gd name="T72" fmla="*/ 13 w 40"/>
                <a:gd name="T73" fmla="*/ 50 h 128"/>
                <a:gd name="T74" fmla="*/ 13 w 40"/>
                <a:gd name="T75" fmla="*/ 50 h 128"/>
                <a:gd name="T76" fmla="*/ 10 w 40"/>
                <a:gd name="T77" fmla="*/ 47 h 128"/>
                <a:gd name="T78" fmla="*/ 10 w 40"/>
                <a:gd name="T79" fmla="*/ 47 h 128"/>
                <a:gd name="T80" fmla="*/ 9 w 40"/>
                <a:gd name="T81" fmla="*/ 44 h 128"/>
                <a:gd name="T82" fmla="*/ 9 w 40"/>
                <a:gd name="T83" fmla="*/ 43 h 128"/>
                <a:gd name="T84" fmla="*/ 8 w 40"/>
                <a:gd name="T85" fmla="*/ 40 h 128"/>
                <a:gd name="T86" fmla="*/ 9 w 40"/>
                <a:gd name="T87" fmla="*/ 37 h 128"/>
                <a:gd name="T88" fmla="*/ 9 w 40"/>
                <a:gd name="T89" fmla="*/ 36 h 128"/>
                <a:gd name="T90" fmla="*/ 10 w 40"/>
                <a:gd name="T91" fmla="*/ 33 h 128"/>
                <a:gd name="T92" fmla="*/ 10 w 40"/>
                <a:gd name="T93" fmla="*/ 33 h 128"/>
                <a:gd name="T94" fmla="*/ 13 w 40"/>
                <a:gd name="T95" fmla="*/ 30 h 128"/>
                <a:gd name="T96" fmla="*/ 13 w 40"/>
                <a:gd name="T97" fmla="*/ 30 h 128"/>
                <a:gd name="T98" fmla="*/ 16 w 40"/>
                <a:gd name="T99" fmla="*/ 29 h 128"/>
                <a:gd name="T100" fmla="*/ 20 w 40"/>
                <a:gd name="T101" fmla="*/ 28 h 128"/>
                <a:gd name="T102" fmla="*/ 24 w 40"/>
                <a:gd name="T103" fmla="*/ 29 h 128"/>
                <a:gd name="T104" fmla="*/ 27 w 40"/>
                <a:gd name="T105" fmla="*/ 30 h 128"/>
                <a:gd name="T106" fmla="*/ 27 w 40"/>
                <a:gd name="T107" fmla="*/ 30 h 128"/>
                <a:gd name="T108" fmla="*/ 30 w 40"/>
                <a:gd name="T109" fmla="*/ 33 h 128"/>
                <a:gd name="T110" fmla="*/ 30 w 40"/>
                <a:gd name="T111" fmla="*/ 33 h 128"/>
                <a:gd name="T112" fmla="*/ 31 w 40"/>
                <a:gd name="T113" fmla="*/ 36 h 128"/>
                <a:gd name="T114" fmla="*/ 31 w 40"/>
                <a:gd name="T115" fmla="*/ 37 h 128"/>
                <a:gd name="T116" fmla="*/ 32 w 40"/>
                <a:gd name="T117" fmla="*/ 40 h 128"/>
                <a:gd name="T118" fmla="*/ 31 w 40"/>
                <a:gd name="T119" fmla="*/ 4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24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8"/>
                    <a:pt x="0" y="33"/>
                    <a:pt x="0" y="40"/>
                  </a:cubicBezTo>
                  <a:cubicBezTo>
                    <a:pt x="0" y="47"/>
                    <a:pt x="3" y="52"/>
                    <a:pt x="8" y="5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7" y="52"/>
                    <a:pt x="40" y="47"/>
                    <a:pt x="40" y="40"/>
                  </a:cubicBezTo>
                  <a:cubicBezTo>
                    <a:pt x="40" y="33"/>
                    <a:pt x="37" y="28"/>
                    <a:pt x="32" y="24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1" y="20"/>
                    <a:pt x="20" y="20"/>
                  </a:cubicBezTo>
                  <a:cubicBezTo>
                    <a:pt x="19" y="20"/>
                    <a:pt x="17" y="20"/>
                    <a:pt x="16" y="20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0"/>
                    <a:pt x="19" y="60"/>
                    <a:pt x="20" y="60"/>
                  </a:cubicBezTo>
                  <a:cubicBezTo>
                    <a:pt x="21" y="60"/>
                    <a:pt x="23" y="60"/>
                    <a:pt x="24" y="60"/>
                  </a:cubicBezTo>
                  <a:lnTo>
                    <a:pt x="24" y="116"/>
                  </a:lnTo>
                  <a:close/>
                  <a:moveTo>
                    <a:pt x="31" y="43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0" y="46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9" y="48"/>
                    <a:pt x="28" y="49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50"/>
                    <a:pt x="25" y="51"/>
                    <a:pt x="24" y="51"/>
                  </a:cubicBezTo>
                  <a:cubicBezTo>
                    <a:pt x="23" y="52"/>
                    <a:pt x="21" y="52"/>
                    <a:pt x="20" y="52"/>
                  </a:cubicBezTo>
                  <a:cubicBezTo>
                    <a:pt x="19" y="52"/>
                    <a:pt x="17" y="52"/>
                    <a:pt x="16" y="51"/>
                  </a:cubicBezTo>
                  <a:cubicBezTo>
                    <a:pt x="15" y="51"/>
                    <a:pt x="14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9"/>
                    <a:pt x="11" y="48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4"/>
                    <a:pt x="9" y="44"/>
                    <a:pt x="9" y="43"/>
                  </a:cubicBezTo>
                  <a:cubicBezTo>
                    <a:pt x="8" y="42"/>
                    <a:pt x="8" y="41"/>
                    <a:pt x="8" y="40"/>
                  </a:cubicBezTo>
                  <a:cubicBezTo>
                    <a:pt x="8" y="39"/>
                    <a:pt x="8" y="38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2"/>
                    <a:pt x="12" y="31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6" y="29"/>
                  </a:cubicBezTo>
                  <a:cubicBezTo>
                    <a:pt x="17" y="28"/>
                    <a:pt x="19" y="28"/>
                    <a:pt x="20" y="28"/>
                  </a:cubicBezTo>
                  <a:cubicBezTo>
                    <a:pt x="21" y="28"/>
                    <a:pt x="23" y="28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1"/>
                    <a:pt x="29" y="32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1" y="35"/>
                    <a:pt x="31" y="36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2" y="41"/>
                    <a:pt x="32" y="42"/>
                    <a:pt x="3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Freeform: Shape 37">
              <a:extLst>
                <a:ext uri="{FF2B5EF4-FFF2-40B4-BE49-F238E27FC236}">
                  <a16:creationId xmlns:a16="http://schemas.microsoft.com/office/drawing/2014/main" id="{A482FF3C-00D6-48DF-8FA4-BEF0624D8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4038" y="2905126"/>
              <a:ext cx="150812" cy="482600"/>
            </a:xfrm>
            <a:custGeom>
              <a:avLst/>
              <a:gdLst>
                <a:gd name="T0" fmla="*/ 32 w 40"/>
                <a:gd name="T1" fmla="*/ 72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72 h 128"/>
                <a:gd name="T10" fmla="*/ 0 w 40"/>
                <a:gd name="T11" fmla="*/ 88 h 128"/>
                <a:gd name="T12" fmla="*/ 8 w 40"/>
                <a:gd name="T13" fmla="*/ 104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104 h 128"/>
                <a:gd name="T22" fmla="*/ 40 w 40"/>
                <a:gd name="T23" fmla="*/ 88 h 128"/>
                <a:gd name="T24" fmla="*/ 32 w 40"/>
                <a:gd name="T25" fmla="*/ 72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68 h 128"/>
                <a:gd name="T34" fmla="*/ 20 w 40"/>
                <a:gd name="T35" fmla="*/ 68 h 128"/>
                <a:gd name="T36" fmla="*/ 16 w 40"/>
                <a:gd name="T37" fmla="*/ 68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108 h 128"/>
                <a:gd name="T48" fmla="*/ 20 w 40"/>
                <a:gd name="T49" fmla="*/ 108 h 128"/>
                <a:gd name="T50" fmla="*/ 24 w 40"/>
                <a:gd name="T51" fmla="*/ 108 h 128"/>
                <a:gd name="T52" fmla="*/ 24 w 40"/>
                <a:gd name="T53" fmla="*/ 116 h 128"/>
                <a:gd name="T54" fmla="*/ 31 w 40"/>
                <a:gd name="T55" fmla="*/ 91 h 128"/>
                <a:gd name="T56" fmla="*/ 31 w 40"/>
                <a:gd name="T57" fmla="*/ 92 h 128"/>
                <a:gd name="T58" fmla="*/ 30 w 40"/>
                <a:gd name="T59" fmla="*/ 95 h 128"/>
                <a:gd name="T60" fmla="*/ 30 w 40"/>
                <a:gd name="T61" fmla="*/ 95 h 128"/>
                <a:gd name="T62" fmla="*/ 27 w 40"/>
                <a:gd name="T63" fmla="*/ 98 h 128"/>
                <a:gd name="T64" fmla="*/ 27 w 40"/>
                <a:gd name="T65" fmla="*/ 98 h 128"/>
                <a:gd name="T66" fmla="*/ 24 w 40"/>
                <a:gd name="T67" fmla="*/ 99 h 128"/>
                <a:gd name="T68" fmla="*/ 20 w 40"/>
                <a:gd name="T69" fmla="*/ 100 h 128"/>
                <a:gd name="T70" fmla="*/ 16 w 40"/>
                <a:gd name="T71" fmla="*/ 99 h 128"/>
                <a:gd name="T72" fmla="*/ 13 w 40"/>
                <a:gd name="T73" fmla="*/ 98 h 128"/>
                <a:gd name="T74" fmla="*/ 13 w 40"/>
                <a:gd name="T75" fmla="*/ 98 h 128"/>
                <a:gd name="T76" fmla="*/ 10 w 40"/>
                <a:gd name="T77" fmla="*/ 95 h 128"/>
                <a:gd name="T78" fmla="*/ 10 w 40"/>
                <a:gd name="T79" fmla="*/ 95 h 128"/>
                <a:gd name="T80" fmla="*/ 9 w 40"/>
                <a:gd name="T81" fmla="*/ 92 h 128"/>
                <a:gd name="T82" fmla="*/ 9 w 40"/>
                <a:gd name="T83" fmla="*/ 91 h 128"/>
                <a:gd name="T84" fmla="*/ 8 w 40"/>
                <a:gd name="T85" fmla="*/ 88 h 128"/>
                <a:gd name="T86" fmla="*/ 9 w 40"/>
                <a:gd name="T87" fmla="*/ 85 h 128"/>
                <a:gd name="T88" fmla="*/ 9 w 40"/>
                <a:gd name="T89" fmla="*/ 84 h 128"/>
                <a:gd name="T90" fmla="*/ 10 w 40"/>
                <a:gd name="T91" fmla="*/ 81 h 128"/>
                <a:gd name="T92" fmla="*/ 10 w 40"/>
                <a:gd name="T93" fmla="*/ 81 h 128"/>
                <a:gd name="T94" fmla="*/ 13 w 40"/>
                <a:gd name="T95" fmla="*/ 78 h 128"/>
                <a:gd name="T96" fmla="*/ 13 w 40"/>
                <a:gd name="T97" fmla="*/ 78 h 128"/>
                <a:gd name="T98" fmla="*/ 16 w 40"/>
                <a:gd name="T99" fmla="*/ 77 h 128"/>
                <a:gd name="T100" fmla="*/ 20 w 40"/>
                <a:gd name="T101" fmla="*/ 76 h 128"/>
                <a:gd name="T102" fmla="*/ 24 w 40"/>
                <a:gd name="T103" fmla="*/ 77 h 128"/>
                <a:gd name="T104" fmla="*/ 27 w 40"/>
                <a:gd name="T105" fmla="*/ 78 h 128"/>
                <a:gd name="T106" fmla="*/ 27 w 40"/>
                <a:gd name="T107" fmla="*/ 78 h 128"/>
                <a:gd name="T108" fmla="*/ 30 w 40"/>
                <a:gd name="T109" fmla="*/ 81 h 128"/>
                <a:gd name="T110" fmla="*/ 30 w 40"/>
                <a:gd name="T111" fmla="*/ 81 h 128"/>
                <a:gd name="T112" fmla="*/ 31 w 40"/>
                <a:gd name="T113" fmla="*/ 84 h 128"/>
                <a:gd name="T114" fmla="*/ 31 w 40"/>
                <a:gd name="T115" fmla="*/ 85 h 128"/>
                <a:gd name="T116" fmla="*/ 32 w 40"/>
                <a:gd name="T117" fmla="*/ 88 h 128"/>
                <a:gd name="T118" fmla="*/ 31 w 40"/>
                <a:gd name="T119" fmla="*/ 9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72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72"/>
                    <a:pt x="8" y="72"/>
                    <a:pt x="8" y="72"/>
                  </a:cubicBezTo>
                  <a:cubicBezTo>
                    <a:pt x="3" y="76"/>
                    <a:pt x="0" y="81"/>
                    <a:pt x="0" y="88"/>
                  </a:cubicBezTo>
                  <a:cubicBezTo>
                    <a:pt x="0" y="95"/>
                    <a:pt x="3" y="100"/>
                    <a:pt x="8" y="10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104"/>
                    <a:pt x="32" y="104"/>
                    <a:pt x="32" y="104"/>
                  </a:cubicBezTo>
                  <a:cubicBezTo>
                    <a:pt x="37" y="100"/>
                    <a:pt x="40" y="95"/>
                    <a:pt x="40" y="88"/>
                  </a:cubicBezTo>
                  <a:cubicBezTo>
                    <a:pt x="40" y="81"/>
                    <a:pt x="37" y="76"/>
                    <a:pt x="32" y="72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3" y="68"/>
                    <a:pt x="21" y="68"/>
                    <a:pt x="20" y="68"/>
                  </a:cubicBezTo>
                  <a:cubicBezTo>
                    <a:pt x="19" y="68"/>
                    <a:pt x="17" y="68"/>
                    <a:pt x="16" y="68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108"/>
                    <a:pt x="16" y="108"/>
                    <a:pt x="16" y="108"/>
                  </a:cubicBezTo>
                  <a:cubicBezTo>
                    <a:pt x="17" y="108"/>
                    <a:pt x="19" y="108"/>
                    <a:pt x="20" y="108"/>
                  </a:cubicBezTo>
                  <a:cubicBezTo>
                    <a:pt x="21" y="108"/>
                    <a:pt x="23" y="108"/>
                    <a:pt x="24" y="108"/>
                  </a:cubicBezTo>
                  <a:lnTo>
                    <a:pt x="24" y="116"/>
                  </a:lnTo>
                  <a:close/>
                  <a:moveTo>
                    <a:pt x="31" y="91"/>
                  </a:moveTo>
                  <a:cubicBezTo>
                    <a:pt x="31" y="92"/>
                    <a:pt x="31" y="92"/>
                    <a:pt x="31" y="92"/>
                  </a:cubicBezTo>
                  <a:cubicBezTo>
                    <a:pt x="31" y="93"/>
                    <a:pt x="30" y="94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29" y="96"/>
                    <a:pt x="28" y="97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6" y="98"/>
                    <a:pt x="25" y="99"/>
                    <a:pt x="24" y="99"/>
                  </a:cubicBezTo>
                  <a:cubicBezTo>
                    <a:pt x="23" y="100"/>
                    <a:pt x="21" y="100"/>
                    <a:pt x="20" y="100"/>
                  </a:cubicBezTo>
                  <a:cubicBezTo>
                    <a:pt x="19" y="100"/>
                    <a:pt x="17" y="100"/>
                    <a:pt x="16" y="99"/>
                  </a:cubicBezTo>
                  <a:cubicBezTo>
                    <a:pt x="15" y="99"/>
                    <a:pt x="14" y="98"/>
                    <a:pt x="13" y="98"/>
                  </a:cubicBezTo>
                  <a:cubicBezTo>
                    <a:pt x="13" y="98"/>
                    <a:pt x="13" y="98"/>
                    <a:pt x="13" y="98"/>
                  </a:cubicBezTo>
                  <a:cubicBezTo>
                    <a:pt x="12" y="97"/>
                    <a:pt x="11" y="96"/>
                    <a:pt x="10" y="95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4"/>
                    <a:pt x="9" y="93"/>
                    <a:pt x="9" y="92"/>
                  </a:cubicBezTo>
                  <a:cubicBezTo>
                    <a:pt x="9" y="92"/>
                    <a:pt x="9" y="92"/>
                    <a:pt x="9" y="91"/>
                  </a:cubicBezTo>
                  <a:cubicBezTo>
                    <a:pt x="8" y="90"/>
                    <a:pt x="8" y="89"/>
                    <a:pt x="8" y="88"/>
                  </a:cubicBezTo>
                  <a:cubicBezTo>
                    <a:pt x="8" y="87"/>
                    <a:pt x="8" y="86"/>
                    <a:pt x="9" y="85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83"/>
                    <a:pt x="10" y="82"/>
                    <a:pt x="10" y="81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11" y="80"/>
                    <a:pt x="12" y="79"/>
                    <a:pt x="13" y="78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14" y="78"/>
                    <a:pt x="15" y="77"/>
                    <a:pt x="16" y="77"/>
                  </a:cubicBezTo>
                  <a:cubicBezTo>
                    <a:pt x="17" y="76"/>
                    <a:pt x="19" y="76"/>
                    <a:pt x="20" y="76"/>
                  </a:cubicBezTo>
                  <a:cubicBezTo>
                    <a:pt x="21" y="76"/>
                    <a:pt x="23" y="76"/>
                    <a:pt x="24" y="77"/>
                  </a:cubicBezTo>
                  <a:cubicBezTo>
                    <a:pt x="25" y="77"/>
                    <a:pt x="26" y="78"/>
                    <a:pt x="27" y="78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8" y="79"/>
                    <a:pt x="29" y="80"/>
                    <a:pt x="3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82"/>
                    <a:pt x="31" y="83"/>
                    <a:pt x="31" y="84"/>
                  </a:cubicBezTo>
                  <a:cubicBezTo>
                    <a:pt x="31" y="84"/>
                    <a:pt x="31" y="84"/>
                    <a:pt x="31" y="85"/>
                  </a:cubicBezTo>
                  <a:cubicBezTo>
                    <a:pt x="32" y="86"/>
                    <a:pt x="32" y="87"/>
                    <a:pt x="32" y="88"/>
                  </a:cubicBezTo>
                  <a:cubicBezTo>
                    <a:pt x="32" y="89"/>
                    <a:pt x="32" y="90"/>
                    <a:pt x="31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3" name="Group 21">
            <a:extLst>
              <a:ext uri="{FF2B5EF4-FFF2-40B4-BE49-F238E27FC236}">
                <a16:creationId xmlns:a16="http://schemas.microsoft.com/office/drawing/2014/main" id="{A3E8A979-D75F-4A16-96AD-E515B3C49CF4}"/>
              </a:ext>
            </a:extLst>
          </p:cNvPr>
          <p:cNvGrpSpPr/>
          <p:nvPr/>
        </p:nvGrpSpPr>
        <p:grpSpPr>
          <a:xfrm>
            <a:off x="8622031" y="1716883"/>
            <a:ext cx="496887" cy="466725"/>
            <a:chOff x="5160963" y="4846638"/>
            <a:chExt cx="496887" cy="466725"/>
          </a:xfrm>
          <a:solidFill>
            <a:schemeClr val="accent5"/>
          </a:solidFill>
        </p:grpSpPr>
        <p:sp>
          <p:nvSpPr>
            <p:cNvPr id="35" name="Oval 33">
              <a:extLst>
                <a:ext uri="{FF2B5EF4-FFF2-40B4-BE49-F238E27FC236}">
                  <a16:creationId xmlns:a16="http://schemas.microsoft.com/office/drawing/2014/main" id="{7F1719A4-F183-430B-8792-44298E849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2263" y="5102226"/>
              <a:ext cx="60325" cy="603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Freeform: Shape 34">
              <a:extLst>
                <a:ext uri="{FF2B5EF4-FFF2-40B4-BE49-F238E27FC236}">
                  <a16:creationId xmlns:a16="http://schemas.microsoft.com/office/drawing/2014/main" id="{A4D8B121-6B91-4390-AEC1-BBF5632A0B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0963" y="4846638"/>
              <a:ext cx="496887" cy="466725"/>
            </a:xfrm>
            <a:custGeom>
              <a:avLst/>
              <a:gdLst>
                <a:gd name="T0" fmla="*/ 116 w 132"/>
                <a:gd name="T1" fmla="*/ 48 h 124"/>
                <a:gd name="T2" fmla="*/ 116 w 132"/>
                <a:gd name="T3" fmla="*/ 22 h 124"/>
                <a:gd name="T4" fmla="*/ 104 w 132"/>
                <a:gd name="T5" fmla="*/ 0 h 124"/>
                <a:gd name="T6" fmla="*/ 22 w 132"/>
                <a:gd name="T7" fmla="*/ 0 h 124"/>
                <a:gd name="T8" fmla="*/ 0 w 132"/>
                <a:gd name="T9" fmla="*/ 102 h 124"/>
                <a:gd name="T10" fmla="*/ 94 w 132"/>
                <a:gd name="T11" fmla="*/ 124 h 124"/>
                <a:gd name="T12" fmla="*/ 116 w 132"/>
                <a:gd name="T13" fmla="*/ 96 h 124"/>
                <a:gd name="T14" fmla="*/ 116 w 132"/>
                <a:gd name="T15" fmla="*/ 48 h 124"/>
                <a:gd name="T16" fmla="*/ 88 w 132"/>
                <a:gd name="T17" fmla="*/ 8 h 124"/>
                <a:gd name="T18" fmla="*/ 108 w 132"/>
                <a:gd name="T19" fmla="*/ 12 h 124"/>
                <a:gd name="T20" fmla="*/ 108 w 132"/>
                <a:gd name="T21" fmla="*/ 24 h 124"/>
                <a:gd name="T22" fmla="*/ 104 w 132"/>
                <a:gd name="T23" fmla="*/ 36 h 124"/>
                <a:gd name="T24" fmla="*/ 104 w 132"/>
                <a:gd name="T25" fmla="*/ 32 h 124"/>
                <a:gd name="T26" fmla="*/ 104 w 132"/>
                <a:gd name="T27" fmla="*/ 16 h 124"/>
                <a:gd name="T28" fmla="*/ 16 w 132"/>
                <a:gd name="T29" fmla="*/ 12 h 124"/>
                <a:gd name="T30" fmla="*/ 12 w 132"/>
                <a:gd name="T31" fmla="*/ 24 h 124"/>
                <a:gd name="T32" fmla="*/ 8 w 132"/>
                <a:gd name="T33" fmla="*/ 22 h 124"/>
                <a:gd name="T34" fmla="*/ 100 w 132"/>
                <a:gd name="T35" fmla="*/ 20 h 124"/>
                <a:gd name="T36" fmla="*/ 16 w 132"/>
                <a:gd name="T37" fmla="*/ 16 h 124"/>
                <a:gd name="T38" fmla="*/ 100 w 132"/>
                <a:gd name="T39" fmla="*/ 20 h 124"/>
                <a:gd name="T40" fmla="*/ 100 w 132"/>
                <a:gd name="T41" fmla="*/ 28 h 124"/>
                <a:gd name="T42" fmla="*/ 16 w 132"/>
                <a:gd name="T43" fmla="*/ 24 h 124"/>
                <a:gd name="T44" fmla="*/ 100 w 132"/>
                <a:gd name="T45" fmla="*/ 32 h 124"/>
                <a:gd name="T46" fmla="*/ 88 w 132"/>
                <a:gd name="T47" fmla="*/ 36 h 124"/>
                <a:gd name="T48" fmla="*/ 16 w 132"/>
                <a:gd name="T49" fmla="*/ 35 h 124"/>
                <a:gd name="T50" fmla="*/ 100 w 132"/>
                <a:gd name="T51" fmla="*/ 32 h 124"/>
                <a:gd name="T52" fmla="*/ 94 w 132"/>
                <a:gd name="T53" fmla="*/ 116 h 124"/>
                <a:gd name="T54" fmla="*/ 8 w 132"/>
                <a:gd name="T55" fmla="*/ 102 h 124"/>
                <a:gd name="T56" fmla="*/ 22 w 132"/>
                <a:gd name="T57" fmla="*/ 44 h 124"/>
                <a:gd name="T58" fmla="*/ 104 w 132"/>
                <a:gd name="T59" fmla="*/ 44 h 124"/>
                <a:gd name="T60" fmla="*/ 108 w 132"/>
                <a:gd name="T61" fmla="*/ 56 h 124"/>
                <a:gd name="T62" fmla="*/ 52 w 132"/>
                <a:gd name="T63" fmla="*/ 76 h 124"/>
                <a:gd name="T64" fmla="*/ 108 w 132"/>
                <a:gd name="T65" fmla="*/ 96 h 124"/>
                <a:gd name="T66" fmla="*/ 113 w 132"/>
                <a:gd name="T67" fmla="*/ 88 h 124"/>
                <a:gd name="T68" fmla="*/ 60 w 132"/>
                <a:gd name="T69" fmla="*/ 76 h 124"/>
                <a:gd name="T70" fmla="*/ 108 w 132"/>
                <a:gd name="T71" fmla="*/ 64 h 124"/>
                <a:gd name="T72" fmla="*/ 115 w 132"/>
                <a:gd name="T73" fmla="*/ 59 h 124"/>
                <a:gd name="T74" fmla="*/ 120 w 132"/>
                <a:gd name="T75" fmla="*/ 7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24"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6" y="22"/>
                    <a:pt x="116" y="22"/>
                    <a:pt x="116" y="22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6" y="5"/>
                    <a:pt x="111" y="0"/>
                    <a:pt x="104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14"/>
                    <a:pt x="10" y="124"/>
                    <a:pt x="22" y="124"/>
                  </a:cubicBezTo>
                  <a:cubicBezTo>
                    <a:pt x="94" y="124"/>
                    <a:pt x="94" y="124"/>
                    <a:pt x="94" y="124"/>
                  </a:cubicBezTo>
                  <a:cubicBezTo>
                    <a:pt x="106" y="124"/>
                    <a:pt x="116" y="114"/>
                    <a:pt x="116" y="102"/>
                  </a:cubicBezTo>
                  <a:cubicBezTo>
                    <a:pt x="116" y="96"/>
                    <a:pt x="116" y="96"/>
                    <a:pt x="116" y="96"/>
                  </a:cubicBezTo>
                  <a:cubicBezTo>
                    <a:pt x="116" y="96"/>
                    <a:pt x="116" y="96"/>
                    <a:pt x="116" y="96"/>
                  </a:cubicBezTo>
                  <a:cubicBezTo>
                    <a:pt x="132" y="84"/>
                    <a:pt x="132" y="60"/>
                    <a:pt x="116" y="48"/>
                  </a:cubicBezTo>
                  <a:close/>
                  <a:moveTo>
                    <a:pt x="22" y="8"/>
                  </a:moveTo>
                  <a:cubicBezTo>
                    <a:pt x="88" y="8"/>
                    <a:pt x="88" y="8"/>
                    <a:pt x="88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8" y="10"/>
                    <a:pt x="108" y="1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7" y="36"/>
                    <a:pt x="105" y="36"/>
                    <a:pt x="104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104" y="14"/>
                    <a:pt x="102" y="12"/>
                    <a:pt x="100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4" y="12"/>
                    <a:pt x="12" y="14"/>
                    <a:pt x="12" y="16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0" y="29"/>
                    <a:pt x="8" y="26"/>
                    <a:pt x="8" y="22"/>
                  </a:cubicBezTo>
                  <a:cubicBezTo>
                    <a:pt x="8" y="14"/>
                    <a:pt x="14" y="8"/>
                    <a:pt x="22" y="8"/>
                  </a:cubicBezTo>
                  <a:close/>
                  <a:moveTo>
                    <a:pt x="100" y="20"/>
                  </a:moveTo>
                  <a:cubicBezTo>
                    <a:pt x="16" y="20"/>
                    <a:pt x="16" y="20"/>
                    <a:pt x="16" y="20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00" y="16"/>
                    <a:pt x="100" y="16"/>
                    <a:pt x="100" y="16"/>
                  </a:cubicBezTo>
                  <a:lnTo>
                    <a:pt x="100" y="20"/>
                  </a:lnTo>
                  <a:close/>
                  <a:moveTo>
                    <a:pt x="100" y="24"/>
                  </a:moveTo>
                  <a:cubicBezTo>
                    <a:pt x="100" y="28"/>
                    <a:pt x="100" y="28"/>
                    <a:pt x="100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4"/>
                    <a:pt x="16" y="24"/>
                    <a:pt x="16" y="24"/>
                  </a:cubicBezTo>
                  <a:lnTo>
                    <a:pt x="100" y="24"/>
                  </a:lnTo>
                  <a:close/>
                  <a:moveTo>
                    <a:pt x="100" y="32"/>
                  </a:moveTo>
                  <a:cubicBezTo>
                    <a:pt x="100" y="36"/>
                    <a:pt x="100" y="36"/>
                    <a:pt x="100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0" y="36"/>
                    <a:pt x="18" y="35"/>
                    <a:pt x="16" y="35"/>
                  </a:cubicBezTo>
                  <a:cubicBezTo>
                    <a:pt x="16" y="32"/>
                    <a:pt x="16" y="32"/>
                    <a:pt x="16" y="32"/>
                  </a:cubicBezTo>
                  <a:lnTo>
                    <a:pt x="100" y="32"/>
                  </a:lnTo>
                  <a:close/>
                  <a:moveTo>
                    <a:pt x="108" y="102"/>
                  </a:moveTo>
                  <a:cubicBezTo>
                    <a:pt x="108" y="110"/>
                    <a:pt x="102" y="116"/>
                    <a:pt x="94" y="116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14" y="116"/>
                    <a:pt x="8" y="110"/>
                    <a:pt x="8" y="102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12" y="42"/>
                    <a:pt x="17" y="44"/>
                    <a:pt x="22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6" y="44"/>
                    <a:pt x="108" y="46"/>
                    <a:pt x="108" y="48"/>
                  </a:cubicBezTo>
                  <a:cubicBezTo>
                    <a:pt x="108" y="56"/>
                    <a:pt x="108" y="56"/>
                    <a:pt x="108" y="56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61" y="56"/>
                    <a:pt x="52" y="65"/>
                    <a:pt x="52" y="76"/>
                  </a:cubicBezTo>
                  <a:cubicBezTo>
                    <a:pt x="52" y="87"/>
                    <a:pt x="61" y="96"/>
                    <a:pt x="72" y="96"/>
                  </a:cubicBezTo>
                  <a:cubicBezTo>
                    <a:pt x="108" y="96"/>
                    <a:pt x="108" y="96"/>
                    <a:pt x="108" y="96"/>
                  </a:cubicBezTo>
                  <a:lnTo>
                    <a:pt x="108" y="102"/>
                  </a:lnTo>
                  <a:close/>
                  <a:moveTo>
                    <a:pt x="113" y="88"/>
                  </a:moveTo>
                  <a:cubicBezTo>
                    <a:pt x="72" y="88"/>
                    <a:pt x="72" y="88"/>
                    <a:pt x="72" y="88"/>
                  </a:cubicBezTo>
                  <a:cubicBezTo>
                    <a:pt x="65" y="88"/>
                    <a:pt x="60" y="83"/>
                    <a:pt x="60" y="76"/>
                  </a:cubicBezTo>
                  <a:cubicBezTo>
                    <a:pt x="60" y="69"/>
                    <a:pt x="65" y="64"/>
                    <a:pt x="72" y="64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110" y="64"/>
                    <a:pt x="113" y="63"/>
                    <a:pt x="114" y="61"/>
                  </a:cubicBezTo>
                  <a:cubicBezTo>
                    <a:pt x="115" y="60"/>
                    <a:pt x="115" y="60"/>
                    <a:pt x="115" y="59"/>
                  </a:cubicBezTo>
                  <a:cubicBezTo>
                    <a:pt x="115" y="59"/>
                    <a:pt x="116" y="59"/>
                    <a:pt x="116" y="59"/>
                  </a:cubicBezTo>
                  <a:cubicBezTo>
                    <a:pt x="118" y="62"/>
                    <a:pt x="120" y="67"/>
                    <a:pt x="120" y="72"/>
                  </a:cubicBezTo>
                  <a:cubicBezTo>
                    <a:pt x="120" y="78"/>
                    <a:pt x="118" y="84"/>
                    <a:pt x="113" y="88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4" name="Group 22">
            <a:extLst>
              <a:ext uri="{FF2B5EF4-FFF2-40B4-BE49-F238E27FC236}">
                <a16:creationId xmlns:a16="http://schemas.microsoft.com/office/drawing/2014/main" id="{79BC8925-B721-4724-9460-F1C721032A1E}"/>
              </a:ext>
            </a:extLst>
          </p:cNvPr>
          <p:cNvGrpSpPr/>
          <p:nvPr/>
        </p:nvGrpSpPr>
        <p:grpSpPr>
          <a:xfrm>
            <a:off x="9117307" y="1462043"/>
            <a:ext cx="2145946" cy="819489"/>
            <a:chOff x="2160509" y="2441937"/>
            <a:chExt cx="2145945" cy="819488"/>
          </a:xfrm>
        </p:grpSpPr>
        <p:sp>
          <p:nvSpPr>
            <p:cNvPr id="33" name="Rectangle 31">
              <a:extLst>
                <a:ext uri="{FF2B5EF4-FFF2-40B4-BE49-F238E27FC236}">
                  <a16:creationId xmlns:a16="http://schemas.microsoft.com/office/drawing/2014/main" id="{AA7F3B2D-A5CC-4877-80B0-511A124780EE}"/>
                </a:ext>
              </a:extLst>
            </p:cNvPr>
            <p:cNvSpPr/>
            <p:nvPr/>
          </p:nvSpPr>
          <p:spPr>
            <a:xfrm>
              <a:off x="2160509" y="2707428"/>
              <a:ext cx="2145945" cy="553997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/>
                <a:t>此部分内容作为文字排版占位显示（建议使用主题字体）</a:t>
              </a:r>
            </a:p>
          </p:txBody>
        </p:sp>
        <p:sp>
          <p:nvSpPr>
            <p:cNvPr id="34" name="TextBox 32">
              <a:extLst>
                <a:ext uri="{FF2B5EF4-FFF2-40B4-BE49-F238E27FC236}">
                  <a16:creationId xmlns:a16="http://schemas.microsoft.com/office/drawing/2014/main" id="{1CC93CC9-FF17-45E7-9D1E-7ADDB7348A64}"/>
                </a:ext>
              </a:extLst>
            </p:cNvPr>
            <p:cNvSpPr txBox="1"/>
            <p:nvPr/>
          </p:nvSpPr>
          <p:spPr>
            <a:xfrm>
              <a:off x="2160509" y="2441937"/>
              <a:ext cx="800218" cy="338554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r>
                <a:rPr lang="zh-CN" altLang="en-US" sz="1600"/>
                <a:t>关键词</a:t>
              </a:r>
            </a:p>
          </p:txBody>
        </p:sp>
      </p:grpSp>
      <p:sp>
        <p:nvSpPr>
          <p:cNvPr id="73" name="文本框 72"/>
          <p:cNvSpPr txBox="1"/>
          <p:nvPr/>
        </p:nvSpPr>
        <p:spPr>
          <a:xfrm>
            <a:off x="3362057" y="480802"/>
            <a:ext cx="5654040" cy="530997"/>
          </a:xfrm>
          <a:prstGeom prst="rect">
            <a:avLst/>
          </a:prstGeom>
          <a:noFill/>
        </p:spPr>
        <p:txBody>
          <a:bodyPr wrap="none" anchor="ctr" anchorCtr="1">
            <a:normAutofit/>
          </a:bodyPr>
          <a:lstStyle/>
          <a:p>
            <a:pPr algn="ctr"/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</a:rPr>
              <a:t>项目进度管理（甘特图）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54FC753-7F7B-4E22-B7B4-F60DC06485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122" y="1214416"/>
            <a:ext cx="5976980" cy="5300192"/>
          </a:xfrm>
          <a:prstGeom prst="rect">
            <a:avLst/>
          </a:prstGeom>
        </p:spPr>
      </p:pic>
      <p:sp>
        <p:nvSpPr>
          <p:cNvPr id="69" name="文本框 68">
            <a:extLst>
              <a:ext uri="{FF2B5EF4-FFF2-40B4-BE49-F238E27FC236}">
                <a16:creationId xmlns:a16="http://schemas.microsoft.com/office/drawing/2014/main" id="{32E3BA95-97BF-4AE5-A1A9-F2393D7A38A9}"/>
              </a:ext>
            </a:extLst>
          </p:cNvPr>
          <p:cNvSpPr txBox="1"/>
          <p:nvPr/>
        </p:nvSpPr>
        <p:spPr>
          <a:xfrm>
            <a:off x="2714625" y="3093212"/>
            <a:ext cx="33813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/>
              <a:t>待替换</a:t>
            </a:r>
          </a:p>
        </p:txBody>
      </p:sp>
    </p:spTree>
    <p:extLst>
      <p:ext uri="{BB962C8B-B14F-4D97-AF65-F5344CB8AC3E}">
        <p14:creationId xmlns:p14="http://schemas.microsoft.com/office/powerpoint/2010/main" val="1124281272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11" grpId="0" animBg="1"/>
      <p:bldP spid="7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AAAB1849-631B-43C7-A89A-07AA51CFCC76}"/>
              </a:ext>
            </a:extLst>
          </p:cNvPr>
          <p:cNvSpPr/>
          <p:nvPr/>
        </p:nvSpPr>
        <p:spPr>
          <a:xfrm>
            <a:off x="6140339" y="-2232155"/>
            <a:ext cx="7870955" cy="7870955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C9C51BE-EB1D-4B89-9664-DC9BC5DF94C6}"/>
              </a:ext>
            </a:extLst>
          </p:cNvPr>
          <p:cNvSpPr/>
          <p:nvPr/>
        </p:nvSpPr>
        <p:spPr>
          <a:xfrm>
            <a:off x="-6320032" y="3463336"/>
            <a:ext cx="7870955" cy="7870955"/>
          </a:xfrm>
          <a:prstGeom prst="ellipse">
            <a:avLst/>
          </a:prstGeom>
          <a:gradFill flip="none" rotWithShape="1">
            <a:gsLst>
              <a:gs pos="75000">
                <a:schemeClr val="tx1">
                  <a:lumMod val="85000"/>
                  <a:lumOff val="1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D03625B-398E-42F7-A095-518721194608}"/>
              </a:ext>
            </a:extLst>
          </p:cNvPr>
          <p:cNvGrpSpPr/>
          <p:nvPr/>
        </p:nvGrpSpPr>
        <p:grpSpPr>
          <a:xfrm>
            <a:off x="1988195" y="1899092"/>
            <a:ext cx="3353062" cy="2569933"/>
            <a:chOff x="1988195" y="1478178"/>
            <a:chExt cx="3353062" cy="2569933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83CB7C2-FDF6-4B65-AA71-57C5DF91F725}"/>
                </a:ext>
              </a:extLst>
            </p:cNvPr>
            <p:cNvSpPr txBox="1"/>
            <p:nvPr/>
          </p:nvSpPr>
          <p:spPr>
            <a:xfrm>
              <a:off x="3035931" y="1478178"/>
              <a:ext cx="201504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800" dirty="0">
                  <a:solidFill>
                    <a:schemeClr val="accent1"/>
                  </a:solidFill>
                  <a:effectLst>
                    <a:outerShdw blurRad="88900" dist="38100" dir="2700000" algn="tl" rotWithShape="0">
                      <a:schemeClr val="accent2">
                        <a:lumMod val="50000"/>
                        <a:alpha val="50000"/>
                      </a:schemeClr>
                    </a:outerShdw>
                  </a:effectLst>
                  <a:latin typeface="Agency FB" panose="020B0503020202020204" pitchFamily="34" charset="0"/>
                </a:rPr>
                <a:t>02</a:t>
              </a:r>
              <a:endParaRPr lang="zh-CN" altLang="en-US" sz="13800" dirty="0">
                <a:solidFill>
                  <a:schemeClr val="accent1"/>
                </a:solidFill>
                <a:effectLst>
                  <a:outerShdw blurRad="88900" dist="38100" dir="2700000" algn="tl" rotWithShape="0">
                    <a:schemeClr val="accent2">
                      <a:lumMod val="50000"/>
                      <a:alpha val="50000"/>
                    </a:schemeClr>
                  </a:outerShdw>
                </a:effectLst>
                <a:latin typeface="Agency FB" panose="020B050302020202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D1F8C67-B55E-449E-8E97-F150F479FCC6}"/>
                </a:ext>
              </a:extLst>
            </p:cNvPr>
            <p:cNvSpPr/>
            <p:nvPr/>
          </p:nvSpPr>
          <p:spPr>
            <a:xfrm>
              <a:off x="1988195" y="2586174"/>
              <a:ext cx="2327702" cy="3400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00" spc="300" dirty="0">
                  <a:latin typeface="造字工房朗倩（非商用）常规体" pitchFamily="50" charset="-122"/>
                  <a:ea typeface="造字工房朗倩（非商用）常规体" pitchFamily="50" charset="-122"/>
                </a:rPr>
                <a:t>PART TWO</a:t>
              </a:r>
              <a:endParaRPr lang="zh-CN" altLang="en-US" sz="1400" spc="300" dirty="0">
                <a:latin typeface="造字工房朗倩（非商用）常规体" pitchFamily="50" charset="-122"/>
                <a:ea typeface="造字工房朗倩（非商用）常规体" pitchFamily="50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9E0E34B-2246-4077-B859-1FE1CCB11BC8}"/>
                </a:ext>
              </a:extLst>
            </p:cNvPr>
            <p:cNvSpPr/>
            <p:nvPr/>
          </p:nvSpPr>
          <p:spPr>
            <a:xfrm>
              <a:off x="2236849" y="3463336"/>
              <a:ext cx="310440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b="1">
                  <a:solidFill>
                    <a:srgbClr val="616161"/>
                  </a:solidFill>
                </a:rPr>
                <a:t>项目概述</a:t>
              </a:r>
              <a:endParaRPr lang="zh-CN" altLang="en-US" sz="3200" b="1" dirty="0">
                <a:solidFill>
                  <a:srgbClr val="616161"/>
                </a:solidFill>
              </a:endParaRPr>
            </a:p>
          </p:txBody>
        </p:sp>
      </p:grpSp>
      <p:sp>
        <p:nvSpPr>
          <p:cNvPr id="10" name="椭圆 9">
            <a:extLst>
              <a:ext uri="{FF2B5EF4-FFF2-40B4-BE49-F238E27FC236}">
                <a16:creationId xmlns:a16="http://schemas.microsoft.com/office/drawing/2014/main" id="{9A9A5A7B-95B0-40A2-9043-5ED89650934B}"/>
              </a:ext>
            </a:extLst>
          </p:cNvPr>
          <p:cNvSpPr/>
          <p:nvPr/>
        </p:nvSpPr>
        <p:spPr>
          <a:xfrm>
            <a:off x="9156700" y="5638801"/>
            <a:ext cx="415926" cy="415926"/>
          </a:xfrm>
          <a:prstGeom prst="ellipse">
            <a:avLst/>
          </a:prstGeom>
          <a:gradFill flip="none" rotWithShape="1">
            <a:gsLst>
              <a:gs pos="75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BF8B04F-CB78-4369-A5D3-AB28DCEEE287}"/>
              </a:ext>
            </a:extLst>
          </p:cNvPr>
          <p:cNvSpPr/>
          <p:nvPr/>
        </p:nvSpPr>
        <p:spPr>
          <a:xfrm>
            <a:off x="11480015" y="5472377"/>
            <a:ext cx="207963" cy="207963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F2ECB47-3021-4BD9-A549-17822C6670C2}"/>
              </a:ext>
            </a:extLst>
          </p:cNvPr>
          <p:cNvSpPr/>
          <p:nvPr/>
        </p:nvSpPr>
        <p:spPr>
          <a:xfrm>
            <a:off x="9022943" y="5560615"/>
            <a:ext cx="156369" cy="156369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83FBFD4-81C5-4D46-8AD8-F7759AFC9580}"/>
              </a:ext>
            </a:extLst>
          </p:cNvPr>
          <p:cNvSpPr/>
          <p:nvPr/>
        </p:nvSpPr>
        <p:spPr>
          <a:xfrm>
            <a:off x="9636137" y="5764215"/>
            <a:ext cx="207963" cy="207963"/>
          </a:xfrm>
          <a:prstGeom prst="ellipse">
            <a:avLst/>
          </a:prstGeom>
          <a:gradFill flip="none" rotWithShape="1">
            <a:gsLst>
              <a:gs pos="75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517E80E-E92B-4CEC-918B-DE064114C2EC}"/>
              </a:ext>
            </a:extLst>
          </p:cNvPr>
          <p:cNvSpPr/>
          <p:nvPr/>
        </p:nvSpPr>
        <p:spPr>
          <a:xfrm>
            <a:off x="-55426" y="4235064"/>
            <a:ext cx="110851" cy="110851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F0AAE42-EF42-4530-B35D-1BC575184BEC}"/>
              </a:ext>
            </a:extLst>
          </p:cNvPr>
          <p:cNvSpPr/>
          <p:nvPr/>
        </p:nvSpPr>
        <p:spPr>
          <a:xfrm>
            <a:off x="1550923" y="6358045"/>
            <a:ext cx="190791" cy="190791"/>
          </a:xfrm>
          <a:prstGeom prst="ellipse">
            <a:avLst/>
          </a:prstGeom>
          <a:gradFill flip="none" rotWithShape="1">
            <a:gsLst>
              <a:gs pos="75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DB13481-60BD-4E65-BD23-E791E22C08BD}"/>
              </a:ext>
            </a:extLst>
          </p:cNvPr>
          <p:cNvSpPr/>
          <p:nvPr/>
        </p:nvSpPr>
        <p:spPr>
          <a:xfrm>
            <a:off x="1446941" y="6754018"/>
            <a:ext cx="207963" cy="207963"/>
          </a:xfrm>
          <a:prstGeom prst="ellipse">
            <a:avLst/>
          </a:prstGeom>
          <a:gradFill flip="none" rotWithShape="1">
            <a:gsLst>
              <a:gs pos="75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3D5AA83E-4314-4D41-84F4-905A71C31F25}"/>
              </a:ext>
            </a:extLst>
          </p:cNvPr>
          <p:cNvSpPr/>
          <p:nvPr/>
        </p:nvSpPr>
        <p:spPr>
          <a:xfrm>
            <a:off x="6276013" y="-78185"/>
            <a:ext cx="156369" cy="156369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6DEACC8-93EA-4CF1-98FC-FD08C107064C}"/>
              </a:ext>
            </a:extLst>
          </p:cNvPr>
          <p:cNvSpPr/>
          <p:nvPr/>
        </p:nvSpPr>
        <p:spPr>
          <a:xfrm>
            <a:off x="1446941" y="4455177"/>
            <a:ext cx="4589416" cy="807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模块设计</a:t>
            </a:r>
            <a:endParaRPr lang="en-US" altLang="zh-CN" sz="2000"/>
          </a:p>
          <a:p>
            <a:pPr marL="285750" indent="-285750" algn="ctr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功能介绍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43824929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AAAB1849-631B-43C7-A89A-07AA51CFCC76}"/>
              </a:ext>
            </a:extLst>
          </p:cNvPr>
          <p:cNvSpPr/>
          <p:nvPr/>
        </p:nvSpPr>
        <p:spPr>
          <a:xfrm>
            <a:off x="6140339" y="-2232155"/>
            <a:ext cx="7870955" cy="7870955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C9C51BE-EB1D-4B89-9664-DC9BC5DF94C6}"/>
              </a:ext>
            </a:extLst>
          </p:cNvPr>
          <p:cNvSpPr/>
          <p:nvPr/>
        </p:nvSpPr>
        <p:spPr>
          <a:xfrm>
            <a:off x="-6320032" y="3463336"/>
            <a:ext cx="7870955" cy="7870955"/>
          </a:xfrm>
          <a:prstGeom prst="ellipse">
            <a:avLst/>
          </a:prstGeom>
          <a:gradFill flip="none" rotWithShape="1">
            <a:gsLst>
              <a:gs pos="75000">
                <a:schemeClr val="tx1">
                  <a:lumMod val="85000"/>
                  <a:lumOff val="1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D03625B-398E-42F7-A095-518721194608}"/>
              </a:ext>
            </a:extLst>
          </p:cNvPr>
          <p:cNvGrpSpPr/>
          <p:nvPr/>
        </p:nvGrpSpPr>
        <p:grpSpPr>
          <a:xfrm>
            <a:off x="1988195" y="1899092"/>
            <a:ext cx="3353062" cy="2569933"/>
            <a:chOff x="1988195" y="1478178"/>
            <a:chExt cx="3353062" cy="2569933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83CB7C2-FDF6-4B65-AA71-57C5DF91F725}"/>
                </a:ext>
              </a:extLst>
            </p:cNvPr>
            <p:cNvSpPr txBox="1"/>
            <p:nvPr/>
          </p:nvSpPr>
          <p:spPr>
            <a:xfrm>
              <a:off x="3035931" y="1478178"/>
              <a:ext cx="201504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800" dirty="0">
                  <a:solidFill>
                    <a:schemeClr val="accent1"/>
                  </a:solidFill>
                  <a:effectLst>
                    <a:outerShdw blurRad="88900" dist="38100" dir="2700000" algn="tl" rotWithShape="0">
                      <a:schemeClr val="accent2">
                        <a:lumMod val="50000"/>
                        <a:alpha val="50000"/>
                      </a:schemeClr>
                    </a:outerShdw>
                  </a:effectLst>
                  <a:latin typeface="Agency FB" panose="020B0503020202020204" pitchFamily="34" charset="0"/>
                </a:rPr>
                <a:t>03</a:t>
              </a:r>
              <a:endParaRPr lang="zh-CN" altLang="en-US" sz="13800" dirty="0">
                <a:solidFill>
                  <a:schemeClr val="accent1"/>
                </a:solidFill>
                <a:effectLst>
                  <a:outerShdw blurRad="88900" dist="38100" dir="2700000" algn="tl" rotWithShape="0">
                    <a:schemeClr val="accent2">
                      <a:lumMod val="50000"/>
                      <a:alpha val="50000"/>
                    </a:schemeClr>
                  </a:outerShdw>
                </a:effectLst>
                <a:latin typeface="Agency FB" panose="020B050302020202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D1F8C67-B55E-449E-8E97-F150F479FCC6}"/>
                </a:ext>
              </a:extLst>
            </p:cNvPr>
            <p:cNvSpPr/>
            <p:nvPr/>
          </p:nvSpPr>
          <p:spPr>
            <a:xfrm>
              <a:off x="1988195" y="2586174"/>
              <a:ext cx="2327702" cy="3400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00" spc="300" dirty="0">
                  <a:latin typeface="造字工房朗倩（非商用）常规体" pitchFamily="50" charset="-122"/>
                  <a:ea typeface="造字工房朗倩（非商用）常规体" pitchFamily="50" charset="-122"/>
                </a:rPr>
                <a:t>PART THREE</a:t>
              </a:r>
              <a:endParaRPr lang="zh-CN" altLang="en-US" sz="1400" spc="300" dirty="0">
                <a:latin typeface="造字工房朗倩（非商用）常规体" pitchFamily="50" charset="-122"/>
                <a:ea typeface="造字工房朗倩（非商用）常规体" pitchFamily="50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9E0E34B-2246-4077-B859-1FE1CCB11BC8}"/>
                </a:ext>
              </a:extLst>
            </p:cNvPr>
            <p:cNvSpPr/>
            <p:nvPr/>
          </p:nvSpPr>
          <p:spPr>
            <a:xfrm>
              <a:off x="2236849" y="3463336"/>
              <a:ext cx="310440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b="1">
                  <a:solidFill>
                    <a:srgbClr val="616161"/>
                  </a:solidFill>
                </a:rPr>
                <a:t>分块简介</a:t>
              </a:r>
              <a:endParaRPr lang="zh-CN" altLang="en-US" sz="3200" b="1" dirty="0">
                <a:solidFill>
                  <a:srgbClr val="616161"/>
                </a:solidFill>
              </a:endParaRPr>
            </a:p>
          </p:txBody>
        </p:sp>
      </p:grpSp>
      <p:sp>
        <p:nvSpPr>
          <p:cNvPr id="10" name="椭圆 9">
            <a:extLst>
              <a:ext uri="{FF2B5EF4-FFF2-40B4-BE49-F238E27FC236}">
                <a16:creationId xmlns:a16="http://schemas.microsoft.com/office/drawing/2014/main" id="{9A9A5A7B-95B0-40A2-9043-5ED89650934B}"/>
              </a:ext>
            </a:extLst>
          </p:cNvPr>
          <p:cNvSpPr/>
          <p:nvPr/>
        </p:nvSpPr>
        <p:spPr>
          <a:xfrm>
            <a:off x="9156700" y="5638801"/>
            <a:ext cx="415926" cy="415926"/>
          </a:xfrm>
          <a:prstGeom prst="ellipse">
            <a:avLst/>
          </a:prstGeom>
          <a:gradFill flip="none" rotWithShape="1">
            <a:gsLst>
              <a:gs pos="75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BF8B04F-CB78-4369-A5D3-AB28DCEEE287}"/>
              </a:ext>
            </a:extLst>
          </p:cNvPr>
          <p:cNvSpPr/>
          <p:nvPr/>
        </p:nvSpPr>
        <p:spPr>
          <a:xfrm>
            <a:off x="11480015" y="5472377"/>
            <a:ext cx="207963" cy="207963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F2ECB47-3021-4BD9-A549-17822C6670C2}"/>
              </a:ext>
            </a:extLst>
          </p:cNvPr>
          <p:cNvSpPr/>
          <p:nvPr/>
        </p:nvSpPr>
        <p:spPr>
          <a:xfrm>
            <a:off x="9022943" y="5560615"/>
            <a:ext cx="156369" cy="156369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83FBFD4-81C5-4D46-8AD8-F7759AFC9580}"/>
              </a:ext>
            </a:extLst>
          </p:cNvPr>
          <p:cNvSpPr/>
          <p:nvPr/>
        </p:nvSpPr>
        <p:spPr>
          <a:xfrm>
            <a:off x="9636137" y="5764215"/>
            <a:ext cx="207963" cy="207963"/>
          </a:xfrm>
          <a:prstGeom prst="ellipse">
            <a:avLst/>
          </a:prstGeom>
          <a:gradFill flip="none" rotWithShape="1">
            <a:gsLst>
              <a:gs pos="75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517E80E-E92B-4CEC-918B-DE064114C2EC}"/>
              </a:ext>
            </a:extLst>
          </p:cNvPr>
          <p:cNvSpPr/>
          <p:nvPr/>
        </p:nvSpPr>
        <p:spPr>
          <a:xfrm>
            <a:off x="-55426" y="4235064"/>
            <a:ext cx="110851" cy="110851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F0AAE42-EF42-4530-B35D-1BC575184BEC}"/>
              </a:ext>
            </a:extLst>
          </p:cNvPr>
          <p:cNvSpPr/>
          <p:nvPr/>
        </p:nvSpPr>
        <p:spPr>
          <a:xfrm>
            <a:off x="1550923" y="6358045"/>
            <a:ext cx="190791" cy="190791"/>
          </a:xfrm>
          <a:prstGeom prst="ellipse">
            <a:avLst/>
          </a:prstGeom>
          <a:gradFill flip="none" rotWithShape="1">
            <a:gsLst>
              <a:gs pos="75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DB13481-60BD-4E65-BD23-E791E22C08BD}"/>
              </a:ext>
            </a:extLst>
          </p:cNvPr>
          <p:cNvSpPr/>
          <p:nvPr/>
        </p:nvSpPr>
        <p:spPr>
          <a:xfrm>
            <a:off x="1446941" y="6754018"/>
            <a:ext cx="207963" cy="207963"/>
          </a:xfrm>
          <a:prstGeom prst="ellipse">
            <a:avLst/>
          </a:prstGeom>
          <a:gradFill flip="none" rotWithShape="1">
            <a:gsLst>
              <a:gs pos="75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3D5AA83E-4314-4D41-84F4-905A71C31F25}"/>
              </a:ext>
            </a:extLst>
          </p:cNvPr>
          <p:cNvSpPr/>
          <p:nvPr/>
        </p:nvSpPr>
        <p:spPr>
          <a:xfrm>
            <a:off x="6276013" y="-78185"/>
            <a:ext cx="156369" cy="156369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4DEA2D5-7770-441F-BBBC-4F44C9190803}"/>
              </a:ext>
            </a:extLst>
          </p:cNvPr>
          <p:cNvSpPr/>
          <p:nvPr/>
        </p:nvSpPr>
        <p:spPr>
          <a:xfrm>
            <a:off x="2236849" y="4519830"/>
            <a:ext cx="3104408" cy="2653868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285750" indent="-285750" algn="ctr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前端</a:t>
            </a:r>
            <a:endParaRPr lang="en-US" altLang="zh-CN" sz="2000"/>
          </a:p>
          <a:p>
            <a:pPr marL="285750" indent="-285750" algn="ctr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算法</a:t>
            </a:r>
            <a:endParaRPr lang="en-US" altLang="zh-CN" sz="2000"/>
          </a:p>
          <a:p>
            <a:pPr marL="285750" indent="-285750" algn="ctr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交互</a:t>
            </a:r>
            <a:endParaRPr lang="en-US" altLang="zh-CN" sz="2000"/>
          </a:p>
          <a:p>
            <a:pPr marL="285750" indent="-285750" algn="ctr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algn="ctr">
              <a:lnSpc>
                <a:spcPct val="120000"/>
              </a:lnSpc>
            </a:pPr>
            <a:endParaRPr lang="en-US" altLang="zh-CN" sz="2000"/>
          </a:p>
          <a:p>
            <a:pPr marL="285750" indent="-285750" algn="ctr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285750" indent="-285750" algn="ctr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285750" indent="-285750" algn="ctr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后端</a:t>
            </a:r>
            <a:endParaRPr lang="en-US" altLang="zh-CN" sz="2000"/>
          </a:p>
          <a:p>
            <a:pPr marL="285750" indent="-285750" algn="ctr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集群</a:t>
            </a:r>
            <a:endParaRPr lang="en-US" altLang="zh-CN" sz="2000"/>
          </a:p>
          <a:p>
            <a:pPr marL="285750" indent="-285750" algn="ctr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3133118671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AAAB1849-631B-43C7-A89A-07AA51CFCC76}"/>
              </a:ext>
            </a:extLst>
          </p:cNvPr>
          <p:cNvSpPr/>
          <p:nvPr/>
        </p:nvSpPr>
        <p:spPr>
          <a:xfrm>
            <a:off x="6140339" y="-2232155"/>
            <a:ext cx="7870955" cy="7870955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C9C51BE-EB1D-4B89-9664-DC9BC5DF94C6}"/>
              </a:ext>
            </a:extLst>
          </p:cNvPr>
          <p:cNvSpPr/>
          <p:nvPr/>
        </p:nvSpPr>
        <p:spPr>
          <a:xfrm>
            <a:off x="-6320032" y="3463336"/>
            <a:ext cx="7870955" cy="7870955"/>
          </a:xfrm>
          <a:prstGeom prst="ellipse">
            <a:avLst/>
          </a:prstGeom>
          <a:gradFill flip="none" rotWithShape="1">
            <a:gsLst>
              <a:gs pos="75000">
                <a:schemeClr val="tx1">
                  <a:lumMod val="85000"/>
                  <a:lumOff val="1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D03625B-398E-42F7-A095-518721194608}"/>
              </a:ext>
            </a:extLst>
          </p:cNvPr>
          <p:cNvGrpSpPr/>
          <p:nvPr/>
        </p:nvGrpSpPr>
        <p:grpSpPr>
          <a:xfrm>
            <a:off x="1988195" y="1899092"/>
            <a:ext cx="3353062" cy="2569933"/>
            <a:chOff x="1988195" y="1478178"/>
            <a:chExt cx="3353062" cy="2569933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83CB7C2-FDF6-4B65-AA71-57C5DF91F725}"/>
                </a:ext>
              </a:extLst>
            </p:cNvPr>
            <p:cNvSpPr txBox="1"/>
            <p:nvPr/>
          </p:nvSpPr>
          <p:spPr>
            <a:xfrm>
              <a:off x="3035931" y="1478178"/>
              <a:ext cx="201504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800" dirty="0">
                  <a:solidFill>
                    <a:schemeClr val="accent1"/>
                  </a:solidFill>
                  <a:effectLst>
                    <a:outerShdw blurRad="88900" dist="38100" dir="2700000" algn="tl" rotWithShape="0">
                      <a:schemeClr val="accent2">
                        <a:lumMod val="50000"/>
                        <a:alpha val="50000"/>
                      </a:schemeClr>
                    </a:outerShdw>
                  </a:effectLst>
                  <a:latin typeface="Agency FB" panose="020B0503020202020204" pitchFamily="34" charset="0"/>
                </a:rPr>
                <a:t>04</a:t>
              </a:r>
              <a:endParaRPr lang="zh-CN" altLang="en-US" sz="13800" dirty="0">
                <a:solidFill>
                  <a:schemeClr val="accent1"/>
                </a:solidFill>
                <a:effectLst>
                  <a:outerShdw blurRad="88900" dist="38100" dir="2700000" algn="tl" rotWithShape="0">
                    <a:schemeClr val="accent2">
                      <a:lumMod val="50000"/>
                      <a:alpha val="50000"/>
                    </a:schemeClr>
                  </a:outerShdw>
                </a:effectLst>
                <a:latin typeface="Agency FB" panose="020B050302020202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D1F8C67-B55E-449E-8E97-F150F479FCC6}"/>
                </a:ext>
              </a:extLst>
            </p:cNvPr>
            <p:cNvSpPr/>
            <p:nvPr/>
          </p:nvSpPr>
          <p:spPr>
            <a:xfrm>
              <a:off x="1988195" y="2586174"/>
              <a:ext cx="2327702" cy="3400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00" spc="300" dirty="0">
                  <a:latin typeface="造字工房朗倩（非商用）常规体" pitchFamily="50" charset="-122"/>
                  <a:ea typeface="造字工房朗倩（非商用）常规体" pitchFamily="50" charset="-122"/>
                </a:rPr>
                <a:t>PART FOUR</a:t>
              </a:r>
              <a:endParaRPr lang="zh-CN" altLang="en-US" sz="1400" spc="300" dirty="0">
                <a:latin typeface="造字工房朗倩（非商用）常规体" pitchFamily="50" charset="-122"/>
                <a:ea typeface="造字工房朗倩（非商用）常规体" pitchFamily="50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9E0E34B-2246-4077-B859-1FE1CCB11BC8}"/>
                </a:ext>
              </a:extLst>
            </p:cNvPr>
            <p:cNvSpPr/>
            <p:nvPr/>
          </p:nvSpPr>
          <p:spPr>
            <a:xfrm>
              <a:off x="2236849" y="3463336"/>
              <a:ext cx="310440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b="1">
                  <a:solidFill>
                    <a:srgbClr val="616161"/>
                  </a:solidFill>
                </a:rPr>
                <a:t>拓展创新</a:t>
              </a:r>
              <a:endParaRPr lang="zh-CN" altLang="en-US" sz="3200" b="1" dirty="0">
                <a:solidFill>
                  <a:srgbClr val="616161"/>
                </a:solidFill>
              </a:endParaRPr>
            </a:p>
          </p:txBody>
        </p:sp>
      </p:grpSp>
      <p:sp>
        <p:nvSpPr>
          <p:cNvPr id="10" name="椭圆 9">
            <a:extLst>
              <a:ext uri="{FF2B5EF4-FFF2-40B4-BE49-F238E27FC236}">
                <a16:creationId xmlns:a16="http://schemas.microsoft.com/office/drawing/2014/main" id="{9A9A5A7B-95B0-40A2-9043-5ED89650934B}"/>
              </a:ext>
            </a:extLst>
          </p:cNvPr>
          <p:cNvSpPr/>
          <p:nvPr/>
        </p:nvSpPr>
        <p:spPr>
          <a:xfrm>
            <a:off x="9156700" y="5638801"/>
            <a:ext cx="415926" cy="415926"/>
          </a:xfrm>
          <a:prstGeom prst="ellipse">
            <a:avLst/>
          </a:prstGeom>
          <a:gradFill flip="none" rotWithShape="1">
            <a:gsLst>
              <a:gs pos="75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BF8B04F-CB78-4369-A5D3-AB28DCEEE287}"/>
              </a:ext>
            </a:extLst>
          </p:cNvPr>
          <p:cNvSpPr/>
          <p:nvPr/>
        </p:nvSpPr>
        <p:spPr>
          <a:xfrm>
            <a:off x="11480015" y="5472377"/>
            <a:ext cx="207963" cy="207963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F2ECB47-3021-4BD9-A549-17822C6670C2}"/>
              </a:ext>
            </a:extLst>
          </p:cNvPr>
          <p:cNvSpPr/>
          <p:nvPr/>
        </p:nvSpPr>
        <p:spPr>
          <a:xfrm>
            <a:off x="9022943" y="5560615"/>
            <a:ext cx="156369" cy="156369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83FBFD4-81C5-4D46-8AD8-F7759AFC9580}"/>
              </a:ext>
            </a:extLst>
          </p:cNvPr>
          <p:cNvSpPr/>
          <p:nvPr/>
        </p:nvSpPr>
        <p:spPr>
          <a:xfrm>
            <a:off x="9636137" y="5764215"/>
            <a:ext cx="207963" cy="207963"/>
          </a:xfrm>
          <a:prstGeom prst="ellipse">
            <a:avLst/>
          </a:prstGeom>
          <a:gradFill flip="none" rotWithShape="1">
            <a:gsLst>
              <a:gs pos="75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517E80E-E92B-4CEC-918B-DE064114C2EC}"/>
              </a:ext>
            </a:extLst>
          </p:cNvPr>
          <p:cNvSpPr/>
          <p:nvPr/>
        </p:nvSpPr>
        <p:spPr>
          <a:xfrm>
            <a:off x="-55426" y="4235064"/>
            <a:ext cx="110851" cy="110851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F0AAE42-EF42-4530-B35D-1BC575184BEC}"/>
              </a:ext>
            </a:extLst>
          </p:cNvPr>
          <p:cNvSpPr/>
          <p:nvPr/>
        </p:nvSpPr>
        <p:spPr>
          <a:xfrm>
            <a:off x="1550923" y="6358045"/>
            <a:ext cx="190791" cy="190791"/>
          </a:xfrm>
          <a:prstGeom prst="ellipse">
            <a:avLst/>
          </a:prstGeom>
          <a:gradFill flip="none" rotWithShape="1">
            <a:gsLst>
              <a:gs pos="75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DB13481-60BD-4E65-BD23-E791E22C08BD}"/>
              </a:ext>
            </a:extLst>
          </p:cNvPr>
          <p:cNvSpPr/>
          <p:nvPr/>
        </p:nvSpPr>
        <p:spPr>
          <a:xfrm>
            <a:off x="1446941" y="6754018"/>
            <a:ext cx="207963" cy="207963"/>
          </a:xfrm>
          <a:prstGeom prst="ellipse">
            <a:avLst/>
          </a:prstGeom>
          <a:gradFill flip="none" rotWithShape="1">
            <a:gsLst>
              <a:gs pos="75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3D5AA83E-4314-4D41-84F4-905A71C31F25}"/>
              </a:ext>
            </a:extLst>
          </p:cNvPr>
          <p:cNvSpPr/>
          <p:nvPr/>
        </p:nvSpPr>
        <p:spPr>
          <a:xfrm>
            <a:off x="6276013" y="-78185"/>
            <a:ext cx="156369" cy="156369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D5CA1C0-0016-4DF9-BB1F-A29A599E0EF2}"/>
              </a:ext>
            </a:extLst>
          </p:cNvPr>
          <p:cNvSpPr/>
          <p:nvPr/>
        </p:nvSpPr>
        <p:spPr>
          <a:xfrm>
            <a:off x="1446941" y="4455177"/>
            <a:ext cx="4589416" cy="807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拓展功能</a:t>
            </a:r>
            <a:endParaRPr lang="en-US" altLang="zh-CN" sz="2000"/>
          </a:p>
          <a:p>
            <a:pPr marL="285750" indent="-285750" algn="ctr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创新思想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85688666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6">
            <a:extLst>
              <a:ext uri="{FF2B5EF4-FFF2-40B4-BE49-F238E27FC236}">
                <a16:creationId xmlns:a16="http://schemas.microsoft.com/office/drawing/2014/main" id="{7E72B257-B690-4A54-9556-E615D0471708}"/>
              </a:ext>
            </a:extLst>
          </p:cNvPr>
          <p:cNvGrpSpPr>
            <a:grpSpLocks noChangeAspect="1"/>
          </p:cNvGrpSpPr>
          <p:nvPr/>
        </p:nvGrpSpPr>
        <p:grpSpPr bwMode="auto">
          <a:xfrm rot="10800000">
            <a:off x="3836" y="72265"/>
            <a:ext cx="12192000" cy="2963862"/>
            <a:chOff x="0" y="2453"/>
            <a:chExt cx="7680" cy="1867"/>
          </a:xfrm>
        </p:grpSpPr>
        <p:sp>
          <p:nvSpPr>
            <p:cNvPr id="7" name="AutoShape 15">
              <a:extLst>
                <a:ext uri="{FF2B5EF4-FFF2-40B4-BE49-F238E27FC236}">
                  <a16:creationId xmlns:a16="http://schemas.microsoft.com/office/drawing/2014/main" id="{468D5798-E862-41D4-AA80-F0C718CF51C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0" y="2453"/>
              <a:ext cx="7680" cy="1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Freeform 17">
              <a:extLst>
                <a:ext uri="{FF2B5EF4-FFF2-40B4-BE49-F238E27FC236}">
                  <a16:creationId xmlns:a16="http://schemas.microsoft.com/office/drawing/2014/main" id="{C597DDC5-8EE9-4266-BAE4-AAC665399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" y="2451"/>
              <a:ext cx="7683" cy="1868"/>
            </a:xfrm>
            <a:custGeom>
              <a:avLst/>
              <a:gdLst>
                <a:gd name="T0" fmla="*/ 5120 w 5120"/>
                <a:gd name="T1" fmla="*/ 0 h 1254"/>
                <a:gd name="T2" fmla="*/ 4080 w 5120"/>
                <a:gd name="T3" fmla="*/ 628 h 1254"/>
                <a:gd name="T4" fmla="*/ 4098 w 5120"/>
                <a:gd name="T5" fmla="*/ 627 h 1254"/>
                <a:gd name="T6" fmla="*/ 2654 w 5120"/>
                <a:gd name="T7" fmla="*/ 203 h 1254"/>
                <a:gd name="T8" fmla="*/ 908 w 5120"/>
                <a:gd name="T9" fmla="*/ 700 h 1254"/>
                <a:gd name="T10" fmla="*/ 0 w 5120"/>
                <a:gd name="T11" fmla="*/ 489 h 1254"/>
                <a:gd name="T12" fmla="*/ 0 w 5120"/>
                <a:gd name="T13" fmla="*/ 1254 h 1254"/>
                <a:gd name="T14" fmla="*/ 5120 w 5120"/>
                <a:gd name="T15" fmla="*/ 1254 h 1254"/>
                <a:gd name="T16" fmla="*/ 5120 w 5120"/>
                <a:gd name="T17" fmla="*/ 0 h 1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20" h="1254">
                  <a:moveTo>
                    <a:pt x="5120" y="0"/>
                  </a:moveTo>
                  <a:cubicBezTo>
                    <a:pt x="4865" y="275"/>
                    <a:pt x="4720" y="628"/>
                    <a:pt x="4080" y="628"/>
                  </a:cubicBezTo>
                  <a:cubicBezTo>
                    <a:pt x="4098" y="627"/>
                    <a:pt x="4098" y="627"/>
                    <a:pt x="4098" y="627"/>
                  </a:cubicBezTo>
                  <a:cubicBezTo>
                    <a:pt x="3610" y="627"/>
                    <a:pt x="3334" y="203"/>
                    <a:pt x="2654" y="203"/>
                  </a:cubicBezTo>
                  <a:cubicBezTo>
                    <a:pt x="1606" y="203"/>
                    <a:pt x="1951" y="700"/>
                    <a:pt x="908" y="700"/>
                  </a:cubicBezTo>
                  <a:cubicBezTo>
                    <a:pt x="477" y="700"/>
                    <a:pt x="223" y="603"/>
                    <a:pt x="0" y="489"/>
                  </a:cubicBezTo>
                  <a:cubicBezTo>
                    <a:pt x="0" y="1254"/>
                    <a:pt x="0" y="1254"/>
                    <a:pt x="0" y="1254"/>
                  </a:cubicBezTo>
                  <a:cubicBezTo>
                    <a:pt x="5120" y="1254"/>
                    <a:pt x="5120" y="1254"/>
                    <a:pt x="5120" y="1254"/>
                  </a:cubicBezTo>
                  <a:lnTo>
                    <a:pt x="5120" y="0"/>
                  </a:lnTo>
                  <a:close/>
                </a:path>
              </a:pathLst>
            </a:custGeom>
            <a:solidFill>
              <a:srgbClr val="1E7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9" name="Group 20">
            <a:extLst>
              <a:ext uri="{FF2B5EF4-FFF2-40B4-BE49-F238E27FC236}">
                <a16:creationId xmlns:a16="http://schemas.microsoft.com/office/drawing/2014/main" id="{8B34CBA9-A7DF-4AF9-BE6B-466072B9419B}"/>
              </a:ext>
            </a:extLst>
          </p:cNvPr>
          <p:cNvGrpSpPr>
            <a:grpSpLocks noChangeAspect="1"/>
          </p:cNvGrpSpPr>
          <p:nvPr/>
        </p:nvGrpSpPr>
        <p:grpSpPr bwMode="auto">
          <a:xfrm rot="10800000">
            <a:off x="0" y="-38135"/>
            <a:ext cx="12195836" cy="3015391"/>
            <a:chOff x="2251" y="1766"/>
            <a:chExt cx="3179" cy="786"/>
          </a:xfrm>
        </p:grpSpPr>
        <p:sp>
          <p:nvSpPr>
            <p:cNvPr id="10" name="AutoShape 19">
              <a:extLst>
                <a:ext uri="{FF2B5EF4-FFF2-40B4-BE49-F238E27FC236}">
                  <a16:creationId xmlns:a16="http://schemas.microsoft.com/office/drawing/2014/main" id="{96FCD9DB-E733-4A9A-AE82-8B549D62680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251" y="1768"/>
              <a:ext cx="3178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Freeform 21">
              <a:extLst>
                <a:ext uri="{FF2B5EF4-FFF2-40B4-BE49-F238E27FC236}">
                  <a16:creationId xmlns:a16="http://schemas.microsoft.com/office/drawing/2014/main" id="{A8EA84D5-3A21-4E8F-B8BD-C7F2B7FC1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3" y="1766"/>
              <a:ext cx="3177" cy="786"/>
            </a:xfrm>
            <a:custGeom>
              <a:avLst/>
              <a:gdLst>
                <a:gd name="T0" fmla="*/ 5120 w 5120"/>
                <a:gd name="T1" fmla="*/ 246 h 1277"/>
                <a:gd name="T2" fmla="*/ 4536 w 5120"/>
                <a:gd name="T3" fmla="*/ 0 h 1277"/>
                <a:gd name="T4" fmla="*/ 2732 w 5120"/>
                <a:gd name="T5" fmla="*/ 1028 h 1277"/>
                <a:gd name="T6" fmla="*/ 1360 w 5120"/>
                <a:gd name="T7" fmla="*/ 460 h 1277"/>
                <a:gd name="T8" fmla="*/ 0 w 5120"/>
                <a:gd name="T9" fmla="*/ 1025 h 1277"/>
                <a:gd name="T10" fmla="*/ 0 w 5120"/>
                <a:gd name="T11" fmla="*/ 1277 h 1277"/>
                <a:gd name="T12" fmla="*/ 5120 w 5120"/>
                <a:gd name="T13" fmla="*/ 1277 h 1277"/>
                <a:gd name="T14" fmla="*/ 5120 w 5120"/>
                <a:gd name="T15" fmla="*/ 246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20" h="1277">
                  <a:moveTo>
                    <a:pt x="5120" y="246"/>
                  </a:moveTo>
                  <a:cubicBezTo>
                    <a:pt x="4927" y="104"/>
                    <a:pt x="4733" y="0"/>
                    <a:pt x="4536" y="0"/>
                  </a:cubicBezTo>
                  <a:cubicBezTo>
                    <a:pt x="3917" y="0"/>
                    <a:pt x="3348" y="1028"/>
                    <a:pt x="2732" y="1028"/>
                  </a:cubicBezTo>
                  <a:cubicBezTo>
                    <a:pt x="2116" y="1028"/>
                    <a:pt x="1979" y="460"/>
                    <a:pt x="1360" y="460"/>
                  </a:cubicBezTo>
                  <a:cubicBezTo>
                    <a:pt x="741" y="460"/>
                    <a:pt x="619" y="1025"/>
                    <a:pt x="0" y="1025"/>
                  </a:cubicBezTo>
                  <a:cubicBezTo>
                    <a:pt x="0" y="1277"/>
                    <a:pt x="0" y="1277"/>
                    <a:pt x="0" y="1277"/>
                  </a:cubicBezTo>
                  <a:cubicBezTo>
                    <a:pt x="5120" y="1277"/>
                    <a:pt x="5120" y="1277"/>
                    <a:pt x="5120" y="1277"/>
                  </a:cubicBezTo>
                  <a:lnTo>
                    <a:pt x="5120" y="246"/>
                  </a:lnTo>
                  <a:close/>
                </a:path>
              </a:pathLst>
            </a:custGeom>
            <a:solidFill>
              <a:srgbClr val="1E9F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F3F1044D-A860-4FE0-9CDA-C91F9CC37F7D}"/>
              </a:ext>
            </a:extLst>
          </p:cNvPr>
          <p:cNvSpPr txBox="1"/>
          <p:nvPr/>
        </p:nvSpPr>
        <p:spPr>
          <a:xfrm>
            <a:off x="689481" y="3353233"/>
            <a:ext cx="3305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  <a:sym typeface="+mn-lt"/>
              </a:rPr>
              <a:t>WE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  <a:sym typeface="+mn-lt"/>
              </a:rPr>
              <a:t>WILL BE BETTER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68FE205-A0BB-4547-88D1-D98376D2B737}"/>
              </a:ext>
            </a:extLst>
          </p:cNvPr>
          <p:cNvSpPr/>
          <p:nvPr/>
        </p:nvSpPr>
        <p:spPr>
          <a:xfrm>
            <a:off x="682757" y="3830457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kern="0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感谢聆听！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5033D55-FEFE-44E7-A17B-366A18D0B00F}"/>
              </a:ext>
            </a:extLst>
          </p:cNvPr>
          <p:cNvGrpSpPr/>
          <p:nvPr/>
        </p:nvGrpSpPr>
        <p:grpSpPr>
          <a:xfrm>
            <a:off x="802179" y="5011054"/>
            <a:ext cx="1573307" cy="396000"/>
            <a:chOff x="3119717" y="3186972"/>
            <a:chExt cx="1573307" cy="396000"/>
          </a:xfrm>
        </p:grpSpPr>
        <p:sp>
          <p:nvSpPr>
            <p:cNvPr id="15" name="圆角矩形 3">
              <a:extLst>
                <a:ext uri="{FF2B5EF4-FFF2-40B4-BE49-F238E27FC236}">
                  <a16:creationId xmlns:a16="http://schemas.microsoft.com/office/drawing/2014/main" id="{8B81B36B-D669-4FC2-B816-D04554F7AB82}"/>
                </a:ext>
              </a:extLst>
            </p:cNvPr>
            <p:cNvSpPr/>
            <p:nvPr/>
          </p:nvSpPr>
          <p:spPr>
            <a:xfrm>
              <a:off x="3119717" y="3186972"/>
              <a:ext cx="1573307" cy="396000"/>
            </a:xfrm>
            <a:prstGeom prst="roundRect">
              <a:avLst>
                <a:gd name="adj" fmla="val 50000"/>
              </a:avLst>
            </a:prstGeom>
            <a:solidFill>
              <a:srgbClr val="1E9FB5"/>
            </a:solidFill>
            <a:ln>
              <a:solidFill>
                <a:srgbClr val="1E9F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59FC834-0A4B-4161-B38B-925E27D970B8}"/>
                </a:ext>
              </a:extLst>
            </p:cNvPr>
            <p:cNvSpPr txBox="1"/>
            <p:nvPr/>
          </p:nvSpPr>
          <p:spPr>
            <a:xfrm>
              <a:off x="3528190" y="3231084"/>
              <a:ext cx="5293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rPr>
                <a:t>END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0330CD24-FC66-4E7E-AF85-B8C8DAD70DFF}"/>
              </a:ext>
            </a:extLst>
          </p:cNvPr>
          <p:cNvSpPr/>
          <p:nvPr/>
        </p:nvSpPr>
        <p:spPr>
          <a:xfrm>
            <a:off x="689481" y="4486762"/>
            <a:ext cx="181011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solidFill>
                  <a:prstClr val="white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PUT YOUR TEXT HERE</a:t>
            </a:r>
            <a:endParaRPr lang="zh-CN" altLang="en-US" sz="1100" dirty="0">
              <a:solidFill>
                <a:prstClr val="white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5963551-C02A-40D3-A1EC-D9C23CAC2BB2}"/>
              </a:ext>
            </a:extLst>
          </p:cNvPr>
          <p:cNvGrpSpPr/>
          <p:nvPr/>
        </p:nvGrpSpPr>
        <p:grpSpPr>
          <a:xfrm>
            <a:off x="6376840" y="1294588"/>
            <a:ext cx="4528762" cy="4528762"/>
            <a:chOff x="13597638" y="605140"/>
            <a:chExt cx="5647721" cy="5647721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23BB329B-7BEB-4D96-B485-D01F9FF18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3600628" y="608130"/>
              <a:ext cx="5641741" cy="5641741"/>
            </a:xfrm>
            <a:custGeom>
              <a:avLst/>
              <a:gdLst>
                <a:gd name="connsiteX0" fmla="*/ 2357120 w 4714240"/>
                <a:gd name="connsiteY0" fmla="*/ 0 h 4714240"/>
                <a:gd name="connsiteX1" fmla="*/ 4714240 w 4714240"/>
                <a:gd name="connsiteY1" fmla="*/ 2357120 h 4714240"/>
                <a:gd name="connsiteX2" fmla="*/ 2357120 w 4714240"/>
                <a:gd name="connsiteY2" fmla="*/ 4714240 h 4714240"/>
                <a:gd name="connsiteX3" fmla="*/ 0 w 4714240"/>
                <a:gd name="connsiteY3" fmla="*/ 2357120 h 4714240"/>
                <a:gd name="connsiteX4" fmla="*/ 2357120 w 4714240"/>
                <a:gd name="connsiteY4" fmla="*/ 0 h 4714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14240" h="4714240">
                  <a:moveTo>
                    <a:pt x="2357120" y="0"/>
                  </a:moveTo>
                  <a:cubicBezTo>
                    <a:pt x="3658921" y="0"/>
                    <a:pt x="4714240" y="1055319"/>
                    <a:pt x="4714240" y="2357120"/>
                  </a:cubicBezTo>
                  <a:cubicBezTo>
                    <a:pt x="4714240" y="3658921"/>
                    <a:pt x="3658921" y="4714240"/>
                    <a:pt x="2357120" y="4714240"/>
                  </a:cubicBezTo>
                  <a:cubicBezTo>
                    <a:pt x="1055319" y="4714240"/>
                    <a:pt x="0" y="3658921"/>
                    <a:pt x="0" y="2357120"/>
                  </a:cubicBezTo>
                  <a:cubicBezTo>
                    <a:pt x="0" y="1055319"/>
                    <a:pt x="1055319" y="0"/>
                    <a:pt x="2357120" y="0"/>
                  </a:cubicBezTo>
                  <a:close/>
                </a:path>
              </a:pathLst>
            </a:custGeom>
          </p:spPr>
        </p:pic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45F305A0-5A5B-4872-8B21-86920CFA083C}"/>
                </a:ext>
              </a:extLst>
            </p:cNvPr>
            <p:cNvSpPr/>
            <p:nvPr/>
          </p:nvSpPr>
          <p:spPr>
            <a:xfrm>
              <a:off x="13597638" y="605140"/>
              <a:ext cx="5647721" cy="5647721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F1C9BED5-D3DB-404F-B519-CB29378DEE24}"/>
              </a:ext>
            </a:extLst>
          </p:cNvPr>
          <p:cNvCxnSpPr/>
          <p:nvPr/>
        </p:nvCxnSpPr>
        <p:spPr>
          <a:xfrm flipV="1">
            <a:off x="9265920" y="3943981"/>
            <a:ext cx="3016432" cy="3016431"/>
          </a:xfrm>
          <a:prstGeom prst="line">
            <a:avLst/>
          </a:prstGeom>
          <a:ln w="57150">
            <a:solidFill>
              <a:srgbClr val="1E9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B101B0B-36CE-4EA2-A2C7-A4884715FC80}"/>
              </a:ext>
            </a:extLst>
          </p:cNvPr>
          <p:cNvGrpSpPr/>
          <p:nvPr/>
        </p:nvGrpSpPr>
        <p:grpSpPr>
          <a:xfrm>
            <a:off x="6396530" y="1301166"/>
            <a:ext cx="4531161" cy="4531161"/>
            <a:chOff x="13597638" y="605140"/>
            <a:chExt cx="5647721" cy="5647721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FEC13F61-6605-41A3-8147-16BEE1A21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3600628" y="608130"/>
              <a:ext cx="5641741" cy="5641741"/>
            </a:xfrm>
            <a:custGeom>
              <a:avLst/>
              <a:gdLst>
                <a:gd name="connsiteX0" fmla="*/ 2357120 w 4714240"/>
                <a:gd name="connsiteY0" fmla="*/ 0 h 4714240"/>
                <a:gd name="connsiteX1" fmla="*/ 4714240 w 4714240"/>
                <a:gd name="connsiteY1" fmla="*/ 2357120 h 4714240"/>
                <a:gd name="connsiteX2" fmla="*/ 2357120 w 4714240"/>
                <a:gd name="connsiteY2" fmla="*/ 4714240 h 4714240"/>
                <a:gd name="connsiteX3" fmla="*/ 0 w 4714240"/>
                <a:gd name="connsiteY3" fmla="*/ 2357120 h 4714240"/>
                <a:gd name="connsiteX4" fmla="*/ 2357120 w 4714240"/>
                <a:gd name="connsiteY4" fmla="*/ 0 h 4714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14240" h="4714240">
                  <a:moveTo>
                    <a:pt x="2357120" y="0"/>
                  </a:moveTo>
                  <a:cubicBezTo>
                    <a:pt x="3658921" y="0"/>
                    <a:pt x="4714240" y="1055319"/>
                    <a:pt x="4714240" y="2357120"/>
                  </a:cubicBezTo>
                  <a:cubicBezTo>
                    <a:pt x="4714240" y="3658921"/>
                    <a:pt x="3658921" y="4714240"/>
                    <a:pt x="2357120" y="4714240"/>
                  </a:cubicBezTo>
                  <a:cubicBezTo>
                    <a:pt x="1055319" y="4714240"/>
                    <a:pt x="0" y="3658921"/>
                    <a:pt x="0" y="2357120"/>
                  </a:cubicBezTo>
                  <a:cubicBezTo>
                    <a:pt x="0" y="1055319"/>
                    <a:pt x="1055319" y="0"/>
                    <a:pt x="2357120" y="0"/>
                  </a:cubicBezTo>
                  <a:close/>
                </a:path>
              </a:pathLst>
            </a:custGeom>
          </p:spPr>
        </p:pic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E740CCBB-D00A-41D9-BCD7-C030840DF170}"/>
                </a:ext>
              </a:extLst>
            </p:cNvPr>
            <p:cNvSpPr/>
            <p:nvPr/>
          </p:nvSpPr>
          <p:spPr>
            <a:xfrm>
              <a:off x="13597638" y="605140"/>
              <a:ext cx="5647721" cy="5647721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F60CC6F2-75A4-4954-95CC-428267C8EC1A}"/>
              </a:ext>
            </a:extLst>
          </p:cNvPr>
          <p:cNvSpPr txBox="1"/>
          <p:nvPr/>
        </p:nvSpPr>
        <p:spPr>
          <a:xfrm>
            <a:off x="7413116" y="1769020"/>
            <a:ext cx="13292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zh-CN" sz="5400">
                <a:solidFill>
                  <a:schemeClr val="bg1"/>
                </a:solidFill>
                <a:latin typeface="Agency FB" panose="020B0503020202020204" pitchFamily="34" charset="0"/>
                <a:ea typeface="华文琥珀" panose="02010800040101010101" pitchFamily="2" charset="-122"/>
              </a:rPr>
              <a:t>2020</a:t>
            </a:r>
            <a:endParaRPr lang="zh-CN" altLang="en-US" sz="5400" dirty="0">
              <a:solidFill>
                <a:schemeClr val="bg1"/>
              </a:solidFill>
              <a:latin typeface="Agency FB" panose="020B0503020202020204" pitchFamily="34" charset="0"/>
              <a:ea typeface="华文琥珀" panose="02010800040101010101" pitchFamily="2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C8BC1AA-8B4C-466A-8E06-FFA7E6214AF2}"/>
              </a:ext>
            </a:extLst>
          </p:cNvPr>
          <p:cNvGrpSpPr/>
          <p:nvPr/>
        </p:nvGrpSpPr>
        <p:grpSpPr>
          <a:xfrm>
            <a:off x="6487406" y="1169807"/>
            <a:ext cx="4935572" cy="4718603"/>
            <a:chOff x="6488738" y="1258316"/>
            <a:chExt cx="4935572" cy="4718603"/>
          </a:xfrm>
        </p:grpSpPr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69C5A42C-2CAF-46BF-8DD7-33F63C8EBEE4}"/>
                </a:ext>
              </a:extLst>
            </p:cNvPr>
            <p:cNvCxnSpPr/>
            <p:nvPr/>
          </p:nvCxnSpPr>
          <p:spPr>
            <a:xfrm flipV="1">
              <a:off x="6488738" y="5299138"/>
              <a:ext cx="677780" cy="677781"/>
            </a:xfrm>
            <a:prstGeom prst="line">
              <a:avLst/>
            </a:prstGeom>
            <a:ln w="9525">
              <a:solidFill>
                <a:srgbClr val="1E9F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07E49028-0D97-4FD6-8559-8509896D731F}"/>
                </a:ext>
              </a:extLst>
            </p:cNvPr>
            <p:cNvCxnSpPr/>
            <p:nvPr/>
          </p:nvCxnSpPr>
          <p:spPr>
            <a:xfrm flipV="1">
              <a:off x="10476114" y="1258316"/>
              <a:ext cx="948196" cy="948197"/>
            </a:xfrm>
            <a:prstGeom prst="line">
              <a:avLst/>
            </a:prstGeom>
            <a:ln w="9525">
              <a:solidFill>
                <a:srgbClr val="1E9F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50D6EBDD-CD06-48FF-9412-72EBCF8D6D25}"/>
                </a:ext>
              </a:extLst>
            </p:cNvPr>
            <p:cNvCxnSpPr/>
            <p:nvPr/>
          </p:nvCxnSpPr>
          <p:spPr>
            <a:xfrm flipV="1">
              <a:off x="6692804" y="5831130"/>
              <a:ext cx="96285" cy="96284"/>
            </a:xfrm>
            <a:prstGeom prst="line">
              <a:avLst/>
            </a:prstGeom>
            <a:ln w="9525">
              <a:solidFill>
                <a:srgbClr val="1E9F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3A02F4E0-D554-4254-ABB9-36C94550296B}"/>
              </a:ext>
            </a:extLst>
          </p:cNvPr>
          <p:cNvCxnSpPr/>
          <p:nvPr/>
        </p:nvCxnSpPr>
        <p:spPr>
          <a:xfrm flipV="1">
            <a:off x="10705188" y="1239280"/>
            <a:ext cx="431347" cy="431347"/>
          </a:xfrm>
          <a:prstGeom prst="line">
            <a:avLst/>
          </a:prstGeom>
          <a:ln w="9525">
            <a:solidFill>
              <a:srgbClr val="1E9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EA303125-C150-4656-AAD7-F1B45E09323C}"/>
              </a:ext>
            </a:extLst>
          </p:cNvPr>
          <p:cNvSpPr/>
          <p:nvPr/>
        </p:nvSpPr>
        <p:spPr>
          <a:xfrm>
            <a:off x="10032177" y="4942380"/>
            <a:ext cx="415926" cy="415926"/>
          </a:xfrm>
          <a:prstGeom prst="ellipse">
            <a:avLst/>
          </a:prstGeom>
          <a:solidFill>
            <a:srgbClr val="1E9FB5"/>
          </a:soli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444472D-EF8D-48AC-85AC-C967CF6109EA}"/>
              </a:ext>
            </a:extLst>
          </p:cNvPr>
          <p:cNvSpPr/>
          <p:nvPr/>
        </p:nvSpPr>
        <p:spPr>
          <a:xfrm>
            <a:off x="7309135" y="1515289"/>
            <a:ext cx="207963" cy="207963"/>
          </a:xfrm>
          <a:prstGeom prst="ellipse">
            <a:avLst/>
          </a:prstGeom>
          <a:solidFill>
            <a:srgbClr val="1E9FB5"/>
          </a:soli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E5717C5D-2560-46A7-AB68-D94EEC2768AC}"/>
              </a:ext>
            </a:extLst>
          </p:cNvPr>
          <p:cNvSpPr/>
          <p:nvPr/>
        </p:nvSpPr>
        <p:spPr>
          <a:xfrm>
            <a:off x="9875808" y="5393150"/>
            <a:ext cx="156369" cy="156369"/>
          </a:xfrm>
          <a:prstGeom prst="ellipse">
            <a:avLst/>
          </a:prstGeom>
          <a:solidFill>
            <a:srgbClr val="1E9FB5"/>
          </a:soli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D25ED995-00AC-408B-91B4-5806FE137900}"/>
              </a:ext>
            </a:extLst>
          </p:cNvPr>
          <p:cNvSpPr/>
          <p:nvPr/>
        </p:nvSpPr>
        <p:spPr>
          <a:xfrm>
            <a:off x="10534711" y="5105072"/>
            <a:ext cx="207963" cy="207963"/>
          </a:xfrm>
          <a:prstGeom prst="ellipse">
            <a:avLst/>
          </a:prstGeom>
          <a:solidFill>
            <a:srgbClr val="1E9FB5"/>
          </a:soli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F08FD6CD-B4EE-4329-A281-491FD4466BEA}"/>
              </a:ext>
            </a:extLst>
          </p:cNvPr>
          <p:cNvSpPr/>
          <p:nvPr/>
        </p:nvSpPr>
        <p:spPr>
          <a:xfrm>
            <a:off x="6276013" y="-78185"/>
            <a:ext cx="156369" cy="156369"/>
          </a:xfrm>
          <a:prstGeom prst="ellipse">
            <a:avLst/>
          </a:prstGeom>
          <a:solidFill>
            <a:srgbClr val="1E9FB5"/>
          </a:soli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0FC136E-02CA-4036-962F-C75B9E049584}"/>
              </a:ext>
            </a:extLst>
          </p:cNvPr>
          <p:cNvSpPr txBox="1"/>
          <p:nvPr/>
        </p:nvSpPr>
        <p:spPr>
          <a:xfrm>
            <a:off x="7184782" y="2899774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540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气象数据</a:t>
            </a:r>
            <a:endParaRPr lang="en-US" altLang="zh-CN" sz="5400">
              <a:solidFill>
                <a:schemeClr val="bg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 algn="dist"/>
            <a:r>
              <a:rPr lang="zh-CN" altLang="en-US" sz="540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分析系统</a:t>
            </a:r>
            <a:endParaRPr lang="zh-CN" altLang="en-US" sz="5400" dirty="0">
              <a:solidFill>
                <a:schemeClr val="bg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8210074"/>
      </p:ext>
    </p:extLst>
  </p:cSld>
  <p:clrMapOvr>
    <a:masterClrMapping/>
  </p:clrMapOvr>
  <p:transition spd="slow" advClick="0" advTm="3000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25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2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25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9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25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6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25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3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25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42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1" dur="500" fill="hold"/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2" dur="500" fill="hold"/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grpId="0" nodeType="withEffect" p14:presetBounceEnd="50000">
                                      <p:stCondLst>
                                        <p:cond delay="75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5" dur="500" fill="hold"/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6" dur="500" fill="hold"/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42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8" presetClass="emph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68" dur="2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2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1" dur="500" fill="hold"/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2" dur="500" fill="hold"/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2" fill="hold" nodeType="withEffect" p14:presetBounceEnd="50000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2" fill="hold" nodeType="withEffect" p14:presetBounceEnd="50000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2" fill="hold" nodeType="withEffect" p14:presetBounceEnd="50000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3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4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2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7" dur="500" fill="hold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8" dur="500" fill="hold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2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1" dur="500" fill="hold"/>
                                            <p:tgtEl>
                                              <p:spTgt spid="38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2" dur="500" fill="hold"/>
                                            <p:tgtEl>
                                              <p:spTgt spid="38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build="p"/>
          <p:bldP spid="13" grpId="0" build="p"/>
          <p:bldP spid="17" grpId="0"/>
          <p:bldP spid="27" grpId="0" build="p"/>
          <p:bldP spid="33" grpId="0" animBg="1"/>
          <p:bldP spid="34" grpId="0" animBg="1"/>
          <p:bldP spid="35" grpId="0" animBg="1"/>
          <p:bldP spid="36" grpId="0" animBg="1"/>
          <p:bldP spid="37" grpId="0" animBg="1"/>
          <p:bldP spid="38" grpId="0" build="p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25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2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25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9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25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6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25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3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25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42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grpId="0" nodeType="withEffect">
                                      <p:stCondLst>
                                        <p:cond delay="75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42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8" presetClass="emph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68" dur="2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38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38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build="p"/>
          <p:bldP spid="13" grpId="0" build="p"/>
          <p:bldP spid="17" grpId="0"/>
          <p:bldP spid="27" grpId="0" build="p"/>
          <p:bldP spid="33" grpId="0" animBg="1"/>
          <p:bldP spid="34" grpId="0" animBg="1"/>
          <p:bldP spid="35" grpId="0" animBg="1"/>
          <p:bldP spid="36" grpId="0" animBg="1"/>
          <p:bldP spid="37" grpId="0" animBg="1"/>
          <p:bldP spid="38" grpId="0" build="p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1B7D0"/>
      </a:accent1>
      <a:accent2>
        <a:srgbClr val="0187AC"/>
      </a:accent2>
      <a:accent3>
        <a:srgbClr val="1AA4BE"/>
      </a:accent3>
      <a:accent4>
        <a:srgbClr val="52C3CB"/>
      </a:accent4>
      <a:accent5>
        <a:srgbClr val="42BDC6"/>
      </a:accent5>
      <a:accent6>
        <a:srgbClr val="168EA6"/>
      </a:accent6>
      <a:hlink>
        <a:srgbClr val="41B7D0"/>
      </a:hlink>
      <a:folHlink>
        <a:srgbClr val="BFBFB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1363</Words>
  <Application>Microsoft Office PowerPoint</Application>
  <PresentationFormat>宽屏</PresentationFormat>
  <Paragraphs>242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等线</vt:lpstr>
      <vt:lpstr>等线 Light</vt:lpstr>
      <vt:lpstr>冬青黑体简体中文 W3</vt:lpstr>
      <vt:lpstr>方正粗黑宋简体</vt:lpstr>
      <vt:lpstr>微软雅黑</vt:lpstr>
      <vt:lpstr>造字工房朗倩（非商用）常规体</vt:lpstr>
      <vt:lpstr>Agency FB</vt:lpstr>
      <vt:lpstr>Arial</vt:lpstr>
      <vt:lpstr>Calibri</vt:lpstr>
      <vt:lpstr>Segoe UI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通用商务PPT模板</dc:title>
  <dc:creator>第一PPT</dc:creator>
  <cp:keywords>www.1ppt.com</cp:keywords>
  <dc:description>www.1ppt.com</dc:description>
  <cp:lastModifiedBy>C C</cp:lastModifiedBy>
  <cp:revision>133</cp:revision>
  <dcterms:created xsi:type="dcterms:W3CDTF">2017-04-19T01:52:51Z</dcterms:created>
  <dcterms:modified xsi:type="dcterms:W3CDTF">2020-07-09T12:00:44Z</dcterms:modified>
</cp:coreProperties>
</file>