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80" r:id="rId4"/>
    <p:sldId id="286" r:id="rId5"/>
    <p:sldId id="297" r:id="rId6"/>
    <p:sldId id="260" r:id="rId7"/>
    <p:sldId id="300" r:id="rId8"/>
    <p:sldId id="281" r:id="rId9"/>
    <p:sldId id="291" r:id="rId10"/>
    <p:sldId id="293" r:id="rId11"/>
    <p:sldId id="292" r:id="rId12"/>
    <p:sldId id="287" r:id="rId13"/>
    <p:sldId id="282" r:id="rId14"/>
    <p:sldId id="294" r:id="rId15"/>
    <p:sldId id="298" r:id="rId16"/>
    <p:sldId id="299" r:id="rId17"/>
    <p:sldId id="301" r:id="rId18"/>
    <p:sldId id="288" r:id="rId19"/>
    <p:sldId id="289" r:id="rId20"/>
    <p:sldId id="290" r:id="rId21"/>
    <p:sldId id="283" r:id="rId22"/>
    <p:sldId id="295" r:id="rId23"/>
    <p:sldId id="284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0614F06-EF3B-4A6A-92E8-75A2F6A50607}">
          <p14:sldIdLst>
            <p14:sldId id="256"/>
          </p14:sldIdLst>
        </p14:section>
        <p14:section name="无标题节" id="{F424BDA6-E7E0-4389-86DC-61E3FCFA7223}">
          <p14:sldIdLst>
            <p14:sldId id="258"/>
            <p14:sldId id="280"/>
            <p14:sldId id="286"/>
            <p14:sldId id="297"/>
            <p14:sldId id="260"/>
            <p14:sldId id="300"/>
            <p14:sldId id="281"/>
            <p14:sldId id="291"/>
            <p14:sldId id="293"/>
            <p14:sldId id="292"/>
            <p14:sldId id="287"/>
            <p14:sldId id="282"/>
            <p14:sldId id="294"/>
            <p14:sldId id="298"/>
            <p14:sldId id="299"/>
            <p14:sldId id="301"/>
            <p14:sldId id="288"/>
            <p14:sldId id="289"/>
            <p14:sldId id="290"/>
            <p14:sldId id="283"/>
            <p14:sldId id="295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6161"/>
    <a:srgbClr val="52C3CB"/>
    <a:srgbClr val="1AA4BE"/>
    <a:srgbClr val="137B8E"/>
    <a:srgbClr val="41B7D0"/>
    <a:srgbClr val="04C7FE"/>
    <a:srgbClr val="1E9FB5"/>
    <a:srgbClr val="1E7C8F"/>
    <a:srgbClr val="FED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" v="264" dt="2020-07-12T14:49:37.665"/>
    <p1510:client id="{6DD876DA-E917-4913-B704-2AD628EAFEB1}" v="172" dt="2020-07-12T23:40:44.800"/>
    <p1510:client id="{9D0F467C-F416-47F7-97D3-9246A0692C11}" v="295" dt="2020-07-12T23:46:10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02" y="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 C" userId="5cecaf08a5ef0283" providerId="LiveId" clId="{195B9300-BDC4-4967-9C9E-B27E985913F0}"/>
    <pc:docChg chg="undo custSel addSld delSld modSld modSection">
      <pc:chgData name="C C" userId="5cecaf08a5ef0283" providerId="LiveId" clId="{195B9300-BDC4-4967-9C9E-B27E985913F0}" dt="2020-07-13T00:21:51.130" v="1441" actId="1035"/>
      <pc:docMkLst>
        <pc:docMk/>
      </pc:docMkLst>
      <pc:sldChg chg="addSp delSp modSp mod delAnim modAnim">
        <pc:chgData name="C C" userId="5cecaf08a5ef0283" providerId="LiveId" clId="{195B9300-BDC4-4967-9C9E-B27E985913F0}" dt="2020-07-12T17:43:05.906" v="806" actId="14100"/>
        <pc:sldMkLst>
          <pc:docMk/>
          <pc:sldMk cId="1124281272" sldId="260"/>
        </pc:sldMkLst>
        <pc:spChg chg="mod">
          <ac:chgData name="C C" userId="5cecaf08a5ef0283" providerId="LiveId" clId="{195B9300-BDC4-4967-9C9E-B27E985913F0}" dt="2020-07-12T17:40:24.425" v="698" actId="1036"/>
          <ac:spMkLst>
            <pc:docMk/>
            <pc:sldMk cId="1124281272" sldId="260"/>
            <ac:spMk id="11" creationId="{440151C6-BF51-4E93-8C7A-731B4752DB61}"/>
          </ac:spMkLst>
        </pc:spChg>
        <pc:spChg chg="mod">
          <ac:chgData name="C C" userId="5cecaf08a5ef0283" providerId="LiveId" clId="{195B9300-BDC4-4967-9C9E-B27E985913F0}" dt="2020-07-12T17:41:56.145" v="774" actId="1036"/>
          <ac:spMkLst>
            <pc:docMk/>
            <pc:sldMk cId="1124281272" sldId="260"/>
            <ac:spMk id="33" creationId="{AA7F3B2D-A5CC-4877-80B0-511A124780EE}"/>
          </ac:spMkLst>
        </pc:spChg>
        <pc:spChg chg="mod">
          <ac:chgData name="C C" userId="5cecaf08a5ef0283" providerId="LiveId" clId="{195B9300-BDC4-4967-9C9E-B27E985913F0}" dt="2020-07-12T17:40:36.750" v="702" actId="27636"/>
          <ac:spMkLst>
            <pc:docMk/>
            <pc:sldMk cId="1124281272" sldId="260"/>
            <ac:spMk id="34" creationId="{1CC93CC9-FF17-45E7-9D1E-7ADDB7348A64}"/>
          </ac:spMkLst>
        </pc:spChg>
        <pc:spChg chg="mod">
          <ac:chgData name="C C" userId="5cecaf08a5ef0283" providerId="LiveId" clId="{195B9300-BDC4-4967-9C9E-B27E985913F0}" dt="2020-07-12T17:40:19.358" v="674" actId="1036"/>
          <ac:spMkLst>
            <pc:docMk/>
            <pc:sldMk cId="1124281272" sldId="260"/>
            <ac:spMk id="37" creationId="{378A0B77-B8BA-451D-A772-96721C29DCE4}"/>
          </ac:spMkLst>
        </pc:spChg>
        <pc:spChg chg="mod">
          <ac:chgData name="C C" userId="5cecaf08a5ef0283" providerId="LiveId" clId="{195B9300-BDC4-4967-9C9E-B27E985913F0}" dt="2020-07-12T17:40:19.358" v="674" actId="1036"/>
          <ac:spMkLst>
            <pc:docMk/>
            <pc:sldMk cId="1124281272" sldId="260"/>
            <ac:spMk id="38" creationId="{B4F5E2E7-6556-4D75-8C82-FAAC24A15A69}"/>
          </ac:spMkLst>
        </pc:spChg>
        <pc:spChg chg="mod">
          <ac:chgData name="C C" userId="5cecaf08a5ef0283" providerId="LiveId" clId="{195B9300-BDC4-4967-9C9E-B27E985913F0}" dt="2020-07-12T17:40:19.358" v="674" actId="1036"/>
          <ac:spMkLst>
            <pc:docMk/>
            <pc:sldMk cId="1124281272" sldId="260"/>
            <ac:spMk id="39" creationId="{A482FF3C-00D6-48DF-8FA4-BEF0624D8DCD}"/>
          </ac:spMkLst>
        </pc:spChg>
        <pc:spChg chg="mod">
          <ac:chgData name="C C" userId="5cecaf08a5ef0283" providerId="LiveId" clId="{195B9300-BDC4-4967-9C9E-B27E985913F0}" dt="2020-07-12T17:41:18.572" v="718" actId="27636"/>
          <ac:spMkLst>
            <pc:docMk/>
            <pc:sldMk cId="1124281272" sldId="260"/>
            <ac:spMk id="43" creationId="{57B03851-355F-4175-B1A9-E1005BF9010F}"/>
          </ac:spMkLst>
        </pc:spChg>
        <pc:spChg chg="mod">
          <ac:chgData name="C C" userId="5cecaf08a5ef0283" providerId="LiveId" clId="{195B9300-BDC4-4967-9C9E-B27E985913F0}" dt="2020-07-12T17:41:27.592" v="721" actId="403"/>
          <ac:spMkLst>
            <pc:docMk/>
            <pc:sldMk cId="1124281272" sldId="260"/>
            <ac:spMk id="44" creationId="{B13642D3-F4F4-4E59-AE97-307DD0B29A90}"/>
          </ac:spMkLst>
        </pc:spChg>
        <pc:spChg chg="mod">
          <ac:chgData name="C C" userId="5cecaf08a5ef0283" providerId="LiveId" clId="{195B9300-BDC4-4967-9C9E-B27E985913F0}" dt="2020-07-12T17:32:20.887" v="461"/>
          <ac:spMkLst>
            <pc:docMk/>
            <pc:sldMk cId="1124281272" sldId="260"/>
            <ac:spMk id="45" creationId="{77BB95E5-983E-4750-9B02-DF2A3047AB50}"/>
          </ac:spMkLst>
        </pc:spChg>
        <pc:spChg chg="mod">
          <ac:chgData name="C C" userId="5cecaf08a5ef0283" providerId="LiveId" clId="{195B9300-BDC4-4967-9C9E-B27E985913F0}" dt="2020-07-12T17:32:23.898" v="462" actId="20577"/>
          <ac:spMkLst>
            <pc:docMk/>
            <pc:sldMk cId="1124281272" sldId="260"/>
            <ac:spMk id="46" creationId="{02FD9C56-62B6-4A71-A272-83DCADD04CC3}"/>
          </ac:spMkLst>
        </pc:spChg>
        <pc:spChg chg="add del mod">
          <ac:chgData name="C C" userId="5cecaf08a5ef0283" providerId="LiveId" clId="{195B9300-BDC4-4967-9C9E-B27E985913F0}" dt="2020-07-12T17:41:13.996" v="714" actId="478"/>
          <ac:spMkLst>
            <pc:docMk/>
            <pc:sldMk cId="1124281272" sldId="260"/>
            <ac:spMk id="47" creationId="{9CDEED94-85FC-4CED-B2D6-EE971CAEC983}"/>
          </ac:spMkLst>
        </pc:spChg>
        <pc:spChg chg="mod">
          <ac:chgData name="C C" userId="5cecaf08a5ef0283" providerId="LiveId" clId="{195B9300-BDC4-4967-9C9E-B27E985913F0}" dt="2020-07-12T17:40:53.065" v="707" actId="27636"/>
          <ac:spMkLst>
            <pc:docMk/>
            <pc:sldMk cId="1124281272" sldId="260"/>
            <ac:spMk id="63" creationId="{EE7A5BED-53A1-49C2-AEEF-3B4AF0A8DD9B}"/>
          </ac:spMkLst>
        </pc:spChg>
        <pc:spChg chg="mod">
          <ac:chgData name="C C" userId="5cecaf08a5ef0283" providerId="LiveId" clId="{195B9300-BDC4-4967-9C9E-B27E985913F0}" dt="2020-07-12T17:42:09.729" v="796"/>
          <ac:spMkLst>
            <pc:docMk/>
            <pc:sldMk cId="1124281272" sldId="260"/>
            <ac:spMk id="64" creationId="{97C0B1CB-92E5-455A-A89D-6F89B0C2CB80}"/>
          </ac:spMkLst>
        </pc:spChg>
        <pc:spChg chg="del">
          <ac:chgData name="C C" userId="5cecaf08a5ef0283" providerId="LiveId" clId="{195B9300-BDC4-4967-9C9E-B27E985913F0}" dt="2020-07-12T17:09:16.603" v="136" actId="478"/>
          <ac:spMkLst>
            <pc:docMk/>
            <pc:sldMk cId="1124281272" sldId="260"/>
            <ac:spMk id="69" creationId="{32E3BA95-97BF-4AE5-A1A9-F2393D7A38A9}"/>
          </ac:spMkLst>
        </pc:spChg>
        <pc:grpChg chg="mod">
          <ac:chgData name="C C" userId="5cecaf08a5ef0283" providerId="LiveId" clId="{195B9300-BDC4-4967-9C9E-B27E985913F0}" dt="2020-07-12T17:41:51.776" v="768" actId="1036"/>
          <ac:grpSpMkLst>
            <pc:docMk/>
            <pc:sldMk cId="1124281272" sldId="260"/>
            <ac:grpSpMk id="10" creationId="{4DEED1CC-528E-46B9-A138-8EF8A9510CF6}"/>
          </ac:grpSpMkLst>
        </pc:grpChg>
        <pc:grpChg chg="del">
          <ac:chgData name="C C" userId="5cecaf08a5ef0283" providerId="LiveId" clId="{195B9300-BDC4-4967-9C9E-B27E985913F0}" dt="2020-07-12T17:32:34.593" v="464" actId="478"/>
          <ac:grpSpMkLst>
            <pc:docMk/>
            <pc:sldMk cId="1124281272" sldId="260"/>
            <ac:grpSpMk id="19" creationId="{C940F19A-489C-465B-B787-97F4E525B800}"/>
          </ac:grpSpMkLst>
        </pc:grpChg>
        <pc:grpChg chg="mod">
          <ac:chgData name="C C" userId="5cecaf08a5ef0283" providerId="LiveId" clId="{195B9300-BDC4-4967-9C9E-B27E985913F0}" dt="2020-07-12T17:41:42.798" v="749" actId="1036"/>
          <ac:grpSpMkLst>
            <pc:docMk/>
            <pc:sldMk cId="1124281272" sldId="260"/>
            <ac:grpSpMk id="20" creationId="{06616F92-2549-47ED-AA3B-5C0B34E7FF31}"/>
          </ac:grpSpMkLst>
        </pc:grpChg>
        <pc:grpChg chg="del">
          <ac:chgData name="C C" userId="5cecaf08a5ef0283" providerId="LiveId" clId="{195B9300-BDC4-4967-9C9E-B27E985913F0}" dt="2020-07-12T17:32:29.995" v="463" actId="478"/>
          <ac:grpSpMkLst>
            <pc:docMk/>
            <pc:sldMk cId="1124281272" sldId="260"/>
            <ac:grpSpMk id="21" creationId="{B44184A9-05AA-4FB1-9C4E-57AD24882122}"/>
          </ac:grpSpMkLst>
        </pc:grpChg>
        <pc:grpChg chg="mod">
          <ac:chgData name="C C" userId="5cecaf08a5ef0283" providerId="LiveId" clId="{195B9300-BDC4-4967-9C9E-B27E985913F0}" dt="2020-07-12T17:40:19.358" v="674" actId="1036"/>
          <ac:grpSpMkLst>
            <pc:docMk/>
            <pc:sldMk cId="1124281272" sldId="260"/>
            <ac:grpSpMk id="22" creationId="{C238BA9A-7AEA-4E7F-ABBB-A10C758B4258}"/>
          </ac:grpSpMkLst>
        </pc:grpChg>
        <pc:grpChg chg="mod">
          <ac:chgData name="C C" userId="5cecaf08a5ef0283" providerId="LiveId" clId="{195B9300-BDC4-4967-9C9E-B27E985913F0}" dt="2020-07-12T17:41:58.765" v="781" actId="1036"/>
          <ac:grpSpMkLst>
            <pc:docMk/>
            <pc:sldMk cId="1124281272" sldId="260"/>
            <ac:grpSpMk id="24" creationId="{79BC8925-B721-4724-9460-F1C721032A1E}"/>
          </ac:grpSpMkLst>
        </pc:grpChg>
        <pc:picChg chg="add del mod">
          <ac:chgData name="C C" userId="5cecaf08a5ef0283" providerId="LiveId" clId="{195B9300-BDC4-4967-9C9E-B27E985913F0}" dt="2020-07-12T17:14:24.772" v="140" actId="478"/>
          <ac:picMkLst>
            <pc:docMk/>
            <pc:sldMk cId="1124281272" sldId="260"/>
            <ac:picMk id="3" creationId="{354FC753-7F7B-4E22-B7B4-F60DC0648556}"/>
          </ac:picMkLst>
        </pc:picChg>
        <pc:picChg chg="add mod modCrop">
          <ac:chgData name="C C" userId="5cecaf08a5ef0283" providerId="LiveId" clId="{195B9300-BDC4-4967-9C9E-B27E985913F0}" dt="2020-07-12T17:43:05.906" v="806" actId="14100"/>
          <ac:picMkLst>
            <pc:docMk/>
            <pc:sldMk cId="1124281272" sldId="260"/>
            <ac:picMk id="4" creationId="{00ECBF69-8FFD-449D-9EAD-DBB3F6C93D9C}"/>
          </ac:picMkLst>
        </pc:picChg>
      </pc:sldChg>
      <pc:sldChg chg="modSp mod">
        <pc:chgData name="C C" userId="5cecaf08a5ef0283" providerId="LiveId" clId="{195B9300-BDC4-4967-9C9E-B27E985913F0}" dt="2020-07-12T17:46:45.800" v="879" actId="1076"/>
        <pc:sldMkLst>
          <pc:docMk/>
          <pc:sldMk cId="247623570" sldId="271"/>
        </pc:sldMkLst>
        <pc:spChg chg="mod">
          <ac:chgData name="C C" userId="5cecaf08a5ef0283" providerId="LiveId" clId="{195B9300-BDC4-4967-9C9E-B27E985913F0}" dt="2020-07-12T17:46:45.800" v="879" actId="1076"/>
          <ac:spMkLst>
            <pc:docMk/>
            <pc:sldMk cId="247623570" sldId="271"/>
            <ac:spMk id="66" creationId="{68A62CC5-111C-4FA5-9E40-F7336DB24A34}"/>
          </ac:spMkLst>
        </pc:spChg>
      </pc:sldChg>
      <pc:sldChg chg="delSp mod delAnim">
        <pc:chgData name="C C" userId="5cecaf08a5ef0283" providerId="LiveId" clId="{195B9300-BDC4-4967-9C9E-B27E985913F0}" dt="2020-07-12T17:51:33.133" v="1248" actId="478"/>
        <pc:sldMkLst>
          <pc:docMk/>
          <pc:sldMk cId="748210074" sldId="284"/>
        </pc:sldMkLst>
        <pc:spChg chg="del">
          <ac:chgData name="C C" userId="5cecaf08a5ef0283" providerId="LiveId" clId="{195B9300-BDC4-4967-9C9E-B27E985913F0}" dt="2020-07-12T17:51:33.133" v="1248" actId="478"/>
          <ac:spMkLst>
            <pc:docMk/>
            <pc:sldMk cId="748210074" sldId="284"/>
            <ac:spMk id="17" creationId="{0330CD24-FC66-4E7E-AF85-B8C8DAD70DFF}"/>
          </ac:spMkLst>
        </pc:spChg>
      </pc:sldChg>
      <pc:sldChg chg="modSp">
        <pc:chgData name="C C" userId="5cecaf08a5ef0283" providerId="LiveId" clId="{195B9300-BDC4-4967-9C9E-B27E985913F0}" dt="2020-07-12T14:29:14.579" v="132"/>
        <pc:sldMkLst>
          <pc:docMk/>
          <pc:sldMk cId="119161681" sldId="286"/>
        </pc:sldMkLst>
        <pc:spChg chg="mod">
          <ac:chgData name="C C" userId="5cecaf08a5ef0283" providerId="LiveId" clId="{195B9300-BDC4-4967-9C9E-B27E985913F0}" dt="2020-07-12T14:29:14.579" v="132"/>
          <ac:spMkLst>
            <pc:docMk/>
            <pc:sldMk cId="119161681" sldId="286"/>
            <ac:spMk id="86" creationId="{8CEB9617-0125-4092-9F5E-8A486FD65BD3}"/>
          </ac:spMkLst>
        </pc:spChg>
        <pc:spChg chg="mod">
          <ac:chgData name="C C" userId="5cecaf08a5ef0283" providerId="LiveId" clId="{195B9300-BDC4-4967-9C9E-B27E985913F0}" dt="2020-07-12T07:02:14.711" v="58"/>
          <ac:spMkLst>
            <pc:docMk/>
            <pc:sldMk cId="119161681" sldId="286"/>
            <ac:spMk id="87" creationId="{F6DFA362-22F3-4299-8B8A-F37576CF24A3}"/>
          </ac:spMkLst>
        </pc:spChg>
        <pc:spChg chg="mod">
          <ac:chgData name="C C" userId="5cecaf08a5ef0283" providerId="LiveId" clId="{195B9300-BDC4-4967-9C9E-B27E985913F0}" dt="2020-07-12T07:02:03.619" v="36"/>
          <ac:spMkLst>
            <pc:docMk/>
            <pc:sldMk cId="119161681" sldId="286"/>
            <ac:spMk id="88" creationId="{97F3A47A-BC1D-404A-B2A6-3DCC5ECF3B71}"/>
          </ac:spMkLst>
        </pc:spChg>
      </pc:sldChg>
      <pc:sldChg chg="modSp mod">
        <pc:chgData name="C C" userId="5cecaf08a5ef0283" providerId="LiveId" clId="{195B9300-BDC4-4967-9C9E-B27E985913F0}" dt="2020-07-13T00:21:51.130" v="1441" actId="1035"/>
        <pc:sldMkLst>
          <pc:docMk/>
          <pc:sldMk cId="3721679500" sldId="287"/>
        </pc:sldMkLst>
        <pc:spChg chg="mod">
          <ac:chgData name="C C" userId="5cecaf08a5ef0283" providerId="LiveId" clId="{195B9300-BDC4-4967-9C9E-B27E985913F0}" dt="2020-07-13T00:21:47.007" v="1415" actId="1035"/>
          <ac:spMkLst>
            <pc:docMk/>
            <pc:sldMk cId="3721679500" sldId="287"/>
            <ac:spMk id="28" creationId="{8B2A63BD-C0AF-4A5E-84F0-D19B116F1719}"/>
          </ac:spMkLst>
        </pc:spChg>
        <pc:spChg chg="mod">
          <ac:chgData name="C C" userId="5cecaf08a5ef0283" providerId="LiveId" clId="{195B9300-BDC4-4967-9C9E-B27E985913F0}" dt="2020-07-13T00:21:47.007" v="1415" actId="1035"/>
          <ac:spMkLst>
            <pc:docMk/>
            <pc:sldMk cId="3721679500" sldId="287"/>
            <ac:spMk id="29" creationId="{189A03E7-FE72-4C43-912C-222531842275}"/>
          </ac:spMkLst>
        </pc:spChg>
        <pc:grpChg chg="mod">
          <ac:chgData name="C C" userId="5cecaf08a5ef0283" providerId="LiveId" clId="{195B9300-BDC4-4967-9C9E-B27E985913F0}" dt="2020-07-13T00:21:13.179" v="1291" actId="1036"/>
          <ac:grpSpMkLst>
            <pc:docMk/>
            <pc:sldMk cId="3721679500" sldId="287"/>
            <ac:grpSpMk id="7" creationId="{8E108FC9-8141-4540-B438-AA78FE168007}"/>
          </ac:grpSpMkLst>
        </pc:grpChg>
        <pc:grpChg chg="mod">
          <ac:chgData name="C C" userId="5cecaf08a5ef0283" providerId="LiveId" clId="{195B9300-BDC4-4967-9C9E-B27E985913F0}" dt="2020-07-13T00:21:13.179" v="1291" actId="1036"/>
          <ac:grpSpMkLst>
            <pc:docMk/>
            <pc:sldMk cId="3721679500" sldId="287"/>
            <ac:grpSpMk id="8" creationId="{EFB54B39-1814-4044-BD20-D5E3D459A631}"/>
          </ac:grpSpMkLst>
        </pc:grpChg>
        <pc:grpChg chg="mod">
          <ac:chgData name="C C" userId="5cecaf08a5ef0283" providerId="LiveId" clId="{195B9300-BDC4-4967-9C9E-B27E985913F0}" dt="2020-07-13T00:21:13.179" v="1291" actId="1036"/>
          <ac:grpSpMkLst>
            <pc:docMk/>
            <pc:sldMk cId="3721679500" sldId="287"/>
            <ac:grpSpMk id="20" creationId="{569A4736-4596-4500-A18B-923BCC544FC1}"/>
          </ac:grpSpMkLst>
        </pc:grpChg>
        <pc:cxnChg chg="mod">
          <ac:chgData name="C C" userId="5cecaf08a5ef0283" providerId="LiveId" clId="{195B9300-BDC4-4967-9C9E-B27E985913F0}" dt="2020-07-13T00:21:20.333" v="1317" actId="1036"/>
          <ac:cxnSpMkLst>
            <pc:docMk/>
            <pc:sldMk cId="3721679500" sldId="287"/>
            <ac:cxnSpMk id="21" creationId="{17C3634D-1B14-44DD-8029-16F6DFC0D7AA}"/>
          </ac:cxnSpMkLst>
        </pc:cxnChg>
        <pc:cxnChg chg="mod">
          <ac:chgData name="C C" userId="5cecaf08a5ef0283" providerId="LiveId" clId="{195B9300-BDC4-4967-9C9E-B27E985913F0}" dt="2020-07-13T00:21:51.130" v="1441" actId="1035"/>
          <ac:cxnSpMkLst>
            <pc:docMk/>
            <pc:sldMk cId="3721679500" sldId="287"/>
            <ac:cxnSpMk id="22" creationId="{50097684-E3A4-4500-8D20-EBD22C7834F0}"/>
          </ac:cxnSpMkLst>
        </pc:cxnChg>
      </pc:sldChg>
      <pc:sldChg chg="add">
        <pc:chgData name="C C" userId="5cecaf08a5ef0283" providerId="LiveId" clId="{195B9300-BDC4-4967-9C9E-B27E985913F0}" dt="2020-07-12T14:29:45.211" v="133"/>
        <pc:sldMkLst>
          <pc:docMk/>
          <pc:sldMk cId="2162016438" sldId="288"/>
        </pc:sldMkLst>
      </pc:sldChg>
      <pc:sldChg chg="add">
        <pc:chgData name="C C" userId="5cecaf08a5ef0283" providerId="LiveId" clId="{195B9300-BDC4-4967-9C9E-B27E985913F0}" dt="2020-07-12T14:29:45.211" v="133"/>
        <pc:sldMkLst>
          <pc:docMk/>
          <pc:sldMk cId="1783804615" sldId="289"/>
        </pc:sldMkLst>
      </pc:sldChg>
      <pc:sldChg chg="add">
        <pc:chgData name="C C" userId="5cecaf08a5ef0283" providerId="LiveId" clId="{195B9300-BDC4-4967-9C9E-B27E985913F0}" dt="2020-07-12T14:29:45.211" v="133"/>
        <pc:sldMkLst>
          <pc:docMk/>
          <pc:sldMk cId="1782776736" sldId="290"/>
        </pc:sldMkLst>
      </pc:sldChg>
      <pc:sldChg chg="modSp mod">
        <pc:chgData name="C C" userId="5cecaf08a5ef0283" providerId="LiveId" clId="{195B9300-BDC4-4967-9C9E-B27E985913F0}" dt="2020-07-12T17:44:40.807" v="866" actId="1037"/>
        <pc:sldMkLst>
          <pc:docMk/>
          <pc:sldMk cId="1709499190" sldId="291"/>
        </pc:sldMkLst>
        <pc:spChg chg="mod">
          <ac:chgData name="C C" userId="5cecaf08a5ef0283" providerId="LiveId" clId="{195B9300-BDC4-4967-9C9E-B27E985913F0}" dt="2020-07-12T17:43:49.368" v="831" actId="1036"/>
          <ac:spMkLst>
            <pc:docMk/>
            <pc:sldMk cId="1709499190" sldId="291"/>
            <ac:spMk id="20" creationId="{D0A48B82-7605-4D46-AA0D-BFFCB96A66FD}"/>
          </ac:spMkLst>
        </pc:spChg>
        <pc:spChg chg="mod">
          <ac:chgData name="C C" userId="5cecaf08a5ef0283" providerId="LiveId" clId="{195B9300-BDC4-4967-9C9E-B27E985913F0}" dt="2020-07-12T17:43:37.563" v="811" actId="403"/>
          <ac:spMkLst>
            <pc:docMk/>
            <pc:sldMk cId="1709499190" sldId="291"/>
            <ac:spMk id="21" creationId="{BC81AF02-4242-4DE1-BAA8-13BDD90445A0}"/>
          </ac:spMkLst>
        </pc:spChg>
        <pc:spChg chg="mod">
          <ac:chgData name="C C" userId="5cecaf08a5ef0283" providerId="LiveId" clId="{195B9300-BDC4-4967-9C9E-B27E985913F0}" dt="2020-07-12T17:43:55.623" v="841" actId="1036"/>
          <ac:spMkLst>
            <pc:docMk/>
            <pc:sldMk cId="1709499190" sldId="291"/>
            <ac:spMk id="22" creationId="{1386083A-3A35-406D-B08D-116633915239}"/>
          </ac:spMkLst>
        </pc:spChg>
        <pc:spChg chg="mod">
          <ac:chgData name="C C" userId="5cecaf08a5ef0283" providerId="LiveId" clId="{195B9300-BDC4-4967-9C9E-B27E985913F0}" dt="2020-07-12T17:43:37.563" v="811" actId="403"/>
          <ac:spMkLst>
            <pc:docMk/>
            <pc:sldMk cId="1709499190" sldId="291"/>
            <ac:spMk id="23" creationId="{2A41E0A9-BE30-4BA7-8B4D-35CBE03A861B}"/>
          </ac:spMkLst>
        </pc:spChg>
        <pc:spChg chg="mod">
          <ac:chgData name="C C" userId="5cecaf08a5ef0283" providerId="LiveId" clId="{195B9300-BDC4-4967-9C9E-B27E985913F0}" dt="2020-07-12T17:43:44.108" v="821" actId="1036"/>
          <ac:spMkLst>
            <pc:docMk/>
            <pc:sldMk cId="1709499190" sldId="291"/>
            <ac:spMk id="24" creationId="{AD79A260-DD20-46DA-A274-000163D90551}"/>
          </ac:spMkLst>
        </pc:spChg>
        <pc:spChg chg="mod">
          <ac:chgData name="C C" userId="5cecaf08a5ef0283" providerId="LiveId" clId="{195B9300-BDC4-4967-9C9E-B27E985913F0}" dt="2020-07-12T17:43:37.563" v="811" actId="403"/>
          <ac:spMkLst>
            <pc:docMk/>
            <pc:sldMk cId="1709499190" sldId="291"/>
            <ac:spMk id="25" creationId="{DD099E41-89A6-40A1-A4F2-9FC7EC416EBE}"/>
          </ac:spMkLst>
        </pc:spChg>
        <pc:spChg chg="mod">
          <ac:chgData name="C C" userId="5cecaf08a5ef0283" providerId="LiveId" clId="{195B9300-BDC4-4967-9C9E-B27E985913F0}" dt="2020-07-12T17:43:37.563" v="811" actId="403"/>
          <ac:spMkLst>
            <pc:docMk/>
            <pc:sldMk cId="1709499190" sldId="291"/>
            <ac:spMk id="34" creationId="{A42E8AA1-5E66-4C08-B17E-3A736BA168CE}"/>
          </ac:spMkLst>
        </pc:spChg>
        <pc:spChg chg="mod">
          <ac:chgData name="C C" userId="5cecaf08a5ef0283" providerId="LiveId" clId="{195B9300-BDC4-4967-9C9E-B27E985913F0}" dt="2020-07-12T17:44:25.389" v="858" actId="27636"/>
          <ac:spMkLst>
            <pc:docMk/>
            <pc:sldMk cId="1709499190" sldId="291"/>
            <ac:spMk id="35" creationId="{2E05941D-7CEF-4D8C-BF10-BBFB660A4926}"/>
          </ac:spMkLst>
        </pc:spChg>
        <pc:grpChg chg="mod">
          <ac:chgData name="C C" userId="5cecaf08a5ef0283" providerId="LiveId" clId="{195B9300-BDC4-4967-9C9E-B27E985913F0}" dt="2020-07-12T17:44:21.211" v="856" actId="14100"/>
          <ac:grpSpMkLst>
            <pc:docMk/>
            <pc:sldMk cId="1709499190" sldId="291"/>
            <ac:grpSpMk id="4" creationId="{857BF81B-A2C8-413F-A48E-9530744A5098}"/>
          </ac:grpSpMkLst>
        </pc:grpChg>
        <pc:grpChg chg="mod">
          <ac:chgData name="C C" userId="5cecaf08a5ef0283" providerId="LiveId" clId="{195B9300-BDC4-4967-9C9E-B27E985913F0}" dt="2020-07-12T17:44:40.807" v="866" actId="1037"/>
          <ac:grpSpMkLst>
            <pc:docMk/>
            <pc:sldMk cId="1709499190" sldId="291"/>
            <ac:grpSpMk id="11" creationId="{3508ABFB-4717-4866-A69C-A878EC6EA4D7}"/>
          </ac:grpSpMkLst>
        </pc:grpChg>
      </pc:sldChg>
      <pc:sldChg chg="addSp delSp modSp mod delAnim modAnim">
        <pc:chgData name="C C" userId="5cecaf08a5ef0283" providerId="LiveId" clId="{195B9300-BDC4-4967-9C9E-B27E985913F0}" dt="2020-07-12T17:50:06.791" v="1246" actId="14100"/>
        <pc:sldMkLst>
          <pc:docMk/>
          <pc:sldMk cId="3517014621" sldId="293"/>
        </pc:sldMkLst>
        <pc:spChg chg="add del mod">
          <ac:chgData name="C C" userId="5cecaf08a5ef0283" providerId="LiveId" clId="{195B9300-BDC4-4967-9C9E-B27E985913F0}" dt="2020-07-12T17:46:27.894" v="878"/>
          <ac:spMkLst>
            <pc:docMk/>
            <pc:sldMk cId="3517014621" sldId="293"/>
            <ac:spMk id="7" creationId="{2A0552ED-1FDA-4749-BB72-4F4536CD383C}"/>
          </ac:spMkLst>
        </pc:spChg>
        <pc:spChg chg="add mod">
          <ac:chgData name="C C" userId="5cecaf08a5ef0283" providerId="LiveId" clId="{195B9300-BDC4-4967-9C9E-B27E985913F0}" dt="2020-07-12T17:48:30.425" v="1113" actId="1076"/>
          <ac:spMkLst>
            <pc:docMk/>
            <pc:sldMk cId="3517014621" sldId="293"/>
            <ac:spMk id="10" creationId="{03608622-D41C-49F0-9DE0-12475C3428AF}"/>
          </ac:spMkLst>
        </pc:spChg>
        <pc:spChg chg="add del mod">
          <ac:chgData name="C C" userId="5cecaf08a5ef0283" providerId="LiveId" clId="{195B9300-BDC4-4967-9C9E-B27E985913F0}" dt="2020-07-12T17:47:51.787" v="1053" actId="478"/>
          <ac:spMkLst>
            <pc:docMk/>
            <pc:sldMk cId="3517014621" sldId="293"/>
            <ac:spMk id="11" creationId="{AE4612AB-B142-4F0C-A5FC-EBF7AD7AA726}"/>
          </ac:spMkLst>
        </pc:spChg>
        <pc:spChg chg="add del mod">
          <ac:chgData name="C C" userId="5cecaf08a5ef0283" providerId="LiveId" clId="{195B9300-BDC4-4967-9C9E-B27E985913F0}" dt="2020-07-12T17:48:17.876" v="1108" actId="478"/>
          <ac:spMkLst>
            <pc:docMk/>
            <pc:sldMk cId="3517014621" sldId="293"/>
            <ac:spMk id="12" creationId="{2E588C5C-89AF-4A59-8BA0-4112195E3F6E}"/>
          </ac:spMkLst>
        </pc:spChg>
        <pc:spChg chg="add mod">
          <ac:chgData name="C C" userId="5cecaf08a5ef0283" providerId="LiveId" clId="{195B9300-BDC4-4967-9C9E-B27E985913F0}" dt="2020-07-12T17:49:36.248" v="1186" actId="1036"/>
          <ac:spMkLst>
            <pc:docMk/>
            <pc:sldMk cId="3517014621" sldId="293"/>
            <ac:spMk id="13" creationId="{716DF57A-4F08-4F9D-A421-F0D7583A679B}"/>
          </ac:spMkLst>
        </pc:spChg>
        <pc:spChg chg="add del mod">
          <ac:chgData name="C C" userId="5cecaf08a5ef0283" providerId="LiveId" clId="{195B9300-BDC4-4967-9C9E-B27E985913F0}" dt="2020-07-12T17:49:09.801" v="1164" actId="478"/>
          <ac:spMkLst>
            <pc:docMk/>
            <pc:sldMk cId="3517014621" sldId="293"/>
            <ac:spMk id="14" creationId="{47B66A41-F15B-402F-9D69-8F51DB1633F9}"/>
          </ac:spMkLst>
        </pc:spChg>
        <pc:spChg chg="add mod">
          <ac:chgData name="C C" userId="5cecaf08a5ef0283" providerId="LiveId" clId="{195B9300-BDC4-4967-9C9E-B27E985913F0}" dt="2020-07-12T17:49:39.745" v="1192" actId="1035"/>
          <ac:spMkLst>
            <pc:docMk/>
            <pc:sldMk cId="3517014621" sldId="293"/>
            <ac:spMk id="15" creationId="{29C8A986-380C-4863-9E74-B89C3738796D}"/>
          </ac:spMkLst>
        </pc:spChg>
        <pc:spChg chg="add del mod">
          <ac:chgData name="C C" userId="5cecaf08a5ef0283" providerId="LiveId" clId="{195B9300-BDC4-4967-9C9E-B27E985913F0}" dt="2020-07-12T17:49:09.801" v="1164" actId="478"/>
          <ac:spMkLst>
            <pc:docMk/>
            <pc:sldMk cId="3517014621" sldId="293"/>
            <ac:spMk id="16" creationId="{7FB50F11-707B-4FE3-BAAF-FA32572EE28A}"/>
          </ac:spMkLst>
        </pc:spChg>
        <pc:spChg chg="add mod">
          <ac:chgData name="C C" userId="5cecaf08a5ef0283" providerId="LiveId" clId="{195B9300-BDC4-4967-9C9E-B27E985913F0}" dt="2020-07-12T17:49:46.498" v="1217" actId="1038"/>
          <ac:spMkLst>
            <pc:docMk/>
            <pc:sldMk cId="3517014621" sldId="293"/>
            <ac:spMk id="17" creationId="{552C4ABD-C3A9-44A4-B7BD-5FD49391B01F}"/>
          </ac:spMkLst>
        </pc:spChg>
        <pc:spChg chg="add del mod">
          <ac:chgData name="C C" userId="5cecaf08a5ef0283" providerId="LiveId" clId="{195B9300-BDC4-4967-9C9E-B27E985913F0}" dt="2020-07-12T17:49:09.801" v="1164" actId="478"/>
          <ac:spMkLst>
            <pc:docMk/>
            <pc:sldMk cId="3517014621" sldId="293"/>
            <ac:spMk id="18" creationId="{5159AAD0-2E76-4BD8-AE1F-AC1CFD11EA11}"/>
          </ac:spMkLst>
        </pc:spChg>
        <pc:spChg chg="add del mod">
          <ac:chgData name="C C" userId="5cecaf08a5ef0283" providerId="LiveId" clId="{195B9300-BDC4-4967-9C9E-B27E985913F0}" dt="2020-07-12T17:48:16.603" v="1107" actId="478"/>
          <ac:spMkLst>
            <pc:docMk/>
            <pc:sldMk cId="3517014621" sldId="293"/>
            <ac:spMk id="19" creationId="{2E3933FA-94F7-4350-B302-A50BF9D62667}"/>
          </ac:spMkLst>
        </pc:spChg>
        <pc:spChg chg="add mod">
          <ac:chgData name="C C" userId="5cecaf08a5ef0283" providerId="LiveId" clId="{195B9300-BDC4-4967-9C9E-B27E985913F0}" dt="2020-07-12T17:49:52.718" v="1244" actId="1038"/>
          <ac:spMkLst>
            <pc:docMk/>
            <pc:sldMk cId="3517014621" sldId="293"/>
            <ac:spMk id="20" creationId="{803F6CFA-AC91-4231-8BF3-61E91E1AFB70}"/>
          </ac:spMkLst>
        </pc:spChg>
        <pc:spChg chg="add del mod">
          <ac:chgData name="C C" userId="5cecaf08a5ef0283" providerId="LiveId" clId="{195B9300-BDC4-4967-9C9E-B27E985913F0}" dt="2020-07-12T17:49:09.801" v="1164" actId="478"/>
          <ac:spMkLst>
            <pc:docMk/>
            <pc:sldMk cId="3517014621" sldId="293"/>
            <ac:spMk id="21" creationId="{76CA2D12-6E1C-4276-8E2E-8DE8FD08CC05}"/>
          </ac:spMkLst>
        </pc:spChg>
        <pc:spChg chg="add mod">
          <ac:chgData name="C C" userId="5cecaf08a5ef0283" providerId="LiveId" clId="{195B9300-BDC4-4967-9C9E-B27E985913F0}" dt="2020-07-12T17:48:42.860" v="1115" actId="1076"/>
          <ac:spMkLst>
            <pc:docMk/>
            <pc:sldMk cId="3517014621" sldId="293"/>
            <ac:spMk id="22" creationId="{B7581499-337E-4059-91F2-8712271FA503}"/>
          </ac:spMkLst>
        </pc:spChg>
        <pc:spChg chg="add mod">
          <ac:chgData name="C C" userId="5cecaf08a5ef0283" providerId="LiveId" clId="{195B9300-BDC4-4967-9C9E-B27E985913F0}" dt="2020-07-12T17:48:38.192" v="1114" actId="1076"/>
          <ac:spMkLst>
            <pc:docMk/>
            <pc:sldMk cId="3517014621" sldId="293"/>
            <ac:spMk id="23" creationId="{B1B6F364-A0EE-4EAA-80C1-9C7AD38B6E59}"/>
          </ac:spMkLst>
        </pc:spChg>
        <pc:spChg chg="add mod">
          <ac:chgData name="C C" userId="5cecaf08a5ef0283" providerId="LiveId" clId="{195B9300-BDC4-4967-9C9E-B27E985913F0}" dt="2020-07-12T17:48:23.763" v="1112" actId="1076"/>
          <ac:spMkLst>
            <pc:docMk/>
            <pc:sldMk cId="3517014621" sldId="293"/>
            <ac:spMk id="24" creationId="{82B0953D-D330-49F1-89CA-7A1CE269B565}"/>
          </ac:spMkLst>
        </pc:spChg>
        <pc:spChg chg="mod">
          <ac:chgData name="C C" userId="5cecaf08a5ef0283" providerId="LiveId" clId="{195B9300-BDC4-4967-9C9E-B27E985913F0}" dt="2020-07-12T17:44:53.167" v="868" actId="1076"/>
          <ac:spMkLst>
            <pc:docMk/>
            <pc:sldMk cId="3517014621" sldId="293"/>
            <ac:spMk id="48" creationId="{C7949823-C7D4-4E7E-9E9F-F58AFFE80C64}"/>
          </ac:spMkLst>
        </pc:spChg>
        <pc:picChg chg="mod">
          <ac:chgData name="C C" userId="5cecaf08a5ef0283" providerId="LiveId" clId="{195B9300-BDC4-4967-9C9E-B27E985913F0}" dt="2020-07-12T17:50:06.791" v="1246" actId="14100"/>
          <ac:picMkLst>
            <pc:docMk/>
            <pc:sldMk cId="3517014621" sldId="293"/>
            <ac:picMk id="6" creationId="{89B765A4-98C0-46C3-A794-B5FCDBC8C49A}"/>
          </ac:picMkLst>
        </pc:picChg>
        <pc:cxnChg chg="add del mod">
          <ac:chgData name="C C" userId="5cecaf08a5ef0283" providerId="LiveId" clId="{195B9300-BDC4-4967-9C9E-B27E985913F0}" dt="2020-07-12T17:46:27.894" v="878"/>
          <ac:cxnSpMkLst>
            <pc:docMk/>
            <pc:sldMk cId="3517014621" sldId="293"/>
            <ac:cxnSpMk id="8" creationId="{4A33DF10-D80D-42B8-AFA2-BE8072B13E4F}"/>
          </ac:cxnSpMkLst>
        </pc:cxnChg>
        <pc:cxnChg chg="add mod">
          <ac:chgData name="C C" userId="5cecaf08a5ef0283" providerId="LiveId" clId="{195B9300-BDC4-4967-9C9E-B27E985913F0}" dt="2020-07-12T17:47:36.013" v="1049" actId="1036"/>
          <ac:cxnSpMkLst>
            <pc:docMk/>
            <pc:sldMk cId="3517014621" sldId="293"/>
            <ac:cxnSpMk id="9" creationId="{36ACEA37-348B-4E3E-82D8-EEF499B6BE4D}"/>
          </ac:cxnSpMkLst>
        </pc:cxnChg>
      </pc:sldChg>
      <pc:sldChg chg="modSp mod">
        <pc:chgData name="C C" userId="5cecaf08a5ef0283" providerId="LiveId" clId="{195B9300-BDC4-4967-9C9E-B27E985913F0}" dt="2020-07-12T17:52:17.302" v="1268" actId="1038"/>
        <pc:sldMkLst>
          <pc:docMk/>
          <pc:sldMk cId="2676741907" sldId="294"/>
        </pc:sldMkLst>
        <pc:spChg chg="mod">
          <ac:chgData name="C C" userId="5cecaf08a5ef0283" providerId="LiveId" clId="{195B9300-BDC4-4967-9C9E-B27E985913F0}" dt="2020-07-12T17:52:05.114" v="1251" actId="27636"/>
          <ac:spMkLst>
            <pc:docMk/>
            <pc:sldMk cId="2676741907" sldId="294"/>
            <ac:spMk id="27" creationId="{774CF6A7-6C32-4FB5-BF79-959587A5CFE4}"/>
          </ac:spMkLst>
        </pc:spChg>
        <pc:spChg chg="mod">
          <ac:chgData name="C C" userId="5cecaf08a5ef0283" providerId="LiveId" clId="{195B9300-BDC4-4967-9C9E-B27E985913F0}" dt="2020-07-12T17:52:05.112" v="1250" actId="403"/>
          <ac:spMkLst>
            <pc:docMk/>
            <pc:sldMk cId="2676741907" sldId="294"/>
            <ac:spMk id="28" creationId="{1640CADB-77E8-42CB-8076-1FECE4501D2A}"/>
          </ac:spMkLst>
        </pc:spChg>
        <pc:spChg chg="mod">
          <ac:chgData name="C C" userId="5cecaf08a5ef0283" providerId="LiveId" clId="{195B9300-BDC4-4967-9C9E-B27E985913F0}" dt="2020-07-12T17:52:05.112" v="1250" actId="403"/>
          <ac:spMkLst>
            <pc:docMk/>
            <pc:sldMk cId="2676741907" sldId="294"/>
            <ac:spMk id="29" creationId="{071EB5C8-4FEE-42FD-939F-6269A56E0A70}"/>
          </ac:spMkLst>
        </pc:spChg>
        <pc:spChg chg="mod">
          <ac:chgData name="C C" userId="5cecaf08a5ef0283" providerId="LiveId" clId="{195B9300-BDC4-4967-9C9E-B27E985913F0}" dt="2020-07-12T17:52:05.112" v="1250" actId="403"/>
          <ac:spMkLst>
            <pc:docMk/>
            <pc:sldMk cId="2676741907" sldId="294"/>
            <ac:spMk id="30" creationId="{4BAF69C3-1622-4DEC-99EC-96D6683C5FC9}"/>
          </ac:spMkLst>
        </pc:spChg>
        <pc:spChg chg="mod">
          <ac:chgData name="C C" userId="5cecaf08a5ef0283" providerId="LiveId" clId="{195B9300-BDC4-4967-9C9E-B27E985913F0}" dt="2020-07-12T17:52:05.112" v="1250" actId="403"/>
          <ac:spMkLst>
            <pc:docMk/>
            <pc:sldMk cId="2676741907" sldId="294"/>
            <ac:spMk id="31" creationId="{1F2AE1B7-3AEA-4A79-898B-74CD414D829C}"/>
          </ac:spMkLst>
        </pc:spChg>
        <pc:spChg chg="mod">
          <ac:chgData name="C C" userId="5cecaf08a5ef0283" providerId="LiveId" clId="{195B9300-BDC4-4967-9C9E-B27E985913F0}" dt="2020-07-12T17:52:05.112" v="1250" actId="403"/>
          <ac:spMkLst>
            <pc:docMk/>
            <pc:sldMk cId="2676741907" sldId="294"/>
            <ac:spMk id="32" creationId="{15B26CDF-91F0-4A8D-A64E-6B0FAF21447F}"/>
          </ac:spMkLst>
        </pc:spChg>
        <pc:spChg chg="mod">
          <ac:chgData name="C C" userId="5cecaf08a5ef0283" providerId="LiveId" clId="{195B9300-BDC4-4967-9C9E-B27E985913F0}" dt="2020-07-12T17:52:05.112" v="1250" actId="403"/>
          <ac:spMkLst>
            <pc:docMk/>
            <pc:sldMk cId="2676741907" sldId="294"/>
            <ac:spMk id="33" creationId="{966C1E92-A668-4D28-AB84-BBBF2C3B3CB8}"/>
          </ac:spMkLst>
        </pc:spChg>
        <pc:spChg chg="mod">
          <ac:chgData name="C C" userId="5cecaf08a5ef0283" providerId="LiveId" clId="{195B9300-BDC4-4967-9C9E-B27E985913F0}" dt="2020-07-12T17:52:05.112" v="1250" actId="403"/>
          <ac:spMkLst>
            <pc:docMk/>
            <pc:sldMk cId="2676741907" sldId="294"/>
            <ac:spMk id="34" creationId="{F6A9E5BC-EED7-4B69-A46B-805C788CF3D0}"/>
          </ac:spMkLst>
        </pc:spChg>
        <pc:spChg chg="mod">
          <ac:chgData name="C C" userId="5cecaf08a5ef0283" providerId="LiveId" clId="{195B9300-BDC4-4967-9C9E-B27E985913F0}" dt="2020-07-12T17:52:05.116" v="1252" actId="27636"/>
          <ac:spMkLst>
            <pc:docMk/>
            <pc:sldMk cId="2676741907" sldId="294"/>
            <ac:spMk id="35" creationId="{A49D333A-5244-4576-8D45-8ECAD39DAF24}"/>
          </ac:spMkLst>
        </pc:spChg>
        <pc:spChg chg="mod">
          <ac:chgData name="C C" userId="5cecaf08a5ef0283" providerId="LiveId" clId="{195B9300-BDC4-4967-9C9E-B27E985913F0}" dt="2020-07-12T17:52:05.112" v="1250" actId="403"/>
          <ac:spMkLst>
            <pc:docMk/>
            <pc:sldMk cId="2676741907" sldId="294"/>
            <ac:spMk id="36" creationId="{F3071924-2F67-483A-9F51-7F26E08AB6B4}"/>
          </ac:spMkLst>
        </pc:spChg>
        <pc:spChg chg="mod">
          <ac:chgData name="C C" userId="5cecaf08a5ef0283" providerId="LiveId" clId="{195B9300-BDC4-4967-9C9E-B27E985913F0}" dt="2020-07-12T17:52:07.277" v="1253" actId="1076"/>
          <ac:spMkLst>
            <pc:docMk/>
            <pc:sldMk cId="2676741907" sldId="294"/>
            <ac:spMk id="67" creationId="{00000000-0000-0000-0000-000000000000}"/>
          </ac:spMkLst>
        </pc:spChg>
        <pc:grpChg chg="mod">
          <ac:chgData name="C C" userId="5cecaf08a5ef0283" providerId="LiveId" clId="{195B9300-BDC4-4967-9C9E-B27E985913F0}" dt="2020-07-12T17:52:17.302" v="1268" actId="1038"/>
          <ac:grpSpMkLst>
            <pc:docMk/>
            <pc:sldMk cId="2676741907" sldId="294"/>
            <ac:grpSpMk id="17" creationId="{80171AC8-EDBA-4C8A-87EF-F3321A673EAB}"/>
          </ac:grpSpMkLst>
        </pc:grpChg>
        <pc:grpChg chg="mod">
          <ac:chgData name="C C" userId="5cecaf08a5ef0283" providerId="LiveId" clId="{195B9300-BDC4-4967-9C9E-B27E985913F0}" dt="2020-07-12T17:52:17.302" v="1268" actId="1038"/>
          <ac:grpSpMkLst>
            <pc:docMk/>
            <pc:sldMk cId="2676741907" sldId="294"/>
            <ac:grpSpMk id="18" creationId="{5FE4DF7F-674E-44EB-A314-4CC2C60CCCEB}"/>
          </ac:grpSpMkLst>
        </pc:grpChg>
        <pc:grpChg chg="mod">
          <ac:chgData name="C C" userId="5cecaf08a5ef0283" providerId="LiveId" clId="{195B9300-BDC4-4967-9C9E-B27E985913F0}" dt="2020-07-12T17:52:17.302" v="1268" actId="1038"/>
          <ac:grpSpMkLst>
            <pc:docMk/>
            <pc:sldMk cId="2676741907" sldId="294"/>
            <ac:grpSpMk id="22" creationId="{7153493A-738B-4C4D-82A6-C4E3BA285B0C}"/>
          </ac:grpSpMkLst>
        </pc:grpChg>
        <pc:grpChg chg="mod">
          <ac:chgData name="C C" userId="5cecaf08a5ef0283" providerId="LiveId" clId="{195B9300-BDC4-4967-9C9E-B27E985913F0}" dt="2020-07-12T17:52:17.302" v="1268" actId="1038"/>
          <ac:grpSpMkLst>
            <pc:docMk/>
            <pc:sldMk cId="2676741907" sldId="294"/>
            <ac:grpSpMk id="23" creationId="{53AC76E2-3898-4237-83AA-95066C804ED0}"/>
          </ac:grpSpMkLst>
        </pc:grpChg>
      </pc:sldChg>
      <pc:sldChg chg="del">
        <pc:chgData name="C C" userId="5cecaf08a5ef0283" providerId="LiveId" clId="{195B9300-BDC4-4967-9C9E-B27E985913F0}" dt="2020-07-12T17:50:36.956" v="1247" actId="47"/>
        <pc:sldMkLst>
          <pc:docMk/>
          <pc:sldMk cId="2026786664" sldId="296"/>
        </pc:sldMkLst>
      </pc:sldChg>
      <pc:sldChg chg="add modAnim">
        <pc:chgData name="C C" userId="5cecaf08a5ef0283" providerId="LiveId" clId="{195B9300-BDC4-4967-9C9E-B27E985913F0}" dt="2020-07-12T17:28:32.832" v="183"/>
        <pc:sldMkLst>
          <pc:docMk/>
          <pc:sldMk cId="3185452534" sldId="297"/>
        </pc:sldMkLst>
      </pc:sldChg>
    </pc:docChg>
  </pc:docChgLst>
  <pc:docChgLst>
    <pc:chgData name="Minglei Li" userId="ffb82ea1480f16b6" providerId="LiveId" clId="{5460F62C-431E-4339-A40C-221F6B1BACEC}"/>
    <pc:docChg chg="undo custSel addSld delSld modSld addSection modSection">
      <pc:chgData name="Minglei Li" userId="ffb82ea1480f16b6" providerId="LiveId" clId="{5460F62C-431E-4339-A40C-221F6B1BACEC}" dt="2020-07-12T18:23:31.222" v="629" actId="20577"/>
      <pc:docMkLst>
        <pc:docMk/>
      </pc:docMkLst>
      <pc:sldChg chg="delSp modSp mod delAnim modAnim">
        <pc:chgData name="Minglei Li" userId="ffb82ea1480f16b6" providerId="LiveId" clId="{5460F62C-431E-4339-A40C-221F6B1BACEC}" dt="2020-07-11T08:38:33.163" v="143" actId="20577"/>
        <pc:sldMkLst>
          <pc:docMk/>
          <pc:sldMk cId="2218828653" sldId="256"/>
        </pc:sldMkLst>
        <pc:spChg chg="mod">
          <ac:chgData name="Minglei Li" userId="ffb82ea1480f16b6" providerId="LiveId" clId="{5460F62C-431E-4339-A40C-221F6B1BACEC}" dt="2020-07-11T08:36:55.062" v="86" actId="20577"/>
          <ac:spMkLst>
            <pc:docMk/>
            <pc:sldMk cId="2218828653" sldId="256"/>
            <ac:spMk id="12" creationId="{F3F1044D-A860-4FE0-9CDA-C91F9CC37F7D}"/>
          </ac:spMkLst>
        </pc:spChg>
        <pc:spChg chg="mod">
          <ac:chgData name="Minglei Li" userId="ffb82ea1480f16b6" providerId="LiveId" clId="{5460F62C-431E-4339-A40C-221F6B1BACEC}" dt="2020-07-11T08:38:33.163" v="143" actId="20577"/>
          <ac:spMkLst>
            <pc:docMk/>
            <pc:sldMk cId="2218828653" sldId="256"/>
            <ac:spMk id="13" creationId="{668FE205-A0BB-4547-88D1-D98376D2B737}"/>
          </ac:spMkLst>
        </pc:spChg>
        <pc:spChg chg="del mod">
          <ac:chgData name="Minglei Li" userId="ffb82ea1480f16b6" providerId="LiveId" clId="{5460F62C-431E-4339-A40C-221F6B1BACEC}" dt="2020-07-11T08:38:27.201" v="131"/>
          <ac:spMkLst>
            <pc:docMk/>
            <pc:sldMk cId="2218828653" sldId="256"/>
            <ac:spMk id="17" creationId="{0330CD24-FC66-4E7E-AF85-B8C8DAD70DFF}"/>
          </ac:spMkLst>
        </pc:spChg>
      </pc:sldChg>
      <pc:sldChg chg="modSp mod">
        <pc:chgData name="Minglei Li" userId="ffb82ea1480f16b6" providerId="LiveId" clId="{5460F62C-431E-4339-A40C-221F6B1BACEC}" dt="2020-07-11T08:33:06.664" v="68" actId="20577"/>
        <pc:sldMkLst>
          <pc:docMk/>
          <pc:sldMk cId="119161681" sldId="286"/>
        </pc:sldMkLst>
        <pc:spChg chg="mod">
          <ac:chgData name="Minglei Li" userId="ffb82ea1480f16b6" providerId="LiveId" clId="{5460F62C-431E-4339-A40C-221F6B1BACEC}" dt="2020-07-11T08:33:06.664" v="68" actId="20577"/>
          <ac:spMkLst>
            <pc:docMk/>
            <pc:sldMk cId="119161681" sldId="286"/>
            <ac:spMk id="85" creationId="{69FC8406-D0F7-4225-80DA-45D598298E49}"/>
          </ac:spMkLst>
        </pc:spChg>
      </pc:sldChg>
      <pc:sldChg chg="new del">
        <pc:chgData name="Minglei Li" userId="ffb82ea1480f16b6" providerId="LiveId" clId="{5460F62C-431E-4339-A40C-221F6B1BACEC}" dt="2020-07-11T08:33:41.235" v="72" actId="680"/>
        <pc:sldMkLst>
          <pc:docMk/>
          <pc:sldMk cId="1659400461" sldId="287"/>
        </pc:sldMkLst>
      </pc:sldChg>
      <pc:sldChg chg="new add del">
        <pc:chgData name="Minglei Li" userId="ffb82ea1480f16b6" providerId="LiveId" clId="{5460F62C-431E-4339-A40C-221F6B1BACEC}" dt="2020-07-11T08:36:22.282" v="76" actId="2696"/>
        <pc:sldMkLst>
          <pc:docMk/>
          <pc:sldMk cId="2283966589" sldId="287"/>
        </pc:sldMkLst>
      </pc:sldChg>
      <pc:sldChg chg="new del">
        <pc:chgData name="Minglei Li" userId="ffb82ea1480f16b6" providerId="LiveId" clId="{5460F62C-431E-4339-A40C-221F6B1BACEC}" dt="2020-07-11T08:33:36.737" v="70" actId="680"/>
        <pc:sldMkLst>
          <pc:docMk/>
          <pc:sldMk cId="2323795238" sldId="287"/>
        </pc:sldMkLst>
      </pc:sldChg>
      <pc:sldChg chg="addSp delSp modSp add mod delAnim modAnim">
        <pc:chgData name="Minglei Li" userId="ffb82ea1480f16b6" providerId="LiveId" clId="{5460F62C-431E-4339-A40C-221F6B1BACEC}" dt="2020-07-12T18:23:31.222" v="629" actId="20577"/>
        <pc:sldMkLst>
          <pc:docMk/>
          <pc:sldMk cId="3721679500" sldId="287"/>
        </pc:sldMkLst>
        <pc:spChg chg="mod">
          <ac:chgData name="Minglei Li" userId="ffb82ea1480f16b6" providerId="LiveId" clId="{5460F62C-431E-4339-A40C-221F6B1BACEC}" dt="2020-07-12T18:21:55.709" v="611"/>
          <ac:spMkLst>
            <pc:docMk/>
            <pc:sldMk cId="3721679500" sldId="287"/>
            <ac:spMk id="14" creationId="{B64D423B-FD06-42E0-B0A8-A31991EE028B}"/>
          </ac:spMkLst>
        </pc:spChg>
        <pc:spChg chg="mod">
          <ac:chgData name="Minglei Li" userId="ffb82ea1480f16b6" providerId="LiveId" clId="{5460F62C-431E-4339-A40C-221F6B1BACEC}" dt="2020-07-12T18:21:26.086" v="610" actId="20577"/>
          <ac:spMkLst>
            <pc:docMk/>
            <pc:sldMk cId="3721679500" sldId="287"/>
            <ac:spMk id="15" creationId="{F67BF438-D7D6-4502-B77E-EECA6FC3275F}"/>
          </ac:spMkLst>
        </pc:spChg>
        <pc:spChg chg="mod">
          <ac:chgData name="Minglei Li" userId="ffb82ea1480f16b6" providerId="LiveId" clId="{5460F62C-431E-4339-A40C-221F6B1BACEC}" dt="2020-07-12T18:20:59.268" v="602" actId="20577"/>
          <ac:spMkLst>
            <pc:docMk/>
            <pc:sldMk cId="3721679500" sldId="287"/>
            <ac:spMk id="16" creationId="{66D4C47B-E124-4067-8D3B-03184438CA17}"/>
          </ac:spMkLst>
        </pc:spChg>
        <pc:spChg chg="mod">
          <ac:chgData name="Minglei Li" userId="ffb82ea1480f16b6" providerId="LiveId" clId="{5460F62C-431E-4339-A40C-221F6B1BACEC}" dt="2020-07-12T18:19:58.627" v="507" actId="20577"/>
          <ac:spMkLst>
            <pc:docMk/>
            <pc:sldMk cId="3721679500" sldId="287"/>
            <ac:spMk id="17" creationId="{2356C820-7775-4C3A-96DD-CB85089AA810}"/>
          </ac:spMkLst>
        </pc:spChg>
        <pc:spChg chg="mod">
          <ac:chgData name="Minglei Li" userId="ffb82ea1480f16b6" providerId="LiveId" clId="{5460F62C-431E-4339-A40C-221F6B1BACEC}" dt="2020-07-12T18:19:44.419" v="496" actId="20577"/>
          <ac:spMkLst>
            <pc:docMk/>
            <pc:sldMk cId="3721679500" sldId="287"/>
            <ac:spMk id="18" creationId="{0651D7F7-D67C-4668-BA2A-D5E87E0A6395}"/>
          </ac:spMkLst>
        </pc:spChg>
        <pc:spChg chg="mod">
          <ac:chgData name="Minglei Li" userId="ffb82ea1480f16b6" providerId="LiveId" clId="{5460F62C-431E-4339-A40C-221F6B1BACEC}" dt="2020-07-12T14:49:37.666" v="444" actId="20577"/>
          <ac:spMkLst>
            <pc:docMk/>
            <pc:sldMk cId="3721679500" sldId="287"/>
            <ac:spMk id="19" creationId="{FAFAFE0A-D4D2-47AC-AB49-59DAD96906A8}"/>
          </ac:spMkLst>
        </pc:spChg>
        <pc:spChg chg="mod">
          <ac:chgData name="Minglei Li" userId="ffb82ea1480f16b6" providerId="LiveId" clId="{5460F62C-431E-4339-A40C-221F6B1BACEC}" dt="2020-07-12T18:23:31.222" v="629" actId="20577"/>
          <ac:spMkLst>
            <pc:docMk/>
            <pc:sldMk cId="3721679500" sldId="287"/>
            <ac:spMk id="26" creationId="{6581AEB6-3212-41CB-B992-F6A42CF018DB}"/>
          </ac:spMkLst>
        </pc:spChg>
        <pc:spChg chg="mod">
          <ac:chgData name="Minglei Li" userId="ffb82ea1480f16b6" providerId="LiveId" clId="{5460F62C-431E-4339-A40C-221F6B1BACEC}" dt="2020-07-12T18:23:29.021" v="628" actId="20577"/>
          <ac:spMkLst>
            <pc:docMk/>
            <pc:sldMk cId="3721679500" sldId="287"/>
            <ac:spMk id="27" creationId="{458E1E40-607A-43F9-9D72-EE7145114BC0}"/>
          </ac:spMkLst>
        </pc:spChg>
        <pc:spChg chg="mod">
          <ac:chgData name="Minglei Li" userId="ffb82ea1480f16b6" providerId="LiveId" clId="{5460F62C-431E-4339-A40C-221F6B1BACEC}" dt="2020-07-12T14:49:20.124" v="435" actId="20577"/>
          <ac:spMkLst>
            <pc:docMk/>
            <pc:sldMk cId="3721679500" sldId="287"/>
            <ac:spMk id="28" creationId="{8B2A63BD-C0AF-4A5E-84F0-D19B116F1719}"/>
          </ac:spMkLst>
        </pc:spChg>
        <pc:spChg chg="mod">
          <ac:chgData name="Minglei Li" userId="ffb82ea1480f16b6" providerId="LiveId" clId="{5460F62C-431E-4339-A40C-221F6B1BACEC}" dt="2020-07-12T14:43:11.808" v="392" actId="20577"/>
          <ac:spMkLst>
            <pc:docMk/>
            <pc:sldMk cId="3721679500" sldId="287"/>
            <ac:spMk id="29" creationId="{189A03E7-FE72-4C43-912C-222531842275}"/>
          </ac:spMkLst>
        </pc:spChg>
        <pc:spChg chg="mod">
          <ac:chgData name="Minglei Li" userId="ffb82ea1480f16b6" providerId="LiveId" clId="{5460F62C-431E-4339-A40C-221F6B1BACEC}" dt="2020-07-12T14:42:47.263" v="382" actId="20577"/>
          <ac:spMkLst>
            <pc:docMk/>
            <pc:sldMk cId="3721679500" sldId="287"/>
            <ac:spMk id="30" creationId="{A6D6B038-304E-40C3-8DC2-24EBDBB58BB2}"/>
          </ac:spMkLst>
        </pc:spChg>
        <pc:spChg chg="mod">
          <ac:chgData name="Minglei Li" userId="ffb82ea1480f16b6" providerId="LiveId" clId="{5460F62C-431E-4339-A40C-221F6B1BACEC}" dt="2020-07-12T14:41:34.253" v="264" actId="20577"/>
          <ac:spMkLst>
            <pc:docMk/>
            <pc:sldMk cId="3721679500" sldId="287"/>
            <ac:spMk id="31" creationId="{81C565F7-7876-4118-B485-BDC6572C768D}"/>
          </ac:spMkLst>
        </pc:spChg>
        <pc:spChg chg="mod">
          <ac:chgData name="Minglei Li" userId="ffb82ea1480f16b6" providerId="LiveId" clId="{5460F62C-431E-4339-A40C-221F6B1BACEC}" dt="2020-07-11T08:39:14.613" v="164" actId="20577"/>
          <ac:spMkLst>
            <pc:docMk/>
            <pc:sldMk cId="3721679500" sldId="287"/>
            <ac:spMk id="57" creationId="{00000000-0000-0000-0000-000000000000}"/>
          </ac:spMkLst>
        </pc:spChg>
        <pc:grpChg chg="mod">
          <ac:chgData name="Minglei Li" userId="ffb82ea1480f16b6" providerId="LiveId" clId="{5460F62C-431E-4339-A40C-221F6B1BACEC}" dt="2020-07-12T18:23:27.134" v="627" actId="1076"/>
          <ac:grpSpMkLst>
            <pc:docMk/>
            <pc:sldMk cId="3721679500" sldId="287"/>
            <ac:grpSpMk id="20" creationId="{569A4736-4596-4500-A18B-923BCC544FC1}"/>
          </ac:grpSpMkLst>
        </pc:grpChg>
        <pc:grpChg chg="del">
          <ac:chgData name="Minglei Li" userId="ffb82ea1480f16b6" providerId="LiveId" clId="{5460F62C-431E-4339-A40C-221F6B1BACEC}" dt="2020-07-11T08:40:36.982" v="166" actId="478"/>
          <ac:grpSpMkLst>
            <pc:docMk/>
            <pc:sldMk cId="3721679500" sldId="287"/>
            <ac:grpSpMk id="35" creationId="{98603C99-24C8-4C49-AC88-9F8B32E12CA0}"/>
          </ac:grpSpMkLst>
        </pc:grpChg>
        <pc:grpChg chg="del">
          <ac:chgData name="Minglei Li" userId="ffb82ea1480f16b6" providerId="LiveId" clId="{5460F62C-431E-4339-A40C-221F6B1BACEC}" dt="2020-07-11T08:40:38.679" v="168" actId="478"/>
          <ac:grpSpMkLst>
            <pc:docMk/>
            <pc:sldMk cId="3721679500" sldId="287"/>
            <ac:grpSpMk id="36" creationId="{E31E0349-B856-4AF8-BE12-2B267D53F6E1}"/>
          </ac:grpSpMkLst>
        </pc:grpChg>
        <pc:grpChg chg="del">
          <ac:chgData name="Minglei Li" userId="ffb82ea1480f16b6" providerId="LiveId" clId="{5460F62C-431E-4339-A40C-221F6B1BACEC}" dt="2020-07-11T08:40:37.869" v="167" actId="478"/>
          <ac:grpSpMkLst>
            <pc:docMk/>
            <pc:sldMk cId="3721679500" sldId="287"/>
            <ac:grpSpMk id="37" creationId="{5FF7884E-917F-4F05-B17F-DA39A5AA047F}"/>
          </ac:grpSpMkLst>
        </pc:grpChg>
        <pc:grpChg chg="mod">
          <ac:chgData name="Minglei Li" userId="ffb82ea1480f16b6" providerId="LiveId" clId="{5460F62C-431E-4339-A40C-221F6B1BACEC}" dt="2020-07-12T18:22:46.105" v="623" actId="166"/>
          <ac:grpSpMkLst>
            <pc:docMk/>
            <pc:sldMk cId="3721679500" sldId="287"/>
            <ac:grpSpMk id="38" creationId="{465A9CB5-5650-40B4-AA06-821214F8004D}"/>
          </ac:grpSpMkLst>
        </pc:grpChg>
        <pc:picChg chg="add mod">
          <ac:chgData name="Minglei Li" userId="ffb82ea1480f16b6" providerId="LiveId" clId="{5460F62C-431E-4339-A40C-221F6B1BACEC}" dt="2020-07-11T08:42:04.303" v="175" actId="1076"/>
          <ac:picMkLst>
            <pc:docMk/>
            <pc:sldMk cId="3721679500" sldId="287"/>
            <ac:picMk id="3" creationId="{3CAEC421-C613-4B59-81E1-614B35045485}"/>
          </ac:picMkLst>
        </pc:picChg>
        <pc:picChg chg="add mod ord">
          <ac:chgData name="Minglei Li" userId="ffb82ea1480f16b6" providerId="LiveId" clId="{5460F62C-431E-4339-A40C-221F6B1BACEC}" dt="2020-07-12T18:22:57.629" v="625" actId="207"/>
          <ac:picMkLst>
            <pc:docMk/>
            <pc:sldMk cId="3721679500" sldId="287"/>
            <ac:picMk id="4" creationId="{95EDFA8F-C441-40E8-A0A9-B8A7DAE5D675}"/>
          </ac:picMkLst>
        </pc:picChg>
        <pc:picChg chg="add mod">
          <ac:chgData name="Minglei Li" userId="ffb82ea1480f16b6" providerId="LiveId" clId="{5460F62C-431E-4339-A40C-221F6B1BACEC}" dt="2020-07-11T08:44:25.330" v="180" actId="1076"/>
          <ac:picMkLst>
            <pc:docMk/>
            <pc:sldMk cId="3721679500" sldId="287"/>
            <ac:picMk id="5" creationId="{38D4E551-CBCB-45FE-8D49-9B55EEA92F7C}"/>
          </ac:picMkLst>
        </pc:picChg>
      </pc:sldChg>
    </pc:docChg>
  </pc:docChgLst>
  <pc:docChgLst>
    <pc:chgData name="Zhang Pu" userId="6e3d4bc0e8ced66a" providerId="LiveId" clId="{E9C7D1AF-765A-4E0A-AB8F-5E2D1AFBD1B5}"/>
    <pc:docChg chg="undo custSel addSld delSld modSld sldOrd modSection">
      <pc:chgData name="Zhang Pu" userId="6e3d4bc0e8ced66a" providerId="LiveId" clId="{E9C7D1AF-765A-4E0A-AB8F-5E2D1AFBD1B5}" dt="2020-07-12T16:35:47.415" v="1877"/>
      <pc:docMkLst>
        <pc:docMk/>
      </pc:docMkLst>
      <pc:sldChg chg="modSp mod">
        <pc:chgData name="Zhang Pu" userId="6e3d4bc0e8ced66a" providerId="LiveId" clId="{E9C7D1AF-765A-4E0A-AB8F-5E2D1AFBD1B5}" dt="2020-07-12T15:59:58.297" v="940" actId="1076"/>
        <pc:sldMkLst>
          <pc:docMk/>
          <pc:sldMk cId="1410350725" sldId="258"/>
        </pc:sldMkLst>
        <pc:spChg chg="mod">
          <ac:chgData name="Zhang Pu" userId="6e3d4bc0e8ced66a" providerId="LiveId" clId="{E9C7D1AF-765A-4E0A-AB8F-5E2D1AFBD1B5}" dt="2020-07-12T15:59:58.297" v="940" actId="1076"/>
          <ac:spMkLst>
            <pc:docMk/>
            <pc:sldMk cId="1410350725" sldId="258"/>
            <ac:spMk id="16" creationId="{AA24A3A8-D707-444D-82DD-E15EF867CF0A}"/>
          </ac:spMkLst>
        </pc:spChg>
        <pc:spChg chg="mod">
          <ac:chgData name="Zhang Pu" userId="6e3d4bc0e8ced66a" providerId="LiveId" clId="{E9C7D1AF-765A-4E0A-AB8F-5E2D1AFBD1B5}" dt="2020-07-12T15:59:54.635" v="939" actId="1076"/>
          <ac:spMkLst>
            <pc:docMk/>
            <pc:sldMk cId="1410350725" sldId="258"/>
            <ac:spMk id="20" creationId="{0E58ECDE-CEDE-4C97-984D-B8AEF71A4683}"/>
          </ac:spMkLst>
        </pc:spChg>
        <pc:spChg chg="mod">
          <ac:chgData name="Zhang Pu" userId="6e3d4bc0e8ced66a" providerId="LiveId" clId="{E9C7D1AF-765A-4E0A-AB8F-5E2D1AFBD1B5}" dt="2020-07-12T15:59:20.029" v="896" actId="20577"/>
          <ac:spMkLst>
            <pc:docMk/>
            <pc:sldMk cId="1410350725" sldId="258"/>
            <ac:spMk id="24" creationId="{7167DB9F-1663-4A07-B66C-6CC7999C2855}"/>
          </ac:spMkLst>
        </pc:spChg>
        <pc:spChg chg="mod">
          <ac:chgData name="Zhang Pu" userId="6e3d4bc0e8ced66a" providerId="LiveId" clId="{E9C7D1AF-765A-4E0A-AB8F-5E2D1AFBD1B5}" dt="2020-07-12T15:59:07.965" v="870" actId="20577"/>
          <ac:spMkLst>
            <pc:docMk/>
            <pc:sldMk cId="1410350725" sldId="258"/>
            <ac:spMk id="28" creationId="{8682C53B-CF1B-4F48-9974-4B830EEF785A}"/>
          </ac:spMkLst>
        </pc:spChg>
      </pc:sldChg>
      <pc:sldChg chg="modSp mod">
        <pc:chgData name="Zhang Pu" userId="6e3d4bc0e8ced66a" providerId="LiveId" clId="{E9C7D1AF-765A-4E0A-AB8F-5E2D1AFBD1B5}" dt="2020-07-12T15:29:41.268" v="242" actId="1076"/>
        <pc:sldMkLst>
          <pc:docMk/>
          <pc:sldMk cId="4247462677" sldId="270"/>
        </pc:sldMkLst>
        <pc:spChg chg="mod">
          <ac:chgData name="Zhang Pu" userId="6e3d4bc0e8ced66a" providerId="LiveId" clId="{E9C7D1AF-765A-4E0A-AB8F-5E2D1AFBD1B5}" dt="2020-07-12T15:29:41.268" v="242" actId="1076"/>
          <ac:spMkLst>
            <pc:docMk/>
            <pc:sldMk cId="4247462677" sldId="270"/>
            <ac:spMk id="29" creationId="{F4068235-8C64-43C5-BB9B-F8E459BC19AC}"/>
          </ac:spMkLst>
        </pc:spChg>
      </pc:sldChg>
      <pc:sldChg chg="ord">
        <pc:chgData name="Zhang Pu" userId="6e3d4bc0e8ced66a" providerId="LiveId" clId="{E9C7D1AF-765A-4E0A-AB8F-5E2D1AFBD1B5}" dt="2020-07-12T16:04:19.994" v="944"/>
        <pc:sldMkLst>
          <pc:docMk/>
          <pc:sldMk cId="247623570" sldId="271"/>
        </pc:sldMkLst>
      </pc:sldChg>
      <pc:sldChg chg="modSp mod">
        <pc:chgData name="Zhang Pu" userId="6e3d4bc0e8ced66a" providerId="LiveId" clId="{E9C7D1AF-765A-4E0A-AB8F-5E2D1AFBD1B5}" dt="2020-07-12T14:02:43.606" v="1" actId="20577"/>
        <pc:sldMkLst>
          <pc:docMk/>
          <pc:sldMk cId="4191866564" sldId="280"/>
        </pc:sldMkLst>
        <pc:spChg chg="mod">
          <ac:chgData name="Zhang Pu" userId="6e3d4bc0e8ced66a" providerId="LiveId" clId="{E9C7D1AF-765A-4E0A-AB8F-5E2D1AFBD1B5}" dt="2020-07-12T14:02:43.606" v="1" actId="20577"/>
          <ac:spMkLst>
            <pc:docMk/>
            <pc:sldMk cId="4191866564" sldId="280"/>
            <ac:spMk id="9" creationId="{843F6615-40C9-425E-BCDE-E84FAD6DF2A0}"/>
          </ac:spMkLst>
        </pc:spChg>
      </pc:sldChg>
      <pc:sldChg chg="modSp">
        <pc:chgData name="Zhang Pu" userId="6e3d4bc0e8ced66a" providerId="LiveId" clId="{E9C7D1AF-765A-4E0A-AB8F-5E2D1AFBD1B5}" dt="2020-07-12T14:02:49.280" v="6"/>
        <pc:sldMkLst>
          <pc:docMk/>
          <pc:sldMk cId="119161681" sldId="286"/>
        </pc:sldMkLst>
        <pc:spChg chg="mod">
          <ac:chgData name="Zhang Pu" userId="6e3d4bc0e8ced66a" providerId="LiveId" clId="{E9C7D1AF-765A-4E0A-AB8F-5E2D1AFBD1B5}" dt="2020-07-12T14:02:49.280" v="6"/>
          <ac:spMkLst>
            <pc:docMk/>
            <pc:sldMk cId="119161681" sldId="286"/>
            <ac:spMk id="84" creationId="{47D525A6-6203-449C-98CF-9F8090B2C384}"/>
          </ac:spMkLst>
        </pc:spChg>
      </pc:sldChg>
      <pc:sldChg chg="ord">
        <pc:chgData name="Zhang Pu" userId="6e3d4bc0e8ced66a" providerId="LiveId" clId="{E9C7D1AF-765A-4E0A-AB8F-5E2D1AFBD1B5}" dt="2020-07-12T15:16:18.381" v="8"/>
        <pc:sldMkLst>
          <pc:docMk/>
          <pc:sldMk cId="3721679500" sldId="287"/>
        </pc:sldMkLst>
      </pc:sldChg>
      <pc:sldChg chg="new del">
        <pc:chgData name="Zhang Pu" userId="6e3d4bc0e8ced66a" providerId="LiveId" clId="{E9C7D1AF-765A-4E0A-AB8F-5E2D1AFBD1B5}" dt="2020-07-12T15:18:12.163" v="10" actId="47"/>
        <pc:sldMkLst>
          <pc:docMk/>
          <pc:sldMk cId="1120712482" sldId="291"/>
        </pc:sldMkLst>
      </pc:sldChg>
      <pc:sldChg chg="modSp add mod">
        <pc:chgData name="Zhang Pu" userId="6e3d4bc0e8ced66a" providerId="LiveId" clId="{E9C7D1AF-765A-4E0A-AB8F-5E2D1AFBD1B5}" dt="2020-07-12T15:23:28.123" v="137" actId="20577"/>
        <pc:sldMkLst>
          <pc:docMk/>
          <pc:sldMk cId="1709499190" sldId="291"/>
        </pc:sldMkLst>
        <pc:spChg chg="mod">
          <ac:chgData name="Zhang Pu" userId="6e3d4bc0e8ced66a" providerId="LiveId" clId="{E9C7D1AF-765A-4E0A-AB8F-5E2D1AFBD1B5}" dt="2020-07-12T15:22:51.091" v="89" actId="20577"/>
          <ac:spMkLst>
            <pc:docMk/>
            <pc:sldMk cId="1709499190" sldId="291"/>
            <ac:spMk id="20" creationId="{D0A48B82-7605-4D46-AA0D-BFFCB96A66FD}"/>
          </ac:spMkLst>
        </pc:spChg>
        <pc:spChg chg="mod">
          <ac:chgData name="Zhang Pu" userId="6e3d4bc0e8ced66a" providerId="LiveId" clId="{E9C7D1AF-765A-4E0A-AB8F-5E2D1AFBD1B5}" dt="2020-07-12T15:22:45.868" v="72"/>
          <ac:spMkLst>
            <pc:docMk/>
            <pc:sldMk cId="1709499190" sldId="291"/>
            <ac:spMk id="21" creationId="{BC81AF02-4242-4DE1-BAA8-13BDD90445A0}"/>
          </ac:spMkLst>
        </pc:spChg>
        <pc:spChg chg="mod">
          <ac:chgData name="Zhang Pu" userId="6e3d4bc0e8ced66a" providerId="LiveId" clId="{E9C7D1AF-765A-4E0A-AB8F-5E2D1AFBD1B5}" dt="2020-07-12T15:23:15.610" v="121" actId="20577"/>
          <ac:spMkLst>
            <pc:docMk/>
            <pc:sldMk cId="1709499190" sldId="291"/>
            <ac:spMk id="22" creationId="{1386083A-3A35-406D-B08D-116633915239}"/>
          </ac:spMkLst>
        </pc:spChg>
        <pc:spChg chg="mod">
          <ac:chgData name="Zhang Pu" userId="6e3d4bc0e8ced66a" providerId="LiveId" clId="{E9C7D1AF-765A-4E0A-AB8F-5E2D1AFBD1B5}" dt="2020-07-12T15:23:10.196" v="105"/>
          <ac:spMkLst>
            <pc:docMk/>
            <pc:sldMk cId="1709499190" sldId="291"/>
            <ac:spMk id="23" creationId="{2A41E0A9-BE30-4BA7-8B4D-35CBE03A861B}"/>
          </ac:spMkLst>
        </pc:spChg>
        <pc:spChg chg="mod">
          <ac:chgData name="Zhang Pu" userId="6e3d4bc0e8ced66a" providerId="LiveId" clId="{E9C7D1AF-765A-4E0A-AB8F-5E2D1AFBD1B5}" dt="2020-07-12T15:22:40.546" v="65" actId="20577"/>
          <ac:spMkLst>
            <pc:docMk/>
            <pc:sldMk cId="1709499190" sldId="291"/>
            <ac:spMk id="24" creationId="{AD79A260-DD20-46DA-A274-000163D90551}"/>
          </ac:spMkLst>
        </pc:spChg>
        <pc:spChg chg="mod">
          <ac:chgData name="Zhang Pu" userId="6e3d4bc0e8ced66a" providerId="LiveId" clId="{E9C7D1AF-765A-4E0A-AB8F-5E2D1AFBD1B5}" dt="2020-07-12T15:22:25.058" v="34"/>
          <ac:spMkLst>
            <pc:docMk/>
            <pc:sldMk cId="1709499190" sldId="291"/>
            <ac:spMk id="25" creationId="{DD099E41-89A6-40A1-A4F2-9FC7EC416EBE}"/>
          </ac:spMkLst>
        </pc:spChg>
        <pc:spChg chg="mod">
          <ac:chgData name="Zhang Pu" userId="6e3d4bc0e8ced66a" providerId="LiveId" clId="{E9C7D1AF-765A-4E0A-AB8F-5E2D1AFBD1B5}" dt="2020-07-12T15:23:28.123" v="137" actId="20577"/>
          <ac:spMkLst>
            <pc:docMk/>
            <pc:sldMk cId="1709499190" sldId="291"/>
            <ac:spMk id="34" creationId="{A42E8AA1-5E66-4C08-B17E-3A736BA168CE}"/>
          </ac:spMkLst>
        </pc:spChg>
        <pc:spChg chg="mod">
          <ac:chgData name="Zhang Pu" userId="6e3d4bc0e8ced66a" providerId="LiveId" clId="{E9C7D1AF-765A-4E0A-AB8F-5E2D1AFBD1B5}" dt="2020-07-12T15:23:26.117" v="132"/>
          <ac:spMkLst>
            <pc:docMk/>
            <pc:sldMk cId="1709499190" sldId="291"/>
            <ac:spMk id="35" creationId="{2E05941D-7CEF-4D8C-BF10-BBFB660A4926}"/>
          </ac:spMkLst>
        </pc:spChg>
        <pc:spChg chg="mod">
          <ac:chgData name="Zhang Pu" userId="6e3d4bc0e8ced66a" providerId="LiveId" clId="{E9C7D1AF-765A-4E0A-AB8F-5E2D1AFBD1B5}" dt="2020-07-12T15:18:40.352" v="27"/>
          <ac:spMkLst>
            <pc:docMk/>
            <pc:sldMk cId="1709499190" sldId="291"/>
            <ac:spMk id="36" creationId="{00000000-0000-0000-0000-000000000000}"/>
          </ac:spMkLst>
        </pc:spChg>
      </pc:sldChg>
      <pc:sldChg chg="addSp delSp modSp add mod delAnim modAnim">
        <pc:chgData name="Zhang Pu" userId="6e3d4bc0e8ced66a" providerId="LiveId" clId="{E9C7D1AF-765A-4E0A-AB8F-5E2D1AFBD1B5}" dt="2020-07-12T15:25:39.089" v="189" actId="1076"/>
        <pc:sldMkLst>
          <pc:docMk/>
          <pc:sldMk cId="1102384261" sldId="292"/>
        </pc:sldMkLst>
        <pc:spChg chg="mod">
          <ac:chgData name="Zhang Pu" userId="6e3d4bc0e8ced66a" providerId="LiveId" clId="{E9C7D1AF-765A-4E0A-AB8F-5E2D1AFBD1B5}" dt="2020-07-12T15:24:45.495" v="143" actId="6549"/>
          <ac:spMkLst>
            <pc:docMk/>
            <pc:sldMk cId="1102384261" sldId="292"/>
            <ac:spMk id="17" creationId="{2356C820-7775-4C3A-96DD-CB85089AA810}"/>
          </ac:spMkLst>
        </pc:spChg>
        <pc:spChg chg="mod">
          <ac:chgData name="Zhang Pu" userId="6e3d4bc0e8ced66a" providerId="LiveId" clId="{E9C7D1AF-765A-4E0A-AB8F-5E2D1AFBD1B5}" dt="2020-07-12T15:24:49.886" v="149" actId="6549"/>
          <ac:spMkLst>
            <pc:docMk/>
            <pc:sldMk cId="1102384261" sldId="292"/>
            <ac:spMk id="30" creationId="{A6D6B038-304E-40C3-8DC2-24EBDBB58BB2}"/>
          </ac:spMkLst>
        </pc:spChg>
        <pc:spChg chg="add mod">
          <ac:chgData name="Zhang Pu" userId="6e3d4bc0e8ced66a" providerId="LiveId" clId="{E9C7D1AF-765A-4E0A-AB8F-5E2D1AFBD1B5}" dt="2020-07-12T15:25:09.604" v="185"/>
          <ac:spMkLst>
            <pc:docMk/>
            <pc:sldMk cId="1102384261" sldId="292"/>
            <ac:spMk id="48" creationId="{C7949823-C7D4-4E7E-9E9F-F58AFFE80C64}"/>
          </ac:spMkLst>
        </pc:spChg>
        <pc:spChg chg="del">
          <ac:chgData name="Zhang Pu" userId="6e3d4bc0e8ced66a" providerId="LiveId" clId="{E9C7D1AF-765A-4E0A-AB8F-5E2D1AFBD1B5}" dt="2020-07-12T15:24:37.336" v="139" actId="478"/>
          <ac:spMkLst>
            <pc:docMk/>
            <pc:sldMk cId="1102384261" sldId="292"/>
            <ac:spMk id="57" creationId="{00000000-0000-0000-0000-000000000000}"/>
          </ac:spMkLst>
        </pc:spChg>
        <pc:spChg chg="mod">
          <ac:chgData name="Zhang Pu" userId="6e3d4bc0e8ced66a" providerId="LiveId" clId="{E9C7D1AF-765A-4E0A-AB8F-5E2D1AFBD1B5}" dt="2020-07-12T15:24:40.026" v="141" actId="1076"/>
          <ac:spMkLst>
            <pc:docMk/>
            <pc:sldMk cId="1102384261" sldId="292"/>
            <ac:spMk id="59" creationId="{1F99770A-BE2E-4777-9508-17AD99C2E30F}"/>
          </ac:spMkLst>
        </pc:spChg>
        <pc:grpChg chg="del">
          <ac:chgData name="Zhang Pu" userId="6e3d4bc0e8ced66a" providerId="LiveId" clId="{E9C7D1AF-765A-4E0A-AB8F-5E2D1AFBD1B5}" dt="2020-07-12T15:24:46.730" v="144" actId="478"/>
          <ac:grpSpMkLst>
            <pc:docMk/>
            <pc:sldMk cId="1102384261" sldId="292"/>
            <ac:grpSpMk id="7" creationId="{8E108FC9-8141-4540-B438-AA78FE168007}"/>
          </ac:grpSpMkLst>
        </pc:grpChg>
        <pc:grpChg chg="del">
          <ac:chgData name="Zhang Pu" userId="6e3d4bc0e8ced66a" providerId="LiveId" clId="{E9C7D1AF-765A-4E0A-AB8F-5E2D1AFBD1B5}" dt="2020-07-12T15:24:42.926" v="142" actId="478"/>
          <ac:grpSpMkLst>
            <pc:docMk/>
            <pc:sldMk cId="1102384261" sldId="292"/>
            <ac:grpSpMk id="8" creationId="{EFB54B39-1814-4044-BD20-D5E3D459A631}"/>
          </ac:grpSpMkLst>
        </pc:grpChg>
        <pc:grpChg chg="del">
          <ac:chgData name="Zhang Pu" userId="6e3d4bc0e8ced66a" providerId="LiveId" clId="{E9C7D1AF-765A-4E0A-AB8F-5E2D1AFBD1B5}" dt="2020-07-12T15:24:54.147" v="151" actId="478"/>
          <ac:grpSpMkLst>
            <pc:docMk/>
            <pc:sldMk cId="1102384261" sldId="292"/>
            <ac:grpSpMk id="20" creationId="{569A4736-4596-4500-A18B-923BCC544FC1}"/>
          </ac:grpSpMkLst>
        </pc:grpChg>
        <pc:grpChg chg="del">
          <ac:chgData name="Zhang Pu" userId="6e3d4bc0e8ced66a" providerId="LiveId" clId="{E9C7D1AF-765A-4E0A-AB8F-5E2D1AFBD1B5}" dt="2020-07-12T15:24:48.982" v="148" actId="478"/>
          <ac:grpSpMkLst>
            <pc:docMk/>
            <pc:sldMk cId="1102384261" sldId="292"/>
            <ac:grpSpMk id="32" creationId="{4BF2104F-4C16-46BC-97D2-F3876DE704C6}"/>
          </ac:grpSpMkLst>
        </pc:grpChg>
        <pc:grpChg chg="del">
          <ac:chgData name="Zhang Pu" userId="6e3d4bc0e8ced66a" providerId="LiveId" clId="{E9C7D1AF-765A-4E0A-AB8F-5E2D1AFBD1B5}" dt="2020-07-12T15:24:47.565" v="145" actId="478"/>
          <ac:grpSpMkLst>
            <pc:docMk/>
            <pc:sldMk cId="1102384261" sldId="292"/>
            <ac:grpSpMk id="33" creationId="{1A8E84A2-E282-46A5-B7F6-CF4111E6F88C}"/>
          </ac:grpSpMkLst>
        </pc:grpChg>
        <pc:grpChg chg="del">
          <ac:chgData name="Zhang Pu" userId="6e3d4bc0e8ced66a" providerId="LiveId" clId="{E9C7D1AF-765A-4E0A-AB8F-5E2D1AFBD1B5}" dt="2020-07-12T15:24:48.620" v="147" actId="478"/>
          <ac:grpSpMkLst>
            <pc:docMk/>
            <pc:sldMk cId="1102384261" sldId="292"/>
            <ac:grpSpMk id="34" creationId="{2D5E50FC-4BFD-4F10-9716-C26CC43EC41D}"/>
          </ac:grpSpMkLst>
        </pc:grpChg>
        <pc:grpChg chg="del">
          <ac:chgData name="Zhang Pu" userId="6e3d4bc0e8ced66a" providerId="LiveId" clId="{E9C7D1AF-765A-4E0A-AB8F-5E2D1AFBD1B5}" dt="2020-07-12T15:24:42.926" v="142" actId="478"/>
          <ac:grpSpMkLst>
            <pc:docMk/>
            <pc:sldMk cId="1102384261" sldId="292"/>
            <ac:grpSpMk id="38" creationId="{465A9CB5-5650-40B4-AA06-821214F8004D}"/>
          </ac:grpSpMkLst>
        </pc:grpChg>
        <pc:picChg chg="del">
          <ac:chgData name="Zhang Pu" userId="6e3d4bc0e8ced66a" providerId="LiveId" clId="{E9C7D1AF-765A-4E0A-AB8F-5E2D1AFBD1B5}" dt="2020-07-12T15:24:42.926" v="142" actId="478"/>
          <ac:picMkLst>
            <pc:docMk/>
            <pc:sldMk cId="1102384261" sldId="292"/>
            <ac:picMk id="3" creationId="{3CAEC421-C613-4B59-81E1-614B35045485}"/>
          </ac:picMkLst>
        </pc:picChg>
        <pc:picChg chg="add mod">
          <ac:chgData name="Zhang Pu" userId="6e3d4bc0e8ced66a" providerId="LiveId" clId="{E9C7D1AF-765A-4E0A-AB8F-5E2D1AFBD1B5}" dt="2020-07-12T15:25:39.089" v="189" actId="1076"/>
          <ac:picMkLst>
            <pc:docMk/>
            <pc:sldMk cId="1102384261" sldId="292"/>
            <ac:picMk id="4" creationId="{DB852DE0-808B-44C0-8A3C-C7C57FEE6B77}"/>
          </ac:picMkLst>
        </pc:picChg>
        <pc:picChg chg="del">
          <ac:chgData name="Zhang Pu" userId="6e3d4bc0e8ced66a" providerId="LiveId" clId="{E9C7D1AF-765A-4E0A-AB8F-5E2D1AFBD1B5}" dt="2020-07-12T15:24:48.187" v="146" actId="478"/>
          <ac:picMkLst>
            <pc:docMk/>
            <pc:sldMk cId="1102384261" sldId="292"/>
            <ac:picMk id="5" creationId="{38D4E551-CBCB-45FE-8D49-9B55EEA92F7C}"/>
          </ac:picMkLst>
        </pc:picChg>
        <pc:cxnChg chg="del">
          <ac:chgData name="Zhang Pu" userId="6e3d4bc0e8ced66a" providerId="LiveId" clId="{E9C7D1AF-765A-4E0A-AB8F-5E2D1AFBD1B5}" dt="2020-07-12T15:24:52.829" v="150" actId="478"/>
          <ac:cxnSpMkLst>
            <pc:docMk/>
            <pc:sldMk cId="1102384261" sldId="292"/>
            <ac:cxnSpMk id="21" creationId="{17C3634D-1B14-44DD-8029-16F6DFC0D7AA}"/>
          </ac:cxnSpMkLst>
        </pc:cxnChg>
        <pc:cxnChg chg="del">
          <ac:chgData name="Zhang Pu" userId="6e3d4bc0e8ced66a" providerId="LiveId" clId="{E9C7D1AF-765A-4E0A-AB8F-5E2D1AFBD1B5}" dt="2020-07-12T15:24:52.829" v="150" actId="478"/>
          <ac:cxnSpMkLst>
            <pc:docMk/>
            <pc:sldMk cId="1102384261" sldId="292"/>
            <ac:cxnSpMk id="22" creationId="{50097684-E3A4-4500-8D20-EBD22C7834F0}"/>
          </ac:cxnSpMkLst>
        </pc:cxnChg>
      </pc:sldChg>
      <pc:sldChg chg="addSp delSp modSp add mod ord">
        <pc:chgData name="Zhang Pu" userId="6e3d4bc0e8ced66a" providerId="LiveId" clId="{E9C7D1AF-765A-4E0A-AB8F-5E2D1AFBD1B5}" dt="2020-07-12T16:35:47.415" v="1877"/>
        <pc:sldMkLst>
          <pc:docMk/>
          <pc:sldMk cId="3517014621" sldId="293"/>
        </pc:sldMkLst>
        <pc:spChg chg="mod">
          <ac:chgData name="Zhang Pu" userId="6e3d4bc0e8ced66a" providerId="LiveId" clId="{E9C7D1AF-765A-4E0A-AB8F-5E2D1AFBD1B5}" dt="2020-07-12T15:27:15.719" v="218" actId="1076"/>
          <ac:spMkLst>
            <pc:docMk/>
            <pc:sldMk cId="3517014621" sldId="293"/>
            <ac:spMk id="48" creationId="{C7949823-C7D4-4E7E-9E9F-F58AFFE80C64}"/>
          </ac:spMkLst>
        </pc:spChg>
        <pc:picChg chg="add del mod">
          <ac:chgData name="Zhang Pu" userId="6e3d4bc0e8ced66a" providerId="LiveId" clId="{E9C7D1AF-765A-4E0A-AB8F-5E2D1AFBD1B5}" dt="2020-07-12T15:46:28.742" v="475" actId="478"/>
          <ac:picMkLst>
            <pc:docMk/>
            <pc:sldMk cId="3517014621" sldId="293"/>
            <ac:picMk id="3" creationId="{B679A1F0-FF1C-4C76-8D09-7EEB2FD3F07F}"/>
          </ac:picMkLst>
        </pc:picChg>
        <pc:picChg chg="del">
          <ac:chgData name="Zhang Pu" userId="6e3d4bc0e8ced66a" providerId="LiveId" clId="{E9C7D1AF-765A-4E0A-AB8F-5E2D1AFBD1B5}" dt="2020-07-12T15:27:02.285" v="214" actId="478"/>
          <ac:picMkLst>
            <pc:docMk/>
            <pc:sldMk cId="3517014621" sldId="293"/>
            <ac:picMk id="4" creationId="{DB852DE0-808B-44C0-8A3C-C7C57FEE6B77}"/>
          </ac:picMkLst>
        </pc:picChg>
        <pc:picChg chg="add mod">
          <ac:chgData name="Zhang Pu" userId="6e3d4bc0e8ced66a" providerId="LiveId" clId="{E9C7D1AF-765A-4E0A-AB8F-5E2D1AFBD1B5}" dt="2020-07-12T16:15:25.151" v="1434" actId="1076"/>
          <ac:picMkLst>
            <pc:docMk/>
            <pc:sldMk cId="3517014621" sldId="293"/>
            <ac:picMk id="6" creationId="{89B765A4-98C0-46C3-A794-B5FCDBC8C49A}"/>
          </ac:picMkLst>
        </pc:picChg>
      </pc:sldChg>
      <pc:sldChg chg="delSp modSp add del mod">
        <pc:chgData name="Zhang Pu" userId="6e3d4bc0e8ced66a" providerId="LiveId" clId="{E9C7D1AF-765A-4E0A-AB8F-5E2D1AFBD1B5}" dt="2020-07-12T15:29:50.885" v="243" actId="47"/>
        <pc:sldMkLst>
          <pc:docMk/>
          <pc:sldMk cId="242879652" sldId="294"/>
        </pc:sldMkLst>
        <pc:spChg chg="mod">
          <ac:chgData name="Zhang Pu" userId="6e3d4bc0e8ced66a" providerId="LiveId" clId="{E9C7D1AF-765A-4E0A-AB8F-5E2D1AFBD1B5}" dt="2020-07-12T15:27:53.216" v="240" actId="1076"/>
          <ac:spMkLst>
            <pc:docMk/>
            <pc:sldMk cId="242879652" sldId="294"/>
            <ac:spMk id="48" creationId="{C7949823-C7D4-4E7E-9E9F-F58AFFE80C64}"/>
          </ac:spMkLst>
        </pc:spChg>
        <pc:picChg chg="del">
          <ac:chgData name="Zhang Pu" userId="6e3d4bc0e8ced66a" providerId="LiveId" clId="{E9C7D1AF-765A-4E0A-AB8F-5E2D1AFBD1B5}" dt="2020-07-12T15:27:50.354" v="239" actId="478"/>
          <ac:picMkLst>
            <pc:docMk/>
            <pc:sldMk cId="242879652" sldId="294"/>
            <ac:picMk id="3" creationId="{B679A1F0-FF1C-4C76-8D09-7EEB2FD3F07F}"/>
          </ac:picMkLst>
        </pc:picChg>
      </pc:sldChg>
      <pc:sldChg chg="delSp modSp add del mod ord delAnim">
        <pc:chgData name="Zhang Pu" userId="6e3d4bc0e8ced66a" providerId="LiveId" clId="{E9C7D1AF-765A-4E0A-AB8F-5E2D1AFBD1B5}" dt="2020-07-12T16:27:09.552" v="1461" actId="47"/>
        <pc:sldMkLst>
          <pc:docMk/>
          <pc:sldMk cId="2676741907" sldId="294"/>
        </pc:sldMkLst>
        <pc:spChg chg="mod">
          <ac:chgData name="Zhang Pu" userId="6e3d4bc0e8ced66a" providerId="LiveId" clId="{E9C7D1AF-765A-4E0A-AB8F-5E2D1AFBD1B5}" dt="2020-07-12T16:16:41.283" v="1460"/>
          <ac:spMkLst>
            <pc:docMk/>
            <pc:sldMk cId="2676741907" sldId="294"/>
            <ac:spMk id="27" creationId="{774CF6A7-6C32-4FB5-BF79-959587A5CFE4}"/>
          </ac:spMkLst>
        </pc:spChg>
        <pc:spChg chg="mod">
          <ac:chgData name="Zhang Pu" userId="6e3d4bc0e8ced66a" providerId="LiveId" clId="{E9C7D1AF-765A-4E0A-AB8F-5E2D1AFBD1B5}" dt="2020-07-12T15:33:38.016" v="474"/>
          <ac:spMkLst>
            <pc:docMk/>
            <pc:sldMk cId="2676741907" sldId="294"/>
            <ac:spMk id="28" creationId="{1640CADB-77E8-42CB-8076-1FECE4501D2A}"/>
          </ac:spMkLst>
        </pc:spChg>
        <pc:spChg chg="mod">
          <ac:chgData name="Zhang Pu" userId="6e3d4bc0e8ced66a" providerId="LiveId" clId="{E9C7D1AF-765A-4E0A-AB8F-5E2D1AFBD1B5}" dt="2020-07-12T15:47:14.996" v="505" actId="20577"/>
          <ac:spMkLst>
            <pc:docMk/>
            <pc:sldMk cId="2676741907" sldId="294"/>
            <ac:spMk id="29" creationId="{071EB5C8-4FEE-42FD-939F-6269A56E0A70}"/>
          </ac:spMkLst>
        </pc:spChg>
        <pc:spChg chg="mod">
          <ac:chgData name="Zhang Pu" userId="6e3d4bc0e8ced66a" providerId="LiveId" clId="{E9C7D1AF-765A-4E0A-AB8F-5E2D1AFBD1B5}" dt="2020-07-12T15:47:22.868" v="547"/>
          <ac:spMkLst>
            <pc:docMk/>
            <pc:sldMk cId="2676741907" sldId="294"/>
            <ac:spMk id="30" creationId="{4BAF69C3-1622-4DEC-99EC-96D6683C5FC9}"/>
          </ac:spMkLst>
        </pc:spChg>
        <pc:spChg chg="mod">
          <ac:chgData name="Zhang Pu" userId="6e3d4bc0e8ced66a" providerId="LiveId" clId="{E9C7D1AF-765A-4E0A-AB8F-5E2D1AFBD1B5}" dt="2020-07-12T15:47:32.337" v="573"/>
          <ac:spMkLst>
            <pc:docMk/>
            <pc:sldMk cId="2676741907" sldId="294"/>
            <ac:spMk id="31" creationId="{1F2AE1B7-3AEA-4A79-898B-74CD414D829C}"/>
          </ac:spMkLst>
        </pc:spChg>
        <pc:spChg chg="mod">
          <ac:chgData name="Zhang Pu" userId="6e3d4bc0e8ced66a" providerId="LiveId" clId="{E9C7D1AF-765A-4E0A-AB8F-5E2D1AFBD1B5}" dt="2020-07-12T15:47:38.599" v="612"/>
          <ac:spMkLst>
            <pc:docMk/>
            <pc:sldMk cId="2676741907" sldId="294"/>
            <ac:spMk id="32" creationId="{15B26CDF-91F0-4A8D-A64E-6B0FAF21447F}"/>
          </ac:spMkLst>
        </pc:spChg>
        <pc:spChg chg="mod">
          <ac:chgData name="Zhang Pu" userId="6e3d4bc0e8ced66a" providerId="LiveId" clId="{E9C7D1AF-765A-4E0A-AB8F-5E2D1AFBD1B5}" dt="2020-07-12T15:49:35.750" v="772" actId="20577"/>
          <ac:spMkLst>
            <pc:docMk/>
            <pc:sldMk cId="2676741907" sldId="294"/>
            <ac:spMk id="33" creationId="{966C1E92-A668-4D28-AB84-BBBF2C3B3CB8}"/>
          </ac:spMkLst>
        </pc:spChg>
        <pc:spChg chg="mod">
          <ac:chgData name="Zhang Pu" userId="6e3d4bc0e8ced66a" providerId="LiveId" clId="{E9C7D1AF-765A-4E0A-AB8F-5E2D1AFBD1B5}" dt="2020-07-12T15:49:28.157" v="770"/>
          <ac:spMkLst>
            <pc:docMk/>
            <pc:sldMk cId="2676741907" sldId="294"/>
            <ac:spMk id="34" creationId="{F6A9E5BC-EED7-4B69-A46B-805C788CF3D0}"/>
          </ac:spMkLst>
        </pc:spChg>
        <pc:spChg chg="mod">
          <ac:chgData name="Zhang Pu" userId="6e3d4bc0e8ced66a" providerId="LiveId" clId="{E9C7D1AF-765A-4E0A-AB8F-5E2D1AFBD1B5}" dt="2020-07-12T15:50:08.603" v="781" actId="20577"/>
          <ac:spMkLst>
            <pc:docMk/>
            <pc:sldMk cId="2676741907" sldId="294"/>
            <ac:spMk id="35" creationId="{A49D333A-5244-4576-8D45-8ECAD39DAF24}"/>
          </ac:spMkLst>
        </pc:spChg>
        <pc:spChg chg="mod">
          <ac:chgData name="Zhang Pu" userId="6e3d4bc0e8ced66a" providerId="LiveId" clId="{E9C7D1AF-765A-4E0A-AB8F-5E2D1AFBD1B5}" dt="2020-07-12T15:50:24.466" v="843"/>
          <ac:spMkLst>
            <pc:docMk/>
            <pc:sldMk cId="2676741907" sldId="294"/>
            <ac:spMk id="36" creationId="{F3071924-2F67-483A-9F51-7F26E08AB6B4}"/>
          </ac:spMkLst>
        </pc:spChg>
        <pc:spChg chg="del mod topLvl">
          <ac:chgData name="Zhang Pu" userId="6e3d4bc0e8ced66a" providerId="LiveId" clId="{E9C7D1AF-765A-4E0A-AB8F-5E2D1AFBD1B5}" dt="2020-07-12T15:56:32.773" v="851" actId="478"/>
          <ac:spMkLst>
            <pc:docMk/>
            <pc:sldMk cId="2676741907" sldId="294"/>
            <ac:spMk id="37" creationId="{09C8C21E-DB02-4C57-B954-6573D1BBF02F}"/>
          </ac:spMkLst>
        </pc:spChg>
        <pc:spChg chg="del mod topLvl">
          <ac:chgData name="Zhang Pu" userId="6e3d4bc0e8ced66a" providerId="LiveId" clId="{E9C7D1AF-765A-4E0A-AB8F-5E2D1AFBD1B5}" dt="2020-07-12T15:56:31.013" v="849" actId="478"/>
          <ac:spMkLst>
            <pc:docMk/>
            <pc:sldMk cId="2676741907" sldId="294"/>
            <ac:spMk id="38" creationId="{AE043C0A-2EEB-46BA-B5F9-CA302196EE1D}"/>
          </ac:spMkLst>
        </pc:spChg>
        <pc:spChg chg="mod">
          <ac:chgData name="Zhang Pu" userId="6e3d4bc0e8ced66a" providerId="LiveId" clId="{E9C7D1AF-765A-4E0A-AB8F-5E2D1AFBD1B5}" dt="2020-07-12T16:16:30.750" v="1442"/>
          <ac:spMkLst>
            <pc:docMk/>
            <pc:sldMk cId="2676741907" sldId="294"/>
            <ac:spMk id="67" creationId="{00000000-0000-0000-0000-000000000000}"/>
          </ac:spMkLst>
        </pc:spChg>
        <pc:grpChg chg="del">
          <ac:chgData name="Zhang Pu" userId="6e3d4bc0e8ced66a" providerId="LiveId" clId="{E9C7D1AF-765A-4E0A-AB8F-5E2D1AFBD1B5}" dt="2020-07-12T15:56:29.264" v="847" actId="478"/>
          <ac:grpSpMkLst>
            <pc:docMk/>
            <pc:sldMk cId="2676741907" sldId="294"/>
            <ac:grpSpMk id="20" creationId="{FEFB9BF8-B4CB-4333-B20F-8CC8D7CA671B}"/>
          </ac:grpSpMkLst>
        </pc:grpChg>
        <pc:grpChg chg="del">
          <ac:chgData name="Zhang Pu" userId="6e3d4bc0e8ced66a" providerId="LiveId" clId="{E9C7D1AF-765A-4E0A-AB8F-5E2D1AFBD1B5}" dt="2020-07-12T15:56:31.013" v="849" actId="478"/>
          <ac:grpSpMkLst>
            <pc:docMk/>
            <pc:sldMk cId="2676741907" sldId="294"/>
            <ac:grpSpMk id="21" creationId="{0073542A-84DF-4519-8F9C-402B4880C475}"/>
          </ac:grpSpMkLst>
        </pc:grpChg>
        <pc:grpChg chg="mod">
          <ac:chgData name="Zhang Pu" userId="6e3d4bc0e8ced66a" providerId="LiveId" clId="{E9C7D1AF-765A-4E0A-AB8F-5E2D1AFBD1B5}" dt="2020-07-12T15:56:27.430" v="845" actId="1076"/>
          <ac:grpSpMkLst>
            <pc:docMk/>
            <pc:sldMk cId="2676741907" sldId="294"/>
            <ac:grpSpMk id="22" creationId="{7153493A-738B-4C4D-82A6-C4E3BA285B0C}"/>
          </ac:grpSpMkLst>
        </pc:grpChg>
      </pc:sldChg>
      <pc:sldChg chg="delSp modSp add del mod ord delAnim modAnim">
        <pc:chgData name="Zhang Pu" userId="6e3d4bc0e8ced66a" providerId="LiveId" clId="{E9C7D1AF-765A-4E0A-AB8F-5E2D1AFBD1B5}" dt="2020-07-12T15:31:15.693" v="355" actId="47"/>
        <pc:sldMkLst>
          <pc:docMk/>
          <pc:sldMk cId="3073498522" sldId="294"/>
        </pc:sldMkLst>
        <pc:spChg chg="mod">
          <ac:chgData name="Zhang Pu" userId="6e3d4bc0e8ced66a" providerId="LiveId" clId="{E9C7D1AF-765A-4E0A-AB8F-5E2D1AFBD1B5}" dt="2020-07-12T15:30:54.252" v="349" actId="20577"/>
          <ac:spMkLst>
            <pc:docMk/>
            <pc:sldMk cId="3073498522" sldId="294"/>
            <ac:spMk id="19" creationId="{75BF45EF-B9A5-431F-9530-03EE2CAEE9B3}"/>
          </ac:spMkLst>
        </pc:spChg>
        <pc:spChg chg="mod">
          <ac:chgData name="Zhang Pu" userId="6e3d4bc0e8ced66a" providerId="LiveId" clId="{E9C7D1AF-765A-4E0A-AB8F-5E2D1AFBD1B5}" dt="2020-07-12T15:30:23.033" v="333"/>
          <ac:spMkLst>
            <pc:docMk/>
            <pc:sldMk cId="3073498522" sldId="294"/>
            <ac:spMk id="22" creationId="{A4EAAC8B-84A9-48F5-B726-127AA7EA4637}"/>
          </ac:spMkLst>
        </pc:spChg>
        <pc:spChg chg="mod">
          <ac:chgData name="Zhang Pu" userId="6e3d4bc0e8ced66a" providerId="LiveId" clId="{E9C7D1AF-765A-4E0A-AB8F-5E2D1AFBD1B5}" dt="2020-07-12T15:30:12.563" v="309" actId="20577"/>
          <ac:spMkLst>
            <pc:docMk/>
            <pc:sldMk cId="3073498522" sldId="294"/>
            <ac:spMk id="25" creationId="{FFA3437A-9C49-4D0B-BA94-54A6A2D60B00}"/>
          </ac:spMkLst>
        </pc:spChg>
        <pc:spChg chg="mod">
          <ac:chgData name="Zhang Pu" userId="6e3d4bc0e8ced66a" providerId="LiveId" clId="{E9C7D1AF-765A-4E0A-AB8F-5E2D1AFBD1B5}" dt="2020-07-12T15:30:04.811" v="288"/>
          <ac:spMkLst>
            <pc:docMk/>
            <pc:sldMk cId="3073498522" sldId="294"/>
            <ac:spMk id="30" creationId="{00000000-0000-0000-0000-000000000000}"/>
          </ac:spMkLst>
        </pc:spChg>
        <pc:grpChg chg="mod">
          <ac:chgData name="Zhang Pu" userId="6e3d4bc0e8ced66a" providerId="LiveId" clId="{E9C7D1AF-765A-4E0A-AB8F-5E2D1AFBD1B5}" dt="2020-07-12T15:31:11.479" v="354" actId="1076"/>
          <ac:grpSpMkLst>
            <pc:docMk/>
            <pc:sldMk cId="3073498522" sldId="294"/>
            <ac:grpSpMk id="7" creationId="{FFF3EC06-B637-4948-A852-6950EBF3513C}"/>
          </ac:grpSpMkLst>
        </pc:grpChg>
        <pc:grpChg chg="mod">
          <ac:chgData name="Zhang Pu" userId="6e3d4bc0e8ced66a" providerId="LiveId" clId="{E9C7D1AF-765A-4E0A-AB8F-5E2D1AFBD1B5}" dt="2020-07-12T15:31:11.479" v="354" actId="1076"/>
          <ac:grpSpMkLst>
            <pc:docMk/>
            <pc:sldMk cId="3073498522" sldId="294"/>
            <ac:grpSpMk id="8" creationId="{072B5A6A-E918-4AF8-AB27-5C80DE455DDA}"/>
          </ac:grpSpMkLst>
        </pc:grpChg>
        <pc:grpChg chg="mod">
          <ac:chgData name="Zhang Pu" userId="6e3d4bc0e8ced66a" providerId="LiveId" clId="{E9C7D1AF-765A-4E0A-AB8F-5E2D1AFBD1B5}" dt="2020-07-12T15:31:11.479" v="354" actId="1076"/>
          <ac:grpSpMkLst>
            <pc:docMk/>
            <pc:sldMk cId="3073498522" sldId="294"/>
            <ac:grpSpMk id="9" creationId="{1E412C90-5D72-4315-B204-D288819AE27E}"/>
          </ac:grpSpMkLst>
        </pc:grpChg>
        <pc:grpChg chg="del">
          <ac:chgData name="Zhang Pu" userId="6e3d4bc0e8ced66a" providerId="LiveId" clId="{E9C7D1AF-765A-4E0A-AB8F-5E2D1AFBD1B5}" dt="2020-07-12T15:31:06.524" v="352" actId="478"/>
          <ac:grpSpMkLst>
            <pc:docMk/>
            <pc:sldMk cId="3073498522" sldId="294"/>
            <ac:grpSpMk id="10" creationId="{D3397D17-FF51-4501-918A-BF3F9895121E}"/>
          </ac:grpSpMkLst>
        </pc:grpChg>
        <pc:grpChg chg="del">
          <ac:chgData name="Zhang Pu" userId="6e3d4bc0e8ced66a" providerId="LiveId" clId="{E9C7D1AF-765A-4E0A-AB8F-5E2D1AFBD1B5}" dt="2020-07-12T15:31:07.628" v="353" actId="478"/>
          <ac:grpSpMkLst>
            <pc:docMk/>
            <pc:sldMk cId="3073498522" sldId="294"/>
            <ac:grpSpMk id="11" creationId="{FA251171-DE7F-408F-91B2-CD923EF10986}"/>
          </ac:grpSpMkLst>
        </pc:grpChg>
      </pc:sldChg>
      <pc:sldChg chg="modSp add mod">
        <pc:chgData name="Zhang Pu" userId="6e3d4bc0e8ced66a" providerId="LiveId" clId="{E9C7D1AF-765A-4E0A-AB8F-5E2D1AFBD1B5}" dt="2020-07-12T16:08:01.662" v="1432" actId="20577"/>
        <pc:sldMkLst>
          <pc:docMk/>
          <pc:sldMk cId="336000531" sldId="295"/>
        </pc:sldMkLst>
        <pc:spChg chg="mod">
          <ac:chgData name="Zhang Pu" userId="6e3d4bc0e8ced66a" providerId="LiveId" clId="{E9C7D1AF-765A-4E0A-AB8F-5E2D1AFBD1B5}" dt="2020-07-12T16:08:01.662" v="1432" actId="20577"/>
          <ac:spMkLst>
            <pc:docMk/>
            <pc:sldMk cId="336000531" sldId="295"/>
            <ac:spMk id="19" creationId="{EA863D3F-F51C-4A52-87FE-AF0F5FC7FEAE}"/>
          </ac:spMkLst>
        </pc:spChg>
        <pc:spChg chg="mod">
          <ac:chgData name="Zhang Pu" userId="6e3d4bc0e8ced66a" providerId="LiveId" clId="{E9C7D1AF-765A-4E0A-AB8F-5E2D1AFBD1B5}" dt="2020-07-12T16:07:42.141" v="1362"/>
          <ac:spMkLst>
            <pc:docMk/>
            <pc:sldMk cId="336000531" sldId="295"/>
            <ac:spMk id="20" creationId="{C8026C99-A047-4537-991A-4357069AEB45}"/>
          </ac:spMkLst>
        </pc:spChg>
        <pc:spChg chg="mod">
          <ac:chgData name="Zhang Pu" userId="6e3d4bc0e8ced66a" providerId="LiveId" clId="{E9C7D1AF-765A-4E0A-AB8F-5E2D1AFBD1B5}" dt="2020-07-12T16:06:49.254" v="1266"/>
          <ac:spMkLst>
            <pc:docMk/>
            <pc:sldMk cId="336000531" sldId="295"/>
            <ac:spMk id="21" creationId="{114755D6-282D-47E4-B660-12EFC7718BA0}"/>
          </ac:spMkLst>
        </pc:spChg>
        <pc:spChg chg="mod">
          <ac:chgData name="Zhang Pu" userId="6e3d4bc0e8ced66a" providerId="LiveId" clId="{E9C7D1AF-765A-4E0A-AB8F-5E2D1AFBD1B5}" dt="2020-07-12T16:06:36.419" v="1197"/>
          <ac:spMkLst>
            <pc:docMk/>
            <pc:sldMk cId="336000531" sldId="295"/>
            <ac:spMk id="22" creationId="{118937F9-882D-4363-9EDF-FE35132454EC}"/>
          </ac:spMkLst>
        </pc:spChg>
        <pc:spChg chg="mod">
          <ac:chgData name="Zhang Pu" userId="6e3d4bc0e8ced66a" providerId="LiveId" clId="{E9C7D1AF-765A-4E0A-AB8F-5E2D1AFBD1B5}" dt="2020-07-12T16:05:24.637" v="1153"/>
          <ac:spMkLst>
            <pc:docMk/>
            <pc:sldMk cId="336000531" sldId="295"/>
            <ac:spMk id="23" creationId="{9CA12134-F201-4F14-A679-D7D706675DA3}"/>
          </ac:spMkLst>
        </pc:spChg>
        <pc:spChg chg="mod">
          <ac:chgData name="Zhang Pu" userId="6e3d4bc0e8ced66a" providerId="LiveId" clId="{E9C7D1AF-765A-4E0A-AB8F-5E2D1AFBD1B5}" dt="2020-07-12T16:05:15.623" v="1119"/>
          <ac:spMkLst>
            <pc:docMk/>
            <pc:sldMk cId="336000531" sldId="295"/>
            <ac:spMk id="24" creationId="{B1877945-366A-4A64-8059-E84D9C2A132D}"/>
          </ac:spMkLst>
        </pc:spChg>
        <pc:spChg chg="mod">
          <ac:chgData name="Zhang Pu" userId="6e3d4bc0e8ced66a" providerId="LiveId" clId="{E9C7D1AF-765A-4E0A-AB8F-5E2D1AFBD1B5}" dt="2020-07-12T16:05:00.244" v="1060"/>
          <ac:spMkLst>
            <pc:docMk/>
            <pc:sldMk cId="336000531" sldId="295"/>
            <ac:spMk id="25" creationId="{F505D927-190D-4102-90E7-B790BC42D274}"/>
          </ac:spMkLst>
        </pc:spChg>
        <pc:spChg chg="mod">
          <ac:chgData name="Zhang Pu" userId="6e3d4bc0e8ced66a" providerId="LiveId" clId="{E9C7D1AF-765A-4E0A-AB8F-5E2D1AFBD1B5}" dt="2020-07-12T16:04:47.558" v="990"/>
          <ac:spMkLst>
            <pc:docMk/>
            <pc:sldMk cId="336000531" sldId="295"/>
            <ac:spMk id="26" creationId="{70374218-8F65-49C0-B10D-FE02319FB263}"/>
          </ac:spMkLst>
        </pc:spChg>
        <pc:spChg chg="mod">
          <ac:chgData name="Zhang Pu" userId="6e3d4bc0e8ced66a" providerId="LiveId" clId="{E9C7D1AF-765A-4E0A-AB8F-5E2D1AFBD1B5}" dt="2020-07-12T16:07:35.500" v="1339"/>
          <ac:spMkLst>
            <pc:docMk/>
            <pc:sldMk cId="336000531" sldId="295"/>
            <ac:spMk id="36" creationId="{00000000-0000-0000-0000-000000000000}"/>
          </ac:spMkLst>
        </pc:spChg>
      </pc:sldChg>
      <pc:sldChg chg="addSp delSp modSp add mod addAnim delAnim">
        <pc:chgData name="Zhang Pu" userId="6e3d4bc0e8ced66a" providerId="LiveId" clId="{E9C7D1AF-765A-4E0A-AB8F-5E2D1AFBD1B5}" dt="2020-07-12T16:33:48.859" v="1787" actId="1076"/>
        <pc:sldMkLst>
          <pc:docMk/>
          <pc:sldMk cId="2026786664" sldId="296"/>
        </pc:sldMkLst>
        <pc:spChg chg="del">
          <ac:chgData name="Zhang Pu" userId="6e3d4bc0e8ced66a" providerId="LiveId" clId="{E9C7D1AF-765A-4E0A-AB8F-5E2D1AFBD1B5}" dt="2020-07-12T16:32:44.533" v="1699" actId="478"/>
          <ac:spMkLst>
            <pc:docMk/>
            <pc:sldMk cId="2026786664" sldId="296"/>
            <ac:spMk id="5" creationId="{A5C0AD10-9D13-4C23-8963-ACBE897EDF41}"/>
          </ac:spMkLst>
        </pc:spChg>
        <pc:spChg chg="del">
          <ac:chgData name="Zhang Pu" userId="6e3d4bc0e8ced66a" providerId="LiveId" clId="{E9C7D1AF-765A-4E0A-AB8F-5E2D1AFBD1B5}" dt="2020-07-12T16:32:53.873" v="1708" actId="478"/>
          <ac:spMkLst>
            <pc:docMk/>
            <pc:sldMk cId="2026786664" sldId="296"/>
            <ac:spMk id="6" creationId="{34077642-82F0-43FB-916D-3794EDA27CB9}"/>
          </ac:spMkLst>
        </pc:spChg>
        <pc:spChg chg="del">
          <ac:chgData name="Zhang Pu" userId="6e3d4bc0e8ced66a" providerId="LiveId" clId="{E9C7D1AF-765A-4E0A-AB8F-5E2D1AFBD1B5}" dt="2020-07-12T16:32:44.533" v="1699" actId="478"/>
          <ac:spMkLst>
            <pc:docMk/>
            <pc:sldMk cId="2026786664" sldId="296"/>
            <ac:spMk id="7" creationId="{663F5377-DC3C-47B2-8951-8CA9D66F9810}"/>
          </ac:spMkLst>
        </pc:spChg>
        <pc:spChg chg="del">
          <ac:chgData name="Zhang Pu" userId="6e3d4bc0e8ced66a" providerId="LiveId" clId="{E9C7D1AF-765A-4E0A-AB8F-5E2D1AFBD1B5}" dt="2020-07-12T16:32:45.915" v="1701" actId="478"/>
          <ac:spMkLst>
            <pc:docMk/>
            <pc:sldMk cId="2026786664" sldId="296"/>
            <ac:spMk id="8" creationId="{4B7C740F-2EDB-4CF2-AC15-37DE8F8BF91F}"/>
          </ac:spMkLst>
        </pc:spChg>
        <pc:spChg chg="del">
          <ac:chgData name="Zhang Pu" userId="6e3d4bc0e8ced66a" providerId="LiveId" clId="{E9C7D1AF-765A-4E0A-AB8F-5E2D1AFBD1B5}" dt="2020-07-12T16:32:44.533" v="1699" actId="478"/>
          <ac:spMkLst>
            <pc:docMk/>
            <pc:sldMk cId="2026786664" sldId="296"/>
            <ac:spMk id="9" creationId="{FACA965E-92DA-4F8B-8633-6BBAAE3986AC}"/>
          </ac:spMkLst>
        </pc:spChg>
        <pc:spChg chg="del">
          <ac:chgData name="Zhang Pu" userId="6e3d4bc0e8ced66a" providerId="LiveId" clId="{E9C7D1AF-765A-4E0A-AB8F-5E2D1AFBD1B5}" dt="2020-07-12T16:32:45.314" v="1700" actId="478"/>
          <ac:spMkLst>
            <pc:docMk/>
            <pc:sldMk cId="2026786664" sldId="296"/>
            <ac:spMk id="10" creationId="{AD5D1174-8DC7-49FD-88C5-911139B88FBE}"/>
          </ac:spMkLst>
        </pc:spChg>
        <pc:spChg chg="del">
          <ac:chgData name="Zhang Pu" userId="6e3d4bc0e8ced66a" providerId="LiveId" clId="{E9C7D1AF-765A-4E0A-AB8F-5E2D1AFBD1B5}" dt="2020-07-12T16:32:44.533" v="1699" actId="478"/>
          <ac:spMkLst>
            <pc:docMk/>
            <pc:sldMk cId="2026786664" sldId="296"/>
            <ac:spMk id="15" creationId="{5363826A-8198-44F7-ABFA-3AA450380537}"/>
          </ac:spMkLst>
        </pc:spChg>
        <pc:spChg chg="del">
          <ac:chgData name="Zhang Pu" userId="6e3d4bc0e8ced66a" providerId="LiveId" clId="{E9C7D1AF-765A-4E0A-AB8F-5E2D1AFBD1B5}" dt="2020-07-12T16:32:44.533" v="1699" actId="478"/>
          <ac:spMkLst>
            <pc:docMk/>
            <pc:sldMk cId="2026786664" sldId="296"/>
            <ac:spMk id="16" creationId="{A4CAE4A9-A154-4F28-B3FA-E34403E98975}"/>
          </ac:spMkLst>
        </pc:spChg>
        <pc:spChg chg="del">
          <ac:chgData name="Zhang Pu" userId="6e3d4bc0e8ced66a" providerId="LiveId" clId="{E9C7D1AF-765A-4E0A-AB8F-5E2D1AFBD1B5}" dt="2020-07-12T16:32:44.533" v="1699" actId="478"/>
          <ac:spMkLst>
            <pc:docMk/>
            <pc:sldMk cId="2026786664" sldId="296"/>
            <ac:spMk id="17" creationId="{83CE53BF-C6DF-4C3E-87EC-312EEC01433C}"/>
          </ac:spMkLst>
        </pc:spChg>
        <pc:spChg chg="del">
          <ac:chgData name="Zhang Pu" userId="6e3d4bc0e8ced66a" providerId="LiveId" clId="{E9C7D1AF-765A-4E0A-AB8F-5E2D1AFBD1B5}" dt="2020-07-12T16:32:44.533" v="1699" actId="478"/>
          <ac:spMkLst>
            <pc:docMk/>
            <pc:sldMk cId="2026786664" sldId="296"/>
            <ac:spMk id="18" creationId="{9B721DDC-CF6E-4087-8F35-632C3B416EBD}"/>
          </ac:spMkLst>
        </pc:spChg>
        <pc:spChg chg="mod">
          <ac:chgData name="Zhang Pu" userId="6e3d4bc0e8ced66a" providerId="LiveId" clId="{E9C7D1AF-765A-4E0A-AB8F-5E2D1AFBD1B5}" dt="2020-07-12T16:32:46.927" v="1702" actId="6549"/>
          <ac:spMkLst>
            <pc:docMk/>
            <pc:sldMk cId="2026786664" sldId="296"/>
            <ac:spMk id="21" creationId="{114755D6-282D-47E4-B660-12EFC7718BA0}"/>
          </ac:spMkLst>
        </pc:spChg>
        <pc:spChg chg="del topLvl">
          <ac:chgData name="Zhang Pu" userId="6e3d4bc0e8ced66a" providerId="LiveId" clId="{E9C7D1AF-765A-4E0A-AB8F-5E2D1AFBD1B5}" dt="2020-07-12T16:32:55.425" v="1709" actId="478"/>
          <ac:spMkLst>
            <pc:docMk/>
            <pc:sldMk cId="2026786664" sldId="296"/>
            <ac:spMk id="23" creationId="{9CA12134-F201-4F14-A679-D7D706675DA3}"/>
          </ac:spMkLst>
        </pc:spChg>
        <pc:spChg chg="del topLvl">
          <ac:chgData name="Zhang Pu" userId="6e3d4bc0e8ced66a" providerId="LiveId" clId="{E9C7D1AF-765A-4E0A-AB8F-5E2D1AFBD1B5}" dt="2020-07-12T16:32:56.246" v="1710" actId="478"/>
          <ac:spMkLst>
            <pc:docMk/>
            <pc:sldMk cId="2026786664" sldId="296"/>
            <ac:spMk id="24" creationId="{B1877945-366A-4A64-8059-E84D9C2A132D}"/>
          </ac:spMkLst>
        </pc:spChg>
        <pc:spChg chg="del">
          <ac:chgData name="Zhang Pu" userId="6e3d4bc0e8ced66a" providerId="LiveId" clId="{E9C7D1AF-765A-4E0A-AB8F-5E2D1AFBD1B5}" dt="2020-07-12T16:32:44.533" v="1699" actId="478"/>
          <ac:spMkLst>
            <pc:docMk/>
            <pc:sldMk cId="2026786664" sldId="296"/>
            <ac:spMk id="29" creationId="{45115305-9ABB-4EAB-812B-4BB8BFA27AF8}"/>
          </ac:spMkLst>
        </pc:spChg>
        <pc:spChg chg="add del mod">
          <ac:chgData name="Zhang Pu" userId="6e3d4bc0e8ced66a" providerId="LiveId" clId="{E9C7D1AF-765A-4E0A-AB8F-5E2D1AFBD1B5}" dt="2020-07-12T16:32:51.412" v="1705" actId="478"/>
          <ac:spMkLst>
            <pc:docMk/>
            <pc:sldMk cId="2026786664" sldId="296"/>
            <ac:spMk id="31" creationId="{28D93CBE-25B6-4DFE-8A3A-5D853E43AA56}"/>
          </ac:spMkLst>
        </pc:spChg>
        <pc:spChg chg="mod">
          <ac:chgData name="Zhang Pu" userId="6e3d4bc0e8ced66a" providerId="LiveId" clId="{E9C7D1AF-765A-4E0A-AB8F-5E2D1AFBD1B5}" dt="2020-07-12T16:33:48.859" v="1787" actId="1076"/>
          <ac:spMkLst>
            <pc:docMk/>
            <pc:sldMk cId="2026786664" sldId="296"/>
            <ac:spMk id="36" creationId="{00000000-0000-0000-0000-000000000000}"/>
          </ac:spMkLst>
        </pc:spChg>
        <pc:grpChg chg="del">
          <ac:chgData name="Zhang Pu" userId="6e3d4bc0e8ced66a" providerId="LiveId" clId="{E9C7D1AF-765A-4E0A-AB8F-5E2D1AFBD1B5}" dt="2020-07-12T16:32:53.345" v="1707" actId="478"/>
          <ac:grpSpMkLst>
            <pc:docMk/>
            <pc:sldMk cId="2026786664" sldId="296"/>
            <ac:grpSpMk id="4" creationId="{36CB094F-2435-4B84-A5B1-D69393ABA7F2}"/>
          </ac:grpSpMkLst>
        </pc:grpChg>
        <pc:grpChg chg="del">
          <ac:chgData name="Zhang Pu" userId="6e3d4bc0e8ced66a" providerId="LiveId" clId="{E9C7D1AF-765A-4E0A-AB8F-5E2D1AFBD1B5}" dt="2020-07-12T16:32:52.897" v="1706" actId="478"/>
          <ac:grpSpMkLst>
            <pc:docMk/>
            <pc:sldMk cId="2026786664" sldId="296"/>
            <ac:grpSpMk id="11" creationId="{2B31C019-4682-4554-A1BE-2F9882149AEA}"/>
          </ac:grpSpMkLst>
        </pc:grpChg>
        <pc:grpChg chg="del">
          <ac:chgData name="Zhang Pu" userId="6e3d4bc0e8ced66a" providerId="LiveId" clId="{E9C7D1AF-765A-4E0A-AB8F-5E2D1AFBD1B5}" dt="2020-07-12T16:32:55.425" v="1709" actId="478"/>
          <ac:grpSpMkLst>
            <pc:docMk/>
            <pc:sldMk cId="2026786664" sldId="296"/>
            <ac:grpSpMk id="12" creationId="{1388A0EB-7884-40C3-9267-748163524493}"/>
          </ac:grpSpMkLst>
        </pc:grpChg>
        <pc:grpChg chg="del">
          <ac:chgData name="Zhang Pu" userId="6e3d4bc0e8ced66a" providerId="LiveId" clId="{E9C7D1AF-765A-4E0A-AB8F-5E2D1AFBD1B5}" dt="2020-07-12T16:32:48.543" v="1703" actId="478"/>
          <ac:grpSpMkLst>
            <pc:docMk/>
            <pc:sldMk cId="2026786664" sldId="296"/>
            <ac:grpSpMk id="13" creationId="{A1EAAD47-7B0E-41B0-B48F-907D55CA6286}"/>
          </ac:grpSpMkLst>
        </pc:grpChg>
        <pc:grpChg chg="del">
          <ac:chgData name="Zhang Pu" userId="6e3d4bc0e8ced66a" providerId="LiveId" clId="{E9C7D1AF-765A-4E0A-AB8F-5E2D1AFBD1B5}" dt="2020-07-12T16:32:57.479" v="1711" actId="478"/>
          <ac:grpSpMkLst>
            <pc:docMk/>
            <pc:sldMk cId="2026786664" sldId="296"/>
            <ac:grpSpMk id="14" creationId="{F39BC957-ECDA-4076-B1F6-0475CD57C6C7}"/>
          </ac:grpSpMkLst>
        </pc:grpChg>
      </pc:sldChg>
      <pc:sldChg chg="add">
        <pc:chgData name="Zhang Pu" userId="6e3d4bc0e8ced66a" providerId="LiveId" clId="{E9C7D1AF-765A-4E0A-AB8F-5E2D1AFBD1B5}" dt="2020-07-12T16:16:25.952" v="1435"/>
        <pc:sldMkLst>
          <pc:docMk/>
          <pc:sldMk cId="1596794398" sldId="297"/>
        </pc:sldMkLst>
      </pc:sldChg>
      <pc:sldChg chg="delSp modSp add mod delAnim">
        <pc:chgData name="Zhang Pu" userId="6e3d4bc0e8ced66a" providerId="LiveId" clId="{E9C7D1AF-765A-4E0A-AB8F-5E2D1AFBD1B5}" dt="2020-07-12T16:29:37.742" v="1696" actId="20577"/>
        <pc:sldMkLst>
          <pc:docMk/>
          <pc:sldMk cId="1663492141" sldId="298"/>
        </pc:sldMkLst>
        <pc:spChg chg="mod">
          <ac:chgData name="Zhang Pu" userId="6e3d4bc0e8ced66a" providerId="LiveId" clId="{E9C7D1AF-765A-4E0A-AB8F-5E2D1AFBD1B5}" dt="2020-07-12T16:29:37.742" v="1696" actId="20577"/>
          <ac:spMkLst>
            <pc:docMk/>
            <pc:sldMk cId="1663492141" sldId="298"/>
            <ac:spMk id="5" creationId="{BAE5BAB8-7F4E-4435-B416-3058180365AC}"/>
          </ac:spMkLst>
        </pc:spChg>
        <pc:spChg chg="mod">
          <ac:chgData name="Zhang Pu" userId="6e3d4bc0e8ced66a" providerId="LiveId" clId="{E9C7D1AF-765A-4E0A-AB8F-5E2D1AFBD1B5}" dt="2020-07-12T16:27:14.798" v="1469"/>
          <ac:spMkLst>
            <pc:docMk/>
            <pc:sldMk cId="1663492141" sldId="298"/>
            <ac:spMk id="30" creationId="{00000000-0000-0000-0000-000000000000}"/>
          </ac:spMkLst>
        </pc:spChg>
        <pc:grpChg chg="del">
          <ac:chgData name="Zhang Pu" userId="6e3d4bc0e8ced66a" providerId="LiveId" clId="{E9C7D1AF-765A-4E0A-AB8F-5E2D1AFBD1B5}" dt="2020-07-12T16:27:21.769" v="1474" actId="478"/>
          <ac:grpSpMkLst>
            <pc:docMk/>
            <pc:sldMk cId="1663492141" sldId="298"/>
            <ac:grpSpMk id="7" creationId="{FFF3EC06-B637-4948-A852-6950EBF3513C}"/>
          </ac:grpSpMkLst>
        </pc:grpChg>
        <pc:grpChg chg="del">
          <ac:chgData name="Zhang Pu" userId="6e3d4bc0e8ced66a" providerId="LiveId" clId="{E9C7D1AF-765A-4E0A-AB8F-5E2D1AFBD1B5}" dt="2020-07-12T16:27:18.793" v="1470" actId="478"/>
          <ac:grpSpMkLst>
            <pc:docMk/>
            <pc:sldMk cId="1663492141" sldId="298"/>
            <ac:grpSpMk id="8" creationId="{072B5A6A-E918-4AF8-AB27-5C80DE455DDA}"/>
          </ac:grpSpMkLst>
        </pc:grpChg>
        <pc:grpChg chg="del">
          <ac:chgData name="Zhang Pu" userId="6e3d4bc0e8ced66a" providerId="LiveId" clId="{E9C7D1AF-765A-4E0A-AB8F-5E2D1AFBD1B5}" dt="2020-07-12T16:27:19.337" v="1471" actId="478"/>
          <ac:grpSpMkLst>
            <pc:docMk/>
            <pc:sldMk cId="1663492141" sldId="298"/>
            <ac:grpSpMk id="9" creationId="{1E412C90-5D72-4315-B204-D288819AE27E}"/>
          </ac:grpSpMkLst>
        </pc:grpChg>
        <pc:grpChg chg="del">
          <ac:chgData name="Zhang Pu" userId="6e3d4bc0e8ced66a" providerId="LiveId" clId="{E9C7D1AF-765A-4E0A-AB8F-5E2D1AFBD1B5}" dt="2020-07-12T16:27:20.077" v="1472" actId="478"/>
          <ac:grpSpMkLst>
            <pc:docMk/>
            <pc:sldMk cId="1663492141" sldId="298"/>
            <ac:grpSpMk id="10" creationId="{D3397D17-FF51-4501-918A-BF3F9895121E}"/>
          </ac:grpSpMkLst>
        </pc:grpChg>
        <pc:grpChg chg="del">
          <ac:chgData name="Zhang Pu" userId="6e3d4bc0e8ced66a" providerId="LiveId" clId="{E9C7D1AF-765A-4E0A-AB8F-5E2D1AFBD1B5}" dt="2020-07-12T16:27:21.009" v="1473" actId="478"/>
          <ac:grpSpMkLst>
            <pc:docMk/>
            <pc:sldMk cId="1663492141" sldId="298"/>
            <ac:grpSpMk id="11" creationId="{FA251171-DE7F-408F-91B2-CD923EF10986}"/>
          </ac:grpSpMkLst>
        </pc:grpChg>
      </pc:sldChg>
      <pc:sldChg chg="addSp delSp modSp add mod delAnim modAnim">
        <pc:chgData name="Zhang Pu" userId="6e3d4bc0e8ced66a" providerId="LiveId" clId="{E9C7D1AF-765A-4E0A-AB8F-5E2D1AFBD1B5}" dt="2020-07-12T16:29:26.905" v="1677" actId="1076"/>
        <pc:sldMkLst>
          <pc:docMk/>
          <pc:sldMk cId="2770032017" sldId="299"/>
        </pc:sldMkLst>
        <pc:spChg chg="add mod">
          <ac:chgData name="Zhang Pu" userId="6e3d4bc0e8ced66a" providerId="LiveId" clId="{E9C7D1AF-765A-4E0A-AB8F-5E2D1AFBD1B5}" dt="2020-07-12T16:29:08.972" v="1674" actId="1076"/>
          <ac:spMkLst>
            <pc:docMk/>
            <pc:sldMk cId="2770032017" sldId="299"/>
            <ac:spMk id="2" creationId="{9505BC9B-58AB-4E85-8474-E88160D6DDD5}"/>
          </ac:spMkLst>
        </pc:spChg>
        <pc:spChg chg="del mod">
          <ac:chgData name="Zhang Pu" userId="6e3d4bc0e8ced66a" providerId="LiveId" clId="{E9C7D1AF-765A-4E0A-AB8F-5E2D1AFBD1B5}" dt="2020-07-12T16:28:38.593" v="1604" actId="478"/>
          <ac:spMkLst>
            <pc:docMk/>
            <pc:sldMk cId="2770032017" sldId="299"/>
            <ac:spMk id="5" creationId="{BAE5BAB8-7F4E-4435-B416-3058180365AC}"/>
          </ac:spMkLst>
        </pc:spChg>
        <pc:spChg chg="mod">
          <ac:chgData name="Zhang Pu" userId="6e3d4bc0e8ced66a" providerId="LiveId" clId="{E9C7D1AF-765A-4E0A-AB8F-5E2D1AFBD1B5}" dt="2020-07-12T16:28:19.951" v="1585"/>
          <ac:spMkLst>
            <pc:docMk/>
            <pc:sldMk cId="2770032017" sldId="299"/>
            <ac:spMk id="30" creationId="{00000000-0000-0000-0000-000000000000}"/>
          </ac:spMkLst>
        </pc:spChg>
        <pc:picChg chg="add mod">
          <ac:chgData name="Zhang Pu" userId="6e3d4bc0e8ced66a" providerId="LiveId" clId="{E9C7D1AF-765A-4E0A-AB8F-5E2D1AFBD1B5}" dt="2020-07-12T16:29:26.905" v="1677" actId="1076"/>
          <ac:picMkLst>
            <pc:docMk/>
            <pc:sldMk cId="2770032017" sldId="299"/>
            <ac:picMk id="4" creationId="{2C89CB9E-226C-4406-8D16-AD9F505F7CF4}"/>
          </ac:picMkLst>
        </pc:picChg>
      </pc:sldChg>
      <pc:sldChg chg="addSp delSp modSp add mod delAnim modAnim">
        <pc:chgData name="Zhang Pu" userId="6e3d4bc0e8ced66a" providerId="LiveId" clId="{E9C7D1AF-765A-4E0A-AB8F-5E2D1AFBD1B5}" dt="2020-07-12T16:35:36.307" v="1875" actId="14100"/>
        <pc:sldMkLst>
          <pc:docMk/>
          <pc:sldMk cId="3719489439" sldId="300"/>
        </pc:sldMkLst>
        <pc:spChg chg="add mod">
          <ac:chgData name="Zhang Pu" userId="6e3d4bc0e8ced66a" providerId="LiveId" clId="{E9C7D1AF-765A-4E0A-AB8F-5E2D1AFBD1B5}" dt="2020-07-12T16:35:36.307" v="1875" actId="14100"/>
          <ac:spMkLst>
            <pc:docMk/>
            <pc:sldMk cId="3719489439" sldId="300"/>
            <ac:spMk id="5" creationId="{C49A4792-0E28-4425-831A-D752DC988715}"/>
          </ac:spMkLst>
        </pc:spChg>
        <pc:spChg chg="del">
          <ac:chgData name="Zhang Pu" userId="6e3d4bc0e8ced66a" providerId="LiveId" clId="{E9C7D1AF-765A-4E0A-AB8F-5E2D1AFBD1B5}" dt="2020-07-12T16:35:12.103" v="1814" actId="478"/>
          <ac:spMkLst>
            <pc:docMk/>
            <pc:sldMk cId="3719489439" sldId="300"/>
            <ac:spMk id="11" creationId="{440151C6-BF51-4E93-8C7A-731B4752DB61}"/>
          </ac:spMkLst>
        </pc:spChg>
        <pc:spChg chg="del topLvl">
          <ac:chgData name="Zhang Pu" userId="6e3d4bc0e8ced66a" providerId="LiveId" clId="{E9C7D1AF-765A-4E0A-AB8F-5E2D1AFBD1B5}" dt="2020-07-12T16:35:19.807" v="1819" actId="478"/>
          <ac:spMkLst>
            <pc:docMk/>
            <pc:sldMk cId="3719489439" sldId="300"/>
            <ac:spMk id="63" creationId="{EE7A5BED-53A1-49C2-AEEF-3B4AF0A8DD9B}"/>
          </ac:spMkLst>
        </pc:spChg>
        <pc:spChg chg="del topLvl">
          <ac:chgData name="Zhang Pu" userId="6e3d4bc0e8ced66a" providerId="LiveId" clId="{E9C7D1AF-765A-4E0A-AB8F-5E2D1AFBD1B5}" dt="2020-07-12T16:35:18.120" v="1818" actId="478"/>
          <ac:spMkLst>
            <pc:docMk/>
            <pc:sldMk cId="3719489439" sldId="300"/>
            <ac:spMk id="64" creationId="{97C0B1CB-92E5-455A-A89D-6F89B0C2CB80}"/>
          </ac:spMkLst>
        </pc:spChg>
        <pc:spChg chg="del">
          <ac:chgData name="Zhang Pu" userId="6e3d4bc0e8ced66a" providerId="LiveId" clId="{E9C7D1AF-765A-4E0A-AB8F-5E2D1AFBD1B5}" dt="2020-07-12T16:34:54.495" v="1803" actId="478"/>
          <ac:spMkLst>
            <pc:docMk/>
            <pc:sldMk cId="3719489439" sldId="300"/>
            <ac:spMk id="69" creationId="{32E3BA95-97BF-4AE5-A1A9-F2393D7A38A9}"/>
          </ac:spMkLst>
        </pc:spChg>
        <pc:spChg chg="mod">
          <ac:chgData name="Zhang Pu" userId="6e3d4bc0e8ced66a" providerId="LiveId" clId="{E9C7D1AF-765A-4E0A-AB8F-5E2D1AFBD1B5}" dt="2020-07-12T16:35:08.025" v="1813"/>
          <ac:spMkLst>
            <pc:docMk/>
            <pc:sldMk cId="3719489439" sldId="300"/>
            <ac:spMk id="73" creationId="{00000000-0000-0000-0000-000000000000}"/>
          </ac:spMkLst>
        </pc:spChg>
        <pc:grpChg chg="del">
          <ac:chgData name="Zhang Pu" userId="6e3d4bc0e8ced66a" providerId="LiveId" clId="{E9C7D1AF-765A-4E0A-AB8F-5E2D1AFBD1B5}" dt="2020-07-12T16:35:18.120" v="1818" actId="478"/>
          <ac:grpSpMkLst>
            <pc:docMk/>
            <pc:sldMk cId="3719489439" sldId="300"/>
            <ac:grpSpMk id="10" creationId="{4DEED1CC-528E-46B9-A138-8EF8A9510CF6}"/>
          </ac:grpSpMkLst>
        </pc:grpChg>
        <pc:grpChg chg="del">
          <ac:chgData name="Zhang Pu" userId="6e3d4bc0e8ced66a" providerId="LiveId" clId="{E9C7D1AF-765A-4E0A-AB8F-5E2D1AFBD1B5}" dt="2020-07-12T16:35:17.135" v="1817" actId="478"/>
          <ac:grpSpMkLst>
            <pc:docMk/>
            <pc:sldMk cId="3719489439" sldId="300"/>
            <ac:grpSpMk id="19" creationId="{C940F19A-489C-465B-B787-97F4E525B800}"/>
          </ac:grpSpMkLst>
        </pc:grpChg>
        <pc:grpChg chg="del">
          <ac:chgData name="Zhang Pu" userId="6e3d4bc0e8ced66a" providerId="LiveId" clId="{E9C7D1AF-765A-4E0A-AB8F-5E2D1AFBD1B5}" dt="2020-07-12T16:35:16.447" v="1816" actId="478"/>
          <ac:grpSpMkLst>
            <pc:docMk/>
            <pc:sldMk cId="3719489439" sldId="300"/>
            <ac:grpSpMk id="20" creationId="{06616F92-2549-47ED-AA3B-5C0B34E7FF31}"/>
          </ac:grpSpMkLst>
        </pc:grpChg>
        <pc:grpChg chg="del">
          <ac:chgData name="Zhang Pu" userId="6e3d4bc0e8ced66a" providerId="LiveId" clId="{E9C7D1AF-765A-4E0A-AB8F-5E2D1AFBD1B5}" dt="2020-07-12T16:35:12.103" v="1814" actId="478"/>
          <ac:grpSpMkLst>
            <pc:docMk/>
            <pc:sldMk cId="3719489439" sldId="300"/>
            <ac:grpSpMk id="21" creationId="{B44184A9-05AA-4FB1-9C4E-57AD24882122}"/>
          </ac:grpSpMkLst>
        </pc:grpChg>
        <pc:grpChg chg="del">
          <ac:chgData name="Zhang Pu" userId="6e3d4bc0e8ced66a" providerId="LiveId" clId="{E9C7D1AF-765A-4E0A-AB8F-5E2D1AFBD1B5}" dt="2020-07-12T16:35:12.103" v="1814" actId="478"/>
          <ac:grpSpMkLst>
            <pc:docMk/>
            <pc:sldMk cId="3719489439" sldId="300"/>
            <ac:grpSpMk id="22" creationId="{C238BA9A-7AEA-4E7F-ABBB-A10C758B4258}"/>
          </ac:grpSpMkLst>
        </pc:grpChg>
        <pc:grpChg chg="del">
          <ac:chgData name="Zhang Pu" userId="6e3d4bc0e8ced66a" providerId="LiveId" clId="{E9C7D1AF-765A-4E0A-AB8F-5E2D1AFBD1B5}" dt="2020-07-12T16:35:12.103" v="1814" actId="478"/>
          <ac:grpSpMkLst>
            <pc:docMk/>
            <pc:sldMk cId="3719489439" sldId="300"/>
            <ac:grpSpMk id="23" creationId="{A3E8A979-D75F-4A16-96AD-E515B3C49CF4}"/>
          </ac:grpSpMkLst>
        </pc:grpChg>
        <pc:grpChg chg="del">
          <ac:chgData name="Zhang Pu" userId="6e3d4bc0e8ced66a" providerId="LiveId" clId="{E9C7D1AF-765A-4E0A-AB8F-5E2D1AFBD1B5}" dt="2020-07-12T16:35:15.137" v="1815" actId="478"/>
          <ac:grpSpMkLst>
            <pc:docMk/>
            <pc:sldMk cId="3719489439" sldId="300"/>
            <ac:grpSpMk id="24" creationId="{79BC8925-B721-4724-9460-F1C721032A1E}"/>
          </ac:grpSpMkLst>
        </pc:grpChg>
        <pc:picChg chg="add del">
          <ac:chgData name="Zhang Pu" userId="6e3d4bc0e8ced66a" providerId="LiveId" clId="{E9C7D1AF-765A-4E0A-AB8F-5E2D1AFBD1B5}" dt="2020-07-12T16:34:52.536" v="1802"/>
          <ac:picMkLst>
            <pc:docMk/>
            <pc:sldMk cId="3719489439" sldId="300"/>
            <ac:picMk id="2" creationId="{99F01959-7CEE-4DA1-8D16-D9F2462CFD1A}"/>
          </ac:picMkLst>
        </pc:picChg>
        <pc:picChg chg="del">
          <ac:chgData name="Zhang Pu" userId="6e3d4bc0e8ced66a" providerId="LiveId" clId="{E9C7D1AF-765A-4E0A-AB8F-5E2D1AFBD1B5}" dt="2020-07-12T16:34:49.191" v="1800" actId="478"/>
          <ac:picMkLst>
            <pc:docMk/>
            <pc:sldMk cId="3719489439" sldId="300"/>
            <ac:picMk id="3" creationId="{354FC753-7F7B-4E22-B7B4-F60DC0648556}"/>
          </ac:picMkLst>
        </pc:picChg>
        <pc:picChg chg="add mod">
          <ac:chgData name="Zhang Pu" userId="6e3d4bc0e8ced66a" providerId="LiveId" clId="{E9C7D1AF-765A-4E0A-AB8F-5E2D1AFBD1B5}" dt="2020-07-12T16:35:22.132" v="1820" actId="1076"/>
          <ac:picMkLst>
            <pc:docMk/>
            <pc:sldMk cId="3719489439" sldId="300"/>
            <ac:picMk id="4" creationId="{62020AA2-5B58-432A-A3C2-C33DA7CA30A2}"/>
          </ac:picMkLst>
        </pc:picChg>
      </pc:sldChg>
    </pc:docChg>
  </pc:docChgLst>
  <pc:docChgLst>
    <pc:chgData name="来宾用户" providerId="Windows Live" clId="Web-{9D0F467C-F416-47F7-97D3-9246A0692C11}"/>
    <pc:docChg chg="modSld">
      <pc:chgData name="来宾用户" userId="" providerId="Windows Live" clId="Web-{9D0F467C-F416-47F7-97D3-9246A0692C11}" dt="2020-07-12T23:46:10.757" v="284"/>
      <pc:docMkLst>
        <pc:docMk/>
      </pc:docMkLst>
      <pc:sldChg chg="addSp modSp addAnim modAnim">
        <pc:chgData name="来宾用户" userId="" providerId="Windows Live" clId="Web-{9D0F467C-F416-47F7-97D3-9246A0692C11}" dt="2020-07-12T23:46:10.757" v="284"/>
        <pc:sldMkLst>
          <pc:docMk/>
          <pc:sldMk cId="1782776736" sldId="290"/>
        </pc:sldMkLst>
        <pc:spChg chg="mod">
          <ac:chgData name="来宾用户" userId="" providerId="Windows Live" clId="Web-{9D0F467C-F416-47F7-97D3-9246A0692C11}" dt="2020-07-12T23:44:38.007" v="276" actId="1076"/>
          <ac:spMkLst>
            <pc:docMk/>
            <pc:sldMk cId="1782776736" sldId="290"/>
            <ac:spMk id="59" creationId="{43499A71-FBC3-4FDF-A414-D6B558781E79}"/>
          </ac:spMkLst>
        </pc:spChg>
        <pc:picChg chg="add mod">
          <ac:chgData name="来宾用户" userId="" providerId="Windows Live" clId="Web-{9D0F467C-F416-47F7-97D3-9246A0692C11}" dt="2020-07-12T23:45:59.929" v="282" actId="14100"/>
          <ac:picMkLst>
            <pc:docMk/>
            <pc:sldMk cId="1782776736" sldId="290"/>
            <ac:picMk id="3" creationId="{B915CF4A-40C7-4914-B659-62CA8CCD84C4}"/>
          </ac:picMkLst>
        </pc:picChg>
      </pc:sldChg>
      <pc:sldChg chg="addSp delSp modSp addAnim delAnim">
        <pc:chgData name="来宾用户" userId="" providerId="Windows Live" clId="Web-{9D0F467C-F416-47F7-97D3-9246A0692C11}" dt="2020-07-12T23:44:09.241" v="272" actId="20577"/>
        <pc:sldMkLst>
          <pc:docMk/>
          <pc:sldMk cId="2676741907" sldId="294"/>
        </pc:sldMkLst>
        <pc:spChg chg="mod">
          <ac:chgData name="来宾用户" userId="" providerId="Windows Live" clId="Web-{9D0F467C-F416-47F7-97D3-9246A0692C11}" dt="2020-07-12T23:42:38.694" v="46" actId="20577"/>
          <ac:spMkLst>
            <pc:docMk/>
            <pc:sldMk cId="2676741907" sldId="294"/>
            <ac:spMk id="78" creationId="{6356521F-0006-4E49-AFDE-9C41904E1E73}"/>
          </ac:spMkLst>
        </pc:spChg>
        <pc:spChg chg="mod">
          <ac:chgData name="来宾用户" userId="" providerId="Windows Live" clId="Web-{9D0F467C-F416-47F7-97D3-9246A0692C11}" dt="2020-07-12T23:44:09.241" v="272" actId="20577"/>
          <ac:spMkLst>
            <pc:docMk/>
            <pc:sldMk cId="2676741907" sldId="294"/>
            <ac:spMk id="79" creationId="{07E5AD22-B29A-440B-A8EC-03D6EBD7D920}"/>
          </ac:spMkLst>
        </pc:spChg>
        <pc:grpChg chg="add del">
          <ac:chgData name="来宾用户" userId="" providerId="Windows Live" clId="Web-{9D0F467C-F416-47F7-97D3-9246A0692C11}" dt="2020-07-12T23:41:51.366" v="3"/>
          <ac:grpSpMkLst>
            <pc:docMk/>
            <pc:sldMk cId="2676741907" sldId="294"/>
            <ac:grpSpMk id="2" creationId="{F1DEFBE4-1D37-4319-B017-518EEF1DD95C}"/>
          </ac:grpSpMkLst>
        </pc:grpChg>
        <pc:grpChg chg="add del">
          <ac:chgData name="来宾用户" userId="" providerId="Windows Live" clId="Web-{9D0F467C-F416-47F7-97D3-9246A0692C11}" dt="2020-07-12T23:41:51.366" v="2"/>
          <ac:grpSpMkLst>
            <pc:docMk/>
            <pc:sldMk cId="2676741907" sldId="294"/>
            <ac:grpSpMk id="3" creationId="{5A5AC5DF-B952-4F23-9539-F815AECB19D8}"/>
          </ac:grpSpMkLst>
        </pc:grpChg>
        <pc:grpChg chg="add mod">
          <ac:chgData name="来宾用户" userId="" providerId="Windows Live" clId="Web-{9D0F467C-F416-47F7-97D3-9246A0692C11}" dt="2020-07-12T23:42:06.429" v="6" actId="1076"/>
          <ac:grpSpMkLst>
            <pc:docMk/>
            <pc:sldMk cId="2676741907" sldId="294"/>
            <ac:grpSpMk id="20" creationId="{7BC2B540-DC14-42B3-9148-E1C8F2679114}"/>
          </ac:grpSpMkLst>
        </pc:grpChg>
        <pc:grpChg chg="add mod">
          <ac:chgData name="来宾用户" userId="" providerId="Windows Live" clId="Web-{9D0F467C-F416-47F7-97D3-9246A0692C11}" dt="2020-07-12T23:42:06.444" v="7" actId="1076"/>
          <ac:grpSpMkLst>
            <pc:docMk/>
            <pc:sldMk cId="2676741907" sldId="294"/>
            <ac:grpSpMk id="21" creationId="{A1393D48-7A59-440C-9F32-06BDCF0AC152}"/>
          </ac:grpSpMkLst>
        </pc:grpChg>
      </pc:sldChg>
    </pc:docChg>
  </pc:docChgLst>
  <pc:docChgLst>
    <pc:chgData name="朱 书勤" userId="445fd9d08fd95995" providerId="LiveId" clId="{C6379F44-0720-4B05-A8D0-11FFC1ED53CF}"/>
    <pc:docChg chg="delSld modSld modMainMaster modSection">
      <pc:chgData name="朱 书勤" userId="445fd9d08fd95995" providerId="LiveId" clId="{C6379F44-0720-4B05-A8D0-11FFC1ED53CF}" dt="2020-07-13T00:15:10.351" v="79" actId="2696"/>
      <pc:docMkLst>
        <pc:docMk/>
      </pc:docMkLst>
      <pc:sldChg chg="modTransition">
        <pc:chgData name="朱 书勤" userId="445fd9d08fd95995" providerId="LiveId" clId="{C6379F44-0720-4B05-A8D0-11FFC1ED53CF}" dt="2020-07-13T00:09:35.991" v="10"/>
        <pc:sldMkLst>
          <pc:docMk/>
          <pc:sldMk cId="2218828653" sldId="256"/>
        </pc:sldMkLst>
      </pc:sldChg>
      <pc:sldChg chg="modTransition modAnim">
        <pc:chgData name="朱 书勤" userId="445fd9d08fd95995" providerId="LiveId" clId="{C6379F44-0720-4B05-A8D0-11FFC1ED53CF}" dt="2020-07-13T00:10:21.254" v="15"/>
        <pc:sldMkLst>
          <pc:docMk/>
          <pc:sldMk cId="1410350725" sldId="258"/>
        </pc:sldMkLst>
      </pc:sldChg>
      <pc:sldChg chg="modTransition">
        <pc:chgData name="朱 书勤" userId="445fd9d08fd95995" providerId="LiveId" clId="{C6379F44-0720-4B05-A8D0-11FFC1ED53CF}" dt="2020-07-13T00:09:35.991" v="10"/>
        <pc:sldMkLst>
          <pc:docMk/>
          <pc:sldMk cId="1124281272" sldId="260"/>
        </pc:sldMkLst>
      </pc:sldChg>
      <pc:sldChg chg="del modTransition">
        <pc:chgData name="朱 书勤" userId="445fd9d08fd95995" providerId="LiveId" clId="{C6379F44-0720-4B05-A8D0-11FFC1ED53CF}" dt="2020-07-13T00:15:10.045" v="71" actId="2696"/>
        <pc:sldMkLst>
          <pc:docMk/>
          <pc:sldMk cId="3965341260" sldId="262"/>
        </pc:sldMkLst>
      </pc:sldChg>
      <pc:sldChg chg="del modTransition">
        <pc:chgData name="朱 书勤" userId="445fd9d08fd95995" providerId="LiveId" clId="{C6379F44-0720-4B05-A8D0-11FFC1ED53CF}" dt="2020-07-13T00:15:10.119" v="72" actId="2696"/>
        <pc:sldMkLst>
          <pc:docMk/>
          <pc:sldMk cId="1267610611" sldId="263"/>
        </pc:sldMkLst>
      </pc:sldChg>
      <pc:sldChg chg="del modTransition">
        <pc:chgData name="朱 书勤" userId="445fd9d08fd95995" providerId="LiveId" clId="{C6379F44-0720-4B05-A8D0-11FFC1ED53CF}" dt="2020-07-13T00:15:09.862" v="67" actId="2696"/>
        <pc:sldMkLst>
          <pc:docMk/>
          <pc:sldMk cId="744342458" sldId="264"/>
        </pc:sldMkLst>
      </pc:sldChg>
      <pc:sldChg chg="del modTransition">
        <pc:chgData name="朱 书勤" userId="445fd9d08fd95995" providerId="LiveId" clId="{C6379F44-0720-4B05-A8D0-11FFC1ED53CF}" dt="2020-07-13T00:15:10.178" v="74" actId="2696"/>
        <pc:sldMkLst>
          <pc:docMk/>
          <pc:sldMk cId="2340968683" sldId="265"/>
        </pc:sldMkLst>
      </pc:sldChg>
      <pc:sldChg chg="del modTransition">
        <pc:chgData name="朱 书勤" userId="445fd9d08fd95995" providerId="LiveId" clId="{C6379F44-0720-4B05-A8D0-11FFC1ED53CF}" dt="2020-07-13T00:15:10.280" v="77" actId="2696"/>
        <pc:sldMkLst>
          <pc:docMk/>
          <pc:sldMk cId="2562373219" sldId="267"/>
        </pc:sldMkLst>
      </pc:sldChg>
      <pc:sldChg chg="del modTransition">
        <pc:chgData name="朱 书勤" userId="445fd9d08fd95995" providerId="LiveId" clId="{C6379F44-0720-4B05-A8D0-11FFC1ED53CF}" dt="2020-07-13T00:15:10.007" v="70" actId="2696"/>
        <pc:sldMkLst>
          <pc:docMk/>
          <pc:sldMk cId="4247462677" sldId="270"/>
        </pc:sldMkLst>
      </pc:sldChg>
      <pc:sldChg chg="del modTransition">
        <pc:chgData name="朱 书勤" userId="445fd9d08fd95995" providerId="LiveId" clId="{C6379F44-0720-4B05-A8D0-11FFC1ED53CF}" dt="2020-07-13T00:15:09.938" v="68" actId="2696"/>
        <pc:sldMkLst>
          <pc:docMk/>
          <pc:sldMk cId="247623570" sldId="271"/>
        </pc:sldMkLst>
      </pc:sldChg>
      <pc:sldChg chg="del modTransition">
        <pc:chgData name="朱 书勤" userId="445fd9d08fd95995" providerId="LiveId" clId="{C6379F44-0720-4B05-A8D0-11FFC1ED53CF}" dt="2020-07-13T00:15:10.318" v="78" actId="2696"/>
        <pc:sldMkLst>
          <pc:docMk/>
          <pc:sldMk cId="1865794565" sldId="273"/>
        </pc:sldMkLst>
      </pc:sldChg>
      <pc:sldChg chg="del modTransition">
        <pc:chgData name="朱 书勤" userId="445fd9d08fd95995" providerId="LiveId" clId="{C6379F44-0720-4B05-A8D0-11FFC1ED53CF}" dt="2020-07-13T00:15:10.211" v="75" actId="2696"/>
        <pc:sldMkLst>
          <pc:docMk/>
          <pc:sldMk cId="3649292261" sldId="274"/>
        </pc:sldMkLst>
      </pc:sldChg>
      <pc:sldChg chg="del modTransition">
        <pc:chgData name="朱 书勤" userId="445fd9d08fd95995" providerId="LiveId" clId="{C6379F44-0720-4B05-A8D0-11FFC1ED53CF}" dt="2020-07-13T00:15:10.351" v="79" actId="2696"/>
        <pc:sldMkLst>
          <pc:docMk/>
          <pc:sldMk cId="748562491" sldId="275"/>
        </pc:sldMkLst>
      </pc:sldChg>
      <pc:sldChg chg="del modTransition">
        <pc:chgData name="朱 书勤" userId="445fd9d08fd95995" providerId="LiveId" clId="{C6379F44-0720-4B05-A8D0-11FFC1ED53CF}" dt="2020-07-13T00:15:10.140" v="73" actId="2696"/>
        <pc:sldMkLst>
          <pc:docMk/>
          <pc:sldMk cId="1006893442" sldId="277"/>
        </pc:sldMkLst>
      </pc:sldChg>
      <pc:sldChg chg="del modTransition">
        <pc:chgData name="朱 书勤" userId="445fd9d08fd95995" providerId="LiveId" clId="{C6379F44-0720-4B05-A8D0-11FFC1ED53CF}" dt="2020-07-13T00:15:09.982" v="69" actId="2696"/>
        <pc:sldMkLst>
          <pc:docMk/>
          <pc:sldMk cId="115966877" sldId="278"/>
        </pc:sldMkLst>
      </pc:sldChg>
      <pc:sldChg chg="del modTransition">
        <pc:chgData name="朱 书勤" userId="445fd9d08fd95995" providerId="LiveId" clId="{C6379F44-0720-4B05-A8D0-11FFC1ED53CF}" dt="2020-07-13T00:15:10.246" v="76" actId="2696"/>
        <pc:sldMkLst>
          <pc:docMk/>
          <pc:sldMk cId="2747451065" sldId="279"/>
        </pc:sldMkLst>
      </pc:sldChg>
      <pc:sldChg chg="modTransition modAnim">
        <pc:chgData name="朱 书勤" userId="445fd9d08fd95995" providerId="LiveId" clId="{C6379F44-0720-4B05-A8D0-11FFC1ED53CF}" dt="2020-07-13T00:10:39.525" v="20"/>
        <pc:sldMkLst>
          <pc:docMk/>
          <pc:sldMk cId="4191866564" sldId="280"/>
        </pc:sldMkLst>
      </pc:sldChg>
      <pc:sldChg chg="modTransition modAnim">
        <pc:chgData name="朱 书勤" userId="445fd9d08fd95995" providerId="LiveId" clId="{C6379F44-0720-4B05-A8D0-11FFC1ED53CF}" dt="2020-07-13T00:10:56.775" v="23"/>
        <pc:sldMkLst>
          <pc:docMk/>
          <pc:sldMk cId="2343824929" sldId="281"/>
        </pc:sldMkLst>
      </pc:sldChg>
      <pc:sldChg chg="modTransition modAnim">
        <pc:chgData name="朱 书勤" userId="445fd9d08fd95995" providerId="LiveId" clId="{C6379F44-0720-4B05-A8D0-11FFC1ED53CF}" dt="2020-07-13T00:11:25.522" v="30"/>
        <pc:sldMkLst>
          <pc:docMk/>
          <pc:sldMk cId="3133118671" sldId="282"/>
        </pc:sldMkLst>
      </pc:sldChg>
      <pc:sldChg chg="modTransition modAnim">
        <pc:chgData name="朱 书勤" userId="445fd9d08fd95995" providerId="LiveId" clId="{C6379F44-0720-4B05-A8D0-11FFC1ED53CF}" dt="2020-07-13T00:14:13.083" v="52"/>
        <pc:sldMkLst>
          <pc:docMk/>
          <pc:sldMk cId="2585688666" sldId="283"/>
        </pc:sldMkLst>
      </pc:sldChg>
      <pc:sldChg chg="modSp modTransition">
        <pc:chgData name="朱 书勤" userId="445fd9d08fd95995" providerId="LiveId" clId="{C6379F44-0720-4B05-A8D0-11FFC1ED53CF}" dt="2020-07-13T00:14:53.862" v="66" actId="1037"/>
        <pc:sldMkLst>
          <pc:docMk/>
          <pc:sldMk cId="748210074" sldId="284"/>
        </pc:sldMkLst>
        <pc:spChg chg="mod">
          <ac:chgData name="朱 书勤" userId="445fd9d08fd95995" providerId="LiveId" clId="{C6379F44-0720-4B05-A8D0-11FFC1ED53CF}" dt="2020-07-13T00:14:45.698" v="54" actId="122"/>
          <ac:spMkLst>
            <pc:docMk/>
            <pc:sldMk cId="748210074" sldId="284"/>
            <ac:spMk id="15" creationId="{8B81B36B-D669-4FC2-B816-D04554F7AB82}"/>
          </ac:spMkLst>
        </pc:spChg>
        <pc:spChg chg="mod">
          <ac:chgData name="朱 书勤" userId="445fd9d08fd95995" providerId="LiveId" clId="{C6379F44-0720-4B05-A8D0-11FFC1ED53CF}" dt="2020-07-13T00:14:53.862" v="66" actId="1037"/>
          <ac:spMkLst>
            <pc:docMk/>
            <pc:sldMk cId="748210074" sldId="284"/>
            <ac:spMk id="16" creationId="{559FC834-0A4B-4161-B38B-925E27D970B8}"/>
          </ac:spMkLst>
        </pc:spChg>
      </pc:sldChg>
      <pc:sldChg chg="modTransition">
        <pc:chgData name="朱 书勤" userId="445fd9d08fd95995" providerId="LiveId" clId="{C6379F44-0720-4B05-A8D0-11FFC1ED53CF}" dt="2020-07-13T00:09:35.991" v="10"/>
        <pc:sldMkLst>
          <pc:docMk/>
          <pc:sldMk cId="119161681" sldId="286"/>
        </pc:sldMkLst>
      </pc:sldChg>
      <pc:sldChg chg="modTransition">
        <pc:chgData name="朱 书勤" userId="445fd9d08fd95995" providerId="LiveId" clId="{C6379F44-0720-4B05-A8D0-11FFC1ED53CF}" dt="2020-07-13T00:09:35.991" v="10"/>
        <pc:sldMkLst>
          <pc:docMk/>
          <pc:sldMk cId="3721679500" sldId="287"/>
        </pc:sldMkLst>
      </pc:sldChg>
      <pc:sldChg chg="modTransition modAnim">
        <pc:chgData name="朱 书勤" userId="445fd9d08fd95995" providerId="LiveId" clId="{C6379F44-0720-4B05-A8D0-11FFC1ED53CF}" dt="2020-07-13T00:12:24.042" v="35"/>
        <pc:sldMkLst>
          <pc:docMk/>
          <pc:sldMk cId="2162016438" sldId="288"/>
        </pc:sldMkLst>
      </pc:sldChg>
      <pc:sldChg chg="modTransition">
        <pc:chgData name="朱 书勤" userId="445fd9d08fd95995" providerId="LiveId" clId="{C6379F44-0720-4B05-A8D0-11FFC1ED53CF}" dt="2020-07-13T00:09:35.991" v="10"/>
        <pc:sldMkLst>
          <pc:docMk/>
          <pc:sldMk cId="1783804615" sldId="289"/>
        </pc:sldMkLst>
      </pc:sldChg>
      <pc:sldChg chg="modSp modTransition modAnim">
        <pc:chgData name="朱 书勤" userId="445fd9d08fd95995" providerId="LiveId" clId="{C6379F44-0720-4B05-A8D0-11FFC1ED53CF}" dt="2020-07-13T00:13:38.183" v="43"/>
        <pc:sldMkLst>
          <pc:docMk/>
          <pc:sldMk cId="1782776736" sldId="290"/>
        </pc:sldMkLst>
        <pc:picChg chg="mod">
          <ac:chgData name="朱 书勤" userId="445fd9d08fd95995" providerId="LiveId" clId="{C6379F44-0720-4B05-A8D0-11FFC1ED53CF}" dt="2020-07-13T00:09:25.860" v="7" actId="14100"/>
          <ac:picMkLst>
            <pc:docMk/>
            <pc:sldMk cId="1782776736" sldId="290"/>
            <ac:picMk id="3" creationId="{B915CF4A-40C7-4914-B659-62CA8CCD84C4}"/>
          </ac:picMkLst>
        </pc:picChg>
      </pc:sldChg>
      <pc:sldChg chg="modSp modTransition">
        <pc:chgData name="朱 书勤" userId="445fd9d08fd95995" providerId="LiveId" clId="{C6379F44-0720-4B05-A8D0-11FFC1ED53CF}" dt="2020-07-13T00:10:05.599" v="14" actId="20577"/>
        <pc:sldMkLst>
          <pc:docMk/>
          <pc:sldMk cId="1709499190" sldId="291"/>
        </pc:sldMkLst>
        <pc:spChg chg="mod">
          <ac:chgData name="朱 书勤" userId="445fd9d08fd95995" providerId="LiveId" clId="{C6379F44-0720-4B05-A8D0-11FFC1ED53CF}" dt="2020-07-13T00:10:05.599" v="14" actId="20577"/>
          <ac:spMkLst>
            <pc:docMk/>
            <pc:sldMk cId="1709499190" sldId="291"/>
            <ac:spMk id="22" creationId="{1386083A-3A35-406D-B08D-116633915239}"/>
          </ac:spMkLst>
        </pc:spChg>
      </pc:sldChg>
      <pc:sldChg chg="modTransition">
        <pc:chgData name="朱 书勤" userId="445fd9d08fd95995" providerId="LiveId" clId="{C6379F44-0720-4B05-A8D0-11FFC1ED53CF}" dt="2020-07-13T00:09:35.991" v="10"/>
        <pc:sldMkLst>
          <pc:docMk/>
          <pc:sldMk cId="1102384261" sldId="292"/>
        </pc:sldMkLst>
      </pc:sldChg>
      <pc:sldChg chg="modTransition">
        <pc:chgData name="朱 书勤" userId="445fd9d08fd95995" providerId="LiveId" clId="{C6379F44-0720-4B05-A8D0-11FFC1ED53CF}" dt="2020-07-13T00:09:35.991" v="10"/>
        <pc:sldMkLst>
          <pc:docMk/>
          <pc:sldMk cId="3517014621" sldId="293"/>
        </pc:sldMkLst>
      </pc:sldChg>
      <pc:sldChg chg="modTransition modAnim">
        <pc:chgData name="朱 书勤" userId="445fd9d08fd95995" providerId="LiveId" clId="{C6379F44-0720-4B05-A8D0-11FFC1ED53CF}" dt="2020-07-13T00:11:57.481" v="34"/>
        <pc:sldMkLst>
          <pc:docMk/>
          <pc:sldMk cId="2676741907" sldId="294"/>
        </pc:sldMkLst>
      </pc:sldChg>
      <pc:sldChg chg="modTransition">
        <pc:chgData name="朱 书勤" userId="445fd9d08fd95995" providerId="LiveId" clId="{C6379F44-0720-4B05-A8D0-11FFC1ED53CF}" dt="2020-07-13T00:09:35.991" v="10"/>
        <pc:sldMkLst>
          <pc:docMk/>
          <pc:sldMk cId="336000531" sldId="295"/>
        </pc:sldMkLst>
      </pc:sldChg>
      <pc:sldChg chg="modTransition">
        <pc:chgData name="朱 书勤" userId="445fd9d08fd95995" providerId="LiveId" clId="{C6379F44-0720-4B05-A8D0-11FFC1ED53CF}" dt="2020-07-13T00:09:35.991" v="10"/>
        <pc:sldMkLst>
          <pc:docMk/>
          <pc:sldMk cId="3185452534" sldId="297"/>
        </pc:sldMkLst>
      </pc:sldChg>
      <pc:sldMasterChg chg="modTransition modSldLayout">
        <pc:chgData name="朱 书勤" userId="445fd9d08fd95995" providerId="LiveId" clId="{C6379F44-0720-4B05-A8D0-11FFC1ED53CF}" dt="2020-07-13T00:09:35.991" v="10"/>
        <pc:sldMasterMkLst>
          <pc:docMk/>
          <pc:sldMasterMk cId="452334149" sldId="2147483648"/>
        </pc:sldMasterMkLst>
        <pc:sldLayoutChg chg="modTransition">
          <pc:chgData name="朱 书勤" userId="445fd9d08fd95995" providerId="LiveId" clId="{C6379F44-0720-4B05-A8D0-11FFC1ED53CF}" dt="2020-07-13T00:09:35.991" v="10"/>
          <pc:sldLayoutMkLst>
            <pc:docMk/>
            <pc:sldMasterMk cId="452334149" sldId="2147483648"/>
            <pc:sldLayoutMk cId="3610007358" sldId="2147483649"/>
          </pc:sldLayoutMkLst>
        </pc:sldLayoutChg>
        <pc:sldLayoutChg chg="modTransition">
          <pc:chgData name="朱 书勤" userId="445fd9d08fd95995" providerId="LiveId" clId="{C6379F44-0720-4B05-A8D0-11FFC1ED53CF}" dt="2020-07-13T00:09:35.991" v="10"/>
          <pc:sldLayoutMkLst>
            <pc:docMk/>
            <pc:sldMasterMk cId="452334149" sldId="2147483648"/>
            <pc:sldLayoutMk cId="1826112242" sldId="2147483650"/>
          </pc:sldLayoutMkLst>
        </pc:sldLayoutChg>
        <pc:sldLayoutChg chg="modTransition">
          <pc:chgData name="朱 书勤" userId="445fd9d08fd95995" providerId="LiveId" clId="{C6379F44-0720-4B05-A8D0-11FFC1ED53CF}" dt="2020-07-13T00:09:35.991" v="10"/>
          <pc:sldLayoutMkLst>
            <pc:docMk/>
            <pc:sldMasterMk cId="452334149" sldId="2147483648"/>
            <pc:sldLayoutMk cId="3961540832" sldId="2147483651"/>
          </pc:sldLayoutMkLst>
        </pc:sldLayoutChg>
        <pc:sldLayoutChg chg="modTransition">
          <pc:chgData name="朱 书勤" userId="445fd9d08fd95995" providerId="LiveId" clId="{C6379F44-0720-4B05-A8D0-11FFC1ED53CF}" dt="2020-07-13T00:09:35.991" v="10"/>
          <pc:sldLayoutMkLst>
            <pc:docMk/>
            <pc:sldMasterMk cId="452334149" sldId="2147483648"/>
            <pc:sldLayoutMk cId="3748690560" sldId="2147483652"/>
          </pc:sldLayoutMkLst>
        </pc:sldLayoutChg>
        <pc:sldLayoutChg chg="modTransition">
          <pc:chgData name="朱 书勤" userId="445fd9d08fd95995" providerId="LiveId" clId="{C6379F44-0720-4B05-A8D0-11FFC1ED53CF}" dt="2020-07-13T00:09:35.991" v="10"/>
          <pc:sldLayoutMkLst>
            <pc:docMk/>
            <pc:sldMasterMk cId="452334149" sldId="2147483648"/>
            <pc:sldLayoutMk cId="3425627713" sldId="2147483653"/>
          </pc:sldLayoutMkLst>
        </pc:sldLayoutChg>
        <pc:sldLayoutChg chg="modTransition">
          <pc:chgData name="朱 书勤" userId="445fd9d08fd95995" providerId="LiveId" clId="{C6379F44-0720-4B05-A8D0-11FFC1ED53CF}" dt="2020-07-13T00:09:35.991" v="10"/>
          <pc:sldLayoutMkLst>
            <pc:docMk/>
            <pc:sldMasterMk cId="452334149" sldId="2147483648"/>
            <pc:sldLayoutMk cId="1735644802" sldId="2147483654"/>
          </pc:sldLayoutMkLst>
        </pc:sldLayoutChg>
        <pc:sldLayoutChg chg="modTransition">
          <pc:chgData name="朱 书勤" userId="445fd9d08fd95995" providerId="LiveId" clId="{C6379F44-0720-4B05-A8D0-11FFC1ED53CF}" dt="2020-07-13T00:09:35.991" v="10"/>
          <pc:sldLayoutMkLst>
            <pc:docMk/>
            <pc:sldMasterMk cId="452334149" sldId="2147483648"/>
            <pc:sldLayoutMk cId="459385585" sldId="2147483655"/>
          </pc:sldLayoutMkLst>
        </pc:sldLayoutChg>
        <pc:sldLayoutChg chg="modTransition">
          <pc:chgData name="朱 书勤" userId="445fd9d08fd95995" providerId="LiveId" clId="{C6379F44-0720-4B05-A8D0-11FFC1ED53CF}" dt="2020-07-13T00:09:35.991" v="10"/>
          <pc:sldLayoutMkLst>
            <pc:docMk/>
            <pc:sldMasterMk cId="452334149" sldId="2147483648"/>
            <pc:sldLayoutMk cId="3188917233" sldId="2147483656"/>
          </pc:sldLayoutMkLst>
        </pc:sldLayoutChg>
        <pc:sldLayoutChg chg="modTransition">
          <pc:chgData name="朱 书勤" userId="445fd9d08fd95995" providerId="LiveId" clId="{C6379F44-0720-4B05-A8D0-11FFC1ED53CF}" dt="2020-07-13T00:09:35.991" v="10"/>
          <pc:sldLayoutMkLst>
            <pc:docMk/>
            <pc:sldMasterMk cId="452334149" sldId="2147483648"/>
            <pc:sldLayoutMk cId="4167765478" sldId="2147483657"/>
          </pc:sldLayoutMkLst>
        </pc:sldLayoutChg>
        <pc:sldLayoutChg chg="modTransition">
          <pc:chgData name="朱 书勤" userId="445fd9d08fd95995" providerId="LiveId" clId="{C6379F44-0720-4B05-A8D0-11FFC1ED53CF}" dt="2020-07-13T00:09:35.991" v="10"/>
          <pc:sldLayoutMkLst>
            <pc:docMk/>
            <pc:sldMasterMk cId="452334149" sldId="2147483648"/>
            <pc:sldLayoutMk cId="3855114376" sldId="2147483658"/>
          </pc:sldLayoutMkLst>
        </pc:sldLayoutChg>
        <pc:sldLayoutChg chg="modTransition">
          <pc:chgData name="朱 书勤" userId="445fd9d08fd95995" providerId="LiveId" clId="{C6379F44-0720-4B05-A8D0-11FFC1ED53CF}" dt="2020-07-13T00:09:35.991" v="10"/>
          <pc:sldLayoutMkLst>
            <pc:docMk/>
            <pc:sldMasterMk cId="452334149" sldId="2147483648"/>
            <pc:sldLayoutMk cId="1979463525" sldId="2147483659"/>
          </pc:sldLayoutMkLst>
        </pc:sldLayoutChg>
      </pc:sldMasterChg>
    </pc:docChg>
  </pc:docChgLst>
  <pc:docChgLst>
    <pc:chgData name="来宾用户" providerId="Windows Live" clId="Web-{6DD876DA-E917-4913-B704-2AD628EAFEB1}"/>
    <pc:docChg chg="modSld">
      <pc:chgData name="来宾用户" userId="" providerId="Windows Live" clId="Web-{6DD876DA-E917-4913-B704-2AD628EAFEB1}" dt="2020-07-12T23:40:44.112" v="168" actId="20577"/>
      <pc:docMkLst>
        <pc:docMk/>
      </pc:docMkLst>
      <pc:sldChg chg="addSp delSp modSp">
        <pc:chgData name="来宾用户" userId="" providerId="Windows Live" clId="Web-{6DD876DA-E917-4913-B704-2AD628EAFEB1}" dt="2020-07-12T23:38:07.863" v="8"/>
        <pc:sldMkLst>
          <pc:docMk/>
          <pc:sldMk cId="1782776736" sldId="290"/>
        </pc:sldMkLst>
        <pc:picChg chg="add del mod">
          <ac:chgData name="来宾用户" userId="" providerId="Windows Live" clId="Web-{6DD876DA-E917-4913-B704-2AD628EAFEB1}" dt="2020-07-12T23:38:07.863" v="8"/>
          <ac:picMkLst>
            <pc:docMk/>
            <pc:sldMk cId="1782776736" sldId="290"/>
            <ac:picMk id="3" creationId="{461B2CC9-703E-420D-BE1B-5F14D480C23A}"/>
          </ac:picMkLst>
        </pc:picChg>
      </pc:sldChg>
      <pc:sldChg chg="modSp">
        <pc:chgData name="来宾用户" userId="" providerId="Windows Live" clId="Web-{6DD876DA-E917-4913-B704-2AD628EAFEB1}" dt="2020-07-12T23:40:42.269" v="167" actId="20577"/>
        <pc:sldMkLst>
          <pc:docMk/>
          <pc:sldMk cId="1709499190" sldId="291"/>
        </pc:sldMkLst>
        <pc:spChg chg="mod">
          <ac:chgData name="来宾用户" userId="" providerId="Windows Live" clId="Web-{6DD876DA-E917-4913-B704-2AD628EAFEB1}" dt="2020-07-12T23:40:42.269" v="167" actId="20577"/>
          <ac:spMkLst>
            <pc:docMk/>
            <pc:sldMk cId="1709499190" sldId="291"/>
            <ac:spMk id="22" creationId="{1386083A-3A35-406D-B08D-116633915239}"/>
          </ac:spMkLst>
        </pc:spChg>
      </pc:sldChg>
      <pc:sldChg chg="modSp">
        <pc:chgData name="来宾用户" userId="" providerId="Windows Live" clId="Web-{6DD876DA-E917-4913-B704-2AD628EAFEB1}" dt="2020-07-12T23:39:15.300" v="131" actId="20577"/>
        <pc:sldMkLst>
          <pc:docMk/>
          <pc:sldMk cId="336000531" sldId="295"/>
        </pc:sldMkLst>
        <pc:spChg chg="mod">
          <ac:chgData name="来宾用户" userId="" providerId="Windows Live" clId="Web-{6DD876DA-E917-4913-B704-2AD628EAFEB1}" dt="2020-07-12T23:39:15.300" v="131" actId="20577"/>
          <ac:spMkLst>
            <pc:docMk/>
            <pc:sldMk cId="336000531" sldId="295"/>
            <ac:spMk id="19" creationId="{EA863D3F-F51C-4A52-87FE-AF0F5FC7FEA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4C303-DAB8-4DD4-A265-055D8B09362D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A44A7-5EE4-4F05-9E9B-65B70B111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452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397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51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0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338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45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791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68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748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483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869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第一层的隐藏输出作为第二层的时间步的输入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299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266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通过细胞状态记忆信息。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通过输入门、遗忘门、输出门引入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函数并结合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tanh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函数，添加求和操作，减少梯度消失和梯度爆炸的可能性。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既能够处理短期依赖问题，又能够处理长期依赖问题。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93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107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984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319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545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876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422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031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273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649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883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B494B-7F8F-49E0-BBEC-859F5E481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DA3A3F-9E4B-4EE8-93C7-0A8421CF0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413CE9-960B-4F9B-A723-75F09ACB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04D6C-9C7C-409E-A186-0CC8DF5F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57598-CAD7-49AB-B715-44FDF9D5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00735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EE314-8E4B-4434-9BCA-78B74450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851D64-6F1E-4A50-8CFC-AAFA53FC7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FA13CD-F9CC-494C-8541-DFA65904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970A6B-B671-406D-961B-F245F098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FDCC0-05C0-4210-A0DE-2FDA61A7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11437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6B6037-6272-4EE6-BA2D-BD2B81B83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BB063A-3AC4-49A1-B9A0-E7A51C41A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FF9D7-B50B-4199-92BF-AAE7DC28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A6E5B-E481-4FCB-B46A-874ACEFA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52760-14BB-459F-9667-FA93ADB2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6352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80C49-1281-4D5E-A2AC-55A4C853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42A25-6E94-4270-A74D-A21ABD40C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F01EE4-91D9-4847-AE69-BBE9CD01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38A98D-C47F-499B-B870-5BA5E622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57FA9-7BDB-440D-A3B7-7E8DCCBB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11224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9DF5C-6425-40E8-930B-C9C42924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5C3F99-3B6F-40BB-A3B0-DCC668AB3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72E5D-4D64-4FE8-8324-99EACECD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40DB1C-638F-40D4-B916-945FEE23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B51A30-F22E-4C6E-A8BB-EA177269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54083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325228" y="409607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B49A8E3-26F7-4A3F-B2C5-EFF1BE73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BD8556-EFA6-40E6-843A-88E3AC436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8BC27D-F7B0-43E6-96F5-FF778CFB2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4A2DB5-70BC-4163-A330-269C2C4E7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9D0963-AA34-4DD5-8034-1BB965CE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B87A15-29E7-4F40-9C83-F47003E0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69056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FEAC3-C249-426E-B4DC-80CBEBD7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7AB071-D7F5-46CE-A5A0-21D5FA8B0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E24A9F-24C4-42CF-BDCD-2DF2781D9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0194FC-24E8-45AD-8B2B-0297AE205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5EA68A-4190-47F4-A938-3F78CE402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056BAA-BD2A-44BE-87DD-A25DAC6C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3AC5EF-24D8-417B-B693-CCF3101A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345DD3-EA52-4185-BB98-58FBF6DA8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62771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87902-3236-4456-A5E2-8BC249527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EC41F0-433E-4EC2-A2AF-F7D24BAF8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11EF44-BE64-4455-B183-31B9F39E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3F2C84-A7C9-48C2-8887-6CCCEAA5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64480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7616D3-FD24-46AB-9B19-5D97C88F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DF24E4-9308-40CD-95EA-1B0FE29A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EAEA5C-CA2F-4F09-BD20-DE0577CB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8558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267BA-A543-436F-A2B3-5AE99EA0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753E59-DE59-47F6-8BF2-359BDE8D7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D316F9-8849-4F1B-9CAB-FAF8259C3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B3FA10-E790-406A-9D78-93D1DA694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5E1C9C-07CC-4C1B-8164-276F5451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3CC6DF-3F39-4F3B-910B-F6D7F286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91723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C748E-4992-400F-B223-E935FEE9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310C22-47D5-4C9F-8426-45A1F5B67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2FDE4D-6BB8-4DF4-AC55-1B72F8517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0A0B61-8101-4EA5-9814-D8AACF9A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9D3CE7-FCCE-425E-9D4E-808064A8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0C1606-6AE6-47E8-9D37-EFCFA3AE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76547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A0CB7D-350D-4BF3-9FF8-C9F50F50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1C4D69-E524-45C2-90F3-9D0FEF724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FA7C25-E7B0-4120-851E-9267F4DA8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B2568-B2EA-4BFB-AE09-5EEA1C9758BF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FD07E-3F60-4953-B708-3F14EB1C9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9BC86-4F9F-4A93-AD14-A1191B7DF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3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9.sv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6">
            <a:extLst>
              <a:ext uri="{FF2B5EF4-FFF2-40B4-BE49-F238E27FC236}">
                <a16:creationId xmlns:a16="http://schemas.microsoft.com/office/drawing/2014/main" id="{7E72B257-B690-4A54-9556-E615D0471708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3836" y="72265"/>
            <a:ext cx="12192000" cy="2963862"/>
            <a:chOff x="0" y="2453"/>
            <a:chExt cx="7680" cy="1867"/>
          </a:xfrm>
        </p:grpSpPr>
        <p:sp>
          <p:nvSpPr>
            <p:cNvPr id="7" name="AutoShape 15">
              <a:extLst>
                <a:ext uri="{FF2B5EF4-FFF2-40B4-BE49-F238E27FC236}">
                  <a16:creationId xmlns:a16="http://schemas.microsoft.com/office/drawing/2014/main" id="{468D5798-E862-41D4-AA80-F0C718CF51C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2453"/>
              <a:ext cx="7680" cy="1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C597DDC5-8EE9-4266-BAE4-AAC665399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2451"/>
              <a:ext cx="7683" cy="1868"/>
            </a:xfrm>
            <a:custGeom>
              <a:avLst/>
              <a:gdLst>
                <a:gd name="T0" fmla="*/ 5120 w 5120"/>
                <a:gd name="T1" fmla="*/ 0 h 1254"/>
                <a:gd name="T2" fmla="*/ 4080 w 5120"/>
                <a:gd name="T3" fmla="*/ 628 h 1254"/>
                <a:gd name="T4" fmla="*/ 4098 w 5120"/>
                <a:gd name="T5" fmla="*/ 627 h 1254"/>
                <a:gd name="T6" fmla="*/ 2654 w 5120"/>
                <a:gd name="T7" fmla="*/ 203 h 1254"/>
                <a:gd name="T8" fmla="*/ 908 w 5120"/>
                <a:gd name="T9" fmla="*/ 700 h 1254"/>
                <a:gd name="T10" fmla="*/ 0 w 5120"/>
                <a:gd name="T11" fmla="*/ 489 h 1254"/>
                <a:gd name="T12" fmla="*/ 0 w 5120"/>
                <a:gd name="T13" fmla="*/ 1254 h 1254"/>
                <a:gd name="T14" fmla="*/ 5120 w 5120"/>
                <a:gd name="T15" fmla="*/ 1254 h 1254"/>
                <a:gd name="T16" fmla="*/ 5120 w 5120"/>
                <a:gd name="T17" fmla="*/ 0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20" h="1254">
                  <a:moveTo>
                    <a:pt x="5120" y="0"/>
                  </a:moveTo>
                  <a:cubicBezTo>
                    <a:pt x="4865" y="275"/>
                    <a:pt x="4720" y="628"/>
                    <a:pt x="4080" y="628"/>
                  </a:cubicBezTo>
                  <a:cubicBezTo>
                    <a:pt x="4098" y="627"/>
                    <a:pt x="4098" y="627"/>
                    <a:pt x="4098" y="627"/>
                  </a:cubicBezTo>
                  <a:cubicBezTo>
                    <a:pt x="3610" y="627"/>
                    <a:pt x="3334" y="203"/>
                    <a:pt x="2654" y="203"/>
                  </a:cubicBezTo>
                  <a:cubicBezTo>
                    <a:pt x="1606" y="203"/>
                    <a:pt x="1951" y="700"/>
                    <a:pt x="908" y="700"/>
                  </a:cubicBezTo>
                  <a:cubicBezTo>
                    <a:pt x="477" y="700"/>
                    <a:pt x="223" y="603"/>
                    <a:pt x="0" y="489"/>
                  </a:cubicBezTo>
                  <a:cubicBezTo>
                    <a:pt x="0" y="1254"/>
                    <a:pt x="0" y="1254"/>
                    <a:pt x="0" y="1254"/>
                  </a:cubicBezTo>
                  <a:cubicBezTo>
                    <a:pt x="5120" y="1254"/>
                    <a:pt x="5120" y="1254"/>
                    <a:pt x="5120" y="1254"/>
                  </a:cubicBezTo>
                  <a:lnTo>
                    <a:pt x="5120" y="0"/>
                  </a:lnTo>
                  <a:close/>
                </a:path>
              </a:pathLst>
            </a:custGeom>
            <a:solidFill>
              <a:srgbClr val="1E7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9" name="Group 20">
            <a:extLst>
              <a:ext uri="{FF2B5EF4-FFF2-40B4-BE49-F238E27FC236}">
                <a16:creationId xmlns:a16="http://schemas.microsoft.com/office/drawing/2014/main" id="{8B34CBA9-A7DF-4AF9-BE6B-466072B9419B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0" y="-38135"/>
            <a:ext cx="12195836" cy="3015391"/>
            <a:chOff x="2251" y="1766"/>
            <a:chExt cx="3179" cy="786"/>
          </a:xfrm>
        </p:grpSpPr>
        <p:sp>
          <p:nvSpPr>
            <p:cNvPr id="10" name="AutoShape 19">
              <a:extLst>
                <a:ext uri="{FF2B5EF4-FFF2-40B4-BE49-F238E27FC236}">
                  <a16:creationId xmlns:a16="http://schemas.microsoft.com/office/drawing/2014/main" id="{96FCD9DB-E733-4A9A-AE82-8B549D62680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251" y="1768"/>
              <a:ext cx="3178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Freeform 21">
              <a:extLst>
                <a:ext uri="{FF2B5EF4-FFF2-40B4-BE49-F238E27FC236}">
                  <a16:creationId xmlns:a16="http://schemas.microsoft.com/office/drawing/2014/main" id="{A8EA84D5-3A21-4E8F-B8BD-C7F2B7FC1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" y="1766"/>
              <a:ext cx="3177" cy="786"/>
            </a:xfrm>
            <a:custGeom>
              <a:avLst/>
              <a:gdLst>
                <a:gd name="T0" fmla="*/ 5120 w 5120"/>
                <a:gd name="T1" fmla="*/ 246 h 1277"/>
                <a:gd name="T2" fmla="*/ 4536 w 5120"/>
                <a:gd name="T3" fmla="*/ 0 h 1277"/>
                <a:gd name="T4" fmla="*/ 2732 w 5120"/>
                <a:gd name="T5" fmla="*/ 1028 h 1277"/>
                <a:gd name="T6" fmla="*/ 1360 w 5120"/>
                <a:gd name="T7" fmla="*/ 460 h 1277"/>
                <a:gd name="T8" fmla="*/ 0 w 5120"/>
                <a:gd name="T9" fmla="*/ 1025 h 1277"/>
                <a:gd name="T10" fmla="*/ 0 w 5120"/>
                <a:gd name="T11" fmla="*/ 1277 h 1277"/>
                <a:gd name="T12" fmla="*/ 5120 w 5120"/>
                <a:gd name="T13" fmla="*/ 1277 h 1277"/>
                <a:gd name="T14" fmla="*/ 5120 w 5120"/>
                <a:gd name="T15" fmla="*/ 246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20" h="1277">
                  <a:moveTo>
                    <a:pt x="5120" y="246"/>
                  </a:moveTo>
                  <a:cubicBezTo>
                    <a:pt x="4927" y="104"/>
                    <a:pt x="4733" y="0"/>
                    <a:pt x="4536" y="0"/>
                  </a:cubicBezTo>
                  <a:cubicBezTo>
                    <a:pt x="3917" y="0"/>
                    <a:pt x="3348" y="1028"/>
                    <a:pt x="2732" y="1028"/>
                  </a:cubicBezTo>
                  <a:cubicBezTo>
                    <a:pt x="2116" y="1028"/>
                    <a:pt x="1979" y="460"/>
                    <a:pt x="1360" y="460"/>
                  </a:cubicBezTo>
                  <a:cubicBezTo>
                    <a:pt x="741" y="460"/>
                    <a:pt x="619" y="1025"/>
                    <a:pt x="0" y="1025"/>
                  </a:cubicBezTo>
                  <a:cubicBezTo>
                    <a:pt x="0" y="1277"/>
                    <a:pt x="0" y="1277"/>
                    <a:pt x="0" y="1277"/>
                  </a:cubicBezTo>
                  <a:cubicBezTo>
                    <a:pt x="5120" y="1277"/>
                    <a:pt x="5120" y="1277"/>
                    <a:pt x="5120" y="1277"/>
                  </a:cubicBezTo>
                  <a:lnTo>
                    <a:pt x="5120" y="246"/>
                  </a:lnTo>
                  <a:close/>
                </a:path>
              </a:pathLst>
            </a:custGeom>
            <a:solidFill>
              <a:srgbClr val="1E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3F1044D-A860-4FE0-9CDA-C91F9CC37F7D}"/>
              </a:ext>
            </a:extLst>
          </p:cNvPr>
          <p:cNvSpPr txBox="1"/>
          <p:nvPr/>
        </p:nvSpPr>
        <p:spPr>
          <a:xfrm>
            <a:off x="689481" y="3353233"/>
            <a:ext cx="1770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WEATHER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68FE205-A0BB-4547-88D1-D98376D2B737}"/>
              </a:ext>
            </a:extLst>
          </p:cNvPr>
          <p:cNvSpPr/>
          <p:nvPr/>
        </p:nvSpPr>
        <p:spPr>
          <a:xfrm>
            <a:off x="682757" y="3830457"/>
            <a:ext cx="5256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ANALYZE AND PREDICT SYSTEM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5033D55-FEFE-44E7-A17B-366A18D0B00F}"/>
              </a:ext>
            </a:extLst>
          </p:cNvPr>
          <p:cNvGrpSpPr/>
          <p:nvPr/>
        </p:nvGrpSpPr>
        <p:grpSpPr>
          <a:xfrm>
            <a:off x="802179" y="5011054"/>
            <a:ext cx="1573307" cy="396000"/>
            <a:chOff x="3119717" y="3186972"/>
            <a:chExt cx="1573307" cy="396000"/>
          </a:xfrm>
        </p:grpSpPr>
        <p:sp>
          <p:nvSpPr>
            <p:cNvPr id="15" name="圆角矩形 3">
              <a:extLst>
                <a:ext uri="{FF2B5EF4-FFF2-40B4-BE49-F238E27FC236}">
                  <a16:creationId xmlns:a16="http://schemas.microsoft.com/office/drawing/2014/main" id="{8B81B36B-D669-4FC2-B816-D04554F7AB82}"/>
                </a:ext>
              </a:extLst>
            </p:cNvPr>
            <p:cNvSpPr/>
            <p:nvPr/>
          </p:nvSpPr>
          <p:spPr>
            <a:xfrm>
              <a:off x="3119717" y="3186972"/>
              <a:ext cx="1573307" cy="396000"/>
            </a:xfrm>
            <a:prstGeom prst="roundRect">
              <a:avLst>
                <a:gd name="adj" fmla="val 50000"/>
              </a:avLst>
            </a:prstGeom>
            <a:solidFill>
              <a:srgbClr val="1E9FB5"/>
            </a:solidFill>
            <a:ln>
              <a:solidFill>
                <a:srgbClr val="1E9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59FC834-0A4B-4161-B38B-925E27D970B8}"/>
                </a:ext>
              </a:extLst>
            </p:cNvPr>
            <p:cNvSpPr txBox="1"/>
            <p:nvPr/>
          </p:nvSpPr>
          <p:spPr>
            <a:xfrm>
              <a:off x="3528190" y="3231084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START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5963551-C02A-40D3-A1EC-D9C23CAC2BB2}"/>
              </a:ext>
            </a:extLst>
          </p:cNvPr>
          <p:cNvGrpSpPr/>
          <p:nvPr/>
        </p:nvGrpSpPr>
        <p:grpSpPr>
          <a:xfrm>
            <a:off x="6376840" y="1294588"/>
            <a:ext cx="4528762" cy="4528762"/>
            <a:chOff x="13597638" y="605140"/>
            <a:chExt cx="5647721" cy="5647721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23BB329B-7BEB-4D96-B485-D01F9FF18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3600628" y="608130"/>
              <a:ext cx="5641741" cy="5641741"/>
            </a:xfrm>
            <a:custGeom>
              <a:avLst/>
              <a:gdLst>
                <a:gd name="connsiteX0" fmla="*/ 2357120 w 4714240"/>
                <a:gd name="connsiteY0" fmla="*/ 0 h 4714240"/>
                <a:gd name="connsiteX1" fmla="*/ 4714240 w 4714240"/>
                <a:gd name="connsiteY1" fmla="*/ 2357120 h 4714240"/>
                <a:gd name="connsiteX2" fmla="*/ 2357120 w 4714240"/>
                <a:gd name="connsiteY2" fmla="*/ 4714240 h 4714240"/>
                <a:gd name="connsiteX3" fmla="*/ 0 w 4714240"/>
                <a:gd name="connsiteY3" fmla="*/ 2357120 h 4714240"/>
                <a:gd name="connsiteX4" fmla="*/ 2357120 w 4714240"/>
                <a:gd name="connsiteY4" fmla="*/ 0 h 471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4240" h="4714240">
                  <a:moveTo>
                    <a:pt x="2357120" y="0"/>
                  </a:moveTo>
                  <a:cubicBezTo>
                    <a:pt x="3658921" y="0"/>
                    <a:pt x="4714240" y="1055319"/>
                    <a:pt x="4714240" y="2357120"/>
                  </a:cubicBezTo>
                  <a:cubicBezTo>
                    <a:pt x="4714240" y="3658921"/>
                    <a:pt x="3658921" y="4714240"/>
                    <a:pt x="2357120" y="4714240"/>
                  </a:cubicBezTo>
                  <a:cubicBezTo>
                    <a:pt x="1055319" y="4714240"/>
                    <a:pt x="0" y="3658921"/>
                    <a:pt x="0" y="2357120"/>
                  </a:cubicBezTo>
                  <a:cubicBezTo>
                    <a:pt x="0" y="1055319"/>
                    <a:pt x="1055319" y="0"/>
                    <a:pt x="2357120" y="0"/>
                  </a:cubicBezTo>
                  <a:close/>
                </a:path>
              </a:pathLst>
            </a:custGeom>
          </p:spPr>
        </p:pic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5F305A0-5A5B-4872-8B21-86920CFA083C}"/>
                </a:ext>
              </a:extLst>
            </p:cNvPr>
            <p:cNvSpPr/>
            <p:nvPr/>
          </p:nvSpPr>
          <p:spPr>
            <a:xfrm>
              <a:off x="13597638" y="605140"/>
              <a:ext cx="5647721" cy="5647721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1C9BED5-D3DB-404F-B519-CB29378DEE24}"/>
              </a:ext>
            </a:extLst>
          </p:cNvPr>
          <p:cNvCxnSpPr/>
          <p:nvPr/>
        </p:nvCxnSpPr>
        <p:spPr>
          <a:xfrm flipV="1">
            <a:off x="9265920" y="3943981"/>
            <a:ext cx="3016432" cy="3016431"/>
          </a:xfrm>
          <a:prstGeom prst="line">
            <a:avLst/>
          </a:prstGeom>
          <a:ln w="57150">
            <a:solidFill>
              <a:srgbClr val="1E9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B101B0B-36CE-4EA2-A2C7-A4884715FC80}"/>
              </a:ext>
            </a:extLst>
          </p:cNvPr>
          <p:cNvGrpSpPr/>
          <p:nvPr/>
        </p:nvGrpSpPr>
        <p:grpSpPr>
          <a:xfrm>
            <a:off x="6396530" y="1301166"/>
            <a:ext cx="4531161" cy="4531161"/>
            <a:chOff x="13597638" y="605140"/>
            <a:chExt cx="5647721" cy="5647721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FEC13F61-6605-41A3-8147-16BEE1A21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3600628" y="608130"/>
              <a:ext cx="5641741" cy="5641741"/>
            </a:xfrm>
            <a:custGeom>
              <a:avLst/>
              <a:gdLst>
                <a:gd name="connsiteX0" fmla="*/ 2357120 w 4714240"/>
                <a:gd name="connsiteY0" fmla="*/ 0 h 4714240"/>
                <a:gd name="connsiteX1" fmla="*/ 4714240 w 4714240"/>
                <a:gd name="connsiteY1" fmla="*/ 2357120 h 4714240"/>
                <a:gd name="connsiteX2" fmla="*/ 2357120 w 4714240"/>
                <a:gd name="connsiteY2" fmla="*/ 4714240 h 4714240"/>
                <a:gd name="connsiteX3" fmla="*/ 0 w 4714240"/>
                <a:gd name="connsiteY3" fmla="*/ 2357120 h 4714240"/>
                <a:gd name="connsiteX4" fmla="*/ 2357120 w 4714240"/>
                <a:gd name="connsiteY4" fmla="*/ 0 h 471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4240" h="4714240">
                  <a:moveTo>
                    <a:pt x="2357120" y="0"/>
                  </a:moveTo>
                  <a:cubicBezTo>
                    <a:pt x="3658921" y="0"/>
                    <a:pt x="4714240" y="1055319"/>
                    <a:pt x="4714240" y="2357120"/>
                  </a:cubicBezTo>
                  <a:cubicBezTo>
                    <a:pt x="4714240" y="3658921"/>
                    <a:pt x="3658921" y="4714240"/>
                    <a:pt x="2357120" y="4714240"/>
                  </a:cubicBezTo>
                  <a:cubicBezTo>
                    <a:pt x="1055319" y="4714240"/>
                    <a:pt x="0" y="3658921"/>
                    <a:pt x="0" y="2357120"/>
                  </a:cubicBezTo>
                  <a:cubicBezTo>
                    <a:pt x="0" y="1055319"/>
                    <a:pt x="1055319" y="0"/>
                    <a:pt x="2357120" y="0"/>
                  </a:cubicBezTo>
                  <a:close/>
                </a:path>
              </a:pathLst>
            </a:custGeom>
          </p:spPr>
        </p:pic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740CCBB-D00A-41D9-BCD7-C030840DF170}"/>
                </a:ext>
              </a:extLst>
            </p:cNvPr>
            <p:cNvSpPr/>
            <p:nvPr/>
          </p:nvSpPr>
          <p:spPr>
            <a:xfrm>
              <a:off x="13597638" y="605140"/>
              <a:ext cx="5647721" cy="5647721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C8BC1AA-8B4C-466A-8E06-FFA7E6214AF2}"/>
              </a:ext>
            </a:extLst>
          </p:cNvPr>
          <p:cNvGrpSpPr/>
          <p:nvPr/>
        </p:nvGrpSpPr>
        <p:grpSpPr>
          <a:xfrm>
            <a:off x="6487406" y="1169807"/>
            <a:ext cx="4935572" cy="4718603"/>
            <a:chOff x="6488738" y="1258316"/>
            <a:chExt cx="4935572" cy="4718603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9C5A42C-2CAF-46BF-8DD7-33F63C8EBEE4}"/>
                </a:ext>
              </a:extLst>
            </p:cNvPr>
            <p:cNvCxnSpPr/>
            <p:nvPr/>
          </p:nvCxnSpPr>
          <p:spPr>
            <a:xfrm flipV="1">
              <a:off x="6488738" y="5299138"/>
              <a:ext cx="677780" cy="677781"/>
            </a:xfrm>
            <a:prstGeom prst="line">
              <a:avLst/>
            </a:prstGeom>
            <a:ln w="9525">
              <a:solidFill>
                <a:srgbClr val="1E9F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7E49028-0D97-4FD6-8559-8509896D731F}"/>
                </a:ext>
              </a:extLst>
            </p:cNvPr>
            <p:cNvCxnSpPr/>
            <p:nvPr/>
          </p:nvCxnSpPr>
          <p:spPr>
            <a:xfrm flipV="1">
              <a:off x="10476114" y="1258316"/>
              <a:ext cx="948196" cy="948197"/>
            </a:xfrm>
            <a:prstGeom prst="line">
              <a:avLst/>
            </a:prstGeom>
            <a:ln w="9525">
              <a:solidFill>
                <a:srgbClr val="1E9F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0D6EBDD-CD06-48FF-9412-72EBCF8D6D25}"/>
                </a:ext>
              </a:extLst>
            </p:cNvPr>
            <p:cNvCxnSpPr/>
            <p:nvPr/>
          </p:nvCxnSpPr>
          <p:spPr>
            <a:xfrm flipV="1">
              <a:off x="6692804" y="5831130"/>
              <a:ext cx="96285" cy="96284"/>
            </a:xfrm>
            <a:prstGeom prst="line">
              <a:avLst/>
            </a:prstGeom>
            <a:ln w="9525">
              <a:solidFill>
                <a:srgbClr val="1E9F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A02F4E0-D554-4254-ABB9-36C94550296B}"/>
              </a:ext>
            </a:extLst>
          </p:cNvPr>
          <p:cNvCxnSpPr/>
          <p:nvPr/>
        </p:nvCxnSpPr>
        <p:spPr>
          <a:xfrm flipV="1">
            <a:off x="10705188" y="1239280"/>
            <a:ext cx="431347" cy="431347"/>
          </a:xfrm>
          <a:prstGeom prst="line">
            <a:avLst/>
          </a:prstGeom>
          <a:ln w="9525">
            <a:solidFill>
              <a:srgbClr val="1E9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EA303125-C150-4656-AAD7-F1B45E09323C}"/>
              </a:ext>
            </a:extLst>
          </p:cNvPr>
          <p:cNvSpPr/>
          <p:nvPr/>
        </p:nvSpPr>
        <p:spPr>
          <a:xfrm>
            <a:off x="10032177" y="4942380"/>
            <a:ext cx="415926" cy="415926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444472D-EF8D-48AC-85AC-C967CF6109EA}"/>
              </a:ext>
            </a:extLst>
          </p:cNvPr>
          <p:cNvSpPr/>
          <p:nvPr/>
        </p:nvSpPr>
        <p:spPr>
          <a:xfrm>
            <a:off x="7309135" y="1515289"/>
            <a:ext cx="207963" cy="207963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5717C5D-2560-46A7-AB68-D94EEC2768AC}"/>
              </a:ext>
            </a:extLst>
          </p:cNvPr>
          <p:cNvSpPr/>
          <p:nvPr/>
        </p:nvSpPr>
        <p:spPr>
          <a:xfrm>
            <a:off x="9875808" y="5393150"/>
            <a:ext cx="156369" cy="156369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25ED995-00AC-408B-91B4-5806FE137900}"/>
              </a:ext>
            </a:extLst>
          </p:cNvPr>
          <p:cNvSpPr/>
          <p:nvPr/>
        </p:nvSpPr>
        <p:spPr>
          <a:xfrm>
            <a:off x="10534711" y="5105072"/>
            <a:ext cx="207963" cy="207963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08FD6CD-B4EE-4329-A281-491FD4466BEA}"/>
              </a:ext>
            </a:extLst>
          </p:cNvPr>
          <p:cNvSpPr/>
          <p:nvPr/>
        </p:nvSpPr>
        <p:spPr>
          <a:xfrm>
            <a:off x="6276013" y="-78185"/>
            <a:ext cx="156369" cy="156369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60B5E0D-1102-4D34-9533-0732109E4996}"/>
              </a:ext>
            </a:extLst>
          </p:cNvPr>
          <p:cNvSpPr txBox="1"/>
          <p:nvPr/>
        </p:nvSpPr>
        <p:spPr>
          <a:xfrm>
            <a:off x="7413116" y="1769020"/>
            <a:ext cx="1329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5400">
                <a:solidFill>
                  <a:schemeClr val="bg1"/>
                </a:solidFill>
                <a:latin typeface="Agency FB" panose="020B0503020202020204" pitchFamily="34" charset="0"/>
                <a:ea typeface="华文琥珀" panose="02010800040101010101" pitchFamily="2" charset="-122"/>
              </a:rPr>
              <a:t>2020</a:t>
            </a:r>
            <a:endParaRPr lang="zh-CN" altLang="en-US" sz="5400" dirty="0">
              <a:solidFill>
                <a:schemeClr val="bg1"/>
              </a:solidFill>
              <a:latin typeface="Agency FB" panose="020B0503020202020204" pitchFamily="34" charset="0"/>
              <a:ea typeface="华文琥珀" panose="0201080004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6095788-C322-4BEF-BE2B-166BAB4EAFB7}"/>
              </a:ext>
            </a:extLst>
          </p:cNvPr>
          <p:cNvSpPr txBox="1"/>
          <p:nvPr/>
        </p:nvSpPr>
        <p:spPr>
          <a:xfrm>
            <a:off x="7184782" y="2899774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540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气象数据</a:t>
            </a:r>
            <a:endParaRPr lang="en-US" altLang="zh-CN" sz="540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algn="dist"/>
            <a:r>
              <a:rPr lang="zh-CN" altLang="en-US" sz="540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分析系统</a:t>
            </a:r>
            <a:endParaRPr lang="zh-CN" altLang="en-US" sz="5400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882865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2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2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2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2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2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5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50000">
                                      <p:stCondLst>
                                        <p:cond delay="7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5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6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8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3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fill="hold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fill="hold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8" dur="5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9" dur="5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2" dur="500" fill="hold"/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3" dur="500" fill="hold"/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6" dur="500" fill="hold"/>
                                            <p:tgtEl>
                                              <p:spTgt spid="3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7" dur="500" fill="hold"/>
                                            <p:tgtEl>
                                              <p:spTgt spid="3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build="p"/>
          <p:bldP spid="13" grpId="0" build="p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build="p"/>
          <p:bldP spid="39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2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2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2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2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2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8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3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3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3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build="p"/>
          <p:bldP spid="13" grpId="0" build="p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build="p"/>
          <p:bldP spid="39" grpId="0" build="p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AutoShape 19">
            <a:extLst>
              <a:ext uri="{FF2B5EF4-FFF2-40B4-BE49-F238E27FC236}">
                <a16:creationId xmlns:a16="http://schemas.microsoft.com/office/drawing/2014/main" id="{CA68A35D-906C-4BD5-8653-2CCD63316AE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rot="10800000">
            <a:off x="3835" y="-38137"/>
            <a:ext cx="12188165" cy="200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Freeform 21">
            <a:extLst>
              <a:ext uri="{FF2B5EF4-FFF2-40B4-BE49-F238E27FC236}">
                <a16:creationId xmlns:a16="http://schemas.microsoft.com/office/drawing/2014/main" id="{1F99770A-BE2E-4777-9508-17AD99C2E30F}"/>
              </a:ext>
            </a:extLst>
          </p:cNvPr>
          <p:cNvSpPr>
            <a:spLocks/>
          </p:cNvSpPr>
          <p:nvPr/>
        </p:nvSpPr>
        <p:spPr bwMode="auto">
          <a:xfrm rot="10800000">
            <a:off x="0" y="-38137"/>
            <a:ext cx="12184330" cy="2011441"/>
          </a:xfrm>
          <a:custGeom>
            <a:avLst/>
            <a:gdLst>
              <a:gd name="T0" fmla="*/ 5120 w 5120"/>
              <a:gd name="T1" fmla="*/ 246 h 1277"/>
              <a:gd name="T2" fmla="*/ 4536 w 5120"/>
              <a:gd name="T3" fmla="*/ 0 h 1277"/>
              <a:gd name="T4" fmla="*/ 2732 w 5120"/>
              <a:gd name="T5" fmla="*/ 1028 h 1277"/>
              <a:gd name="T6" fmla="*/ 1360 w 5120"/>
              <a:gd name="T7" fmla="*/ 460 h 1277"/>
              <a:gd name="T8" fmla="*/ 0 w 5120"/>
              <a:gd name="T9" fmla="*/ 1025 h 1277"/>
              <a:gd name="T10" fmla="*/ 0 w 5120"/>
              <a:gd name="T11" fmla="*/ 1277 h 1277"/>
              <a:gd name="T12" fmla="*/ 5120 w 5120"/>
              <a:gd name="T13" fmla="*/ 1277 h 1277"/>
              <a:gd name="T14" fmla="*/ 5120 w 5120"/>
              <a:gd name="T15" fmla="*/ 246 h 1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20" h="1277">
                <a:moveTo>
                  <a:pt x="5120" y="246"/>
                </a:moveTo>
                <a:cubicBezTo>
                  <a:pt x="4927" y="104"/>
                  <a:pt x="4733" y="0"/>
                  <a:pt x="4536" y="0"/>
                </a:cubicBezTo>
                <a:cubicBezTo>
                  <a:pt x="3917" y="0"/>
                  <a:pt x="3348" y="1028"/>
                  <a:pt x="2732" y="1028"/>
                </a:cubicBezTo>
                <a:cubicBezTo>
                  <a:pt x="2116" y="1028"/>
                  <a:pt x="1979" y="460"/>
                  <a:pt x="1360" y="460"/>
                </a:cubicBezTo>
                <a:cubicBezTo>
                  <a:pt x="741" y="460"/>
                  <a:pt x="619" y="1025"/>
                  <a:pt x="0" y="1025"/>
                </a:cubicBezTo>
                <a:cubicBezTo>
                  <a:pt x="0" y="1277"/>
                  <a:pt x="0" y="1277"/>
                  <a:pt x="0" y="1277"/>
                </a:cubicBezTo>
                <a:cubicBezTo>
                  <a:pt x="5120" y="1277"/>
                  <a:pt x="5120" y="1277"/>
                  <a:pt x="5120" y="1277"/>
                </a:cubicBezTo>
                <a:lnTo>
                  <a:pt x="5120" y="246"/>
                </a:lnTo>
                <a:close/>
              </a:path>
            </a:pathLst>
          </a:custGeom>
          <a:solidFill>
            <a:srgbClr val="1E9F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7949823-C7D4-4E7E-9E9F-F58AFFE80C64}"/>
              </a:ext>
            </a:extLst>
          </p:cNvPr>
          <p:cNvSpPr txBox="1"/>
          <p:nvPr/>
        </p:nvSpPr>
        <p:spPr>
          <a:xfrm>
            <a:off x="3078038" y="355870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/>
              <a:t>系统整体架构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B765A4-98C0-46C3-A794-B5FCDBC8C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295" y="886867"/>
            <a:ext cx="2640130" cy="5894376"/>
          </a:xfrm>
          <a:prstGeom prst="rect">
            <a:avLst/>
          </a:prstGeom>
        </p:spPr>
      </p:pic>
      <p:cxnSp>
        <p:nvCxnSpPr>
          <p:cNvPr id="9" name="Straight Connector 132">
            <a:extLst>
              <a:ext uri="{FF2B5EF4-FFF2-40B4-BE49-F238E27FC236}">
                <a16:creationId xmlns:a16="http://schemas.microsoft.com/office/drawing/2014/main" id="{36ACEA37-348B-4E3E-82D8-EEF499B6BE4D}"/>
              </a:ext>
            </a:extLst>
          </p:cNvPr>
          <p:cNvCxnSpPr/>
          <p:nvPr/>
        </p:nvCxnSpPr>
        <p:spPr>
          <a:xfrm>
            <a:off x="4919570" y="2012943"/>
            <a:ext cx="0" cy="4051815"/>
          </a:xfrm>
          <a:prstGeom prst="line">
            <a:avLst/>
          </a:prstGeom>
          <a:ln w="31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133">
            <a:extLst>
              <a:ext uri="{FF2B5EF4-FFF2-40B4-BE49-F238E27FC236}">
                <a16:creationId xmlns:a16="http://schemas.microsoft.com/office/drawing/2014/main" id="{03608622-D41C-49F0-9DE0-12475C3428AF}"/>
              </a:ext>
            </a:extLst>
          </p:cNvPr>
          <p:cNvSpPr>
            <a:spLocks/>
          </p:cNvSpPr>
          <p:nvPr/>
        </p:nvSpPr>
        <p:spPr bwMode="auto">
          <a:xfrm>
            <a:off x="4273999" y="3205156"/>
            <a:ext cx="432330" cy="432330"/>
          </a:xfrm>
          <a:custGeom>
            <a:avLst/>
            <a:gdLst>
              <a:gd name="T0" fmla="*/ 184 w 260"/>
              <a:gd name="T1" fmla="*/ 106 h 260"/>
              <a:gd name="T2" fmla="*/ 193 w 260"/>
              <a:gd name="T3" fmla="*/ 143 h 260"/>
              <a:gd name="T4" fmla="*/ 117 w 260"/>
              <a:gd name="T5" fmla="*/ 219 h 260"/>
              <a:gd name="T6" fmla="*/ 42 w 260"/>
              <a:gd name="T7" fmla="*/ 143 h 260"/>
              <a:gd name="T8" fmla="*/ 117 w 260"/>
              <a:gd name="T9" fmla="*/ 66 h 260"/>
              <a:gd name="T10" fmla="*/ 154 w 260"/>
              <a:gd name="T11" fmla="*/ 76 h 260"/>
              <a:gd name="T12" fmla="*/ 183 w 260"/>
              <a:gd name="T13" fmla="*/ 46 h 260"/>
              <a:gd name="T14" fmla="*/ 117 w 260"/>
              <a:gd name="T15" fmla="*/ 25 h 260"/>
              <a:gd name="T16" fmla="*/ 0 w 260"/>
              <a:gd name="T17" fmla="*/ 143 h 260"/>
              <a:gd name="T18" fmla="*/ 117 w 260"/>
              <a:gd name="T19" fmla="*/ 260 h 260"/>
              <a:gd name="T20" fmla="*/ 233 w 260"/>
              <a:gd name="T21" fmla="*/ 143 h 260"/>
              <a:gd name="T22" fmla="*/ 213 w 260"/>
              <a:gd name="T23" fmla="*/ 77 h 260"/>
              <a:gd name="T24" fmla="*/ 184 w 260"/>
              <a:gd name="T25" fmla="*/ 106 h 260"/>
              <a:gd name="T26" fmla="*/ 225 w 260"/>
              <a:gd name="T27" fmla="*/ 35 h 260"/>
              <a:gd name="T28" fmla="*/ 225 w 260"/>
              <a:gd name="T29" fmla="*/ 35 h 260"/>
              <a:gd name="T30" fmla="*/ 225 w 260"/>
              <a:gd name="T31" fmla="*/ 0 h 260"/>
              <a:gd name="T32" fmla="*/ 203 w 260"/>
              <a:gd name="T33" fmla="*/ 23 h 260"/>
              <a:gd name="T34" fmla="*/ 203 w 260"/>
              <a:gd name="T35" fmla="*/ 46 h 260"/>
              <a:gd name="T36" fmla="*/ 139 w 260"/>
              <a:gd name="T37" fmla="*/ 111 h 260"/>
              <a:gd name="T38" fmla="*/ 117 w 260"/>
              <a:gd name="T39" fmla="*/ 104 h 260"/>
              <a:gd name="T40" fmla="*/ 79 w 260"/>
              <a:gd name="T41" fmla="*/ 143 h 260"/>
              <a:gd name="T42" fmla="*/ 117 w 260"/>
              <a:gd name="T43" fmla="*/ 181 h 260"/>
              <a:gd name="T44" fmla="*/ 155 w 260"/>
              <a:gd name="T45" fmla="*/ 143 h 260"/>
              <a:gd name="T46" fmla="*/ 150 w 260"/>
              <a:gd name="T47" fmla="*/ 123 h 260"/>
              <a:gd name="T48" fmla="*/ 215 w 260"/>
              <a:gd name="T49" fmla="*/ 58 h 260"/>
              <a:gd name="T50" fmla="*/ 237 w 260"/>
              <a:gd name="T51" fmla="*/ 58 h 260"/>
              <a:gd name="T52" fmla="*/ 260 w 260"/>
              <a:gd name="T53" fmla="*/ 35 h 260"/>
              <a:gd name="T54" fmla="*/ 225 w 260"/>
              <a:gd name="T55" fmla="*/ 35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0" h="260">
                <a:moveTo>
                  <a:pt x="184" y="106"/>
                </a:moveTo>
                <a:cubicBezTo>
                  <a:pt x="190" y="117"/>
                  <a:pt x="193" y="129"/>
                  <a:pt x="193" y="143"/>
                </a:cubicBezTo>
                <a:cubicBezTo>
                  <a:pt x="193" y="185"/>
                  <a:pt x="159" y="219"/>
                  <a:pt x="117" y="219"/>
                </a:cubicBezTo>
                <a:cubicBezTo>
                  <a:pt x="76" y="219"/>
                  <a:pt x="42" y="185"/>
                  <a:pt x="42" y="143"/>
                </a:cubicBezTo>
                <a:cubicBezTo>
                  <a:pt x="42" y="100"/>
                  <a:pt x="76" y="66"/>
                  <a:pt x="117" y="66"/>
                </a:cubicBezTo>
                <a:cubicBezTo>
                  <a:pt x="131" y="66"/>
                  <a:pt x="143" y="70"/>
                  <a:pt x="154" y="76"/>
                </a:cubicBezTo>
                <a:cubicBezTo>
                  <a:pt x="183" y="46"/>
                  <a:pt x="183" y="46"/>
                  <a:pt x="183" y="46"/>
                </a:cubicBezTo>
                <a:cubicBezTo>
                  <a:pt x="165" y="33"/>
                  <a:pt x="141" y="25"/>
                  <a:pt x="117" y="25"/>
                </a:cubicBezTo>
                <a:cubicBezTo>
                  <a:pt x="52" y="25"/>
                  <a:pt x="0" y="78"/>
                  <a:pt x="0" y="143"/>
                </a:cubicBezTo>
                <a:cubicBezTo>
                  <a:pt x="0" y="207"/>
                  <a:pt x="52" y="260"/>
                  <a:pt x="117" y="260"/>
                </a:cubicBezTo>
                <a:cubicBezTo>
                  <a:pt x="181" y="260"/>
                  <a:pt x="233" y="207"/>
                  <a:pt x="233" y="143"/>
                </a:cubicBezTo>
                <a:cubicBezTo>
                  <a:pt x="233" y="118"/>
                  <a:pt x="226" y="96"/>
                  <a:pt x="213" y="77"/>
                </a:cubicBezTo>
                <a:cubicBezTo>
                  <a:pt x="184" y="106"/>
                  <a:pt x="184" y="106"/>
                  <a:pt x="184" y="106"/>
                </a:cubicBezTo>
                <a:close/>
                <a:moveTo>
                  <a:pt x="225" y="35"/>
                </a:moveTo>
                <a:cubicBezTo>
                  <a:pt x="225" y="35"/>
                  <a:pt x="225" y="35"/>
                  <a:pt x="225" y="35"/>
                </a:cubicBezTo>
                <a:cubicBezTo>
                  <a:pt x="225" y="0"/>
                  <a:pt x="225" y="0"/>
                  <a:pt x="225" y="0"/>
                </a:cubicBezTo>
                <a:cubicBezTo>
                  <a:pt x="203" y="23"/>
                  <a:pt x="203" y="23"/>
                  <a:pt x="203" y="23"/>
                </a:cubicBezTo>
                <a:cubicBezTo>
                  <a:pt x="203" y="46"/>
                  <a:pt x="203" y="46"/>
                  <a:pt x="203" y="46"/>
                </a:cubicBezTo>
                <a:cubicBezTo>
                  <a:pt x="139" y="111"/>
                  <a:pt x="139" y="111"/>
                  <a:pt x="139" y="111"/>
                </a:cubicBezTo>
                <a:cubicBezTo>
                  <a:pt x="133" y="106"/>
                  <a:pt x="125" y="104"/>
                  <a:pt x="117" y="104"/>
                </a:cubicBezTo>
                <a:cubicBezTo>
                  <a:pt x="96" y="104"/>
                  <a:pt x="79" y="121"/>
                  <a:pt x="79" y="143"/>
                </a:cubicBezTo>
                <a:cubicBezTo>
                  <a:pt x="79" y="164"/>
                  <a:pt x="96" y="181"/>
                  <a:pt x="117" y="181"/>
                </a:cubicBezTo>
                <a:cubicBezTo>
                  <a:pt x="138" y="181"/>
                  <a:pt x="155" y="164"/>
                  <a:pt x="155" y="143"/>
                </a:cubicBezTo>
                <a:cubicBezTo>
                  <a:pt x="155" y="136"/>
                  <a:pt x="154" y="129"/>
                  <a:pt x="150" y="123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37" y="58"/>
                  <a:pt x="237" y="58"/>
                  <a:pt x="237" y="58"/>
                </a:cubicBezTo>
                <a:cubicBezTo>
                  <a:pt x="260" y="35"/>
                  <a:pt x="260" y="35"/>
                  <a:pt x="260" y="35"/>
                </a:cubicBezTo>
                <a:cubicBezTo>
                  <a:pt x="225" y="35"/>
                  <a:pt x="225" y="35"/>
                  <a:pt x="225" y="3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" name="TextBox 66">
            <a:extLst>
              <a:ext uri="{FF2B5EF4-FFF2-40B4-BE49-F238E27FC236}">
                <a16:creationId xmlns:a16="http://schemas.microsoft.com/office/drawing/2014/main" id="{716DF57A-4F08-4F9D-A421-F0D7583A679B}"/>
              </a:ext>
            </a:extLst>
          </p:cNvPr>
          <p:cNvSpPr txBox="1">
            <a:spLocks/>
          </p:cNvSpPr>
          <p:nvPr/>
        </p:nvSpPr>
        <p:spPr bwMode="auto">
          <a:xfrm>
            <a:off x="2920843" y="2246467"/>
            <a:ext cx="122262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270" h="127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144000" bIns="0" anchor="ctr" anchorCtr="0">
            <a:noAutofit/>
            <a:sp3d>
              <a:bevelT w="1270" h="1270"/>
            </a:sp3d>
          </a:bodyPr>
          <a:lstStyle/>
          <a:p>
            <a:pPr marL="0" lvl="1" algn="r"/>
            <a:r>
              <a:rPr lang="zh-CN" altLang="en-US" sz="2000" b="1">
                <a:solidFill>
                  <a:schemeClr val="accent1"/>
                </a:solidFill>
              </a:rPr>
              <a:t>前端</a:t>
            </a:r>
          </a:p>
        </p:txBody>
      </p:sp>
      <p:sp>
        <p:nvSpPr>
          <p:cNvPr id="15" name="TextBox 70">
            <a:extLst>
              <a:ext uri="{FF2B5EF4-FFF2-40B4-BE49-F238E27FC236}">
                <a16:creationId xmlns:a16="http://schemas.microsoft.com/office/drawing/2014/main" id="{29C8A986-380C-4863-9E74-B89C3738796D}"/>
              </a:ext>
            </a:extLst>
          </p:cNvPr>
          <p:cNvSpPr txBox="1">
            <a:spLocks/>
          </p:cNvSpPr>
          <p:nvPr/>
        </p:nvSpPr>
        <p:spPr bwMode="auto">
          <a:xfrm>
            <a:off x="2920843" y="3330157"/>
            <a:ext cx="122262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270" h="127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144000" bIns="0" anchor="ctr" anchorCtr="0">
            <a:noAutofit/>
            <a:sp3d>
              <a:bevelT w="1270" h="1270"/>
            </a:sp3d>
          </a:bodyPr>
          <a:lstStyle/>
          <a:p>
            <a:pPr marL="0" lvl="1" algn="r"/>
            <a:r>
              <a:rPr lang="zh-CN" altLang="en-US" sz="2000" b="1">
                <a:solidFill>
                  <a:schemeClr val="accent2">
                    <a:lumMod val="100000"/>
                  </a:schemeClr>
                </a:solidFill>
              </a:rPr>
              <a:t>后端</a:t>
            </a:r>
          </a:p>
        </p:txBody>
      </p:sp>
      <p:sp>
        <p:nvSpPr>
          <p:cNvPr id="17" name="TextBox 73">
            <a:extLst>
              <a:ext uri="{FF2B5EF4-FFF2-40B4-BE49-F238E27FC236}">
                <a16:creationId xmlns:a16="http://schemas.microsoft.com/office/drawing/2014/main" id="{552C4ABD-C3A9-44A4-B7BD-5FD49391B01F}"/>
              </a:ext>
            </a:extLst>
          </p:cNvPr>
          <p:cNvSpPr txBox="1">
            <a:spLocks/>
          </p:cNvSpPr>
          <p:nvPr/>
        </p:nvSpPr>
        <p:spPr bwMode="auto">
          <a:xfrm>
            <a:off x="2486029" y="4339309"/>
            <a:ext cx="1686013" cy="37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270" h="127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144000" bIns="0" anchor="ctr" anchorCtr="0">
            <a:normAutofit/>
            <a:sp3d>
              <a:bevelT w="1270" h="1270"/>
            </a:sp3d>
          </a:bodyPr>
          <a:lstStyle/>
          <a:p>
            <a:pPr marL="0" lvl="1" algn="r"/>
            <a:r>
              <a:rPr lang="zh-CN" altLang="en-US" sz="2000" b="1">
                <a:solidFill>
                  <a:schemeClr val="accent3">
                    <a:lumMod val="100000"/>
                  </a:schemeClr>
                </a:solidFill>
              </a:rPr>
              <a:t>运维部署</a:t>
            </a:r>
          </a:p>
        </p:txBody>
      </p:sp>
      <p:sp>
        <p:nvSpPr>
          <p:cNvPr id="20" name="TextBox 70">
            <a:extLst>
              <a:ext uri="{FF2B5EF4-FFF2-40B4-BE49-F238E27FC236}">
                <a16:creationId xmlns:a16="http://schemas.microsoft.com/office/drawing/2014/main" id="{803F6CFA-AC91-4231-8BF3-61E91E1AFB70}"/>
              </a:ext>
            </a:extLst>
          </p:cNvPr>
          <p:cNvSpPr txBox="1">
            <a:spLocks/>
          </p:cNvSpPr>
          <p:nvPr/>
        </p:nvSpPr>
        <p:spPr bwMode="auto">
          <a:xfrm>
            <a:off x="2968468" y="5482807"/>
            <a:ext cx="122262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270" h="127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144000" bIns="0" anchor="ctr" anchorCtr="0">
            <a:noAutofit/>
            <a:sp3d>
              <a:bevelT w="1270" h="1270"/>
            </a:sp3d>
          </a:bodyPr>
          <a:lstStyle/>
          <a:p>
            <a:pPr marL="0" lvl="1" algn="r"/>
            <a:r>
              <a:rPr lang="zh-CN" altLang="en-US" sz="2000" b="1">
                <a:solidFill>
                  <a:schemeClr val="accent2">
                    <a:lumMod val="100000"/>
                  </a:schemeClr>
                </a:solidFill>
              </a:rPr>
              <a:t>算法</a:t>
            </a:r>
          </a:p>
        </p:txBody>
      </p:sp>
      <p:sp>
        <p:nvSpPr>
          <p:cNvPr id="22" name="Freeform: Shape 133">
            <a:extLst>
              <a:ext uri="{FF2B5EF4-FFF2-40B4-BE49-F238E27FC236}">
                <a16:creationId xmlns:a16="http://schemas.microsoft.com/office/drawing/2014/main" id="{B7581499-337E-4059-91F2-8712271FA503}"/>
              </a:ext>
            </a:extLst>
          </p:cNvPr>
          <p:cNvSpPr>
            <a:spLocks/>
          </p:cNvSpPr>
          <p:nvPr/>
        </p:nvSpPr>
        <p:spPr bwMode="auto">
          <a:xfrm>
            <a:off x="4295867" y="5352112"/>
            <a:ext cx="432330" cy="432330"/>
          </a:xfrm>
          <a:custGeom>
            <a:avLst/>
            <a:gdLst>
              <a:gd name="T0" fmla="*/ 184 w 260"/>
              <a:gd name="T1" fmla="*/ 106 h 260"/>
              <a:gd name="T2" fmla="*/ 193 w 260"/>
              <a:gd name="T3" fmla="*/ 143 h 260"/>
              <a:gd name="T4" fmla="*/ 117 w 260"/>
              <a:gd name="T5" fmla="*/ 219 h 260"/>
              <a:gd name="T6" fmla="*/ 42 w 260"/>
              <a:gd name="T7" fmla="*/ 143 h 260"/>
              <a:gd name="T8" fmla="*/ 117 w 260"/>
              <a:gd name="T9" fmla="*/ 66 h 260"/>
              <a:gd name="T10" fmla="*/ 154 w 260"/>
              <a:gd name="T11" fmla="*/ 76 h 260"/>
              <a:gd name="T12" fmla="*/ 183 w 260"/>
              <a:gd name="T13" fmla="*/ 46 h 260"/>
              <a:gd name="T14" fmla="*/ 117 w 260"/>
              <a:gd name="T15" fmla="*/ 25 h 260"/>
              <a:gd name="T16" fmla="*/ 0 w 260"/>
              <a:gd name="T17" fmla="*/ 143 h 260"/>
              <a:gd name="T18" fmla="*/ 117 w 260"/>
              <a:gd name="T19" fmla="*/ 260 h 260"/>
              <a:gd name="T20" fmla="*/ 233 w 260"/>
              <a:gd name="T21" fmla="*/ 143 h 260"/>
              <a:gd name="T22" fmla="*/ 213 w 260"/>
              <a:gd name="T23" fmla="*/ 77 h 260"/>
              <a:gd name="T24" fmla="*/ 184 w 260"/>
              <a:gd name="T25" fmla="*/ 106 h 260"/>
              <a:gd name="T26" fmla="*/ 225 w 260"/>
              <a:gd name="T27" fmla="*/ 35 h 260"/>
              <a:gd name="T28" fmla="*/ 225 w 260"/>
              <a:gd name="T29" fmla="*/ 35 h 260"/>
              <a:gd name="T30" fmla="*/ 225 w 260"/>
              <a:gd name="T31" fmla="*/ 0 h 260"/>
              <a:gd name="T32" fmla="*/ 203 w 260"/>
              <a:gd name="T33" fmla="*/ 23 h 260"/>
              <a:gd name="T34" fmla="*/ 203 w 260"/>
              <a:gd name="T35" fmla="*/ 46 h 260"/>
              <a:gd name="T36" fmla="*/ 139 w 260"/>
              <a:gd name="T37" fmla="*/ 111 h 260"/>
              <a:gd name="T38" fmla="*/ 117 w 260"/>
              <a:gd name="T39" fmla="*/ 104 h 260"/>
              <a:gd name="T40" fmla="*/ 79 w 260"/>
              <a:gd name="T41" fmla="*/ 143 h 260"/>
              <a:gd name="T42" fmla="*/ 117 w 260"/>
              <a:gd name="T43" fmla="*/ 181 h 260"/>
              <a:gd name="T44" fmla="*/ 155 w 260"/>
              <a:gd name="T45" fmla="*/ 143 h 260"/>
              <a:gd name="T46" fmla="*/ 150 w 260"/>
              <a:gd name="T47" fmla="*/ 123 h 260"/>
              <a:gd name="T48" fmla="*/ 215 w 260"/>
              <a:gd name="T49" fmla="*/ 58 h 260"/>
              <a:gd name="T50" fmla="*/ 237 w 260"/>
              <a:gd name="T51" fmla="*/ 58 h 260"/>
              <a:gd name="T52" fmla="*/ 260 w 260"/>
              <a:gd name="T53" fmla="*/ 35 h 260"/>
              <a:gd name="T54" fmla="*/ 225 w 260"/>
              <a:gd name="T55" fmla="*/ 35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0" h="260">
                <a:moveTo>
                  <a:pt x="184" y="106"/>
                </a:moveTo>
                <a:cubicBezTo>
                  <a:pt x="190" y="117"/>
                  <a:pt x="193" y="129"/>
                  <a:pt x="193" y="143"/>
                </a:cubicBezTo>
                <a:cubicBezTo>
                  <a:pt x="193" y="185"/>
                  <a:pt x="159" y="219"/>
                  <a:pt x="117" y="219"/>
                </a:cubicBezTo>
                <a:cubicBezTo>
                  <a:pt x="76" y="219"/>
                  <a:pt x="42" y="185"/>
                  <a:pt x="42" y="143"/>
                </a:cubicBezTo>
                <a:cubicBezTo>
                  <a:pt x="42" y="100"/>
                  <a:pt x="76" y="66"/>
                  <a:pt x="117" y="66"/>
                </a:cubicBezTo>
                <a:cubicBezTo>
                  <a:pt x="131" y="66"/>
                  <a:pt x="143" y="70"/>
                  <a:pt x="154" y="76"/>
                </a:cubicBezTo>
                <a:cubicBezTo>
                  <a:pt x="183" y="46"/>
                  <a:pt x="183" y="46"/>
                  <a:pt x="183" y="46"/>
                </a:cubicBezTo>
                <a:cubicBezTo>
                  <a:pt x="165" y="33"/>
                  <a:pt x="141" y="25"/>
                  <a:pt x="117" y="25"/>
                </a:cubicBezTo>
                <a:cubicBezTo>
                  <a:pt x="52" y="25"/>
                  <a:pt x="0" y="78"/>
                  <a:pt x="0" y="143"/>
                </a:cubicBezTo>
                <a:cubicBezTo>
                  <a:pt x="0" y="207"/>
                  <a:pt x="52" y="260"/>
                  <a:pt x="117" y="260"/>
                </a:cubicBezTo>
                <a:cubicBezTo>
                  <a:pt x="181" y="260"/>
                  <a:pt x="233" y="207"/>
                  <a:pt x="233" y="143"/>
                </a:cubicBezTo>
                <a:cubicBezTo>
                  <a:pt x="233" y="118"/>
                  <a:pt x="226" y="96"/>
                  <a:pt x="213" y="77"/>
                </a:cubicBezTo>
                <a:cubicBezTo>
                  <a:pt x="184" y="106"/>
                  <a:pt x="184" y="106"/>
                  <a:pt x="184" y="106"/>
                </a:cubicBezTo>
                <a:close/>
                <a:moveTo>
                  <a:pt x="225" y="35"/>
                </a:moveTo>
                <a:cubicBezTo>
                  <a:pt x="225" y="35"/>
                  <a:pt x="225" y="35"/>
                  <a:pt x="225" y="35"/>
                </a:cubicBezTo>
                <a:cubicBezTo>
                  <a:pt x="225" y="0"/>
                  <a:pt x="225" y="0"/>
                  <a:pt x="225" y="0"/>
                </a:cubicBezTo>
                <a:cubicBezTo>
                  <a:pt x="203" y="23"/>
                  <a:pt x="203" y="23"/>
                  <a:pt x="203" y="23"/>
                </a:cubicBezTo>
                <a:cubicBezTo>
                  <a:pt x="203" y="46"/>
                  <a:pt x="203" y="46"/>
                  <a:pt x="203" y="46"/>
                </a:cubicBezTo>
                <a:cubicBezTo>
                  <a:pt x="139" y="111"/>
                  <a:pt x="139" y="111"/>
                  <a:pt x="139" y="111"/>
                </a:cubicBezTo>
                <a:cubicBezTo>
                  <a:pt x="133" y="106"/>
                  <a:pt x="125" y="104"/>
                  <a:pt x="117" y="104"/>
                </a:cubicBezTo>
                <a:cubicBezTo>
                  <a:pt x="96" y="104"/>
                  <a:pt x="79" y="121"/>
                  <a:pt x="79" y="143"/>
                </a:cubicBezTo>
                <a:cubicBezTo>
                  <a:pt x="79" y="164"/>
                  <a:pt x="96" y="181"/>
                  <a:pt x="117" y="181"/>
                </a:cubicBezTo>
                <a:cubicBezTo>
                  <a:pt x="138" y="181"/>
                  <a:pt x="155" y="164"/>
                  <a:pt x="155" y="143"/>
                </a:cubicBezTo>
                <a:cubicBezTo>
                  <a:pt x="155" y="136"/>
                  <a:pt x="154" y="129"/>
                  <a:pt x="150" y="123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37" y="58"/>
                  <a:pt x="237" y="58"/>
                  <a:pt x="237" y="58"/>
                </a:cubicBezTo>
                <a:cubicBezTo>
                  <a:pt x="260" y="35"/>
                  <a:pt x="260" y="35"/>
                  <a:pt x="260" y="35"/>
                </a:cubicBezTo>
                <a:cubicBezTo>
                  <a:pt x="225" y="35"/>
                  <a:pt x="225" y="35"/>
                  <a:pt x="225" y="3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" name="Freeform: Shape 133">
            <a:extLst>
              <a:ext uri="{FF2B5EF4-FFF2-40B4-BE49-F238E27FC236}">
                <a16:creationId xmlns:a16="http://schemas.microsoft.com/office/drawing/2014/main" id="{B1B6F364-A0EE-4EAA-80C1-9C7AD38B6E59}"/>
              </a:ext>
            </a:extLst>
          </p:cNvPr>
          <p:cNvSpPr>
            <a:spLocks/>
          </p:cNvSpPr>
          <p:nvPr/>
        </p:nvSpPr>
        <p:spPr bwMode="auto">
          <a:xfrm>
            <a:off x="4273999" y="4302049"/>
            <a:ext cx="432330" cy="432330"/>
          </a:xfrm>
          <a:custGeom>
            <a:avLst/>
            <a:gdLst>
              <a:gd name="T0" fmla="*/ 184 w 260"/>
              <a:gd name="T1" fmla="*/ 106 h 260"/>
              <a:gd name="T2" fmla="*/ 193 w 260"/>
              <a:gd name="T3" fmla="*/ 143 h 260"/>
              <a:gd name="T4" fmla="*/ 117 w 260"/>
              <a:gd name="T5" fmla="*/ 219 h 260"/>
              <a:gd name="T6" fmla="*/ 42 w 260"/>
              <a:gd name="T7" fmla="*/ 143 h 260"/>
              <a:gd name="T8" fmla="*/ 117 w 260"/>
              <a:gd name="T9" fmla="*/ 66 h 260"/>
              <a:gd name="T10" fmla="*/ 154 w 260"/>
              <a:gd name="T11" fmla="*/ 76 h 260"/>
              <a:gd name="T12" fmla="*/ 183 w 260"/>
              <a:gd name="T13" fmla="*/ 46 h 260"/>
              <a:gd name="T14" fmla="*/ 117 w 260"/>
              <a:gd name="T15" fmla="*/ 25 h 260"/>
              <a:gd name="T16" fmla="*/ 0 w 260"/>
              <a:gd name="T17" fmla="*/ 143 h 260"/>
              <a:gd name="T18" fmla="*/ 117 w 260"/>
              <a:gd name="T19" fmla="*/ 260 h 260"/>
              <a:gd name="T20" fmla="*/ 233 w 260"/>
              <a:gd name="T21" fmla="*/ 143 h 260"/>
              <a:gd name="T22" fmla="*/ 213 w 260"/>
              <a:gd name="T23" fmla="*/ 77 h 260"/>
              <a:gd name="T24" fmla="*/ 184 w 260"/>
              <a:gd name="T25" fmla="*/ 106 h 260"/>
              <a:gd name="T26" fmla="*/ 225 w 260"/>
              <a:gd name="T27" fmla="*/ 35 h 260"/>
              <a:gd name="T28" fmla="*/ 225 w 260"/>
              <a:gd name="T29" fmla="*/ 35 h 260"/>
              <a:gd name="T30" fmla="*/ 225 w 260"/>
              <a:gd name="T31" fmla="*/ 0 h 260"/>
              <a:gd name="T32" fmla="*/ 203 w 260"/>
              <a:gd name="T33" fmla="*/ 23 h 260"/>
              <a:gd name="T34" fmla="*/ 203 w 260"/>
              <a:gd name="T35" fmla="*/ 46 h 260"/>
              <a:gd name="T36" fmla="*/ 139 w 260"/>
              <a:gd name="T37" fmla="*/ 111 h 260"/>
              <a:gd name="T38" fmla="*/ 117 w 260"/>
              <a:gd name="T39" fmla="*/ 104 h 260"/>
              <a:gd name="T40" fmla="*/ 79 w 260"/>
              <a:gd name="T41" fmla="*/ 143 h 260"/>
              <a:gd name="T42" fmla="*/ 117 w 260"/>
              <a:gd name="T43" fmla="*/ 181 h 260"/>
              <a:gd name="T44" fmla="*/ 155 w 260"/>
              <a:gd name="T45" fmla="*/ 143 h 260"/>
              <a:gd name="T46" fmla="*/ 150 w 260"/>
              <a:gd name="T47" fmla="*/ 123 h 260"/>
              <a:gd name="T48" fmla="*/ 215 w 260"/>
              <a:gd name="T49" fmla="*/ 58 h 260"/>
              <a:gd name="T50" fmla="*/ 237 w 260"/>
              <a:gd name="T51" fmla="*/ 58 h 260"/>
              <a:gd name="T52" fmla="*/ 260 w 260"/>
              <a:gd name="T53" fmla="*/ 35 h 260"/>
              <a:gd name="T54" fmla="*/ 225 w 260"/>
              <a:gd name="T55" fmla="*/ 35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0" h="260">
                <a:moveTo>
                  <a:pt x="184" y="106"/>
                </a:moveTo>
                <a:cubicBezTo>
                  <a:pt x="190" y="117"/>
                  <a:pt x="193" y="129"/>
                  <a:pt x="193" y="143"/>
                </a:cubicBezTo>
                <a:cubicBezTo>
                  <a:pt x="193" y="185"/>
                  <a:pt x="159" y="219"/>
                  <a:pt x="117" y="219"/>
                </a:cubicBezTo>
                <a:cubicBezTo>
                  <a:pt x="76" y="219"/>
                  <a:pt x="42" y="185"/>
                  <a:pt x="42" y="143"/>
                </a:cubicBezTo>
                <a:cubicBezTo>
                  <a:pt x="42" y="100"/>
                  <a:pt x="76" y="66"/>
                  <a:pt x="117" y="66"/>
                </a:cubicBezTo>
                <a:cubicBezTo>
                  <a:pt x="131" y="66"/>
                  <a:pt x="143" y="70"/>
                  <a:pt x="154" y="76"/>
                </a:cubicBezTo>
                <a:cubicBezTo>
                  <a:pt x="183" y="46"/>
                  <a:pt x="183" y="46"/>
                  <a:pt x="183" y="46"/>
                </a:cubicBezTo>
                <a:cubicBezTo>
                  <a:pt x="165" y="33"/>
                  <a:pt x="141" y="25"/>
                  <a:pt x="117" y="25"/>
                </a:cubicBezTo>
                <a:cubicBezTo>
                  <a:pt x="52" y="25"/>
                  <a:pt x="0" y="78"/>
                  <a:pt x="0" y="143"/>
                </a:cubicBezTo>
                <a:cubicBezTo>
                  <a:pt x="0" y="207"/>
                  <a:pt x="52" y="260"/>
                  <a:pt x="117" y="260"/>
                </a:cubicBezTo>
                <a:cubicBezTo>
                  <a:pt x="181" y="260"/>
                  <a:pt x="233" y="207"/>
                  <a:pt x="233" y="143"/>
                </a:cubicBezTo>
                <a:cubicBezTo>
                  <a:pt x="233" y="118"/>
                  <a:pt x="226" y="96"/>
                  <a:pt x="213" y="77"/>
                </a:cubicBezTo>
                <a:cubicBezTo>
                  <a:pt x="184" y="106"/>
                  <a:pt x="184" y="106"/>
                  <a:pt x="184" y="106"/>
                </a:cubicBezTo>
                <a:close/>
                <a:moveTo>
                  <a:pt x="225" y="35"/>
                </a:moveTo>
                <a:cubicBezTo>
                  <a:pt x="225" y="35"/>
                  <a:pt x="225" y="35"/>
                  <a:pt x="225" y="35"/>
                </a:cubicBezTo>
                <a:cubicBezTo>
                  <a:pt x="225" y="0"/>
                  <a:pt x="225" y="0"/>
                  <a:pt x="225" y="0"/>
                </a:cubicBezTo>
                <a:cubicBezTo>
                  <a:pt x="203" y="23"/>
                  <a:pt x="203" y="23"/>
                  <a:pt x="203" y="23"/>
                </a:cubicBezTo>
                <a:cubicBezTo>
                  <a:pt x="203" y="46"/>
                  <a:pt x="203" y="46"/>
                  <a:pt x="203" y="46"/>
                </a:cubicBezTo>
                <a:cubicBezTo>
                  <a:pt x="139" y="111"/>
                  <a:pt x="139" y="111"/>
                  <a:pt x="139" y="111"/>
                </a:cubicBezTo>
                <a:cubicBezTo>
                  <a:pt x="133" y="106"/>
                  <a:pt x="125" y="104"/>
                  <a:pt x="117" y="104"/>
                </a:cubicBezTo>
                <a:cubicBezTo>
                  <a:pt x="96" y="104"/>
                  <a:pt x="79" y="121"/>
                  <a:pt x="79" y="143"/>
                </a:cubicBezTo>
                <a:cubicBezTo>
                  <a:pt x="79" y="164"/>
                  <a:pt x="96" y="181"/>
                  <a:pt x="117" y="181"/>
                </a:cubicBezTo>
                <a:cubicBezTo>
                  <a:pt x="138" y="181"/>
                  <a:pt x="155" y="164"/>
                  <a:pt x="155" y="143"/>
                </a:cubicBezTo>
                <a:cubicBezTo>
                  <a:pt x="155" y="136"/>
                  <a:pt x="154" y="129"/>
                  <a:pt x="150" y="123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37" y="58"/>
                  <a:pt x="237" y="58"/>
                  <a:pt x="237" y="58"/>
                </a:cubicBezTo>
                <a:cubicBezTo>
                  <a:pt x="260" y="35"/>
                  <a:pt x="260" y="35"/>
                  <a:pt x="260" y="35"/>
                </a:cubicBezTo>
                <a:cubicBezTo>
                  <a:pt x="225" y="35"/>
                  <a:pt x="225" y="35"/>
                  <a:pt x="225" y="3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Freeform: Shape 133">
            <a:extLst>
              <a:ext uri="{FF2B5EF4-FFF2-40B4-BE49-F238E27FC236}">
                <a16:creationId xmlns:a16="http://schemas.microsoft.com/office/drawing/2014/main" id="{82B0953D-D330-49F1-89CA-7A1CE269B565}"/>
              </a:ext>
            </a:extLst>
          </p:cNvPr>
          <p:cNvSpPr>
            <a:spLocks/>
          </p:cNvSpPr>
          <p:nvPr/>
        </p:nvSpPr>
        <p:spPr bwMode="auto">
          <a:xfrm>
            <a:off x="4273999" y="2138580"/>
            <a:ext cx="432330" cy="432330"/>
          </a:xfrm>
          <a:custGeom>
            <a:avLst/>
            <a:gdLst>
              <a:gd name="T0" fmla="*/ 184 w 260"/>
              <a:gd name="T1" fmla="*/ 106 h 260"/>
              <a:gd name="T2" fmla="*/ 193 w 260"/>
              <a:gd name="T3" fmla="*/ 143 h 260"/>
              <a:gd name="T4" fmla="*/ 117 w 260"/>
              <a:gd name="T5" fmla="*/ 219 h 260"/>
              <a:gd name="T6" fmla="*/ 42 w 260"/>
              <a:gd name="T7" fmla="*/ 143 h 260"/>
              <a:gd name="T8" fmla="*/ 117 w 260"/>
              <a:gd name="T9" fmla="*/ 66 h 260"/>
              <a:gd name="T10" fmla="*/ 154 w 260"/>
              <a:gd name="T11" fmla="*/ 76 h 260"/>
              <a:gd name="T12" fmla="*/ 183 w 260"/>
              <a:gd name="T13" fmla="*/ 46 h 260"/>
              <a:gd name="T14" fmla="*/ 117 w 260"/>
              <a:gd name="T15" fmla="*/ 25 h 260"/>
              <a:gd name="T16" fmla="*/ 0 w 260"/>
              <a:gd name="T17" fmla="*/ 143 h 260"/>
              <a:gd name="T18" fmla="*/ 117 w 260"/>
              <a:gd name="T19" fmla="*/ 260 h 260"/>
              <a:gd name="T20" fmla="*/ 233 w 260"/>
              <a:gd name="T21" fmla="*/ 143 h 260"/>
              <a:gd name="T22" fmla="*/ 213 w 260"/>
              <a:gd name="T23" fmla="*/ 77 h 260"/>
              <a:gd name="T24" fmla="*/ 184 w 260"/>
              <a:gd name="T25" fmla="*/ 106 h 260"/>
              <a:gd name="T26" fmla="*/ 225 w 260"/>
              <a:gd name="T27" fmla="*/ 35 h 260"/>
              <a:gd name="T28" fmla="*/ 225 w 260"/>
              <a:gd name="T29" fmla="*/ 35 h 260"/>
              <a:gd name="T30" fmla="*/ 225 w 260"/>
              <a:gd name="T31" fmla="*/ 0 h 260"/>
              <a:gd name="T32" fmla="*/ 203 w 260"/>
              <a:gd name="T33" fmla="*/ 23 h 260"/>
              <a:gd name="T34" fmla="*/ 203 w 260"/>
              <a:gd name="T35" fmla="*/ 46 h 260"/>
              <a:gd name="T36" fmla="*/ 139 w 260"/>
              <a:gd name="T37" fmla="*/ 111 h 260"/>
              <a:gd name="T38" fmla="*/ 117 w 260"/>
              <a:gd name="T39" fmla="*/ 104 h 260"/>
              <a:gd name="T40" fmla="*/ 79 w 260"/>
              <a:gd name="T41" fmla="*/ 143 h 260"/>
              <a:gd name="T42" fmla="*/ 117 w 260"/>
              <a:gd name="T43" fmla="*/ 181 h 260"/>
              <a:gd name="T44" fmla="*/ 155 w 260"/>
              <a:gd name="T45" fmla="*/ 143 h 260"/>
              <a:gd name="T46" fmla="*/ 150 w 260"/>
              <a:gd name="T47" fmla="*/ 123 h 260"/>
              <a:gd name="T48" fmla="*/ 215 w 260"/>
              <a:gd name="T49" fmla="*/ 58 h 260"/>
              <a:gd name="T50" fmla="*/ 237 w 260"/>
              <a:gd name="T51" fmla="*/ 58 h 260"/>
              <a:gd name="T52" fmla="*/ 260 w 260"/>
              <a:gd name="T53" fmla="*/ 35 h 260"/>
              <a:gd name="T54" fmla="*/ 225 w 260"/>
              <a:gd name="T55" fmla="*/ 35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0" h="260">
                <a:moveTo>
                  <a:pt x="184" y="106"/>
                </a:moveTo>
                <a:cubicBezTo>
                  <a:pt x="190" y="117"/>
                  <a:pt x="193" y="129"/>
                  <a:pt x="193" y="143"/>
                </a:cubicBezTo>
                <a:cubicBezTo>
                  <a:pt x="193" y="185"/>
                  <a:pt x="159" y="219"/>
                  <a:pt x="117" y="219"/>
                </a:cubicBezTo>
                <a:cubicBezTo>
                  <a:pt x="76" y="219"/>
                  <a:pt x="42" y="185"/>
                  <a:pt x="42" y="143"/>
                </a:cubicBezTo>
                <a:cubicBezTo>
                  <a:pt x="42" y="100"/>
                  <a:pt x="76" y="66"/>
                  <a:pt x="117" y="66"/>
                </a:cubicBezTo>
                <a:cubicBezTo>
                  <a:pt x="131" y="66"/>
                  <a:pt x="143" y="70"/>
                  <a:pt x="154" y="76"/>
                </a:cubicBezTo>
                <a:cubicBezTo>
                  <a:pt x="183" y="46"/>
                  <a:pt x="183" y="46"/>
                  <a:pt x="183" y="46"/>
                </a:cubicBezTo>
                <a:cubicBezTo>
                  <a:pt x="165" y="33"/>
                  <a:pt x="141" y="25"/>
                  <a:pt x="117" y="25"/>
                </a:cubicBezTo>
                <a:cubicBezTo>
                  <a:pt x="52" y="25"/>
                  <a:pt x="0" y="78"/>
                  <a:pt x="0" y="143"/>
                </a:cubicBezTo>
                <a:cubicBezTo>
                  <a:pt x="0" y="207"/>
                  <a:pt x="52" y="260"/>
                  <a:pt x="117" y="260"/>
                </a:cubicBezTo>
                <a:cubicBezTo>
                  <a:pt x="181" y="260"/>
                  <a:pt x="233" y="207"/>
                  <a:pt x="233" y="143"/>
                </a:cubicBezTo>
                <a:cubicBezTo>
                  <a:pt x="233" y="118"/>
                  <a:pt x="226" y="96"/>
                  <a:pt x="213" y="77"/>
                </a:cubicBezTo>
                <a:cubicBezTo>
                  <a:pt x="184" y="106"/>
                  <a:pt x="184" y="106"/>
                  <a:pt x="184" y="106"/>
                </a:cubicBezTo>
                <a:close/>
                <a:moveTo>
                  <a:pt x="225" y="35"/>
                </a:moveTo>
                <a:cubicBezTo>
                  <a:pt x="225" y="35"/>
                  <a:pt x="225" y="35"/>
                  <a:pt x="225" y="35"/>
                </a:cubicBezTo>
                <a:cubicBezTo>
                  <a:pt x="225" y="0"/>
                  <a:pt x="225" y="0"/>
                  <a:pt x="225" y="0"/>
                </a:cubicBezTo>
                <a:cubicBezTo>
                  <a:pt x="203" y="23"/>
                  <a:pt x="203" y="23"/>
                  <a:pt x="203" y="23"/>
                </a:cubicBezTo>
                <a:cubicBezTo>
                  <a:pt x="203" y="46"/>
                  <a:pt x="203" y="46"/>
                  <a:pt x="203" y="46"/>
                </a:cubicBezTo>
                <a:cubicBezTo>
                  <a:pt x="139" y="111"/>
                  <a:pt x="139" y="111"/>
                  <a:pt x="139" y="111"/>
                </a:cubicBezTo>
                <a:cubicBezTo>
                  <a:pt x="133" y="106"/>
                  <a:pt x="125" y="104"/>
                  <a:pt x="117" y="104"/>
                </a:cubicBezTo>
                <a:cubicBezTo>
                  <a:pt x="96" y="104"/>
                  <a:pt x="79" y="121"/>
                  <a:pt x="79" y="143"/>
                </a:cubicBezTo>
                <a:cubicBezTo>
                  <a:pt x="79" y="164"/>
                  <a:pt x="96" y="181"/>
                  <a:pt x="117" y="181"/>
                </a:cubicBezTo>
                <a:cubicBezTo>
                  <a:pt x="138" y="181"/>
                  <a:pt x="155" y="164"/>
                  <a:pt x="155" y="143"/>
                </a:cubicBezTo>
                <a:cubicBezTo>
                  <a:pt x="155" y="136"/>
                  <a:pt x="154" y="129"/>
                  <a:pt x="150" y="123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37" y="58"/>
                  <a:pt x="237" y="58"/>
                  <a:pt x="237" y="58"/>
                </a:cubicBezTo>
                <a:cubicBezTo>
                  <a:pt x="260" y="35"/>
                  <a:pt x="260" y="35"/>
                  <a:pt x="260" y="35"/>
                </a:cubicBezTo>
                <a:cubicBezTo>
                  <a:pt x="225" y="35"/>
                  <a:pt x="225" y="35"/>
                  <a:pt x="225" y="3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517014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  <p:bldP spid="48" grpId="0"/>
      <p:bldP spid="10" grpId="0" animBg="1"/>
      <p:bldP spid="13" grpId="0"/>
      <p:bldP spid="15" grpId="0"/>
      <p:bldP spid="17" grpId="0"/>
      <p:bldP spid="20" grpId="0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AutoShape 19">
            <a:extLst>
              <a:ext uri="{FF2B5EF4-FFF2-40B4-BE49-F238E27FC236}">
                <a16:creationId xmlns:a16="http://schemas.microsoft.com/office/drawing/2014/main" id="{CA68A35D-906C-4BD5-8653-2CCD63316AE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rot="10800000">
            <a:off x="3835" y="-38137"/>
            <a:ext cx="12188165" cy="200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Freeform 21">
            <a:extLst>
              <a:ext uri="{FF2B5EF4-FFF2-40B4-BE49-F238E27FC236}">
                <a16:creationId xmlns:a16="http://schemas.microsoft.com/office/drawing/2014/main" id="{1F99770A-BE2E-4777-9508-17AD99C2E30F}"/>
              </a:ext>
            </a:extLst>
          </p:cNvPr>
          <p:cNvSpPr>
            <a:spLocks/>
          </p:cNvSpPr>
          <p:nvPr/>
        </p:nvSpPr>
        <p:spPr bwMode="auto">
          <a:xfrm rot="10800000">
            <a:off x="0" y="-38137"/>
            <a:ext cx="12184330" cy="2011441"/>
          </a:xfrm>
          <a:custGeom>
            <a:avLst/>
            <a:gdLst>
              <a:gd name="T0" fmla="*/ 5120 w 5120"/>
              <a:gd name="T1" fmla="*/ 246 h 1277"/>
              <a:gd name="T2" fmla="*/ 4536 w 5120"/>
              <a:gd name="T3" fmla="*/ 0 h 1277"/>
              <a:gd name="T4" fmla="*/ 2732 w 5120"/>
              <a:gd name="T5" fmla="*/ 1028 h 1277"/>
              <a:gd name="T6" fmla="*/ 1360 w 5120"/>
              <a:gd name="T7" fmla="*/ 460 h 1277"/>
              <a:gd name="T8" fmla="*/ 0 w 5120"/>
              <a:gd name="T9" fmla="*/ 1025 h 1277"/>
              <a:gd name="T10" fmla="*/ 0 w 5120"/>
              <a:gd name="T11" fmla="*/ 1277 h 1277"/>
              <a:gd name="T12" fmla="*/ 5120 w 5120"/>
              <a:gd name="T13" fmla="*/ 1277 h 1277"/>
              <a:gd name="T14" fmla="*/ 5120 w 5120"/>
              <a:gd name="T15" fmla="*/ 246 h 1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20" h="1277">
                <a:moveTo>
                  <a:pt x="5120" y="246"/>
                </a:moveTo>
                <a:cubicBezTo>
                  <a:pt x="4927" y="104"/>
                  <a:pt x="4733" y="0"/>
                  <a:pt x="4536" y="0"/>
                </a:cubicBezTo>
                <a:cubicBezTo>
                  <a:pt x="3917" y="0"/>
                  <a:pt x="3348" y="1028"/>
                  <a:pt x="2732" y="1028"/>
                </a:cubicBezTo>
                <a:cubicBezTo>
                  <a:pt x="2116" y="1028"/>
                  <a:pt x="1979" y="460"/>
                  <a:pt x="1360" y="460"/>
                </a:cubicBezTo>
                <a:cubicBezTo>
                  <a:pt x="741" y="460"/>
                  <a:pt x="619" y="1025"/>
                  <a:pt x="0" y="1025"/>
                </a:cubicBezTo>
                <a:cubicBezTo>
                  <a:pt x="0" y="1277"/>
                  <a:pt x="0" y="1277"/>
                  <a:pt x="0" y="1277"/>
                </a:cubicBezTo>
                <a:cubicBezTo>
                  <a:pt x="5120" y="1277"/>
                  <a:pt x="5120" y="1277"/>
                  <a:pt x="5120" y="1277"/>
                </a:cubicBezTo>
                <a:lnTo>
                  <a:pt x="5120" y="246"/>
                </a:lnTo>
                <a:close/>
              </a:path>
            </a:pathLst>
          </a:custGeom>
          <a:solidFill>
            <a:srgbClr val="1E9F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7949823-C7D4-4E7E-9E9F-F58AFFE80C64}"/>
              </a:ext>
            </a:extLst>
          </p:cNvPr>
          <p:cNvSpPr txBox="1"/>
          <p:nvPr/>
        </p:nvSpPr>
        <p:spPr>
          <a:xfrm>
            <a:off x="3320493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 dirty="0"/>
              <a:t>系统处理流程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852DE0-808B-44C0-8A3C-C7C57FEE6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920" y="1266535"/>
            <a:ext cx="5942776" cy="511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84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AutoShape 19">
            <a:extLst>
              <a:ext uri="{FF2B5EF4-FFF2-40B4-BE49-F238E27FC236}">
                <a16:creationId xmlns:a16="http://schemas.microsoft.com/office/drawing/2014/main" id="{CA68A35D-906C-4BD5-8653-2CCD63316AE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rot="10800000">
            <a:off x="3835" y="-38137"/>
            <a:ext cx="12188165" cy="200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Freeform 21">
            <a:extLst>
              <a:ext uri="{FF2B5EF4-FFF2-40B4-BE49-F238E27FC236}">
                <a16:creationId xmlns:a16="http://schemas.microsoft.com/office/drawing/2014/main" id="{1F99770A-BE2E-4777-9508-17AD99C2E30F}"/>
              </a:ext>
            </a:extLst>
          </p:cNvPr>
          <p:cNvSpPr>
            <a:spLocks/>
          </p:cNvSpPr>
          <p:nvPr/>
        </p:nvSpPr>
        <p:spPr bwMode="auto">
          <a:xfrm rot="10800000">
            <a:off x="0" y="-38137"/>
            <a:ext cx="12184330" cy="2011441"/>
          </a:xfrm>
          <a:custGeom>
            <a:avLst/>
            <a:gdLst>
              <a:gd name="T0" fmla="*/ 5120 w 5120"/>
              <a:gd name="T1" fmla="*/ 246 h 1277"/>
              <a:gd name="T2" fmla="*/ 4536 w 5120"/>
              <a:gd name="T3" fmla="*/ 0 h 1277"/>
              <a:gd name="T4" fmla="*/ 2732 w 5120"/>
              <a:gd name="T5" fmla="*/ 1028 h 1277"/>
              <a:gd name="T6" fmla="*/ 1360 w 5120"/>
              <a:gd name="T7" fmla="*/ 460 h 1277"/>
              <a:gd name="T8" fmla="*/ 0 w 5120"/>
              <a:gd name="T9" fmla="*/ 1025 h 1277"/>
              <a:gd name="T10" fmla="*/ 0 w 5120"/>
              <a:gd name="T11" fmla="*/ 1277 h 1277"/>
              <a:gd name="T12" fmla="*/ 5120 w 5120"/>
              <a:gd name="T13" fmla="*/ 1277 h 1277"/>
              <a:gd name="T14" fmla="*/ 5120 w 5120"/>
              <a:gd name="T15" fmla="*/ 246 h 1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20" h="1277">
                <a:moveTo>
                  <a:pt x="5120" y="246"/>
                </a:moveTo>
                <a:cubicBezTo>
                  <a:pt x="4927" y="104"/>
                  <a:pt x="4733" y="0"/>
                  <a:pt x="4536" y="0"/>
                </a:cubicBezTo>
                <a:cubicBezTo>
                  <a:pt x="3917" y="0"/>
                  <a:pt x="3348" y="1028"/>
                  <a:pt x="2732" y="1028"/>
                </a:cubicBezTo>
                <a:cubicBezTo>
                  <a:pt x="2116" y="1028"/>
                  <a:pt x="1979" y="460"/>
                  <a:pt x="1360" y="460"/>
                </a:cubicBezTo>
                <a:cubicBezTo>
                  <a:pt x="741" y="460"/>
                  <a:pt x="619" y="1025"/>
                  <a:pt x="0" y="1025"/>
                </a:cubicBezTo>
                <a:cubicBezTo>
                  <a:pt x="0" y="1277"/>
                  <a:pt x="0" y="1277"/>
                  <a:pt x="0" y="1277"/>
                </a:cubicBezTo>
                <a:cubicBezTo>
                  <a:pt x="5120" y="1277"/>
                  <a:pt x="5120" y="1277"/>
                  <a:pt x="5120" y="1277"/>
                </a:cubicBezTo>
                <a:lnTo>
                  <a:pt x="5120" y="246"/>
                </a:lnTo>
                <a:close/>
              </a:path>
            </a:pathLst>
          </a:custGeom>
          <a:solidFill>
            <a:srgbClr val="1E9F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2" name="Group 24">
            <a:extLst>
              <a:ext uri="{FF2B5EF4-FFF2-40B4-BE49-F238E27FC236}">
                <a16:creationId xmlns:a16="http://schemas.microsoft.com/office/drawing/2014/main" id="{4BF2104F-4C16-46BC-97D2-F3876DE704C6}"/>
              </a:ext>
            </a:extLst>
          </p:cNvPr>
          <p:cNvGrpSpPr/>
          <p:nvPr/>
        </p:nvGrpSpPr>
        <p:grpSpPr>
          <a:xfrm rot="21031714">
            <a:off x="5495030" y="1758579"/>
            <a:ext cx="1456266" cy="2066998"/>
            <a:chOff x="3959226" y="1863726"/>
            <a:chExt cx="1851025" cy="2627312"/>
          </a:xfrm>
          <a:solidFill>
            <a:schemeClr val="accent2"/>
          </a:solidFill>
        </p:grpSpPr>
        <p:sp>
          <p:nvSpPr>
            <p:cNvPr id="55" name="Freeform: Shape 25">
              <a:extLst>
                <a:ext uri="{FF2B5EF4-FFF2-40B4-BE49-F238E27FC236}">
                  <a16:creationId xmlns:a16="http://schemas.microsoft.com/office/drawing/2014/main" id="{D16B7F88-4209-4CFB-8833-5F37B9E80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226" y="1863726"/>
              <a:ext cx="1851025" cy="2363788"/>
            </a:xfrm>
            <a:custGeom>
              <a:avLst/>
              <a:gdLst>
                <a:gd name="T0" fmla="*/ 1593 w 1866"/>
                <a:gd name="T1" fmla="*/ 273 h 2386"/>
                <a:gd name="T2" fmla="*/ 1593 w 1866"/>
                <a:gd name="T3" fmla="*/ 273 h 2386"/>
                <a:gd name="T4" fmla="*/ 933 w 1866"/>
                <a:gd name="T5" fmla="*/ 0 h 2386"/>
                <a:gd name="T6" fmla="*/ 273 w 1866"/>
                <a:gd name="T7" fmla="*/ 273 h 2386"/>
                <a:gd name="T8" fmla="*/ 0 w 1866"/>
                <a:gd name="T9" fmla="*/ 933 h 2386"/>
                <a:gd name="T10" fmla="*/ 128 w 1866"/>
                <a:gd name="T11" fmla="*/ 1406 h 2386"/>
                <a:gd name="T12" fmla="*/ 425 w 1866"/>
                <a:gd name="T13" fmla="*/ 1716 h 2386"/>
                <a:gd name="T14" fmla="*/ 425 w 1866"/>
                <a:gd name="T15" fmla="*/ 2171 h 2386"/>
                <a:gd name="T16" fmla="*/ 640 w 1866"/>
                <a:gd name="T17" fmla="*/ 2386 h 2386"/>
                <a:gd name="T18" fmla="*/ 1226 w 1866"/>
                <a:gd name="T19" fmla="*/ 2386 h 2386"/>
                <a:gd name="T20" fmla="*/ 1441 w 1866"/>
                <a:gd name="T21" fmla="*/ 2171 h 2386"/>
                <a:gd name="T22" fmla="*/ 1441 w 1866"/>
                <a:gd name="T23" fmla="*/ 1717 h 2386"/>
                <a:gd name="T24" fmla="*/ 1738 w 1866"/>
                <a:gd name="T25" fmla="*/ 1407 h 2386"/>
                <a:gd name="T26" fmla="*/ 1866 w 1866"/>
                <a:gd name="T27" fmla="*/ 933 h 2386"/>
                <a:gd name="T28" fmla="*/ 1593 w 1866"/>
                <a:gd name="T29" fmla="*/ 273 h 2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66" h="2386">
                  <a:moveTo>
                    <a:pt x="1593" y="273"/>
                  </a:moveTo>
                  <a:cubicBezTo>
                    <a:pt x="1593" y="273"/>
                    <a:pt x="1593" y="273"/>
                    <a:pt x="1593" y="273"/>
                  </a:cubicBezTo>
                  <a:cubicBezTo>
                    <a:pt x="1417" y="97"/>
                    <a:pt x="1182" y="0"/>
                    <a:pt x="933" y="0"/>
                  </a:cubicBezTo>
                  <a:cubicBezTo>
                    <a:pt x="684" y="0"/>
                    <a:pt x="450" y="97"/>
                    <a:pt x="273" y="273"/>
                  </a:cubicBezTo>
                  <a:cubicBezTo>
                    <a:pt x="97" y="450"/>
                    <a:pt x="0" y="684"/>
                    <a:pt x="0" y="933"/>
                  </a:cubicBezTo>
                  <a:cubicBezTo>
                    <a:pt x="0" y="1100"/>
                    <a:pt x="44" y="1263"/>
                    <a:pt x="128" y="1406"/>
                  </a:cubicBezTo>
                  <a:cubicBezTo>
                    <a:pt x="202" y="1531"/>
                    <a:pt x="304" y="1637"/>
                    <a:pt x="425" y="1716"/>
                  </a:cubicBezTo>
                  <a:cubicBezTo>
                    <a:pt x="425" y="2171"/>
                    <a:pt x="425" y="2171"/>
                    <a:pt x="425" y="2171"/>
                  </a:cubicBezTo>
                  <a:cubicBezTo>
                    <a:pt x="425" y="2290"/>
                    <a:pt x="521" y="2386"/>
                    <a:pt x="640" y="2386"/>
                  </a:cubicBezTo>
                  <a:cubicBezTo>
                    <a:pt x="1226" y="2386"/>
                    <a:pt x="1226" y="2386"/>
                    <a:pt x="1226" y="2386"/>
                  </a:cubicBezTo>
                  <a:cubicBezTo>
                    <a:pt x="1344" y="2386"/>
                    <a:pt x="1441" y="2290"/>
                    <a:pt x="1441" y="2171"/>
                  </a:cubicBezTo>
                  <a:cubicBezTo>
                    <a:pt x="1441" y="1717"/>
                    <a:pt x="1441" y="1717"/>
                    <a:pt x="1441" y="1717"/>
                  </a:cubicBezTo>
                  <a:cubicBezTo>
                    <a:pt x="1562" y="1638"/>
                    <a:pt x="1664" y="1531"/>
                    <a:pt x="1738" y="1407"/>
                  </a:cubicBezTo>
                  <a:cubicBezTo>
                    <a:pt x="1822" y="1264"/>
                    <a:pt x="1866" y="1100"/>
                    <a:pt x="1866" y="933"/>
                  </a:cubicBezTo>
                  <a:cubicBezTo>
                    <a:pt x="1866" y="684"/>
                    <a:pt x="1769" y="450"/>
                    <a:pt x="1593" y="273"/>
                  </a:cubicBezTo>
                  <a:close/>
                </a:path>
              </a:pathLst>
            </a:custGeom>
            <a:grpFill/>
            <a:ln w="5715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Freeform: Shape 26">
              <a:extLst>
                <a:ext uri="{FF2B5EF4-FFF2-40B4-BE49-F238E27FC236}">
                  <a16:creationId xmlns:a16="http://schemas.microsoft.com/office/drawing/2014/main" id="{0EE201A9-FD32-45F8-84D0-B526A419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788" y="4329113"/>
              <a:ext cx="725488" cy="161925"/>
            </a:xfrm>
            <a:custGeom>
              <a:avLst/>
              <a:gdLst>
                <a:gd name="T0" fmla="*/ 649 w 731"/>
                <a:gd name="T1" fmla="*/ 0 h 164"/>
                <a:gd name="T2" fmla="*/ 81 w 731"/>
                <a:gd name="T3" fmla="*/ 0 h 164"/>
                <a:gd name="T4" fmla="*/ 0 w 731"/>
                <a:gd name="T5" fmla="*/ 82 h 164"/>
                <a:gd name="T6" fmla="*/ 81 w 731"/>
                <a:gd name="T7" fmla="*/ 164 h 164"/>
                <a:gd name="T8" fmla="*/ 649 w 731"/>
                <a:gd name="T9" fmla="*/ 164 h 164"/>
                <a:gd name="T10" fmla="*/ 731 w 731"/>
                <a:gd name="T11" fmla="*/ 82 h 164"/>
                <a:gd name="T12" fmla="*/ 649 w 731"/>
                <a:gd name="T1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1" h="164">
                  <a:moveTo>
                    <a:pt x="649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2"/>
                  </a:cubicBezTo>
                  <a:cubicBezTo>
                    <a:pt x="0" y="127"/>
                    <a:pt x="36" y="164"/>
                    <a:pt x="81" y="164"/>
                  </a:cubicBezTo>
                  <a:cubicBezTo>
                    <a:pt x="649" y="164"/>
                    <a:pt x="649" y="164"/>
                    <a:pt x="649" y="164"/>
                  </a:cubicBezTo>
                  <a:cubicBezTo>
                    <a:pt x="694" y="164"/>
                    <a:pt x="731" y="127"/>
                    <a:pt x="731" y="82"/>
                  </a:cubicBezTo>
                  <a:cubicBezTo>
                    <a:pt x="731" y="36"/>
                    <a:pt x="694" y="0"/>
                    <a:pt x="649" y="0"/>
                  </a:cubicBezTo>
                  <a:close/>
                </a:path>
              </a:pathLst>
            </a:custGeom>
            <a:grpFill/>
            <a:ln w="5715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3" name="Group 21">
            <a:extLst>
              <a:ext uri="{FF2B5EF4-FFF2-40B4-BE49-F238E27FC236}">
                <a16:creationId xmlns:a16="http://schemas.microsoft.com/office/drawing/2014/main" id="{1A8E84A2-E282-46A5-B7F6-CF4111E6F88C}"/>
              </a:ext>
            </a:extLst>
          </p:cNvPr>
          <p:cNvGrpSpPr/>
          <p:nvPr/>
        </p:nvGrpSpPr>
        <p:grpSpPr>
          <a:xfrm rot="1390967">
            <a:off x="6522972" y="2180663"/>
            <a:ext cx="1456266" cy="2066998"/>
            <a:chOff x="3959226" y="1863726"/>
            <a:chExt cx="1851025" cy="2627312"/>
          </a:xfrm>
          <a:solidFill>
            <a:schemeClr val="accent4"/>
          </a:solidFill>
        </p:grpSpPr>
        <p:sp>
          <p:nvSpPr>
            <p:cNvPr id="53" name="Freeform: Shape 22">
              <a:extLst>
                <a:ext uri="{FF2B5EF4-FFF2-40B4-BE49-F238E27FC236}">
                  <a16:creationId xmlns:a16="http://schemas.microsoft.com/office/drawing/2014/main" id="{DA8504A3-AC66-4E85-B405-67AEE7EFE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226" y="1863726"/>
              <a:ext cx="1851025" cy="2363788"/>
            </a:xfrm>
            <a:custGeom>
              <a:avLst/>
              <a:gdLst>
                <a:gd name="T0" fmla="*/ 1593 w 1866"/>
                <a:gd name="T1" fmla="*/ 273 h 2386"/>
                <a:gd name="T2" fmla="*/ 1593 w 1866"/>
                <a:gd name="T3" fmla="*/ 273 h 2386"/>
                <a:gd name="T4" fmla="*/ 933 w 1866"/>
                <a:gd name="T5" fmla="*/ 0 h 2386"/>
                <a:gd name="T6" fmla="*/ 273 w 1866"/>
                <a:gd name="T7" fmla="*/ 273 h 2386"/>
                <a:gd name="T8" fmla="*/ 0 w 1866"/>
                <a:gd name="T9" fmla="*/ 933 h 2386"/>
                <a:gd name="T10" fmla="*/ 128 w 1866"/>
                <a:gd name="T11" fmla="*/ 1406 h 2386"/>
                <a:gd name="T12" fmla="*/ 425 w 1866"/>
                <a:gd name="T13" fmla="*/ 1716 h 2386"/>
                <a:gd name="T14" fmla="*/ 425 w 1866"/>
                <a:gd name="T15" fmla="*/ 2171 h 2386"/>
                <a:gd name="T16" fmla="*/ 640 w 1866"/>
                <a:gd name="T17" fmla="*/ 2386 h 2386"/>
                <a:gd name="T18" fmla="*/ 1226 w 1866"/>
                <a:gd name="T19" fmla="*/ 2386 h 2386"/>
                <a:gd name="T20" fmla="*/ 1441 w 1866"/>
                <a:gd name="T21" fmla="*/ 2171 h 2386"/>
                <a:gd name="T22" fmla="*/ 1441 w 1866"/>
                <a:gd name="T23" fmla="*/ 1717 h 2386"/>
                <a:gd name="T24" fmla="*/ 1738 w 1866"/>
                <a:gd name="T25" fmla="*/ 1407 h 2386"/>
                <a:gd name="T26" fmla="*/ 1866 w 1866"/>
                <a:gd name="T27" fmla="*/ 933 h 2386"/>
                <a:gd name="T28" fmla="*/ 1593 w 1866"/>
                <a:gd name="T29" fmla="*/ 273 h 2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66" h="2386">
                  <a:moveTo>
                    <a:pt x="1593" y="273"/>
                  </a:moveTo>
                  <a:cubicBezTo>
                    <a:pt x="1593" y="273"/>
                    <a:pt x="1593" y="273"/>
                    <a:pt x="1593" y="273"/>
                  </a:cubicBezTo>
                  <a:cubicBezTo>
                    <a:pt x="1417" y="97"/>
                    <a:pt x="1182" y="0"/>
                    <a:pt x="933" y="0"/>
                  </a:cubicBezTo>
                  <a:cubicBezTo>
                    <a:pt x="684" y="0"/>
                    <a:pt x="450" y="97"/>
                    <a:pt x="273" y="273"/>
                  </a:cubicBezTo>
                  <a:cubicBezTo>
                    <a:pt x="97" y="450"/>
                    <a:pt x="0" y="684"/>
                    <a:pt x="0" y="933"/>
                  </a:cubicBezTo>
                  <a:cubicBezTo>
                    <a:pt x="0" y="1100"/>
                    <a:pt x="44" y="1263"/>
                    <a:pt x="128" y="1406"/>
                  </a:cubicBezTo>
                  <a:cubicBezTo>
                    <a:pt x="202" y="1531"/>
                    <a:pt x="304" y="1637"/>
                    <a:pt x="425" y="1716"/>
                  </a:cubicBezTo>
                  <a:cubicBezTo>
                    <a:pt x="425" y="2171"/>
                    <a:pt x="425" y="2171"/>
                    <a:pt x="425" y="2171"/>
                  </a:cubicBezTo>
                  <a:cubicBezTo>
                    <a:pt x="425" y="2290"/>
                    <a:pt x="521" y="2386"/>
                    <a:pt x="640" y="2386"/>
                  </a:cubicBezTo>
                  <a:cubicBezTo>
                    <a:pt x="1226" y="2386"/>
                    <a:pt x="1226" y="2386"/>
                    <a:pt x="1226" y="2386"/>
                  </a:cubicBezTo>
                  <a:cubicBezTo>
                    <a:pt x="1344" y="2386"/>
                    <a:pt x="1441" y="2290"/>
                    <a:pt x="1441" y="2171"/>
                  </a:cubicBezTo>
                  <a:cubicBezTo>
                    <a:pt x="1441" y="1717"/>
                    <a:pt x="1441" y="1717"/>
                    <a:pt x="1441" y="1717"/>
                  </a:cubicBezTo>
                  <a:cubicBezTo>
                    <a:pt x="1562" y="1638"/>
                    <a:pt x="1664" y="1531"/>
                    <a:pt x="1738" y="1407"/>
                  </a:cubicBezTo>
                  <a:cubicBezTo>
                    <a:pt x="1822" y="1264"/>
                    <a:pt x="1866" y="1100"/>
                    <a:pt x="1866" y="933"/>
                  </a:cubicBezTo>
                  <a:cubicBezTo>
                    <a:pt x="1866" y="684"/>
                    <a:pt x="1769" y="450"/>
                    <a:pt x="1593" y="273"/>
                  </a:cubicBezTo>
                  <a:close/>
                </a:path>
              </a:pathLst>
            </a:custGeom>
            <a:grpFill/>
            <a:ln w="5715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Freeform: Shape 23">
              <a:extLst>
                <a:ext uri="{FF2B5EF4-FFF2-40B4-BE49-F238E27FC236}">
                  <a16:creationId xmlns:a16="http://schemas.microsoft.com/office/drawing/2014/main" id="{2400A2BF-EA36-4C19-9AED-44BAB538A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788" y="4329113"/>
              <a:ext cx="725488" cy="161925"/>
            </a:xfrm>
            <a:custGeom>
              <a:avLst/>
              <a:gdLst>
                <a:gd name="T0" fmla="*/ 649 w 731"/>
                <a:gd name="T1" fmla="*/ 0 h 164"/>
                <a:gd name="T2" fmla="*/ 81 w 731"/>
                <a:gd name="T3" fmla="*/ 0 h 164"/>
                <a:gd name="T4" fmla="*/ 0 w 731"/>
                <a:gd name="T5" fmla="*/ 82 h 164"/>
                <a:gd name="T6" fmla="*/ 81 w 731"/>
                <a:gd name="T7" fmla="*/ 164 h 164"/>
                <a:gd name="T8" fmla="*/ 649 w 731"/>
                <a:gd name="T9" fmla="*/ 164 h 164"/>
                <a:gd name="T10" fmla="*/ 731 w 731"/>
                <a:gd name="T11" fmla="*/ 82 h 164"/>
                <a:gd name="T12" fmla="*/ 649 w 731"/>
                <a:gd name="T1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1" h="164">
                  <a:moveTo>
                    <a:pt x="649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2"/>
                  </a:cubicBezTo>
                  <a:cubicBezTo>
                    <a:pt x="0" y="127"/>
                    <a:pt x="36" y="164"/>
                    <a:pt x="81" y="164"/>
                  </a:cubicBezTo>
                  <a:cubicBezTo>
                    <a:pt x="649" y="164"/>
                    <a:pt x="649" y="164"/>
                    <a:pt x="649" y="164"/>
                  </a:cubicBezTo>
                  <a:cubicBezTo>
                    <a:pt x="694" y="164"/>
                    <a:pt x="731" y="127"/>
                    <a:pt x="731" y="82"/>
                  </a:cubicBezTo>
                  <a:cubicBezTo>
                    <a:pt x="731" y="36"/>
                    <a:pt x="694" y="0"/>
                    <a:pt x="649" y="0"/>
                  </a:cubicBezTo>
                  <a:close/>
                </a:path>
              </a:pathLst>
            </a:custGeom>
            <a:grpFill/>
            <a:ln w="5715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4" name="Group 20">
            <a:extLst>
              <a:ext uri="{FF2B5EF4-FFF2-40B4-BE49-F238E27FC236}">
                <a16:creationId xmlns:a16="http://schemas.microsoft.com/office/drawing/2014/main" id="{2D5E50FC-4BFD-4F10-9716-C26CC43EC41D}"/>
              </a:ext>
            </a:extLst>
          </p:cNvPr>
          <p:cNvGrpSpPr/>
          <p:nvPr/>
        </p:nvGrpSpPr>
        <p:grpSpPr>
          <a:xfrm rot="7460928">
            <a:off x="5165074" y="2657318"/>
            <a:ext cx="1456266" cy="2066998"/>
            <a:chOff x="3959226" y="1863726"/>
            <a:chExt cx="1851025" cy="2627312"/>
          </a:xfrm>
        </p:grpSpPr>
        <p:sp>
          <p:nvSpPr>
            <p:cNvPr id="51" name="Freeform: Shape 18">
              <a:extLst>
                <a:ext uri="{FF2B5EF4-FFF2-40B4-BE49-F238E27FC236}">
                  <a16:creationId xmlns:a16="http://schemas.microsoft.com/office/drawing/2014/main" id="{A6CC66F6-DBB2-4B06-9841-CC79B44A5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226" y="1863726"/>
              <a:ext cx="1851025" cy="2363788"/>
            </a:xfrm>
            <a:custGeom>
              <a:avLst/>
              <a:gdLst>
                <a:gd name="T0" fmla="*/ 1593 w 1866"/>
                <a:gd name="T1" fmla="*/ 273 h 2386"/>
                <a:gd name="T2" fmla="*/ 1593 w 1866"/>
                <a:gd name="T3" fmla="*/ 273 h 2386"/>
                <a:gd name="T4" fmla="*/ 933 w 1866"/>
                <a:gd name="T5" fmla="*/ 0 h 2386"/>
                <a:gd name="T6" fmla="*/ 273 w 1866"/>
                <a:gd name="T7" fmla="*/ 273 h 2386"/>
                <a:gd name="T8" fmla="*/ 0 w 1866"/>
                <a:gd name="T9" fmla="*/ 933 h 2386"/>
                <a:gd name="T10" fmla="*/ 128 w 1866"/>
                <a:gd name="T11" fmla="*/ 1406 h 2386"/>
                <a:gd name="T12" fmla="*/ 425 w 1866"/>
                <a:gd name="T13" fmla="*/ 1716 h 2386"/>
                <a:gd name="T14" fmla="*/ 425 w 1866"/>
                <a:gd name="T15" fmla="*/ 2171 h 2386"/>
                <a:gd name="T16" fmla="*/ 640 w 1866"/>
                <a:gd name="T17" fmla="*/ 2386 h 2386"/>
                <a:gd name="T18" fmla="*/ 1226 w 1866"/>
                <a:gd name="T19" fmla="*/ 2386 h 2386"/>
                <a:gd name="T20" fmla="*/ 1441 w 1866"/>
                <a:gd name="T21" fmla="*/ 2171 h 2386"/>
                <a:gd name="T22" fmla="*/ 1441 w 1866"/>
                <a:gd name="T23" fmla="*/ 1717 h 2386"/>
                <a:gd name="T24" fmla="*/ 1738 w 1866"/>
                <a:gd name="T25" fmla="*/ 1407 h 2386"/>
                <a:gd name="T26" fmla="*/ 1866 w 1866"/>
                <a:gd name="T27" fmla="*/ 933 h 2386"/>
                <a:gd name="T28" fmla="*/ 1593 w 1866"/>
                <a:gd name="T29" fmla="*/ 273 h 2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66" h="2386">
                  <a:moveTo>
                    <a:pt x="1593" y="273"/>
                  </a:moveTo>
                  <a:cubicBezTo>
                    <a:pt x="1593" y="273"/>
                    <a:pt x="1593" y="273"/>
                    <a:pt x="1593" y="273"/>
                  </a:cubicBezTo>
                  <a:cubicBezTo>
                    <a:pt x="1417" y="97"/>
                    <a:pt x="1182" y="0"/>
                    <a:pt x="933" y="0"/>
                  </a:cubicBezTo>
                  <a:cubicBezTo>
                    <a:pt x="684" y="0"/>
                    <a:pt x="450" y="97"/>
                    <a:pt x="273" y="273"/>
                  </a:cubicBezTo>
                  <a:cubicBezTo>
                    <a:pt x="97" y="450"/>
                    <a:pt x="0" y="684"/>
                    <a:pt x="0" y="933"/>
                  </a:cubicBezTo>
                  <a:cubicBezTo>
                    <a:pt x="0" y="1100"/>
                    <a:pt x="44" y="1263"/>
                    <a:pt x="128" y="1406"/>
                  </a:cubicBezTo>
                  <a:cubicBezTo>
                    <a:pt x="202" y="1531"/>
                    <a:pt x="304" y="1637"/>
                    <a:pt x="425" y="1716"/>
                  </a:cubicBezTo>
                  <a:cubicBezTo>
                    <a:pt x="425" y="2171"/>
                    <a:pt x="425" y="2171"/>
                    <a:pt x="425" y="2171"/>
                  </a:cubicBezTo>
                  <a:cubicBezTo>
                    <a:pt x="425" y="2290"/>
                    <a:pt x="521" y="2386"/>
                    <a:pt x="640" y="2386"/>
                  </a:cubicBezTo>
                  <a:cubicBezTo>
                    <a:pt x="1226" y="2386"/>
                    <a:pt x="1226" y="2386"/>
                    <a:pt x="1226" y="2386"/>
                  </a:cubicBezTo>
                  <a:cubicBezTo>
                    <a:pt x="1344" y="2386"/>
                    <a:pt x="1441" y="2290"/>
                    <a:pt x="1441" y="2171"/>
                  </a:cubicBezTo>
                  <a:cubicBezTo>
                    <a:pt x="1441" y="1717"/>
                    <a:pt x="1441" y="1717"/>
                    <a:pt x="1441" y="1717"/>
                  </a:cubicBezTo>
                  <a:cubicBezTo>
                    <a:pt x="1562" y="1638"/>
                    <a:pt x="1664" y="1531"/>
                    <a:pt x="1738" y="1407"/>
                  </a:cubicBezTo>
                  <a:cubicBezTo>
                    <a:pt x="1822" y="1264"/>
                    <a:pt x="1866" y="1100"/>
                    <a:pt x="1866" y="933"/>
                  </a:cubicBezTo>
                  <a:cubicBezTo>
                    <a:pt x="1866" y="684"/>
                    <a:pt x="1769" y="450"/>
                    <a:pt x="1593" y="273"/>
                  </a:cubicBezTo>
                  <a:close/>
                </a:path>
              </a:pathLst>
            </a:custGeom>
            <a:solidFill>
              <a:schemeClr val="accent1"/>
            </a:solidFill>
            <a:ln w="5715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Freeform: Shape 19">
              <a:extLst>
                <a:ext uri="{FF2B5EF4-FFF2-40B4-BE49-F238E27FC236}">
                  <a16:creationId xmlns:a16="http://schemas.microsoft.com/office/drawing/2014/main" id="{9D635DB9-D44E-46A3-AA5F-EA590215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788" y="4329113"/>
              <a:ext cx="725488" cy="161925"/>
            </a:xfrm>
            <a:custGeom>
              <a:avLst/>
              <a:gdLst>
                <a:gd name="T0" fmla="*/ 649 w 731"/>
                <a:gd name="T1" fmla="*/ 0 h 164"/>
                <a:gd name="T2" fmla="*/ 81 w 731"/>
                <a:gd name="T3" fmla="*/ 0 h 164"/>
                <a:gd name="T4" fmla="*/ 0 w 731"/>
                <a:gd name="T5" fmla="*/ 82 h 164"/>
                <a:gd name="T6" fmla="*/ 81 w 731"/>
                <a:gd name="T7" fmla="*/ 164 h 164"/>
                <a:gd name="T8" fmla="*/ 649 w 731"/>
                <a:gd name="T9" fmla="*/ 164 h 164"/>
                <a:gd name="T10" fmla="*/ 731 w 731"/>
                <a:gd name="T11" fmla="*/ 82 h 164"/>
                <a:gd name="T12" fmla="*/ 649 w 731"/>
                <a:gd name="T1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1" h="164">
                  <a:moveTo>
                    <a:pt x="649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2"/>
                  </a:cubicBezTo>
                  <a:cubicBezTo>
                    <a:pt x="0" y="127"/>
                    <a:pt x="36" y="164"/>
                    <a:pt x="81" y="164"/>
                  </a:cubicBezTo>
                  <a:cubicBezTo>
                    <a:pt x="649" y="164"/>
                    <a:pt x="649" y="164"/>
                    <a:pt x="649" y="164"/>
                  </a:cubicBezTo>
                  <a:cubicBezTo>
                    <a:pt x="694" y="164"/>
                    <a:pt x="731" y="127"/>
                    <a:pt x="731" y="82"/>
                  </a:cubicBezTo>
                  <a:cubicBezTo>
                    <a:pt x="731" y="36"/>
                    <a:pt x="694" y="0"/>
                    <a:pt x="649" y="0"/>
                  </a:cubicBezTo>
                  <a:close/>
                </a:path>
              </a:pathLst>
            </a:custGeom>
            <a:solidFill>
              <a:schemeClr val="accent1"/>
            </a:solidFill>
            <a:ln w="5715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0" name="Group 63">
            <a:extLst>
              <a:ext uri="{FF2B5EF4-FFF2-40B4-BE49-F238E27FC236}">
                <a16:creationId xmlns:a16="http://schemas.microsoft.com/office/drawing/2014/main" id="{569A4736-4596-4500-A18B-923BCC544FC1}"/>
              </a:ext>
            </a:extLst>
          </p:cNvPr>
          <p:cNvGrpSpPr/>
          <p:nvPr/>
        </p:nvGrpSpPr>
        <p:grpSpPr>
          <a:xfrm>
            <a:off x="8152812" y="2083367"/>
            <a:ext cx="2611177" cy="3463424"/>
            <a:chOff x="1193500" y="1491637"/>
            <a:chExt cx="3761195" cy="3463424"/>
          </a:xfrm>
        </p:grpSpPr>
        <p:grpSp>
          <p:nvGrpSpPr>
            <p:cNvPr id="23" name="Group 66">
              <a:extLst>
                <a:ext uri="{FF2B5EF4-FFF2-40B4-BE49-F238E27FC236}">
                  <a16:creationId xmlns:a16="http://schemas.microsoft.com/office/drawing/2014/main" id="{0E01836D-E39B-46D0-B623-1FE969FA1649}"/>
                </a:ext>
              </a:extLst>
            </p:cNvPr>
            <p:cNvGrpSpPr/>
            <p:nvPr/>
          </p:nvGrpSpPr>
          <p:grpSpPr>
            <a:xfrm>
              <a:off x="1193500" y="1491637"/>
              <a:ext cx="3761195" cy="815608"/>
              <a:chOff x="1317257" y="1824875"/>
              <a:chExt cx="3761195" cy="815608"/>
            </a:xfrm>
          </p:grpSpPr>
          <p:sp>
            <p:nvSpPr>
              <p:cNvPr id="30" name="TextBox 73">
                <a:extLst>
                  <a:ext uri="{FF2B5EF4-FFF2-40B4-BE49-F238E27FC236}">
                    <a16:creationId xmlns:a16="http://schemas.microsoft.com/office/drawing/2014/main" id="{A6D6B038-304E-40C3-8DC2-24EBDBB58BB2}"/>
                  </a:ext>
                </a:extLst>
              </p:cNvPr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00"/>
                  <a:t>真正的</a:t>
                </a:r>
                <a:r>
                  <a:rPr lang="en-US" altLang="zh-CN" sz="1000"/>
                  <a:t>DevOps,</a:t>
                </a:r>
                <a:r>
                  <a:rPr lang="zh-CN" altLang="en-US" sz="1000"/>
                  <a:t>自动化构建，自动化测试</a:t>
                </a:r>
                <a:endParaRPr lang="en-US" altLang="zh-CN" sz="1000"/>
              </a:p>
              <a:p>
                <a:pPr algn="r">
                  <a:lnSpc>
                    <a:spcPct val="120000"/>
                  </a:lnSpc>
                </a:pPr>
                <a:r>
                  <a:rPr lang="zh-CN" altLang="en-US" sz="1000"/>
                  <a:t>自动化部署一条龙</a:t>
                </a:r>
              </a:p>
            </p:txBody>
          </p:sp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81C565F7-7876-4118-B485-BDC6572C768D}"/>
                  </a:ext>
                </a:extLst>
              </p:cNvPr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zh-CN" altLang="en-US" sz="1600" b="1">
                    <a:solidFill>
                      <a:schemeClr val="accent1"/>
                    </a:solidFill>
                  </a:rPr>
                  <a:t>持续集成</a:t>
                </a:r>
                <a:r>
                  <a:rPr lang="en-US" altLang="zh-CN" sz="1600" b="1">
                    <a:solidFill>
                      <a:schemeClr val="accent1"/>
                    </a:solidFill>
                  </a:rPr>
                  <a:t>/</a:t>
                </a:r>
                <a:r>
                  <a:rPr lang="zh-CN" altLang="en-US" sz="1600" b="1">
                    <a:solidFill>
                      <a:schemeClr val="accent1"/>
                    </a:solidFill>
                  </a:rPr>
                  <a:t>持续交付</a:t>
                </a:r>
              </a:p>
            </p:txBody>
          </p:sp>
        </p:grpSp>
        <p:grpSp>
          <p:nvGrpSpPr>
            <p:cNvPr id="24" name="Group 67">
              <a:extLst>
                <a:ext uri="{FF2B5EF4-FFF2-40B4-BE49-F238E27FC236}">
                  <a16:creationId xmlns:a16="http://schemas.microsoft.com/office/drawing/2014/main" id="{FE88451C-B2DD-46CE-BB29-50862CDFFB3C}"/>
                </a:ext>
              </a:extLst>
            </p:cNvPr>
            <p:cNvGrpSpPr/>
            <p:nvPr/>
          </p:nvGrpSpPr>
          <p:grpSpPr>
            <a:xfrm>
              <a:off x="1193500" y="2967945"/>
              <a:ext cx="3761195" cy="815608"/>
              <a:chOff x="1317257" y="1977275"/>
              <a:chExt cx="3761195" cy="815608"/>
            </a:xfrm>
          </p:grpSpPr>
          <p:sp>
            <p:nvSpPr>
              <p:cNvPr id="28" name="TextBox 71">
                <a:extLst>
                  <a:ext uri="{FF2B5EF4-FFF2-40B4-BE49-F238E27FC236}">
                    <a16:creationId xmlns:a16="http://schemas.microsoft.com/office/drawing/2014/main" id="{8B2A63BD-C0AF-4A5E-84F0-D19B116F1719}"/>
                  </a:ext>
                </a:extLst>
              </p:cNvPr>
              <p:cNvSpPr txBox="1"/>
              <p:nvPr/>
            </p:nvSpPr>
            <p:spPr>
              <a:xfrm>
                <a:off x="1317257" y="22850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000"/>
                  <a:t>0</a:t>
                </a:r>
                <a:r>
                  <a:rPr lang="zh-CN" altLang="en-US" sz="1000"/>
                  <a:t>服务中断时间，客户无感知升级</a:t>
                </a:r>
              </a:p>
            </p:txBody>
          </p:sp>
          <p:sp>
            <p:nvSpPr>
              <p:cNvPr id="29" name="Rectangle 72">
                <a:extLst>
                  <a:ext uri="{FF2B5EF4-FFF2-40B4-BE49-F238E27FC236}">
                    <a16:creationId xmlns:a16="http://schemas.microsoft.com/office/drawing/2014/main" id="{189A03E7-FE72-4C43-912C-222531842275}"/>
                  </a:ext>
                </a:extLst>
              </p:cNvPr>
              <p:cNvSpPr/>
              <p:nvPr/>
            </p:nvSpPr>
            <p:spPr>
              <a:xfrm>
                <a:off x="1317257" y="19772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zh-CN" altLang="en-US" sz="1600" b="1">
                    <a:solidFill>
                      <a:schemeClr val="accent2"/>
                    </a:solidFill>
                  </a:rPr>
                  <a:t>平滑升级</a:t>
                </a:r>
              </a:p>
            </p:txBody>
          </p:sp>
        </p:grpSp>
        <p:grpSp>
          <p:nvGrpSpPr>
            <p:cNvPr id="25" name="Group 68">
              <a:extLst>
                <a:ext uri="{FF2B5EF4-FFF2-40B4-BE49-F238E27FC236}">
                  <a16:creationId xmlns:a16="http://schemas.microsoft.com/office/drawing/2014/main" id="{66147424-C34C-495A-A958-415B28875AAE}"/>
                </a:ext>
              </a:extLst>
            </p:cNvPr>
            <p:cNvGrpSpPr/>
            <p:nvPr/>
          </p:nvGrpSpPr>
          <p:grpSpPr>
            <a:xfrm>
              <a:off x="1193500" y="4139453"/>
              <a:ext cx="3761195" cy="815608"/>
              <a:chOff x="1317257" y="1824875"/>
              <a:chExt cx="3761195" cy="815608"/>
            </a:xfrm>
          </p:grpSpPr>
          <p:sp>
            <p:nvSpPr>
              <p:cNvPr id="26" name="TextBox 69">
                <a:extLst>
                  <a:ext uri="{FF2B5EF4-FFF2-40B4-BE49-F238E27FC236}">
                    <a16:creationId xmlns:a16="http://schemas.microsoft.com/office/drawing/2014/main" id="{6581AEB6-3212-41CB-B992-F6A42CF018DB}"/>
                  </a:ext>
                </a:extLst>
              </p:cNvPr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endParaRPr lang="zh-CN" altLang="en-US" sz="1000"/>
              </a:p>
            </p:txBody>
          </p:sp>
          <p:sp>
            <p:nvSpPr>
              <p:cNvPr id="27" name="Rectangle 70">
                <a:extLst>
                  <a:ext uri="{FF2B5EF4-FFF2-40B4-BE49-F238E27FC236}">
                    <a16:creationId xmlns:a16="http://schemas.microsoft.com/office/drawing/2014/main" id="{458E1E40-607A-43F9-9D72-EE7145114BC0}"/>
                  </a:ext>
                </a:extLst>
              </p:cNvPr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endParaRPr lang="zh-CN" altLang="en-US" sz="1600" b="1">
                  <a:solidFill>
                    <a:schemeClr val="accent5"/>
                  </a:solidFill>
                </a:endParaRPr>
              </a:p>
            </p:txBody>
          </p:sp>
        </p:grpSp>
      </p:grpSp>
      <p:cxnSp>
        <p:nvCxnSpPr>
          <p:cNvPr id="21" name="Straight Connector 64">
            <a:extLst>
              <a:ext uri="{FF2B5EF4-FFF2-40B4-BE49-F238E27FC236}">
                <a16:creationId xmlns:a16="http://schemas.microsoft.com/office/drawing/2014/main" id="{17C3634D-1B14-44DD-8029-16F6DFC0D7AA}"/>
              </a:ext>
            </a:extLst>
          </p:cNvPr>
          <p:cNvCxnSpPr/>
          <p:nvPr/>
        </p:nvCxnSpPr>
        <p:spPr>
          <a:xfrm>
            <a:off x="8454262" y="3177475"/>
            <a:ext cx="2448272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65">
            <a:extLst>
              <a:ext uri="{FF2B5EF4-FFF2-40B4-BE49-F238E27FC236}">
                <a16:creationId xmlns:a16="http://schemas.microsoft.com/office/drawing/2014/main" id="{50097684-E3A4-4500-8D20-EBD22C7834F0}"/>
              </a:ext>
            </a:extLst>
          </p:cNvPr>
          <p:cNvCxnSpPr/>
          <p:nvPr/>
        </p:nvCxnSpPr>
        <p:spPr>
          <a:xfrm>
            <a:off x="8454262" y="4526382"/>
            <a:ext cx="2448272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47">
            <a:extLst>
              <a:ext uri="{FF2B5EF4-FFF2-40B4-BE49-F238E27FC236}">
                <a16:creationId xmlns:a16="http://schemas.microsoft.com/office/drawing/2014/main" id="{8E108FC9-8141-4540-B438-AA78FE168007}"/>
              </a:ext>
            </a:extLst>
          </p:cNvPr>
          <p:cNvGrpSpPr/>
          <p:nvPr/>
        </p:nvGrpSpPr>
        <p:grpSpPr>
          <a:xfrm>
            <a:off x="1392008" y="2083367"/>
            <a:ext cx="2611177" cy="3463424"/>
            <a:chOff x="1193500" y="1491637"/>
            <a:chExt cx="3761195" cy="3463424"/>
          </a:xfrm>
        </p:grpSpPr>
        <p:grpSp>
          <p:nvGrpSpPr>
            <p:cNvPr id="11" name="Group 54">
              <a:extLst>
                <a:ext uri="{FF2B5EF4-FFF2-40B4-BE49-F238E27FC236}">
                  <a16:creationId xmlns:a16="http://schemas.microsoft.com/office/drawing/2014/main" id="{035A05C2-6C34-4587-90D3-A8243594BFD5}"/>
                </a:ext>
              </a:extLst>
            </p:cNvPr>
            <p:cNvGrpSpPr/>
            <p:nvPr/>
          </p:nvGrpSpPr>
          <p:grpSpPr>
            <a:xfrm>
              <a:off x="1193500" y="1491637"/>
              <a:ext cx="3761195" cy="815608"/>
              <a:chOff x="1317257" y="1824875"/>
              <a:chExt cx="3761195" cy="815608"/>
            </a:xfrm>
          </p:grpSpPr>
          <p:sp>
            <p:nvSpPr>
              <p:cNvPr id="18" name="TextBox 61">
                <a:extLst>
                  <a:ext uri="{FF2B5EF4-FFF2-40B4-BE49-F238E27FC236}">
                    <a16:creationId xmlns:a16="http://schemas.microsoft.com/office/drawing/2014/main" id="{0651D7F7-D67C-4668-BA2A-D5E87E0A6395}"/>
                  </a:ext>
                </a:extLst>
              </p:cNvPr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/>
                  <a:t>简化部署，易于管理，依赖简单，易于扩展</a:t>
                </a:r>
              </a:p>
            </p:txBody>
          </p:sp>
          <p:sp>
            <p:nvSpPr>
              <p:cNvPr id="19" name="Rectangle 62">
                <a:extLst>
                  <a:ext uri="{FF2B5EF4-FFF2-40B4-BE49-F238E27FC236}">
                    <a16:creationId xmlns:a16="http://schemas.microsoft.com/office/drawing/2014/main" id="{FAFAFE0A-D4D2-47AC-AB49-59DAD96906A8}"/>
                  </a:ext>
                </a:extLst>
              </p:cNvPr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75000"/>
                        <a:lumOff val="25000"/>
                      </a:schemeClr>
                    </a:solidFill>
                  </a:rPr>
                  <a:t>容器化</a:t>
                </a:r>
              </a:p>
            </p:txBody>
          </p:sp>
        </p:grpSp>
        <p:grpSp>
          <p:nvGrpSpPr>
            <p:cNvPr id="12" name="Group 55">
              <a:extLst>
                <a:ext uri="{FF2B5EF4-FFF2-40B4-BE49-F238E27FC236}">
                  <a16:creationId xmlns:a16="http://schemas.microsoft.com/office/drawing/2014/main" id="{F77995CF-438D-4B4C-865A-1D7BA9C4DD94}"/>
                </a:ext>
              </a:extLst>
            </p:cNvPr>
            <p:cNvGrpSpPr/>
            <p:nvPr/>
          </p:nvGrpSpPr>
          <p:grpSpPr>
            <a:xfrm>
              <a:off x="1193500" y="2815545"/>
              <a:ext cx="3761195" cy="815608"/>
              <a:chOff x="1317257" y="1824875"/>
              <a:chExt cx="3761195" cy="815608"/>
            </a:xfrm>
          </p:grpSpPr>
          <p:sp>
            <p:nvSpPr>
              <p:cNvPr id="16" name="TextBox 59">
                <a:extLst>
                  <a:ext uri="{FF2B5EF4-FFF2-40B4-BE49-F238E27FC236}">
                    <a16:creationId xmlns:a16="http://schemas.microsoft.com/office/drawing/2014/main" id="{66D4C47B-E124-4067-8D3B-03184438CA17}"/>
                  </a:ext>
                </a:extLst>
              </p:cNvPr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/>
                  <a:t>适合大量容器的集群自动化部署，管理，维护</a:t>
                </a:r>
              </a:p>
            </p:txBody>
          </p:sp>
          <p:sp>
            <p:nvSpPr>
              <p:cNvPr id="17" name="Rectangle 60">
                <a:extLst>
                  <a:ext uri="{FF2B5EF4-FFF2-40B4-BE49-F238E27FC236}">
                    <a16:creationId xmlns:a16="http://schemas.microsoft.com/office/drawing/2014/main" id="{2356C820-7775-4C3A-96DD-CB85089AA810}"/>
                  </a:ext>
                </a:extLst>
              </p:cNvPr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en-US" altLang="zh-CN" sz="1600" b="1">
                    <a:solidFill>
                      <a:schemeClr val="accent2"/>
                    </a:solidFill>
                  </a:rPr>
                  <a:t>Kubernetes</a:t>
                </a:r>
                <a:endParaRPr lang="zh-CN" altLang="en-US" sz="1600" b="1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3" name="Group 56">
              <a:extLst>
                <a:ext uri="{FF2B5EF4-FFF2-40B4-BE49-F238E27FC236}">
                  <a16:creationId xmlns:a16="http://schemas.microsoft.com/office/drawing/2014/main" id="{449B14CC-87A8-4400-95D9-3CEDF2C08C8F}"/>
                </a:ext>
              </a:extLst>
            </p:cNvPr>
            <p:cNvGrpSpPr/>
            <p:nvPr/>
          </p:nvGrpSpPr>
          <p:grpSpPr>
            <a:xfrm>
              <a:off x="1193500" y="4139453"/>
              <a:ext cx="3761195" cy="815608"/>
              <a:chOff x="1317257" y="1824875"/>
              <a:chExt cx="3761195" cy="815608"/>
            </a:xfrm>
          </p:grpSpPr>
          <p:sp>
            <p:nvSpPr>
              <p:cNvPr id="14" name="TextBox 57">
                <a:extLst>
                  <a:ext uri="{FF2B5EF4-FFF2-40B4-BE49-F238E27FC236}">
                    <a16:creationId xmlns:a16="http://schemas.microsoft.com/office/drawing/2014/main" id="{B64D423B-FD06-42E0-B0A8-A31991EE028B}"/>
                  </a:ext>
                </a:extLst>
              </p:cNvPr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00"/>
                  <a:t>Across the Great Wall, we can reach every corner in the world</a:t>
                </a:r>
                <a:endParaRPr lang="zh-CN" altLang="en-US" sz="1000"/>
              </a:p>
            </p:txBody>
          </p:sp>
          <p:sp>
            <p:nvSpPr>
              <p:cNvPr id="15" name="Rectangle 58">
                <a:extLst>
                  <a:ext uri="{FF2B5EF4-FFF2-40B4-BE49-F238E27FC236}">
                    <a16:creationId xmlns:a16="http://schemas.microsoft.com/office/drawing/2014/main" id="{F67BF438-D7D6-4502-B77E-EECA6FC3275F}"/>
                  </a:ext>
                </a:extLst>
              </p:cNvPr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en-US" altLang="zh-CN" sz="1600" b="1">
                    <a:solidFill>
                      <a:schemeClr val="accent5"/>
                    </a:solidFill>
                  </a:rPr>
                  <a:t>OpenVPN</a:t>
                </a:r>
                <a:endParaRPr lang="zh-CN" altLang="en-US" sz="1600" b="1">
                  <a:solidFill>
                    <a:schemeClr val="accent5"/>
                  </a:solidFill>
                </a:endParaRPr>
              </a:p>
            </p:txBody>
          </p:sp>
        </p:grpSp>
      </p:grpSp>
      <p:pic>
        <p:nvPicPr>
          <p:cNvPr id="4" name="图形 3" descr="服务器">
            <a:extLst>
              <a:ext uri="{FF2B5EF4-FFF2-40B4-BE49-F238E27FC236}">
                <a16:creationId xmlns:a16="http://schemas.microsoft.com/office/drawing/2014/main" id="{95EDFA8F-C441-40E8-A0A9-B8A7DAE5D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7348" y="2559653"/>
            <a:ext cx="787747" cy="787747"/>
          </a:xfrm>
          <a:prstGeom prst="rect">
            <a:avLst/>
          </a:prstGeom>
        </p:spPr>
      </p:pic>
      <p:grpSp>
        <p:nvGrpSpPr>
          <p:cNvPr id="8" name="Group 51">
            <a:extLst>
              <a:ext uri="{FF2B5EF4-FFF2-40B4-BE49-F238E27FC236}">
                <a16:creationId xmlns:a16="http://schemas.microsoft.com/office/drawing/2014/main" id="{EFB54B39-1814-4044-BD20-D5E3D459A631}"/>
              </a:ext>
            </a:extLst>
          </p:cNvPr>
          <p:cNvGrpSpPr/>
          <p:nvPr/>
        </p:nvGrpSpPr>
        <p:grpSpPr>
          <a:xfrm>
            <a:off x="1289466" y="3096195"/>
            <a:ext cx="2448272" cy="1338747"/>
            <a:chOff x="1307468" y="2924944"/>
            <a:chExt cx="2448272" cy="1338747"/>
          </a:xfrm>
        </p:grpSpPr>
        <p:cxnSp>
          <p:nvCxnSpPr>
            <p:cNvPr id="9" name="Straight Connector 52">
              <a:extLst>
                <a:ext uri="{FF2B5EF4-FFF2-40B4-BE49-F238E27FC236}">
                  <a16:creationId xmlns:a16="http://schemas.microsoft.com/office/drawing/2014/main" id="{914D20C0-0347-4CE0-BF73-6FBA8385DB08}"/>
                </a:ext>
              </a:extLst>
            </p:cNvPr>
            <p:cNvCxnSpPr/>
            <p:nvPr/>
          </p:nvCxnSpPr>
          <p:spPr>
            <a:xfrm>
              <a:off x="1307468" y="2924944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53">
              <a:extLst>
                <a:ext uri="{FF2B5EF4-FFF2-40B4-BE49-F238E27FC236}">
                  <a16:creationId xmlns:a16="http://schemas.microsoft.com/office/drawing/2014/main" id="{E012C0FD-CC38-471B-98C9-9FADA0DCB0E1}"/>
                </a:ext>
              </a:extLst>
            </p:cNvPr>
            <p:cNvCxnSpPr/>
            <p:nvPr/>
          </p:nvCxnSpPr>
          <p:spPr>
            <a:xfrm>
              <a:off x="1307468" y="4263691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/>
              <a:t>真正的微服务</a:t>
            </a:r>
          </a:p>
        </p:txBody>
      </p:sp>
      <p:pic>
        <p:nvPicPr>
          <p:cNvPr id="3" name="图形 2" descr="物联网">
            <a:extLst>
              <a:ext uri="{FF2B5EF4-FFF2-40B4-BE49-F238E27FC236}">
                <a16:creationId xmlns:a16="http://schemas.microsoft.com/office/drawing/2014/main" id="{3CAEC421-C613-4B59-81E1-614B350454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4789" y="3492774"/>
            <a:ext cx="781899" cy="781899"/>
          </a:xfrm>
          <a:prstGeom prst="rect">
            <a:avLst/>
          </a:prstGeom>
        </p:spPr>
      </p:pic>
      <p:pic>
        <p:nvPicPr>
          <p:cNvPr id="5" name="图形 4" descr="网络">
            <a:extLst>
              <a:ext uri="{FF2B5EF4-FFF2-40B4-BE49-F238E27FC236}">
                <a16:creationId xmlns:a16="http://schemas.microsoft.com/office/drawing/2014/main" id="{38D4E551-CBCB-45FE-8D49-9B55EEA92F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01170" y="2135086"/>
            <a:ext cx="745580" cy="745580"/>
          </a:xfrm>
          <a:prstGeom prst="rect">
            <a:avLst/>
          </a:prstGeom>
        </p:spPr>
      </p:pic>
      <p:grpSp>
        <p:nvGrpSpPr>
          <p:cNvPr id="38" name="Group 14">
            <a:extLst>
              <a:ext uri="{FF2B5EF4-FFF2-40B4-BE49-F238E27FC236}">
                <a16:creationId xmlns:a16="http://schemas.microsoft.com/office/drawing/2014/main" id="{465A9CB5-5650-40B4-AA06-821214F8004D}"/>
              </a:ext>
            </a:extLst>
          </p:cNvPr>
          <p:cNvGrpSpPr/>
          <p:nvPr/>
        </p:nvGrpSpPr>
        <p:grpSpPr>
          <a:xfrm>
            <a:off x="4212759" y="2785671"/>
            <a:ext cx="3627757" cy="3018231"/>
            <a:chOff x="3973512" y="898525"/>
            <a:chExt cx="5579269" cy="464185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9" name="Freeform: Shape 8">
              <a:extLst>
                <a:ext uri="{FF2B5EF4-FFF2-40B4-BE49-F238E27FC236}">
                  <a16:creationId xmlns:a16="http://schemas.microsoft.com/office/drawing/2014/main" id="{C49BCC9B-8D24-4422-8C3B-51EAA1F66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6550" y="4876800"/>
              <a:ext cx="665162" cy="663575"/>
            </a:xfrm>
            <a:custGeom>
              <a:avLst/>
              <a:gdLst>
                <a:gd name="T0" fmla="*/ 92 w 183"/>
                <a:gd name="T1" fmla="*/ 0 h 183"/>
                <a:gd name="T2" fmla="*/ 0 w 183"/>
                <a:gd name="T3" fmla="*/ 92 h 183"/>
                <a:gd name="T4" fmla="*/ 92 w 183"/>
                <a:gd name="T5" fmla="*/ 183 h 183"/>
                <a:gd name="T6" fmla="*/ 183 w 183"/>
                <a:gd name="T7" fmla="*/ 92 h 183"/>
                <a:gd name="T8" fmla="*/ 92 w 183"/>
                <a:gd name="T9" fmla="*/ 0 h 183"/>
                <a:gd name="T10" fmla="*/ 92 w 183"/>
                <a:gd name="T11" fmla="*/ 0 h 183"/>
                <a:gd name="T12" fmla="*/ 92 w 183"/>
                <a:gd name="T13" fmla="*/ 0 h 183"/>
                <a:gd name="T14" fmla="*/ 92 w 183"/>
                <a:gd name="T1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83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2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Freeform: Shape 9">
              <a:extLst>
                <a:ext uri="{FF2B5EF4-FFF2-40B4-BE49-F238E27FC236}">
                  <a16:creationId xmlns:a16="http://schemas.microsoft.com/office/drawing/2014/main" id="{467219A8-75CB-4617-B1D4-5E37D9D93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0225" y="4876800"/>
              <a:ext cx="663575" cy="663575"/>
            </a:xfrm>
            <a:custGeom>
              <a:avLst/>
              <a:gdLst>
                <a:gd name="T0" fmla="*/ 91 w 183"/>
                <a:gd name="T1" fmla="*/ 0 h 183"/>
                <a:gd name="T2" fmla="*/ 0 w 183"/>
                <a:gd name="T3" fmla="*/ 92 h 183"/>
                <a:gd name="T4" fmla="*/ 91 w 183"/>
                <a:gd name="T5" fmla="*/ 183 h 183"/>
                <a:gd name="T6" fmla="*/ 183 w 183"/>
                <a:gd name="T7" fmla="*/ 92 h 183"/>
                <a:gd name="T8" fmla="*/ 91 w 183"/>
                <a:gd name="T9" fmla="*/ 0 h 183"/>
                <a:gd name="T10" fmla="*/ 91 w 183"/>
                <a:gd name="T11" fmla="*/ 0 h 183"/>
                <a:gd name="T12" fmla="*/ 91 w 183"/>
                <a:gd name="T13" fmla="*/ 0 h 183"/>
                <a:gd name="T14" fmla="*/ 91 w 183"/>
                <a:gd name="T1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83">
                  <a:moveTo>
                    <a:pt x="91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2"/>
                    <a:pt x="41" y="183"/>
                    <a:pt x="91" y="183"/>
                  </a:cubicBezTo>
                  <a:cubicBezTo>
                    <a:pt x="142" y="183"/>
                    <a:pt x="183" y="142"/>
                    <a:pt x="183" y="92"/>
                  </a:cubicBezTo>
                  <a:cubicBezTo>
                    <a:pt x="183" y="41"/>
                    <a:pt x="142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Freeform: Shape 10">
              <a:extLst>
                <a:ext uri="{FF2B5EF4-FFF2-40B4-BE49-F238E27FC236}">
                  <a16:creationId xmlns:a16="http://schemas.microsoft.com/office/drawing/2014/main" id="{0BAC1318-5629-494C-8A52-93ADE79BD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512" y="898525"/>
              <a:ext cx="5157787" cy="3811588"/>
            </a:xfrm>
            <a:custGeom>
              <a:avLst/>
              <a:gdLst>
                <a:gd name="T0" fmla="*/ 1144 w 1190"/>
                <a:gd name="T1" fmla="*/ 1052 h 1052"/>
                <a:gd name="T2" fmla="*/ 401 w 1190"/>
                <a:gd name="T3" fmla="*/ 1052 h 1052"/>
                <a:gd name="T4" fmla="*/ 269 w 1190"/>
                <a:gd name="T5" fmla="*/ 934 h 1052"/>
                <a:gd name="T6" fmla="*/ 191 w 1190"/>
                <a:gd name="T7" fmla="*/ 387 h 1052"/>
                <a:gd name="T8" fmla="*/ 147 w 1190"/>
                <a:gd name="T9" fmla="*/ 132 h 1052"/>
                <a:gd name="T10" fmla="*/ 104 w 1190"/>
                <a:gd name="T11" fmla="*/ 92 h 1052"/>
                <a:gd name="T12" fmla="*/ 46 w 1190"/>
                <a:gd name="T13" fmla="*/ 92 h 1052"/>
                <a:gd name="T14" fmla="*/ 0 w 1190"/>
                <a:gd name="T15" fmla="*/ 46 h 1052"/>
                <a:gd name="T16" fmla="*/ 46 w 1190"/>
                <a:gd name="T17" fmla="*/ 0 h 1052"/>
                <a:gd name="T18" fmla="*/ 104 w 1190"/>
                <a:gd name="T19" fmla="*/ 0 h 1052"/>
                <a:gd name="T20" fmla="*/ 237 w 1190"/>
                <a:gd name="T21" fmla="*/ 119 h 1052"/>
                <a:gd name="T22" fmla="*/ 281 w 1190"/>
                <a:gd name="T23" fmla="*/ 373 h 1052"/>
                <a:gd name="T24" fmla="*/ 359 w 1190"/>
                <a:gd name="T25" fmla="*/ 922 h 1052"/>
                <a:gd name="T26" fmla="*/ 401 w 1190"/>
                <a:gd name="T27" fmla="*/ 961 h 1052"/>
                <a:gd name="T28" fmla="*/ 1144 w 1190"/>
                <a:gd name="T29" fmla="*/ 961 h 1052"/>
                <a:gd name="T30" fmla="*/ 1190 w 1190"/>
                <a:gd name="T31" fmla="*/ 1007 h 1052"/>
                <a:gd name="T32" fmla="*/ 1144 w 1190"/>
                <a:gd name="T33" fmla="*/ 1052 h 1052"/>
                <a:gd name="T34" fmla="*/ 1144 w 1190"/>
                <a:gd name="T35" fmla="*/ 1052 h 1052"/>
                <a:gd name="T36" fmla="*/ 1144 w 1190"/>
                <a:gd name="T37" fmla="*/ 1052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0" h="1052">
                  <a:moveTo>
                    <a:pt x="1144" y="1052"/>
                  </a:moveTo>
                  <a:cubicBezTo>
                    <a:pt x="401" y="1052"/>
                    <a:pt x="401" y="1052"/>
                    <a:pt x="401" y="1052"/>
                  </a:cubicBezTo>
                  <a:cubicBezTo>
                    <a:pt x="335" y="1052"/>
                    <a:pt x="277" y="1000"/>
                    <a:pt x="269" y="934"/>
                  </a:cubicBezTo>
                  <a:cubicBezTo>
                    <a:pt x="191" y="387"/>
                    <a:pt x="191" y="387"/>
                    <a:pt x="191" y="387"/>
                  </a:cubicBezTo>
                  <a:cubicBezTo>
                    <a:pt x="147" y="132"/>
                    <a:pt x="147" y="132"/>
                    <a:pt x="147" y="132"/>
                  </a:cubicBezTo>
                  <a:cubicBezTo>
                    <a:pt x="144" y="110"/>
                    <a:pt x="124" y="92"/>
                    <a:pt x="104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21" y="92"/>
                    <a:pt x="0" y="71"/>
                    <a:pt x="0" y="46"/>
                  </a:cubicBezTo>
                  <a:cubicBezTo>
                    <a:pt x="0" y="21"/>
                    <a:pt x="21" y="0"/>
                    <a:pt x="46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71" y="0"/>
                    <a:pt x="229" y="52"/>
                    <a:pt x="237" y="119"/>
                  </a:cubicBezTo>
                  <a:cubicBezTo>
                    <a:pt x="281" y="373"/>
                    <a:pt x="281" y="373"/>
                    <a:pt x="281" y="373"/>
                  </a:cubicBezTo>
                  <a:cubicBezTo>
                    <a:pt x="359" y="922"/>
                    <a:pt x="359" y="922"/>
                    <a:pt x="359" y="922"/>
                  </a:cubicBezTo>
                  <a:cubicBezTo>
                    <a:pt x="362" y="943"/>
                    <a:pt x="381" y="961"/>
                    <a:pt x="401" y="961"/>
                  </a:cubicBezTo>
                  <a:cubicBezTo>
                    <a:pt x="1144" y="961"/>
                    <a:pt x="1144" y="961"/>
                    <a:pt x="1144" y="961"/>
                  </a:cubicBezTo>
                  <a:cubicBezTo>
                    <a:pt x="1169" y="961"/>
                    <a:pt x="1190" y="981"/>
                    <a:pt x="1190" y="1007"/>
                  </a:cubicBezTo>
                  <a:cubicBezTo>
                    <a:pt x="1190" y="1032"/>
                    <a:pt x="1169" y="1052"/>
                    <a:pt x="1144" y="1052"/>
                  </a:cubicBezTo>
                  <a:cubicBezTo>
                    <a:pt x="1144" y="1052"/>
                    <a:pt x="1144" y="1052"/>
                    <a:pt x="1144" y="1052"/>
                  </a:cubicBezTo>
                  <a:cubicBezTo>
                    <a:pt x="1144" y="1052"/>
                    <a:pt x="1144" y="1052"/>
                    <a:pt x="1144" y="1052"/>
                  </a:cubicBezTo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Freeform: Shape 11">
              <a:extLst>
                <a:ext uri="{FF2B5EF4-FFF2-40B4-BE49-F238E27FC236}">
                  <a16:creationId xmlns:a16="http://schemas.microsoft.com/office/drawing/2014/main" id="{4265F04C-050C-4FCD-8420-EAF878482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9901" y="1395413"/>
              <a:ext cx="4002880" cy="2652713"/>
            </a:xfrm>
            <a:custGeom>
              <a:avLst/>
              <a:gdLst>
                <a:gd name="T0" fmla="*/ 138 w 968"/>
                <a:gd name="T1" fmla="*/ 732 h 732"/>
                <a:gd name="T2" fmla="*/ 92 w 968"/>
                <a:gd name="T3" fmla="*/ 690 h 732"/>
                <a:gd name="T4" fmla="*/ 134 w 968"/>
                <a:gd name="T5" fmla="*/ 641 h 732"/>
                <a:gd name="T6" fmla="*/ 755 w 968"/>
                <a:gd name="T7" fmla="*/ 595 h 732"/>
                <a:gd name="T8" fmla="*/ 800 w 968"/>
                <a:gd name="T9" fmla="*/ 557 h 732"/>
                <a:gd name="T10" fmla="*/ 872 w 968"/>
                <a:gd name="T11" fmla="*/ 144 h 732"/>
                <a:gd name="T12" fmla="*/ 860 w 968"/>
                <a:gd name="T13" fmla="*/ 102 h 732"/>
                <a:gd name="T14" fmla="*/ 838 w 968"/>
                <a:gd name="T15" fmla="*/ 92 h 732"/>
                <a:gd name="T16" fmla="*/ 46 w 968"/>
                <a:gd name="T17" fmla="*/ 92 h 732"/>
                <a:gd name="T18" fmla="*/ 0 w 968"/>
                <a:gd name="T19" fmla="*/ 46 h 732"/>
                <a:gd name="T20" fmla="*/ 46 w 968"/>
                <a:gd name="T21" fmla="*/ 0 h 732"/>
                <a:gd name="T22" fmla="*/ 838 w 968"/>
                <a:gd name="T23" fmla="*/ 0 h 732"/>
                <a:gd name="T24" fmla="*/ 929 w 968"/>
                <a:gd name="T25" fmla="*/ 41 h 732"/>
                <a:gd name="T26" fmla="*/ 962 w 968"/>
                <a:gd name="T27" fmla="*/ 158 h 732"/>
                <a:gd name="T28" fmla="*/ 890 w 968"/>
                <a:gd name="T29" fmla="*/ 570 h 732"/>
                <a:gd name="T30" fmla="*/ 759 w 968"/>
                <a:gd name="T31" fmla="*/ 687 h 732"/>
                <a:gd name="T32" fmla="*/ 141 w 968"/>
                <a:gd name="T33" fmla="*/ 732 h 732"/>
                <a:gd name="T34" fmla="*/ 138 w 968"/>
                <a:gd name="T35" fmla="*/ 732 h 732"/>
                <a:gd name="T36" fmla="*/ 138 w 968"/>
                <a:gd name="T37" fmla="*/ 732 h 732"/>
                <a:gd name="T38" fmla="*/ 138 w 968"/>
                <a:gd name="T39" fmla="*/ 73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68" h="732">
                  <a:moveTo>
                    <a:pt x="138" y="732"/>
                  </a:moveTo>
                  <a:cubicBezTo>
                    <a:pt x="114" y="732"/>
                    <a:pt x="94" y="714"/>
                    <a:pt x="92" y="690"/>
                  </a:cubicBezTo>
                  <a:cubicBezTo>
                    <a:pt x="90" y="665"/>
                    <a:pt x="109" y="643"/>
                    <a:pt x="134" y="641"/>
                  </a:cubicBezTo>
                  <a:cubicBezTo>
                    <a:pt x="755" y="595"/>
                    <a:pt x="755" y="595"/>
                    <a:pt x="755" y="595"/>
                  </a:cubicBezTo>
                  <a:cubicBezTo>
                    <a:pt x="778" y="595"/>
                    <a:pt x="797" y="577"/>
                    <a:pt x="800" y="557"/>
                  </a:cubicBezTo>
                  <a:cubicBezTo>
                    <a:pt x="872" y="144"/>
                    <a:pt x="872" y="144"/>
                    <a:pt x="872" y="144"/>
                  </a:cubicBezTo>
                  <a:cubicBezTo>
                    <a:pt x="874" y="129"/>
                    <a:pt x="869" y="112"/>
                    <a:pt x="860" y="102"/>
                  </a:cubicBezTo>
                  <a:cubicBezTo>
                    <a:pt x="854" y="95"/>
                    <a:pt x="847" y="92"/>
                    <a:pt x="838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21" y="92"/>
                    <a:pt x="0" y="71"/>
                    <a:pt x="0" y="46"/>
                  </a:cubicBezTo>
                  <a:cubicBezTo>
                    <a:pt x="0" y="21"/>
                    <a:pt x="21" y="0"/>
                    <a:pt x="46" y="0"/>
                  </a:cubicBezTo>
                  <a:cubicBezTo>
                    <a:pt x="838" y="0"/>
                    <a:pt x="838" y="0"/>
                    <a:pt x="838" y="0"/>
                  </a:cubicBezTo>
                  <a:cubicBezTo>
                    <a:pt x="873" y="0"/>
                    <a:pt x="905" y="15"/>
                    <a:pt x="929" y="41"/>
                  </a:cubicBezTo>
                  <a:cubicBezTo>
                    <a:pt x="956" y="71"/>
                    <a:pt x="968" y="114"/>
                    <a:pt x="962" y="158"/>
                  </a:cubicBezTo>
                  <a:cubicBezTo>
                    <a:pt x="890" y="570"/>
                    <a:pt x="890" y="570"/>
                    <a:pt x="890" y="570"/>
                  </a:cubicBezTo>
                  <a:cubicBezTo>
                    <a:pt x="883" y="635"/>
                    <a:pt x="825" y="687"/>
                    <a:pt x="759" y="687"/>
                  </a:cubicBezTo>
                  <a:cubicBezTo>
                    <a:pt x="141" y="732"/>
                    <a:pt x="141" y="732"/>
                    <a:pt x="141" y="732"/>
                  </a:cubicBezTo>
                  <a:cubicBezTo>
                    <a:pt x="140" y="732"/>
                    <a:pt x="139" y="732"/>
                    <a:pt x="138" y="732"/>
                  </a:cubicBezTo>
                  <a:cubicBezTo>
                    <a:pt x="138" y="732"/>
                    <a:pt x="138" y="732"/>
                    <a:pt x="138" y="732"/>
                  </a:cubicBezTo>
                  <a:cubicBezTo>
                    <a:pt x="138" y="732"/>
                    <a:pt x="138" y="732"/>
                    <a:pt x="138" y="732"/>
                  </a:cubicBezTo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Straight Connector 12">
              <a:extLst>
                <a:ext uri="{FF2B5EF4-FFF2-40B4-BE49-F238E27FC236}">
                  <a16:creationId xmlns:a16="http://schemas.microsoft.com/office/drawing/2014/main" id="{0D8D16CB-6352-4723-8425-276D16E0E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5625" y="404812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Straight Connector 13">
              <a:extLst>
                <a:ext uri="{FF2B5EF4-FFF2-40B4-BE49-F238E27FC236}">
                  <a16:creationId xmlns:a16="http://schemas.microsoft.com/office/drawing/2014/main" id="{411FBB85-B36D-46C0-B2C6-D31AB4171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5625" y="404812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1679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AAAB1849-631B-43C7-A89A-07AA51CFCC76}"/>
              </a:ext>
            </a:extLst>
          </p:cNvPr>
          <p:cNvSpPr/>
          <p:nvPr/>
        </p:nvSpPr>
        <p:spPr>
          <a:xfrm>
            <a:off x="6140339" y="-2232155"/>
            <a:ext cx="7870955" cy="7870955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9C51BE-EB1D-4B89-9664-DC9BC5DF94C6}"/>
              </a:ext>
            </a:extLst>
          </p:cNvPr>
          <p:cNvSpPr/>
          <p:nvPr/>
        </p:nvSpPr>
        <p:spPr>
          <a:xfrm>
            <a:off x="-6320032" y="3463336"/>
            <a:ext cx="7870955" cy="7870955"/>
          </a:xfrm>
          <a:prstGeom prst="ellipse">
            <a:avLst/>
          </a:prstGeom>
          <a:gradFill flip="none" rotWithShape="1">
            <a:gsLst>
              <a:gs pos="75000">
                <a:schemeClr val="tx1">
                  <a:lumMod val="85000"/>
                  <a:lumOff val="1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D03625B-398E-42F7-A095-518721194608}"/>
              </a:ext>
            </a:extLst>
          </p:cNvPr>
          <p:cNvGrpSpPr/>
          <p:nvPr/>
        </p:nvGrpSpPr>
        <p:grpSpPr>
          <a:xfrm>
            <a:off x="1988195" y="1899092"/>
            <a:ext cx="3353062" cy="2569933"/>
            <a:chOff x="1988195" y="1478178"/>
            <a:chExt cx="3353062" cy="256993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83CB7C2-FDF6-4B65-AA71-57C5DF91F725}"/>
                </a:ext>
              </a:extLst>
            </p:cNvPr>
            <p:cNvSpPr txBox="1"/>
            <p:nvPr/>
          </p:nvSpPr>
          <p:spPr>
            <a:xfrm>
              <a:off x="3035931" y="1478178"/>
              <a:ext cx="20150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>
                  <a:solidFill>
                    <a:schemeClr val="accent1"/>
                  </a:solidFill>
                  <a:effectLst>
                    <a:outerShdw blurRad="88900" dist="38100" dir="2700000" algn="tl" rotWithShape="0">
                      <a:schemeClr val="accent2">
                        <a:lumMod val="50000"/>
                        <a:alpha val="50000"/>
                      </a:schemeClr>
                    </a:outerShdw>
                  </a:effectLst>
                  <a:latin typeface="Agency FB" panose="020B0503020202020204" pitchFamily="34" charset="0"/>
                </a:rPr>
                <a:t>03</a:t>
              </a:r>
              <a:endParaRPr lang="zh-CN" altLang="en-US" sz="13800">
                <a:solidFill>
                  <a:schemeClr val="accent1"/>
                </a:solidFill>
                <a:effectLst>
                  <a:outerShdw blurRad="88900" dist="38100" dir="2700000" algn="tl" rotWithShape="0">
                    <a:schemeClr val="accent2">
                      <a:lumMod val="50000"/>
                      <a:alpha val="5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D1F8C67-B55E-449E-8E97-F150F479FCC6}"/>
                </a:ext>
              </a:extLst>
            </p:cNvPr>
            <p:cNvSpPr/>
            <p:nvPr/>
          </p:nvSpPr>
          <p:spPr>
            <a:xfrm>
              <a:off x="1988195" y="2586174"/>
              <a:ext cx="2327702" cy="340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spc="300">
                  <a:latin typeface="造字工房朗倩（非商用）常规体" pitchFamily="50" charset="-122"/>
                  <a:ea typeface="造字工房朗倩（非商用）常规体" pitchFamily="50" charset="-122"/>
                </a:rPr>
                <a:t>PART THREE</a:t>
              </a:r>
              <a:endParaRPr lang="zh-CN" altLang="en-US" sz="1400" spc="300">
                <a:latin typeface="造字工房朗倩（非商用）常规体" pitchFamily="50" charset="-122"/>
                <a:ea typeface="造字工房朗倩（非商用）常规体" pitchFamily="50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9E0E34B-2246-4077-B859-1FE1CCB11BC8}"/>
                </a:ext>
              </a:extLst>
            </p:cNvPr>
            <p:cNvSpPr/>
            <p:nvPr/>
          </p:nvSpPr>
          <p:spPr>
            <a:xfrm>
              <a:off x="2236849" y="3463336"/>
              <a:ext cx="310440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616161"/>
                  </a:solidFill>
                </a:rPr>
                <a:t>分块简介</a:t>
              </a:r>
            </a:p>
          </p:txBody>
        </p: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9A9A5A7B-95B0-40A2-9043-5ED89650934B}"/>
              </a:ext>
            </a:extLst>
          </p:cNvPr>
          <p:cNvSpPr/>
          <p:nvPr/>
        </p:nvSpPr>
        <p:spPr>
          <a:xfrm>
            <a:off x="9156700" y="5638801"/>
            <a:ext cx="415926" cy="415926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BF8B04F-CB78-4369-A5D3-AB28DCEEE287}"/>
              </a:ext>
            </a:extLst>
          </p:cNvPr>
          <p:cNvSpPr/>
          <p:nvPr/>
        </p:nvSpPr>
        <p:spPr>
          <a:xfrm>
            <a:off x="11480015" y="5472377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F2ECB47-3021-4BD9-A549-17822C6670C2}"/>
              </a:ext>
            </a:extLst>
          </p:cNvPr>
          <p:cNvSpPr/>
          <p:nvPr/>
        </p:nvSpPr>
        <p:spPr>
          <a:xfrm>
            <a:off x="9022943" y="5560615"/>
            <a:ext cx="156369" cy="156369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83FBFD4-81C5-4D46-8AD8-F7759AFC9580}"/>
              </a:ext>
            </a:extLst>
          </p:cNvPr>
          <p:cNvSpPr/>
          <p:nvPr/>
        </p:nvSpPr>
        <p:spPr>
          <a:xfrm>
            <a:off x="9636137" y="5764215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517E80E-E92B-4CEC-918B-DE064114C2EC}"/>
              </a:ext>
            </a:extLst>
          </p:cNvPr>
          <p:cNvSpPr/>
          <p:nvPr/>
        </p:nvSpPr>
        <p:spPr>
          <a:xfrm>
            <a:off x="-55426" y="4235064"/>
            <a:ext cx="110851" cy="110851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F0AAE42-EF42-4530-B35D-1BC575184BEC}"/>
              </a:ext>
            </a:extLst>
          </p:cNvPr>
          <p:cNvSpPr/>
          <p:nvPr/>
        </p:nvSpPr>
        <p:spPr>
          <a:xfrm>
            <a:off x="1550923" y="6358045"/>
            <a:ext cx="190791" cy="190791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DB13481-60BD-4E65-BD23-E791E22C08BD}"/>
              </a:ext>
            </a:extLst>
          </p:cNvPr>
          <p:cNvSpPr/>
          <p:nvPr/>
        </p:nvSpPr>
        <p:spPr>
          <a:xfrm>
            <a:off x="1446941" y="6754018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D5AA83E-4314-4D41-84F4-905A71C31F25}"/>
              </a:ext>
            </a:extLst>
          </p:cNvPr>
          <p:cNvSpPr/>
          <p:nvPr/>
        </p:nvSpPr>
        <p:spPr>
          <a:xfrm>
            <a:off x="6276013" y="-78185"/>
            <a:ext cx="156369" cy="156369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4DEA2D5-7770-441F-BBBC-4F44C9190803}"/>
              </a:ext>
            </a:extLst>
          </p:cNvPr>
          <p:cNvSpPr/>
          <p:nvPr/>
        </p:nvSpPr>
        <p:spPr>
          <a:xfrm>
            <a:off x="2236849" y="4519830"/>
            <a:ext cx="3104408" cy="2653868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前端</a:t>
            </a:r>
            <a:endParaRPr lang="en-US" altLang="zh-CN" sz="2000" dirty="0"/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算法</a:t>
            </a:r>
            <a:endParaRPr lang="en-US" altLang="zh-CN" sz="2000" dirty="0"/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交互</a:t>
            </a:r>
            <a:endParaRPr lang="en-US" altLang="zh-CN" sz="2000" dirty="0"/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algn="ctr">
              <a:lnSpc>
                <a:spcPct val="120000"/>
              </a:lnSpc>
            </a:pPr>
            <a:endParaRPr lang="en-US" altLang="zh-CN" sz="2000" dirty="0"/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后端</a:t>
            </a:r>
            <a:endParaRPr lang="en-US" altLang="zh-CN" sz="2000" dirty="0"/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集群</a:t>
            </a:r>
            <a:endParaRPr lang="en-US" altLang="zh-CN" sz="2000" dirty="0"/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3118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B56E1D2-7FDF-4BA0-9063-E8EBAA1A1211}"/>
              </a:ext>
            </a:extLst>
          </p:cNvPr>
          <p:cNvGrpSpPr>
            <a:grpSpLocks noChangeAspect="1"/>
          </p:cNvGrpSpPr>
          <p:nvPr/>
        </p:nvGrpSpPr>
        <p:grpSpPr>
          <a:xfrm rot="21347263">
            <a:off x="8585017" y="1878146"/>
            <a:ext cx="2573444" cy="4111027"/>
            <a:chOff x="5364504" y="3327384"/>
            <a:chExt cx="970533" cy="1434434"/>
          </a:xfrm>
        </p:grpSpPr>
        <p:sp>
          <p:nvSpPr>
            <p:cNvPr id="65" name="Freeform: Shape 4">
              <a:extLst>
                <a:ext uri="{FF2B5EF4-FFF2-40B4-BE49-F238E27FC236}">
                  <a16:creationId xmlns:a16="http://schemas.microsoft.com/office/drawing/2014/main" id="{BAFDA467-8019-4053-BF77-1CD0A1E1F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0353" y="3650896"/>
              <a:ext cx="396760" cy="1110922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Freeform: Shape 5">
              <a:extLst>
                <a:ext uri="{FF2B5EF4-FFF2-40B4-BE49-F238E27FC236}">
                  <a16:creationId xmlns:a16="http://schemas.microsoft.com/office/drawing/2014/main" id="{6B12CB0A-A40F-4E74-B13F-D2A9576C2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504" y="3327384"/>
              <a:ext cx="970533" cy="640918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" name="Group 6">
            <a:extLst>
              <a:ext uri="{FF2B5EF4-FFF2-40B4-BE49-F238E27FC236}">
                <a16:creationId xmlns:a16="http://schemas.microsoft.com/office/drawing/2014/main" id="{133CB850-3DB7-48B6-BC5B-7129688CFD64}"/>
              </a:ext>
            </a:extLst>
          </p:cNvPr>
          <p:cNvGrpSpPr>
            <a:grpSpLocks noChangeAspect="1"/>
          </p:cNvGrpSpPr>
          <p:nvPr/>
        </p:nvGrpSpPr>
        <p:grpSpPr>
          <a:xfrm rot="20391580">
            <a:off x="7762834" y="4347051"/>
            <a:ext cx="830112" cy="1326089"/>
            <a:chOff x="5364504" y="3327384"/>
            <a:chExt cx="970533" cy="1434434"/>
          </a:xfrm>
        </p:grpSpPr>
        <p:sp>
          <p:nvSpPr>
            <p:cNvPr id="63" name="Freeform: Shape 7">
              <a:extLst>
                <a:ext uri="{FF2B5EF4-FFF2-40B4-BE49-F238E27FC236}">
                  <a16:creationId xmlns:a16="http://schemas.microsoft.com/office/drawing/2014/main" id="{4898F6B4-99C8-41E9-963D-14243843E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0353" y="3650896"/>
              <a:ext cx="396760" cy="1110922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Freeform: Shape 8">
              <a:extLst>
                <a:ext uri="{FF2B5EF4-FFF2-40B4-BE49-F238E27FC236}">
                  <a16:creationId xmlns:a16="http://schemas.microsoft.com/office/drawing/2014/main" id="{E1DA05FE-AFE5-43C9-9D39-D7BBC0A10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504" y="3327384"/>
              <a:ext cx="970533" cy="640918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6" name="TextBox 9">
            <a:extLst>
              <a:ext uri="{FF2B5EF4-FFF2-40B4-BE49-F238E27FC236}">
                <a16:creationId xmlns:a16="http://schemas.microsoft.com/office/drawing/2014/main" id="{6DBCF4BB-32C5-455D-BFF1-22A25361A4D3}"/>
              </a:ext>
            </a:extLst>
          </p:cNvPr>
          <p:cNvSpPr txBox="1"/>
          <p:nvPr/>
        </p:nvSpPr>
        <p:spPr>
          <a:xfrm>
            <a:off x="779032" y="6513339"/>
            <a:ext cx="439544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id-ID" sz="1200" b="1">
                <a:solidFill>
                  <a:schemeClr val="bg1">
                    <a:lumMod val="50000"/>
                  </a:schemeClr>
                </a:solidFill>
              </a:rPr>
              <a:t>216</a:t>
            </a:r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B1BDC0F5-8AD5-4D72-821F-2F77D280456F}"/>
              </a:ext>
            </a:extLst>
          </p:cNvPr>
          <p:cNvGrpSpPr/>
          <p:nvPr/>
        </p:nvGrpSpPr>
        <p:grpSpPr>
          <a:xfrm>
            <a:off x="7559912" y="2724790"/>
            <a:ext cx="2142494" cy="3143545"/>
            <a:chOff x="3563836" y="1789184"/>
            <a:chExt cx="2142494" cy="3143545"/>
          </a:xfrm>
        </p:grpSpPr>
        <p:sp>
          <p:nvSpPr>
            <p:cNvPr id="61" name="Freeform: Shape 11">
              <a:extLst>
                <a:ext uri="{FF2B5EF4-FFF2-40B4-BE49-F238E27FC236}">
                  <a16:creationId xmlns:a16="http://schemas.microsoft.com/office/drawing/2014/main" id="{13ADB1C2-D48A-43A5-9C0B-1BA5B29CD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728" y="2521660"/>
              <a:ext cx="1184170" cy="2411069"/>
            </a:xfrm>
            <a:custGeom>
              <a:avLst/>
              <a:gdLst/>
              <a:ahLst/>
              <a:cxnLst>
                <a:cxn ang="0">
                  <a:pos x="601" y="225"/>
                </a:cxn>
                <a:cxn ang="0">
                  <a:pos x="1116" y="1807"/>
                </a:cxn>
                <a:cxn ang="0">
                  <a:pos x="840" y="2351"/>
                </a:cxn>
                <a:cxn ang="0">
                  <a:pos x="296" y="2074"/>
                </a:cxn>
                <a:cxn ang="0">
                  <a:pos x="280" y="2007"/>
                </a:cxn>
                <a:cxn ang="0">
                  <a:pos x="25" y="362"/>
                </a:cxn>
                <a:cxn ang="0">
                  <a:pos x="273" y="23"/>
                </a:cxn>
                <a:cxn ang="0">
                  <a:pos x="601" y="225"/>
                </a:cxn>
              </a:cxnLst>
              <a:rect l="0" t="0" r="r" b="b"/>
              <a:pathLst>
                <a:path w="1190" h="2424">
                  <a:moveTo>
                    <a:pt x="601" y="225"/>
                  </a:moveTo>
                  <a:cubicBezTo>
                    <a:pt x="1116" y="1807"/>
                    <a:pt x="1116" y="1807"/>
                    <a:pt x="1116" y="1807"/>
                  </a:cubicBezTo>
                  <a:cubicBezTo>
                    <a:pt x="1190" y="2033"/>
                    <a:pt x="1066" y="2277"/>
                    <a:pt x="840" y="2351"/>
                  </a:cubicBezTo>
                  <a:cubicBezTo>
                    <a:pt x="613" y="2424"/>
                    <a:pt x="370" y="2300"/>
                    <a:pt x="296" y="2074"/>
                  </a:cubicBezTo>
                  <a:cubicBezTo>
                    <a:pt x="289" y="2052"/>
                    <a:pt x="283" y="2028"/>
                    <a:pt x="280" y="2007"/>
                  </a:cubicBezTo>
                  <a:cubicBezTo>
                    <a:pt x="25" y="362"/>
                    <a:pt x="25" y="362"/>
                    <a:pt x="25" y="362"/>
                  </a:cubicBezTo>
                  <a:cubicBezTo>
                    <a:pt x="0" y="200"/>
                    <a:pt x="111" y="48"/>
                    <a:pt x="273" y="23"/>
                  </a:cubicBezTo>
                  <a:cubicBezTo>
                    <a:pt x="419" y="0"/>
                    <a:pt x="557" y="88"/>
                    <a:pt x="601" y="2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Freeform: Shape 12">
              <a:extLst>
                <a:ext uri="{FF2B5EF4-FFF2-40B4-BE49-F238E27FC236}">
                  <a16:creationId xmlns:a16="http://schemas.microsoft.com/office/drawing/2014/main" id="{940D4AAF-B526-4764-9708-B1E5B17A1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836" y="1789184"/>
              <a:ext cx="2142494" cy="1519890"/>
            </a:xfrm>
            <a:custGeom>
              <a:avLst/>
              <a:gdLst/>
              <a:ahLst/>
              <a:cxnLst>
                <a:cxn ang="0">
                  <a:pos x="372" y="1528"/>
                </a:cxn>
                <a:cxn ang="0">
                  <a:pos x="43" y="1246"/>
                </a:cxn>
                <a:cxn ang="0">
                  <a:pos x="234" y="462"/>
                </a:cxn>
                <a:cxn ang="0">
                  <a:pos x="923" y="43"/>
                </a:cxn>
                <a:cxn ang="0">
                  <a:pos x="1706" y="234"/>
                </a:cxn>
                <a:cxn ang="0">
                  <a:pos x="2125" y="923"/>
                </a:cxn>
                <a:cxn ang="0">
                  <a:pos x="1847" y="1304"/>
                </a:cxn>
                <a:cxn ang="0">
                  <a:pos x="1466" y="1025"/>
                </a:cxn>
                <a:cxn ang="0">
                  <a:pos x="1312" y="772"/>
                </a:cxn>
                <a:cxn ang="0">
                  <a:pos x="1025" y="702"/>
                </a:cxn>
                <a:cxn ang="0">
                  <a:pos x="702" y="1143"/>
                </a:cxn>
                <a:cxn ang="0">
                  <a:pos x="424" y="1524"/>
                </a:cxn>
                <a:cxn ang="0">
                  <a:pos x="372" y="1528"/>
                </a:cxn>
              </a:cxnLst>
              <a:rect l="0" t="0" r="r" b="b"/>
              <a:pathLst>
                <a:path w="2154" h="1528">
                  <a:moveTo>
                    <a:pt x="372" y="1528"/>
                  </a:moveTo>
                  <a:cubicBezTo>
                    <a:pt x="210" y="1528"/>
                    <a:pt x="68" y="1410"/>
                    <a:pt x="43" y="1246"/>
                  </a:cubicBezTo>
                  <a:cubicBezTo>
                    <a:pt x="0" y="967"/>
                    <a:pt x="67" y="689"/>
                    <a:pt x="234" y="462"/>
                  </a:cubicBezTo>
                  <a:cubicBezTo>
                    <a:pt x="400" y="235"/>
                    <a:pt x="645" y="86"/>
                    <a:pt x="923" y="43"/>
                  </a:cubicBezTo>
                  <a:cubicBezTo>
                    <a:pt x="1201" y="0"/>
                    <a:pt x="1479" y="67"/>
                    <a:pt x="1706" y="234"/>
                  </a:cubicBezTo>
                  <a:cubicBezTo>
                    <a:pt x="1933" y="400"/>
                    <a:pt x="2082" y="645"/>
                    <a:pt x="2125" y="923"/>
                  </a:cubicBezTo>
                  <a:cubicBezTo>
                    <a:pt x="2154" y="1105"/>
                    <a:pt x="2029" y="1275"/>
                    <a:pt x="1847" y="1304"/>
                  </a:cubicBezTo>
                  <a:cubicBezTo>
                    <a:pt x="1665" y="1332"/>
                    <a:pt x="1494" y="1207"/>
                    <a:pt x="1466" y="1025"/>
                  </a:cubicBezTo>
                  <a:cubicBezTo>
                    <a:pt x="1450" y="923"/>
                    <a:pt x="1395" y="833"/>
                    <a:pt x="1312" y="772"/>
                  </a:cubicBezTo>
                  <a:cubicBezTo>
                    <a:pt x="1229" y="711"/>
                    <a:pt x="1127" y="687"/>
                    <a:pt x="1025" y="702"/>
                  </a:cubicBezTo>
                  <a:cubicBezTo>
                    <a:pt x="814" y="735"/>
                    <a:pt x="670" y="933"/>
                    <a:pt x="702" y="1143"/>
                  </a:cubicBezTo>
                  <a:cubicBezTo>
                    <a:pt x="731" y="1325"/>
                    <a:pt x="606" y="1496"/>
                    <a:pt x="424" y="1524"/>
                  </a:cubicBezTo>
                  <a:cubicBezTo>
                    <a:pt x="406" y="1527"/>
                    <a:pt x="389" y="1528"/>
                    <a:pt x="372" y="152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" name="Group 13">
            <a:extLst>
              <a:ext uri="{FF2B5EF4-FFF2-40B4-BE49-F238E27FC236}">
                <a16:creationId xmlns:a16="http://schemas.microsoft.com/office/drawing/2014/main" id="{4FA34192-FB24-44DF-BC0E-9A5AE8722EDE}"/>
              </a:ext>
            </a:extLst>
          </p:cNvPr>
          <p:cNvGrpSpPr>
            <a:grpSpLocks noChangeAspect="1"/>
          </p:cNvGrpSpPr>
          <p:nvPr/>
        </p:nvGrpSpPr>
        <p:grpSpPr>
          <a:xfrm>
            <a:off x="9193396" y="3755273"/>
            <a:ext cx="1193311" cy="1763698"/>
            <a:chOff x="5364504" y="3327384"/>
            <a:chExt cx="970533" cy="1434434"/>
          </a:xfrm>
        </p:grpSpPr>
        <p:sp>
          <p:nvSpPr>
            <p:cNvPr id="59" name="Freeform: Shape 14">
              <a:extLst>
                <a:ext uri="{FF2B5EF4-FFF2-40B4-BE49-F238E27FC236}">
                  <a16:creationId xmlns:a16="http://schemas.microsoft.com/office/drawing/2014/main" id="{6C0D7AA6-3722-45EB-83EA-8D5B49B3E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0353" y="3650896"/>
              <a:ext cx="396760" cy="1110922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Freeform: Shape 15">
              <a:extLst>
                <a:ext uri="{FF2B5EF4-FFF2-40B4-BE49-F238E27FC236}">
                  <a16:creationId xmlns:a16="http://schemas.microsoft.com/office/drawing/2014/main" id="{6A8A225D-7E2E-4D79-A74B-AF6E13DEB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504" y="3327384"/>
              <a:ext cx="970533" cy="640918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9" name="Group 16">
            <a:extLst>
              <a:ext uri="{FF2B5EF4-FFF2-40B4-BE49-F238E27FC236}">
                <a16:creationId xmlns:a16="http://schemas.microsoft.com/office/drawing/2014/main" id="{35A6526C-D1DD-40EC-B680-ECFE064F59C0}"/>
              </a:ext>
            </a:extLst>
          </p:cNvPr>
          <p:cNvGrpSpPr/>
          <p:nvPr/>
        </p:nvGrpSpPr>
        <p:grpSpPr>
          <a:xfrm>
            <a:off x="9930734" y="3103913"/>
            <a:ext cx="1867814" cy="2740684"/>
            <a:chOff x="5987109" y="2118798"/>
            <a:chExt cx="1867814" cy="2740684"/>
          </a:xfrm>
        </p:grpSpPr>
        <p:sp>
          <p:nvSpPr>
            <p:cNvPr id="57" name="Freeform: Shape 17">
              <a:extLst>
                <a:ext uri="{FF2B5EF4-FFF2-40B4-BE49-F238E27FC236}">
                  <a16:creationId xmlns:a16="http://schemas.microsoft.com/office/drawing/2014/main" id="{2FBDC891-4E84-4E0F-BCCE-49D529AE9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8542" y="2753611"/>
              <a:ext cx="1001051" cy="2105871"/>
            </a:xfrm>
            <a:custGeom>
              <a:avLst/>
              <a:gdLst/>
              <a:ahLst/>
              <a:cxnLst>
                <a:cxn ang="0">
                  <a:pos x="991" y="330"/>
                </a:cxn>
                <a:cxn ang="0">
                  <a:pos x="777" y="1770"/>
                </a:cxn>
                <a:cxn ang="0">
                  <a:pos x="348" y="2088"/>
                </a:cxn>
                <a:cxn ang="0">
                  <a:pos x="30" y="1659"/>
                </a:cxn>
                <a:cxn ang="0">
                  <a:pos x="44" y="1600"/>
                </a:cxn>
                <a:cxn ang="0">
                  <a:pos x="486" y="213"/>
                </a:cxn>
                <a:cxn ang="0">
                  <a:pos x="813" y="44"/>
                </a:cxn>
                <a:cxn ang="0">
                  <a:pos x="991" y="330"/>
                </a:cxn>
              </a:cxnLst>
              <a:rect l="0" t="0" r="r" b="b"/>
              <a:pathLst>
                <a:path w="1010" h="2119">
                  <a:moveTo>
                    <a:pt x="991" y="330"/>
                  </a:moveTo>
                  <a:cubicBezTo>
                    <a:pt x="777" y="1770"/>
                    <a:pt x="777" y="1770"/>
                    <a:pt x="777" y="1770"/>
                  </a:cubicBezTo>
                  <a:cubicBezTo>
                    <a:pt x="746" y="1977"/>
                    <a:pt x="554" y="2119"/>
                    <a:pt x="348" y="2088"/>
                  </a:cubicBezTo>
                  <a:cubicBezTo>
                    <a:pt x="142" y="2057"/>
                    <a:pt x="0" y="1865"/>
                    <a:pt x="30" y="1659"/>
                  </a:cubicBezTo>
                  <a:cubicBezTo>
                    <a:pt x="33" y="1640"/>
                    <a:pt x="38" y="1619"/>
                    <a:pt x="44" y="1600"/>
                  </a:cubicBezTo>
                  <a:cubicBezTo>
                    <a:pt x="486" y="213"/>
                    <a:pt x="486" y="213"/>
                    <a:pt x="486" y="213"/>
                  </a:cubicBezTo>
                  <a:cubicBezTo>
                    <a:pt x="530" y="76"/>
                    <a:pt x="676" y="0"/>
                    <a:pt x="813" y="44"/>
                  </a:cubicBezTo>
                  <a:cubicBezTo>
                    <a:pt x="936" y="83"/>
                    <a:pt x="1010" y="206"/>
                    <a:pt x="991" y="33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Freeform: Shape 18">
              <a:extLst>
                <a:ext uri="{FF2B5EF4-FFF2-40B4-BE49-F238E27FC236}">
                  <a16:creationId xmlns:a16="http://schemas.microsoft.com/office/drawing/2014/main" id="{77F4BFAA-4577-4490-B4F2-BC3AC6755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7109" y="2118798"/>
              <a:ext cx="1867814" cy="1428328"/>
            </a:xfrm>
            <a:custGeom>
              <a:avLst/>
              <a:gdLst/>
              <a:ahLst/>
              <a:cxnLst>
                <a:cxn ang="0">
                  <a:pos x="1528" y="1437"/>
                </a:cxn>
                <a:cxn ang="0">
                  <a:pos x="1439" y="1423"/>
                </a:cxn>
                <a:cxn ang="0">
                  <a:pos x="1250" y="1056"/>
                </a:cxn>
                <a:cxn ang="0">
                  <a:pos x="1030" y="631"/>
                </a:cxn>
                <a:cxn ang="0">
                  <a:pos x="606" y="850"/>
                </a:cxn>
                <a:cxn ang="0">
                  <a:pos x="239" y="1040"/>
                </a:cxn>
                <a:cxn ang="0">
                  <a:pos x="49" y="673"/>
                </a:cxn>
                <a:cxn ang="0">
                  <a:pos x="505" y="134"/>
                </a:cxn>
                <a:cxn ang="0">
                  <a:pos x="1208" y="75"/>
                </a:cxn>
                <a:cxn ang="0">
                  <a:pos x="1747" y="530"/>
                </a:cxn>
                <a:cxn ang="0">
                  <a:pos x="1806" y="1233"/>
                </a:cxn>
                <a:cxn ang="0">
                  <a:pos x="1528" y="1437"/>
                </a:cxn>
              </a:cxnLst>
              <a:rect l="0" t="0" r="r" b="b"/>
              <a:pathLst>
                <a:path w="1881" h="1437">
                  <a:moveTo>
                    <a:pt x="1528" y="1437"/>
                  </a:moveTo>
                  <a:cubicBezTo>
                    <a:pt x="1499" y="1437"/>
                    <a:pt x="1469" y="1432"/>
                    <a:pt x="1439" y="1423"/>
                  </a:cubicBezTo>
                  <a:cubicBezTo>
                    <a:pt x="1285" y="1374"/>
                    <a:pt x="1201" y="1209"/>
                    <a:pt x="1250" y="1056"/>
                  </a:cubicBezTo>
                  <a:cubicBezTo>
                    <a:pt x="1306" y="878"/>
                    <a:pt x="1208" y="688"/>
                    <a:pt x="1030" y="631"/>
                  </a:cubicBezTo>
                  <a:cubicBezTo>
                    <a:pt x="853" y="574"/>
                    <a:pt x="662" y="673"/>
                    <a:pt x="606" y="850"/>
                  </a:cubicBezTo>
                  <a:cubicBezTo>
                    <a:pt x="557" y="1004"/>
                    <a:pt x="392" y="1089"/>
                    <a:pt x="239" y="1040"/>
                  </a:cubicBezTo>
                  <a:cubicBezTo>
                    <a:pt x="85" y="991"/>
                    <a:pt x="0" y="827"/>
                    <a:pt x="49" y="673"/>
                  </a:cubicBezTo>
                  <a:cubicBezTo>
                    <a:pt x="124" y="438"/>
                    <a:pt x="286" y="247"/>
                    <a:pt x="505" y="134"/>
                  </a:cubicBezTo>
                  <a:cubicBezTo>
                    <a:pt x="723" y="21"/>
                    <a:pt x="973" y="0"/>
                    <a:pt x="1208" y="75"/>
                  </a:cubicBezTo>
                  <a:cubicBezTo>
                    <a:pt x="1442" y="149"/>
                    <a:pt x="1634" y="311"/>
                    <a:pt x="1747" y="530"/>
                  </a:cubicBezTo>
                  <a:cubicBezTo>
                    <a:pt x="1860" y="749"/>
                    <a:pt x="1881" y="998"/>
                    <a:pt x="1806" y="1233"/>
                  </a:cubicBezTo>
                  <a:cubicBezTo>
                    <a:pt x="1767" y="1357"/>
                    <a:pt x="1652" y="1437"/>
                    <a:pt x="1528" y="1437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0" name="Group 19">
            <a:extLst>
              <a:ext uri="{FF2B5EF4-FFF2-40B4-BE49-F238E27FC236}">
                <a16:creationId xmlns:a16="http://schemas.microsoft.com/office/drawing/2014/main" id="{7BD71E52-730C-4641-B41A-43F59E75569E}"/>
              </a:ext>
            </a:extLst>
          </p:cNvPr>
          <p:cNvGrpSpPr>
            <a:grpSpLocks noChangeAspect="1"/>
          </p:cNvGrpSpPr>
          <p:nvPr/>
        </p:nvGrpSpPr>
        <p:grpSpPr>
          <a:xfrm rot="957862">
            <a:off x="10967754" y="4198667"/>
            <a:ext cx="581077" cy="928262"/>
            <a:chOff x="5364504" y="3327385"/>
            <a:chExt cx="970533" cy="1434436"/>
          </a:xfrm>
        </p:grpSpPr>
        <p:sp>
          <p:nvSpPr>
            <p:cNvPr id="55" name="Freeform: Shape 20">
              <a:extLst>
                <a:ext uri="{FF2B5EF4-FFF2-40B4-BE49-F238E27FC236}">
                  <a16:creationId xmlns:a16="http://schemas.microsoft.com/office/drawing/2014/main" id="{A16AAC9A-62E7-482E-9C64-8242EB6A40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90353" y="3650898"/>
              <a:ext cx="396760" cy="1110923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Freeform: Shape 21">
              <a:extLst>
                <a:ext uri="{FF2B5EF4-FFF2-40B4-BE49-F238E27FC236}">
                  <a16:creationId xmlns:a16="http://schemas.microsoft.com/office/drawing/2014/main" id="{7B783EF7-4C97-4848-A614-8164EB491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504" y="3327385"/>
              <a:ext cx="970533" cy="640918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1" name="Freeform: Shape 22">
            <a:extLst>
              <a:ext uri="{FF2B5EF4-FFF2-40B4-BE49-F238E27FC236}">
                <a16:creationId xmlns:a16="http://schemas.microsoft.com/office/drawing/2014/main" id="{C0E7C08B-D6FE-4F20-8D11-60E0E06E5579}"/>
              </a:ext>
            </a:extLst>
          </p:cNvPr>
          <p:cNvSpPr>
            <a:spLocks/>
          </p:cNvSpPr>
          <p:nvPr/>
        </p:nvSpPr>
        <p:spPr bwMode="auto">
          <a:xfrm>
            <a:off x="8011600" y="4630684"/>
            <a:ext cx="4918075" cy="1258888"/>
          </a:xfrm>
          <a:custGeom>
            <a:avLst/>
            <a:gdLst>
              <a:gd name="T0" fmla="*/ 2171 w 2171"/>
              <a:gd name="T1" fmla="*/ 556 h 556"/>
              <a:gd name="T2" fmla="*/ 0 w 2171"/>
              <a:gd name="T3" fmla="*/ 556 h 556"/>
              <a:gd name="T4" fmla="*/ 1113 w 2171"/>
              <a:gd name="T5" fmla="*/ 0 h 556"/>
              <a:gd name="T6" fmla="*/ 2171 w 2171"/>
              <a:gd name="T7" fmla="*/ 556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556">
                <a:moveTo>
                  <a:pt x="2171" y="556"/>
                </a:moveTo>
                <a:cubicBezTo>
                  <a:pt x="0" y="556"/>
                  <a:pt x="0" y="556"/>
                  <a:pt x="0" y="556"/>
                </a:cubicBezTo>
                <a:cubicBezTo>
                  <a:pt x="0" y="556"/>
                  <a:pt x="514" y="0"/>
                  <a:pt x="1113" y="0"/>
                </a:cubicBezTo>
                <a:cubicBezTo>
                  <a:pt x="1712" y="0"/>
                  <a:pt x="2171" y="556"/>
                  <a:pt x="2171" y="556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D2797D67-E274-431D-8617-5817642EC568}"/>
              </a:ext>
            </a:extLst>
          </p:cNvPr>
          <p:cNvGrpSpPr/>
          <p:nvPr/>
        </p:nvGrpSpPr>
        <p:grpSpPr>
          <a:xfrm>
            <a:off x="6503783" y="5124397"/>
            <a:ext cx="4289117" cy="876300"/>
            <a:chOff x="6503783" y="5124397"/>
            <a:chExt cx="4289117" cy="876300"/>
          </a:xfrm>
        </p:grpSpPr>
        <p:sp>
          <p:nvSpPr>
            <p:cNvPr id="51" name="Freeform: Shape 24">
              <a:extLst>
                <a:ext uri="{FF2B5EF4-FFF2-40B4-BE49-F238E27FC236}">
                  <a16:creationId xmlns:a16="http://schemas.microsoft.com/office/drawing/2014/main" id="{EE29F024-3A47-42C3-92DF-F1911C8DB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0625" y="5124397"/>
              <a:ext cx="2176463" cy="876300"/>
            </a:xfrm>
            <a:custGeom>
              <a:avLst/>
              <a:gdLst>
                <a:gd name="T0" fmla="*/ 961 w 961"/>
                <a:gd name="T1" fmla="*/ 157 h 387"/>
                <a:gd name="T2" fmla="*/ 355 w 961"/>
                <a:gd name="T3" fmla="*/ 0 h 387"/>
                <a:gd name="T4" fmla="*/ 313 w 961"/>
                <a:gd name="T5" fmla="*/ 1 h 387"/>
                <a:gd name="T6" fmla="*/ 90 w 961"/>
                <a:gd name="T7" fmla="*/ 224 h 387"/>
                <a:gd name="T8" fmla="*/ 0 w 961"/>
                <a:gd name="T9" fmla="*/ 387 h 387"/>
                <a:gd name="T10" fmla="*/ 805 w 961"/>
                <a:gd name="T11" fmla="*/ 387 h 387"/>
                <a:gd name="T12" fmla="*/ 961 w 961"/>
                <a:gd name="T13" fmla="*/ 15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1" h="387">
                  <a:moveTo>
                    <a:pt x="961" y="157"/>
                  </a:moveTo>
                  <a:cubicBezTo>
                    <a:pt x="796" y="73"/>
                    <a:pt x="585" y="0"/>
                    <a:pt x="355" y="0"/>
                  </a:cubicBezTo>
                  <a:cubicBezTo>
                    <a:pt x="341" y="0"/>
                    <a:pt x="327" y="0"/>
                    <a:pt x="313" y="1"/>
                  </a:cubicBezTo>
                  <a:cubicBezTo>
                    <a:pt x="227" y="61"/>
                    <a:pt x="152" y="134"/>
                    <a:pt x="90" y="224"/>
                  </a:cubicBezTo>
                  <a:cubicBezTo>
                    <a:pt x="55" y="277"/>
                    <a:pt x="25" y="331"/>
                    <a:pt x="0" y="387"/>
                  </a:cubicBezTo>
                  <a:cubicBezTo>
                    <a:pt x="805" y="387"/>
                    <a:pt x="805" y="387"/>
                    <a:pt x="805" y="387"/>
                  </a:cubicBezTo>
                  <a:cubicBezTo>
                    <a:pt x="838" y="296"/>
                    <a:pt x="880" y="209"/>
                    <a:pt x="961" y="157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2" name="Group 25">
              <a:extLst>
                <a:ext uri="{FF2B5EF4-FFF2-40B4-BE49-F238E27FC236}">
                  <a16:creationId xmlns:a16="http://schemas.microsoft.com/office/drawing/2014/main" id="{8663B214-0B6C-4EF9-8FEA-8E04CACC27C1}"/>
                </a:ext>
              </a:extLst>
            </p:cNvPr>
            <p:cNvGrpSpPr/>
            <p:nvPr/>
          </p:nvGrpSpPr>
          <p:grpSpPr>
            <a:xfrm>
              <a:off x="6503783" y="5125984"/>
              <a:ext cx="4289117" cy="874713"/>
              <a:chOff x="6503783" y="5125984"/>
              <a:chExt cx="4289117" cy="874713"/>
            </a:xfrm>
          </p:grpSpPr>
          <p:sp>
            <p:nvSpPr>
              <p:cNvPr id="53" name="Freeform: Shape 26">
                <a:extLst>
                  <a:ext uri="{FF2B5EF4-FFF2-40B4-BE49-F238E27FC236}">
                    <a16:creationId xmlns:a16="http://schemas.microsoft.com/office/drawing/2014/main" id="{5B45972C-E35D-4E40-BE88-FD2C09CB7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3783" y="5125984"/>
                <a:ext cx="2062163" cy="874713"/>
              </a:xfrm>
              <a:custGeom>
                <a:avLst/>
                <a:gdLst>
                  <a:gd name="T0" fmla="*/ 911 w 911"/>
                  <a:gd name="T1" fmla="*/ 0 h 386"/>
                  <a:gd name="T2" fmla="*/ 0 w 911"/>
                  <a:gd name="T3" fmla="*/ 386 h 386"/>
                  <a:gd name="T4" fmla="*/ 598 w 911"/>
                  <a:gd name="T5" fmla="*/ 386 h 386"/>
                  <a:gd name="T6" fmla="*/ 688 w 911"/>
                  <a:gd name="T7" fmla="*/ 223 h 386"/>
                  <a:gd name="T8" fmla="*/ 911 w 911"/>
                  <a:gd name="T9" fmla="*/ 0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1" h="386">
                    <a:moveTo>
                      <a:pt x="911" y="0"/>
                    </a:moveTo>
                    <a:cubicBezTo>
                      <a:pt x="404" y="19"/>
                      <a:pt x="0" y="386"/>
                      <a:pt x="0" y="386"/>
                    </a:cubicBezTo>
                    <a:cubicBezTo>
                      <a:pt x="598" y="386"/>
                      <a:pt x="598" y="386"/>
                      <a:pt x="598" y="386"/>
                    </a:cubicBezTo>
                    <a:cubicBezTo>
                      <a:pt x="623" y="330"/>
                      <a:pt x="653" y="276"/>
                      <a:pt x="688" y="223"/>
                    </a:cubicBezTo>
                    <a:cubicBezTo>
                      <a:pt x="750" y="133"/>
                      <a:pt x="825" y="60"/>
                      <a:pt x="911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Freeform: Shape 27">
                <a:extLst>
                  <a:ext uri="{FF2B5EF4-FFF2-40B4-BE49-F238E27FC236}">
                    <a16:creationId xmlns:a16="http://schemas.microsoft.com/office/drawing/2014/main" id="{FDCBAF98-DA40-4826-B3EE-6665C7BCD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3075" y="5479997"/>
                <a:ext cx="1139825" cy="520700"/>
              </a:xfrm>
              <a:custGeom>
                <a:avLst/>
                <a:gdLst>
                  <a:gd name="T0" fmla="*/ 156 w 503"/>
                  <a:gd name="T1" fmla="*/ 0 h 230"/>
                  <a:gd name="T2" fmla="*/ 0 w 503"/>
                  <a:gd name="T3" fmla="*/ 230 h 230"/>
                  <a:gd name="T4" fmla="*/ 503 w 503"/>
                  <a:gd name="T5" fmla="*/ 230 h 230"/>
                  <a:gd name="T6" fmla="*/ 156 w 503"/>
                  <a:gd name="T7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3" h="230">
                    <a:moveTo>
                      <a:pt x="156" y="0"/>
                    </a:moveTo>
                    <a:cubicBezTo>
                      <a:pt x="75" y="52"/>
                      <a:pt x="33" y="139"/>
                      <a:pt x="0" y="230"/>
                    </a:cubicBezTo>
                    <a:cubicBezTo>
                      <a:pt x="503" y="230"/>
                      <a:pt x="503" y="230"/>
                      <a:pt x="503" y="230"/>
                    </a:cubicBezTo>
                    <a:cubicBezTo>
                      <a:pt x="503" y="230"/>
                      <a:pt x="368" y="107"/>
                      <a:pt x="156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3" name="Freeform: Shape 28">
            <a:extLst>
              <a:ext uri="{FF2B5EF4-FFF2-40B4-BE49-F238E27FC236}">
                <a16:creationId xmlns:a16="http://schemas.microsoft.com/office/drawing/2014/main" id="{DCD50EAE-DBEE-4A79-94E1-72A841720D19}"/>
              </a:ext>
            </a:extLst>
          </p:cNvPr>
          <p:cNvSpPr>
            <a:spLocks/>
          </p:cNvSpPr>
          <p:nvPr/>
        </p:nvSpPr>
        <p:spPr bwMode="auto">
          <a:xfrm>
            <a:off x="0" y="4310854"/>
            <a:ext cx="12191999" cy="2558699"/>
          </a:xfrm>
          <a:custGeom>
            <a:avLst/>
            <a:gdLst>
              <a:gd name="T0" fmla="*/ 0 w 3200"/>
              <a:gd name="T1" fmla="*/ 120 h 1100"/>
              <a:gd name="T2" fmla="*/ 1504 w 3200"/>
              <a:gd name="T3" fmla="*/ 471 h 1100"/>
              <a:gd name="T4" fmla="*/ 3200 w 3200"/>
              <a:gd name="T5" fmla="*/ 811 h 1100"/>
              <a:gd name="T6" fmla="*/ 3200 w 3200"/>
              <a:gd name="T7" fmla="*/ 1100 h 1100"/>
              <a:gd name="T8" fmla="*/ 0 w 3200"/>
              <a:gd name="T9" fmla="*/ 1100 h 1100"/>
              <a:gd name="T10" fmla="*/ 0 w 3200"/>
              <a:gd name="T11" fmla="*/ 120 h 1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00" h="1100">
                <a:moveTo>
                  <a:pt x="0" y="120"/>
                </a:moveTo>
                <a:cubicBezTo>
                  <a:pt x="0" y="120"/>
                  <a:pt x="753" y="0"/>
                  <a:pt x="1504" y="471"/>
                </a:cubicBezTo>
                <a:cubicBezTo>
                  <a:pt x="2255" y="942"/>
                  <a:pt x="3200" y="811"/>
                  <a:pt x="3200" y="811"/>
                </a:cubicBezTo>
                <a:cubicBezTo>
                  <a:pt x="3200" y="1100"/>
                  <a:pt x="3200" y="1100"/>
                  <a:pt x="3200" y="1100"/>
                </a:cubicBezTo>
                <a:cubicBezTo>
                  <a:pt x="0" y="1100"/>
                  <a:pt x="0" y="1100"/>
                  <a:pt x="0" y="1100"/>
                </a:cubicBezTo>
                <a:cubicBezTo>
                  <a:pt x="0" y="120"/>
                  <a:pt x="0" y="120"/>
                  <a:pt x="0" y="12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Freeform: Shape 29">
            <a:extLst>
              <a:ext uri="{FF2B5EF4-FFF2-40B4-BE49-F238E27FC236}">
                <a16:creationId xmlns:a16="http://schemas.microsoft.com/office/drawing/2014/main" id="{0352FF01-C64B-495F-A13F-8B45E3E03EE0}"/>
              </a:ext>
            </a:extLst>
          </p:cNvPr>
          <p:cNvSpPr>
            <a:spLocks/>
          </p:cNvSpPr>
          <p:nvPr/>
        </p:nvSpPr>
        <p:spPr bwMode="auto">
          <a:xfrm>
            <a:off x="-133351" y="5249742"/>
            <a:ext cx="12458702" cy="1696011"/>
          </a:xfrm>
          <a:custGeom>
            <a:avLst/>
            <a:gdLst>
              <a:gd name="T0" fmla="*/ 3200 w 3200"/>
              <a:gd name="T1" fmla="*/ 90 h 576"/>
              <a:gd name="T2" fmla="*/ 1743 w 3200"/>
              <a:gd name="T3" fmla="*/ 288 h 576"/>
              <a:gd name="T4" fmla="*/ 0 w 3200"/>
              <a:gd name="T5" fmla="*/ 238 h 576"/>
              <a:gd name="T6" fmla="*/ 0 w 3200"/>
              <a:gd name="T7" fmla="*/ 550 h 576"/>
              <a:gd name="T8" fmla="*/ 3200 w 3200"/>
              <a:gd name="T9" fmla="*/ 550 h 576"/>
              <a:gd name="T10" fmla="*/ 3200 w 3200"/>
              <a:gd name="T11" fmla="*/ 9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00" h="576">
                <a:moveTo>
                  <a:pt x="3200" y="90"/>
                </a:moveTo>
                <a:cubicBezTo>
                  <a:pt x="3200" y="90"/>
                  <a:pt x="2831" y="0"/>
                  <a:pt x="1743" y="288"/>
                </a:cubicBezTo>
                <a:cubicBezTo>
                  <a:pt x="654" y="576"/>
                  <a:pt x="0" y="238"/>
                  <a:pt x="0" y="238"/>
                </a:cubicBezTo>
                <a:cubicBezTo>
                  <a:pt x="0" y="550"/>
                  <a:pt x="0" y="550"/>
                  <a:pt x="0" y="550"/>
                </a:cubicBezTo>
                <a:cubicBezTo>
                  <a:pt x="3200" y="550"/>
                  <a:pt x="3200" y="550"/>
                  <a:pt x="3200" y="550"/>
                </a:cubicBezTo>
                <a:cubicBezTo>
                  <a:pt x="3200" y="90"/>
                  <a:pt x="3200" y="90"/>
                  <a:pt x="3200" y="90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15" name="Group 30">
            <a:extLst>
              <a:ext uri="{FF2B5EF4-FFF2-40B4-BE49-F238E27FC236}">
                <a16:creationId xmlns:a16="http://schemas.microsoft.com/office/drawing/2014/main" id="{C42A4F4D-5665-44BE-AE9E-00A87414B9A5}"/>
              </a:ext>
            </a:extLst>
          </p:cNvPr>
          <p:cNvGrpSpPr>
            <a:grpSpLocks noChangeAspect="1"/>
          </p:cNvGrpSpPr>
          <p:nvPr/>
        </p:nvGrpSpPr>
        <p:grpSpPr>
          <a:xfrm rot="21347263">
            <a:off x="3598329" y="1606374"/>
            <a:ext cx="335680" cy="445611"/>
            <a:chOff x="5364505" y="3327384"/>
            <a:chExt cx="970533" cy="1191999"/>
          </a:xfrm>
        </p:grpSpPr>
        <p:sp>
          <p:nvSpPr>
            <p:cNvPr id="49" name="Freeform: Shape 31">
              <a:extLst>
                <a:ext uri="{FF2B5EF4-FFF2-40B4-BE49-F238E27FC236}">
                  <a16:creationId xmlns:a16="http://schemas.microsoft.com/office/drawing/2014/main" id="{EF7F1E42-DB6F-4FC0-830A-0BC0C408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7456" y="3687307"/>
              <a:ext cx="393524" cy="832076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Freeform: Shape 32">
              <a:extLst>
                <a:ext uri="{FF2B5EF4-FFF2-40B4-BE49-F238E27FC236}">
                  <a16:creationId xmlns:a16="http://schemas.microsoft.com/office/drawing/2014/main" id="{C61AA774-F720-4A9A-AE38-42194E848569}"/>
                </a:ext>
              </a:extLst>
            </p:cNvPr>
            <p:cNvSpPr>
              <a:spLocks/>
            </p:cNvSpPr>
            <p:nvPr/>
          </p:nvSpPr>
          <p:spPr bwMode="auto">
            <a:xfrm rot="252737">
              <a:off x="5364505" y="3327384"/>
              <a:ext cx="970533" cy="640919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6" name="Group 33">
            <a:extLst>
              <a:ext uri="{FF2B5EF4-FFF2-40B4-BE49-F238E27FC236}">
                <a16:creationId xmlns:a16="http://schemas.microsoft.com/office/drawing/2014/main" id="{BA030743-48A5-4C48-97A6-82588A89BDC7}"/>
              </a:ext>
            </a:extLst>
          </p:cNvPr>
          <p:cNvGrpSpPr>
            <a:grpSpLocks noChangeAspect="1"/>
          </p:cNvGrpSpPr>
          <p:nvPr/>
        </p:nvGrpSpPr>
        <p:grpSpPr>
          <a:xfrm rot="21347263">
            <a:off x="3568896" y="2676914"/>
            <a:ext cx="335680" cy="445611"/>
            <a:chOff x="5364505" y="3327384"/>
            <a:chExt cx="970533" cy="1191999"/>
          </a:xfrm>
        </p:grpSpPr>
        <p:sp>
          <p:nvSpPr>
            <p:cNvPr id="47" name="Freeform: Shape 34">
              <a:extLst>
                <a:ext uri="{FF2B5EF4-FFF2-40B4-BE49-F238E27FC236}">
                  <a16:creationId xmlns:a16="http://schemas.microsoft.com/office/drawing/2014/main" id="{6DC3DC7C-CBC2-4DF3-A13F-B233F5B76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7456" y="3687307"/>
              <a:ext cx="393524" cy="832076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Freeform: Shape 35">
              <a:extLst>
                <a:ext uri="{FF2B5EF4-FFF2-40B4-BE49-F238E27FC236}">
                  <a16:creationId xmlns:a16="http://schemas.microsoft.com/office/drawing/2014/main" id="{4CFCC172-108B-4E17-8A7A-D839A1BD7C83}"/>
                </a:ext>
              </a:extLst>
            </p:cNvPr>
            <p:cNvSpPr>
              <a:spLocks/>
            </p:cNvSpPr>
            <p:nvPr/>
          </p:nvSpPr>
          <p:spPr bwMode="auto">
            <a:xfrm rot="252737">
              <a:off x="5364505" y="3327384"/>
              <a:ext cx="970533" cy="640919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7" name="Group 36">
            <a:extLst>
              <a:ext uri="{FF2B5EF4-FFF2-40B4-BE49-F238E27FC236}">
                <a16:creationId xmlns:a16="http://schemas.microsoft.com/office/drawing/2014/main" id="{80171AC8-EDBA-4C8A-87EF-F3321A673EAB}"/>
              </a:ext>
            </a:extLst>
          </p:cNvPr>
          <p:cNvGrpSpPr>
            <a:grpSpLocks noChangeAspect="1"/>
          </p:cNvGrpSpPr>
          <p:nvPr/>
        </p:nvGrpSpPr>
        <p:grpSpPr>
          <a:xfrm rot="21347263">
            <a:off x="7052299" y="1613539"/>
            <a:ext cx="335680" cy="445611"/>
            <a:chOff x="5364505" y="3327384"/>
            <a:chExt cx="970533" cy="1191999"/>
          </a:xfrm>
        </p:grpSpPr>
        <p:sp>
          <p:nvSpPr>
            <p:cNvPr id="45" name="Freeform: Shape 37">
              <a:extLst>
                <a:ext uri="{FF2B5EF4-FFF2-40B4-BE49-F238E27FC236}">
                  <a16:creationId xmlns:a16="http://schemas.microsoft.com/office/drawing/2014/main" id="{21A43F2F-D330-41C4-B012-F83D41ECD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7456" y="3687307"/>
              <a:ext cx="393524" cy="832076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Freeform: Shape 38">
              <a:extLst>
                <a:ext uri="{FF2B5EF4-FFF2-40B4-BE49-F238E27FC236}">
                  <a16:creationId xmlns:a16="http://schemas.microsoft.com/office/drawing/2014/main" id="{EB6B5716-C3CD-4071-BB39-9A34B8565B5F}"/>
                </a:ext>
              </a:extLst>
            </p:cNvPr>
            <p:cNvSpPr>
              <a:spLocks/>
            </p:cNvSpPr>
            <p:nvPr/>
          </p:nvSpPr>
          <p:spPr bwMode="auto">
            <a:xfrm rot="252737">
              <a:off x="5364505" y="3327384"/>
              <a:ext cx="970533" cy="640919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8" name="Group 39">
            <a:extLst>
              <a:ext uri="{FF2B5EF4-FFF2-40B4-BE49-F238E27FC236}">
                <a16:creationId xmlns:a16="http://schemas.microsoft.com/office/drawing/2014/main" id="{5FE4DF7F-674E-44EB-A314-4CC2C60CCCEB}"/>
              </a:ext>
            </a:extLst>
          </p:cNvPr>
          <p:cNvGrpSpPr>
            <a:grpSpLocks noChangeAspect="1"/>
          </p:cNvGrpSpPr>
          <p:nvPr/>
        </p:nvGrpSpPr>
        <p:grpSpPr>
          <a:xfrm rot="21347263">
            <a:off x="7022866" y="2684079"/>
            <a:ext cx="335680" cy="445611"/>
            <a:chOff x="5364505" y="3327384"/>
            <a:chExt cx="970533" cy="1191999"/>
          </a:xfrm>
        </p:grpSpPr>
        <p:sp>
          <p:nvSpPr>
            <p:cNvPr id="43" name="Freeform: Shape 40">
              <a:extLst>
                <a:ext uri="{FF2B5EF4-FFF2-40B4-BE49-F238E27FC236}">
                  <a16:creationId xmlns:a16="http://schemas.microsoft.com/office/drawing/2014/main" id="{7DE11CDC-F9CD-4D70-A91B-1F0C58DF0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7456" y="3687307"/>
              <a:ext cx="393524" cy="832076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Freeform: Shape 41">
              <a:extLst>
                <a:ext uri="{FF2B5EF4-FFF2-40B4-BE49-F238E27FC236}">
                  <a16:creationId xmlns:a16="http://schemas.microsoft.com/office/drawing/2014/main" id="{0686D1A7-00DC-41ED-B535-4597EB3A4CEA}"/>
                </a:ext>
              </a:extLst>
            </p:cNvPr>
            <p:cNvSpPr>
              <a:spLocks/>
            </p:cNvSpPr>
            <p:nvPr/>
          </p:nvSpPr>
          <p:spPr bwMode="auto">
            <a:xfrm rot="252737">
              <a:off x="5364505" y="3327384"/>
              <a:ext cx="970533" cy="640919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9" name="Group 42">
            <a:extLst>
              <a:ext uri="{FF2B5EF4-FFF2-40B4-BE49-F238E27FC236}">
                <a16:creationId xmlns:a16="http://schemas.microsoft.com/office/drawing/2014/main" id="{16519EEE-B1D5-4470-B5E3-21A7FCA9055B}"/>
              </a:ext>
            </a:extLst>
          </p:cNvPr>
          <p:cNvGrpSpPr>
            <a:grpSpLocks noChangeAspect="1"/>
          </p:cNvGrpSpPr>
          <p:nvPr/>
        </p:nvGrpSpPr>
        <p:grpSpPr>
          <a:xfrm rot="21347263">
            <a:off x="3574850" y="3722380"/>
            <a:ext cx="335680" cy="445611"/>
            <a:chOff x="5364505" y="3327384"/>
            <a:chExt cx="970533" cy="1191999"/>
          </a:xfrm>
        </p:grpSpPr>
        <p:sp>
          <p:nvSpPr>
            <p:cNvPr id="41" name="Freeform: Shape 43">
              <a:extLst>
                <a:ext uri="{FF2B5EF4-FFF2-40B4-BE49-F238E27FC236}">
                  <a16:creationId xmlns:a16="http://schemas.microsoft.com/office/drawing/2014/main" id="{ACE23130-3071-4292-96F3-2CADE3960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7456" y="3687307"/>
              <a:ext cx="393524" cy="832076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Freeform: Shape 44">
              <a:extLst>
                <a:ext uri="{FF2B5EF4-FFF2-40B4-BE49-F238E27FC236}">
                  <a16:creationId xmlns:a16="http://schemas.microsoft.com/office/drawing/2014/main" id="{33DE2E99-78D2-4B9D-86DC-5CC0D48C6699}"/>
                </a:ext>
              </a:extLst>
            </p:cNvPr>
            <p:cNvSpPr>
              <a:spLocks/>
            </p:cNvSpPr>
            <p:nvPr/>
          </p:nvSpPr>
          <p:spPr bwMode="auto">
            <a:xfrm rot="252737">
              <a:off x="5364505" y="3327384"/>
              <a:ext cx="970533" cy="640919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2" name="Group 71">
            <a:extLst>
              <a:ext uri="{FF2B5EF4-FFF2-40B4-BE49-F238E27FC236}">
                <a16:creationId xmlns:a16="http://schemas.microsoft.com/office/drawing/2014/main" id="{7153493A-738B-4C4D-82A6-C4E3BA285B0C}"/>
              </a:ext>
            </a:extLst>
          </p:cNvPr>
          <p:cNvGrpSpPr/>
          <p:nvPr/>
        </p:nvGrpSpPr>
        <p:grpSpPr>
          <a:xfrm>
            <a:off x="4547025" y="2630103"/>
            <a:ext cx="2475841" cy="983472"/>
            <a:chOff x="4410146" y="3865260"/>
            <a:chExt cx="2475841" cy="983472"/>
          </a:xfrm>
        </p:grpSpPr>
        <p:sp>
          <p:nvSpPr>
            <p:cNvPr id="35" name="TextBox 72">
              <a:extLst>
                <a:ext uri="{FF2B5EF4-FFF2-40B4-BE49-F238E27FC236}">
                  <a16:creationId xmlns:a16="http://schemas.microsoft.com/office/drawing/2014/main" id="{A49D333A-5244-4576-8D45-8ECAD39DAF2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3865260"/>
              <a:ext cx="2475841" cy="270493"/>
            </a:xfrm>
            <a:prstGeom prst="rect">
              <a:avLst/>
            </a:prstGeom>
            <a:noFill/>
          </p:spPr>
          <p:txBody>
            <a:bodyPr wrap="none" lIns="0" tIns="0" rIns="288000" bIns="0" anchor="b" anchorCtr="0">
              <a:normAutofit lnSpcReduction="10000"/>
            </a:bodyPr>
            <a:lstStyle/>
            <a:p>
              <a:pPr algn="r" latinLnBrk="0"/>
              <a:r>
                <a:rPr lang="en-US" altLang="zh-CN">
                  <a:solidFill>
                    <a:schemeClr val="accent5">
                      <a:lumMod val="100000"/>
                    </a:schemeClr>
                  </a:solidFill>
                  <a:effectLst/>
                </a:rPr>
                <a:t>JWT Token</a:t>
              </a:r>
              <a:endParaRPr lang="zh-CN" altLang="en-US">
                <a:solidFill>
                  <a:schemeClr val="accent5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36" name="TextBox 73">
              <a:extLst>
                <a:ext uri="{FF2B5EF4-FFF2-40B4-BE49-F238E27FC236}">
                  <a16:creationId xmlns:a16="http://schemas.microsoft.com/office/drawing/2014/main" id="{F3071924-2F67-483A-9F51-7F26E08AB6B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4135753"/>
              <a:ext cx="2475841" cy="712979"/>
            </a:xfrm>
            <a:prstGeom prst="rect">
              <a:avLst/>
            </a:prstGeom>
            <a:noFill/>
          </p:spPr>
          <p:txBody>
            <a:bodyPr wrap="square" lIns="0" tIns="0" rIns="288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1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无状态的</a:t>
              </a:r>
              <a:r>
                <a:rPr lang="en-US" altLang="zh-CN" sz="11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Token</a:t>
              </a:r>
              <a:r>
                <a:rPr lang="zh-CN" altLang="en-US" sz="11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技术，安全性高，易于维护</a:t>
              </a:r>
            </a:p>
          </p:txBody>
        </p:sp>
      </p:grpSp>
      <p:grpSp>
        <p:nvGrpSpPr>
          <p:cNvPr id="23" name="Group 74">
            <a:extLst>
              <a:ext uri="{FF2B5EF4-FFF2-40B4-BE49-F238E27FC236}">
                <a16:creationId xmlns:a16="http://schemas.microsoft.com/office/drawing/2014/main" id="{53AC76E2-3898-4237-83AA-95066C804ED0}"/>
              </a:ext>
            </a:extLst>
          </p:cNvPr>
          <p:cNvGrpSpPr/>
          <p:nvPr/>
        </p:nvGrpSpPr>
        <p:grpSpPr>
          <a:xfrm>
            <a:off x="4547025" y="1563223"/>
            <a:ext cx="2475841" cy="983472"/>
            <a:chOff x="4410146" y="3865260"/>
            <a:chExt cx="2475841" cy="983472"/>
          </a:xfrm>
        </p:grpSpPr>
        <p:sp>
          <p:nvSpPr>
            <p:cNvPr id="33" name="TextBox 75">
              <a:extLst>
                <a:ext uri="{FF2B5EF4-FFF2-40B4-BE49-F238E27FC236}">
                  <a16:creationId xmlns:a16="http://schemas.microsoft.com/office/drawing/2014/main" id="{966C1E92-A668-4D28-AB84-BBBF2C3B3CB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3865260"/>
              <a:ext cx="2475841" cy="270493"/>
            </a:xfrm>
            <a:prstGeom prst="rect">
              <a:avLst/>
            </a:prstGeom>
            <a:noFill/>
          </p:spPr>
          <p:txBody>
            <a:bodyPr wrap="none" lIns="0" tIns="0" rIns="288000" bIns="0" anchor="b" anchorCtr="0">
              <a:noAutofit/>
            </a:bodyPr>
            <a:lstStyle/>
            <a:p>
              <a:pPr algn="r" latinLnBrk="0"/>
              <a:r>
                <a:rPr lang="en-US" altLang="zh-CN">
                  <a:solidFill>
                    <a:schemeClr val="accent4">
                      <a:lumMod val="100000"/>
                    </a:schemeClr>
                  </a:solidFill>
                  <a:effectLst/>
                </a:rPr>
                <a:t>(</a:t>
              </a:r>
              <a:r>
                <a:rPr lang="en-US" altLang="zh-CN" err="1">
                  <a:solidFill>
                    <a:schemeClr val="accent4">
                      <a:lumMod val="100000"/>
                    </a:schemeClr>
                  </a:solidFill>
                  <a:effectLst/>
                </a:rPr>
                <a:t>Tensorflow+keras</a:t>
              </a:r>
              <a:r>
                <a:rPr lang="en-US" altLang="zh-CN">
                  <a:solidFill>
                    <a:schemeClr val="accent4">
                      <a:lumMod val="100000"/>
                    </a:schemeClr>
                  </a:solidFill>
                  <a:effectLst/>
                </a:rPr>
                <a:t>)</a:t>
              </a:r>
              <a:r>
                <a:rPr lang="en-US" altLang="zh-CN">
                  <a:solidFill>
                    <a:schemeClr val="accent4">
                      <a:lumMod val="100000"/>
                    </a:schemeClr>
                  </a:solidFill>
                </a:rPr>
                <a:t>&amp;</a:t>
              </a:r>
              <a:r>
                <a:rPr lang="en-US" altLang="zh-CN" err="1">
                  <a:solidFill>
                    <a:schemeClr val="accent4">
                      <a:lumMod val="100000"/>
                    </a:schemeClr>
                  </a:solidFill>
                </a:rPr>
                <a:t>lstm</a:t>
              </a:r>
              <a:endParaRPr lang="zh-CN" altLang="en-US">
                <a:solidFill>
                  <a:schemeClr val="accent4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34" name="TextBox 76">
              <a:extLst>
                <a:ext uri="{FF2B5EF4-FFF2-40B4-BE49-F238E27FC236}">
                  <a16:creationId xmlns:a16="http://schemas.microsoft.com/office/drawing/2014/main" id="{F6A9E5BC-EED7-4B69-A46B-805C788CF3D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4135753"/>
              <a:ext cx="2475841" cy="712979"/>
            </a:xfrm>
            <a:prstGeom prst="rect">
              <a:avLst/>
            </a:prstGeom>
            <a:noFill/>
          </p:spPr>
          <p:txBody>
            <a:bodyPr wrap="square" lIns="0" tIns="0" rIns="288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1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算法预测准确性高、训练和使用模型简便</a:t>
              </a:r>
              <a:endParaRPr lang="zh-CN" altLang="en-US" sz="11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24" name="Group 77">
            <a:extLst>
              <a:ext uri="{FF2B5EF4-FFF2-40B4-BE49-F238E27FC236}">
                <a16:creationId xmlns:a16="http://schemas.microsoft.com/office/drawing/2014/main" id="{7687AA79-23D4-440F-AA0E-81B7BDD3FBF4}"/>
              </a:ext>
            </a:extLst>
          </p:cNvPr>
          <p:cNvGrpSpPr/>
          <p:nvPr/>
        </p:nvGrpSpPr>
        <p:grpSpPr>
          <a:xfrm>
            <a:off x="1099009" y="3687165"/>
            <a:ext cx="2475841" cy="983472"/>
            <a:chOff x="4410146" y="3865260"/>
            <a:chExt cx="2475841" cy="983472"/>
          </a:xfrm>
        </p:grpSpPr>
        <p:sp>
          <p:nvSpPr>
            <p:cNvPr id="31" name="TextBox 78">
              <a:extLst>
                <a:ext uri="{FF2B5EF4-FFF2-40B4-BE49-F238E27FC236}">
                  <a16:creationId xmlns:a16="http://schemas.microsoft.com/office/drawing/2014/main" id="{1F2AE1B7-3AEA-4A79-898B-74CD414D829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3865260"/>
              <a:ext cx="2475841" cy="270493"/>
            </a:xfrm>
            <a:prstGeom prst="rect">
              <a:avLst/>
            </a:prstGeom>
            <a:noFill/>
          </p:spPr>
          <p:txBody>
            <a:bodyPr wrap="none" lIns="0" tIns="0" rIns="288000" bIns="0" anchor="b" anchorCtr="0">
              <a:noAutofit/>
            </a:bodyPr>
            <a:lstStyle/>
            <a:p>
              <a:pPr algn="r" latinLnBrk="0"/>
              <a:r>
                <a:rPr lang="en-US" altLang="zh-CN">
                  <a:solidFill>
                    <a:schemeClr val="accent3">
                      <a:lumMod val="100000"/>
                    </a:schemeClr>
                  </a:solidFill>
                  <a:effectLst/>
                </a:rPr>
                <a:t>MySQL</a:t>
              </a:r>
              <a:r>
                <a:rPr lang="zh-CN" altLang="en-US">
                  <a:solidFill>
                    <a:schemeClr val="accent3">
                      <a:lumMod val="100000"/>
                    </a:schemeClr>
                  </a:solidFill>
                  <a:effectLst/>
                </a:rPr>
                <a:t>数据库</a:t>
              </a:r>
            </a:p>
          </p:txBody>
        </p:sp>
        <p:sp>
          <p:nvSpPr>
            <p:cNvPr id="32" name="TextBox 79">
              <a:extLst>
                <a:ext uri="{FF2B5EF4-FFF2-40B4-BE49-F238E27FC236}">
                  <a16:creationId xmlns:a16="http://schemas.microsoft.com/office/drawing/2014/main" id="{15B26CDF-91F0-4A8D-A64E-6B0FAF21447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4135753"/>
              <a:ext cx="2475841" cy="712979"/>
            </a:xfrm>
            <a:prstGeom prst="rect">
              <a:avLst/>
            </a:prstGeom>
            <a:noFill/>
          </p:spPr>
          <p:txBody>
            <a:bodyPr wrap="square" lIns="0" tIns="0" rIns="288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1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稳妥地存储所有数据</a:t>
              </a:r>
            </a:p>
          </p:txBody>
        </p:sp>
      </p:grpSp>
      <p:grpSp>
        <p:nvGrpSpPr>
          <p:cNvPr id="25" name="Group 80">
            <a:extLst>
              <a:ext uri="{FF2B5EF4-FFF2-40B4-BE49-F238E27FC236}">
                <a16:creationId xmlns:a16="http://schemas.microsoft.com/office/drawing/2014/main" id="{FFDE42C9-5262-4021-B7B9-151AF47B384B}"/>
              </a:ext>
            </a:extLst>
          </p:cNvPr>
          <p:cNvGrpSpPr/>
          <p:nvPr/>
        </p:nvGrpSpPr>
        <p:grpSpPr>
          <a:xfrm>
            <a:off x="1046269" y="2630103"/>
            <a:ext cx="2522627" cy="983472"/>
            <a:chOff x="4363360" y="3865260"/>
            <a:chExt cx="2522627" cy="983472"/>
          </a:xfrm>
        </p:grpSpPr>
        <p:sp>
          <p:nvSpPr>
            <p:cNvPr id="29" name="TextBox 81">
              <a:extLst>
                <a:ext uri="{FF2B5EF4-FFF2-40B4-BE49-F238E27FC236}">
                  <a16:creationId xmlns:a16="http://schemas.microsoft.com/office/drawing/2014/main" id="{071EB5C8-4FEE-42FD-939F-6269A56E0A7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363360" y="3865260"/>
              <a:ext cx="2475841" cy="270493"/>
            </a:xfrm>
            <a:prstGeom prst="rect">
              <a:avLst/>
            </a:prstGeom>
            <a:noFill/>
          </p:spPr>
          <p:txBody>
            <a:bodyPr wrap="none" lIns="0" tIns="0" rIns="288000" bIns="0" anchor="b" anchorCtr="0">
              <a:noAutofit/>
            </a:bodyPr>
            <a:lstStyle/>
            <a:p>
              <a:pPr algn="r" latinLnBrk="0"/>
              <a:r>
                <a:rPr lang="en-US" altLang="zh-CN">
                  <a:solidFill>
                    <a:schemeClr val="accent2">
                      <a:lumMod val="100000"/>
                    </a:schemeClr>
                  </a:solidFill>
                  <a:effectLst/>
                </a:rPr>
                <a:t>RESTful </a:t>
              </a:r>
              <a:r>
                <a:rPr lang="en-US" altLang="zh-CN" err="1">
                  <a:solidFill>
                    <a:schemeClr val="accent2">
                      <a:lumMod val="100000"/>
                    </a:schemeClr>
                  </a:solidFill>
                  <a:effectLst/>
                </a:rPr>
                <a:t>api</a:t>
              </a:r>
              <a:endParaRPr lang="zh-CN" altLang="en-US">
                <a:solidFill>
                  <a:schemeClr val="accent2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30" name="TextBox 82">
              <a:extLst>
                <a:ext uri="{FF2B5EF4-FFF2-40B4-BE49-F238E27FC236}">
                  <a16:creationId xmlns:a16="http://schemas.microsoft.com/office/drawing/2014/main" id="{4BAF69C3-1622-4DEC-99EC-96D6683C5FC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4135753"/>
              <a:ext cx="2475841" cy="712979"/>
            </a:xfrm>
            <a:prstGeom prst="rect">
              <a:avLst/>
            </a:prstGeom>
            <a:noFill/>
          </p:spPr>
          <p:txBody>
            <a:bodyPr wrap="square" lIns="0" tIns="0" rIns="288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1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以一种优雅的方式访问资源</a:t>
              </a:r>
            </a:p>
          </p:txBody>
        </p:sp>
      </p:grpSp>
      <p:grpSp>
        <p:nvGrpSpPr>
          <p:cNvPr id="26" name="Group 83">
            <a:extLst>
              <a:ext uri="{FF2B5EF4-FFF2-40B4-BE49-F238E27FC236}">
                <a16:creationId xmlns:a16="http://schemas.microsoft.com/office/drawing/2014/main" id="{F58B7773-711D-4C1B-AF44-F3DE7449772D}"/>
              </a:ext>
            </a:extLst>
          </p:cNvPr>
          <p:cNvGrpSpPr/>
          <p:nvPr/>
        </p:nvGrpSpPr>
        <p:grpSpPr>
          <a:xfrm>
            <a:off x="1122488" y="1563223"/>
            <a:ext cx="2475841" cy="983472"/>
            <a:chOff x="4410146" y="3865260"/>
            <a:chExt cx="2475841" cy="983472"/>
          </a:xfrm>
        </p:grpSpPr>
        <p:sp>
          <p:nvSpPr>
            <p:cNvPr id="27" name="TextBox 84">
              <a:extLst>
                <a:ext uri="{FF2B5EF4-FFF2-40B4-BE49-F238E27FC236}">
                  <a16:creationId xmlns:a16="http://schemas.microsoft.com/office/drawing/2014/main" id="{774CF6A7-6C32-4FB5-BF79-959587A5CFE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3865260"/>
              <a:ext cx="2475841" cy="270493"/>
            </a:xfrm>
            <a:prstGeom prst="rect">
              <a:avLst/>
            </a:prstGeom>
            <a:noFill/>
          </p:spPr>
          <p:txBody>
            <a:bodyPr wrap="none" lIns="0" tIns="0" rIns="288000" bIns="0" anchor="b" anchorCtr="0">
              <a:normAutofit lnSpcReduction="10000"/>
            </a:bodyPr>
            <a:lstStyle/>
            <a:p>
              <a:pPr algn="r" latinLnBrk="0"/>
              <a:r>
                <a:rPr lang="en-US" altLang="zh-CN">
                  <a:solidFill>
                    <a:schemeClr val="accent1">
                      <a:lumMod val="100000"/>
                    </a:schemeClr>
                  </a:solidFill>
                  <a:effectLst/>
                </a:rPr>
                <a:t>WebSocket</a:t>
              </a:r>
              <a:endParaRPr lang="zh-CN" altLang="en-US">
                <a:solidFill>
                  <a:schemeClr val="accent1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28" name="TextBox 85">
              <a:extLst>
                <a:ext uri="{FF2B5EF4-FFF2-40B4-BE49-F238E27FC236}">
                  <a16:creationId xmlns:a16="http://schemas.microsoft.com/office/drawing/2014/main" id="{1640CADB-77E8-42CB-8076-1FECE4501D2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4135753"/>
              <a:ext cx="2475841" cy="712979"/>
            </a:xfrm>
            <a:prstGeom prst="rect">
              <a:avLst/>
            </a:prstGeom>
            <a:noFill/>
          </p:spPr>
          <p:txBody>
            <a:bodyPr wrap="square" lIns="0" tIns="0" rIns="288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1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保持长连接</a:t>
              </a:r>
              <a:r>
                <a:rPr lang="zh-CN" altLang="en-US" sz="11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，方便客户端与服务端随时联系</a:t>
              </a:r>
              <a:endParaRPr lang="zh-CN" altLang="en-US" sz="11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3362057" y="452227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/>
              <a:t>后端技术栈</a:t>
            </a:r>
          </a:p>
        </p:txBody>
      </p:sp>
      <p:grpSp>
        <p:nvGrpSpPr>
          <p:cNvPr id="20" name="Group 45">
            <a:extLst>
              <a:ext uri="{FF2B5EF4-FFF2-40B4-BE49-F238E27FC236}">
                <a16:creationId xmlns:a16="http://schemas.microsoft.com/office/drawing/2014/main" id="{7BC2B540-DC14-42B3-9148-E1C8F2679114}"/>
              </a:ext>
            </a:extLst>
          </p:cNvPr>
          <p:cNvGrpSpPr>
            <a:grpSpLocks noChangeAspect="1"/>
          </p:cNvGrpSpPr>
          <p:nvPr/>
        </p:nvGrpSpPr>
        <p:grpSpPr>
          <a:xfrm rot="21347263">
            <a:off x="7010271" y="3669387"/>
            <a:ext cx="335680" cy="445611"/>
            <a:chOff x="5364505" y="3327384"/>
            <a:chExt cx="970533" cy="1191999"/>
          </a:xfrm>
        </p:grpSpPr>
        <p:sp>
          <p:nvSpPr>
            <p:cNvPr id="75" name="Freeform: Shape 46">
              <a:extLst>
                <a:ext uri="{FF2B5EF4-FFF2-40B4-BE49-F238E27FC236}">
                  <a16:creationId xmlns:a16="http://schemas.microsoft.com/office/drawing/2014/main" id="{C79AF4DC-61C1-4C18-8222-4523C7CBC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7456" y="3687307"/>
              <a:ext cx="393524" cy="832076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Freeform: Shape 47">
              <a:extLst>
                <a:ext uri="{FF2B5EF4-FFF2-40B4-BE49-F238E27FC236}">
                  <a16:creationId xmlns:a16="http://schemas.microsoft.com/office/drawing/2014/main" id="{B47B12B7-3709-44ED-BB12-78B405B19D52}"/>
                </a:ext>
              </a:extLst>
            </p:cNvPr>
            <p:cNvSpPr>
              <a:spLocks/>
            </p:cNvSpPr>
            <p:nvPr/>
          </p:nvSpPr>
          <p:spPr bwMode="auto">
            <a:xfrm rot="252737">
              <a:off x="5364505" y="3327384"/>
              <a:ext cx="970533" cy="640919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1" name="Group 70">
            <a:extLst>
              <a:ext uri="{FF2B5EF4-FFF2-40B4-BE49-F238E27FC236}">
                <a16:creationId xmlns:a16="http://schemas.microsoft.com/office/drawing/2014/main" id="{A1393D48-7A59-440C-9F32-06BDCF0AC152}"/>
              </a:ext>
            </a:extLst>
          </p:cNvPr>
          <p:cNvGrpSpPr/>
          <p:nvPr/>
        </p:nvGrpSpPr>
        <p:grpSpPr>
          <a:xfrm>
            <a:off x="4534430" y="3627007"/>
            <a:ext cx="2475841" cy="983472"/>
            <a:chOff x="4410146" y="3865260"/>
            <a:chExt cx="2475841" cy="983472"/>
          </a:xfrm>
        </p:grpSpPr>
        <p:sp>
          <p:nvSpPr>
            <p:cNvPr id="78" name="TextBox 67">
              <a:extLst>
                <a:ext uri="{FF2B5EF4-FFF2-40B4-BE49-F238E27FC236}">
                  <a16:creationId xmlns:a16="http://schemas.microsoft.com/office/drawing/2014/main" id="{6356521F-0006-4E49-AFDE-9C41904E1E7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3865260"/>
              <a:ext cx="2475841" cy="270493"/>
            </a:xfrm>
            <a:prstGeom prst="rect">
              <a:avLst/>
            </a:prstGeom>
            <a:noFill/>
          </p:spPr>
          <p:txBody>
            <a:bodyPr wrap="none" lIns="0" tIns="0" rIns="288000" bIns="0" anchor="b" anchorCtr="0">
              <a:normAutofit/>
            </a:bodyPr>
            <a:lstStyle/>
            <a:p>
              <a:pPr algn="r" latinLnBrk="0"/>
              <a:r>
                <a:rPr lang="zh-CN" altLang="en-US" sz="1400">
                  <a:solidFill>
                    <a:schemeClr val="accent6">
                      <a:lumMod val="100000"/>
                    </a:schemeClr>
                  </a:solidFill>
                  <a:ea typeface="等线"/>
                </a:rPr>
                <a:t>PyEMD经验模态分析</a:t>
              </a:r>
              <a:endParaRPr lang="zh-CN" altLang="en-US" sz="1400">
                <a:solidFill>
                  <a:schemeClr val="accent6">
                    <a:lumMod val="100000"/>
                  </a:schemeClr>
                </a:solidFill>
                <a:effectLst/>
                <a:ea typeface="等线"/>
              </a:endParaRPr>
            </a:p>
          </p:txBody>
        </p:sp>
        <p:sp>
          <p:nvSpPr>
            <p:cNvPr id="79" name="TextBox 68">
              <a:extLst>
                <a:ext uri="{FF2B5EF4-FFF2-40B4-BE49-F238E27FC236}">
                  <a16:creationId xmlns:a16="http://schemas.microsoft.com/office/drawing/2014/main" id="{07E5AD22-B29A-440B-A8EC-03D6EBD7D92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4135753"/>
              <a:ext cx="2475841" cy="712979"/>
            </a:xfrm>
            <a:prstGeom prst="rect">
              <a:avLst/>
            </a:prstGeom>
            <a:noFill/>
          </p:spPr>
          <p:txBody>
            <a:bodyPr wrap="square" lIns="0" tIns="0" rIns="288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等线"/>
                </a:rPr>
                <a:t>将天气数据先进性EMD分解，获取其固有经验模态和白噪声</a:t>
              </a:r>
              <a:endParaRPr lang="zh-CN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等线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6741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75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25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75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3" grpId="0" animBg="1"/>
      <p:bldP spid="14" grpId="0" animBg="1"/>
      <p:bldP spid="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>
            <a:extLst>
              <a:ext uri="{FF2B5EF4-FFF2-40B4-BE49-F238E27FC236}">
                <a16:creationId xmlns:a16="http://schemas.microsoft.com/office/drawing/2014/main" id="{4E043E1C-4BF9-4390-BB3C-6971513A8469}"/>
              </a:ext>
            </a:extLst>
          </p:cNvPr>
          <p:cNvSpPr/>
          <p:nvPr/>
        </p:nvSpPr>
        <p:spPr>
          <a:xfrm>
            <a:off x="6997994" y="3731624"/>
            <a:ext cx="10374377" cy="105077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45967E9-D2E1-48CD-8C04-FA58FAC95CAF}"/>
              </a:ext>
            </a:extLst>
          </p:cNvPr>
          <p:cNvSpPr/>
          <p:nvPr/>
        </p:nvSpPr>
        <p:spPr>
          <a:xfrm>
            <a:off x="7347038" y="4193289"/>
            <a:ext cx="7870955" cy="78709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4068235-8C64-43C5-BB9B-F8E459BC19AC}"/>
              </a:ext>
            </a:extLst>
          </p:cNvPr>
          <p:cNvSpPr/>
          <p:nvPr/>
        </p:nvSpPr>
        <p:spPr>
          <a:xfrm>
            <a:off x="-6729681" y="-6004161"/>
            <a:ext cx="10374377" cy="10507727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E5BAB8-7F4E-4435-B416-3058180365AC}"/>
              </a:ext>
            </a:extLst>
          </p:cNvPr>
          <p:cNvSpPr txBox="1">
            <a:spLocks/>
          </p:cNvSpPr>
          <p:nvPr/>
        </p:nvSpPr>
        <p:spPr bwMode="auto">
          <a:xfrm>
            <a:off x="2585153" y="2998113"/>
            <a:ext cx="702169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2800" dirty="0">
                <a:solidFill>
                  <a:schemeClr val="dk1">
                    <a:lumMod val="100000"/>
                  </a:schemeClr>
                </a:solidFill>
              </a:rPr>
              <a:t>Vue.js + </a:t>
            </a:r>
            <a:r>
              <a:rPr lang="en-US" altLang="zh-CN" sz="2800" dirty="0" err="1">
                <a:solidFill>
                  <a:schemeClr val="dk1">
                    <a:lumMod val="100000"/>
                  </a:schemeClr>
                </a:solidFill>
              </a:rPr>
              <a:t>Vuex</a:t>
            </a:r>
            <a:r>
              <a:rPr lang="en-US" altLang="zh-CN" sz="2800" dirty="0">
                <a:solidFill>
                  <a:schemeClr val="dk1">
                    <a:lumMod val="100000"/>
                  </a:schemeClr>
                </a:solidFill>
              </a:rPr>
              <a:t> + webpack + </a:t>
            </a:r>
            <a:r>
              <a:rPr lang="en-US" altLang="zh-CN" sz="2800" dirty="0" err="1">
                <a:solidFill>
                  <a:schemeClr val="dk1">
                    <a:lumMod val="100000"/>
                  </a:schemeClr>
                </a:solidFill>
              </a:rPr>
              <a:t>echarts</a:t>
            </a:r>
            <a:endParaRPr lang="zh-CN" altLang="en-US" sz="280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 dirty="0"/>
              <a:t>前端</a:t>
            </a:r>
          </a:p>
        </p:txBody>
      </p:sp>
    </p:spTree>
    <p:extLst>
      <p:ext uri="{BB962C8B-B14F-4D97-AF65-F5344CB8AC3E}">
        <p14:creationId xmlns:p14="http://schemas.microsoft.com/office/powerpoint/2010/main" val="1663492141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5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>
            <a:extLst>
              <a:ext uri="{FF2B5EF4-FFF2-40B4-BE49-F238E27FC236}">
                <a16:creationId xmlns:a16="http://schemas.microsoft.com/office/drawing/2014/main" id="{4E043E1C-4BF9-4390-BB3C-6971513A8469}"/>
              </a:ext>
            </a:extLst>
          </p:cNvPr>
          <p:cNvSpPr/>
          <p:nvPr/>
        </p:nvSpPr>
        <p:spPr>
          <a:xfrm>
            <a:off x="6997994" y="3731624"/>
            <a:ext cx="10374377" cy="105077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45967E9-D2E1-48CD-8C04-FA58FAC95CAF}"/>
              </a:ext>
            </a:extLst>
          </p:cNvPr>
          <p:cNvSpPr/>
          <p:nvPr/>
        </p:nvSpPr>
        <p:spPr>
          <a:xfrm>
            <a:off x="7347038" y="4193289"/>
            <a:ext cx="7870955" cy="78709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4068235-8C64-43C5-BB9B-F8E459BC19AC}"/>
              </a:ext>
            </a:extLst>
          </p:cNvPr>
          <p:cNvSpPr/>
          <p:nvPr/>
        </p:nvSpPr>
        <p:spPr>
          <a:xfrm>
            <a:off x="-6729681" y="-6004161"/>
            <a:ext cx="10374377" cy="10507727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 dirty="0"/>
              <a:t>交互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05BC9B-58AB-4E85-8474-E88160D6DDD5}"/>
              </a:ext>
            </a:extLst>
          </p:cNvPr>
          <p:cNvSpPr txBox="1"/>
          <p:nvPr/>
        </p:nvSpPr>
        <p:spPr>
          <a:xfrm>
            <a:off x="5211373" y="5575465"/>
            <a:ext cx="4271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框架：</a:t>
            </a:r>
            <a:r>
              <a:rPr lang="en-US" altLang="zh-CN" dirty="0"/>
              <a:t>Element-</a:t>
            </a:r>
            <a:r>
              <a:rPr lang="en-US" altLang="zh-CN" dirty="0" err="1"/>
              <a:t>ui</a:t>
            </a:r>
            <a:endParaRPr lang="en-US" altLang="zh-CN" dirty="0"/>
          </a:p>
          <a:p>
            <a:r>
              <a:rPr lang="zh-CN" altLang="en-US" dirty="0"/>
              <a:t>美观且好用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89CB9E-226C-4406-8D16-AD9F505F7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236" y="1541408"/>
            <a:ext cx="4189681" cy="316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32017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B56E1D2-7FDF-4BA0-9063-E8EBAA1A1211}"/>
              </a:ext>
            </a:extLst>
          </p:cNvPr>
          <p:cNvGrpSpPr>
            <a:grpSpLocks noChangeAspect="1"/>
          </p:cNvGrpSpPr>
          <p:nvPr/>
        </p:nvGrpSpPr>
        <p:grpSpPr>
          <a:xfrm rot="21347263">
            <a:off x="8585017" y="1878146"/>
            <a:ext cx="2573444" cy="4111027"/>
            <a:chOff x="5364504" y="3327384"/>
            <a:chExt cx="970533" cy="1434434"/>
          </a:xfrm>
        </p:grpSpPr>
        <p:sp>
          <p:nvSpPr>
            <p:cNvPr id="65" name="Freeform: Shape 4">
              <a:extLst>
                <a:ext uri="{FF2B5EF4-FFF2-40B4-BE49-F238E27FC236}">
                  <a16:creationId xmlns:a16="http://schemas.microsoft.com/office/drawing/2014/main" id="{BAFDA467-8019-4053-BF77-1CD0A1E1F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0353" y="3650896"/>
              <a:ext cx="396760" cy="1110922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Freeform: Shape 5">
              <a:extLst>
                <a:ext uri="{FF2B5EF4-FFF2-40B4-BE49-F238E27FC236}">
                  <a16:creationId xmlns:a16="http://schemas.microsoft.com/office/drawing/2014/main" id="{6B12CB0A-A40F-4E74-B13F-D2A9576C2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504" y="3327384"/>
              <a:ext cx="970533" cy="640918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" name="Group 6">
            <a:extLst>
              <a:ext uri="{FF2B5EF4-FFF2-40B4-BE49-F238E27FC236}">
                <a16:creationId xmlns:a16="http://schemas.microsoft.com/office/drawing/2014/main" id="{133CB850-3DB7-48B6-BC5B-7129688CFD64}"/>
              </a:ext>
            </a:extLst>
          </p:cNvPr>
          <p:cNvGrpSpPr>
            <a:grpSpLocks noChangeAspect="1"/>
          </p:cNvGrpSpPr>
          <p:nvPr/>
        </p:nvGrpSpPr>
        <p:grpSpPr>
          <a:xfrm rot="20391580">
            <a:off x="7762834" y="4347051"/>
            <a:ext cx="830112" cy="1326089"/>
            <a:chOff x="5364504" y="3327384"/>
            <a:chExt cx="970533" cy="1434434"/>
          </a:xfrm>
        </p:grpSpPr>
        <p:sp>
          <p:nvSpPr>
            <p:cNvPr id="63" name="Freeform: Shape 7">
              <a:extLst>
                <a:ext uri="{FF2B5EF4-FFF2-40B4-BE49-F238E27FC236}">
                  <a16:creationId xmlns:a16="http://schemas.microsoft.com/office/drawing/2014/main" id="{4898F6B4-99C8-41E9-963D-14243843E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0353" y="3650896"/>
              <a:ext cx="396760" cy="1110922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Freeform: Shape 8">
              <a:extLst>
                <a:ext uri="{FF2B5EF4-FFF2-40B4-BE49-F238E27FC236}">
                  <a16:creationId xmlns:a16="http://schemas.microsoft.com/office/drawing/2014/main" id="{E1DA05FE-AFE5-43C9-9D39-D7BBC0A10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504" y="3327384"/>
              <a:ext cx="970533" cy="640918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6" name="TextBox 9">
            <a:extLst>
              <a:ext uri="{FF2B5EF4-FFF2-40B4-BE49-F238E27FC236}">
                <a16:creationId xmlns:a16="http://schemas.microsoft.com/office/drawing/2014/main" id="{6DBCF4BB-32C5-455D-BFF1-22A25361A4D3}"/>
              </a:ext>
            </a:extLst>
          </p:cNvPr>
          <p:cNvSpPr txBox="1"/>
          <p:nvPr/>
        </p:nvSpPr>
        <p:spPr>
          <a:xfrm>
            <a:off x="779032" y="6513339"/>
            <a:ext cx="439544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id-ID" sz="1200" b="1">
                <a:solidFill>
                  <a:schemeClr val="bg1">
                    <a:lumMod val="50000"/>
                  </a:schemeClr>
                </a:solidFill>
              </a:rPr>
              <a:t>216</a:t>
            </a:r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B1BDC0F5-8AD5-4D72-821F-2F77D280456F}"/>
              </a:ext>
            </a:extLst>
          </p:cNvPr>
          <p:cNvGrpSpPr/>
          <p:nvPr/>
        </p:nvGrpSpPr>
        <p:grpSpPr>
          <a:xfrm>
            <a:off x="7559912" y="2724790"/>
            <a:ext cx="2142494" cy="3143545"/>
            <a:chOff x="3563836" y="1789184"/>
            <a:chExt cx="2142494" cy="3143545"/>
          </a:xfrm>
        </p:grpSpPr>
        <p:sp>
          <p:nvSpPr>
            <p:cNvPr id="61" name="Freeform: Shape 11">
              <a:extLst>
                <a:ext uri="{FF2B5EF4-FFF2-40B4-BE49-F238E27FC236}">
                  <a16:creationId xmlns:a16="http://schemas.microsoft.com/office/drawing/2014/main" id="{13ADB1C2-D48A-43A5-9C0B-1BA5B29CD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728" y="2521660"/>
              <a:ext cx="1184170" cy="2411069"/>
            </a:xfrm>
            <a:custGeom>
              <a:avLst/>
              <a:gdLst/>
              <a:ahLst/>
              <a:cxnLst>
                <a:cxn ang="0">
                  <a:pos x="601" y="225"/>
                </a:cxn>
                <a:cxn ang="0">
                  <a:pos x="1116" y="1807"/>
                </a:cxn>
                <a:cxn ang="0">
                  <a:pos x="840" y="2351"/>
                </a:cxn>
                <a:cxn ang="0">
                  <a:pos x="296" y="2074"/>
                </a:cxn>
                <a:cxn ang="0">
                  <a:pos x="280" y="2007"/>
                </a:cxn>
                <a:cxn ang="0">
                  <a:pos x="25" y="362"/>
                </a:cxn>
                <a:cxn ang="0">
                  <a:pos x="273" y="23"/>
                </a:cxn>
                <a:cxn ang="0">
                  <a:pos x="601" y="225"/>
                </a:cxn>
              </a:cxnLst>
              <a:rect l="0" t="0" r="r" b="b"/>
              <a:pathLst>
                <a:path w="1190" h="2424">
                  <a:moveTo>
                    <a:pt x="601" y="225"/>
                  </a:moveTo>
                  <a:cubicBezTo>
                    <a:pt x="1116" y="1807"/>
                    <a:pt x="1116" y="1807"/>
                    <a:pt x="1116" y="1807"/>
                  </a:cubicBezTo>
                  <a:cubicBezTo>
                    <a:pt x="1190" y="2033"/>
                    <a:pt x="1066" y="2277"/>
                    <a:pt x="840" y="2351"/>
                  </a:cubicBezTo>
                  <a:cubicBezTo>
                    <a:pt x="613" y="2424"/>
                    <a:pt x="370" y="2300"/>
                    <a:pt x="296" y="2074"/>
                  </a:cubicBezTo>
                  <a:cubicBezTo>
                    <a:pt x="289" y="2052"/>
                    <a:pt x="283" y="2028"/>
                    <a:pt x="280" y="2007"/>
                  </a:cubicBezTo>
                  <a:cubicBezTo>
                    <a:pt x="25" y="362"/>
                    <a:pt x="25" y="362"/>
                    <a:pt x="25" y="362"/>
                  </a:cubicBezTo>
                  <a:cubicBezTo>
                    <a:pt x="0" y="200"/>
                    <a:pt x="111" y="48"/>
                    <a:pt x="273" y="23"/>
                  </a:cubicBezTo>
                  <a:cubicBezTo>
                    <a:pt x="419" y="0"/>
                    <a:pt x="557" y="88"/>
                    <a:pt x="601" y="2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Freeform: Shape 12">
              <a:extLst>
                <a:ext uri="{FF2B5EF4-FFF2-40B4-BE49-F238E27FC236}">
                  <a16:creationId xmlns:a16="http://schemas.microsoft.com/office/drawing/2014/main" id="{940D4AAF-B526-4764-9708-B1E5B17A1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836" y="1789184"/>
              <a:ext cx="2142494" cy="1519890"/>
            </a:xfrm>
            <a:custGeom>
              <a:avLst/>
              <a:gdLst/>
              <a:ahLst/>
              <a:cxnLst>
                <a:cxn ang="0">
                  <a:pos x="372" y="1528"/>
                </a:cxn>
                <a:cxn ang="0">
                  <a:pos x="43" y="1246"/>
                </a:cxn>
                <a:cxn ang="0">
                  <a:pos x="234" y="462"/>
                </a:cxn>
                <a:cxn ang="0">
                  <a:pos x="923" y="43"/>
                </a:cxn>
                <a:cxn ang="0">
                  <a:pos x="1706" y="234"/>
                </a:cxn>
                <a:cxn ang="0">
                  <a:pos x="2125" y="923"/>
                </a:cxn>
                <a:cxn ang="0">
                  <a:pos x="1847" y="1304"/>
                </a:cxn>
                <a:cxn ang="0">
                  <a:pos x="1466" y="1025"/>
                </a:cxn>
                <a:cxn ang="0">
                  <a:pos x="1312" y="772"/>
                </a:cxn>
                <a:cxn ang="0">
                  <a:pos x="1025" y="702"/>
                </a:cxn>
                <a:cxn ang="0">
                  <a:pos x="702" y="1143"/>
                </a:cxn>
                <a:cxn ang="0">
                  <a:pos x="424" y="1524"/>
                </a:cxn>
                <a:cxn ang="0">
                  <a:pos x="372" y="1528"/>
                </a:cxn>
              </a:cxnLst>
              <a:rect l="0" t="0" r="r" b="b"/>
              <a:pathLst>
                <a:path w="2154" h="1528">
                  <a:moveTo>
                    <a:pt x="372" y="1528"/>
                  </a:moveTo>
                  <a:cubicBezTo>
                    <a:pt x="210" y="1528"/>
                    <a:pt x="68" y="1410"/>
                    <a:pt x="43" y="1246"/>
                  </a:cubicBezTo>
                  <a:cubicBezTo>
                    <a:pt x="0" y="967"/>
                    <a:pt x="67" y="689"/>
                    <a:pt x="234" y="462"/>
                  </a:cubicBezTo>
                  <a:cubicBezTo>
                    <a:pt x="400" y="235"/>
                    <a:pt x="645" y="86"/>
                    <a:pt x="923" y="43"/>
                  </a:cubicBezTo>
                  <a:cubicBezTo>
                    <a:pt x="1201" y="0"/>
                    <a:pt x="1479" y="67"/>
                    <a:pt x="1706" y="234"/>
                  </a:cubicBezTo>
                  <a:cubicBezTo>
                    <a:pt x="1933" y="400"/>
                    <a:pt x="2082" y="645"/>
                    <a:pt x="2125" y="923"/>
                  </a:cubicBezTo>
                  <a:cubicBezTo>
                    <a:pt x="2154" y="1105"/>
                    <a:pt x="2029" y="1275"/>
                    <a:pt x="1847" y="1304"/>
                  </a:cubicBezTo>
                  <a:cubicBezTo>
                    <a:pt x="1665" y="1332"/>
                    <a:pt x="1494" y="1207"/>
                    <a:pt x="1466" y="1025"/>
                  </a:cubicBezTo>
                  <a:cubicBezTo>
                    <a:pt x="1450" y="923"/>
                    <a:pt x="1395" y="833"/>
                    <a:pt x="1312" y="772"/>
                  </a:cubicBezTo>
                  <a:cubicBezTo>
                    <a:pt x="1229" y="711"/>
                    <a:pt x="1127" y="687"/>
                    <a:pt x="1025" y="702"/>
                  </a:cubicBezTo>
                  <a:cubicBezTo>
                    <a:pt x="814" y="735"/>
                    <a:pt x="670" y="933"/>
                    <a:pt x="702" y="1143"/>
                  </a:cubicBezTo>
                  <a:cubicBezTo>
                    <a:pt x="731" y="1325"/>
                    <a:pt x="606" y="1496"/>
                    <a:pt x="424" y="1524"/>
                  </a:cubicBezTo>
                  <a:cubicBezTo>
                    <a:pt x="406" y="1527"/>
                    <a:pt x="389" y="1528"/>
                    <a:pt x="372" y="152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" name="Group 13">
            <a:extLst>
              <a:ext uri="{FF2B5EF4-FFF2-40B4-BE49-F238E27FC236}">
                <a16:creationId xmlns:a16="http://schemas.microsoft.com/office/drawing/2014/main" id="{4FA34192-FB24-44DF-BC0E-9A5AE8722EDE}"/>
              </a:ext>
            </a:extLst>
          </p:cNvPr>
          <p:cNvGrpSpPr>
            <a:grpSpLocks noChangeAspect="1"/>
          </p:cNvGrpSpPr>
          <p:nvPr/>
        </p:nvGrpSpPr>
        <p:grpSpPr>
          <a:xfrm>
            <a:off x="9193396" y="3755273"/>
            <a:ext cx="1193311" cy="1763698"/>
            <a:chOff x="5364504" y="3327384"/>
            <a:chExt cx="970533" cy="1434434"/>
          </a:xfrm>
        </p:grpSpPr>
        <p:sp>
          <p:nvSpPr>
            <p:cNvPr id="59" name="Freeform: Shape 14">
              <a:extLst>
                <a:ext uri="{FF2B5EF4-FFF2-40B4-BE49-F238E27FC236}">
                  <a16:creationId xmlns:a16="http://schemas.microsoft.com/office/drawing/2014/main" id="{6C0D7AA6-3722-45EB-83EA-8D5B49B3E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0353" y="3650896"/>
              <a:ext cx="396760" cy="1110922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Freeform: Shape 15">
              <a:extLst>
                <a:ext uri="{FF2B5EF4-FFF2-40B4-BE49-F238E27FC236}">
                  <a16:creationId xmlns:a16="http://schemas.microsoft.com/office/drawing/2014/main" id="{6A8A225D-7E2E-4D79-A74B-AF6E13DEB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504" y="3327384"/>
              <a:ext cx="970533" cy="640918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9" name="Group 16">
            <a:extLst>
              <a:ext uri="{FF2B5EF4-FFF2-40B4-BE49-F238E27FC236}">
                <a16:creationId xmlns:a16="http://schemas.microsoft.com/office/drawing/2014/main" id="{35A6526C-D1DD-40EC-B680-ECFE064F59C0}"/>
              </a:ext>
            </a:extLst>
          </p:cNvPr>
          <p:cNvGrpSpPr/>
          <p:nvPr/>
        </p:nvGrpSpPr>
        <p:grpSpPr>
          <a:xfrm>
            <a:off x="9930734" y="3103913"/>
            <a:ext cx="1867814" cy="2740684"/>
            <a:chOff x="5987109" y="2118798"/>
            <a:chExt cx="1867814" cy="2740684"/>
          </a:xfrm>
        </p:grpSpPr>
        <p:sp>
          <p:nvSpPr>
            <p:cNvPr id="57" name="Freeform: Shape 17">
              <a:extLst>
                <a:ext uri="{FF2B5EF4-FFF2-40B4-BE49-F238E27FC236}">
                  <a16:creationId xmlns:a16="http://schemas.microsoft.com/office/drawing/2014/main" id="{2FBDC891-4E84-4E0F-BCCE-49D529AE9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8542" y="2753611"/>
              <a:ext cx="1001051" cy="2105871"/>
            </a:xfrm>
            <a:custGeom>
              <a:avLst/>
              <a:gdLst/>
              <a:ahLst/>
              <a:cxnLst>
                <a:cxn ang="0">
                  <a:pos x="991" y="330"/>
                </a:cxn>
                <a:cxn ang="0">
                  <a:pos x="777" y="1770"/>
                </a:cxn>
                <a:cxn ang="0">
                  <a:pos x="348" y="2088"/>
                </a:cxn>
                <a:cxn ang="0">
                  <a:pos x="30" y="1659"/>
                </a:cxn>
                <a:cxn ang="0">
                  <a:pos x="44" y="1600"/>
                </a:cxn>
                <a:cxn ang="0">
                  <a:pos x="486" y="213"/>
                </a:cxn>
                <a:cxn ang="0">
                  <a:pos x="813" y="44"/>
                </a:cxn>
                <a:cxn ang="0">
                  <a:pos x="991" y="330"/>
                </a:cxn>
              </a:cxnLst>
              <a:rect l="0" t="0" r="r" b="b"/>
              <a:pathLst>
                <a:path w="1010" h="2119">
                  <a:moveTo>
                    <a:pt x="991" y="330"/>
                  </a:moveTo>
                  <a:cubicBezTo>
                    <a:pt x="777" y="1770"/>
                    <a:pt x="777" y="1770"/>
                    <a:pt x="777" y="1770"/>
                  </a:cubicBezTo>
                  <a:cubicBezTo>
                    <a:pt x="746" y="1977"/>
                    <a:pt x="554" y="2119"/>
                    <a:pt x="348" y="2088"/>
                  </a:cubicBezTo>
                  <a:cubicBezTo>
                    <a:pt x="142" y="2057"/>
                    <a:pt x="0" y="1865"/>
                    <a:pt x="30" y="1659"/>
                  </a:cubicBezTo>
                  <a:cubicBezTo>
                    <a:pt x="33" y="1640"/>
                    <a:pt x="38" y="1619"/>
                    <a:pt x="44" y="1600"/>
                  </a:cubicBezTo>
                  <a:cubicBezTo>
                    <a:pt x="486" y="213"/>
                    <a:pt x="486" y="213"/>
                    <a:pt x="486" y="213"/>
                  </a:cubicBezTo>
                  <a:cubicBezTo>
                    <a:pt x="530" y="76"/>
                    <a:pt x="676" y="0"/>
                    <a:pt x="813" y="44"/>
                  </a:cubicBezTo>
                  <a:cubicBezTo>
                    <a:pt x="936" y="83"/>
                    <a:pt x="1010" y="206"/>
                    <a:pt x="991" y="33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Freeform: Shape 18">
              <a:extLst>
                <a:ext uri="{FF2B5EF4-FFF2-40B4-BE49-F238E27FC236}">
                  <a16:creationId xmlns:a16="http://schemas.microsoft.com/office/drawing/2014/main" id="{77F4BFAA-4577-4490-B4F2-BC3AC6755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7109" y="2118798"/>
              <a:ext cx="1867814" cy="1428328"/>
            </a:xfrm>
            <a:custGeom>
              <a:avLst/>
              <a:gdLst/>
              <a:ahLst/>
              <a:cxnLst>
                <a:cxn ang="0">
                  <a:pos x="1528" y="1437"/>
                </a:cxn>
                <a:cxn ang="0">
                  <a:pos x="1439" y="1423"/>
                </a:cxn>
                <a:cxn ang="0">
                  <a:pos x="1250" y="1056"/>
                </a:cxn>
                <a:cxn ang="0">
                  <a:pos x="1030" y="631"/>
                </a:cxn>
                <a:cxn ang="0">
                  <a:pos x="606" y="850"/>
                </a:cxn>
                <a:cxn ang="0">
                  <a:pos x="239" y="1040"/>
                </a:cxn>
                <a:cxn ang="0">
                  <a:pos x="49" y="673"/>
                </a:cxn>
                <a:cxn ang="0">
                  <a:pos x="505" y="134"/>
                </a:cxn>
                <a:cxn ang="0">
                  <a:pos x="1208" y="75"/>
                </a:cxn>
                <a:cxn ang="0">
                  <a:pos x="1747" y="530"/>
                </a:cxn>
                <a:cxn ang="0">
                  <a:pos x="1806" y="1233"/>
                </a:cxn>
                <a:cxn ang="0">
                  <a:pos x="1528" y="1437"/>
                </a:cxn>
              </a:cxnLst>
              <a:rect l="0" t="0" r="r" b="b"/>
              <a:pathLst>
                <a:path w="1881" h="1437">
                  <a:moveTo>
                    <a:pt x="1528" y="1437"/>
                  </a:moveTo>
                  <a:cubicBezTo>
                    <a:pt x="1499" y="1437"/>
                    <a:pt x="1469" y="1432"/>
                    <a:pt x="1439" y="1423"/>
                  </a:cubicBezTo>
                  <a:cubicBezTo>
                    <a:pt x="1285" y="1374"/>
                    <a:pt x="1201" y="1209"/>
                    <a:pt x="1250" y="1056"/>
                  </a:cubicBezTo>
                  <a:cubicBezTo>
                    <a:pt x="1306" y="878"/>
                    <a:pt x="1208" y="688"/>
                    <a:pt x="1030" y="631"/>
                  </a:cubicBezTo>
                  <a:cubicBezTo>
                    <a:pt x="853" y="574"/>
                    <a:pt x="662" y="673"/>
                    <a:pt x="606" y="850"/>
                  </a:cubicBezTo>
                  <a:cubicBezTo>
                    <a:pt x="557" y="1004"/>
                    <a:pt x="392" y="1089"/>
                    <a:pt x="239" y="1040"/>
                  </a:cubicBezTo>
                  <a:cubicBezTo>
                    <a:pt x="85" y="991"/>
                    <a:pt x="0" y="827"/>
                    <a:pt x="49" y="673"/>
                  </a:cubicBezTo>
                  <a:cubicBezTo>
                    <a:pt x="124" y="438"/>
                    <a:pt x="286" y="247"/>
                    <a:pt x="505" y="134"/>
                  </a:cubicBezTo>
                  <a:cubicBezTo>
                    <a:pt x="723" y="21"/>
                    <a:pt x="973" y="0"/>
                    <a:pt x="1208" y="75"/>
                  </a:cubicBezTo>
                  <a:cubicBezTo>
                    <a:pt x="1442" y="149"/>
                    <a:pt x="1634" y="311"/>
                    <a:pt x="1747" y="530"/>
                  </a:cubicBezTo>
                  <a:cubicBezTo>
                    <a:pt x="1860" y="749"/>
                    <a:pt x="1881" y="998"/>
                    <a:pt x="1806" y="1233"/>
                  </a:cubicBezTo>
                  <a:cubicBezTo>
                    <a:pt x="1767" y="1357"/>
                    <a:pt x="1652" y="1437"/>
                    <a:pt x="1528" y="1437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0" name="Group 19">
            <a:extLst>
              <a:ext uri="{FF2B5EF4-FFF2-40B4-BE49-F238E27FC236}">
                <a16:creationId xmlns:a16="http://schemas.microsoft.com/office/drawing/2014/main" id="{7BD71E52-730C-4641-B41A-43F59E75569E}"/>
              </a:ext>
            </a:extLst>
          </p:cNvPr>
          <p:cNvGrpSpPr>
            <a:grpSpLocks noChangeAspect="1"/>
          </p:cNvGrpSpPr>
          <p:nvPr/>
        </p:nvGrpSpPr>
        <p:grpSpPr>
          <a:xfrm rot="957862">
            <a:off x="10967754" y="4198667"/>
            <a:ext cx="581077" cy="928262"/>
            <a:chOff x="5364504" y="3327385"/>
            <a:chExt cx="970533" cy="1434436"/>
          </a:xfrm>
        </p:grpSpPr>
        <p:sp>
          <p:nvSpPr>
            <p:cNvPr id="55" name="Freeform: Shape 20">
              <a:extLst>
                <a:ext uri="{FF2B5EF4-FFF2-40B4-BE49-F238E27FC236}">
                  <a16:creationId xmlns:a16="http://schemas.microsoft.com/office/drawing/2014/main" id="{A16AAC9A-62E7-482E-9C64-8242EB6A40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90353" y="3650898"/>
              <a:ext cx="396760" cy="1110923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Freeform: Shape 21">
              <a:extLst>
                <a:ext uri="{FF2B5EF4-FFF2-40B4-BE49-F238E27FC236}">
                  <a16:creationId xmlns:a16="http://schemas.microsoft.com/office/drawing/2014/main" id="{7B783EF7-4C97-4848-A614-8164EB491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504" y="3327385"/>
              <a:ext cx="970533" cy="640918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1" name="Freeform: Shape 22">
            <a:extLst>
              <a:ext uri="{FF2B5EF4-FFF2-40B4-BE49-F238E27FC236}">
                <a16:creationId xmlns:a16="http://schemas.microsoft.com/office/drawing/2014/main" id="{C0E7C08B-D6FE-4F20-8D11-60E0E06E5579}"/>
              </a:ext>
            </a:extLst>
          </p:cNvPr>
          <p:cNvSpPr>
            <a:spLocks/>
          </p:cNvSpPr>
          <p:nvPr/>
        </p:nvSpPr>
        <p:spPr bwMode="auto">
          <a:xfrm>
            <a:off x="8011600" y="4630684"/>
            <a:ext cx="4918075" cy="1258888"/>
          </a:xfrm>
          <a:custGeom>
            <a:avLst/>
            <a:gdLst>
              <a:gd name="T0" fmla="*/ 2171 w 2171"/>
              <a:gd name="T1" fmla="*/ 556 h 556"/>
              <a:gd name="T2" fmla="*/ 0 w 2171"/>
              <a:gd name="T3" fmla="*/ 556 h 556"/>
              <a:gd name="T4" fmla="*/ 1113 w 2171"/>
              <a:gd name="T5" fmla="*/ 0 h 556"/>
              <a:gd name="T6" fmla="*/ 2171 w 2171"/>
              <a:gd name="T7" fmla="*/ 556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556">
                <a:moveTo>
                  <a:pt x="2171" y="556"/>
                </a:moveTo>
                <a:cubicBezTo>
                  <a:pt x="0" y="556"/>
                  <a:pt x="0" y="556"/>
                  <a:pt x="0" y="556"/>
                </a:cubicBezTo>
                <a:cubicBezTo>
                  <a:pt x="0" y="556"/>
                  <a:pt x="514" y="0"/>
                  <a:pt x="1113" y="0"/>
                </a:cubicBezTo>
                <a:cubicBezTo>
                  <a:pt x="1712" y="0"/>
                  <a:pt x="2171" y="556"/>
                  <a:pt x="2171" y="556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D2797D67-E274-431D-8617-5817642EC568}"/>
              </a:ext>
            </a:extLst>
          </p:cNvPr>
          <p:cNvGrpSpPr/>
          <p:nvPr/>
        </p:nvGrpSpPr>
        <p:grpSpPr>
          <a:xfrm>
            <a:off x="6503783" y="5124397"/>
            <a:ext cx="4289117" cy="876300"/>
            <a:chOff x="6503783" y="5124397"/>
            <a:chExt cx="4289117" cy="876300"/>
          </a:xfrm>
        </p:grpSpPr>
        <p:sp>
          <p:nvSpPr>
            <p:cNvPr id="51" name="Freeform: Shape 24">
              <a:extLst>
                <a:ext uri="{FF2B5EF4-FFF2-40B4-BE49-F238E27FC236}">
                  <a16:creationId xmlns:a16="http://schemas.microsoft.com/office/drawing/2014/main" id="{EE29F024-3A47-42C3-92DF-F1911C8DB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0625" y="5124397"/>
              <a:ext cx="2176463" cy="876300"/>
            </a:xfrm>
            <a:custGeom>
              <a:avLst/>
              <a:gdLst>
                <a:gd name="T0" fmla="*/ 961 w 961"/>
                <a:gd name="T1" fmla="*/ 157 h 387"/>
                <a:gd name="T2" fmla="*/ 355 w 961"/>
                <a:gd name="T3" fmla="*/ 0 h 387"/>
                <a:gd name="T4" fmla="*/ 313 w 961"/>
                <a:gd name="T5" fmla="*/ 1 h 387"/>
                <a:gd name="T6" fmla="*/ 90 w 961"/>
                <a:gd name="T7" fmla="*/ 224 h 387"/>
                <a:gd name="T8" fmla="*/ 0 w 961"/>
                <a:gd name="T9" fmla="*/ 387 h 387"/>
                <a:gd name="T10" fmla="*/ 805 w 961"/>
                <a:gd name="T11" fmla="*/ 387 h 387"/>
                <a:gd name="T12" fmla="*/ 961 w 961"/>
                <a:gd name="T13" fmla="*/ 15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1" h="387">
                  <a:moveTo>
                    <a:pt x="961" y="157"/>
                  </a:moveTo>
                  <a:cubicBezTo>
                    <a:pt x="796" y="73"/>
                    <a:pt x="585" y="0"/>
                    <a:pt x="355" y="0"/>
                  </a:cubicBezTo>
                  <a:cubicBezTo>
                    <a:pt x="341" y="0"/>
                    <a:pt x="327" y="0"/>
                    <a:pt x="313" y="1"/>
                  </a:cubicBezTo>
                  <a:cubicBezTo>
                    <a:pt x="227" y="61"/>
                    <a:pt x="152" y="134"/>
                    <a:pt x="90" y="224"/>
                  </a:cubicBezTo>
                  <a:cubicBezTo>
                    <a:pt x="55" y="277"/>
                    <a:pt x="25" y="331"/>
                    <a:pt x="0" y="387"/>
                  </a:cubicBezTo>
                  <a:cubicBezTo>
                    <a:pt x="805" y="387"/>
                    <a:pt x="805" y="387"/>
                    <a:pt x="805" y="387"/>
                  </a:cubicBezTo>
                  <a:cubicBezTo>
                    <a:pt x="838" y="296"/>
                    <a:pt x="880" y="209"/>
                    <a:pt x="961" y="157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2" name="Group 25">
              <a:extLst>
                <a:ext uri="{FF2B5EF4-FFF2-40B4-BE49-F238E27FC236}">
                  <a16:creationId xmlns:a16="http://schemas.microsoft.com/office/drawing/2014/main" id="{8663B214-0B6C-4EF9-8FEA-8E04CACC27C1}"/>
                </a:ext>
              </a:extLst>
            </p:cNvPr>
            <p:cNvGrpSpPr/>
            <p:nvPr/>
          </p:nvGrpSpPr>
          <p:grpSpPr>
            <a:xfrm>
              <a:off x="6503783" y="5125984"/>
              <a:ext cx="4289117" cy="874713"/>
              <a:chOff x="6503783" y="5125984"/>
              <a:chExt cx="4289117" cy="874713"/>
            </a:xfrm>
          </p:grpSpPr>
          <p:sp>
            <p:nvSpPr>
              <p:cNvPr id="53" name="Freeform: Shape 26">
                <a:extLst>
                  <a:ext uri="{FF2B5EF4-FFF2-40B4-BE49-F238E27FC236}">
                    <a16:creationId xmlns:a16="http://schemas.microsoft.com/office/drawing/2014/main" id="{5B45972C-E35D-4E40-BE88-FD2C09CB7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3783" y="5125984"/>
                <a:ext cx="2062163" cy="874713"/>
              </a:xfrm>
              <a:custGeom>
                <a:avLst/>
                <a:gdLst>
                  <a:gd name="T0" fmla="*/ 911 w 911"/>
                  <a:gd name="T1" fmla="*/ 0 h 386"/>
                  <a:gd name="T2" fmla="*/ 0 w 911"/>
                  <a:gd name="T3" fmla="*/ 386 h 386"/>
                  <a:gd name="T4" fmla="*/ 598 w 911"/>
                  <a:gd name="T5" fmla="*/ 386 h 386"/>
                  <a:gd name="T6" fmla="*/ 688 w 911"/>
                  <a:gd name="T7" fmla="*/ 223 h 386"/>
                  <a:gd name="T8" fmla="*/ 911 w 911"/>
                  <a:gd name="T9" fmla="*/ 0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1" h="386">
                    <a:moveTo>
                      <a:pt x="911" y="0"/>
                    </a:moveTo>
                    <a:cubicBezTo>
                      <a:pt x="404" y="19"/>
                      <a:pt x="0" y="386"/>
                      <a:pt x="0" y="386"/>
                    </a:cubicBezTo>
                    <a:cubicBezTo>
                      <a:pt x="598" y="386"/>
                      <a:pt x="598" y="386"/>
                      <a:pt x="598" y="386"/>
                    </a:cubicBezTo>
                    <a:cubicBezTo>
                      <a:pt x="623" y="330"/>
                      <a:pt x="653" y="276"/>
                      <a:pt x="688" y="223"/>
                    </a:cubicBezTo>
                    <a:cubicBezTo>
                      <a:pt x="750" y="133"/>
                      <a:pt x="825" y="60"/>
                      <a:pt x="911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Freeform: Shape 27">
                <a:extLst>
                  <a:ext uri="{FF2B5EF4-FFF2-40B4-BE49-F238E27FC236}">
                    <a16:creationId xmlns:a16="http://schemas.microsoft.com/office/drawing/2014/main" id="{FDCBAF98-DA40-4826-B3EE-6665C7BCD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3075" y="5479997"/>
                <a:ext cx="1139825" cy="520700"/>
              </a:xfrm>
              <a:custGeom>
                <a:avLst/>
                <a:gdLst>
                  <a:gd name="T0" fmla="*/ 156 w 503"/>
                  <a:gd name="T1" fmla="*/ 0 h 230"/>
                  <a:gd name="T2" fmla="*/ 0 w 503"/>
                  <a:gd name="T3" fmla="*/ 230 h 230"/>
                  <a:gd name="T4" fmla="*/ 503 w 503"/>
                  <a:gd name="T5" fmla="*/ 230 h 230"/>
                  <a:gd name="T6" fmla="*/ 156 w 503"/>
                  <a:gd name="T7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3" h="230">
                    <a:moveTo>
                      <a:pt x="156" y="0"/>
                    </a:moveTo>
                    <a:cubicBezTo>
                      <a:pt x="75" y="52"/>
                      <a:pt x="33" y="139"/>
                      <a:pt x="0" y="230"/>
                    </a:cubicBezTo>
                    <a:cubicBezTo>
                      <a:pt x="503" y="230"/>
                      <a:pt x="503" y="230"/>
                      <a:pt x="503" y="230"/>
                    </a:cubicBezTo>
                    <a:cubicBezTo>
                      <a:pt x="503" y="230"/>
                      <a:pt x="368" y="107"/>
                      <a:pt x="156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3" name="Freeform: Shape 28">
            <a:extLst>
              <a:ext uri="{FF2B5EF4-FFF2-40B4-BE49-F238E27FC236}">
                <a16:creationId xmlns:a16="http://schemas.microsoft.com/office/drawing/2014/main" id="{DCD50EAE-DBEE-4A79-94E1-72A841720D19}"/>
              </a:ext>
            </a:extLst>
          </p:cNvPr>
          <p:cNvSpPr>
            <a:spLocks/>
          </p:cNvSpPr>
          <p:nvPr/>
        </p:nvSpPr>
        <p:spPr bwMode="auto">
          <a:xfrm>
            <a:off x="0" y="4310854"/>
            <a:ext cx="12191999" cy="2558699"/>
          </a:xfrm>
          <a:custGeom>
            <a:avLst/>
            <a:gdLst>
              <a:gd name="T0" fmla="*/ 0 w 3200"/>
              <a:gd name="T1" fmla="*/ 120 h 1100"/>
              <a:gd name="T2" fmla="*/ 1504 w 3200"/>
              <a:gd name="T3" fmla="*/ 471 h 1100"/>
              <a:gd name="T4" fmla="*/ 3200 w 3200"/>
              <a:gd name="T5" fmla="*/ 811 h 1100"/>
              <a:gd name="T6" fmla="*/ 3200 w 3200"/>
              <a:gd name="T7" fmla="*/ 1100 h 1100"/>
              <a:gd name="T8" fmla="*/ 0 w 3200"/>
              <a:gd name="T9" fmla="*/ 1100 h 1100"/>
              <a:gd name="T10" fmla="*/ 0 w 3200"/>
              <a:gd name="T11" fmla="*/ 120 h 1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00" h="1100">
                <a:moveTo>
                  <a:pt x="0" y="120"/>
                </a:moveTo>
                <a:cubicBezTo>
                  <a:pt x="0" y="120"/>
                  <a:pt x="753" y="0"/>
                  <a:pt x="1504" y="471"/>
                </a:cubicBezTo>
                <a:cubicBezTo>
                  <a:pt x="2255" y="942"/>
                  <a:pt x="3200" y="811"/>
                  <a:pt x="3200" y="811"/>
                </a:cubicBezTo>
                <a:cubicBezTo>
                  <a:pt x="3200" y="1100"/>
                  <a:pt x="3200" y="1100"/>
                  <a:pt x="3200" y="1100"/>
                </a:cubicBezTo>
                <a:cubicBezTo>
                  <a:pt x="0" y="1100"/>
                  <a:pt x="0" y="1100"/>
                  <a:pt x="0" y="1100"/>
                </a:cubicBezTo>
                <a:cubicBezTo>
                  <a:pt x="0" y="120"/>
                  <a:pt x="0" y="120"/>
                  <a:pt x="0" y="12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Freeform: Shape 29">
            <a:extLst>
              <a:ext uri="{FF2B5EF4-FFF2-40B4-BE49-F238E27FC236}">
                <a16:creationId xmlns:a16="http://schemas.microsoft.com/office/drawing/2014/main" id="{0352FF01-C64B-495F-A13F-8B45E3E03EE0}"/>
              </a:ext>
            </a:extLst>
          </p:cNvPr>
          <p:cNvSpPr>
            <a:spLocks/>
          </p:cNvSpPr>
          <p:nvPr/>
        </p:nvSpPr>
        <p:spPr bwMode="auto">
          <a:xfrm>
            <a:off x="-133351" y="5249742"/>
            <a:ext cx="12458702" cy="1696011"/>
          </a:xfrm>
          <a:custGeom>
            <a:avLst/>
            <a:gdLst>
              <a:gd name="T0" fmla="*/ 3200 w 3200"/>
              <a:gd name="T1" fmla="*/ 90 h 576"/>
              <a:gd name="T2" fmla="*/ 1743 w 3200"/>
              <a:gd name="T3" fmla="*/ 288 h 576"/>
              <a:gd name="T4" fmla="*/ 0 w 3200"/>
              <a:gd name="T5" fmla="*/ 238 h 576"/>
              <a:gd name="T6" fmla="*/ 0 w 3200"/>
              <a:gd name="T7" fmla="*/ 550 h 576"/>
              <a:gd name="T8" fmla="*/ 3200 w 3200"/>
              <a:gd name="T9" fmla="*/ 550 h 576"/>
              <a:gd name="T10" fmla="*/ 3200 w 3200"/>
              <a:gd name="T11" fmla="*/ 9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00" h="576">
                <a:moveTo>
                  <a:pt x="3200" y="90"/>
                </a:moveTo>
                <a:cubicBezTo>
                  <a:pt x="3200" y="90"/>
                  <a:pt x="2831" y="0"/>
                  <a:pt x="1743" y="288"/>
                </a:cubicBezTo>
                <a:cubicBezTo>
                  <a:pt x="654" y="576"/>
                  <a:pt x="0" y="238"/>
                  <a:pt x="0" y="238"/>
                </a:cubicBezTo>
                <a:cubicBezTo>
                  <a:pt x="0" y="550"/>
                  <a:pt x="0" y="550"/>
                  <a:pt x="0" y="550"/>
                </a:cubicBezTo>
                <a:cubicBezTo>
                  <a:pt x="3200" y="550"/>
                  <a:pt x="3200" y="550"/>
                  <a:pt x="3200" y="550"/>
                </a:cubicBezTo>
                <a:cubicBezTo>
                  <a:pt x="3200" y="90"/>
                  <a:pt x="3200" y="90"/>
                  <a:pt x="3200" y="90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15" name="Group 30">
            <a:extLst>
              <a:ext uri="{FF2B5EF4-FFF2-40B4-BE49-F238E27FC236}">
                <a16:creationId xmlns:a16="http://schemas.microsoft.com/office/drawing/2014/main" id="{C42A4F4D-5665-44BE-AE9E-00A87414B9A5}"/>
              </a:ext>
            </a:extLst>
          </p:cNvPr>
          <p:cNvGrpSpPr>
            <a:grpSpLocks noChangeAspect="1"/>
          </p:cNvGrpSpPr>
          <p:nvPr/>
        </p:nvGrpSpPr>
        <p:grpSpPr>
          <a:xfrm rot="21347263">
            <a:off x="3598329" y="1606374"/>
            <a:ext cx="335680" cy="445611"/>
            <a:chOff x="5364505" y="3327384"/>
            <a:chExt cx="970533" cy="1191999"/>
          </a:xfrm>
        </p:grpSpPr>
        <p:sp>
          <p:nvSpPr>
            <p:cNvPr id="49" name="Freeform: Shape 31">
              <a:extLst>
                <a:ext uri="{FF2B5EF4-FFF2-40B4-BE49-F238E27FC236}">
                  <a16:creationId xmlns:a16="http://schemas.microsoft.com/office/drawing/2014/main" id="{EF7F1E42-DB6F-4FC0-830A-0BC0C408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7456" y="3687307"/>
              <a:ext cx="393524" cy="832076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Freeform: Shape 32">
              <a:extLst>
                <a:ext uri="{FF2B5EF4-FFF2-40B4-BE49-F238E27FC236}">
                  <a16:creationId xmlns:a16="http://schemas.microsoft.com/office/drawing/2014/main" id="{C61AA774-F720-4A9A-AE38-42194E848569}"/>
                </a:ext>
              </a:extLst>
            </p:cNvPr>
            <p:cNvSpPr>
              <a:spLocks/>
            </p:cNvSpPr>
            <p:nvPr/>
          </p:nvSpPr>
          <p:spPr bwMode="auto">
            <a:xfrm rot="252737">
              <a:off x="5364505" y="3327384"/>
              <a:ext cx="970533" cy="640919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6" name="Group 33">
            <a:extLst>
              <a:ext uri="{FF2B5EF4-FFF2-40B4-BE49-F238E27FC236}">
                <a16:creationId xmlns:a16="http://schemas.microsoft.com/office/drawing/2014/main" id="{BA030743-48A5-4C48-97A6-82588A89BDC7}"/>
              </a:ext>
            </a:extLst>
          </p:cNvPr>
          <p:cNvGrpSpPr>
            <a:grpSpLocks noChangeAspect="1"/>
          </p:cNvGrpSpPr>
          <p:nvPr/>
        </p:nvGrpSpPr>
        <p:grpSpPr>
          <a:xfrm rot="21347263">
            <a:off x="3568896" y="2676914"/>
            <a:ext cx="335680" cy="445611"/>
            <a:chOff x="5364505" y="3327384"/>
            <a:chExt cx="970533" cy="1191999"/>
          </a:xfrm>
        </p:grpSpPr>
        <p:sp>
          <p:nvSpPr>
            <p:cNvPr id="47" name="Freeform: Shape 34">
              <a:extLst>
                <a:ext uri="{FF2B5EF4-FFF2-40B4-BE49-F238E27FC236}">
                  <a16:creationId xmlns:a16="http://schemas.microsoft.com/office/drawing/2014/main" id="{6DC3DC7C-CBC2-4DF3-A13F-B233F5B76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7456" y="3687307"/>
              <a:ext cx="393524" cy="832076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Freeform: Shape 35">
              <a:extLst>
                <a:ext uri="{FF2B5EF4-FFF2-40B4-BE49-F238E27FC236}">
                  <a16:creationId xmlns:a16="http://schemas.microsoft.com/office/drawing/2014/main" id="{4CFCC172-108B-4E17-8A7A-D839A1BD7C83}"/>
                </a:ext>
              </a:extLst>
            </p:cNvPr>
            <p:cNvSpPr>
              <a:spLocks/>
            </p:cNvSpPr>
            <p:nvPr/>
          </p:nvSpPr>
          <p:spPr bwMode="auto">
            <a:xfrm rot="252737">
              <a:off x="5364505" y="3327384"/>
              <a:ext cx="970533" cy="640919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7" name="Group 36">
            <a:extLst>
              <a:ext uri="{FF2B5EF4-FFF2-40B4-BE49-F238E27FC236}">
                <a16:creationId xmlns:a16="http://schemas.microsoft.com/office/drawing/2014/main" id="{80171AC8-EDBA-4C8A-87EF-F3321A673EAB}"/>
              </a:ext>
            </a:extLst>
          </p:cNvPr>
          <p:cNvGrpSpPr>
            <a:grpSpLocks noChangeAspect="1"/>
          </p:cNvGrpSpPr>
          <p:nvPr/>
        </p:nvGrpSpPr>
        <p:grpSpPr>
          <a:xfrm rot="21347263">
            <a:off x="6833224" y="1613539"/>
            <a:ext cx="335680" cy="445611"/>
            <a:chOff x="5364505" y="3327384"/>
            <a:chExt cx="970533" cy="1191999"/>
          </a:xfrm>
        </p:grpSpPr>
        <p:sp>
          <p:nvSpPr>
            <p:cNvPr id="45" name="Freeform: Shape 37">
              <a:extLst>
                <a:ext uri="{FF2B5EF4-FFF2-40B4-BE49-F238E27FC236}">
                  <a16:creationId xmlns:a16="http://schemas.microsoft.com/office/drawing/2014/main" id="{21A43F2F-D330-41C4-B012-F83D41ECD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7456" y="3687307"/>
              <a:ext cx="393524" cy="832076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Freeform: Shape 38">
              <a:extLst>
                <a:ext uri="{FF2B5EF4-FFF2-40B4-BE49-F238E27FC236}">
                  <a16:creationId xmlns:a16="http://schemas.microsoft.com/office/drawing/2014/main" id="{EB6B5716-C3CD-4071-BB39-9A34B8565B5F}"/>
                </a:ext>
              </a:extLst>
            </p:cNvPr>
            <p:cNvSpPr>
              <a:spLocks/>
            </p:cNvSpPr>
            <p:nvPr/>
          </p:nvSpPr>
          <p:spPr bwMode="auto">
            <a:xfrm rot="252737">
              <a:off x="5364505" y="3327384"/>
              <a:ext cx="970533" cy="640919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8" name="Group 39">
            <a:extLst>
              <a:ext uri="{FF2B5EF4-FFF2-40B4-BE49-F238E27FC236}">
                <a16:creationId xmlns:a16="http://schemas.microsoft.com/office/drawing/2014/main" id="{5FE4DF7F-674E-44EB-A314-4CC2C60CCCEB}"/>
              </a:ext>
            </a:extLst>
          </p:cNvPr>
          <p:cNvGrpSpPr>
            <a:grpSpLocks noChangeAspect="1"/>
          </p:cNvGrpSpPr>
          <p:nvPr/>
        </p:nvGrpSpPr>
        <p:grpSpPr>
          <a:xfrm rot="21347263">
            <a:off x="6803791" y="2684079"/>
            <a:ext cx="335680" cy="445611"/>
            <a:chOff x="5364505" y="3327384"/>
            <a:chExt cx="970533" cy="1191999"/>
          </a:xfrm>
        </p:grpSpPr>
        <p:sp>
          <p:nvSpPr>
            <p:cNvPr id="43" name="Freeform: Shape 40">
              <a:extLst>
                <a:ext uri="{FF2B5EF4-FFF2-40B4-BE49-F238E27FC236}">
                  <a16:creationId xmlns:a16="http://schemas.microsoft.com/office/drawing/2014/main" id="{7DE11CDC-F9CD-4D70-A91B-1F0C58DF0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7456" y="3687307"/>
              <a:ext cx="393524" cy="832076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Freeform: Shape 41">
              <a:extLst>
                <a:ext uri="{FF2B5EF4-FFF2-40B4-BE49-F238E27FC236}">
                  <a16:creationId xmlns:a16="http://schemas.microsoft.com/office/drawing/2014/main" id="{0686D1A7-00DC-41ED-B535-4597EB3A4CEA}"/>
                </a:ext>
              </a:extLst>
            </p:cNvPr>
            <p:cNvSpPr>
              <a:spLocks/>
            </p:cNvSpPr>
            <p:nvPr/>
          </p:nvSpPr>
          <p:spPr bwMode="auto">
            <a:xfrm rot="252737">
              <a:off x="5364505" y="3327384"/>
              <a:ext cx="970533" cy="640919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9" name="Group 42">
            <a:extLst>
              <a:ext uri="{FF2B5EF4-FFF2-40B4-BE49-F238E27FC236}">
                <a16:creationId xmlns:a16="http://schemas.microsoft.com/office/drawing/2014/main" id="{16519EEE-B1D5-4470-B5E3-21A7FCA9055B}"/>
              </a:ext>
            </a:extLst>
          </p:cNvPr>
          <p:cNvGrpSpPr>
            <a:grpSpLocks noChangeAspect="1"/>
          </p:cNvGrpSpPr>
          <p:nvPr/>
        </p:nvGrpSpPr>
        <p:grpSpPr>
          <a:xfrm rot="21347263">
            <a:off x="3574850" y="3722380"/>
            <a:ext cx="335680" cy="445611"/>
            <a:chOff x="5364505" y="3327384"/>
            <a:chExt cx="970533" cy="1191999"/>
          </a:xfrm>
        </p:grpSpPr>
        <p:sp>
          <p:nvSpPr>
            <p:cNvPr id="41" name="Freeform: Shape 43">
              <a:extLst>
                <a:ext uri="{FF2B5EF4-FFF2-40B4-BE49-F238E27FC236}">
                  <a16:creationId xmlns:a16="http://schemas.microsoft.com/office/drawing/2014/main" id="{ACE23130-3071-4292-96F3-2CADE3960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7456" y="3687307"/>
              <a:ext cx="393524" cy="832076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Freeform: Shape 44">
              <a:extLst>
                <a:ext uri="{FF2B5EF4-FFF2-40B4-BE49-F238E27FC236}">
                  <a16:creationId xmlns:a16="http://schemas.microsoft.com/office/drawing/2014/main" id="{33DE2E99-78D2-4B9D-86DC-5CC0D48C6699}"/>
                </a:ext>
              </a:extLst>
            </p:cNvPr>
            <p:cNvSpPr>
              <a:spLocks/>
            </p:cNvSpPr>
            <p:nvPr/>
          </p:nvSpPr>
          <p:spPr bwMode="auto">
            <a:xfrm rot="252737">
              <a:off x="5364505" y="3327384"/>
              <a:ext cx="970533" cy="640919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2" name="Group 71">
            <a:extLst>
              <a:ext uri="{FF2B5EF4-FFF2-40B4-BE49-F238E27FC236}">
                <a16:creationId xmlns:a16="http://schemas.microsoft.com/office/drawing/2014/main" id="{7153493A-738B-4C4D-82A6-C4E3BA285B0C}"/>
              </a:ext>
            </a:extLst>
          </p:cNvPr>
          <p:cNvGrpSpPr/>
          <p:nvPr/>
        </p:nvGrpSpPr>
        <p:grpSpPr>
          <a:xfrm>
            <a:off x="4327950" y="2630103"/>
            <a:ext cx="2475841" cy="983472"/>
            <a:chOff x="4410146" y="3865260"/>
            <a:chExt cx="2475841" cy="983472"/>
          </a:xfrm>
        </p:grpSpPr>
        <p:sp>
          <p:nvSpPr>
            <p:cNvPr id="35" name="TextBox 72">
              <a:extLst>
                <a:ext uri="{FF2B5EF4-FFF2-40B4-BE49-F238E27FC236}">
                  <a16:creationId xmlns:a16="http://schemas.microsoft.com/office/drawing/2014/main" id="{A49D333A-5244-4576-8D45-8ECAD39DAF2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3865260"/>
              <a:ext cx="2475841" cy="270493"/>
            </a:xfrm>
            <a:prstGeom prst="rect">
              <a:avLst/>
            </a:prstGeom>
            <a:noFill/>
          </p:spPr>
          <p:txBody>
            <a:bodyPr wrap="none" lIns="0" tIns="0" rIns="288000" bIns="0" anchor="b" anchorCtr="0">
              <a:normAutofit/>
            </a:bodyPr>
            <a:lstStyle/>
            <a:p>
              <a:pPr algn="r" latinLnBrk="0"/>
              <a:r>
                <a:rPr lang="en-US" altLang="zh-CN" sz="1400" dirty="0">
                  <a:solidFill>
                    <a:schemeClr val="accent5">
                      <a:lumMod val="100000"/>
                    </a:schemeClr>
                  </a:solidFill>
                  <a:effectLst/>
                </a:rPr>
                <a:t>JWT Token</a:t>
              </a:r>
              <a:endParaRPr lang="zh-CN" altLang="en-US" sz="1400" dirty="0">
                <a:solidFill>
                  <a:schemeClr val="accent5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36" name="TextBox 73">
              <a:extLst>
                <a:ext uri="{FF2B5EF4-FFF2-40B4-BE49-F238E27FC236}">
                  <a16:creationId xmlns:a16="http://schemas.microsoft.com/office/drawing/2014/main" id="{F3071924-2F67-483A-9F51-7F26E08AB6B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4135753"/>
              <a:ext cx="2475841" cy="712979"/>
            </a:xfrm>
            <a:prstGeom prst="rect">
              <a:avLst/>
            </a:prstGeom>
            <a:noFill/>
          </p:spPr>
          <p:txBody>
            <a:bodyPr wrap="square" lIns="0" tIns="0" rIns="288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无状态的</a:t>
              </a:r>
              <a:r>
                <a:rPr lang="en-US" altLang="zh-CN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Token</a:t>
              </a: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技术，安全性高，易于维护</a:t>
              </a:r>
            </a:p>
          </p:txBody>
        </p:sp>
      </p:grpSp>
      <p:grpSp>
        <p:nvGrpSpPr>
          <p:cNvPr id="23" name="Group 74">
            <a:extLst>
              <a:ext uri="{FF2B5EF4-FFF2-40B4-BE49-F238E27FC236}">
                <a16:creationId xmlns:a16="http://schemas.microsoft.com/office/drawing/2014/main" id="{53AC76E2-3898-4237-83AA-95066C804ED0}"/>
              </a:ext>
            </a:extLst>
          </p:cNvPr>
          <p:cNvGrpSpPr/>
          <p:nvPr/>
        </p:nvGrpSpPr>
        <p:grpSpPr>
          <a:xfrm>
            <a:off x="4327950" y="1563223"/>
            <a:ext cx="2475841" cy="983472"/>
            <a:chOff x="4410146" y="3865260"/>
            <a:chExt cx="2475841" cy="983472"/>
          </a:xfrm>
        </p:grpSpPr>
        <p:sp>
          <p:nvSpPr>
            <p:cNvPr id="33" name="TextBox 75">
              <a:extLst>
                <a:ext uri="{FF2B5EF4-FFF2-40B4-BE49-F238E27FC236}">
                  <a16:creationId xmlns:a16="http://schemas.microsoft.com/office/drawing/2014/main" id="{966C1E92-A668-4D28-AB84-BBBF2C3B3CB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3865260"/>
              <a:ext cx="2475841" cy="270493"/>
            </a:xfrm>
            <a:prstGeom prst="rect">
              <a:avLst/>
            </a:prstGeom>
            <a:noFill/>
          </p:spPr>
          <p:txBody>
            <a:bodyPr wrap="none" lIns="0" tIns="0" rIns="288000" bIns="0" anchor="b" anchorCtr="0">
              <a:normAutofit/>
            </a:bodyPr>
            <a:lstStyle/>
            <a:p>
              <a:pPr algn="r" latinLnBrk="0"/>
              <a:r>
                <a:rPr lang="en-US" altLang="zh-CN" sz="1400" dirty="0">
                  <a:solidFill>
                    <a:schemeClr val="accent4">
                      <a:lumMod val="100000"/>
                    </a:schemeClr>
                  </a:solidFill>
                  <a:effectLst/>
                </a:rPr>
                <a:t>(</a:t>
              </a:r>
              <a:r>
                <a:rPr lang="en-US" altLang="zh-CN" sz="1400" dirty="0" err="1">
                  <a:solidFill>
                    <a:schemeClr val="accent4">
                      <a:lumMod val="100000"/>
                    </a:schemeClr>
                  </a:solidFill>
                  <a:effectLst/>
                </a:rPr>
                <a:t>Tensorflow+keras</a:t>
              </a:r>
              <a:r>
                <a:rPr lang="en-US" altLang="zh-CN" sz="1400" dirty="0">
                  <a:solidFill>
                    <a:schemeClr val="accent4">
                      <a:lumMod val="100000"/>
                    </a:schemeClr>
                  </a:solidFill>
                  <a:effectLst/>
                </a:rPr>
                <a:t>)</a:t>
              </a:r>
              <a:r>
                <a:rPr lang="en-US" altLang="zh-CN" sz="1400" dirty="0">
                  <a:solidFill>
                    <a:schemeClr val="accent4">
                      <a:lumMod val="100000"/>
                    </a:schemeClr>
                  </a:solidFill>
                </a:rPr>
                <a:t>&amp;</a:t>
              </a:r>
              <a:r>
                <a:rPr lang="en-US" altLang="zh-CN" sz="1400" dirty="0" err="1">
                  <a:solidFill>
                    <a:schemeClr val="accent4">
                      <a:lumMod val="100000"/>
                    </a:schemeClr>
                  </a:solidFill>
                </a:rPr>
                <a:t>lstm</a:t>
              </a:r>
              <a:endParaRPr lang="zh-CN" altLang="en-US" sz="1400" dirty="0">
                <a:solidFill>
                  <a:schemeClr val="accent4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34" name="TextBox 76">
              <a:extLst>
                <a:ext uri="{FF2B5EF4-FFF2-40B4-BE49-F238E27FC236}">
                  <a16:creationId xmlns:a16="http://schemas.microsoft.com/office/drawing/2014/main" id="{F6A9E5BC-EED7-4B69-A46B-805C788CF3D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4135753"/>
              <a:ext cx="2475841" cy="712979"/>
            </a:xfrm>
            <a:prstGeom prst="rect">
              <a:avLst/>
            </a:prstGeom>
            <a:noFill/>
          </p:spPr>
          <p:txBody>
            <a:bodyPr wrap="square" lIns="0" tIns="0" rIns="288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算法预测准确性高、训练和使用模型简便</a:t>
              </a:r>
              <a:endParaRPr lang="zh-CN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24" name="Group 77">
            <a:extLst>
              <a:ext uri="{FF2B5EF4-FFF2-40B4-BE49-F238E27FC236}">
                <a16:creationId xmlns:a16="http://schemas.microsoft.com/office/drawing/2014/main" id="{7687AA79-23D4-440F-AA0E-81B7BDD3FBF4}"/>
              </a:ext>
            </a:extLst>
          </p:cNvPr>
          <p:cNvGrpSpPr/>
          <p:nvPr/>
        </p:nvGrpSpPr>
        <p:grpSpPr>
          <a:xfrm>
            <a:off x="1099009" y="3687165"/>
            <a:ext cx="2475841" cy="983472"/>
            <a:chOff x="4410146" y="3865260"/>
            <a:chExt cx="2475841" cy="983472"/>
          </a:xfrm>
        </p:grpSpPr>
        <p:sp>
          <p:nvSpPr>
            <p:cNvPr id="31" name="TextBox 78">
              <a:extLst>
                <a:ext uri="{FF2B5EF4-FFF2-40B4-BE49-F238E27FC236}">
                  <a16:creationId xmlns:a16="http://schemas.microsoft.com/office/drawing/2014/main" id="{1F2AE1B7-3AEA-4A79-898B-74CD414D829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3865260"/>
              <a:ext cx="2475841" cy="270493"/>
            </a:xfrm>
            <a:prstGeom prst="rect">
              <a:avLst/>
            </a:prstGeom>
            <a:noFill/>
          </p:spPr>
          <p:txBody>
            <a:bodyPr wrap="none" lIns="0" tIns="0" rIns="288000" bIns="0" anchor="b" anchorCtr="0">
              <a:normAutofit/>
            </a:bodyPr>
            <a:lstStyle/>
            <a:p>
              <a:pPr algn="r" latinLnBrk="0"/>
              <a:r>
                <a:rPr lang="en-US" altLang="zh-CN" sz="1400" dirty="0">
                  <a:solidFill>
                    <a:schemeClr val="accent3">
                      <a:lumMod val="100000"/>
                    </a:schemeClr>
                  </a:solidFill>
                  <a:effectLst/>
                </a:rPr>
                <a:t>MySQL</a:t>
              </a:r>
              <a:r>
                <a:rPr lang="zh-CN" altLang="en-US" sz="1400" dirty="0">
                  <a:solidFill>
                    <a:schemeClr val="accent3">
                      <a:lumMod val="100000"/>
                    </a:schemeClr>
                  </a:solidFill>
                  <a:effectLst/>
                </a:rPr>
                <a:t>数据库</a:t>
              </a:r>
            </a:p>
          </p:txBody>
        </p:sp>
        <p:sp>
          <p:nvSpPr>
            <p:cNvPr id="32" name="TextBox 79">
              <a:extLst>
                <a:ext uri="{FF2B5EF4-FFF2-40B4-BE49-F238E27FC236}">
                  <a16:creationId xmlns:a16="http://schemas.microsoft.com/office/drawing/2014/main" id="{15B26CDF-91F0-4A8D-A64E-6B0FAF21447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4135753"/>
              <a:ext cx="2475841" cy="712979"/>
            </a:xfrm>
            <a:prstGeom prst="rect">
              <a:avLst/>
            </a:prstGeom>
            <a:noFill/>
          </p:spPr>
          <p:txBody>
            <a:bodyPr wrap="square" lIns="0" tIns="0" rIns="288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稳妥地存储所有数据</a:t>
              </a:r>
            </a:p>
          </p:txBody>
        </p:sp>
      </p:grpSp>
      <p:grpSp>
        <p:nvGrpSpPr>
          <p:cNvPr id="25" name="Group 80">
            <a:extLst>
              <a:ext uri="{FF2B5EF4-FFF2-40B4-BE49-F238E27FC236}">
                <a16:creationId xmlns:a16="http://schemas.microsoft.com/office/drawing/2014/main" id="{FFDE42C9-5262-4021-B7B9-151AF47B384B}"/>
              </a:ext>
            </a:extLst>
          </p:cNvPr>
          <p:cNvGrpSpPr/>
          <p:nvPr/>
        </p:nvGrpSpPr>
        <p:grpSpPr>
          <a:xfrm>
            <a:off x="1046269" y="2630103"/>
            <a:ext cx="2522627" cy="983472"/>
            <a:chOff x="4363360" y="3865260"/>
            <a:chExt cx="2522627" cy="983472"/>
          </a:xfrm>
        </p:grpSpPr>
        <p:sp>
          <p:nvSpPr>
            <p:cNvPr id="29" name="TextBox 81">
              <a:extLst>
                <a:ext uri="{FF2B5EF4-FFF2-40B4-BE49-F238E27FC236}">
                  <a16:creationId xmlns:a16="http://schemas.microsoft.com/office/drawing/2014/main" id="{071EB5C8-4FEE-42FD-939F-6269A56E0A7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363360" y="3865260"/>
              <a:ext cx="2475841" cy="270493"/>
            </a:xfrm>
            <a:prstGeom prst="rect">
              <a:avLst/>
            </a:prstGeom>
            <a:noFill/>
          </p:spPr>
          <p:txBody>
            <a:bodyPr wrap="none" lIns="0" tIns="0" rIns="288000" bIns="0" anchor="b" anchorCtr="0">
              <a:normAutofit/>
            </a:bodyPr>
            <a:lstStyle/>
            <a:p>
              <a:pPr algn="r" latinLnBrk="0"/>
              <a:r>
                <a:rPr lang="en-US" altLang="zh-CN" sz="1400" dirty="0">
                  <a:solidFill>
                    <a:schemeClr val="accent2">
                      <a:lumMod val="100000"/>
                    </a:schemeClr>
                  </a:solidFill>
                  <a:effectLst/>
                </a:rPr>
                <a:t>RESTful </a:t>
              </a:r>
              <a:r>
                <a:rPr lang="en-US" altLang="zh-CN" sz="1400" dirty="0" err="1">
                  <a:solidFill>
                    <a:schemeClr val="accent2">
                      <a:lumMod val="100000"/>
                    </a:schemeClr>
                  </a:solidFill>
                  <a:effectLst/>
                </a:rPr>
                <a:t>api</a:t>
              </a:r>
              <a:endParaRPr lang="zh-CN" altLang="en-US" sz="1400" dirty="0">
                <a:solidFill>
                  <a:schemeClr val="accent2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30" name="TextBox 82">
              <a:extLst>
                <a:ext uri="{FF2B5EF4-FFF2-40B4-BE49-F238E27FC236}">
                  <a16:creationId xmlns:a16="http://schemas.microsoft.com/office/drawing/2014/main" id="{4BAF69C3-1622-4DEC-99EC-96D6683C5FC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4135753"/>
              <a:ext cx="2475841" cy="712979"/>
            </a:xfrm>
            <a:prstGeom prst="rect">
              <a:avLst/>
            </a:prstGeom>
            <a:noFill/>
          </p:spPr>
          <p:txBody>
            <a:bodyPr wrap="square" lIns="0" tIns="0" rIns="288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以一种优雅的方式访问资源</a:t>
              </a:r>
            </a:p>
          </p:txBody>
        </p:sp>
      </p:grpSp>
      <p:grpSp>
        <p:nvGrpSpPr>
          <p:cNvPr id="26" name="Group 83">
            <a:extLst>
              <a:ext uri="{FF2B5EF4-FFF2-40B4-BE49-F238E27FC236}">
                <a16:creationId xmlns:a16="http://schemas.microsoft.com/office/drawing/2014/main" id="{F58B7773-711D-4C1B-AF44-F3DE7449772D}"/>
              </a:ext>
            </a:extLst>
          </p:cNvPr>
          <p:cNvGrpSpPr/>
          <p:nvPr/>
        </p:nvGrpSpPr>
        <p:grpSpPr>
          <a:xfrm>
            <a:off x="1122488" y="1563223"/>
            <a:ext cx="2475841" cy="983472"/>
            <a:chOff x="4410146" y="3865260"/>
            <a:chExt cx="2475841" cy="983472"/>
          </a:xfrm>
        </p:grpSpPr>
        <p:sp>
          <p:nvSpPr>
            <p:cNvPr id="27" name="TextBox 84">
              <a:extLst>
                <a:ext uri="{FF2B5EF4-FFF2-40B4-BE49-F238E27FC236}">
                  <a16:creationId xmlns:a16="http://schemas.microsoft.com/office/drawing/2014/main" id="{774CF6A7-6C32-4FB5-BF79-959587A5CFE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3865260"/>
              <a:ext cx="2475841" cy="270493"/>
            </a:xfrm>
            <a:prstGeom prst="rect">
              <a:avLst/>
            </a:prstGeom>
            <a:noFill/>
          </p:spPr>
          <p:txBody>
            <a:bodyPr wrap="none" lIns="0" tIns="0" rIns="288000" bIns="0" anchor="b" anchorCtr="0">
              <a:normAutofit/>
            </a:bodyPr>
            <a:lstStyle/>
            <a:p>
              <a:pPr algn="r" latinLnBrk="0"/>
              <a:r>
                <a:rPr lang="en-US" altLang="zh-CN" sz="1400" dirty="0">
                  <a:solidFill>
                    <a:schemeClr val="accent1">
                      <a:lumMod val="100000"/>
                    </a:schemeClr>
                  </a:solidFill>
                  <a:effectLst/>
                </a:rPr>
                <a:t>WebSocket</a:t>
              </a:r>
              <a:endParaRPr lang="zh-CN" altLang="en-US" sz="1400" dirty="0">
                <a:solidFill>
                  <a:schemeClr val="accent1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28" name="TextBox 85">
              <a:extLst>
                <a:ext uri="{FF2B5EF4-FFF2-40B4-BE49-F238E27FC236}">
                  <a16:creationId xmlns:a16="http://schemas.microsoft.com/office/drawing/2014/main" id="{1640CADB-77E8-42CB-8076-1FECE4501D2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4135753"/>
              <a:ext cx="2475841" cy="712979"/>
            </a:xfrm>
            <a:prstGeom prst="rect">
              <a:avLst/>
            </a:prstGeom>
            <a:noFill/>
          </p:spPr>
          <p:txBody>
            <a:bodyPr wrap="square" lIns="0" tIns="0" rIns="288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保持长连接</a:t>
              </a: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，方便客户端与服务端随时联系</a:t>
              </a:r>
              <a:endParaRPr lang="zh-CN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 dirty="0"/>
              <a:t>后端技术栈</a:t>
            </a:r>
          </a:p>
        </p:txBody>
      </p:sp>
    </p:spTree>
    <p:extLst>
      <p:ext uri="{BB962C8B-B14F-4D97-AF65-F5344CB8AC3E}">
        <p14:creationId xmlns:p14="http://schemas.microsoft.com/office/powerpoint/2010/main" val="1596794398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25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3" grpId="0" animBg="1"/>
      <p:bldP spid="14" grpId="0" animBg="1"/>
      <p:bldP spid="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40" r="33566"/>
          <a:stretch/>
        </p:blipFill>
        <p:spPr>
          <a:xfrm>
            <a:off x="7583727" y="889938"/>
            <a:ext cx="3577869" cy="38010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25"/>
          <a:stretch/>
        </p:blipFill>
        <p:spPr>
          <a:xfrm>
            <a:off x="344619" y="2380945"/>
            <a:ext cx="5124450" cy="3327808"/>
          </a:xfrm>
          <a:prstGeom prst="rect">
            <a:avLst/>
          </a:prstGeom>
        </p:spPr>
      </p:pic>
      <p:sp>
        <p:nvSpPr>
          <p:cNvPr id="14" name="Oval 42">
            <a:extLst>
              <a:ext uri="{FF2B5EF4-FFF2-40B4-BE49-F238E27FC236}">
                <a16:creationId xmlns:a16="http://schemas.microsoft.com/office/drawing/2014/main" id="{ED8600B2-2985-4BCC-80C4-365B5C7D60A6}"/>
              </a:ext>
            </a:extLst>
          </p:cNvPr>
          <p:cNvSpPr/>
          <p:nvPr/>
        </p:nvSpPr>
        <p:spPr bwMode="auto">
          <a:xfrm>
            <a:off x="4421254" y="1765902"/>
            <a:ext cx="3307306" cy="3307306"/>
          </a:xfrm>
          <a:prstGeom prst="ellipse">
            <a:avLst/>
          </a:prstGeom>
          <a:solidFill>
            <a:srgbClr val="1E9FB5">
              <a:alpha val="76000"/>
            </a:srgb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EEF1A1-B2E8-4BA5-AC77-925D0C58E093}"/>
              </a:ext>
            </a:extLst>
          </p:cNvPr>
          <p:cNvSpPr/>
          <p:nvPr/>
        </p:nvSpPr>
        <p:spPr>
          <a:xfrm>
            <a:off x="5029533" y="3177766"/>
            <a:ext cx="2174632" cy="483578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 lvl="0" algn="ctr" defTabSz="914378">
              <a:defRPr/>
            </a:pPr>
            <a:r>
              <a:rPr lang="zh-CN" altLang="en-US" sz="3600" b="1"/>
              <a:t>技术方法</a:t>
            </a:r>
          </a:p>
        </p:txBody>
      </p:sp>
      <p:sp>
        <p:nvSpPr>
          <p:cNvPr id="9" name="文本框 12">
            <a:extLst>
              <a:ext uri="{FF2B5EF4-FFF2-40B4-BE49-F238E27FC236}">
                <a16:creationId xmlns:a16="http://schemas.microsoft.com/office/drawing/2014/main" id="{679CA16A-422C-4CBA-8F60-2DD601146979}"/>
              </a:ext>
            </a:extLst>
          </p:cNvPr>
          <p:cNvSpPr txBox="1"/>
          <p:nvPr/>
        </p:nvSpPr>
        <p:spPr>
          <a:xfrm>
            <a:off x="7851653" y="5065805"/>
            <a:ext cx="2174632" cy="571375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algn="r" defTabSz="914378">
              <a:lnSpc>
                <a:spcPct val="120000"/>
              </a:lnSpc>
              <a:defRPr sz="1400"/>
            </a:lvl1pPr>
          </a:lstStyle>
          <a:p>
            <a:pPr algn="l"/>
            <a:r>
              <a:rPr lang="zh-CN" altLang="en-US"/>
              <a:t>长短期记忆网络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AC3447-7C74-40AC-BA2A-366A5CE10E80}"/>
              </a:ext>
            </a:extLst>
          </p:cNvPr>
          <p:cNvSpPr/>
          <p:nvPr/>
        </p:nvSpPr>
        <p:spPr>
          <a:xfrm>
            <a:off x="7469406" y="4582227"/>
            <a:ext cx="3547356" cy="483578"/>
          </a:xfrm>
          <a:prstGeom prst="rect">
            <a:avLst/>
          </a:prstGeom>
        </p:spPr>
        <p:txBody>
          <a:bodyPr wrap="none" lIns="0" tIns="0" rIns="0" bIns="0" anchor="b" anchorCtr="1">
            <a:normAutofit/>
          </a:bodyPr>
          <a:lstStyle/>
          <a:p>
            <a:pPr algn="r" defTabSz="914378"/>
            <a:r>
              <a:rPr lang="en-US" altLang="zh-CN" b="1"/>
              <a:t>Long Short-Term Memory</a:t>
            </a:r>
            <a:endParaRPr lang="zh-CN" altLang="en-US" b="1"/>
          </a:p>
        </p:txBody>
      </p:sp>
      <p:sp>
        <p:nvSpPr>
          <p:cNvPr id="11" name="文本框 14">
            <a:extLst>
              <a:ext uri="{FF2B5EF4-FFF2-40B4-BE49-F238E27FC236}">
                <a16:creationId xmlns:a16="http://schemas.microsoft.com/office/drawing/2014/main" id="{650BE475-65D5-4CA2-94EB-A02161C723EE}"/>
              </a:ext>
            </a:extLst>
          </p:cNvPr>
          <p:cNvSpPr txBox="1"/>
          <p:nvPr/>
        </p:nvSpPr>
        <p:spPr>
          <a:xfrm>
            <a:off x="2547962" y="1504981"/>
            <a:ext cx="2174632" cy="571375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/>
          </a:bodyPr>
          <a:lstStyle/>
          <a:p>
            <a:pPr algn="r" defTabSz="914378">
              <a:lnSpc>
                <a:spcPct val="120000"/>
              </a:lnSpc>
              <a:defRPr/>
            </a:pPr>
            <a:r>
              <a:rPr lang="zh-CN" altLang="en-US" sz="1400"/>
              <a:t>经验模态分析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67B90F-2D83-4D4C-BAFA-A3CFDA1DF1D7}"/>
              </a:ext>
            </a:extLst>
          </p:cNvPr>
          <p:cNvSpPr/>
          <p:nvPr/>
        </p:nvSpPr>
        <p:spPr>
          <a:xfrm>
            <a:off x="1358377" y="1021403"/>
            <a:ext cx="3437792" cy="483578"/>
          </a:xfrm>
          <a:prstGeom prst="rect">
            <a:avLst/>
          </a:prstGeom>
        </p:spPr>
        <p:txBody>
          <a:bodyPr wrap="none" lIns="0" tIns="0" rIns="0" bIns="0" anchor="b" anchorCtr="1">
            <a:normAutofit/>
          </a:bodyPr>
          <a:lstStyle/>
          <a:p>
            <a:pPr lvl="0" algn="r" defTabSz="914378">
              <a:defRPr/>
            </a:pPr>
            <a:r>
              <a:rPr lang="en-US" altLang="zh-CN" b="1"/>
              <a:t>Empirical Mode Decomposition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Autofit/>
          </a:bodyPr>
          <a:lstStyle/>
          <a:p>
            <a:pPr algn="ctr"/>
            <a:r>
              <a:rPr lang="zh-CN" altLang="en-US" sz="3200" b="1" spc="600">
                <a:solidFill>
                  <a:srgbClr val="616161"/>
                </a:solidFill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162016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/>
      <p:bldP spid="9" grpId="0"/>
      <p:bldP spid="10" grpId="0"/>
      <p:bldP spid="11" grpId="0"/>
      <p:bldP spid="12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椭圆 64">
            <a:extLst>
              <a:ext uri="{FF2B5EF4-FFF2-40B4-BE49-F238E27FC236}">
                <a16:creationId xmlns:a16="http://schemas.microsoft.com/office/drawing/2014/main" id="{9709069B-A24E-483B-B9C8-8A5C985850A3}"/>
              </a:ext>
            </a:extLst>
          </p:cNvPr>
          <p:cNvSpPr/>
          <p:nvPr/>
        </p:nvSpPr>
        <p:spPr>
          <a:xfrm>
            <a:off x="3162300" y="-2944753"/>
            <a:ext cx="12984544" cy="12984544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68A62CC5-111C-4FA5-9E40-F7336DB24A34}"/>
              </a:ext>
            </a:extLst>
          </p:cNvPr>
          <p:cNvSpPr/>
          <p:nvPr/>
        </p:nvSpPr>
        <p:spPr>
          <a:xfrm>
            <a:off x="200390" y="0"/>
            <a:ext cx="7870955" cy="78709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Straight Connector 132">
            <a:extLst>
              <a:ext uri="{FF2B5EF4-FFF2-40B4-BE49-F238E27FC236}">
                <a16:creationId xmlns:a16="http://schemas.microsoft.com/office/drawing/2014/main" id="{2DDFE3CA-12AA-4BF9-9397-55D41C193AA3}"/>
              </a:ext>
            </a:extLst>
          </p:cNvPr>
          <p:cNvCxnSpPr/>
          <p:nvPr/>
        </p:nvCxnSpPr>
        <p:spPr>
          <a:xfrm>
            <a:off x="5387161" y="1996490"/>
            <a:ext cx="0" cy="4051815"/>
          </a:xfrm>
          <a:prstGeom prst="line">
            <a:avLst/>
          </a:prstGeom>
          <a:ln w="31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35280" y="81764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/>
              <a:t>采用双层</a:t>
            </a:r>
            <a:r>
              <a:rPr lang="en-US" altLang="zh-CN" sz="2000" b="1"/>
              <a:t>LSTM</a:t>
            </a:r>
            <a:endParaRPr lang="zh-CN" altLang="en-US" sz="2000" b="1"/>
          </a:p>
        </p:txBody>
      </p:sp>
      <p:grpSp>
        <p:nvGrpSpPr>
          <p:cNvPr id="2" name="组合 1"/>
          <p:cNvGrpSpPr/>
          <p:nvPr/>
        </p:nvGrpSpPr>
        <p:grpSpPr>
          <a:xfrm>
            <a:off x="5526073" y="463584"/>
            <a:ext cx="6023610" cy="6167869"/>
            <a:chOff x="5384963" y="375998"/>
            <a:chExt cx="6023610" cy="6167869"/>
          </a:xfrm>
        </p:grpSpPr>
        <p:pic>
          <p:nvPicPr>
            <p:cNvPr id="67" name="图片 66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40" r="33566" b="13909"/>
            <a:stretch/>
          </p:blipFill>
          <p:spPr>
            <a:xfrm>
              <a:off x="7830704" y="375998"/>
              <a:ext cx="3577869" cy="3272327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40" t="14188" r="33714"/>
            <a:stretch/>
          </p:blipFill>
          <p:spPr>
            <a:xfrm>
              <a:off x="5384963" y="3282153"/>
              <a:ext cx="3563268" cy="3261714"/>
            </a:xfrm>
            <a:prstGeom prst="rect">
              <a:avLst/>
            </a:prstGeom>
          </p:spPr>
        </p:pic>
      </p:grpSp>
      <p:pic>
        <p:nvPicPr>
          <p:cNvPr id="70" name="图片 6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40" r="33566"/>
          <a:stretch/>
        </p:blipFill>
        <p:spPr>
          <a:xfrm>
            <a:off x="1509353" y="2830443"/>
            <a:ext cx="3577869" cy="380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04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>
            <a:extLst>
              <a:ext uri="{FF2B5EF4-FFF2-40B4-BE49-F238E27FC236}">
                <a16:creationId xmlns:a16="http://schemas.microsoft.com/office/drawing/2014/main" id="{FAA5EA4F-EC6E-4B0C-8B5F-06E9A51EFA24}"/>
              </a:ext>
            </a:extLst>
          </p:cNvPr>
          <p:cNvSpPr/>
          <p:nvPr/>
        </p:nvSpPr>
        <p:spPr>
          <a:xfrm>
            <a:off x="5178144" y="1193318"/>
            <a:ext cx="1682893" cy="1682893"/>
          </a:xfrm>
          <a:prstGeom prst="ellipse">
            <a:avLst/>
          </a:prstGeom>
          <a:gradFill flip="none" rotWithShape="1">
            <a:gsLst>
              <a:gs pos="75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8C38E3BF-58FC-43AE-9663-B338AE94187C}"/>
              </a:ext>
            </a:extLst>
          </p:cNvPr>
          <p:cNvSpPr/>
          <p:nvPr/>
        </p:nvSpPr>
        <p:spPr>
          <a:xfrm>
            <a:off x="5369414" y="1622523"/>
            <a:ext cx="1300356" cy="646331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lvl="0" algn="ctr"/>
            <a:r>
              <a:rPr lang="zh-CN" altLang="en-US" b="1"/>
              <a:t>目录</a:t>
            </a:r>
            <a:br>
              <a:rPr lang="zh-CN" altLang="en-US" b="1"/>
            </a:br>
            <a:r>
              <a:rPr lang="en-US" altLang="zh-CN" b="1"/>
              <a:t>CONTENT</a:t>
            </a:r>
          </a:p>
        </p:txBody>
      </p:sp>
      <p:sp>
        <p:nvSpPr>
          <p:cNvPr id="29" name="Oval 42">
            <a:extLst>
              <a:ext uri="{FF2B5EF4-FFF2-40B4-BE49-F238E27FC236}">
                <a16:creationId xmlns:a16="http://schemas.microsoft.com/office/drawing/2014/main" id="{4CE0C598-1084-48AD-B312-01156C09242C}"/>
              </a:ext>
            </a:extLst>
          </p:cNvPr>
          <p:cNvSpPr/>
          <p:nvPr/>
        </p:nvSpPr>
        <p:spPr bwMode="auto">
          <a:xfrm>
            <a:off x="1847860" y="3136815"/>
            <a:ext cx="1137902" cy="1137902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0" name="Freeform: Shape 28">
            <a:extLst>
              <a:ext uri="{FF2B5EF4-FFF2-40B4-BE49-F238E27FC236}">
                <a16:creationId xmlns:a16="http://schemas.microsoft.com/office/drawing/2014/main" id="{03E298E0-CF6B-4D51-8741-2233170A27CC}"/>
              </a:ext>
            </a:extLst>
          </p:cNvPr>
          <p:cNvSpPr>
            <a:spLocks/>
          </p:cNvSpPr>
          <p:nvPr/>
        </p:nvSpPr>
        <p:spPr bwMode="auto">
          <a:xfrm>
            <a:off x="2148821" y="3437776"/>
            <a:ext cx="535980" cy="535980"/>
          </a:xfrm>
          <a:custGeom>
            <a:avLst/>
            <a:gdLst/>
            <a:ahLst/>
            <a:cxnLst/>
            <a:rect l="0" t="0" r="r" b="b"/>
            <a:pathLst>
              <a:path w="4629150" h="4629150">
                <a:moveTo>
                  <a:pt x="2317164" y="3859790"/>
                </a:moveTo>
                <a:cubicBezTo>
                  <a:pt x="2297115" y="3859790"/>
                  <a:pt x="2280107" y="3866979"/>
                  <a:pt x="2266139" y="3881358"/>
                </a:cubicBezTo>
                <a:cubicBezTo>
                  <a:pt x="2252171" y="3895737"/>
                  <a:pt x="2245187" y="3914594"/>
                  <a:pt x="2245187" y="3937929"/>
                </a:cubicBezTo>
                <a:cubicBezTo>
                  <a:pt x="2245187" y="3953212"/>
                  <a:pt x="2248432" y="3967838"/>
                  <a:pt x="2254923" y="3981806"/>
                </a:cubicBezTo>
                <a:cubicBezTo>
                  <a:pt x="2261414" y="3995774"/>
                  <a:pt x="2270494" y="4006414"/>
                  <a:pt x="2282161" y="4013727"/>
                </a:cubicBezTo>
                <a:cubicBezTo>
                  <a:pt x="2293829" y="4021040"/>
                  <a:pt x="2306071" y="4024696"/>
                  <a:pt x="2318889" y="4024696"/>
                </a:cubicBezTo>
                <a:cubicBezTo>
                  <a:pt x="2337623" y="4024696"/>
                  <a:pt x="2353727" y="4017137"/>
                  <a:pt x="2367203" y="4002018"/>
                </a:cubicBezTo>
                <a:cubicBezTo>
                  <a:pt x="2380678" y="3986900"/>
                  <a:pt x="2387415" y="3966359"/>
                  <a:pt x="2387415" y="3940394"/>
                </a:cubicBezTo>
                <a:cubicBezTo>
                  <a:pt x="2387415" y="3915416"/>
                  <a:pt x="2380760" y="3895737"/>
                  <a:pt x="2367449" y="3881358"/>
                </a:cubicBezTo>
                <a:cubicBezTo>
                  <a:pt x="2354138" y="3866979"/>
                  <a:pt x="2337376" y="3859790"/>
                  <a:pt x="2317164" y="3859790"/>
                </a:cubicBezTo>
                <a:close/>
                <a:moveTo>
                  <a:pt x="2323819" y="3692172"/>
                </a:moveTo>
                <a:cubicBezTo>
                  <a:pt x="2352248" y="3692172"/>
                  <a:pt x="2375542" y="3700142"/>
                  <a:pt x="2393701" y="3716082"/>
                </a:cubicBezTo>
                <a:cubicBezTo>
                  <a:pt x="2411860" y="3732023"/>
                  <a:pt x="2422746" y="3754043"/>
                  <a:pt x="2426362" y="3782144"/>
                </a:cubicBezTo>
                <a:lnTo>
                  <a:pt x="2382239" y="3785594"/>
                </a:lnTo>
                <a:cubicBezTo>
                  <a:pt x="2378295" y="3768175"/>
                  <a:pt x="2372708" y="3755522"/>
                  <a:pt x="2365477" y="3747634"/>
                </a:cubicBezTo>
                <a:cubicBezTo>
                  <a:pt x="2353481" y="3734980"/>
                  <a:pt x="2338691" y="3728654"/>
                  <a:pt x="2321108" y="3728654"/>
                </a:cubicBezTo>
                <a:cubicBezTo>
                  <a:pt x="2306975" y="3728654"/>
                  <a:pt x="2294568" y="3732598"/>
                  <a:pt x="2283887" y="3740486"/>
                </a:cubicBezTo>
                <a:cubicBezTo>
                  <a:pt x="2269919" y="3750674"/>
                  <a:pt x="2258908" y="3765546"/>
                  <a:pt x="2250856" y="3785101"/>
                </a:cubicBezTo>
                <a:cubicBezTo>
                  <a:pt x="2242804" y="3804657"/>
                  <a:pt x="2238614" y="3832511"/>
                  <a:pt x="2238285" y="3868664"/>
                </a:cubicBezTo>
                <a:cubicBezTo>
                  <a:pt x="2248966" y="3852395"/>
                  <a:pt x="2262031" y="3840317"/>
                  <a:pt x="2277478" y="3832429"/>
                </a:cubicBezTo>
                <a:cubicBezTo>
                  <a:pt x="2292925" y="3824541"/>
                  <a:pt x="2309112" y="3820597"/>
                  <a:pt x="2326038" y="3820597"/>
                </a:cubicBezTo>
                <a:cubicBezTo>
                  <a:pt x="2355617" y="3820597"/>
                  <a:pt x="2380801" y="3831484"/>
                  <a:pt x="2401589" y="3853258"/>
                </a:cubicBezTo>
                <a:cubicBezTo>
                  <a:pt x="2422377" y="3875032"/>
                  <a:pt x="2432771" y="3903173"/>
                  <a:pt x="2432771" y="3937683"/>
                </a:cubicBezTo>
                <a:cubicBezTo>
                  <a:pt x="2432771" y="3960361"/>
                  <a:pt x="2427882" y="3981436"/>
                  <a:pt x="2418104" y="4000909"/>
                </a:cubicBezTo>
                <a:cubicBezTo>
                  <a:pt x="2408326" y="4020382"/>
                  <a:pt x="2394892" y="4035296"/>
                  <a:pt x="2377802" y="4045648"/>
                </a:cubicBezTo>
                <a:cubicBezTo>
                  <a:pt x="2360712" y="4056001"/>
                  <a:pt x="2341320" y="4061178"/>
                  <a:pt x="2319629" y="4061178"/>
                </a:cubicBezTo>
                <a:cubicBezTo>
                  <a:pt x="2282654" y="4061178"/>
                  <a:pt x="2252500" y="4047579"/>
                  <a:pt x="2229164" y="4020382"/>
                </a:cubicBezTo>
                <a:cubicBezTo>
                  <a:pt x="2205829" y="3993186"/>
                  <a:pt x="2194162" y="3948364"/>
                  <a:pt x="2194162" y="3885919"/>
                </a:cubicBezTo>
                <a:cubicBezTo>
                  <a:pt x="2194162" y="3816078"/>
                  <a:pt x="2207062" y="3765300"/>
                  <a:pt x="2232862" y="3733584"/>
                </a:cubicBezTo>
                <a:cubicBezTo>
                  <a:pt x="2255375" y="3705976"/>
                  <a:pt x="2285694" y="3692172"/>
                  <a:pt x="2323819" y="3692172"/>
                </a:cubicBezTo>
                <a:close/>
                <a:moveTo>
                  <a:pt x="3020074" y="3489300"/>
                </a:moveTo>
                <a:lnTo>
                  <a:pt x="3199770" y="3489300"/>
                </a:lnTo>
                <a:lnTo>
                  <a:pt x="3199770" y="3531698"/>
                </a:lnTo>
                <a:lnTo>
                  <a:pt x="3055570" y="3531698"/>
                </a:lnTo>
                <a:lnTo>
                  <a:pt x="3036097" y="3628817"/>
                </a:lnTo>
                <a:cubicBezTo>
                  <a:pt x="3057788" y="3613699"/>
                  <a:pt x="3080548" y="3606140"/>
                  <a:pt x="3104376" y="3606140"/>
                </a:cubicBezTo>
                <a:cubicBezTo>
                  <a:pt x="3135928" y="3606140"/>
                  <a:pt x="3162549" y="3617068"/>
                  <a:pt x="3184241" y="3638924"/>
                </a:cubicBezTo>
                <a:cubicBezTo>
                  <a:pt x="3205933" y="3660780"/>
                  <a:pt x="3216779" y="3688880"/>
                  <a:pt x="3216779" y="3723225"/>
                </a:cubicBezTo>
                <a:cubicBezTo>
                  <a:pt x="3216779" y="3755927"/>
                  <a:pt x="3207247" y="3784192"/>
                  <a:pt x="3188185" y="3808020"/>
                </a:cubicBezTo>
                <a:cubicBezTo>
                  <a:pt x="3165014" y="3837271"/>
                  <a:pt x="3133381" y="3851897"/>
                  <a:pt x="3093284" y="3851897"/>
                </a:cubicBezTo>
                <a:cubicBezTo>
                  <a:pt x="3060418" y="3851897"/>
                  <a:pt x="3033591" y="3842694"/>
                  <a:pt x="3012803" y="3824289"/>
                </a:cubicBezTo>
                <a:cubicBezTo>
                  <a:pt x="2992015" y="3805884"/>
                  <a:pt x="2980142" y="3781481"/>
                  <a:pt x="2977184" y="3751080"/>
                </a:cubicBezTo>
                <a:lnTo>
                  <a:pt x="3023772" y="3747136"/>
                </a:lnTo>
                <a:cubicBezTo>
                  <a:pt x="3027223" y="3769813"/>
                  <a:pt x="3035234" y="3786863"/>
                  <a:pt x="3047805" y="3798284"/>
                </a:cubicBezTo>
                <a:cubicBezTo>
                  <a:pt x="3060377" y="3809705"/>
                  <a:pt x="3075536" y="3815415"/>
                  <a:pt x="3093284" y="3815415"/>
                </a:cubicBezTo>
                <a:cubicBezTo>
                  <a:pt x="3114647" y="3815415"/>
                  <a:pt x="3132723" y="3807363"/>
                  <a:pt x="3147513" y="3791258"/>
                </a:cubicBezTo>
                <a:cubicBezTo>
                  <a:pt x="3162303" y="3775154"/>
                  <a:pt x="3169698" y="3753791"/>
                  <a:pt x="3169698" y="3727169"/>
                </a:cubicBezTo>
                <a:cubicBezTo>
                  <a:pt x="3169698" y="3701862"/>
                  <a:pt x="3162590" y="3681896"/>
                  <a:pt x="3148376" y="3667271"/>
                </a:cubicBezTo>
                <a:cubicBezTo>
                  <a:pt x="3134161" y="3652645"/>
                  <a:pt x="3115551" y="3645333"/>
                  <a:pt x="3092544" y="3645333"/>
                </a:cubicBezTo>
                <a:cubicBezTo>
                  <a:pt x="3078248" y="3645333"/>
                  <a:pt x="3065348" y="3648578"/>
                  <a:pt x="3053844" y="3655069"/>
                </a:cubicBezTo>
                <a:cubicBezTo>
                  <a:pt x="3042341" y="3661560"/>
                  <a:pt x="3033303" y="3669982"/>
                  <a:pt x="3026730" y="3680335"/>
                </a:cubicBezTo>
                <a:lnTo>
                  <a:pt x="2985072" y="3674912"/>
                </a:lnTo>
                <a:lnTo>
                  <a:pt x="3020074" y="3489300"/>
                </a:lnTo>
                <a:close/>
                <a:moveTo>
                  <a:pt x="1418041" y="3489054"/>
                </a:moveTo>
                <a:lnTo>
                  <a:pt x="1651967" y="3489054"/>
                </a:lnTo>
                <a:lnTo>
                  <a:pt x="1651967" y="3523563"/>
                </a:lnTo>
                <a:cubicBezTo>
                  <a:pt x="1628960" y="3548049"/>
                  <a:pt x="1606159" y="3580586"/>
                  <a:pt x="1583564" y="3621176"/>
                </a:cubicBezTo>
                <a:cubicBezTo>
                  <a:pt x="1560968" y="3661766"/>
                  <a:pt x="1543508" y="3703506"/>
                  <a:pt x="1531183" y="3746396"/>
                </a:cubicBezTo>
                <a:cubicBezTo>
                  <a:pt x="1522309" y="3776633"/>
                  <a:pt x="1516640" y="3809746"/>
                  <a:pt x="1514175" y="3845734"/>
                </a:cubicBezTo>
                <a:lnTo>
                  <a:pt x="1468573" y="3845734"/>
                </a:lnTo>
                <a:cubicBezTo>
                  <a:pt x="1469066" y="3817305"/>
                  <a:pt x="1474653" y="3782960"/>
                  <a:pt x="1485335" y="3742699"/>
                </a:cubicBezTo>
                <a:cubicBezTo>
                  <a:pt x="1496017" y="3702438"/>
                  <a:pt x="1511340" y="3663614"/>
                  <a:pt x="1531307" y="3626229"/>
                </a:cubicBezTo>
                <a:cubicBezTo>
                  <a:pt x="1551273" y="3588844"/>
                  <a:pt x="1572513" y="3557333"/>
                  <a:pt x="1595026" y="3531698"/>
                </a:cubicBezTo>
                <a:lnTo>
                  <a:pt x="1418041" y="3531698"/>
                </a:lnTo>
                <a:lnTo>
                  <a:pt x="1418041" y="3489054"/>
                </a:lnTo>
                <a:close/>
                <a:moveTo>
                  <a:pt x="960894" y="3097227"/>
                </a:moveTo>
                <a:cubicBezTo>
                  <a:pt x="940024" y="3097227"/>
                  <a:pt x="922728" y="3104129"/>
                  <a:pt x="909007" y="3117933"/>
                </a:cubicBezTo>
                <a:cubicBezTo>
                  <a:pt x="895285" y="3131737"/>
                  <a:pt x="888424" y="3148991"/>
                  <a:pt x="888424" y="3169697"/>
                </a:cubicBezTo>
                <a:cubicBezTo>
                  <a:pt x="888424" y="3182351"/>
                  <a:pt x="891423" y="3194593"/>
                  <a:pt x="897421" y="3206425"/>
                </a:cubicBezTo>
                <a:cubicBezTo>
                  <a:pt x="903420" y="3218257"/>
                  <a:pt x="912335" y="3227418"/>
                  <a:pt x="924166" y="3233910"/>
                </a:cubicBezTo>
                <a:cubicBezTo>
                  <a:pt x="935998" y="3240401"/>
                  <a:pt x="948734" y="3243646"/>
                  <a:pt x="962373" y="3243646"/>
                </a:cubicBezTo>
                <a:cubicBezTo>
                  <a:pt x="983572" y="3243646"/>
                  <a:pt x="1001073" y="3236826"/>
                  <a:pt x="1014877" y="3223187"/>
                </a:cubicBezTo>
                <a:cubicBezTo>
                  <a:pt x="1028681" y="3209547"/>
                  <a:pt x="1035583" y="3192211"/>
                  <a:pt x="1035583" y="3171176"/>
                </a:cubicBezTo>
                <a:cubicBezTo>
                  <a:pt x="1035583" y="3149813"/>
                  <a:pt x="1028476" y="3132148"/>
                  <a:pt x="1014261" y="3118179"/>
                </a:cubicBezTo>
                <a:cubicBezTo>
                  <a:pt x="1000046" y="3104211"/>
                  <a:pt x="982257" y="3097227"/>
                  <a:pt x="960894" y="3097227"/>
                </a:cubicBezTo>
                <a:close/>
                <a:moveTo>
                  <a:pt x="3691180" y="2983839"/>
                </a:moveTo>
                <a:lnTo>
                  <a:pt x="3578039" y="3146773"/>
                </a:lnTo>
                <a:lnTo>
                  <a:pt x="3691180" y="3146773"/>
                </a:lnTo>
                <a:lnTo>
                  <a:pt x="3691180" y="2983839"/>
                </a:lnTo>
                <a:close/>
                <a:moveTo>
                  <a:pt x="961634" y="2947604"/>
                </a:moveTo>
                <a:cubicBezTo>
                  <a:pt x="944708" y="2947604"/>
                  <a:pt x="930657" y="2953027"/>
                  <a:pt x="919483" y="2963872"/>
                </a:cubicBezTo>
                <a:cubicBezTo>
                  <a:pt x="908308" y="2974718"/>
                  <a:pt x="902721" y="2987700"/>
                  <a:pt x="902721" y="3002819"/>
                </a:cubicBezTo>
                <a:cubicBezTo>
                  <a:pt x="902721" y="3019909"/>
                  <a:pt x="908226" y="3033877"/>
                  <a:pt x="919236" y="3044723"/>
                </a:cubicBezTo>
                <a:cubicBezTo>
                  <a:pt x="930247" y="3055569"/>
                  <a:pt x="944543" y="3060992"/>
                  <a:pt x="962127" y="3060992"/>
                </a:cubicBezTo>
                <a:cubicBezTo>
                  <a:pt x="979217" y="3060992"/>
                  <a:pt x="993226" y="3055610"/>
                  <a:pt x="1004155" y="3044847"/>
                </a:cubicBezTo>
                <a:cubicBezTo>
                  <a:pt x="1015083" y="3034083"/>
                  <a:pt x="1020547" y="3020895"/>
                  <a:pt x="1020547" y="3005284"/>
                </a:cubicBezTo>
                <a:cubicBezTo>
                  <a:pt x="1020547" y="2989015"/>
                  <a:pt x="1014918" y="2975335"/>
                  <a:pt x="1003662" y="2964242"/>
                </a:cubicBezTo>
                <a:cubicBezTo>
                  <a:pt x="992405" y="2953150"/>
                  <a:pt x="978396" y="2947604"/>
                  <a:pt x="961634" y="2947604"/>
                </a:cubicBezTo>
                <a:close/>
                <a:moveTo>
                  <a:pt x="3699315" y="2912601"/>
                </a:moveTo>
                <a:lnTo>
                  <a:pt x="3735550" y="2912601"/>
                </a:lnTo>
                <a:lnTo>
                  <a:pt x="3735550" y="3146773"/>
                </a:lnTo>
                <a:lnTo>
                  <a:pt x="3784356" y="3146773"/>
                </a:lnTo>
                <a:lnTo>
                  <a:pt x="3784356" y="3187445"/>
                </a:lnTo>
                <a:lnTo>
                  <a:pt x="3735550" y="3187445"/>
                </a:lnTo>
                <a:lnTo>
                  <a:pt x="3735550" y="3273965"/>
                </a:lnTo>
                <a:lnTo>
                  <a:pt x="3691180" y="3273965"/>
                </a:lnTo>
                <a:lnTo>
                  <a:pt x="3691180" y="3187445"/>
                </a:lnTo>
                <a:lnTo>
                  <a:pt x="3534409" y="3187445"/>
                </a:lnTo>
                <a:lnTo>
                  <a:pt x="3534409" y="3146773"/>
                </a:lnTo>
                <a:lnTo>
                  <a:pt x="3699315" y="2912601"/>
                </a:lnTo>
                <a:close/>
                <a:moveTo>
                  <a:pt x="961141" y="2911122"/>
                </a:moveTo>
                <a:cubicBezTo>
                  <a:pt x="992692" y="2911122"/>
                  <a:pt x="1018082" y="2920284"/>
                  <a:pt x="1037308" y="2938607"/>
                </a:cubicBezTo>
                <a:cubicBezTo>
                  <a:pt x="1056535" y="2956929"/>
                  <a:pt x="1066148" y="2979237"/>
                  <a:pt x="1066148" y="3005530"/>
                </a:cubicBezTo>
                <a:cubicBezTo>
                  <a:pt x="1066148" y="3022292"/>
                  <a:pt x="1061753" y="3036877"/>
                  <a:pt x="1052961" y="3049284"/>
                </a:cubicBezTo>
                <a:cubicBezTo>
                  <a:pt x="1044169" y="3061690"/>
                  <a:pt x="1030817" y="3071263"/>
                  <a:pt x="1012905" y="3078000"/>
                </a:cubicBezTo>
                <a:cubicBezTo>
                  <a:pt x="1035090" y="3085231"/>
                  <a:pt x="1051975" y="3096899"/>
                  <a:pt x="1063560" y="3113003"/>
                </a:cubicBezTo>
                <a:cubicBezTo>
                  <a:pt x="1075146" y="3129107"/>
                  <a:pt x="1080938" y="3148334"/>
                  <a:pt x="1080938" y="3170683"/>
                </a:cubicBezTo>
                <a:cubicBezTo>
                  <a:pt x="1080938" y="3201577"/>
                  <a:pt x="1070010" y="3227542"/>
                  <a:pt x="1048154" y="3248576"/>
                </a:cubicBezTo>
                <a:cubicBezTo>
                  <a:pt x="1026298" y="3269610"/>
                  <a:pt x="997540" y="3280128"/>
                  <a:pt x="961880" y="3280128"/>
                </a:cubicBezTo>
                <a:cubicBezTo>
                  <a:pt x="926221" y="3280128"/>
                  <a:pt x="897463" y="3269569"/>
                  <a:pt x="875607" y="3248453"/>
                </a:cubicBezTo>
                <a:cubicBezTo>
                  <a:pt x="853751" y="3227336"/>
                  <a:pt x="842822" y="3201002"/>
                  <a:pt x="842822" y="3169451"/>
                </a:cubicBezTo>
                <a:cubicBezTo>
                  <a:pt x="842822" y="3145951"/>
                  <a:pt x="848779" y="3126273"/>
                  <a:pt x="860693" y="3110415"/>
                </a:cubicBezTo>
                <a:cubicBezTo>
                  <a:pt x="872607" y="3094557"/>
                  <a:pt x="889575" y="3083752"/>
                  <a:pt x="911595" y="3078000"/>
                </a:cubicBezTo>
                <a:cubicBezTo>
                  <a:pt x="893190" y="3071263"/>
                  <a:pt x="879550" y="3061649"/>
                  <a:pt x="870677" y="3049160"/>
                </a:cubicBezTo>
                <a:cubicBezTo>
                  <a:pt x="861803" y="3036671"/>
                  <a:pt x="857366" y="3021717"/>
                  <a:pt x="857366" y="3004298"/>
                </a:cubicBezTo>
                <a:cubicBezTo>
                  <a:pt x="857366" y="2978005"/>
                  <a:pt x="866815" y="2955902"/>
                  <a:pt x="885713" y="2937990"/>
                </a:cubicBezTo>
                <a:cubicBezTo>
                  <a:pt x="904611" y="2920078"/>
                  <a:pt x="929754" y="2911122"/>
                  <a:pt x="961141" y="2911122"/>
                </a:cubicBezTo>
                <a:close/>
                <a:moveTo>
                  <a:pt x="753091" y="2166800"/>
                </a:moveTo>
                <a:cubicBezTo>
                  <a:pt x="733372" y="2166800"/>
                  <a:pt x="716199" y="2174852"/>
                  <a:pt x="701574" y="2190957"/>
                </a:cubicBezTo>
                <a:cubicBezTo>
                  <a:pt x="686948" y="2207061"/>
                  <a:pt x="679635" y="2227931"/>
                  <a:pt x="679635" y="2253567"/>
                </a:cubicBezTo>
                <a:cubicBezTo>
                  <a:pt x="679635" y="2276573"/>
                  <a:pt x="686578" y="2295266"/>
                  <a:pt x="700464" y="2309645"/>
                </a:cubicBezTo>
                <a:cubicBezTo>
                  <a:pt x="714350" y="2324024"/>
                  <a:pt x="731482" y="2331213"/>
                  <a:pt x="751859" y="2331213"/>
                </a:cubicBezTo>
                <a:cubicBezTo>
                  <a:pt x="772400" y="2331213"/>
                  <a:pt x="789285" y="2324024"/>
                  <a:pt x="802514" y="2309645"/>
                </a:cubicBezTo>
                <a:cubicBezTo>
                  <a:pt x="815743" y="2295266"/>
                  <a:pt x="822357" y="2275341"/>
                  <a:pt x="822357" y="2249870"/>
                </a:cubicBezTo>
                <a:cubicBezTo>
                  <a:pt x="822357" y="2224398"/>
                  <a:pt x="815578" y="2204185"/>
                  <a:pt x="802021" y="2189231"/>
                </a:cubicBezTo>
                <a:cubicBezTo>
                  <a:pt x="788464" y="2174277"/>
                  <a:pt x="772154" y="2166800"/>
                  <a:pt x="753091" y="2166800"/>
                </a:cubicBezTo>
                <a:close/>
                <a:moveTo>
                  <a:pt x="3871622" y="2130072"/>
                </a:moveTo>
                <a:cubicBezTo>
                  <a:pt x="3891342" y="2130072"/>
                  <a:pt x="3909501" y="2134304"/>
                  <a:pt x="3926098" y="2142767"/>
                </a:cubicBezTo>
                <a:cubicBezTo>
                  <a:pt x="3942696" y="2151230"/>
                  <a:pt x="3955390" y="2162774"/>
                  <a:pt x="3964182" y="2177400"/>
                </a:cubicBezTo>
                <a:cubicBezTo>
                  <a:pt x="3972974" y="2192025"/>
                  <a:pt x="3977369" y="2207554"/>
                  <a:pt x="3977369" y="2223987"/>
                </a:cubicBezTo>
                <a:cubicBezTo>
                  <a:pt x="3977369" y="2239599"/>
                  <a:pt x="3973179" y="2253813"/>
                  <a:pt x="3964798" y="2266631"/>
                </a:cubicBezTo>
                <a:cubicBezTo>
                  <a:pt x="3956417" y="2279449"/>
                  <a:pt x="3944010" y="2289638"/>
                  <a:pt x="3927577" y="2297197"/>
                </a:cubicBezTo>
                <a:cubicBezTo>
                  <a:pt x="3948940" y="2302127"/>
                  <a:pt x="3965538" y="2312356"/>
                  <a:pt x="3977369" y="2327886"/>
                </a:cubicBezTo>
                <a:cubicBezTo>
                  <a:pt x="3989201" y="2343415"/>
                  <a:pt x="3995117" y="2362847"/>
                  <a:pt x="3995117" y="2386182"/>
                </a:cubicBezTo>
                <a:cubicBezTo>
                  <a:pt x="3995117" y="2417734"/>
                  <a:pt x="3983614" y="2444479"/>
                  <a:pt x="3960608" y="2466417"/>
                </a:cubicBezTo>
                <a:cubicBezTo>
                  <a:pt x="3937601" y="2488355"/>
                  <a:pt x="3908515" y="2499324"/>
                  <a:pt x="3873348" y="2499324"/>
                </a:cubicBezTo>
                <a:cubicBezTo>
                  <a:pt x="3841632" y="2499324"/>
                  <a:pt x="3815298" y="2489875"/>
                  <a:pt x="3794346" y="2470977"/>
                </a:cubicBezTo>
                <a:cubicBezTo>
                  <a:pt x="3773393" y="2452079"/>
                  <a:pt x="3761438" y="2427594"/>
                  <a:pt x="3758480" y="2397521"/>
                </a:cubicBezTo>
                <a:lnTo>
                  <a:pt x="3802850" y="2391605"/>
                </a:lnTo>
                <a:cubicBezTo>
                  <a:pt x="3807944" y="2416748"/>
                  <a:pt x="3816613" y="2434865"/>
                  <a:pt x="3828855" y="2445958"/>
                </a:cubicBezTo>
                <a:cubicBezTo>
                  <a:pt x="3841098" y="2457050"/>
                  <a:pt x="3856011" y="2462596"/>
                  <a:pt x="3873594" y="2462596"/>
                </a:cubicBezTo>
                <a:cubicBezTo>
                  <a:pt x="3894464" y="2462596"/>
                  <a:pt x="3912089" y="2455366"/>
                  <a:pt x="3926468" y="2440904"/>
                </a:cubicBezTo>
                <a:cubicBezTo>
                  <a:pt x="3940847" y="2426443"/>
                  <a:pt x="3948036" y="2408531"/>
                  <a:pt x="3948036" y="2387168"/>
                </a:cubicBezTo>
                <a:cubicBezTo>
                  <a:pt x="3948036" y="2366791"/>
                  <a:pt x="3941381" y="2349988"/>
                  <a:pt x="3928070" y="2336760"/>
                </a:cubicBezTo>
                <a:cubicBezTo>
                  <a:pt x="3914759" y="2323531"/>
                  <a:pt x="3897833" y="2316917"/>
                  <a:pt x="3877292" y="2316917"/>
                </a:cubicBezTo>
                <a:cubicBezTo>
                  <a:pt x="3868911" y="2316917"/>
                  <a:pt x="3858476" y="2318560"/>
                  <a:pt x="3845987" y="2321847"/>
                </a:cubicBezTo>
                <a:lnTo>
                  <a:pt x="3850917" y="2282900"/>
                </a:lnTo>
                <a:cubicBezTo>
                  <a:pt x="3853875" y="2283229"/>
                  <a:pt x="3856257" y="2283393"/>
                  <a:pt x="3858065" y="2283393"/>
                </a:cubicBezTo>
                <a:cubicBezTo>
                  <a:pt x="3876963" y="2283393"/>
                  <a:pt x="3893971" y="2278463"/>
                  <a:pt x="3909090" y="2268603"/>
                </a:cubicBezTo>
                <a:cubicBezTo>
                  <a:pt x="3924208" y="2258743"/>
                  <a:pt x="3931768" y="2243543"/>
                  <a:pt x="3931768" y="2223001"/>
                </a:cubicBezTo>
                <a:cubicBezTo>
                  <a:pt x="3931768" y="2206733"/>
                  <a:pt x="3926262" y="2193257"/>
                  <a:pt x="3915252" y="2182576"/>
                </a:cubicBezTo>
                <a:cubicBezTo>
                  <a:pt x="3904242" y="2171894"/>
                  <a:pt x="3890027" y="2166554"/>
                  <a:pt x="3872608" y="2166554"/>
                </a:cubicBezTo>
                <a:cubicBezTo>
                  <a:pt x="3855354" y="2166554"/>
                  <a:pt x="3840975" y="2171977"/>
                  <a:pt x="3829471" y="2182822"/>
                </a:cubicBezTo>
                <a:cubicBezTo>
                  <a:pt x="3817968" y="2193668"/>
                  <a:pt x="3810573" y="2209937"/>
                  <a:pt x="3807287" y="2231629"/>
                </a:cubicBezTo>
                <a:lnTo>
                  <a:pt x="3762917" y="2223741"/>
                </a:lnTo>
                <a:cubicBezTo>
                  <a:pt x="3768340" y="2193997"/>
                  <a:pt x="3780665" y="2170950"/>
                  <a:pt x="3799892" y="2154599"/>
                </a:cubicBezTo>
                <a:cubicBezTo>
                  <a:pt x="3819119" y="2138248"/>
                  <a:pt x="3843029" y="2130072"/>
                  <a:pt x="3871622" y="2130072"/>
                </a:cubicBezTo>
                <a:close/>
                <a:moveTo>
                  <a:pt x="747668" y="2130072"/>
                </a:moveTo>
                <a:cubicBezTo>
                  <a:pt x="771168" y="2130072"/>
                  <a:pt x="792654" y="2136399"/>
                  <a:pt x="812127" y="2149052"/>
                </a:cubicBezTo>
                <a:cubicBezTo>
                  <a:pt x="831600" y="2161706"/>
                  <a:pt x="846390" y="2179741"/>
                  <a:pt x="856497" y="2203158"/>
                </a:cubicBezTo>
                <a:cubicBezTo>
                  <a:pt x="866603" y="2226576"/>
                  <a:pt x="871656" y="2260469"/>
                  <a:pt x="871656" y="2304838"/>
                </a:cubicBezTo>
                <a:cubicBezTo>
                  <a:pt x="871656" y="2351015"/>
                  <a:pt x="866644" y="2387784"/>
                  <a:pt x="856620" y="2415145"/>
                </a:cubicBezTo>
                <a:cubicBezTo>
                  <a:pt x="846596" y="2442507"/>
                  <a:pt x="831683" y="2463336"/>
                  <a:pt x="811881" y="2477632"/>
                </a:cubicBezTo>
                <a:cubicBezTo>
                  <a:pt x="792079" y="2491929"/>
                  <a:pt x="768867" y="2499078"/>
                  <a:pt x="742245" y="2499078"/>
                </a:cubicBezTo>
                <a:cubicBezTo>
                  <a:pt x="713981" y="2499078"/>
                  <a:pt x="690892" y="2491231"/>
                  <a:pt x="672980" y="2475537"/>
                </a:cubicBezTo>
                <a:cubicBezTo>
                  <a:pt x="655068" y="2459844"/>
                  <a:pt x="644304" y="2437782"/>
                  <a:pt x="640689" y="2409353"/>
                </a:cubicBezTo>
                <a:lnTo>
                  <a:pt x="683333" y="2405409"/>
                </a:lnTo>
                <a:cubicBezTo>
                  <a:pt x="686948" y="2425457"/>
                  <a:pt x="693850" y="2440001"/>
                  <a:pt x="704039" y="2449039"/>
                </a:cubicBezTo>
                <a:cubicBezTo>
                  <a:pt x="714227" y="2458077"/>
                  <a:pt x="727291" y="2462596"/>
                  <a:pt x="743231" y="2462596"/>
                </a:cubicBezTo>
                <a:cubicBezTo>
                  <a:pt x="756871" y="2462596"/>
                  <a:pt x="768826" y="2459474"/>
                  <a:pt x="779097" y="2453229"/>
                </a:cubicBezTo>
                <a:cubicBezTo>
                  <a:pt x="789367" y="2446985"/>
                  <a:pt x="797789" y="2438645"/>
                  <a:pt x="804363" y="2428210"/>
                </a:cubicBezTo>
                <a:cubicBezTo>
                  <a:pt x="810936" y="2417775"/>
                  <a:pt x="816441" y="2403683"/>
                  <a:pt x="820878" y="2385936"/>
                </a:cubicBezTo>
                <a:cubicBezTo>
                  <a:pt x="825315" y="2368188"/>
                  <a:pt x="827533" y="2350111"/>
                  <a:pt x="827533" y="2331706"/>
                </a:cubicBezTo>
                <a:cubicBezTo>
                  <a:pt x="827533" y="2329734"/>
                  <a:pt x="827451" y="2326776"/>
                  <a:pt x="827287" y="2322832"/>
                </a:cubicBezTo>
                <a:cubicBezTo>
                  <a:pt x="818413" y="2336965"/>
                  <a:pt x="806293" y="2348427"/>
                  <a:pt x="790929" y="2357219"/>
                </a:cubicBezTo>
                <a:cubicBezTo>
                  <a:pt x="775564" y="2366010"/>
                  <a:pt x="758925" y="2370406"/>
                  <a:pt x="741013" y="2370406"/>
                </a:cubicBezTo>
                <a:cubicBezTo>
                  <a:pt x="711105" y="2370406"/>
                  <a:pt x="685798" y="2359560"/>
                  <a:pt x="665092" y="2337869"/>
                </a:cubicBezTo>
                <a:cubicBezTo>
                  <a:pt x="644386" y="2316177"/>
                  <a:pt x="634033" y="2287583"/>
                  <a:pt x="634033" y="2252088"/>
                </a:cubicBezTo>
                <a:cubicBezTo>
                  <a:pt x="634033" y="2215442"/>
                  <a:pt x="644838" y="2185945"/>
                  <a:pt x="666448" y="2163596"/>
                </a:cubicBezTo>
                <a:cubicBezTo>
                  <a:pt x="688057" y="2141247"/>
                  <a:pt x="715131" y="2130072"/>
                  <a:pt x="747668" y="2130072"/>
                </a:cubicBezTo>
                <a:close/>
                <a:moveTo>
                  <a:pt x="1552575" y="1936750"/>
                </a:moveTo>
                <a:lnTo>
                  <a:pt x="1562100" y="1939925"/>
                </a:lnTo>
                <a:lnTo>
                  <a:pt x="2228850" y="2241550"/>
                </a:lnTo>
                <a:lnTo>
                  <a:pt x="2247900" y="2225675"/>
                </a:lnTo>
                <a:lnTo>
                  <a:pt x="2266950" y="2212975"/>
                </a:lnTo>
                <a:lnTo>
                  <a:pt x="2289175" y="2206625"/>
                </a:lnTo>
                <a:lnTo>
                  <a:pt x="2314575" y="2203450"/>
                </a:lnTo>
                <a:lnTo>
                  <a:pt x="2336800" y="2206625"/>
                </a:lnTo>
                <a:lnTo>
                  <a:pt x="2359025" y="2212975"/>
                </a:lnTo>
                <a:lnTo>
                  <a:pt x="2378075" y="2222500"/>
                </a:lnTo>
                <a:lnTo>
                  <a:pt x="2393950" y="2235200"/>
                </a:lnTo>
                <a:lnTo>
                  <a:pt x="2406650" y="2251075"/>
                </a:lnTo>
                <a:lnTo>
                  <a:pt x="2419350" y="2270125"/>
                </a:lnTo>
                <a:lnTo>
                  <a:pt x="2425700" y="2292350"/>
                </a:lnTo>
                <a:lnTo>
                  <a:pt x="2425700" y="2314575"/>
                </a:lnTo>
                <a:lnTo>
                  <a:pt x="2425700" y="2336800"/>
                </a:lnTo>
                <a:lnTo>
                  <a:pt x="2419350" y="2359025"/>
                </a:lnTo>
                <a:lnTo>
                  <a:pt x="2406650" y="2378075"/>
                </a:lnTo>
                <a:lnTo>
                  <a:pt x="2393950" y="2393950"/>
                </a:lnTo>
                <a:lnTo>
                  <a:pt x="2378075" y="2406650"/>
                </a:lnTo>
                <a:lnTo>
                  <a:pt x="2359025" y="2419350"/>
                </a:lnTo>
                <a:lnTo>
                  <a:pt x="2336800" y="2425700"/>
                </a:lnTo>
                <a:lnTo>
                  <a:pt x="2330450" y="2425700"/>
                </a:lnTo>
                <a:lnTo>
                  <a:pt x="2330450" y="3467100"/>
                </a:lnTo>
                <a:lnTo>
                  <a:pt x="2327275" y="3470275"/>
                </a:lnTo>
                <a:lnTo>
                  <a:pt x="2324100" y="3473450"/>
                </a:lnTo>
                <a:lnTo>
                  <a:pt x="2320925" y="3476625"/>
                </a:lnTo>
                <a:lnTo>
                  <a:pt x="2314575" y="3476625"/>
                </a:lnTo>
                <a:lnTo>
                  <a:pt x="2308225" y="3476625"/>
                </a:lnTo>
                <a:lnTo>
                  <a:pt x="2305050" y="3473450"/>
                </a:lnTo>
                <a:lnTo>
                  <a:pt x="2301875" y="3470275"/>
                </a:lnTo>
                <a:lnTo>
                  <a:pt x="2301875" y="3467100"/>
                </a:lnTo>
                <a:lnTo>
                  <a:pt x="2301875" y="2425700"/>
                </a:lnTo>
                <a:lnTo>
                  <a:pt x="2292350" y="2425700"/>
                </a:lnTo>
                <a:lnTo>
                  <a:pt x="2270125" y="2416175"/>
                </a:lnTo>
                <a:lnTo>
                  <a:pt x="2251075" y="2406650"/>
                </a:lnTo>
                <a:lnTo>
                  <a:pt x="2232025" y="2390775"/>
                </a:lnTo>
                <a:lnTo>
                  <a:pt x="1098550" y="2882900"/>
                </a:lnTo>
                <a:lnTo>
                  <a:pt x="1089025" y="2886075"/>
                </a:lnTo>
                <a:lnTo>
                  <a:pt x="1076325" y="2882900"/>
                </a:lnTo>
                <a:lnTo>
                  <a:pt x="1066800" y="2873375"/>
                </a:lnTo>
                <a:lnTo>
                  <a:pt x="1060450" y="2863850"/>
                </a:lnTo>
                <a:lnTo>
                  <a:pt x="1057275" y="2851150"/>
                </a:lnTo>
                <a:lnTo>
                  <a:pt x="1057275" y="2838450"/>
                </a:lnTo>
                <a:lnTo>
                  <a:pt x="1063625" y="2828925"/>
                </a:lnTo>
                <a:lnTo>
                  <a:pt x="1069975" y="2819400"/>
                </a:lnTo>
                <a:lnTo>
                  <a:pt x="2203450" y="2330450"/>
                </a:lnTo>
                <a:lnTo>
                  <a:pt x="2203450" y="2314575"/>
                </a:lnTo>
                <a:lnTo>
                  <a:pt x="2203450" y="2305050"/>
                </a:lnTo>
                <a:lnTo>
                  <a:pt x="1533525" y="2003425"/>
                </a:lnTo>
                <a:lnTo>
                  <a:pt x="1527175" y="1993900"/>
                </a:lnTo>
                <a:lnTo>
                  <a:pt x="1520825" y="1984375"/>
                </a:lnTo>
                <a:lnTo>
                  <a:pt x="1520825" y="1971675"/>
                </a:lnTo>
                <a:lnTo>
                  <a:pt x="1524000" y="1958975"/>
                </a:lnTo>
                <a:lnTo>
                  <a:pt x="1530350" y="1949450"/>
                </a:lnTo>
                <a:lnTo>
                  <a:pt x="1539875" y="1939925"/>
                </a:lnTo>
                <a:lnTo>
                  <a:pt x="1552575" y="1936750"/>
                </a:lnTo>
                <a:close/>
                <a:moveTo>
                  <a:pt x="1093997" y="1385750"/>
                </a:moveTo>
                <a:cubicBezTo>
                  <a:pt x="1073620" y="1385750"/>
                  <a:pt x="1057352" y="1394378"/>
                  <a:pt x="1045191" y="1411632"/>
                </a:cubicBezTo>
                <a:cubicBezTo>
                  <a:pt x="1029908" y="1433653"/>
                  <a:pt x="1022267" y="1474325"/>
                  <a:pt x="1022267" y="1533648"/>
                </a:cubicBezTo>
                <a:cubicBezTo>
                  <a:pt x="1022267" y="1592972"/>
                  <a:pt x="1029210" y="1632452"/>
                  <a:pt x="1043096" y="1652090"/>
                </a:cubicBezTo>
                <a:cubicBezTo>
                  <a:pt x="1056982" y="1671727"/>
                  <a:pt x="1074113" y="1681546"/>
                  <a:pt x="1094490" y="1681546"/>
                </a:cubicBezTo>
                <a:cubicBezTo>
                  <a:pt x="1114867" y="1681546"/>
                  <a:pt x="1131999" y="1671686"/>
                  <a:pt x="1145885" y="1651966"/>
                </a:cubicBezTo>
                <a:cubicBezTo>
                  <a:pt x="1159771" y="1632247"/>
                  <a:pt x="1166714" y="1592807"/>
                  <a:pt x="1166714" y="1533648"/>
                </a:cubicBezTo>
                <a:cubicBezTo>
                  <a:pt x="1166714" y="1474160"/>
                  <a:pt x="1159771" y="1434639"/>
                  <a:pt x="1145885" y="1415083"/>
                </a:cubicBezTo>
                <a:cubicBezTo>
                  <a:pt x="1131999" y="1395528"/>
                  <a:pt x="1114703" y="1385750"/>
                  <a:pt x="1093997" y="1385750"/>
                </a:cubicBezTo>
                <a:close/>
                <a:moveTo>
                  <a:pt x="3668996" y="1349022"/>
                </a:moveTo>
                <a:cubicBezTo>
                  <a:pt x="3703670" y="1349022"/>
                  <a:pt x="3731113" y="1358636"/>
                  <a:pt x="3751326" y="1377862"/>
                </a:cubicBezTo>
                <a:cubicBezTo>
                  <a:pt x="3771538" y="1397089"/>
                  <a:pt x="3781645" y="1420917"/>
                  <a:pt x="3781645" y="1449346"/>
                </a:cubicBezTo>
                <a:cubicBezTo>
                  <a:pt x="3781645" y="1463807"/>
                  <a:pt x="3778687" y="1478022"/>
                  <a:pt x="3772771" y="1491990"/>
                </a:cubicBezTo>
                <a:cubicBezTo>
                  <a:pt x="3766855" y="1505958"/>
                  <a:pt x="3757036" y="1520666"/>
                  <a:pt x="3743315" y="1536113"/>
                </a:cubicBezTo>
                <a:cubicBezTo>
                  <a:pt x="3729593" y="1551560"/>
                  <a:pt x="3706792" y="1572759"/>
                  <a:pt x="3674912" y="1599709"/>
                </a:cubicBezTo>
                <a:cubicBezTo>
                  <a:pt x="3648290" y="1622058"/>
                  <a:pt x="3631200" y="1637218"/>
                  <a:pt x="3623640" y="1645188"/>
                </a:cubicBezTo>
                <a:cubicBezTo>
                  <a:pt x="3616081" y="1653158"/>
                  <a:pt x="3609837" y="1661169"/>
                  <a:pt x="3604907" y="1669221"/>
                </a:cubicBezTo>
                <a:lnTo>
                  <a:pt x="3782138" y="1669221"/>
                </a:lnTo>
                <a:lnTo>
                  <a:pt x="3782138" y="1711865"/>
                </a:lnTo>
                <a:lnTo>
                  <a:pt x="3543283" y="1711865"/>
                </a:lnTo>
                <a:cubicBezTo>
                  <a:pt x="3542954" y="1701184"/>
                  <a:pt x="3544679" y="1690913"/>
                  <a:pt x="3548459" y="1681053"/>
                </a:cubicBezTo>
                <a:cubicBezTo>
                  <a:pt x="3554539" y="1664784"/>
                  <a:pt x="3564276" y="1648762"/>
                  <a:pt x="3577669" y="1632986"/>
                </a:cubicBezTo>
                <a:cubicBezTo>
                  <a:pt x="3591062" y="1617210"/>
                  <a:pt x="3610412" y="1598970"/>
                  <a:pt x="3635719" y="1578264"/>
                </a:cubicBezTo>
                <a:cubicBezTo>
                  <a:pt x="3674994" y="1546055"/>
                  <a:pt x="3701533" y="1520543"/>
                  <a:pt x="3715337" y="1501727"/>
                </a:cubicBezTo>
                <a:cubicBezTo>
                  <a:pt x="3729141" y="1482911"/>
                  <a:pt x="3736043" y="1465122"/>
                  <a:pt x="3736043" y="1448360"/>
                </a:cubicBezTo>
                <a:cubicBezTo>
                  <a:pt x="3736043" y="1430777"/>
                  <a:pt x="3729757" y="1415946"/>
                  <a:pt x="3717186" y="1403868"/>
                </a:cubicBezTo>
                <a:cubicBezTo>
                  <a:pt x="3704615" y="1391789"/>
                  <a:pt x="3688223" y="1385750"/>
                  <a:pt x="3668010" y="1385750"/>
                </a:cubicBezTo>
                <a:cubicBezTo>
                  <a:pt x="3646647" y="1385750"/>
                  <a:pt x="3629556" y="1392159"/>
                  <a:pt x="3616739" y="1404977"/>
                </a:cubicBezTo>
                <a:cubicBezTo>
                  <a:pt x="3603921" y="1417795"/>
                  <a:pt x="3597430" y="1435542"/>
                  <a:pt x="3597265" y="1458220"/>
                </a:cubicBezTo>
                <a:lnTo>
                  <a:pt x="3551663" y="1453537"/>
                </a:lnTo>
                <a:cubicBezTo>
                  <a:pt x="3554786" y="1419520"/>
                  <a:pt x="3566535" y="1393597"/>
                  <a:pt x="3586912" y="1375767"/>
                </a:cubicBezTo>
                <a:cubicBezTo>
                  <a:pt x="3607289" y="1357937"/>
                  <a:pt x="3634651" y="1349022"/>
                  <a:pt x="3668996" y="1349022"/>
                </a:cubicBezTo>
                <a:close/>
                <a:moveTo>
                  <a:pt x="1094490" y="1349022"/>
                </a:moveTo>
                <a:cubicBezTo>
                  <a:pt x="1113881" y="1349022"/>
                  <a:pt x="1130890" y="1352925"/>
                  <a:pt x="1145515" y="1360731"/>
                </a:cubicBezTo>
                <a:cubicBezTo>
                  <a:pt x="1160141" y="1368536"/>
                  <a:pt x="1172219" y="1379793"/>
                  <a:pt x="1181750" y="1394501"/>
                </a:cubicBezTo>
                <a:cubicBezTo>
                  <a:pt x="1191281" y="1409208"/>
                  <a:pt x="1198758" y="1427121"/>
                  <a:pt x="1204181" y="1448237"/>
                </a:cubicBezTo>
                <a:cubicBezTo>
                  <a:pt x="1209604" y="1469354"/>
                  <a:pt x="1212316" y="1497824"/>
                  <a:pt x="1212316" y="1533648"/>
                </a:cubicBezTo>
                <a:cubicBezTo>
                  <a:pt x="1212316" y="1576046"/>
                  <a:pt x="1207961" y="1610267"/>
                  <a:pt x="1199251" y="1636314"/>
                </a:cubicBezTo>
                <a:cubicBezTo>
                  <a:pt x="1190542" y="1662360"/>
                  <a:pt x="1177519" y="1682491"/>
                  <a:pt x="1160182" y="1696706"/>
                </a:cubicBezTo>
                <a:cubicBezTo>
                  <a:pt x="1142845" y="1710920"/>
                  <a:pt x="1120948" y="1718028"/>
                  <a:pt x="1094490" y="1718028"/>
                </a:cubicBezTo>
                <a:cubicBezTo>
                  <a:pt x="1059652" y="1718028"/>
                  <a:pt x="1032291" y="1705538"/>
                  <a:pt x="1012407" y="1680560"/>
                </a:cubicBezTo>
                <a:cubicBezTo>
                  <a:pt x="988579" y="1650487"/>
                  <a:pt x="976665" y="1601517"/>
                  <a:pt x="976665" y="1533648"/>
                </a:cubicBezTo>
                <a:cubicBezTo>
                  <a:pt x="976665" y="1490922"/>
                  <a:pt x="981061" y="1456536"/>
                  <a:pt x="989853" y="1430489"/>
                </a:cubicBezTo>
                <a:cubicBezTo>
                  <a:pt x="998644" y="1404443"/>
                  <a:pt x="1011709" y="1384353"/>
                  <a:pt x="1029045" y="1370221"/>
                </a:cubicBezTo>
                <a:cubicBezTo>
                  <a:pt x="1046382" y="1356088"/>
                  <a:pt x="1068197" y="1349022"/>
                  <a:pt x="1094490" y="1349022"/>
                </a:cubicBezTo>
                <a:close/>
                <a:moveTo>
                  <a:pt x="838971" y="1349022"/>
                </a:moveTo>
                <a:lnTo>
                  <a:pt x="867565" y="1349022"/>
                </a:lnTo>
                <a:lnTo>
                  <a:pt x="867565" y="1711865"/>
                </a:lnTo>
                <a:lnTo>
                  <a:pt x="823195" y="1711865"/>
                </a:lnTo>
                <a:lnTo>
                  <a:pt x="823195" y="1429134"/>
                </a:lnTo>
                <a:cubicBezTo>
                  <a:pt x="812514" y="1439322"/>
                  <a:pt x="798505" y="1449511"/>
                  <a:pt x="781168" y="1459699"/>
                </a:cubicBezTo>
                <a:cubicBezTo>
                  <a:pt x="763831" y="1469888"/>
                  <a:pt x="748260" y="1477529"/>
                  <a:pt x="734456" y="1482623"/>
                </a:cubicBezTo>
                <a:lnTo>
                  <a:pt x="734456" y="1439733"/>
                </a:lnTo>
                <a:cubicBezTo>
                  <a:pt x="759270" y="1428065"/>
                  <a:pt x="780962" y="1413933"/>
                  <a:pt x="799532" y="1397335"/>
                </a:cubicBezTo>
                <a:cubicBezTo>
                  <a:pt x="818101" y="1380738"/>
                  <a:pt x="831247" y="1364634"/>
                  <a:pt x="838971" y="1349022"/>
                </a:cubicBezTo>
                <a:close/>
                <a:moveTo>
                  <a:pt x="3115715" y="777254"/>
                </a:moveTo>
                <a:lnTo>
                  <a:pt x="3144309" y="777254"/>
                </a:lnTo>
                <a:lnTo>
                  <a:pt x="3144309" y="1140097"/>
                </a:lnTo>
                <a:lnTo>
                  <a:pt x="3099939" y="1140097"/>
                </a:lnTo>
                <a:lnTo>
                  <a:pt x="3099939" y="857366"/>
                </a:lnTo>
                <a:cubicBezTo>
                  <a:pt x="3089258" y="867554"/>
                  <a:pt x="3075249" y="877743"/>
                  <a:pt x="3057912" y="887931"/>
                </a:cubicBezTo>
                <a:cubicBezTo>
                  <a:pt x="3040575" y="898120"/>
                  <a:pt x="3025004" y="905761"/>
                  <a:pt x="3011200" y="910855"/>
                </a:cubicBezTo>
                <a:lnTo>
                  <a:pt x="3011200" y="867965"/>
                </a:lnTo>
                <a:cubicBezTo>
                  <a:pt x="3036014" y="856297"/>
                  <a:pt x="3057706" y="842165"/>
                  <a:pt x="3076276" y="825568"/>
                </a:cubicBezTo>
                <a:cubicBezTo>
                  <a:pt x="3094845" y="808970"/>
                  <a:pt x="3107991" y="792866"/>
                  <a:pt x="3115715" y="777254"/>
                </a:cubicBezTo>
                <a:close/>
                <a:moveTo>
                  <a:pt x="1667915" y="777254"/>
                </a:moveTo>
                <a:lnTo>
                  <a:pt x="1696508" y="777254"/>
                </a:lnTo>
                <a:lnTo>
                  <a:pt x="1696508" y="1140097"/>
                </a:lnTo>
                <a:lnTo>
                  <a:pt x="1652139" y="1140097"/>
                </a:lnTo>
                <a:lnTo>
                  <a:pt x="1652139" y="857366"/>
                </a:lnTo>
                <a:cubicBezTo>
                  <a:pt x="1641457" y="867554"/>
                  <a:pt x="1627448" y="877743"/>
                  <a:pt x="1610111" y="887931"/>
                </a:cubicBezTo>
                <a:cubicBezTo>
                  <a:pt x="1592774" y="898120"/>
                  <a:pt x="1577204" y="905761"/>
                  <a:pt x="1563400" y="910856"/>
                </a:cubicBezTo>
                <a:lnTo>
                  <a:pt x="1563400" y="867965"/>
                </a:lnTo>
                <a:cubicBezTo>
                  <a:pt x="1588214" y="856297"/>
                  <a:pt x="1609906" y="842165"/>
                  <a:pt x="1628475" y="825568"/>
                </a:cubicBezTo>
                <a:cubicBezTo>
                  <a:pt x="1647045" y="808970"/>
                  <a:pt x="1660191" y="792866"/>
                  <a:pt x="1667915" y="777254"/>
                </a:cubicBezTo>
                <a:close/>
                <a:moveTo>
                  <a:pt x="1429790" y="777254"/>
                </a:moveTo>
                <a:lnTo>
                  <a:pt x="1458383" y="777254"/>
                </a:lnTo>
                <a:lnTo>
                  <a:pt x="1458383" y="1140097"/>
                </a:lnTo>
                <a:lnTo>
                  <a:pt x="1414014" y="1140097"/>
                </a:lnTo>
                <a:lnTo>
                  <a:pt x="1414014" y="857366"/>
                </a:lnTo>
                <a:cubicBezTo>
                  <a:pt x="1403332" y="867554"/>
                  <a:pt x="1389323" y="877743"/>
                  <a:pt x="1371986" y="887931"/>
                </a:cubicBezTo>
                <a:cubicBezTo>
                  <a:pt x="1354649" y="898120"/>
                  <a:pt x="1339079" y="905761"/>
                  <a:pt x="1325275" y="910856"/>
                </a:cubicBezTo>
                <a:lnTo>
                  <a:pt x="1325275" y="867965"/>
                </a:lnTo>
                <a:cubicBezTo>
                  <a:pt x="1350089" y="856297"/>
                  <a:pt x="1371781" y="842165"/>
                  <a:pt x="1390350" y="825568"/>
                </a:cubicBezTo>
                <a:cubicBezTo>
                  <a:pt x="1408919" y="808970"/>
                  <a:pt x="1422066" y="792866"/>
                  <a:pt x="1429790" y="777254"/>
                </a:cubicBezTo>
                <a:close/>
                <a:moveTo>
                  <a:pt x="2449527" y="567973"/>
                </a:moveTo>
                <a:cubicBezTo>
                  <a:pt x="2484201" y="567973"/>
                  <a:pt x="2511644" y="577587"/>
                  <a:pt x="2531857" y="596813"/>
                </a:cubicBezTo>
                <a:cubicBezTo>
                  <a:pt x="2552070" y="616040"/>
                  <a:pt x="2562176" y="639868"/>
                  <a:pt x="2562176" y="668297"/>
                </a:cubicBezTo>
                <a:cubicBezTo>
                  <a:pt x="2562176" y="682759"/>
                  <a:pt x="2559218" y="696973"/>
                  <a:pt x="2553302" y="710941"/>
                </a:cubicBezTo>
                <a:cubicBezTo>
                  <a:pt x="2547386" y="724909"/>
                  <a:pt x="2537568" y="739617"/>
                  <a:pt x="2523846" y="755064"/>
                </a:cubicBezTo>
                <a:cubicBezTo>
                  <a:pt x="2510124" y="770511"/>
                  <a:pt x="2487323" y="791710"/>
                  <a:pt x="2455443" y="818660"/>
                </a:cubicBezTo>
                <a:cubicBezTo>
                  <a:pt x="2428822" y="841009"/>
                  <a:pt x="2411731" y="856169"/>
                  <a:pt x="2404172" y="864139"/>
                </a:cubicBezTo>
                <a:cubicBezTo>
                  <a:pt x="2396613" y="872109"/>
                  <a:pt x="2390368" y="880120"/>
                  <a:pt x="2385438" y="888172"/>
                </a:cubicBezTo>
                <a:lnTo>
                  <a:pt x="2562669" y="888172"/>
                </a:lnTo>
                <a:lnTo>
                  <a:pt x="2562669" y="930816"/>
                </a:lnTo>
                <a:lnTo>
                  <a:pt x="2323814" y="930816"/>
                </a:lnTo>
                <a:cubicBezTo>
                  <a:pt x="2323485" y="920135"/>
                  <a:pt x="2325211" y="909864"/>
                  <a:pt x="2328990" y="900004"/>
                </a:cubicBezTo>
                <a:cubicBezTo>
                  <a:pt x="2335071" y="883735"/>
                  <a:pt x="2344807" y="867713"/>
                  <a:pt x="2358200" y="851937"/>
                </a:cubicBezTo>
                <a:cubicBezTo>
                  <a:pt x="2371593" y="836161"/>
                  <a:pt x="2390943" y="817921"/>
                  <a:pt x="2416250" y="797215"/>
                </a:cubicBezTo>
                <a:cubicBezTo>
                  <a:pt x="2455525" y="765006"/>
                  <a:pt x="2482065" y="739494"/>
                  <a:pt x="2495869" y="720678"/>
                </a:cubicBezTo>
                <a:cubicBezTo>
                  <a:pt x="2509672" y="701862"/>
                  <a:pt x="2516574" y="684073"/>
                  <a:pt x="2516574" y="667311"/>
                </a:cubicBezTo>
                <a:cubicBezTo>
                  <a:pt x="2516574" y="649728"/>
                  <a:pt x="2510289" y="634897"/>
                  <a:pt x="2497717" y="622819"/>
                </a:cubicBezTo>
                <a:cubicBezTo>
                  <a:pt x="2485146" y="610740"/>
                  <a:pt x="2468754" y="604701"/>
                  <a:pt x="2448541" y="604701"/>
                </a:cubicBezTo>
                <a:cubicBezTo>
                  <a:pt x="2427178" y="604701"/>
                  <a:pt x="2410088" y="611110"/>
                  <a:pt x="2397270" y="623928"/>
                </a:cubicBezTo>
                <a:cubicBezTo>
                  <a:pt x="2384452" y="636746"/>
                  <a:pt x="2377961" y="654494"/>
                  <a:pt x="2377797" y="677171"/>
                </a:cubicBezTo>
                <a:lnTo>
                  <a:pt x="2332195" y="672488"/>
                </a:lnTo>
                <a:cubicBezTo>
                  <a:pt x="2335317" y="638471"/>
                  <a:pt x="2347067" y="612548"/>
                  <a:pt x="2367444" y="594718"/>
                </a:cubicBezTo>
                <a:cubicBezTo>
                  <a:pt x="2387821" y="576888"/>
                  <a:pt x="2415182" y="567973"/>
                  <a:pt x="2449527" y="567973"/>
                </a:cubicBezTo>
                <a:close/>
                <a:moveTo>
                  <a:pt x="2191790" y="567973"/>
                </a:moveTo>
                <a:lnTo>
                  <a:pt x="2220383" y="567973"/>
                </a:lnTo>
                <a:lnTo>
                  <a:pt x="2220383" y="930816"/>
                </a:lnTo>
                <a:lnTo>
                  <a:pt x="2176014" y="930816"/>
                </a:lnTo>
                <a:lnTo>
                  <a:pt x="2176014" y="648084"/>
                </a:lnTo>
                <a:cubicBezTo>
                  <a:pt x="2165332" y="658273"/>
                  <a:pt x="2151323" y="668462"/>
                  <a:pt x="2133986" y="678650"/>
                </a:cubicBezTo>
                <a:cubicBezTo>
                  <a:pt x="2116649" y="688839"/>
                  <a:pt x="2101079" y="696480"/>
                  <a:pt x="2087275" y="701574"/>
                </a:cubicBezTo>
                <a:lnTo>
                  <a:pt x="2087275" y="658684"/>
                </a:lnTo>
                <a:cubicBezTo>
                  <a:pt x="2112089" y="647016"/>
                  <a:pt x="2133781" y="632884"/>
                  <a:pt x="2152350" y="616287"/>
                </a:cubicBezTo>
                <a:cubicBezTo>
                  <a:pt x="2170919" y="599689"/>
                  <a:pt x="2184066" y="583585"/>
                  <a:pt x="2191790" y="567973"/>
                </a:cubicBezTo>
                <a:close/>
                <a:moveTo>
                  <a:pt x="2298700" y="288925"/>
                </a:moveTo>
                <a:lnTo>
                  <a:pt x="2197100" y="292100"/>
                </a:lnTo>
                <a:lnTo>
                  <a:pt x="2092325" y="298450"/>
                </a:lnTo>
                <a:lnTo>
                  <a:pt x="1993900" y="311150"/>
                </a:lnTo>
                <a:lnTo>
                  <a:pt x="1892300" y="330200"/>
                </a:lnTo>
                <a:lnTo>
                  <a:pt x="1797050" y="352425"/>
                </a:lnTo>
                <a:lnTo>
                  <a:pt x="1701800" y="377825"/>
                </a:lnTo>
                <a:lnTo>
                  <a:pt x="1606550" y="409575"/>
                </a:lnTo>
                <a:lnTo>
                  <a:pt x="1514475" y="447675"/>
                </a:lnTo>
                <a:lnTo>
                  <a:pt x="1425575" y="485775"/>
                </a:lnTo>
                <a:lnTo>
                  <a:pt x="1339850" y="530225"/>
                </a:lnTo>
                <a:lnTo>
                  <a:pt x="1254125" y="581025"/>
                </a:lnTo>
                <a:lnTo>
                  <a:pt x="1174750" y="631825"/>
                </a:lnTo>
                <a:lnTo>
                  <a:pt x="1095375" y="688975"/>
                </a:lnTo>
                <a:lnTo>
                  <a:pt x="1019175" y="746125"/>
                </a:lnTo>
                <a:lnTo>
                  <a:pt x="946150" y="809625"/>
                </a:lnTo>
                <a:lnTo>
                  <a:pt x="876300" y="876300"/>
                </a:lnTo>
                <a:lnTo>
                  <a:pt x="809625" y="946150"/>
                </a:lnTo>
                <a:lnTo>
                  <a:pt x="746125" y="1019175"/>
                </a:lnTo>
                <a:lnTo>
                  <a:pt x="685800" y="1095375"/>
                </a:lnTo>
                <a:lnTo>
                  <a:pt x="631825" y="1174750"/>
                </a:lnTo>
                <a:lnTo>
                  <a:pt x="577850" y="1257300"/>
                </a:lnTo>
                <a:lnTo>
                  <a:pt x="530225" y="1339850"/>
                </a:lnTo>
                <a:lnTo>
                  <a:pt x="485775" y="1428750"/>
                </a:lnTo>
                <a:lnTo>
                  <a:pt x="444500" y="1517650"/>
                </a:lnTo>
                <a:lnTo>
                  <a:pt x="409575" y="1609725"/>
                </a:lnTo>
                <a:lnTo>
                  <a:pt x="377825" y="1701800"/>
                </a:lnTo>
                <a:lnTo>
                  <a:pt x="349250" y="1797050"/>
                </a:lnTo>
                <a:lnTo>
                  <a:pt x="327025" y="1895475"/>
                </a:lnTo>
                <a:lnTo>
                  <a:pt x="311150" y="1993900"/>
                </a:lnTo>
                <a:lnTo>
                  <a:pt x="298450" y="2095500"/>
                </a:lnTo>
                <a:lnTo>
                  <a:pt x="288925" y="2197100"/>
                </a:lnTo>
                <a:lnTo>
                  <a:pt x="285750" y="2301875"/>
                </a:lnTo>
                <a:lnTo>
                  <a:pt x="288925" y="2403475"/>
                </a:lnTo>
                <a:lnTo>
                  <a:pt x="298450" y="2505075"/>
                </a:lnTo>
                <a:lnTo>
                  <a:pt x="311150" y="2606675"/>
                </a:lnTo>
                <a:lnTo>
                  <a:pt x="327025" y="2705100"/>
                </a:lnTo>
                <a:lnTo>
                  <a:pt x="349250" y="2803525"/>
                </a:lnTo>
                <a:lnTo>
                  <a:pt x="377825" y="2898775"/>
                </a:lnTo>
                <a:lnTo>
                  <a:pt x="409575" y="2990850"/>
                </a:lnTo>
                <a:lnTo>
                  <a:pt x="444500" y="3082925"/>
                </a:lnTo>
                <a:lnTo>
                  <a:pt x="485775" y="3171825"/>
                </a:lnTo>
                <a:lnTo>
                  <a:pt x="530225" y="3260725"/>
                </a:lnTo>
                <a:lnTo>
                  <a:pt x="577850" y="3343275"/>
                </a:lnTo>
                <a:lnTo>
                  <a:pt x="631825" y="3425825"/>
                </a:lnTo>
                <a:lnTo>
                  <a:pt x="685800" y="3505200"/>
                </a:lnTo>
                <a:lnTo>
                  <a:pt x="746125" y="3581400"/>
                </a:lnTo>
                <a:lnTo>
                  <a:pt x="809625" y="3654425"/>
                </a:lnTo>
                <a:lnTo>
                  <a:pt x="876300" y="3724275"/>
                </a:lnTo>
                <a:lnTo>
                  <a:pt x="946150" y="3790950"/>
                </a:lnTo>
                <a:lnTo>
                  <a:pt x="1019175" y="3854450"/>
                </a:lnTo>
                <a:lnTo>
                  <a:pt x="1095375" y="3911600"/>
                </a:lnTo>
                <a:lnTo>
                  <a:pt x="1174750" y="3968750"/>
                </a:lnTo>
                <a:lnTo>
                  <a:pt x="1254125" y="4022725"/>
                </a:lnTo>
                <a:lnTo>
                  <a:pt x="1339850" y="4070350"/>
                </a:lnTo>
                <a:lnTo>
                  <a:pt x="1425575" y="4114800"/>
                </a:lnTo>
                <a:lnTo>
                  <a:pt x="1514475" y="4156075"/>
                </a:lnTo>
                <a:lnTo>
                  <a:pt x="1606550" y="4191000"/>
                </a:lnTo>
                <a:lnTo>
                  <a:pt x="1701800" y="4222750"/>
                </a:lnTo>
                <a:lnTo>
                  <a:pt x="1797050" y="4248150"/>
                </a:lnTo>
                <a:lnTo>
                  <a:pt x="1892300" y="4270375"/>
                </a:lnTo>
                <a:lnTo>
                  <a:pt x="1993900" y="4289425"/>
                </a:lnTo>
                <a:lnTo>
                  <a:pt x="2092325" y="4302125"/>
                </a:lnTo>
                <a:lnTo>
                  <a:pt x="2197100" y="4311650"/>
                </a:lnTo>
                <a:lnTo>
                  <a:pt x="2298700" y="4311650"/>
                </a:lnTo>
                <a:lnTo>
                  <a:pt x="2403475" y="4311650"/>
                </a:lnTo>
                <a:lnTo>
                  <a:pt x="2505075" y="4302125"/>
                </a:lnTo>
                <a:lnTo>
                  <a:pt x="2606675" y="4289425"/>
                </a:lnTo>
                <a:lnTo>
                  <a:pt x="2705100" y="4270375"/>
                </a:lnTo>
                <a:lnTo>
                  <a:pt x="2803525" y="4248150"/>
                </a:lnTo>
                <a:lnTo>
                  <a:pt x="2898775" y="4222750"/>
                </a:lnTo>
                <a:lnTo>
                  <a:pt x="2990850" y="4191000"/>
                </a:lnTo>
                <a:lnTo>
                  <a:pt x="3082925" y="4156075"/>
                </a:lnTo>
                <a:lnTo>
                  <a:pt x="3171825" y="4114800"/>
                </a:lnTo>
                <a:lnTo>
                  <a:pt x="3257550" y="4070350"/>
                </a:lnTo>
                <a:lnTo>
                  <a:pt x="3343275" y="4022725"/>
                </a:lnTo>
                <a:lnTo>
                  <a:pt x="3425825" y="3968750"/>
                </a:lnTo>
                <a:lnTo>
                  <a:pt x="3502025" y="3911600"/>
                </a:lnTo>
                <a:lnTo>
                  <a:pt x="3578225" y="3854450"/>
                </a:lnTo>
                <a:lnTo>
                  <a:pt x="3651250" y="3790950"/>
                </a:lnTo>
                <a:lnTo>
                  <a:pt x="3721100" y="3724275"/>
                </a:lnTo>
                <a:lnTo>
                  <a:pt x="3787775" y="3654425"/>
                </a:lnTo>
                <a:lnTo>
                  <a:pt x="3851275" y="3581400"/>
                </a:lnTo>
                <a:lnTo>
                  <a:pt x="3911600" y="3505200"/>
                </a:lnTo>
                <a:lnTo>
                  <a:pt x="3968750" y="3425825"/>
                </a:lnTo>
                <a:lnTo>
                  <a:pt x="4019550" y="3343275"/>
                </a:lnTo>
                <a:lnTo>
                  <a:pt x="4067175" y="3260725"/>
                </a:lnTo>
                <a:lnTo>
                  <a:pt x="4111625" y="3171825"/>
                </a:lnTo>
                <a:lnTo>
                  <a:pt x="4152900" y="3082925"/>
                </a:lnTo>
                <a:lnTo>
                  <a:pt x="4187825" y="2990850"/>
                </a:lnTo>
                <a:lnTo>
                  <a:pt x="4219575" y="2898775"/>
                </a:lnTo>
                <a:lnTo>
                  <a:pt x="4248150" y="2803525"/>
                </a:lnTo>
                <a:lnTo>
                  <a:pt x="4270375" y="2705100"/>
                </a:lnTo>
                <a:lnTo>
                  <a:pt x="4289425" y="2606675"/>
                </a:lnTo>
                <a:lnTo>
                  <a:pt x="4302125" y="2505075"/>
                </a:lnTo>
                <a:lnTo>
                  <a:pt x="4308475" y="2403475"/>
                </a:lnTo>
                <a:lnTo>
                  <a:pt x="4311650" y="2301875"/>
                </a:lnTo>
                <a:lnTo>
                  <a:pt x="4308475" y="2197100"/>
                </a:lnTo>
                <a:lnTo>
                  <a:pt x="4302125" y="2095500"/>
                </a:lnTo>
                <a:lnTo>
                  <a:pt x="4289425" y="1993900"/>
                </a:lnTo>
                <a:lnTo>
                  <a:pt x="4270375" y="1895475"/>
                </a:lnTo>
                <a:lnTo>
                  <a:pt x="4248150" y="1797050"/>
                </a:lnTo>
                <a:lnTo>
                  <a:pt x="4219575" y="1701800"/>
                </a:lnTo>
                <a:lnTo>
                  <a:pt x="4187825" y="1609725"/>
                </a:lnTo>
                <a:lnTo>
                  <a:pt x="4152900" y="1517650"/>
                </a:lnTo>
                <a:lnTo>
                  <a:pt x="4111625" y="1428750"/>
                </a:lnTo>
                <a:lnTo>
                  <a:pt x="4067175" y="1339850"/>
                </a:lnTo>
                <a:lnTo>
                  <a:pt x="4019550" y="1257300"/>
                </a:lnTo>
                <a:lnTo>
                  <a:pt x="3968750" y="1174750"/>
                </a:lnTo>
                <a:lnTo>
                  <a:pt x="3911600" y="1095375"/>
                </a:lnTo>
                <a:lnTo>
                  <a:pt x="3851275" y="1019175"/>
                </a:lnTo>
                <a:lnTo>
                  <a:pt x="3787775" y="946150"/>
                </a:lnTo>
                <a:lnTo>
                  <a:pt x="3721100" y="876300"/>
                </a:lnTo>
                <a:lnTo>
                  <a:pt x="3651250" y="809625"/>
                </a:lnTo>
                <a:lnTo>
                  <a:pt x="3578225" y="746125"/>
                </a:lnTo>
                <a:lnTo>
                  <a:pt x="3502025" y="688975"/>
                </a:lnTo>
                <a:lnTo>
                  <a:pt x="3425825" y="631825"/>
                </a:lnTo>
                <a:lnTo>
                  <a:pt x="3343275" y="581025"/>
                </a:lnTo>
                <a:lnTo>
                  <a:pt x="3257550" y="530225"/>
                </a:lnTo>
                <a:lnTo>
                  <a:pt x="3171825" y="485775"/>
                </a:lnTo>
                <a:lnTo>
                  <a:pt x="3082925" y="447675"/>
                </a:lnTo>
                <a:lnTo>
                  <a:pt x="2990850" y="409575"/>
                </a:lnTo>
                <a:lnTo>
                  <a:pt x="2898775" y="377825"/>
                </a:lnTo>
                <a:lnTo>
                  <a:pt x="2803525" y="352425"/>
                </a:lnTo>
                <a:lnTo>
                  <a:pt x="2705100" y="330200"/>
                </a:lnTo>
                <a:lnTo>
                  <a:pt x="2606675" y="311150"/>
                </a:lnTo>
                <a:lnTo>
                  <a:pt x="2505075" y="298450"/>
                </a:lnTo>
                <a:lnTo>
                  <a:pt x="2403475" y="292100"/>
                </a:lnTo>
                <a:lnTo>
                  <a:pt x="2298700" y="288925"/>
                </a:lnTo>
                <a:close/>
                <a:moveTo>
                  <a:pt x="1146175" y="0"/>
                </a:moveTo>
                <a:lnTo>
                  <a:pt x="1285875" y="0"/>
                </a:lnTo>
                <a:lnTo>
                  <a:pt x="1454150" y="0"/>
                </a:lnTo>
                <a:lnTo>
                  <a:pt x="3175000" y="0"/>
                </a:lnTo>
                <a:lnTo>
                  <a:pt x="3343275" y="0"/>
                </a:lnTo>
                <a:lnTo>
                  <a:pt x="3482975" y="0"/>
                </a:lnTo>
                <a:lnTo>
                  <a:pt x="3562350" y="3175"/>
                </a:lnTo>
                <a:lnTo>
                  <a:pt x="3638550" y="9525"/>
                </a:lnTo>
                <a:lnTo>
                  <a:pt x="3714750" y="15875"/>
                </a:lnTo>
                <a:lnTo>
                  <a:pt x="3787775" y="28575"/>
                </a:lnTo>
                <a:lnTo>
                  <a:pt x="3860800" y="44450"/>
                </a:lnTo>
                <a:lnTo>
                  <a:pt x="3933825" y="63500"/>
                </a:lnTo>
                <a:lnTo>
                  <a:pt x="4003675" y="88900"/>
                </a:lnTo>
                <a:lnTo>
                  <a:pt x="4076700" y="120650"/>
                </a:lnTo>
                <a:lnTo>
                  <a:pt x="4108450" y="139700"/>
                </a:lnTo>
                <a:lnTo>
                  <a:pt x="4143375" y="158750"/>
                </a:lnTo>
                <a:lnTo>
                  <a:pt x="4206875" y="203200"/>
                </a:lnTo>
                <a:lnTo>
                  <a:pt x="4267200" y="254000"/>
                </a:lnTo>
                <a:lnTo>
                  <a:pt x="4324350" y="304800"/>
                </a:lnTo>
                <a:lnTo>
                  <a:pt x="4375150" y="361950"/>
                </a:lnTo>
                <a:lnTo>
                  <a:pt x="4425950" y="422275"/>
                </a:lnTo>
                <a:lnTo>
                  <a:pt x="4470400" y="485775"/>
                </a:lnTo>
                <a:lnTo>
                  <a:pt x="4489450" y="517525"/>
                </a:lnTo>
                <a:lnTo>
                  <a:pt x="4508500" y="552450"/>
                </a:lnTo>
                <a:lnTo>
                  <a:pt x="4540250" y="622300"/>
                </a:lnTo>
                <a:lnTo>
                  <a:pt x="4565650" y="695325"/>
                </a:lnTo>
                <a:lnTo>
                  <a:pt x="4584700" y="768350"/>
                </a:lnTo>
                <a:lnTo>
                  <a:pt x="4600575" y="841375"/>
                </a:lnTo>
                <a:lnTo>
                  <a:pt x="4613275" y="914400"/>
                </a:lnTo>
                <a:lnTo>
                  <a:pt x="4619625" y="990600"/>
                </a:lnTo>
                <a:lnTo>
                  <a:pt x="4625975" y="1066800"/>
                </a:lnTo>
                <a:lnTo>
                  <a:pt x="4625975" y="1146175"/>
                </a:lnTo>
                <a:lnTo>
                  <a:pt x="4629150" y="1282700"/>
                </a:lnTo>
                <a:lnTo>
                  <a:pt x="4629150" y="1454150"/>
                </a:lnTo>
                <a:lnTo>
                  <a:pt x="4629150" y="3175000"/>
                </a:lnTo>
                <a:lnTo>
                  <a:pt x="4629150" y="3343275"/>
                </a:lnTo>
                <a:lnTo>
                  <a:pt x="4625975" y="3482975"/>
                </a:lnTo>
                <a:lnTo>
                  <a:pt x="4625975" y="3562350"/>
                </a:lnTo>
                <a:lnTo>
                  <a:pt x="4619625" y="3638550"/>
                </a:lnTo>
                <a:lnTo>
                  <a:pt x="4613275" y="3714750"/>
                </a:lnTo>
                <a:lnTo>
                  <a:pt x="4600575" y="3787775"/>
                </a:lnTo>
                <a:lnTo>
                  <a:pt x="4584700" y="3860800"/>
                </a:lnTo>
                <a:lnTo>
                  <a:pt x="4565650" y="3933825"/>
                </a:lnTo>
                <a:lnTo>
                  <a:pt x="4540250" y="4003675"/>
                </a:lnTo>
                <a:lnTo>
                  <a:pt x="4508500" y="4073525"/>
                </a:lnTo>
                <a:lnTo>
                  <a:pt x="4489450" y="4108450"/>
                </a:lnTo>
                <a:lnTo>
                  <a:pt x="4470400" y="4143375"/>
                </a:lnTo>
                <a:lnTo>
                  <a:pt x="4425950" y="4206875"/>
                </a:lnTo>
                <a:lnTo>
                  <a:pt x="4375150" y="4267200"/>
                </a:lnTo>
                <a:lnTo>
                  <a:pt x="4324350" y="4324350"/>
                </a:lnTo>
                <a:lnTo>
                  <a:pt x="4267200" y="4375150"/>
                </a:lnTo>
                <a:lnTo>
                  <a:pt x="4206875" y="4425950"/>
                </a:lnTo>
                <a:lnTo>
                  <a:pt x="4143375" y="4470400"/>
                </a:lnTo>
                <a:lnTo>
                  <a:pt x="4108450" y="4489450"/>
                </a:lnTo>
                <a:lnTo>
                  <a:pt x="4076700" y="4508500"/>
                </a:lnTo>
                <a:lnTo>
                  <a:pt x="4003675" y="4540250"/>
                </a:lnTo>
                <a:lnTo>
                  <a:pt x="3933825" y="4565650"/>
                </a:lnTo>
                <a:lnTo>
                  <a:pt x="3860800" y="4584700"/>
                </a:lnTo>
                <a:lnTo>
                  <a:pt x="3787775" y="4600575"/>
                </a:lnTo>
                <a:lnTo>
                  <a:pt x="3714750" y="4613275"/>
                </a:lnTo>
                <a:lnTo>
                  <a:pt x="3638550" y="4619625"/>
                </a:lnTo>
                <a:lnTo>
                  <a:pt x="3562350" y="4625975"/>
                </a:lnTo>
                <a:lnTo>
                  <a:pt x="3482975" y="4625975"/>
                </a:lnTo>
                <a:lnTo>
                  <a:pt x="3343275" y="4629150"/>
                </a:lnTo>
                <a:lnTo>
                  <a:pt x="3175000" y="4629150"/>
                </a:lnTo>
                <a:lnTo>
                  <a:pt x="1454150" y="4629150"/>
                </a:lnTo>
                <a:lnTo>
                  <a:pt x="1285875" y="4629150"/>
                </a:lnTo>
                <a:lnTo>
                  <a:pt x="1146175" y="4625975"/>
                </a:lnTo>
                <a:lnTo>
                  <a:pt x="1066800" y="4625975"/>
                </a:lnTo>
                <a:lnTo>
                  <a:pt x="990600" y="4619625"/>
                </a:lnTo>
                <a:lnTo>
                  <a:pt x="914400" y="4613275"/>
                </a:lnTo>
                <a:lnTo>
                  <a:pt x="841375" y="4600575"/>
                </a:lnTo>
                <a:lnTo>
                  <a:pt x="768350" y="4584700"/>
                </a:lnTo>
                <a:lnTo>
                  <a:pt x="695325" y="4565650"/>
                </a:lnTo>
                <a:lnTo>
                  <a:pt x="625475" y="4540250"/>
                </a:lnTo>
                <a:lnTo>
                  <a:pt x="555625" y="4508500"/>
                </a:lnTo>
                <a:lnTo>
                  <a:pt x="520700" y="4489450"/>
                </a:lnTo>
                <a:lnTo>
                  <a:pt x="485775" y="4470400"/>
                </a:lnTo>
                <a:lnTo>
                  <a:pt x="422275" y="4425950"/>
                </a:lnTo>
                <a:lnTo>
                  <a:pt x="361950" y="4375150"/>
                </a:lnTo>
                <a:lnTo>
                  <a:pt x="304800" y="4324350"/>
                </a:lnTo>
                <a:lnTo>
                  <a:pt x="254000" y="4267200"/>
                </a:lnTo>
                <a:lnTo>
                  <a:pt x="203200" y="4206875"/>
                </a:lnTo>
                <a:lnTo>
                  <a:pt x="158750" y="4143375"/>
                </a:lnTo>
                <a:lnTo>
                  <a:pt x="139700" y="4108450"/>
                </a:lnTo>
                <a:lnTo>
                  <a:pt x="120650" y="4073525"/>
                </a:lnTo>
                <a:lnTo>
                  <a:pt x="88900" y="4003675"/>
                </a:lnTo>
                <a:lnTo>
                  <a:pt x="63500" y="3933825"/>
                </a:lnTo>
                <a:lnTo>
                  <a:pt x="44450" y="3860800"/>
                </a:lnTo>
                <a:lnTo>
                  <a:pt x="28575" y="3787775"/>
                </a:lnTo>
                <a:lnTo>
                  <a:pt x="15875" y="3714750"/>
                </a:lnTo>
                <a:lnTo>
                  <a:pt x="9525" y="3638550"/>
                </a:lnTo>
                <a:lnTo>
                  <a:pt x="3175" y="3562350"/>
                </a:lnTo>
                <a:lnTo>
                  <a:pt x="3175" y="3482975"/>
                </a:lnTo>
                <a:lnTo>
                  <a:pt x="0" y="3343275"/>
                </a:lnTo>
                <a:lnTo>
                  <a:pt x="0" y="3175000"/>
                </a:lnTo>
                <a:lnTo>
                  <a:pt x="0" y="1454150"/>
                </a:lnTo>
                <a:lnTo>
                  <a:pt x="0" y="1282700"/>
                </a:lnTo>
                <a:lnTo>
                  <a:pt x="3175" y="1146175"/>
                </a:lnTo>
                <a:lnTo>
                  <a:pt x="3175" y="1066800"/>
                </a:lnTo>
                <a:lnTo>
                  <a:pt x="9525" y="990600"/>
                </a:lnTo>
                <a:lnTo>
                  <a:pt x="15875" y="914400"/>
                </a:lnTo>
                <a:lnTo>
                  <a:pt x="28575" y="841375"/>
                </a:lnTo>
                <a:lnTo>
                  <a:pt x="44450" y="768350"/>
                </a:lnTo>
                <a:lnTo>
                  <a:pt x="63500" y="695325"/>
                </a:lnTo>
                <a:lnTo>
                  <a:pt x="88900" y="622300"/>
                </a:lnTo>
                <a:lnTo>
                  <a:pt x="120650" y="552450"/>
                </a:lnTo>
                <a:lnTo>
                  <a:pt x="139700" y="517525"/>
                </a:lnTo>
                <a:lnTo>
                  <a:pt x="158750" y="485775"/>
                </a:lnTo>
                <a:lnTo>
                  <a:pt x="203200" y="422275"/>
                </a:lnTo>
                <a:lnTo>
                  <a:pt x="254000" y="361950"/>
                </a:lnTo>
                <a:lnTo>
                  <a:pt x="304800" y="304800"/>
                </a:lnTo>
                <a:lnTo>
                  <a:pt x="361950" y="254000"/>
                </a:lnTo>
                <a:lnTo>
                  <a:pt x="422275" y="203200"/>
                </a:lnTo>
                <a:lnTo>
                  <a:pt x="485775" y="158750"/>
                </a:lnTo>
                <a:lnTo>
                  <a:pt x="520700" y="139700"/>
                </a:lnTo>
                <a:lnTo>
                  <a:pt x="555625" y="120650"/>
                </a:lnTo>
                <a:lnTo>
                  <a:pt x="625475" y="88900"/>
                </a:lnTo>
                <a:lnTo>
                  <a:pt x="695325" y="63500"/>
                </a:lnTo>
                <a:lnTo>
                  <a:pt x="768350" y="44450"/>
                </a:lnTo>
                <a:lnTo>
                  <a:pt x="841375" y="28575"/>
                </a:lnTo>
                <a:lnTo>
                  <a:pt x="914400" y="15875"/>
                </a:lnTo>
                <a:lnTo>
                  <a:pt x="990600" y="9525"/>
                </a:lnTo>
                <a:lnTo>
                  <a:pt x="1066800" y="3175"/>
                </a:lnTo>
                <a:lnTo>
                  <a:pt x="11461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7" name="TextBox 53">
            <a:extLst>
              <a:ext uri="{FF2B5EF4-FFF2-40B4-BE49-F238E27FC236}">
                <a16:creationId xmlns:a16="http://schemas.microsoft.com/office/drawing/2014/main" id="{025C0275-D6E2-41E6-98A9-5AF4864D35D6}"/>
              </a:ext>
            </a:extLst>
          </p:cNvPr>
          <p:cNvSpPr txBox="1"/>
          <p:nvPr/>
        </p:nvSpPr>
        <p:spPr>
          <a:xfrm>
            <a:off x="1708925" y="4610997"/>
            <a:ext cx="1415772" cy="338554"/>
          </a:xfrm>
          <a:prstGeom prst="rect">
            <a:avLst/>
          </a:prstGeom>
          <a:noFill/>
        </p:spPr>
        <p:txBody>
          <a:bodyPr wrap="none" anchor="b" anchorCtr="1">
            <a:noAutofit/>
          </a:bodyPr>
          <a:lstStyle/>
          <a:p>
            <a:pPr algn="ctr"/>
            <a:r>
              <a:rPr lang="zh-CN" altLang="en-US" sz="2800">
                <a:solidFill>
                  <a:schemeClr val="accent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团队信息</a:t>
            </a:r>
          </a:p>
        </p:txBody>
      </p:sp>
      <p:sp>
        <p:nvSpPr>
          <p:cNvPr id="28" name="TextBox 54">
            <a:extLst>
              <a:ext uri="{FF2B5EF4-FFF2-40B4-BE49-F238E27FC236}">
                <a16:creationId xmlns:a16="http://schemas.microsoft.com/office/drawing/2014/main" id="{8682C53B-CF1B-4F48-9974-4B830EEF785A}"/>
              </a:ext>
            </a:extLst>
          </p:cNvPr>
          <p:cNvSpPr txBox="1"/>
          <p:nvPr/>
        </p:nvSpPr>
        <p:spPr>
          <a:xfrm>
            <a:off x="1266824" y="5301976"/>
            <a:ext cx="2299974" cy="577081"/>
          </a:xfrm>
          <a:prstGeom prst="rect">
            <a:avLst/>
          </a:prstGeom>
          <a:noFill/>
        </p:spPr>
        <p:txBody>
          <a:bodyPr wrap="square" anchor="t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 WE ARE?</a:t>
            </a:r>
            <a:endParaRPr lang="zh-CN" altLang="en-US" sz="10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43">
            <a:extLst>
              <a:ext uri="{FF2B5EF4-FFF2-40B4-BE49-F238E27FC236}">
                <a16:creationId xmlns:a16="http://schemas.microsoft.com/office/drawing/2014/main" id="{2D60657C-4E2D-4839-82AF-F2086BB48906}"/>
              </a:ext>
            </a:extLst>
          </p:cNvPr>
          <p:cNvSpPr/>
          <p:nvPr/>
        </p:nvSpPr>
        <p:spPr bwMode="auto">
          <a:xfrm>
            <a:off x="4300653" y="3136815"/>
            <a:ext cx="1137902" cy="1137902"/>
          </a:xfrm>
          <a:prstGeom prst="ellipse">
            <a:avLst/>
          </a:prstGeom>
          <a:solidFill>
            <a:schemeClr val="accent2">
              <a:lumMod val="75000"/>
              <a:lumOff val="25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6" name="Freeform: Shape 31">
            <a:extLst>
              <a:ext uri="{FF2B5EF4-FFF2-40B4-BE49-F238E27FC236}">
                <a16:creationId xmlns:a16="http://schemas.microsoft.com/office/drawing/2014/main" id="{4995D869-8D92-4B2B-A27C-1EFDE32365AD}"/>
              </a:ext>
            </a:extLst>
          </p:cNvPr>
          <p:cNvSpPr>
            <a:spLocks/>
          </p:cNvSpPr>
          <p:nvPr/>
        </p:nvSpPr>
        <p:spPr bwMode="auto">
          <a:xfrm>
            <a:off x="4601614" y="3450730"/>
            <a:ext cx="535980" cy="510073"/>
          </a:xfrm>
          <a:custGeom>
            <a:avLst/>
            <a:gdLst>
              <a:gd name="T0" fmla="*/ 2147483646 w 5871"/>
              <a:gd name="T1" fmla="*/ 2147483646 h 5585"/>
              <a:gd name="T2" fmla="*/ 2147483646 w 5871"/>
              <a:gd name="T3" fmla="*/ 2147483646 h 5585"/>
              <a:gd name="T4" fmla="*/ 2147483646 w 5871"/>
              <a:gd name="T5" fmla="*/ 2147483646 h 5585"/>
              <a:gd name="T6" fmla="*/ 2147483646 w 5871"/>
              <a:gd name="T7" fmla="*/ 2147483646 h 5585"/>
              <a:gd name="T8" fmla="*/ 2147483646 w 5871"/>
              <a:gd name="T9" fmla="*/ 2147483646 h 5585"/>
              <a:gd name="T10" fmla="*/ 2147483646 w 5871"/>
              <a:gd name="T11" fmla="*/ 2147483646 h 5585"/>
              <a:gd name="T12" fmla="*/ 2147483646 w 5871"/>
              <a:gd name="T13" fmla="*/ 2147483646 h 5585"/>
              <a:gd name="T14" fmla="*/ 2147483646 w 5871"/>
              <a:gd name="T15" fmla="*/ 2147483646 h 5585"/>
              <a:gd name="T16" fmla="*/ 2147483646 w 5871"/>
              <a:gd name="T17" fmla="*/ 2147483646 h 5585"/>
              <a:gd name="T18" fmla="*/ 2147483646 w 5871"/>
              <a:gd name="T19" fmla="*/ 2147483646 h 5585"/>
              <a:gd name="T20" fmla="*/ 2147483646 w 5871"/>
              <a:gd name="T21" fmla="*/ 2147483646 h 5585"/>
              <a:gd name="T22" fmla="*/ 2147483646 w 5871"/>
              <a:gd name="T23" fmla="*/ 2147483646 h 5585"/>
              <a:gd name="T24" fmla="*/ 2147483646 w 5871"/>
              <a:gd name="T25" fmla="*/ 2147483646 h 5585"/>
              <a:gd name="T26" fmla="*/ 2147483646 w 5871"/>
              <a:gd name="T27" fmla="*/ 2147483646 h 5585"/>
              <a:gd name="T28" fmla="*/ 2147483646 w 5871"/>
              <a:gd name="T29" fmla="*/ 2147483646 h 5585"/>
              <a:gd name="T30" fmla="*/ 2147483646 w 5871"/>
              <a:gd name="T31" fmla="*/ 2147483646 h 5585"/>
              <a:gd name="T32" fmla="*/ 2147483646 w 5871"/>
              <a:gd name="T33" fmla="*/ 2147483646 h 5585"/>
              <a:gd name="T34" fmla="*/ 2147483646 w 5871"/>
              <a:gd name="T35" fmla="*/ 2147483646 h 5585"/>
              <a:gd name="T36" fmla="*/ 2147483646 w 5871"/>
              <a:gd name="T37" fmla="*/ 2147483646 h 5585"/>
              <a:gd name="T38" fmla="*/ 2147483646 w 5871"/>
              <a:gd name="T39" fmla="*/ 2147483646 h 5585"/>
              <a:gd name="T40" fmla="*/ 2147483646 w 5871"/>
              <a:gd name="T41" fmla="*/ 2147483646 h 5585"/>
              <a:gd name="T42" fmla="*/ 2147483646 w 5871"/>
              <a:gd name="T43" fmla="*/ 2147483646 h 5585"/>
              <a:gd name="T44" fmla="*/ 2147483646 w 5871"/>
              <a:gd name="T45" fmla="*/ 2147483646 h 5585"/>
              <a:gd name="T46" fmla="*/ 2147483646 w 5871"/>
              <a:gd name="T47" fmla="*/ 2147483646 h 5585"/>
              <a:gd name="T48" fmla="*/ 2147483646 w 5871"/>
              <a:gd name="T49" fmla="*/ 2147483646 h 5585"/>
              <a:gd name="T50" fmla="*/ 2147483646 w 5871"/>
              <a:gd name="T51" fmla="*/ 2147483646 h 5585"/>
              <a:gd name="T52" fmla="*/ 2147483646 w 5871"/>
              <a:gd name="T53" fmla="*/ 2147483646 h 5585"/>
              <a:gd name="T54" fmla="*/ 2147483646 w 5871"/>
              <a:gd name="T55" fmla="*/ 2147483646 h 5585"/>
              <a:gd name="T56" fmla="*/ 2147483646 w 5871"/>
              <a:gd name="T57" fmla="*/ 2147483646 h 5585"/>
              <a:gd name="T58" fmla="*/ 2147483646 w 5871"/>
              <a:gd name="T59" fmla="*/ 2147483646 h 5585"/>
              <a:gd name="T60" fmla="*/ 2147483646 w 5871"/>
              <a:gd name="T61" fmla="*/ 2147483646 h 5585"/>
              <a:gd name="T62" fmla="*/ 2147483646 w 5871"/>
              <a:gd name="T63" fmla="*/ 2147483646 h 5585"/>
              <a:gd name="T64" fmla="*/ 2147483646 w 5871"/>
              <a:gd name="T65" fmla="*/ 2147483646 h 5585"/>
              <a:gd name="T66" fmla="*/ 2147483646 w 5871"/>
              <a:gd name="T67" fmla="*/ 2147483646 h 5585"/>
              <a:gd name="T68" fmla="*/ 2147483646 w 5871"/>
              <a:gd name="T69" fmla="*/ 2147483646 h 5585"/>
              <a:gd name="T70" fmla="*/ 2147483646 w 5871"/>
              <a:gd name="T71" fmla="*/ 2147483646 h 5585"/>
              <a:gd name="T72" fmla="*/ 2147483646 w 5871"/>
              <a:gd name="T73" fmla="*/ 2147483646 h 5585"/>
              <a:gd name="T74" fmla="*/ 2147483646 w 5871"/>
              <a:gd name="T75" fmla="*/ 2147483646 h 5585"/>
              <a:gd name="T76" fmla="*/ 2147483646 w 5871"/>
              <a:gd name="T77" fmla="*/ 2147483646 h 5585"/>
              <a:gd name="T78" fmla="*/ 2147483646 w 5871"/>
              <a:gd name="T79" fmla="*/ 2147483646 h 5585"/>
              <a:gd name="T80" fmla="*/ 2147483646 w 5871"/>
              <a:gd name="T81" fmla="*/ 2147483646 h 5585"/>
              <a:gd name="T82" fmla="*/ 2147483646 w 5871"/>
              <a:gd name="T83" fmla="*/ 2147483646 h 5585"/>
              <a:gd name="T84" fmla="*/ 2147483646 w 5871"/>
              <a:gd name="T85" fmla="*/ 2147483646 h 5585"/>
              <a:gd name="T86" fmla="*/ 2147483646 w 5871"/>
              <a:gd name="T87" fmla="*/ 2147483646 h 5585"/>
              <a:gd name="T88" fmla="*/ 2147483646 w 5871"/>
              <a:gd name="T89" fmla="*/ 2147483646 h 5585"/>
              <a:gd name="T90" fmla="*/ 2147483646 w 5871"/>
              <a:gd name="T91" fmla="*/ 2147483646 h 5585"/>
              <a:gd name="T92" fmla="*/ 2147483646 w 5871"/>
              <a:gd name="T93" fmla="*/ 2147483646 h 5585"/>
              <a:gd name="T94" fmla="*/ 2147483646 w 5871"/>
              <a:gd name="T95" fmla="*/ 2147483646 h 5585"/>
              <a:gd name="T96" fmla="*/ 2147483646 w 5871"/>
              <a:gd name="T97" fmla="*/ 2147483646 h 5585"/>
              <a:gd name="T98" fmla="*/ 2147483646 w 5871"/>
              <a:gd name="T99" fmla="*/ 2147483646 h 5585"/>
              <a:gd name="T100" fmla="*/ 2147483646 w 5871"/>
              <a:gd name="T101" fmla="*/ 2147483646 h 5585"/>
              <a:gd name="T102" fmla="*/ 2147483646 w 5871"/>
              <a:gd name="T103" fmla="*/ 2147483646 h 5585"/>
              <a:gd name="T104" fmla="*/ 0 w 5871"/>
              <a:gd name="T105" fmla="*/ 2147483646 h 5585"/>
              <a:gd name="T106" fmla="*/ 2147483646 w 5871"/>
              <a:gd name="T107" fmla="*/ 0 h 5585"/>
              <a:gd name="T108" fmla="*/ 2147483646 w 5871"/>
              <a:gd name="T109" fmla="*/ 2147483646 h 5585"/>
              <a:gd name="T110" fmla="*/ 2147483646 w 5871"/>
              <a:gd name="T111" fmla="*/ 2147483646 h 558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871" h="5585">
                <a:moveTo>
                  <a:pt x="774" y="374"/>
                </a:moveTo>
                <a:lnTo>
                  <a:pt x="774" y="1910"/>
                </a:lnTo>
                <a:lnTo>
                  <a:pt x="5107" y="1910"/>
                </a:lnTo>
                <a:lnTo>
                  <a:pt x="5107" y="374"/>
                </a:lnTo>
                <a:lnTo>
                  <a:pt x="774" y="374"/>
                </a:lnTo>
                <a:close/>
                <a:moveTo>
                  <a:pt x="1597" y="3265"/>
                </a:moveTo>
                <a:lnTo>
                  <a:pt x="1597" y="3265"/>
                </a:lnTo>
                <a:lnTo>
                  <a:pt x="1591" y="3265"/>
                </a:lnTo>
                <a:lnTo>
                  <a:pt x="1587" y="3265"/>
                </a:lnTo>
                <a:lnTo>
                  <a:pt x="1586" y="3265"/>
                </a:lnTo>
                <a:lnTo>
                  <a:pt x="1581" y="3265"/>
                </a:lnTo>
                <a:lnTo>
                  <a:pt x="1576" y="3265"/>
                </a:lnTo>
                <a:lnTo>
                  <a:pt x="1571" y="3265"/>
                </a:lnTo>
                <a:lnTo>
                  <a:pt x="1570" y="3265"/>
                </a:lnTo>
                <a:lnTo>
                  <a:pt x="1566" y="3265"/>
                </a:lnTo>
                <a:lnTo>
                  <a:pt x="1560" y="3265"/>
                </a:lnTo>
                <a:lnTo>
                  <a:pt x="1555" y="3265"/>
                </a:lnTo>
                <a:lnTo>
                  <a:pt x="1550" y="3265"/>
                </a:lnTo>
                <a:lnTo>
                  <a:pt x="1545" y="3265"/>
                </a:lnTo>
                <a:lnTo>
                  <a:pt x="1540" y="3265"/>
                </a:lnTo>
                <a:lnTo>
                  <a:pt x="1539" y="3265"/>
                </a:lnTo>
                <a:lnTo>
                  <a:pt x="1535" y="3265"/>
                </a:lnTo>
                <a:lnTo>
                  <a:pt x="1529" y="3265"/>
                </a:lnTo>
                <a:lnTo>
                  <a:pt x="1525" y="3265"/>
                </a:lnTo>
                <a:lnTo>
                  <a:pt x="1524" y="3265"/>
                </a:lnTo>
                <a:lnTo>
                  <a:pt x="1519" y="3265"/>
                </a:lnTo>
                <a:lnTo>
                  <a:pt x="1514" y="3265"/>
                </a:lnTo>
                <a:lnTo>
                  <a:pt x="1509" y="3265"/>
                </a:lnTo>
                <a:lnTo>
                  <a:pt x="1508" y="3265"/>
                </a:lnTo>
                <a:lnTo>
                  <a:pt x="1504" y="3265"/>
                </a:lnTo>
                <a:lnTo>
                  <a:pt x="1498" y="3265"/>
                </a:lnTo>
                <a:lnTo>
                  <a:pt x="1494" y="3265"/>
                </a:lnTo>
                <a:lnTo>
                  <a:pt x="1493" y="3265"/>
                </a:lnTo>
                <a:lnTo>
                  <a:pt x="1488" y="3265"/>
                </a:lnTo>
                <a:lnTo>
                  <a:pt x="1483" y="3265"/>
                </a:lnTo>
                <a:lnTo>
                  <a:pt x="1478" y="3265"/>
                </a:lnTo>
                <a:lnTo>
                  <a:pt x="1477" y="3265"/>
                </a:lnTo>
                <a:lnTo>
                  <a:pt x="1473" y="3265"/>
                </a:lnTo>
                <a:lnTo>
                  <a:pt x="1467" y="3265"/>
                </a:lnTo>
                <a:lnTo>
                  <a:pt x="1463" y="3265"/>
                </a:lnTo>
                <a:lnTo>
                  <a:pt x="1462" y="3265"/>
                </a:lnTo>
                <a:lnTo>
                  <a:pt x="1457" y="3265"/>
                </a:lnTo>
                <a:lnTo>
                  <a:pt x="1452" y="3265"/>
                </a:lnTo>
                <a:lnTo>
                  <a:pt x="1446" y="3265"/>
                </a:lnTo>
                <a:lnTo>
                  <a:pt x="1442" y="3265"/>
                </a:lnTo>
                <a:lnTo>
                  <a:pt x="1266" y="3265"/>
                </a:lnTo>
                <a:lnTo>
                  <a:pt x="1345" y="3830"/>
                </a:lnTo>
                <a:lnTo>
                  <a:pt x="1294" y="3911"/>
                </a:lnTo>
                <a:lnTo>
                  <a:pt x="1345" y="3977"/>
                </a:lnTo>
                <a:lnTo>
                  <a:pt x="1117" y="4116"/>
                </a:lnTo>
                <a:lnTo>
                  <a:pt x="1112" y="4144"/>
                </a:lnTo>
                <a:lnTo>
                  <a:pt x="1106" y="4173"/>
                </a:lnTo>
                <a:lnTo>
                  <a:pt x="1103" y="4201"/>
                </a:lnTo>
                <a:lnTo>
                  <a:pt x="1099" y="4228"/>
                </a:lnTo>
                <a:lnTo>
                  <a:pt x="1097" y="4255"/>
                </a:lnTo>
                <a:lnTo>
                  <a:pt x="1096" y="4281"/>
                </a:lnTo>
                <a:lnTo>
                  <a:pt x="1096" y="4308"/>
                </a:lnTo>
                <a:lnTo>
                  <a:pt x="1096" y="4333"/>
                </a:lnTo>
                <a:lnTo>
                  <a:pt x="1097" y="4359"/>
                </a:lnTo>
                <a:lnTo>
                  <a:pt x="1098" y="4383"/>
                </a:lnTo>
                <a:lnTo>
                  <a:pt x="1100" y="4407"/>
                </a:lnTo>
                <a:lnTo>
                  <a:pt x="1104" y="4432"/>
                </a:lnTo>
                <a:lnTo>
                  <a:pt x="1112" y="4478"/>
                </a:lnTo>
                <a:lnTo>
                  <a:pt x="1121" y="4523"/>
                </a:lnTo>
                <a:lnTo>
                  <a:pt x="1133" y="4568"/>
                </a:lnTo>
                <a:lnTo>
                  <a:pt x="1147" y="4611"/>
                </a:lnTo>
                <a:lnTo>
                  <a:pt x="1162" y="4653"/>
                </a:lnTo>
                <a:lnTo>
                  <a:pt x="1179" y="4694"/>
                </a:lnTo>
                <a:lnTo>
                  <a:pt x="1198" y="4733"/>
                </a:lnTo>
                <a:lnTo>
                  <a:pt x="1218" y="4772"/>
                </a:lnTo>
                <a:lnTo>
                  <a:pt x="1238" y="4812"/>
                </a:lnTo>
                <a:lnTo>
                  <a:pt x="1259" y="4849"/>
                </a:lnTo>
                <a:lnTo>
                  <a:pt x="774" y="4849"/>
                </a:lnTo>
                <a:lnTo>
                  <a:pt x="774" y="2135"/>
                </a:lnTo>
                <a:lnTo>
                  <a:pt x="2185" y="2135"/>
                </a:lnTo>
                <a:lnTo>
                  <a:pt x="2185" y="4849"/>
                </a:lnTo>
                <a:lnTo>
                  <a:pt x="1780" y="4849"/>
                </a:lnTo>
                <a:lnTo>
                  <a:pt x="1801" y="4812"/>
                </a:lnTo>
                <a:lnTo>
                  <a:pt x="1821" y="4772"/>
                </a:lnTo>
                <a:lnTo>
                  <a:pt x="1841" y="4733"/>
                </a:lnTo>
                <a:lnTo>
                  <a:pt x="1859" y="4694"/>
                </a:lnTo>
                <a:lnTo>
                  <a:pt x="1876" y="4653"/>
                </a:lnTo>
                <a:lnTo>
                  <a:pt x="1892" y="4611"/>
                </a:lnTo>
                <a:lnTo>
                  <a:pt x="1905" y="4568"/>
                </a:lnTo>
                <a:lnTo>
                  <a:pt x="1917" y="4523"/>
                </a:lnTo>
                <a:lnTo>
                  <a:pt x="1927" y="4478"/>
                </a:lnTo>
                <a:lnTo>
                  <a:pt x="1935" y="4432"/>
                </a:lnTo>
                <a:lnTo>
                  <a:pt x="1938" y="4407"/>
                </a:lnTo>
                <a:lnTo>
                  <a:pt x="1941" y="4383"/>
                </a:lnTo>
                <a:lnTo>
                  <a:pt x="1942" y="4359"/>
                </a:lnTo>
                <a:lnTo>
                  <a:pt x="1943" y="4333"/>
                </a:lnTo>
                <a:lnTo>
                  <a:pt x="1943" y="4308"/>
                </a:lnTo>
                <a:lnTo>
                  <a:pt x="1942" y="4281"/>
                </a:lnTo>
                <a:lnTo>
                  <a:pt x="1941" y="4255"/>
                </a:lnTo>
                <a:lnTo>
                  <a:pt x="1938" y="4228"/>
                </a:lnTo>
                <a:lnTo>
                  <a:pt x="1936" y="4201"/>
                </a:lnTo>
                <a:lnTo>
                  <a:pt x="1932" y="4173"/>
                </a:lnTo>
                <a:lnTo>
                  <a:pt x="1927" y="4144"/>
                </a:lnTo>
                <a:lnTo>
                  <a:pt x="1922" y="4116"/>
                </a:lnTo>
                <a:lnTo>
                  <a:pt x="1694" y="3977"/>
                </a:lnTo>
                <a:lnTo>
                  <a:pt x="1745" y="3911"/>
                </a:lnTo>
                <a:lnTo>
                  <a:pt x="1694" y="3830"/>
                </a:lnTo>
                <a:lnTo>
                  <a:pt x="1771" y="3265"/>
                </a:lnTo>
                <a:lnTo>
                  <a:pt x="1597" y="3265"/>
                </a:lnTo>
                <a:close/>
                <a:moveTo>
                  <a:pt x="4819" y="863"/>
                </a:moveTo>
                <a:lnTo>
                  <a:pt x="4819" y="1057"/>
                </a:lnTo>
                <a:lnTo>
                  <a:pt x="3585" y="1057"/>
                </a:lnTo>
                <a:lnTo>
                  <a:pt x="3585" y="863"/>
                </a:lnTo>
                <a:lnTo>
                  <a:pt x="4819" y="863"/>
                </a:lnTo>
                <a:close/>
                <a:moveTo>
                  <a:pt x="5002" y="1108"/>
                </a:moveTo>
                <a:lnTo>
                  <a:pt x="5002" y="1379"/>
                </a:lnTo>
                <a:lnTo>
                  <a:pt x="3769" y="1379"/>
                </a:lnTo>
                <a:lnTo>
                  <a:pt x="3769" y="1108"/>
                </a:lnTo>
                <a:lnTo>
                  <a:pt x="5002" y="1108"/>
                </a:lnTo>
                <a:close/>
                <a:moveTo>
                  <a:pt x="4891" y="1429"/>
                </a:moveTo>
                <a:lnTo>
                  <a:pt x="4891" y="1623"/>
                </a:lnTo>
                <a:lnTo>
                  <a:pt x="3657" y="1623"/>
                </a:lnTo>
                <a:lnTo>
                  <a:pt x="3657" y="1429"/>
                </a:lnTo>
                <a:lnTo>
                  <a:pt x="4891" y="1429"/>
                </a:lnTo>
                <a:close/>
                <a:moveTo>
                  <a:pt x="4977" y="1659"/>
                </a:moveTo>
                <a:lnTo>
                  <a:pt x="4977" y="1853"/>
                </a:lnTo>
                <a:lnTo>
                  <a:pt x="3743" y="1853"/>
                </a:lnTo>
                <a:lnTo>
                  <a:pt x="3743" y="1659"/>
                </a:lnTo>
                <a:lnTo>
                  <a:pt x="4977" y="1659"/>
                </a:lnTo>
                <a:close/>
                <a:moveTo>
                  <a:pt x="1643" y="596"/>
                </a:moveTo>
                <a:lnTo>
                  <a:pt x="1833" y="561"/>
                </a:lnTo>
                <a:lnTo>
                  <a:pt x="2061" y="1773"/>
                </a:lnTo>
                <a:lnTo>
                  <a:pt x="1871" y="1809"/>
                </a:lnTo>
                <a:lnTo>
                  <a:pt x="1643" y="596"/>
                </a:lnTo>
                <a:close/>
                <a:moveTo>
                  <a:pt x="1388" y="596"/>
                </a:moveTo>
                <a:lnTo>
                  <a:pt x="1579" y="561"/>
                </a:lnTo>
                <a:lnTo>
                  <a:pt x="1807" y="1773"/>
                </a:lnTo>
                <a:lnTo>
                  <a:pt x="1616" y="1809"/>
                </a:lnTo>
                <a:lnTo>
                  <a:pt x="1388" y="596"/>
                </a:lnTo>
                <a:close/>
                <a:moveTo>
                  <a:pt x="1134" y="596"/>
                </a:moveTo>
                <a:lnTo>
                  <a:pt x="1324" y="561"/>
                </a:lnTo>
                <a:lnTo>
                  <a:pt x="1551" y="1773"/>
                </a:lnTo>
                <a:lnTo>
                  <a:pt x="1361" y="1809"/>
                </a:lnTo>
                <a:lnTo>
                  <a:pt x="1134" y="596"/>
                </a:lnTo>
                <a:close/>
                <a:moveTo>
                  <a:pt x="884" y="568"/>
                </a:moveTo>
                <a:lnTo>
                  <a:pt x="1077" y="568"/>
                </a:lnTo>
                <a:lnTo>
                  <a:pt x="1077" y="1802"/>
                </a:lnTo>
                <a:lnTo>
                  <a:pt x="884" y="1802"/>
                </a:lnTo>
                <a:lnTo>
                  <a:pt x="884" y="568"/>
                </a:lnTo>
                <a:close/>
                <a:moveTo>
                  <a:pt x="3540" y="2418"/>
                </a:moveTo>
                <a:lnTo>
                  <a:pt x="3807" y="2354"/>
                </a:lnTo>
                <a:lnTo>
                  <a:pt x="4033" y="3306"/>
                </a:lnTo>
                <a:lnTo>
                  <a:pt x="3765" y="3369"/>
                </a:lnTo>
                <a:lnTo>
                  <a:pt x="3540" y="2418"/>
                </a:lnTo>
                <a:close/>
                <a:moveTo>
                  <a:pt x="3622" y="2531"/>
                </a:moveTo>
                <a:lnTo>
                  <a:pt x="3639" y="2606"/>
                </a:lnTo>
                <a:lnTo>
                  <a:pt x="3791" y="2570"/>
                </a:lnTo>
                <a:lnTo>
                  <a:pt x="3773" y="2496"/>
                </a:lnTo>
                <a:lnTo>
                  <a:pt x="3622" y="2531"/>
                </a:lnTo>
                <a:close/>
                <a:moveTo>
                  <a:pt x="3739" y="3028"/>
                </a:moveTo>
                <a:lnTo>
                  <a:pt x="3776" y="3184"/>
                </a:lnTo>
                <a:lnTo>
                  <a:pt x="3928" y="3148"/>
                </a:lnTo>
                <a:lnTo>
                  <a:pt x="3890" y="2991"/>
                </a:lnTo>
                <a:lnTo>
                  <a:pt x="3739" y="3028"/>
                </a:lnTo>
                <a:close/>
                <a:moveTo>
                  <a:pt x="3193" y="2418"/>
                </a:moveTo>
                <a:lnTo>
                  <a:pt x="3418" y="3369"/>
                </a:lnTo>
                <a:lnTo>
                  <a:pt x="3687" y="3306"/>
                </a:lnTo>
                <a:lnTo>
                  <a:pt x="3461" y="2354"/>
                </a:lnTo>
                <a:lnTo>
                  <a:pt x="3193" y="2418"/>
                </a:lnTo>
                <a:close/>
                <a:moveTo>
                  <a:pt x="3276" y="2531"/>
                </a:moveTo>
                <a:lnTo>
                  <a:pt x="3426" y="2496"/>
                </a:lnTo>
                <a:lnTo>
                  <a:pt x="3444" y="2570"/>
                </a:lnTo>
                <a:lnTo>
                  <a:pt x="3292" y="2606"/>
                </a:lnTo>
                <a:lnTo>
                  <a:pt x="3276" y="2531"/>
                </a:lnTo>
                <a:close/>
                <a:moveTo>
                  <a:pt x="3393" y="3028"/>
                </a:moveTo>
                <a:lnTo>
                  <a:pt x="3429" y="3184"/>
                </a:lnTo>
                <a:lnTo>
                  <a:pt x="3581" y="3148"/>
                </a:lnTo>
                <a:lnTo>
                  <a:pt x="3544" y="2991"/>
                </a:lnTo>
                <a:lnTo>
                  <a:pt x="3393" y="3028"/>
                </a:lnTo>
                <a:close/>
                <a:moveTo>
                  <a:pt x="2841" y="2418"/>
                </a:moveTo>
                <a:lnTo>
                  <a:pt x="3109" y="2354"/>
                </a:lnTo>
                <a:lnTo>
                  <a:pt x="3335" y="3306"/>
                </a:lnTo>
                <a:lnTo>
                  <a:pt x="3067" y="3369"/>
                </a:lnTo>
                <a:lnTo>
                  <a:pt x="2841" y="2418"/>
                </a:lnTo>
                <a:close/>
                <a:moveTo>
                  <a:pt x="2923" y="2531"/>
                </a:moveTo>
                <a:lnTo>
                  <a:pt x="2941" y="2606"/>
                </a:lnTo>
                <a:lnTo>
                  <a:pt x="3092" y="2570"/>
                </a:lnTo>
                <a:lnTo>
                  <a:pt x="3075" y="2496"/>
                </a:lnTo>
                <a:lnTo>
                  <a:pt x="2923" y="2531"/>
                </a:lnTo>
                <a:close/>
                <a:moveTo>
                  <a:pt x="3041" y="3028"/>
                </a:moveTo>
                <a:lnTo>
                  <a:pt x="3192" y="2991"/>
                </a:lnTo>
                <a:lnTo>
                  <a:pt x="3229" y="3148"/>
                </a:lnTo>
                <a:lnTo>
                  <a:pt x="3078" y="3184"/>
                </a:lnTo>
                <a:lnTo>
                  <a:pt x="3041" y="3028"/>
                </a:lnTo>
                <a:close/>
                <a:moveTo>
                  <a:pt x="2553" y="2372"/>
                </a:moveTo>
                <a:lnTo>
                  <a:pt x="2828" y="2372"/>
                </a:lnTo>
                <a:lnTo>
                  <a:pt x="2828" y="3352"/>
                </a:lnTo>
                <a:lnTo>
                  <a:pt x="2553" y="3352"/>
                </a:lnTo>
                <a:lnTo>
                  <a:pt x="2553" y="2372"/>
                </a:lnTo>
                <a:close/>
                <a:moveTo>
                  <a:pt x="2606" y="2503"/>
                </a:moveTo>
                <a:lnTo>
                  <a:pt x="2606" y="2579"/>
                </a:lnTo>
                <a:lnTo>
                  <a:pt x="2762" y="2579"/>
                </a:lnTo>
                <a:lnTo>
                  <a:pt x="2762" y="2503"/>
                </a:lnTo>
                <a:lnTo>
                  <a:pt x="2606" y="2503"/>
                </a:lnTo>
                <a:close/>
                <a:moveTo>
                  <a:pt x="2606" y="3012"/>
                </a:moveTo>
                <a:lnTo>
                  <a:pt x="2606" y="3173"/>
                </a:lnTo>
                <a:lnTo>
                  <a:pt x="2762" y="3173"/>
                </a:lnTo>
                <a:lnTo>
                  <a:pt x="2762" y="3012"/>
                </a:lnTo>
                <a:lnTo>
                  <a:pt x="2606" y="3012"/>
                </a:lnTo>
                <a:close/>
                <a:moveTo>
                  <a:pt x="5555" y="151"/>
                </a:moveTo>
                <a:lnTo>
                  <a:pt x="5555" y="374"/>
                </a:lnTo>
                <a:lnTo>
                  <a:pt x="5555" y="4849"/>
                </a:lnTo>
                <a:lnTo>
                  <a:pt x="5871" y="4849"/>
                </a:lnTo>
                <a:lnTo>
                  <a:pt x="5871" y="5585"/>
                </a:lnTo>
                <a:lnTo>
                  <a:pt x="0" y="5585"/>
                </a:lnTo>
                <a:lnTo>
                  <a:pt x="0" y="4849"/>
                </a:lnTo>
                <a:lnTo>
                  <a:pt x="326" y="4849"/>
                </a:lnTo>
                <a:lnTo>
                  <a:pt x="326" y="374"/>
                </a:lnTo>
                <a:lnTo>
                  <a:pt x="326" y="151"/>
                </a:lnTo>
                <a:lnTo>
                  <a:pt x="326" y="0"/>
                </a:lnTo>
                <a:lnTo>
                  <a:pt x="5555" y="0"/>
                </a:lnTo>
                <a:lnTo>
                  <a:pt x="5555" y="151"/>
                </a:lnTo>
                <a:close/>
                <a:moveTo>
                  <a:pt x="2409" y="2135"/>
                </a:moveTo>
                <a:lnTo>
                  <a:pt x="2409" y="3385"/>
                </a:lnTo>
                <a:lnTo>
                  <a:pt x="5107" y="3385"/>
                </a:lnTo>
                <a:lnTo>
                  <a:pt x="5107" y="2135"/>
                </a:lnTo>
                <a:lnTo>
                  <a:pt x="2409" y="2135"/>
                </a:lnTo>
                <a:close/>
                <a:moveTo>
                  <a:pt x="2409" y="3609"/>
                </a:moveTo>
                <a:lnTo>
                  <a:pt x="2409" y="4849"/>
                </a:lnTo>
                <a:lnTo>
                  <a:pt x="5107" y="4849"/>
                </a:lnTo>
                <a:lnTo>
                  <a:pt x="5107" y="3609"/>
                </a:lnTo>
                <a:lnTo>
                  <a:pt x="2409" y="36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" name="TextBox 61">
            <a:extLst>
              <a:ext uri="{FF2B5EF4-FFF2-40B4-BE49-F238E27FC236}">
                <a16:creationId xmlns:a16="http://schemas.microsoft.com/office/drawing/2014/main" id="{8731A009-AF2B-4DB3-83E1-A42AF01D0BAE}"/>
              </a:ext>
            </a:extLst>
          </p:cNvPr>
          <p:cNvSpPr txBox="1"/>
          <p:nvPr/>
        </p:nvSpPr>
        <p:spPr>
          <a:xfrm>
            <a:off x="4161718" y="4610997"/>
            <a:ext cx="1415772" cy="338554"/>
          </a:xfrm>
          <a:prstGeom prst="rect">
            <a:avLst/>
          </a:prstGeom>
          <a:noFill/>
        </p:spPr>
        <p:txBody>
          <a:bodyPr wrap="none" anchor="b" anchorCtr="1">
            <a:noAutofit/>
          </a:bodyPr>
          <a:lstStyle/>
          <a:p>
            <a:pPr algn="ctr"/>
            <a:r>
              <a:rPr lang="zh-CN" altLang="en-US" sz="2800">
                <a:solidFill>
                  <a:srgbClr val="04C7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sp>
        <p:nvSpPr>
          <p:cNvPr id="24" name="TextBox 62">
            <a:extLst>
              <a:ext uri="{FF2B5EF4-FFF2-40B4-BE49-F238E27FC236}">
                <a16:creationId xmlns:a16="http://schemas.microsoft.com/office/drawing/2014/main" id="{7167DB9F-1663-4A07-B66C-6CC7999C2855}"/>
              </a:ext>
            </a:extLst>
          </p:cNvPr>
          <p:cNvSpPr txBox="1"/>
          <p:nvPr/>
        </p:nvSpPr>
        <p:spPr>
          <a:xfrm>
            <a:off x="3719617" y="5301976"/>
            <a:ext cx="2299974" cy="577081"/>
          </a:xfrm>
          <a:prstGeom prst="rect">
            <a:avLst/>
          </a:prstGeom>
          <a:noFill/>
        </p:spPr>
        <p:txBody>
          <a:bodyPr wrap="square" anchor="t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HAVE WE DONE?</a:t>
            </a:r>
            <a:endParaRPr lang="zh-CN" altLang="en-US" sz="10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44">
            <a:extLst>
              <a:ext uri="{FF2B5EF4-FFF2-40B4-BE49-F238E27FC236}">
                <a16:creationId xmlns:a16="http://schemas.microsoft.com/office/drawing/2014/main" id="{F5A26D0E-197B-441F-926B-D800119F6B04}"/>
              </a:ext>
            </a:extLst>
          </p:cNvPr>
          <p:cNvSpPr/>
          <p:nvPr/>
        </p:nvSpPr>
        <p:spPr bwMode="auto">
          <a:xfrm>
            <a:off x="6753445" y="3136815"/>
            <a:ext cx="1137902" cy="1137902"/>
          </a:xfrm>
          <a:prstGeom prst="ellipse">
            <a:avLst/>
          </a:prstGeom>
          <a:solidFill>
            <a:schemeClr val="accent3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Freeform: Shape 34">
            <a:extLst>
              <a:ext uri="{FF2B5EF4-FFF2-40B4-BE49-F238E27FC236}">
                <a16:creationId xmlns:a16="http://schemas.microsoft.com/office/drawing/2014/main" id="{A2FC3477-F833-4F60-8CD6-FB8A3BEF7CEE}"/>
              </a:ext>
            </a:extLst>
          </p:cNvPr>
          <p:cNvSpPr>
            <a:spLocks/>
          </p:cNvSpPr>
          <p:nvPr/>
        </p:nvSpPr>
        <p:spPr bwMode="auto">
          <a:xfrm>
            <a:off x="7054406" y="3478868"/>
            <a:ext cx="535980" cy="453796"/>
          </a:xfrm>
          <a:custGeom>
            <a:avLst/>
            <a:gdLst>
              <a:gd name="T0" fmla="*/ 294416 w 1263650"/>
              <a:gd name="T1" fmla="*/ 1098599 h 1069975"/>
              <a:gd name="T2" fmla="*/ 1320142 w 1263650"/>
              <a:gd name="T3" fmla="*/ 878240 h 1069975"/>
              <a:gd name="T4" fmla="*/ 1613379 w 1263650"/>
              <a:gd name="T5" fmla="*/ 878240 h 1069975"/>
              <a:gd name="T6" fmla="*/ 74190 w 1263650"/>
              <a:gd name="T7" fmla="*/ 1612900 h 1069975"/>
              <a:gd name="T8" fmla="*/ 1538839 w 1263650"/>
              <a:gd name="T9" fmla="*/ 732266 h 1069975"/>
              <a:gd name="T10" fmla="*/ 1392852 w 1263650"/>
              <a:gd name="T11" fmla="*/ 732266 h 1069975"/>
              <a:gd name="T12" fmla="*/ 514542 w 1263650"/>
              <a:gd name="T13" fmla="*/ 1026609 h 1069975"/>
              <a:gd name="T14" fmla="*/ 725543 w 1263650"/>
              <a:gd name="T15" fmla="*/ 146518 h 1069975"/>
              <a:gd name="T16" fmla="*/ 708392 w 1263650"/>
              <a:gd name="T17" fmla="*/ 149712 h 1069975"/>
              <a:gd name="T18" fmla="*/ 694033 w 1263650"/>
              <a:gd name="T19" fmla="*/ 155302 h 1069975"/>
              <a:gd name="T20" fmla="*/ 683263 w 1263650"/>
              <a:gd name="T21" fmla="*/ 163287 h 1069975"/>
              <a:gd name="T22" fmla="*/ 674487 w 1263650"/>
              <a:gd name="T23" fmla="*/ 172868 h 1069975"/>
              <a:gd name="T24" fmla="*/ 665314 w 1263650"/>
              <a:gd name="T25" fmla="*/ 189636 h 1069975"/>
              <a:gd name="T26" fmla="*/ 660528 w 1263650"/>
              <a:gd name="T27" fmla="*/ 208399 h 1069975"/>
              <a:gd name="T28" fmla="*/ 659331 w 1263650"/>
              <a:gd name="T29" fmla="*/ 293036 h 1069975"/>
              <a:gd name="T30" fmla="*/ 1245270 w 1263650"/>
              <a:gd name="T31" fmla="*/ 213190 h 1069975"/>
              <a:gd name="T32" fmla="*/ 1242078 w 1263650"/>
              <a:gd name="T33" fmla="*/ 195624 h 1069975"/>
              <a:gd name="T34" fmla="*/ 1236494 w 1263650"/>
              <a:gd name="T35" fmla="*/ 181252 h 1069975"/>
              <a:gd name="T36" fmla="*/ 1228517 w 1263650"/>
              <a:gd name="T37" fmla="*/ 170472 h 1069975"/>
              <a:gd name="T38" fmla="*/ 1219343 w 1263650"/>
              <a:gd name="T39" fmla="*/ 161689 h 1069975"/>
              <a:gd name="T40" fmla="*/ 1201792 w 1263650"/>
              <a:gd name="T41" fmla="*/ 152507 h 1069975"/>
              <a:gd name="T42" fmla="*/ 1183446 w 1263650"/>
              <a:gd name="T43" fmla="*/ 147716 h 1069975"/>
              <a:gd name="T44" fmla="*/ 732324 w 1263650"/>
              <a:gd name="T45" fmla="*/ 146518 h 1069975"/>
              <a:gd name="T46" fmla="*/ 1172276 w 1263650"/>
              <a:gd name="T47" fmla="*/ 0 h 1069975"/>
              <a:gd name="T48" fmla="*/ 1202192 w 1263650"/>
              <a:gd name="T49" fmla="*/ 1996 h 1069975"/>
              <a:gd name="T50" fmla="*/ 1232108 w 1263650"/>
              <a:gd name="T51" fmla="*/ 7985 h 1069975"/>
              <a:gd name="T52" fmla="*/ 1260826 w 1263650"/>
              <a:gd name="T53" fmla="*/ 17566 h 1069975"/>
              <a:gd name="T54" fmla="*/ 1288348 w 1263650"/>
              <a:gd name="T55" fmla="*/ 31939 h 1069975"/>
              <a:gd name="T56" fmla="*/ 1313875 w 1263650"/>
              <a:gd name="T57" fmla="*/ 49106 h 1069975"/>
              <a:gd name="T58" fmla="*/ 1337010 w 1263650"/>
              <a:gd name="T59" fmla="*/ 70665 h 1069975"/>
              <a:gd name="T60" fmla="*/ 1356953 w 1263650"/>
              <a:gd name="T61" fmla="*/ 96216 h 1069975"/>
              <a:gd name="T62" fmla="*/ 1372509 w 1263650"/>
              <a:gd name="T63" fmla="*/ 124960 h 1069975"/>
              <a:gd name="T64" fmla="*/ 1384076 w 1263650"/>
              <a:gd name="T65" fmla="*/ 157697 h 1069975"/>
              <a:gd name="T66" fmla="*/ 1390857 w 1263650"/>
              <a:gd name="T67" fmla="*/ 194027 h 1069975"/>
              <a:gd name="T68" fmla="*/ 1392054 w 1263650"/>
              <a:gd name="T69" fmla="*/ 283854 h 1069975"/>
              <a:gd name="T70" fmla="*/ 1905000 w 1263650"/>
              <a:gd name="T71" fmla="*/ 806451 h 1069975"/>
              <a:gd name="T72" fmla="*/ 1318661 w 1263650"/>
              <a:gd name="T73" fmla="*/ 659931 h 1069975"/>
              <a:gd name="T74" fmla="*/ 585939 w 1263650"/>
              <a:gd name="T75" fmla="*/ 659931 h 1069975"/>
              <a:gd name="T76" fmla="*/ 0 w 1263650"/>
              <a:gd name="T77" fmla="*/ 806451 h 1069975"/>
              <a:gd name="T78" fmla="*/ 512946 w 1263650"/>
              <a:gd name="T79" fmla="*/ 219578 h 1069975"/>
              <a:gd name="T80" fmla="*/ 514940 w 1263650"/>
              <a:gd name="T81" fmla="*/ 189636 h 1069975"/>
              <a:gd name="T82" fmla="*/ 520924 w 1263650"/>
              <a:gd name="T83" fmla="*/ 159693 h 1069975"/>
              <a:gd name="T84" fmla="*/ 530496 w 1263650"/>
              <a:gd name="T85" fmla="*/ 130548 h 1069975"/>
              <a:gd name="T86" fmla="*/ 544856 w 1263650"/>
              <a:gd name="T87" fmla="*/ 103002 h 1069975"/>
              <a:gd name="T88" fmla="*/ 562007 w 1263650"/>
              <a:gd name="T89" fmla="*/ 77451 h 1069975"/>
              <a:gd name="T90" fmla="*/ 583545 w 1263650"/>
              <a:gd name="T91" fmla="*/ 55095 h 1069975"/>
              <a:gd name="T92" fmla="*/ 609074 w 1263650"/>
              <a:gd name="T93" fmla="*/ 35132 h 1069975"/>
              <a:gd name="T94" fmla="*/ 637792 w 1263650"/>
              <a:gd name="T95" fmla="*/ 19162 h 1069975"/>
              <a:gd name="T96" fmla="*/ 670498 w 1263650"/>
              <a:gd name="T97" fmla="*/ 7585 h 1069975"/>
              <a:gd name="T98" fmla="*/ 706795 w 1263650"/>
              <a:gd name="T99" fmla="*/ 1197 h 10699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263650" h="1069975">
                <a:moveTo>
                  <a:pt x="49213" y="582612"/>
                </a:moveTo>
                <a:lnTo>
                  <a:pt x="195296" y="582612"/>
                </a:lnTo>
                <a:lnTo>
                  <a:pt x="195296" y="728795"/>
                </a:lnTo>
                <a:lnTo>
                  <a:pt x="389544" y="728795"/>
                </a:lnTo>
                <a:lnTo>
                  <a:pt x="389544" y="582612"/>
                </a:lnTo>
                <a:lnTo>
                  <a:pt x="875694" y="582612"/>
                </a:lnTo>
                <a:lnTo>
                  <a:pt x="875694" y="728795"/>
                </a:lnTo>
                <a:lnTo>
                  <a:pt x="1070208" y="728795"/>
                </a:lnTo>
                <a:lnTo>
                  <a:pt x="1070208" y="582612"/>
                </a:lnTo>
                <a:lnTo>
                  <a:pt x="1216026" y="582612"/>
                </a:lnTo>
                <a:lnTo>
                  <a:pt x="1216026" y="1069975"/>
                </a:lnTo>
                <a:lnTo>
                  <a:pt x="49213" y="1069975"/>
                </a:lnTo>
                <a:lnTo>
                  <a:pt x="49213" y="582612"/>
                </a:lnTo>
                <a:close/>
                <a:moveTo>
                  <a:pt x="923925" y="485775"/>
                </a:moveTo>
                <a:lnTo>
                  <a:pt x="1020763" y="485775"/>
                </a:lnTo>
                <a:lnTo>
                  <a:pt x="1020763" y="681038"/>
                </a:lnTo>
                <a:lnTo>
                  <a:pt x="923925" y="681038"/>
                </a:lnTo>
                <a:lnTo>
                  <a:pt x="923925" y="485775"/>
                </a:lnTo>
                <a:close/>
                <a:moveTo>
                  <a:pt x="244475" y="485775"/>
                </a:moveTo>
                <a:lnTo>
                  <a:pt x="341313" y="485775"/>
                </a:lnTo>
                <a:lnTo>
                  <a:pt x="341313" y="681038"/>
                </a:lnTo>
                <a:lnTo>
                  <a:pt x="244475" y="681038"/>
                </a:lnTo>
                <a:lnTo>
                  <a:pt x="244475" y="485775"/>
                </a:lnTo>
                <a:close/>
                <a:moveTo>
                  <a:pt x="481277" y="97198"/>
                </a:moveTo>
                <a:lnTo>
                  <a:pt x="477308" y="97728"/>
                </a:lnTo>
                <a:lnTo>
                  <a:pt x="473604" y="98258"/>
                </a:lnTo>
                <a:lnTo>
                  <a:pt x="469900" y="99317"/>
                </a:lnTo>
                <a:lnTo>
                  <a:pt x="466460" y="100376"/>
                </a:lnTo>
                <a:lnTo>
                  <a:pt x="463285" y="101701"/>
                </a:lnTo>
                <a:lnTo>
                  <a:pt x="460375" y="103025"/>
                </a:lnTo>
                <a:lnTo>
                  <a:pt x="457729" y="104614"/>
                </a:lnTo>
                <a:lnTo>
                  <a:pt x="455348" y="106468"/>
                </a:lnTo>
                <a:lnTo>
                  <a:pt x="453231" y="108322"/>
                </a:lnTo>
                <a:lnTo>
                  <a:pt x="451114" y="110440"/>
                </a:lnTo>
                <a:lnTo>
                  <a:pt x="448998" y="112559"/>
                </a:lnTo>
                <a:lnTo>
                  <a:pt x="447410" y="114678"/>
                </a:lnTo>
                <a:lnTo>
                  <a:pt x="445823" y="117062"/>
                </a:lnTo>
                <a:lnTo>
                  <a:pt x="443441" y="121299"/>
                </a:lnTo>
                <a:lnTo>
                  <a:pt x="441325" y="125802"/>
                </a:lnTo>
                <a:lnTo>
                  <a:pt x="439737" y="130569"/>
                </a:lnTo>
                <a:lnTo>
                  <a:pt x="438679" y="134541"/>
                </a:lnTo>
                <a:lnTo>
                  <a:pt x="438150" y="138249"/>
                </a:lnTo>
                <a:lnTo>
                  <a:pt x="437356" y="143546"/>
                </a:lnTo>
                <a:lnTo>
                  <a:pt x="437356" y="145665"/>
                </a:lnTo>
                <a:lnTo>
                  <a:pt x="437356" y="194396"/>
                </a:lnTo>
                <a:lnTo>
                  <a:pt x="826294" y="194396"/>
                </a:lnTo>
                <a:lnTo>
                  <a:pt x="826294" y="145665"/>
                </a:lnTo>
                <a:lnTo>
                  <a:pt x="826029" y="141427"/>
                </a:lnTo>
                <a:lnTo>
                  <a:pt x="825764" y="137190"/>
                </a:lnTo>
                <a:lnTo>
                  <a:pt x="824706" y="133482"/>
                </a:lnTo>
                <a:lnTo>
                  <a:pt x="823912" y="129774"/>
                </a:lnTo>
                <a:lnTo>
                  <a:pt x="822854" y="126331"/>
                </a:lnTo>
                <a:lnTo>
                  <a:pt x="821531" y="123153"/>
                </a:lnTo>
                <a:lnTo>
                  <a:pt x="820208" y="120240"/>
                </a:lnTo>
                <a:lnTo>
                  <a:pt x="818621" y="117591"/>
                </a:lnTo>
                <a:lnTo>
                  <a:pt x="816769" y="115208"/>
                </a:lnTo>
                <a:lnTo>
                  <a:pt x="814916" y="113089"/>
                </a:lnTo>
                <a:lnTo>
                  <a:pt x="812800" y="110970"/>
                </a:lnTo>
                <a:lnTo>
                  <a:pt x="810948" y="108851"/>
                </a:lnTo>
                <a:lnTo>
                  <a:pt x="808831" y="107262"/>
                </a:lnTo>
                <a:lnTo>
                  <a:pt x="806450" y="105673"/>
                </a:lnTo>
                <a:lnTo>
                  <a:pt x="801687" y="103290"/>
                </a:lnTo>
                <a:lnTo>
                  <a:pt x="797189" y="101171"/>
                </a:lnTo>
                <a:lnTo>
                  <a:pt x="792956" y="99582"/>
                </a:lnTo>
                <a:lnTo>
                  <a:pt x="788987" y="98522"/>
                </a:lnTo>
                <a:lnTo>
                  <a:pt x="785019" y="97993"/>
                </a:lnTo>
                <a:lnTo>
                  <a:pt x="779727" y="97198"/>
                </a:lnTo>
                <a:lnTo>
                  <a:pt x="777610" y="97198"/>
                </a:lnTo>
                <a:lnTo>
                  <a:pt x="485775" y="97198"/>
                </a:lnTo>
                <a:lnTo>
                  <a:pt x="481277" y="97198"/>
                </a:lnTo>
                <a:close/>
                <a:moveTo>
                  <a:pt x="485775" y="0"/>
                </a:moveTo>
                <a:lnTo>
                  <a:pt x="777610" y="0"/>
                </a:lnTo>
                <a:lnTo>
                  <a:pt x="784225" y="0"/>
                </a:lnTo>
                <a:lnTo>
                  <a:pt x="790839" y="530"/>
                </a:lnTo>
                <a:lnTo>
                  <a:pt x="797454" y="1324"/>
                </a:lnTo>
                <a:lnTo>
                  <a:pt x="804069" y="2383"/>
                </a:lnTo>
                <a:lnTo>
                  <a:pt x="810683" y="3708"/>
                </a:lnTo>
                <a:lnTo>
                  <a:pt x="817298" y="5297"/>
                </a:lnTo>
                <a:lnTo>
                  <a:pt x="823648" y="7151"/>
                </a:lnTo>
                <a:lnTo>
                  <a:pt x="830262" y="9269"/>
                </a:lnTo>
                <a:lnTo>
                  <a:pt x="836348" y="11653"/>
                </a:lnTo>
                <a:lnTo>
                  <a:pt x="842433" y="14566"/>
                </a:lnTo>
                <a:lnTo>
                  <a:pt x="848783" y="17745"/>
                </a:lnTo>
                <a:lnTo>
                  <a:pt x="854604" y="21188"/>
                </a:lnTo>
                <a:lnTo>
                  <a:pt x="860425" y="24631"/>
                </a:lnTo>
                <a:lnTo>
                  <a:pt x="866246" y="28603"/>
                </a:lnTo>
                <a:lnTo>
                  <a:pt x="871537" y="32576"/>
                </a:lnTo>
                <a:lnTo>
                  <a:pt x="876829" y="37343"/>
                </a:lnTo>
                <a:lnTo>
                  <a:pt x="882121" y="42110"/>
                </a:lnTo>
                <a:lnTo>
                  <a:pt x="886883" y="46878"/>
                </a:lnTo>
                <a:lnTo>
                  <a:pt x="891381" y="52174"/>
                </a:lnTo>
                <a:lnTo>
                  <a:pt x="895879" y="58001"/>
                </a:lnTo>
                <a:lnTo>
                  <a:pt x="900112" y="63828"/>
                </a:lnTo>
                <a:lnTo>
                  <a:pt x="903816" y="69919"/>
                </a:lnTo>
                <a:lnTo>
                  <a:pt x="907256" y="76275"/>
                </a:lnTo>
                <a:lnTo>
                  <a:pt x="910431" y="82897"/>
                </a:lnTo>
                <a:lnTo>
                  <a:pt x="913341" y="89783"/>
                </a:lnTo>
                <a:lnTo>
                  <a:pt x="915987" y="97198"/>
                </a:lnTo>
                <a:lnTo>
                  <a:pt x="918104" y="104614"/>
                </a:lnTo>
                <a:lnTo>
                  <a:pt x="920221" y="112294"/>
                </a:lnTo>
                <a:lnTo>
                  <a:pt x="921544" y="120240"/>
                </a:lnTo>
                <a:lnTo>
                  <a:pt x="922602" y="128715"/>
                </a:lnTo>
                <a:lnTo>
                  <a:pt x="923131" y="136925"/>
                </a:lnTo>
                <a:lnTo>
                  <a:pt x="923396" y="145665"/>
                </a:lnTo>
                <a:lnTo>
                  <a:pt x="923396" y="188305"/>
                </a:lnTo>
                <a:lnTo>
                  <a:pt x="923396" y="194396"/>
                </a:lnTo>
                <a:lnTo>
                  <a:pt x="1263650" y="194396"/>
                </a:lnTo>
                <a:lnTo>
                  <a:pt x="1263650" y="534988"/>
                </a:lnTo>
                <a:lnTo>
                  <a:pt x="1069181" y="534988"/>
                </a:lnTo>
                <a:lnTo>
                  <a:pt x="1069181" y="437789"/>
                </a:lnTo>
                <a:lnTo>
                  <a:pt x="874712" y="437789"/>
                </a:lnTo>
                <a:lnTo>
                  <a:pt x="874712" y="534988"/>
                </a:lnTo>
                <a:lnTo>
                  <a:pt x="388673" y="534988"/>
                </a:lnTo>
                <a:lnTo>
                  <a:pt x="388673" y="437789"/>
                </a:lnTo>
                <a:lnTo>
                  <a:pt x="194469" y="437789"/>
                </a:lnTo>
                <a:lnTo>
                  <a:pt x="194469" y="534988"/>
                </a:lnTo>
                <a:lnTo>
                  <a:pt x="0" y="534988"/>
                </a:lnTo>
                <a:lnTo>
                  <a:pt x="0" y="194396"/>
                </a:lnTo>
                <a:lnTo>
                  <a:pt x="340254" y="194396"/>
                </a:lnTo>
                <a:lnTo>
                  <a:pt x="340254" y="145665"/>
                </a:lnTo>
                <a:lnTo>
                  <a:pt x="340254" y="139044"/>
                </a:lnTo>
                <a:lnTo>
                  <a:pt x="340783" y="132687"/>
                </a:lnTo>
                <a:lnTo>
                  <a:pt x="341577" y="125802"/>
                </a:lnTo>
                <a:lnTo>
                  <a:pt x="342635" y="119180"/>
                </a:lnTo>
                <a:lnTo>
                  <a:pt x="343958" y="112559"/>
                </a:lnTo>
                <a:lnTo>
                  <a:pt x="345546" y="105938"/>
                </a:lnTo>
                <a:lnTo>
                  <a:pt x="347398" y="99582"/>
                </a:lnTo>
                <a:lnTo>
                  <a:pt x="349514" y="93226"/>
                </a:lnTo>
                <a:lnTo>
                  <a:pt x="351896" y="86604"/>
                </a:lnTo>
                <a:lnTo>
                  <a:pt x="354806" y="80513"/>
                </a:lnTo>
                <a:lnTo>
                  <a:pt x="357981" y="74686"/>
                </a:lnTo>
                <a:lnTo>
                  <a:pt x="361421" y="68330"/>
                </a:lnTo>
                <a:lnTo>
                  <a:pt x="364860" y="62768"/>
                </a:lnTo>
                <a:lnTo>
                  <a:pt x="368829" y="57207"/>
                </a:lnTo>
                <a:lnTo>
                  <a:pt x="372798" y="51380"/>
                </a:lnTo>
                <a:lnTo>
                  <a:pt x="377560" y="46348"/>
                </a:lnTo>
                <a:lnTo>
                  <a:pt x="382323" y="41316"/>
                </a:lnTo>
                <a:lnTo>
                  <a:pt x="387085" y="36549"/>
                </a:lnTo>
                <a:lnTo>
                  <a:pt x="392377" y="31516"/>
                </a:lnTo>
                <a:lnTo>
                  <a:pt x="398198" y="27279"/>
                </a:lnTo>
                <a:lnTo>
                  <a:pt x="404019" y="23306"/>
                </a:lnTo>
                <a:lnTo>
                  <a:pt x="410104" y="19598"/>
                </a:lnTo>
                <a:lnTo>
                  <a:pt x="416454" y="16155"/>
                </a:lnTo>
                <a:lnTo>
                  <a:pt x="423069" y="12712"/>
                </a:lnTo>
                <a:lnTo>
                  <a:pt x="429948" y="9799"/>
                </a:lnTo>
                <a:lnTo>
                  <a:pt x="437356" y="7151"/>
                </a:lnTo>
                <a:lnTo>
                  <a:pt x="444764" y="5032"/>
                </a:lnTo>
                <a:lnTo>
                  <a:pt x="452437" y="3178"/>
                </a:lnTo>
                <a:lnTo>
                  <a:pt x="460375" y="1854"/>
                </a:lnTo>
                <a:lnTo>
                  <a:pt x="468841" y="794"/>
                </a:lnTo>
                <a:lnTo>
                  <a:pt x="477044" y="265"/>
                </a:lnTo>
                <a:lnTo>
                  <a:pt x="4857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TextBox 64">
            <a:extLst>
              <a:ext uri="{FF2B5EF4-FFF2-40B4-BE49-F238E27FC236}">
                <a16:creationId xmlns:a16="http://schemas.microsoft.com/office/drawing/2014/main" id="{4B90A32A-726C-4527-B679-3BDF8CB16238}"/>
              </a:ext>
            </a:extLst>
          </p:cNvPr>
          <p:cNvSpPr txBox="1"/>
          <p:nvPr/>
        </p:nvSpPr>
        <p:spPr>
          <a:xfrm>
            <a:off x="6614510" y="4610997"/>
            <a:ext cx="1415772" cy="338554"/>
          </a:xfrm>
          <a:prstGeom prst="rect">
            <a:avLst/>
          </a:prstGeom>
          <a:noFill/>
        </p:spPr>
        <p:txBody>
          <a:bodyPr wrap="none" anchor="b" anchorCtr="1">
            <a:noAutofit/>
          </a:bodyPr>
          <a:lstStyle/>
          <a:p>
            <a:pPr algn="ctr"/>
            <a:r>
              <a:rPr lang="zh-CN" altLang="en-US" sz="2800">
                <a:solidFill>
                  <a:schemeClr val="accent3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分块简介</a:t>
            </a:r>
          </a:p>
        </p:txBody>
      </p:sp>
      <p:sp>
        <p:nvSpPr>
          <p:cNvPr id="20" name="TextBox 65">
            <a:extLst>
              <a:ext uri="{FF2B5EF4-FFF2-40B4-BE49-F238E27FC236}">
                <a16:creationId xmlns:a16="http://schemas.microsoft.com/office/drawing/2014/main" id="{0E58ECDE-CEDE-4C97-984D-B8AEF71A4683}"/>
              </a:ext>
            </a:extLst>
          </p:cNvPr>
          <p:cNvSpPr txBox="1"/>
          <p:nvPr/>
        </p:nvSpPr>
        <p:spPr>
          <a:xfrm>
            <a:off x="6172409" y="5301975"/>
            <a:ext cx="2299974" cy="577081"/>
          </a:xfrm>
          <a:prstGeom prst="rect">
            <a:avLst/>
          </a:prstGeom>
          <a:noFill/>
        </p:spPr>
        <p:txBody>
          <a:bodyPr wrap="square" anchor="t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HAVE WE DONE?</a:t>
            </a:r>
            <a:endParaRPr lang="zh-CN" altLang="en-US" sz="10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45">
            <a:extLst>
              <a:ext uri="{FF2B5EF4-FFF2-40B4-BE49-F238E27FC236}">
                <a16:creationId xmlns:a16="http://schemas.microsoft.com/office/drawing/2014/main" id="{A3157BCA-E9C5-4B16-8CD2-1E5AACDFBF26}"/>
              </a:ext>
            </a:extLst>
          </p:cNvPr>
          <p:cNvSpPr/>
          <p:nvPr/>
        </p:nvSpPr>
        <p:spPr bwMode="auto">
          <a:xfrm>
            <a:off x="9206239" y="3136815"/>
            <a:ext cx="1137902" cy="1137902"/>
          </a:xfrm>
          <a:prstGeom prst="ellipse">
            <a:avLst/>
          </a:prstGeom>
          <a:solidFill>
            <a:schemeClr val="accent4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" name="Freeform: Shape 37">
            <a:extLst>
              <a:ext uri="{FF2B5EF4-FFF2-40B4-BE49-F238E27FC236}">
                <a16:creationId xmlns:a16="http://schemas.microsoft.com/office/drawing/2014/main" id="{B27CDBD3-1181-4433-99F0-C4FF49B62F0F}"/>
              </a:ext>
            </a:extLst>
          </p:cNvPr>
          <p:cNvSpPr>
            <a:spLocks/>
          </p:cNvSpPr>
          <p:nvPr/>
        </p:nvSpPr>
        <p:spPr bwMode="auto">
          <a:xfrm>
            <a:off x="9507200" y="3437776"/>
            <a:ext cx="535980" cy="535980"/>
          </a:xfrm>
          <a:custGeom>
            <a:avLst/>
            <a:gdLst/>
            <a:ahLst/>
            <a:cxnLst/>
            <a:rect l="0" t="0" r="r" b="b"/>
            <a:pathLst>
              <a:path w="14245316" h="14255088">
                <a:moveTo>
                  <a:pt x="7593642" y="12119807"/>
                </a:moveTo>
                <a:lnTo>
                  <a:pt x="7662036" y="12774427"/>
                </a:lnTo>
                <a:lnTo>
                  <a:pt x="7564332" y="12784197"/>
                </a:lnTo>
                <a:lnTo>
                  <a:pt x="7505708" y="12129577"/>
                </a:lnTo>
                <a:lnTo>
                  <a:pt x="7593642" y="12119807"/>
                </a:lnTo>
                <a:close/>
                <a:moveTo>
                  <a:pt x="6626368" y="12119807"/>
                </a:moveTo>
                <a:lnTo>
                  <a:pt x="6714302" y="12129577"/>
                </a:lnTo>
                <a:lnTo>
                  <a:pt x="6665448" y="12784197"/>
                </a:lnTo>
                <a:lnTo>
                  <a:pt x="6567744" y="12774427"/>
                </a:lnTo>
                <a:lnTo>
                  <a:pt x="6626368" y="12119807"/>
                </a:lnTo>
                <a:close/>
                <a:moveTo>
                  <a:pt x="8463212" y="11963479"/>
                </a:moveTo>
                <a:lnTo>
                  <a:pt x="8639080" y="12598559"/>
                </a:lnTo>
                <a:lnTo>
                  <a:pt x="8541376" y="12618100"/>
                </a:lnTo>
                <a:lnTo>
                  <a:pt x="8375278" y="11983020"/>
                </a:lnTo>
                <a:lnTo>
                  <a:pt x="8463212" y="11963479"/>
                </a:lnTo>
                <a:close/>
                <a:moveTo>
                  <a:pt x="5756798" y="11953709"/>
                </a:moveTo>
                <a:lnTo>
                  <a:pt x="5844732" y="11983020"/>
                </a:lnTo>
                <a:lnTo>
                  <a:pt x="5678634" y="12618100"/>
                </a:lnTo>
                <a:lnTo>
                  <a:pt x="5590700" y="12598559"/>
                </a:lnTo>
                <a:lnTo>
                  <a:pt x="5756798" y="11953709"/>
                </a:lnTo>
                <a:close/>
                <a:moveTo>
                  <a:pt x="7085580" y="11728989"/>
                </a:moveTo>
                <a:lnTo>
                  <a:pt x="7173512" y="11728989"/>
                </a:lnTo>
                <a:lnTo>
                  <a:pt x="7173512" y="12803738"/>
                </a:lnTo>
                <a:lnTo>
                  <a:pt x="7085580" y="12803738"/>
                </a:lnTo>
                <a:lnTo>
                  <a:pt x="7085580" y="11728989"/>
                </a:lnTo>
                <a:close/>
                <a:moveTo>
                  <a:pt x="6264860" y="11650825"/>
                </a:moveTo>
                <a:lnTo>
                  <a:pt x="6352796" y="11660595"/>
                </a:lnTo>
                <a:lnTo>
                  <a:pt x="6167156" y="12725575"/>
                </a:lnTo>
                <a:lnTo>
                  <a:pt x="6079222" y="12706034"/>
                </a:lnTo>
                <a:lnTo>
                  <a:pt x="6264860" y="11650825"/>
                </a:lnTo>
                <a:close/>
                <a:moveTo>
                  <a:pt x="4936080" y="11650825"/>
                </a:moveTo>
                <a:lnTo>
                  <a:pt x="5014244" y="11689907"/>
                </a:lnTo>
                <a:lnTo>
                  <a:pt x="4740672" y="12285904"/>
                </a:lnTo>
                <a:lnTo>
                  <a:pt x="4652736" y="12246823"/>
                </a:lnTo>
                <a:lnTo>
                  <a:pt x="4936080" y="11650825"/>
                </a:lnTo>
                <a:close/>
                <a:moveTo>
                  <a:pt x="9303472" y="11641055"/>
                </a:moveTo>
                <a:lnTo>
                  <a:pt x="9596584" y="12237052"/>
                </a:lnTo>
                <a:lnTo>
                  <a:pt x="9508650" y="12276134"/>
                </a:lnTo>
                <a:lnTo>
                  <a:pt x="9225308" y="11680136"/>
                </a:lnTo>
                <a:lnTo>
                  <a:pt x="9303472" y="11641055"/>
                </a:lnTo>
                <a:close/>
                <a:moveTo>
                  <a:pt x="7974690" y="11641055"/>
                </a:moveTo>
                <a:lnTo>
                  <a:pt x="8160328" y="12706034"/>
                </a:lnTo>
                <a:lnTo>
                  <a:pt x="8072394" y="12725575"/>
                </a:lnTo>
                <a:lnTo>
                  <a:pt x="7886756" y="11660595"/>
                </a:lnTo>
                <a:lnTo>
                  <a:pt x="7974690" y="11641055"/>
                </a:lnTo>
                <a:close/>
                <a:moveTo>
                  <a:pt x="5492996" y="11435875"/>
                </a:moveTo>
                <a:lnTo>
                  <a:pt x="5580928" y="11465186"/>
                </a:lnTo>
                <a:lnTo>
                  <a:pt x="5209652" y="12481313"/>
                </a:lnTo>
                <a:lnTo>
                  <a:pt x="5121718" y="12452002"/>
                </a:lnTo>
                <a:lnTo>
                  <a:pt x="5492996" y="11435875"/>
                </a:lnTo>
                <a:close/>
                <a:moveTo>
                  <a:pt x="8756326" y="11426105"/>
                </a:moveTo>
                <a:lnTo>
                  <a:pt x="9127604" y="12442232"/>
                </a:lnTo>
                <a:lnTo>
                  <a:pt x="9039668" y="12471543"/>
                </a:lnTo>
                <a:lnTo>
                  <a:pt x="8668392" y="11455416"/>
                </a:lnTo>
                <a:lnTo>
                  <a:pt x="8756326" y="11426105"/>
                </a:lnTo>
                <a:close/>
                <a:moveTo>
                  <a:pt x="10065566" y="11191614"/>
                </a:moveTo>
                <a:lnTo>
                  <a:pt x="10446612" y="11738759"/>
                </a:lnTo>
                <a:lnTo>
                  <a:pt x="10368450" y="11787611"/>
                </a:lnTo>
                <a:lnTo>
                  <a:pt x="9987402" y="11250237"/>
                </a:lnTo>
                <a:lnTo>
                  <a:pt x="10065566" y="11191614"/>
                </a:lnTo>
                <a:close/>
                <a:moveTo>
                  <a:pt x="4154444" y="11191614"/>
                </a:moveTo>
                <a:lnTo>
                  <a:pt x="4232608" y="11240466"/>
                </a:lnTo>
                <a:lnTo>
                  <a:pt x="3851560" y="11787611"/>
                </a:lnTo>
                <a:lnTo>
                  <a:pt x="3773396" y="11728989"/>
                </a:lnTo>
                <a:lnTo>
                  <a:pt x="4154444" y="11191614"/>
                </a:lnTo>
                <a:close/>
                <a:moveTo>
                  <a:pt x="4760212" y="11084139"/>
                </a:moveTo>
                <a:lnTo>
                  <a:pt x="4838376" y="11132991"/>
                </a:lnTo>
                <a:lnTo>
                  <a:pt x="4301000" y="12070954"/>
                </a:lnTo>
                <a:lnTo>
                  <a:pt x="4222836" y="12022102"/>
                </a:lnTo>
                <a:lnTo>
                  <a:pt x="4760212" y="11084139"/>
                </a:lnTo>
                <a:close/>
                <a:moveTo>
                  <a:pt x="9489108" y="11074368"/>
                </a:moveTo>
                <a:lnTo>
                  <a:pt x="10026484" y="12012332"/>
                </a:lnTo>
                <a:lnTo>
                  <a:pt x="9948320" y="12051414"/>
                </a:lnTo>
                <a:lnTo>
                  <a:pt x="9401176" y="11123221"/>
                </a:lnTo>
                <a:lnTo>
                  <a:pt x="9489108" y="11074368"/>
                </a:lnTo>
                <a:close/>
                <a:moveTo>
                  <a:pt x="10739728" y="10615157"/>
                </a:moveTo>
                <a:lnTo>
                  <a:pt x="11208708" y="11084139"/>
                </a:lnTo>
                <a:lnTo>
                  <a:pt x="11140316" y="11152532"/>
                </a:lnTo>
                <a:lnTo>
                  <a:pt x="10671334" y="10683550"/>
                </a:lnTo>
                <a:lnTo>
                  <a:pt x="10739728" y="10615157"/>
                </a:lnTo>
                <a:close/>
                <a:moveTo>
                  <a:pt x="4095820" y="10615157"/>
                </a:moveTo>
                <a:lnTo>
                  <a:pt x="4164214" y="10673780"/>
                </a:lnTo>
                <a:lnTo>
                  <a:pt x="3470512" y="11504268"/>
                </a:lnTo>
                <a:lnTo>
                  <a:pt x="3402120" y="11435875"/>
                </a:lnTo>
                <a:lnTo>
                  <a:pt x="4095820" y="10615157"/>
                </a:lnTo>
                <a:close/>
                <a:moveTo>
                  <a:pt x="10133960" y="10605387"/>
                </a:moveTo>
                <a:lnTo>
                  <a:pt x="10827660" y="11435875"/>
                </a:lnTo>
                <a:lnTo>
                  <a:pt x="10759268" y="11494498"/>
                </a:lnTo>
                <a:lnTo>
                  <a:pt x="10065566" y="10664009"/>
                </a:lnTo>
                <a:lnTo>
                  <a:pt x="10133960" y="10605387"/>
                </a:lnTo>
                <a:close/>
                <a:moveTo>
                  <a:pt x="3529136" y="10038701"/>
                </a:moveTo>
                <a:lnTo>
                  <a:pt x="3587758" y="10116864"/>
                </a:lnTo>
                <a:lnTo>
                  <a:pt x="2767040" y="10810566"/>
                </a:lnTo>
                <a:lnTo>
                  <a:pt x="2708416" y="10732403"/>
                </a:lnTo>
                <a:lnTo>
                  <a:pt x="3529136" y="10038701"/>
                </a:lnTo>
                <a:close/>
                <a:moveTo>
                  <a:pt x="10710416" y="10019160"/>
                </a:moveTo>
                <a:lnTo>
                  <a:pt x="11540904" y="10712862"/>
                </a:lnTo>
                <a:lnTo>
                  <a:pt x="11482280" y="10781255"/>
                </a:lnTo>
                <a:lnTo>
                  <a:pt x="10651792" y="10087553"/>
                </a:lnTo>
                <a:lnTo>
                  <a:pt x="10710416" y="10019160"/>
                </a:lnTo>
                <a:close/>
                <a:moveTo>
                  <a:pt x="11296644" y="9940996"/>
                </a:moveTo>
                <a:lnTo>
                  <a:pt x="11843788" y="10312273"/>
                </a:lnTo>
                <a:lnTo>
                  <a:pt x="11785164" y="10390437"/>
                </a:lnTo>
                <a:lnTo>
                  <a:pt x="11238020" y="10009389"/>
                </a:lnTo>
                <a:lnTo>
                  <a:pt x="11296644" y="9940996"/>
                </a:lnTo>
                <a:close/>
                <a:moveTo>
                  <a:pt x="2933136" y="9940996"/>
                </a:moveTo>
                <a:lnTo>
                  <a:pt x="2981990" y="10009389"/>
                </a:lnTo>
                <a:lnTo>
                  <a:pt x="2444616" y="10400207"/>
                </a:lnTo>
                <a:lnTo>
                  <a:pt x="2385992" y="10322044"/>
                </a:lnTo>
                <a:lnTo>
                  <a:pt x="2933136" y="9940996"/>
                </a:lnTo>
                <a:close/>
                <a:moveTo>
                  <a:pt x="3069924" y="9364540"/>
                </a:moveTo>
                <a:lnTo>
                  <a:pt x="3109006" y="9442703"/>
                </a:lnTo>
                <a:lnTo>
                  <a:pt x="2180812" y="9989848"/>
                </a:lnTo>
                <a:lnTo>
                  <a:pt x="2131960" y="9901914"/>
                </a:lnTo>
                <a:lnTo>
                  <a:pt x="3069924" y="9364540"/>
                </a:lnTo>
                <a:close/>
                <a:moveTo>
                  <a:pt x="11159856" y="9354769"/>
                </a:moveTo>
                <a:lnTo>
                  <a:pt x="12097820" y="9892144"/>
                </a:lnTo>
                <a:lnTo>
                  <a:pt x="12048968" y="9980078"/>
                </a:lnTo>
                <a:lnTo>
                  <a:pt x="11120774" y="9432933"/>
                </a:lnTo>
                <a:lnTo>
                  <a:pt x="11159856" y="9354769"/>
                </a:lnTo>
                <a:close/>
                <a:moveTo>
                  <a:pt x="2513008" y="9208213"/>
                </a:moveTo>
                <a:lnTo>
                  <a:pt x="2552090" y="9286376"/>
                </a:lnTo>
                <a:lnTo>
                  <a:pt x="1965864" y="9589260"/>
                </a:lnTo>
                <a:lnTo>
                  <a:pt x="1917012" y="9501326"/>
                </a:lnTo>
                <a:lnTo>
                  <a:pt x="2513008" y="9208213"/>
                </a:lnTo>
                <a:close/>
                <a:moveTo>
                  <a:pt x="11726542" y="9169131"/>
                </a:moveTo>
                <a:lnTo>
                  <a:pt x="12332310" y="9442703"/>
                </a:lnTo>
                <a:lnTo>
                  <a:pt x="12283458" y="9530637"/>
                </a:lnTo>
                <a:lnTo>
                  <a:pt x="11687460" y="9257065"/>
                </a:lnTo>
                <a:lnTo>
                  <a:pt x="11726542" y="9169131"/>
                </a:lnTo>
                <a:close/>
                <a:moveTo>
                  <a:pt x="2737728" y="8641526"/>
                </a:moveTo>
                <a:lnTo>
                  <a:pt x="2767040" y="8719690"/>
                </a:lnTo>
                <a:lnTo>
                  <a:pt x="1750912" y="9100738"/>
                </a:lnTo>
                <a:lnTo>
                  <a:pt x="1721602" y="9003033"/>
                </a:lnTo>
                <a:lnTo>
                  <a:pt x="2737728" y="8641526"/>
                </a:lnTo>
                <a:close/>
                <a:moveTo>
                  <a:pt x="11462740" y="8612215"/>
                </a:moveTo>
                <a:lnTo>
                  <a:pt x="12517948" y="8983492"/>
                </a:lnTo>
                <a:lnTo>
                  <a:pt x="12478868" y="9071426"/>
                </a:lnTo>
                <a:lnTo>
                  <a:pt x="11433428" y="8690379"/>
                </a:lnTo>
                <a:lnTo>
                  <a:pt x="11462740" y="8612215"/>
                </a:lnTo>
                <a:close/>
                <a:moveTo>
                  <a:pt x="2219896" y="8377724"/>
                </a:moveTo>
                <a:lnTo>
                  <a:pt x="2239436" y="8465658"/>
                </a:lnTo>
                <a:lnTo>
                  <a:pt x="1604356" y="8661067"/>
                </a:lnTo>
                <a:lnTo>
                  <a:pt x="1584816" y="8563363"/>
                </a:lnTo>
                <a:lnTo>
                  <a:pt x="2219896" y="8377724"/>
                </a:lnTo>
                <a:close/>
                <a:moveTo>
                  <a:pt x="12019656" y="8319101"/>
                </a:moveTo>
                <a:lnTo>
                  <a:pt x="12664506" y="8485199"/>
                </a:lnTo>
                <a:lnTo>
                  <a:pt x="12644964" y="8573133"/>
                </a:lnTo>
                <a:lnTo>
                  <a:pt x="12000116" y="8407036"/>
                </a:lnTo>
                <a:lnTo>
                  <a:pt x="12019656" y="8319101"/>
                </a:lnTo>
                <a:close/>
                <a:moveTo>
                  <a:pt x="2532548" y="7859890"/>
                </a:moveTo>
                <a:lnTo>
                  <a:pt x="2542320" y="7947824"/>
                </a:lnTo>
                <a:lnTo>
                  <a:pt x="1487112" y="8133463"/>
                </a:lnTo>
                <a:lnTo>
                  <a:pt x="1467570" y="8045529"/>
                </a:lnTo>
                <a:lnTo>
                  <a:pt x="2532548" y="7859890"/>
                </a:lnTo>
                <a:close/>
                <a:moveTo>
                  <a:pt x="11667920" y="7830579"/>
                </a:moveTo>
                <a:lnTo>
                  <a:pt x="12762210" y="8016218"/>
                </a:lnTo>
                <a:lnTo>
                  <a:pt x="12742668" y="8113922"/>
                </a:lnTo>
                <a:lnTo>
                  <a:pt x="11648380" y="7918513"/>
                </a:lnTo>
                <a:lnTo>
                  <a:pt x="11667920" y="7830579"/>
                </a:lnTo>
                <a:close/>
                <a:moveTo>
                  <a:pt x="2063568" y="7488613"/>
                </a:moveTo>
                <a:lnTo>
                  <a:pt x="2073338" y="7586318"/>
                </a:lnTo>
                <a:lnTo>
                  <a:pt x="1408948" y="7654711"/>
                </a:lnTo>
                <a:lnTo>
                  <a:pt x="1408948" y="7566777"/>
                </a:lnTo>
                <a:lnTo>
                  <a:pt x="2063568" y="7488613"/>
                </a:lnTo>
                <a:close/>
                <a:moveTo>
                  <a:pt x="12166212" y="7459302"/>
                </a:moveTo>
                <a:lnTo>
                  <a:pt x="12830604" y="7508154"/>
                </a:lnTo>
                <a:lnTo>
                  <a:pt x="12820832" y="7596088"/>
                </a:lnTo>
                <a:lnTo>
                  <a:pt x="12156442" y="7547236"/>
                </a:lnTo>
                <a:lnTo>
                  <a:pt x="12166212" y="7459302"/>
                </a:lnTo>
                <a:close/>
                <a:moveTo>
                  <a:pt x="1379636" y="7039172"/>
                </a:moveTo>
                <a:lnTo>
                  <a:pt x="2464156" y="7039172"/>
                </a:lnTo>
                <a:lnTo>
                  <a:pt x="2464156" y="7127106"/>
                </a:lnTo>
                <a:lnTo>
                  <a:pt x="1379636" y="7136877"/>
                </a:lnTo>
                <a:lnTo>
                  <a:pt x="1379636" y="7039172"/>
                </a:lnTo>
                <a:close/>
                <a:moveTo>
                  <a:pt x="11726542" y="7019632"/>
                </a:moveTo>
                <a:lnTo>
                  <a:pt x="12840374" y="7019632"/>
                </a:lnTo>
                <a:lnTo>
                  <a:pt x="12840374" y="7107566"/>
                </a:lnTo>
                <a:lnTo>
                  <a:pt x="11726542" y="7117336"/>
                </a:lnTo>
                <a:lnTo>
                  <a:pt x="11726542" y="7019632"/>
                </a:lnTo>
                <a:close/>
                <a:moveTo>
                  <a:pt x="1408948" y="6550650"/>
                </a:moveTo>
                <a:lnTo>
                  <a:pt x="2063568" y="6599502"/>
                </a:lnTo>
                <a:lnTo>
                  <a:pt x="2063568" y="6687436"/>
                </a:lnTo>
                <a:lnTo>
                  <a:pt x="1399176" y="6648354"/>
                </a:lnTo>
                <a:lnTo>
                  <a:pt x="1408948" y="6550650"/>
                </a:lnTo>
                <a:close/>
                <a:moveTo>
                  <a:pt x="12811062" y="6492028"/>
                </a:moveTo>
                <a:lnTo>
                  <a:pt x="12820832" y="6589732"/>
                </a:lnTo>
                <a:lnTo>
                  <a:pt x="12166212" y="6648354"/>
                </a:lnTo>
                <a:lnTo>
                  <a:pt x="12156442" y="6560420"/>
                </a:lnTo>
                <a:lnTo>
                  <a:pt x="12811062" y="6492028"/>
                </a:lnTo>
                <a:close/>
                <a:moveTo>
                  <a:pt x="1477340" y="6032816"/>
                </a:moveTo>
                <a:lnTo>
                  <a:pt x="2542320" y="6228225"/>
                </a:lnTo>
                <a:lnTo>
                  <a:pt x="2522778" y="6316159"/>
                </a:lnTo>
                <a:lnTo>
                  <a:pt x="1457800" y="6130520"/>
                </a:lnTo>
                <a:lnTo>
                  <a:pt x="1477340" y="6032816"/>
                </a:lnTo>
                <a:close/>
                <a:moveTo>
                  <a:pt x="12742668" y="6013276"/>
                </a:moveTo>
                <a:lnTo>
                  <a:pt x="12762210" y="6110980"/>
                </a:lnTo>
                <a:lnTo>
                  <a:pt x="11658148" y="6306389"/>
                </a:lnTo>
                <a:lnTo>
                  <a:pt x="11648380" y="6218455"/>
                </a:lnTo>
                <a:lnTo>
                  <a:pt x="12742668" y="6013276"/>
                </a:lnTo>
                <a:close/>
                <a:moveTo>
                  <a:pt x="1584816" y="5573605"/>
                </a:moveTo>
                <a:lnTo>
                  <a:pt x="2229664" y="5729932"/>
                </a:lnTo>
                <a:lnTo>
                  <a:pt x="2200354" y="5817866"/>
                </a:lnTo>
                <a:lnTo>
                  <a:pt x="1555504" y="5661539"/>
                </a:lnTo>
                <a:lnTo>
                  <a:pt x="1584816" y="5573605"/>
                </a:lnTo>
                <a:close/>
                <a:moveTo>
                  <a:pt x="12615652" y="5495441"/>
                </a:moveTo>
                <a:lnTo>
                  <a:pt x="12644964" y="5583375"/>
                </a:lnTo>
                <a:lnTo>
                  <a:pt x="12009884" y="5759243"/>
                </a:lnTo>
                <a:lnTo>
                  <a:pt x="11980574" y="5671309"/>
                </a:lnTo>
                <a:lnTo>
                  <a:pt x="12615652" y="5495441"/>
                </a:lnTo>
                <a:close/>
                <a:moveTo>
                  <a:pt x="1741144" y="5075312"/>
                </a:moveTo>
                <a:lnTo>
                  <a:pt x="2757268" y="5446589"/>
                </a:lnTo>
                <a:lnTo>
                  <a:pt x="2727958" y="5534523"/>
                </a:lnTo>
                <a:lnTo>
                  <a:pt x="1711832" y="5163246"/>
                </a:lnTo>
                <a:lnTo>
                  <a:pt x="1741144" y="5075312"/>
                </a:lnTo>
                <a:close/>
                <a:moveTo>
                  <a:pt x="12469096" y="5055771"/>
                </a:moveTo>
                <a:lnTo>
                  <a:pt x="12508178" y="5143705"/>
                </a:lnTo>
                <a:lnTo>
                  <a:pt x="11462740" y="5524752"/>
                </a:lnTo>
                <a:lnTo>
                  <a:pt x="11423658" y="5446589"/>
                </a:lnTo>
                <a:lnTo>
                  <a:pt x="12469096" y="5055771"/>
                </a:lnTo>
                <a:close/>
                <a:moveTo>
                  <a:pt x="1936552" y="4616101"/>
                </a:moveTo>
                <a:lnTo>
                  <a:pt x="2542320" y="4889673"/>
                </a:lnTo>
                <a:lnTo>
                  <a:pt x="2503238" y="4967837"/>
                </a:lnTo>
                <a:lnTo>
                  <a:pt x="1897470" y="4704035"/>
                </a:lnTo>
                <a:lnTo>
                  <a:pt x="1936552" y="4616101"/>
                </a:lnTo>
                <a:close/>
                <a:moveTo>
                  <a:pt x="12263916" y="4567248"/>
                </a:moveTo>
                <a:lnTo>
                  <a:pt x="12303000" y="4645412"/>
                </a:lnTo>
                <a:lnTo>
                  <a:pt x="11707000" y="4938527"/>
                </a:lnTo>
                <a:lnTo>
                  <a:pt x="11667920" y="4850592"/>
                </a:lnTo>
                <a:lnTo>
                  <a:pt x="12263916" y="4567248"/>
                </a:lnTo>
                <a:close/>
                <a:moveTo>
                  <a:pt x="12048968" y="4166660"/>
                </a:moveTo>
                <a:lnTo>
                  <a:pt x="12097820" y="4244824"/>
                </a:lnTo>
                <a:lnTo>
                  <a:pt x="11130544" y="4801739"/>
                </a:lnTo>
                <a:lnTo>
                  <a:pt x="11081692" y="4723576"/>
                </a:lnTo>
                <a:lnTo>
                  <a:pt x="12048968" y="4166660"/>
                </a:lnTo>
                <a:close/>
                <a:moveTo>
                  <a:pt x="2171042" y="4166660"/>
                </a:moveTo>
                <a:lnTo>
                  <a:pt x="3138316" y="4723576"/>
                </a:lnTo>
                <a:lnTo>
                  <a:pt x="3099236" y="4811510"/>
                </a:lnTo>
                <a:lnTo>
                  <a:pt x="2122190" y="4254594"/>
                </a:lnTo>
                <a:lnTo>
                  <a:pt x="2171042" y="4166660"/>
                </a:lnTo>
                <a:close/>
                <a:moveTo>
                  <a:pt x="11785164" y="3756301"/>
                </a:moveTo>
                <a:lnTo>
                  <a:pt x="11834016" y="3834465"/>
                </a:lnTo>
                <a:lnTo>
                  <a:pt x="11296644" y="4215512"/>
                </a:lnTo>
                <a:lnTo>
                  <a:pt x="11247790" y="4147119"/>
                </a:lnTo>
                <a:lnTo>
                  <a:pt x="11785164" y="3756301"/>
                </a:lnTo>
                <a:close/>
                <a:moveTo>
                  <a:pt x="2444616" y="3756301"/>
                </a:moveTo>
                <a:lnTo>
                  <a:pt x="2991760" y="4127578"/>
                </a:lnTo>
                <a:lnTo>
                  <a:pt x="2933136" y="4205742"/>
                </a:lnTo>
                <a:lnTo>
                  <a:pt x="2385992" y="3834465"/>
                </a:lnTo>
                <a:lnTo>
                  <a:pt x="2444616" y="3756301"/>
                </a:lnTo>
                <a:close/>
                <a:moveTo>
                  <a:pt x="2747500" y="3365483"/>
                </a:moveTo>
                <a:lnTo>
                  <a:pt x="3607300" y="4078726"/>
                </a:lnTo>
                <a:lnTo>
                  <a:pt x="3548676" y="4147119"/>
                </a:lnTo>
                <a:lnTo>
                  <a:pt x="2688876" y="3433876"/>
                </a:lnTo>
                <a:lnTo>
                  <a:pt x="2747500" y="3365483"/>
                </a:lnTo>
                <a:close/>
                <a:moveTo>
                  <a:pt x="11462740" y="3336172"/>
                </a:moveTo>
                <a:lnTo>
                  <a:pt x="11521364" y="3414335"/>
                </a:lnTo>
                <a:lnTo>
                  <a:pt x="10671334" y="4137349"/>
                </a:lnTo>
                <a:lnTo>
                  <a:pt x="10602940" y="4059185"/>
                </a:lnTo>
                <a:lnTo>
                  <a:pt x="11462740" y="3336172"/>
                </a:lnTo>
                <a:close/>
                <a:moveTo>
                  <a:pt x="3079694" y="3003979"/>
                </a:moveTo>
                <a:lnTo>
                  <a:pt x="3558446" y="3463187"/>
                </a:lnTo>
                <a:lnTo>
                  <a:pt x="3490052" y="3521810"/>
                </a:lnTo>
                <a:lnTo>
                  <a:pt x="3021072" y="3072369"/>
                </a:lnTo>
                <a:lnTo>
                  <a:pt x="3079694" y="3003979"/>
                </a:lnTo>
                <a:close/>
                <a:moveTo>
                  <a:pt x="11391810" y="2760793"/>
                </a:moveTo>
                <a:lnTo>
                  <a:pt x="7705476" y="7719161"/>
                </a:lnTo>
                <a:lnTo>
                  <a:pt x="7706432" y="7720110"/>
                </a:lnTo>
                <a:lnTo>
                  <a:pt x="7702608" y="7723017"/>
                </a:lnTo>
                <a:lnTo>
                  <a:pt x="7699740" y="7726874"/>
                </a:lnTo>
                <a:lnTo>
                  <a:pt x="7698782" y="7725925"/>
                </a:lnTo>
                <a:lnTo>
                  <a:pt x="2779492" y="11464244"/>
                </a:lnTo>
                <a:lnTo>
                  <a:pt x="2968736" y="11644670"/>
                </a:lnTo>
                <a:cubicBezTo>
                  <a:pt x="4056068" y="12632934"/>
                  <a:pt x="5500482" y="13235266"/>
                  <a:pt x="7085580" y="13235266"/>
                </a:cubicBezTo>
                <a:cubicBezTo>
                  <a:pt x="10467116" y="13235266"/>
                  <a:pt x="13208396" y="10493988"/>
                  <a:pt x="13208396" y="7112449"/>
                </a:cubicBezTo>
                <a:cubicBezTo>
                  <a:pt x="13208396" y="5421680"/>
                  <a:pt x="12523076" y="3890975"/>
                  <a:pt x="11415064" y="2782964"/>
                </a:cubicBezTo>
                <a:lnTo>
                  <a:pt x="11391810" y="2760793"/>
                </a:lnTo>
                <a:close/>
                <a:moveTo>
                  <a:pt x="10749496" y="2652240"/>
                </a:moveTo>
                <a:lnTo>
                  <a:pt x="10827660" y="2710863"/>
                </a:lnTo>
                <a:lnTo>
                  <a:pt x="10104648" y="3570662"/>
                </a:lnTo>
                <a:lnTo>
                  <a:pt x="10036254" y="3512040"/>
                </a:lnTo>
                <a:lnTo>
                  <a:pt x="10749496" y="2652240"/>
                </a:lnTo>
                <a:close/>
                <a:moveTo>
                  <a:pt x="3470512" y="2652240"/>
                </a:moveTo>
                <a:lnTo>
                  <a:pt x="4183756" y="3512040"/>
                </a:lnTo>
                <a:lnTo>
                  <a:pt x="4115362" y="3570662"/>
                </a:lnTo>
                <a:lnTo>
                  <a:pt x="3392348" y="2710863"/>
                </a:lnTo>
                <a:lnTo>
                  <a:pt x="3470512" y="2652240"/>
                </a:lnTo>
                <a:close/>
                <a:moveTo>
                  <a:pt x="10368450" y="2359126"/>
                </a:moveTo>
                <a:lnTo>
                  <a:pt x="10446612" y="2417749"/>
                </a:lnTo>
                <a:lnTo>
                  <a:pt x="10075336" y="2964894"/>
                </a:lnTo>
                <a:lnTo>
                  <a:pt x="9997172" y="2906275"/>
                </a:lnTo>
                <a:lnTo>
                  <a:pt x="10368450" y="2359126"/>
                </a:lnTo>
                <a:close/>
                <a:moveTo>
                  <a:pt x="3861330" y="2359126"/>
                </a:moveTo>
                <a:lnTo>
                  <a:pt x="4242378" y="2896501"/>
                </a:lnTo>
                <a:lnTo>
                  <a:pt x="4173984" y="2945353"/>
                </a:lnTo>
                <a:lnTo>
                  <a:pt x="3783168" y="2417749"/>
                </a:lnTo>
                <a:lnTo>
                  <a:pt x="3861330" y="2359126"/>
                </a:lnTo>
                <a:close/>
                <a:moveTo>
                  <a:pt x="4281460" y="2095324"/>
                </a:moveTo>
                <a:lnTo>
                  <a:pt x="4838376" y="3062599"/>
                </a:lnTo>
                <a:lnTo>
                  <a:pt x="4760212" y="3101681"/>
                </a:lnTo>
                <a:lnTo>
                  <a:pt x="4203296" y="2144177"/>
                </a:lnTo>
                <a:lnTo>
                  <a:pt x="4281460" y="2095324"/>
                </a:lnTo>
                <a:close/>
                <a:moveTo>
                  <a:pt x="9919008" y="2075783"/>
                </a:moveTo>
                <a:lnTo>
                  <a:pt x="10006944" y="2124636"/>
                </a:lnTo>
                <a:lnTo>
                  <a:pt x="9450028" y="3091910"/>
                </a:lnTo>
                <a:lnTo>
                  <a:pt x="9371864" y="3052828"/>
                </a:lnTo>
                <a:lnTo>
                  <a:pt x="9919008" y="2075783"/>
                </a:lnTo>
                <a:close/>
                <a:moveTo>
                  <a:pt x="4721130" y="1870604"/>
                </a:moveTo>
                <a:lnTo>
                  <a:pt x="5004472" y="2466601"/>
                </a:lnTo>
                <a:lnTo>
                  <a:pt x="4926308" y="2505683"/>
                </a:lnTo>
                <a:lnTo>
                  <a:pt x="4633196" y="1909686"/>
                </a:lnTo>
                <a:lnTo>
                  <a:pt x="4721130" y="1870604"/>
                </a:lnTo>
                <a:close/>
                <a:moveTo>
                  <a:pt x="9479340" y="1860833"/>
                </a:moveTo>
                <a:lnTo>
                  <a:pt x="9567272" y="1899915"/>
                </a:lnTo>
                <a:lnTo>
                  <a:pt x="9303472" y="2505683"/>
                </a:lnTo>
                <a:lnTo>
                  <a:pt x="9215536" y="2466601"/>
                </a:lnTo>
                <a:lnTo>
                  <a:pt x="9479340" y="1860833"/>
                </a:lnTo>
                <a:close/>
                <a:moveTo>
                  <a:pt x="5190112" y="1675195"/>
                </a:moveTo>
                <a:lnTo>
                  <a:pt x="5571160" y="2730403"/>
                </a:lnTo>
                <a:lnTo>
                  <a:pt x="5483224" y="2759715"/>
                </a:lnTo>
                <a:lnTo>
                  <a:pt x="5102176" y="1714277"/>
                </a:lnTo>
                <a:lnTo>
                  <a:pt x="5190112" y="1675195"/>
                </a:lnTo>
                <a:close/>
                <a:moveTo>
                  <a:pt x="9010356" y="1665425"/>
                </a:moveTo>
                <a:lnTo>
                  <a:pt x="9098292" y="1704506"/>
                </a:lnTo>
                <a:lnTo>
                  <a:pt x="8727014" y="2749944"/>
                </a:lnTo>
                <a:lnTo>
                  <a:pt x="8639080" y="2720633"/>
                </a:lnTo>
                <a:lnTo>
                  <a:pt x="9010356" y="1665425"/>
                </a:lnTo>
                <a:close/>
                <a:moveTo>
                  <a:pt x="8551146" y="1528638"/>
                </a:moveTo>
                <a:lnTo>
                  <a:pt x="8639080" y="1548179"/>
                </a:lnTo>
                <a:lnTo>
                  <a:pt x="8472984" y="2193029"/>
                </a:lnTo>
                <a:lnTo>
                  <a:pt x="8385048" y="2173488"/>
                </a:lnTo>
                <a:lnTo>
                  <a:pt x="8551146" y="1528638"/>
                </a:lnTo>
                <a:close/>
                <a:moveTo>
                  <a:pt x="5678634" y="1528638"/>
                </a:moveTo>
                <a:lnTo>
                  <a:pt x="5864272" y="2163717"/>
                </a:lnTo>
                <a:lnTo>
                  <a:pt x="5766568" y="2183261"/>
                </a:lnTo>
                <a:lnTo>
                  <a:pt x="5590700" y="1548179"/>
                </a:lnTo>
                <a:lnTo>
                  <a:pt x="5678634" y="1528638"/>
                </a:lnTo>
                <a:close/>
                <a:moveTo>
                  <a:pt x="8052852" y="1421164"/>
                </a:moveTo>
                <a:lnTo>
                  <a:pt x="8150558" y="1440704"/>
                </a:lnTo>
                <a:lnTo>
                  <a:pt x="7955148" y="2534995"/>
                </a:lnTo>
                <a:lnTo>
                  <a:pt x="7867216" y="2525224"/>
                </a:lnTo>
                <a:lnTo>
                  <a:pt x="8052852" y="1421164"/>
                </a:lnTo>
                <a:close/>
                <a:moveTo>
                  <a:pt x="6157386" y="1421164"/>
                </a:moveTo>
                <a:lnTo>
                  <a:pt x="6352796" y="2525224"/>
                </a:lnTo>
                <a:lnTo>
                  <a:pt x="6264860" y="2544768"/>
                </a:lnTo>
                <a:lnTo>
                  <a:pt x="6059680" y="1440704"/>
                </a:lnTo>
                <a:lnTo>
                  <a:pt x="6157386" y="1421164"/>
                </a:lnTo>
                <a:close/>
                <a:moveTo>
                  <a:pt x="7564332" y="1362543"/>
                </a:moveTo>
                <a:lnTo>
                  <a:pt x="7652264" y="1372311"/>
                </a:lnTo>
                <a:lnTo>
                  <a:pt x="7603412" y="2026931"/>
                </a:lnTo>
                <a:lnTo>
                  <a:pt x="7515480" y="2026931"/>
                </a:lnTo>
                <a:lnTo>
                  <a:pt x="7564332" y="1362543"/>
                </a:lnTo>
                <a:close/>
                <a:moveTo>
                  <a:pt x="6655680" y="1362543"/>
                </a:moveTo>
                <a:lnTo>
                  <a:pt x="6724072" y="2017164"/>
                </a:lnTo>
                <a:lnTo>
                  <a:pt x="6636138" y="2026931"/>
                </a:lnTo>
                <a:lnTo>
                  <a:pt x="6567744" y="1372311"/>
                </a:lnTo>
                <a:lnTo>
                  <a:pt x="6655680" y="1362543"/>
                </a:lnTo>
                <a:close/>
                <a:moveTo>
                  <a:pt x="7046496" y="1342999"/>
                </a:moveTo>
                <a:lnTo>
                  <a:pt x="7144200" y="1342999"/>
                </a:lnTo>
                <a:lnTo>
                  <a:pt x="7144200" y="2466601"/>
                </a:lnTo>
                <a:lnTo>
                  <a:pt x="7056268" y="2466601"/>
                </a:lnTo>
                <a:lnTo>
                  <a:pt x="7046496" y="1342999"/>
                </a:lnTo>
                <a:close/>
                <a:moveTo>
                  <a:pt x="7085580" y="989632"/>
                </a:moveTo>
                <a:cubicBezTo>
                  <a:pt x="3704040" y="989632"/>
                  <a:pt x="962764" y="3730910"/>
                  <a:pt x="962764" y="7112449"/>
                </a:cubicBezTo>
                <a:cubicBezTo>
                  <a:pt x="962764" y="8803219"/>
                  <a:pt x="1648082" y="10333923"/>
                  <a:pt x="2756092" y="11441934"/>
                </a:cubicBezTo>
                <a:lnTo>
                  <a:pt x="2779362" y="11464120"/>
                </a:lnTo>
                <a:lnTo>
                  <a:pt x="6588734" y="6627501"/>
                </a:lnTo>
                <a:lnTo>
                  <a:pt x="6587966" y="6626741"/>
                </a:lnTo>
                <a:lnTo>
                  <a:pt x="6591696" y="6623740"/>
                </a:lnTo>
                <a:lnTo>
                  <a:pt x="6594660" y="6619978"/>
                </a:lnTo>
                <a:lnTo>
                  <a:pt x="6595428" y="6620737"/>
                </a:lnTo>
                <a:lnTo>
                  <a:pt x="11391680" y="2760668"/>
                </a:lnTo>
                <a:lnTo>
                  <a:pt x="11202422" y="2580229"/>
                </a:lnTo>
                <a:cubicBezTo>
                  <a:pt x="10115088" y="1591964"/>
                  <a:pt x="8670676" y="989632"/>
                  <a:pt x="7085580" y="989632"/>
                </a:cubicBezTo>
                <a:close/>
                <a:moveTo>
                  <a:pt x="4474866" y="0"/>
                </a:moveTo>
                <a:lnTo>
                  <a:pt x="9770450" y="0"/>
                </a:lnTo>
                <a:lnTo>
                  <a:pt x="10288284" y="9771"/>
                </a:lnTo>
                <a:lnTo>
                  <a:pt x="10718184" y="9771"/>
                </a:lnTo>
                <a:lnTo>
                  <a:pt x="10962444" y="19541"/>
                </a:lnTo>
                <a:lnTo>
                  <a:pt x="11196936" y="29312"/>
                </a:lnTo>
                <a:lnTo>
                  <a:pt x="11431426" y="58623"/>
                </a:lnTo>
                <a:lnTo>
                  <a:pt x="11656148" y="87934"/>
                </a:lnTo>
                <a:lnTo>
                  <a:pt x="11880868" y="136787"/>
                </a:lnTo>
                <a:lnTo>
                  <a:pt x="12105588" y="205180"/>
                </a:lnTo>
                <a:lnTo>
                  <a:pt x="12330308" y="283343"/>
                </a:lnTo>
                <a:lnTo>
                  <a:pt x="12545258" y="381048"/>
                </a:lnTo>
                <a:lnTo>
                  <a:pt x="12652732" y="439671"/>
                </a:lnTo>
                <a:lnTo>
                  <a:pt x="12750436" y="498293"/>
                </a:lnTo>
                <a:lnTo>
                  <a:pt x="12945846" y="635080"/>
                </a:lnTo>
                <a:lnTo>
                  <a:pt x="13131484" y="781636"/>
                </a:lnTo>
                <a:lnTo>
                  <a:pt x="13307352" y="947734"/>
                </a:lnTo>
                <a:lnTo>
                  <a:pt x="13463680" y="1113832"/>
                </a:lnTo>
                <a:lnTo>
                  <a:pt x="13620008" y="1299470"/>
                </a:lnTo>
                <a:lnTo>
                  <a:pt x="13756792" y="1504650"/>
                </a:lnTo>
                <a:lnTo>
                  <a:pt x="13815416" y="1602354"/>
                </a:lnTo>
                <a:lnTo>
                  <a:pt x="13874040" y="1709829"/>
                </a:lnTo>
                <a:lnTo>
                  <a:pt x="13971744" y="1924779"/>
                </a:lnTo>
                <a:lnTo>
                  <a:pt x="14049908" y="2139729"/>
                </a:lnTo>
                <a:lnTo>
                  <a:pt x="14108530" y="2364450"/>
                </a:lnTo>
                <a:lnTo>
                  <a:pt x="14157382" y="2598940"/>
                </a:lnTo>
                <a:lnTo>
                  <a:pt x="14196464" y="2823661"/>
                </a:lnTo>
                <a:lnTo>
                  <a:pt x="14216004" y="3058152"/>
                </a:lnTo>
                <a:lnTo>
                  <a:pt x="14235546" y="3292642"/>
                </a:lnTo>
                <a:lnTo>
                  <a:pt x="14245316" y="3527133"/>
                </a:lnTo>
                <a:lnTo>
                  <a:pt x="14245316" y="3957033"/>
                </a:lnTo>
                <a:lnTo>
                  <a:pt x="14245316" y="4484637"/>
                </a:lnTo>
                <a:lnTo>
                  <a:pt x="14245316" y="9770451"/>
                </a:lnTo>
                <a:lnTo>
                  <a:pt x="14245316" y="10298055"/>
                </a:lnTo>
                <a:lnTo>
                  <a:pt x="14245316" y="10727955"/>
                </a:lnTo>
                <a:lnTo>
                  <a:pt x="14235546" y="10962446"/>
                </a:lnTo>
                <a:lnTo>
                  <a:pt x="14216004" y="11206707"/>
                </a:lnTo>
                <a:lnTo>
                  <a:pt x="14196464" y="11431428"/>
                </a:lnTo>
                <a:lnTo>
                  <a:pt x="14157382" y="11656148"/>
                </a:lnTo>
                <a:lnTo>
                  <a:pt x="14108530" y="11890639"/>
                </a:lnTo>
                <a:lnTo>
                  <a:pt x="14049908" y="12115359"/>
                </a:lnTo>
                <a:lnTo>
                  <a:pt x="13971744" y="12330309"/>
                </a:lnTo>
                <a:lnTo>
                  <a:pt x="13874040" y="12545259"/>
                </a:lnTo>
                <a:lnTo>
                  <a:pt x="13815416" y="12652734"/>
                </a:lnTo>
                <a:lnTo>
                  <a:pt x="13756792" y="12760209"/>
                </a:lnTo>
                <a:lnTo>
                  <a:pt x="13620008" y="12955618"/>
                </a:lnTo>
                <a:lnTo>
                  <a:pt x="13463680" y="13141257"/>
                </a:lnTo>
                <a:lnTo>
                  <a:pt x="13307352" y="13317125"/>
                </a:lnTo>
                <a:lnTo>
                  <a:pt x="13131484" y="13473452"/>
                </a:lnTo>
                <a:lnTo>
                  <a:pt x="12945846" y="13620009"/>
                </a:lnTo>
                <a:lnTo>
                  <a:pt x="12750436" y="13756795"/>
                </a:lnTo>
                <a:lnTo>
                  <a:pt x="12652732" y="13825188"/>
                </a:lnTo>
                <a:lnTo>
                  <a:pt x="12545258" y="13883811"/>
                </a:lnTo>
                <a:lnTo>
                  <a:pt x="12330308" y="13981515"/>
                </a:lnTo>
                <a:lnTo>
                  <a:pt x="12105588" y="14059679"/>
                </a:lnTo>
                <a:lnTo>
                  <a:pt x="11880868" y="14118302"/>
                </a:lnTo>
                <a:lnTo>
                  <a:pt x="11656148" y="14167154"/>
                </a:lnTo>
                <a:lnTo>
                  <a:pt x="11431426" y="14196465"/>
                </a:lnTo>
                <a:lnTo>
                  <a:pt x="11196936" y="14225777"/>
                </a:lnTo>
                <a:lnTo>
                  <a:pt x="10962444" y="14235547"/>
                </a:lnTo>
                <a:lnTo>
                  <a:pt x="10718184" y="14245318"/>
                </a:lnTo>
                <a:lnTo>
                  <a:pt x="10288284" y="14255088"/>
                </a:lnTo>
                <a:lnTo>
                  <a:pt x="9770450" y="14255088"/>
                </a:lnTo>
                <a:lnTo>
                  <a:pt x="4474866" y="14255088"/>
                </a:lnTo>
                <a:lnTo>
                  <a:pt x="3957032" y="14255088"/>
                </a:lnTo>
                <a:lnTo>
                  <a:pt x="3527132" y="14245318"/>
                </a:lnTo>
                <a:lnTo>
                  <a:pt x="3282870" y="14235547"/>
                </a:lnTo>
                <a:lnTo>
                  <a:pt x="3048380" y="14225777"/>
                </a:lnTo>
                <a:lnTo>
                  <a:pt x="2813888" y="14196465"/>
                </a:lnTo>
                <a:lnTo>
                  <a:pt x="2589168" y="14167154"/>
                </a:lnTo>
                <a:lnTo>
                  <a:pt x="2364448" y="14118302"/>
                </a:lnTo>
                <a:lnTo>
                  <a:pt x="2139728" y="14059679"/>
                </a:lnTo>
                <a:lnTo>
                  <a:pt x="1924778" y="13981515"/>
                </a:lnTo>
                <a:lnTo>
                  <a:pt x="1709828" y="13883811"/>
                </a:lnTo>
                <a:lnTo>
                  <a:pt x="1602352" y="13825188"/>
                </a:lnTo>
                <a:lnTo>
                  <a:pt x="1494878" y="13756795"/>
                </a:lnTo>
                <a:lnTo>
                  <a:pt x="1299468" y="13620009"/>
                </a:lnTo>
                <a:lnTo>
                  <a:pt x="1113832" y="13473452"/>
                </a:lnTo>
                <a:lnTo>
                  <a:pt x="937964" y="13317125"/>
                </a:lnTo>
                <a:lnTo>
                  <a:pt x="781636" y="13141257"/>
                </a:lnTo>
                <a:lnTo>
                  <a:pt x="625308" y="12955618"/>
                </a:lnTo>
                <a:lnTo>
                  <a:pt x="488520" y="12760209"/>
                </a:lnTo>
                <a:lnTo>
                  <a:pt x="429900" y="12652734"/>
                </a:lnTo>
                <a:lnTo>
                  <a:pt x="371276" y="12545259"/>
                </a:lnTo>
                <a:lnTo>
                  <a:pt x="273572" y="12330309"/>
                </a:lnTo>
                <a:lnTo>
                  <a:pt x="195408" y="12115359"/>
                </a:lnTo>
                <a:lnTo>
                  <a:pt x="136784" y="11890639"/>
                </a:lnTo>
                <a:lnTo>
                  <a:pt x="87932" y="11656148"/>
                </a:lnTo>
                <a:lnTo>
                  <a:pt x="48852" y="11431428"/>
                </a:lnTo>
                <a:lnTo>
                  <a:pt x="29312" y="11206707"/>
                </a:lnTo>
                <a:lnTo>
                  <a:pt x="9768" y="10962446"/>
                </a:lnTo>
                <a:lnTo>
                  <a:pt x="9768" y="10727955"/>
                </a:lnTo>
                <a:lnTo>
                  <a:pt x="0" y="10298055"/>
                </a:lnTo>
                <a:lnTo>
                  <a:pt x="0" y="9770451"/>
                </a:lnTo>
                <a:lnTo>
                  <a:pt x="0" y="4484637"/>
                </a:lnTo>
                <a:lnTo>
                  <a:pt x="0" y="3957033"/>
                </a:lnTo>
                <a:lnTo>
                  <a:pt x="9768" y="3527133"/>
                </a:lnTo>
                <a:lnTo>
                  <a:pt x="9768" y="3292642"/>
                </a:lnTo>
                <a:lnTo>
                  <a:pt x="29312" y="3058152"/>
                </a:lnTo>
                <a:lnTo>
                  <a:pt x="48852" y="2823661"/>
                </a:lnTo>
                <a:lnTo>
                  <a:pt x="87932" y="2598940"/>
                </a:lnTo>
                <a:lnTo>
                  <a:pt x="136784" y="2364450"/>
                </a:lnTo>
                <a:lnTo>
                  <a:pt x="195408" y="2139729"/>
                </a:lnTo>
                <a:lnTo>
                  <a:pt x="273572" y="1924779"/>
                </a:lnTo>
                <a:lnTo>
                  <a:pt x="371276" y="1709829"/>
                </a:lnTo>
                <a:lnTo>
                  <a:pt x="429900" y="1602354"/>
                </a:lnTo>
                <a:lnTo>
                  <a:pt x="488520" y="1504650"/>
                </a:lnTo>
                <a:lnTo>
                  <a:pt x="625308" y="1299470"/>
                </a:lnTo>
                <a:lnTo>
                  <a:pt x="781636" y="1113832"/>
                </a:lnTo>
                <a:lnTo>
                  <a:pt x="937964" y="947734"/>
                </a:lnTo>
                <a:lnTo>
                  <a:pt x="1113832" y="781636"/>
                </a:lnTo>
                <a:lnTo>
                  <a:pt x="1299468" y="635080"/>
                </a:lnTo>
                <a:lnTo>
                  <a:pt x="1494878" y="498293"/>
                </a:lnTo>
                <a:lnTo>
                  <a:pt x="1602352" y="439671"/>
                </a:lnTo>
                <a:lnTo>
                  <a:pt x="1709828" y="381048"/>
                </a:lnTo>
                <a:lnTo>
                  <a:pt x="1924778" y="283343"/>
                </a:lnTo>
                <a:lnTo>
                  <a:pt x="2139728" y="205180"/>
                </a:lnTo>
                <a:lnTo>
                  <a:pt x="2364448" y="136787"/>
                </a:lnTo>
                <a:lnTo>
                  <a:pt x="2589168" y="87934"/>
                </a:lnTo>
                <a:lnTo>
                  <a:pt x="2813888" y="58623"/>
                </a:lnTo>
                <a:lnTo>
                  <a:pt x="3048380" y="29312"/>
                </a:lnTo>
                <a:lnTo>
                  <a:pt x="3282870" y="19541"/>
                </a:lnTo>
                <a:lnTo>
                  <a:pt x="3527132" y="9771"/>
                </a:lnTo>
                <a:lnTo>
                  <a:pt x="3957032" y="9771"/>
                </a:lnTo>
                <a:lnTo>
                  <a:pt x="447486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" name="TextBox 67">
            <a:extLst>
              <a:ext uri="{FF2B5EF4-FFF2-40B4-BE49-F238E27FC236}">
                <a16:creationId xmlns:a16="http://schemas.microsoft.com/office/drawing/2014/main" id="{E68E3BC4-BF95-43CD-A82A-F5D52B406F38}"/>
              </a:ext>
            </a:extLst>
          </p:cNvPr>
          <p:cNvSpPr txBox="1"/>
          <p:nvPr/>
        </p:nvSpPr>
        <p:spPr>
          <a:xfrm>
            <a:off x="9067303" y="4610997"/>
            <a:ext cx="1415772" cy="338554"/>
          </a:xfrm>
          <a:prstGeom prst="rect">
            <a:avLst/>
          </a:prstGeom>
          <a:noFill/>
        </p:spPr>
        <p:txBody>
          <a:bodyPr wrap="none" anchor="b" anchorCtr="1">
            <a:noAutofit/>
          </a:bodyPr>
          <a:lstStyle/>
          <a:p>
            <a:pPr algn="ctr"/>
            <a:r>
              <a:rPr lang="zh-CN" altLang="en-US" sz="280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拓展创新</a:t>
            </a:r>
          </a:p>
        </p:txBody>
      </p:sp>
      <p:sp>
        <p:nvSpPr>
          <p:cNvPr id="16" name="TextBox 68">
            <a:extLst>
              <a:ext uri="{FF2B5EF4-FFF2-40B4-BE49-F238E27FC236}">
                <a16:creationId xmlns:a16="http://schemas.microsoft.com/office/drawing/2014/main" id="{AA24A3A8-D707-444D-82DD-E15EF867CF0A}"/>
              </a:ext>
            </a:extLst>
          </p:cNvPr>
          <p:cNvSpPr txBox="1"/>
          <p:nvPr/>
        </p:nvSpPr>
        <p:spPr>
          <a:xfrm>
            <a:off x="8625202" y="5301976"/>
            <a:ext cx="2299974" cy="577081"/>
          </a:xfrm>
          <a:prstGeom prst="rect">
            <a:avLst/>
          </a:prstGeom>
          <a:noFill/>
        </p:spPr>
        <p:txBody>
          <a:bodyPr wrap="square" anchor="t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HAVE WE DONE?</a:t>
            </a:r>
            <a:endParaRPr lang="zh-CN" altLang="en-US" sz="10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AutoShape 19">
            <a:extLst>
              <a:ext uri="{FF2B5EF4-FFF2-40B4-BE49-F238E27FC236}">
                <a16:creationId xmlns:a16="http://schemas.microsoft.com/office/drawing/2014/main" id="{FF1DE4D1-F9B8-4753-9ABC-C86BC82B99F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rot="10800000">
            <a:off x="3835" y="-38137"/>
            <a:ext cx="12188165" cy="200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Freeform 21">
            <a:extLst>
              <a:ext uri="{FF2B5EF4-FFF2-40B4-BE49-F238E27FC236}">
                <a16:creationId xmlns:a16="http://schemas.microsoft.com/office/drawing/2014/main" id="{ABF8ACDF-65C5-4652-99C8-5BCCCA049B4E}"/>
              </a:ext>
            </a:extLst>
          </p:cNvPr>
          <p:cNvSpPr>
            <a:spLocks/>
          </p:cNvSpPr>
          <p:nvPr/>
        </p:nvSpPr>
        <p:spPr bwMode="auto">
          <a:xfrm rot="10800000">
            <a:off x="0" y="-38137"/>
            <a:ext cx="12184330" cy="2011441"/>
          </a:xfrm>
          <a:custGeom>
            <a:avLst/>
            <a:gdLst>
              <a:gd name="T0" fmla="*/ 5120 w 5120"/>
              <a:gd name="T1" fmla="*/ 246 h 1277"/>
              <a:gd name="T2" fmla="*/ 4536 w 5120"/>
              <a:gd name="T3" fmla="*/ 0 h 1277"/>
              <a:gd name="T4" fmla="*/ 2732 w 5120"/>
              <a:gd name="T5" fmla="*/ 1028 h 1277"/>
              <a:gd name="T6" fmla="*/ 1360 w 5120"/>
              <a:gd name="T7" fmla="*/ 460 h 1277"/>
              <a:gd name="T8" fmla="*/ 0 w 5120"/>
              <a:gd name="T9" fmla="*/ 1025 h 1277"/>
              <a:gd name="T10" fmla="*/ 0 w 5120"/>
              <a:gd name="T11" fmla="*/ 1277 h 1277"/>
              <a:gd name="T12" fmla="*/ 5120 w 5120"/>
              <a:gd name="T13" fmla="*/ 1277 h 1277"/>
              <a:gd name="T14" fmla="*/ 5120 w 5120"/>
              <a:gd name="T15" fmla="*/ 246 h 1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20" h="1277">
                <a:moveTo>
                  <a:pt x="5120" y="246"/>
                </a:moveTo>
                <a:cubicBezTo>
                  <a:pt x="4927" y="104"/>
                  <a:pt x="4733" y="0"/>
                  <a:pt x="4536" y="0"/>
                </a:cubicBezTo>
                <a:cubicBezTo>
                  <a:pt x="3917" y="0"/>
                  <a:pt x="3348" y="1028"/>
                  <a:pt x="2732" y="1028"/>
                </a:cubicBezTo>
                <a:cubicBezTo>
                  <a:pt x="2116" y="1028"/>
                  <a:pt x="1979" y="460"/>
                  <a:pt x="1360" y="460"/>
                </a:cubicBezTo>
                <a:cubicBezTo>
                  <a:pt x="741" y="460"/>
                  <a:pt x="619" y="1025"/>
                  <a:pt x="0" y="1025"/>
                </a:cubicBezTo>
                <a:cubicBezTo>
                  <a:pt x="0" y="1277"/>
                  <a:pt x="0" y="1277"/>
                  <a:pt x="0" y="1277"/>
                </a:cubicBezTo>
                <a:cubicBezTo>
                  <a:pt x="5120" y="1277"/>
                  <a:pt x="5120" y="1277"/>
                  <a:pt x="5120" y="1277"/>
                </a:cubicBezTo>
                <a:lnTo>
                  <a:pt x="5120" y="246"/>
                </a:lnTo>
                <a:close/>
              </a:path>
            </a:pathLst>
          </a:custGeom>
          <a:solidFill>
            <a:srgbClr val="1E9F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0350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5" grpId="0"/>
      <p:bldP spid="29" grpId="0" animBg="1"/>
      <p:bldP spid="30" grpId="0" animBg="1"/>
      <p:bldP spid="27" grpId="0"/>
      <p:bldP spid="28" grpId="0"/>
      <p:bldP spid="25" grpId="0" animBg="1"/>
      <p:bldP spid="26" grpId="0" animBg="1"/>
      <p:bldP spid="23" grpId="0"/>
      <p:bldP spid="24" grpId="0"/>
      <p:bldP spid="21" grpId="0" animBg="1"/>
      <p:bldP spid="22" grpId="0" animBg="1"/>
      <p:bldP spid="19" grpId="0"/>
      <p:bldP spid="20" grpId="0"/>
      <p:bldP spid="17" grpId="0" animBg="1"/>
      <p:bldP spid="18" grpId="0" animBg="1"/>
      <p:bldP spid="15" grpId="0"/>
      <p:bldP spid="16" grpId="0"/>
      <p:bldP spid="35" grpId="0"/>
      <p:bldP spid="3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8BB20B92-0897-4E8B-9ED2-2FEEFE0C49E4}"/>
              </a:ext>
            </a:extLst>
          </p:cNvPr>
          <p:cNvSpPr/>
          <p:nvPr/>
        </p:nvSpPr>
        <p:spPr>
          <a:xfrm>
            <a:off x="6123363" y="0"/>
            <a:ext cx="4999275" cy="4015408"/>
          </a:xfrm>
          <a:prstGeom prst="rect">
            <a:avLst/>
          </a:prstGeom>
          <a:solidFill>
            <a:srgbClr val="1E9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23283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3499A71-FBC3-4FDF-A414-D6B558781E79}"/>
              </a:ext>
            </a:extLst>
          </p:cNvPr>
          <p:cNvSpPr/>
          <p:nvPr/>
        </p:nvSpPr>
        <p:spPr>
          <a:xfrm>
            <a:off x="1055688" y="1"/>
            <a:ext cx="5067675" cy="4015408"/>
          </a:xfrm>
          <a:prstGeom prst="rect">
            <a:avLst/>
          </a:prstGeom>
          <a:solidFill>
            <a:srgbClr val="1E9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23283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F24D972-FB70-44E7-A3BE-2CB0C270562E}"/>
              </a:ext>
            </a:extLst>
          </p:cNvPr>
          <p:cNvSpPr>
            <a:spLocks/>
          </p:cNvSpPr>
          <p:nvPr/>
        </p:nvSpPr>
        <p:spPr bwMode="auto">
          <a:xfrm>
            <a:off x="7419324" y="4698050"/>
            <a:ext cx="654141" cy="654141"/>
          </a:xfrm>
          <a:prstGeom prst="rect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Straight Connector 9">
            <a:extLst>
              <a:ext uri="{FF2B5EF4-FFF2-40B4-BE49-F238E27FC236}">
                <a16:creationId xmlns:a16="http://schemas.microsoft.com/office/drawing/2014/main" id="{53B9D065-E90D-4071-8D34-84E535A5CA13}"/>
              </a:ext>
            </a:extLst>
          </p:cNvPr>
          <p:cNvSpPr>
            <a:spLocks/>
          </p:cNvSpPr>
          <p:nvPr/>
        </p:nvSpPr>
        <p:spPr bwMode="auto">
          <a:xfrm flipV="1">
            <a:off x="7758202" y="4901141"/>
            <a:ext cx="0" cy="194826"/>
          </a:xfrm>
          <a:prstGeom prst="line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Straight Connector 10">
            <a:extLst>
              <a:ext uri="{FF2B5EF4-FFF2-40B4-BE49-F238E27FC236}">
                <a16:creationId xmlns:a16="http://schemas.microsoft.com/office/drawing/2014/main" id="{590EADDA-3942-4AE8-97B4-DFBEAA4F254B}"/>
              </a:ext>
            </a:extLst>
          </p:cNvPr>
          <p:cNvSpPr>
            <a:spLocks/>
          </p:cNvSpPr>
          <p:nvPr/>
        </p:nvSpPr>
        <p:spPr bwMode="auto">
          <a:xfrm flipV="1">
            <a:off x="7892809" y="5036928"/>
            <a:ext cx="0" cy="59038"/>
          </a:xfrm>
          <a:prstGeom prst="line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" name="Straight Connector 11">
            <a:extLst>
              <a:ext uri="{FF2B5EF4-FFF2-40B4-BE49-F238E27FC236}">
                <a16:creationId xmlns:a16="http://schemas.microsoft.com/office/drawing/2014/main" id="{0AAA8D99-0DE6-488E-8C01-9611B1536A41}"/>
              </a:ext>
            </a:extLst>
          </p:cNvPr>
          <p:cNvSpPr>
            <a:spLocks/>
          </p:cNvSpPr>
          <p:nvPr/>
        </p:nvSpPr>
        <p:spPr bwMode="auto">
          <a:xfrm flipV="1">
            <a:off x="7599981" y="4781884"/>
            <a:ext cx="0" cy="164126"/>
          </a:xfrm>
          <a:prstGeom prst="line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" name="Straight Connector 12">
            <a:extLst>
              <a:ext uri="{FF2B5EF4-FFF2-40B4-BE49-F238E27FC236}">
                <a16:creationId xmlns:a16="http://schemas.microsoft.com/office/drawing/2014/main" id="{7CC62683-7735-43CE-84CF-CD3165CFE70E}"/>
              </a:ext>
            </a:extLst>
          </p:cNvPr>
          <p:cNvSpPr>
            <a:spLocks/>
          </p:cNvSpPr>
          <p:nvPr/>
        </p:nvSpPr>
        <p:spPr bwMode="auto">
          <a:xfrm flipV="1">
            <a:off x="7599981" y="4990878"/>
            <a:ext cx="0" cy="105088"/>
          </a:xfrm>
          <a:prstGeom prst="line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" name="Straight Connector 13">
            <a:extLst>
              <a:ext uri="{FF2B5EF4-FFF2-40B4-BE49-F238E27FC236}">
                <a16:creationId xmlns:a16="http://schemas.microsoft.com/office/drawing/2014/main" id="{D256E57E-732B-42AD-970A-BC9563D64DA0}"/>
              </a:ext>
            </a:extLst>
          </p:cNvPr>
          <p:cNvSpPr>
            <a:spLocks/>
          </p:cNvSpPr>
          <p:nvPr/>
        </p:nvSpPr>
        <p:spPr bwMode="auto">
          <a:xfrm flipV="1">
            <a:off x="7892809" y="4781884"/>
            <a:ext cx="0" cy="208995"/>
          </a:xfrm>
          <a:prstGeom prst="line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" name="Straight Connector 14">
            <a:extLst>
              <a:ext uri="{FF2B5EF4-FFF2-40B4-BE49-F238E27FC236}">
                <a16:creationId xmlns:a16="http://schemas.microsoft.com/office/drawing/2014/main" id="{0D987588-C044-4F83-A25D-AB10E5D23EA4}"/>
              </a:ext>
            </a:extLst>
          </p:cNvPr>
          <p:cNvSpPr>
            <a:spLocks/>
          </p:cNvSpPr>
          <p:nvPr/>
        </p:nvSpPr>
        <p:spPr bwMode="auto">
          <a:xfrm flipV="1">
            <a:off x="7758202" y="4781884"/>
            <a:ext cx="0" cy="73207"/>
          </a:xfrm>
          <a:prstGeom prst="line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F26CCDBA-0603-4354-AC4F-183CD0EACEFD}"/>
              </a:ext>
            </a:extLst>
          </p:cNvPr>
          <p:cNvSpPr>
            <a:spLocks/>
          </p:cNvSpPr>
          <p:nvPr/>
        </p:nvSpPr>
        <p:spPr bwMode="auto">
          <a:xfrm>
            <a:off x="7847940" y="4990878"/>
            <a:ext cx="90919" cy="46050"/>
          </a:xfrm>
          <a:prstGeom prst="rect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3A429889-7816-4A9E-B5DA-7C0E841CDA3D}"/>
              </a:ext>
            </a:extLst>
          </p:cNvPr>
          <p:cNvSpPr>
            <a:spLocks/>
          </p:cNvSpPr>
          <p:nvPr/>
        </p:nvSpPr>
        <p:spPr bwMode="auto">
          <a:xfrm>
            <a:off x="7712152" y="4855091"/>
            <a:ext cx="90919" cy="46050"/>
          </a:xfrm>
          <a:prstGeom prst="rect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EF765EB1-0FE6-4304-B76A-62736F58847C}"/>
              </a:ext>
            </a:extLst>
          </p:cNvPr>
          <p:cNvSpPr>
            <a:spLocks/>
          </p:cNvSpPr>
          <p:nvPr/>
        </p:nvSpPr>
        <p:spPr bwMode="auto">
          <a:xfrm>
            <a:off x="7553931" y="4946010"/>
            <a:ext cx="90919" cy="44869"/>
          </a:xfrm>
          <a:prstGeom prst="rect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Oval 18">
            <a:extLst>
              <a:ext uri="{FF2B5EF4-FFF2-40B4-BE49-F238E27FC236}">
                <a16:creationId xmlns:a16="http://schemas.microsoft.com/office/drawing/2014/main" id="{A60CC42E-4FC1-43A6-9DED-F6999D73BEBA}"/>
              </a:ext>
            </a:extLst>
          </p:cNvPr>
          <p:cNvSpPr>
            <a:spLocks/>
          </p:cNvSpPr>
          <p:nvPr/>
        </p:nvSpPr>
        <p:spPr bwMode="auto">
          <a:xfrm>
            <a:off x="7847940" y="5171535"/>
            <a:ext cx="90919" cy="90919"/>
          </a:xfrm>
          <a:prstGeom prst="ellipse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" name="Oval 19">
            <a:extLst>
              <a:ext uri="{FF2B5EF4-FFF2-40B4-BE49-F238E27FC236}">
                <a16:creationId xmlns:a16="http://schemas.microsoft.com/office/drawing/2014/main" id="{84AC4792-7BF7-45E9-BA7C-179E7AD1BA3B}"/>
              </a:ext>
            </a:extLst>
          </p:cNvPr>
          <p:cNvSpPr>
            <a:spLocks/>
          </p:cNvSpPr>
          <p:nvPr/>
        </p:nvSpPr>
        <p:spPr bwMode="auto">
          <a:xfrm>
            <a:off x="7712152" y="5171535"/>
            <a:ext cx="90919" cy="90919"/>
          </a:xfrm>
          <a:prstGeom prst="ellipse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" name="Oval 20">
            <a:extLst>
              <a:ext uri="{FF2B5EF4-FFF2-40B4-BE49-F238E27FC236}">
                <a16:creationId xmlns:a16="http://schemas.microsoft.com/office/drawing/2014/main" id="{DF6D0B5F-842B-4F97-8044-6D21D9A6E7BB}"/>
              </a:ext>
            </a:extLst>
          </p:cNvPr>
          <p:cNvSpPr>
            <a:spLocks/>
          </p:cNvSpPr>
          <p:nvPr/>
        </p:nvSpPr>
        <p:spPr bwMode="auto">
          <a:xfrm>
            <a:off x="7553931" y="5171535"/>
            <a:ext cx="90919" cy="90919"/>
          </a:xfrm>
          <a:prstGeom prst="ellipse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Freeform: Shape 24">
            <a:extLst>
              <a:ext uri="{FF2B5EF4-FFF2-40B4-BE49-F238E27FC236}">
                <a16:creationId xmlns:a16="http://schemas.microsoft.com/office/drawing/2014/main" id="{51B9653B-3F8A-42D0-888A-261146C01756}"/>
              </a:ext>
            </a:extLst>
          </p:cNvPr>
          <p:cNvSpPr>
            <a:spLocks/>
          </p:cNvSpPr>
          <p:nvPr/>
        </p:nvSpPr>
        <p:spPr bwMode="auto">
          <a:xfrm>
            <a:off x="1669326" y="4636652"/>
            <a:ext cx="296612" cy="125582"/>
          </a:xfrm>
          <a:custGeom>
            <a:avLst/>
            <a:gdLst>
              <a:gd name="T0" fmla="*/ 0 w 248"/>
              <a:gd name="T1" fmla="*/ 105 h 105"/>
              <a:gd name="T2" fmla="*/ 124 w 248"/>
              <a:gd name="T3" fmla="*/ 0 h 105"/>
              <a:gd name="T4" fmla="*/ 248 w 248"/>
              <a:gd name="T5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8" h="105">
                <a:moveTo>
                  <a:pt x="0" y="105"/>
                </a:moveTo>
                <a:lnTo>
                  <a:pt x="124" y="0"/>
                </a:lnTo>
                <a:lnTo>
                  <a:pt x="248" y="105"/>
                </a:lnTo>
              </a:path>
            </a:pathLst>
          </a:custGeom>
          <a:noFill/>
          <a:ln w="15875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744A57EC-F0D9-4FFE-8FB3-C1B53DF9C5B3}"/>
              </a:ext>
            </a:extLst>
          </p:cNvPr>
          <p:cNvSpPr>
            <a:spLocks/>
          </p:cNvSpPr>
          <p:nvPr/>
        </p:nvSpPr>
        <p:spPr bwMode="auto">
          <a:xfrm>
            <a:off x="1463611" y="4762234"/>
            <a:ext cx="662593" cy="525051"/>
          </a:xfrm>
          <a:prstGeom prst="rect">
            <a:avLst/>
          </a:prstGeom>
          <a:noFill/>
          <a:ln w="158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Rectangle 26">
            <a:extLst>
              <a:ext uri="{FF2B5EF4-FFF2-40B4-BE49-F238E27FC236}">
                <a16:creationId xmlns:a16="http://schemas.microsoft.com/office/drawing/2014/main" id="{54C42EA0-32A4-442F-AC50-38C641621098}"/>
              </a:ext>
            </a:extLst>
          </p:cNvPr>
          <p:cNvSpPr>
            <a:spLocks/>
          </p:cNvSpPr>
          <p:nvPr/>
        </p:nvSpPr>
        <p:spPr bwMode="auto">
          <a:xfrm>
            <a:off x="1531784" y="4830406"/>
            <a:ext cx="526247" cy="388705"/>
          </a:xfrm>
          <a:prstGeom prst="rect">
            <a:avLst/>
          </a:prstGeom>
          <a:noFill/>
          <a:ln w="158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Freeform: Shape 27">
            <a:extLst>
              <a:ext uri="{FF2B5EF4-FFF2-40B4-BE49-F238E27FC236}">
                <a16:creationId xmlns:a16="http://schemas.microsoft.com/office/drawing/2014/main" id="{6BA22E83-EEE2-43D3-A6D6-D9B228CADDA9}"/>
              </a:ext>
            </a:extLst>
          </p:cNvPr>
          <p:cNvSpPr>
            <a:spLocks/>
          </p:cNvSpPr>
          <p:nvPr/>
        </p:nvSpPr>
        <p:spPr bwMode="auto">
          <a:xfrm>
            <a:off x="1577233" y="4904559"/>
            <a:ext cx="263124" cy="314552"/>
          </a:xfrm>
          <a:custGeom>
            <a:avLst/>
            <a:gdLst>
              <a:gd name="T0" fmla="*/ 92 w 92"/>
              <a:gd name="T1" fmla="*/ 110 h 110"/>
              <a:gd name="T2" fmla="*/ 46 w 92"/>
              <a:gd name="T3" fmla="*/ 0 h 110"/>
              <a:gd name="T4" fmla="*/ 0 w 92"/>
              <a:gd name="T5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2" h="110">
                <a:moveTo>
                  <a:pt x="92" y="110"/>
                </a:moveTo>
                <a:cubicBezTo>
                  <a:pt x="92" y="110"/>
                  <a:pt x="46" y="56"/>
                  <a:pt x="46" y="0"/>
                </a:cubicBezTo>
                <a:cubicBezTo>
                  <a:pt x="46" y="56"/>
                  <a:pt x="0" y="110"/>
                  <a:pt x="0" y="110"/>
                </a:cubicBezTo>
              </a:path>
            </a:pathLst>
          </a:custGeom>
          <a:noFill/>
          <a:ln w="15875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" name="Straight Connector 28">
            <a:extLst>
              <a:ext uri="{FF2B5EF4-FFF2-40B4-BE49-F238E27FC236}">
                <a16:creationId xmlns:a16="http://schemas.microsoft.com/office/drawing/2014/main" id="{7F9E55EC-734F-4113-87C8-80E0BF03730B}"/>
              </a:ext>
            </a:extLst>
          </p:cNvPr>
          <p:cNvSpPr>
            <a:spLocks/>
          </p:cNvSpPr>
          <p:nvPr/>
        </p:nvSpPr>
        <p:spPr bwMode="auto">
          <a:xfrm>
            <a:off x="1640621" y="5128215"/>
            <a:ext cx="137542" cy="0"/>
          </a:xfrm>
          <a:prstGeom prst="line">
            <a:avLst/>
          </a:prstGeom>
          <a:noFill/>
          <a:ln w="15875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Freeform: Shape 29">
            <a:extLst>
              <a:ext uri="{FF2B5EF4-FFF2-40B4-BE49-F238E27FC236}">
                <a16:creationId xmlns:a16="http://schemas.microsoft.com/office/drawing/2014/main" id="{5C13F11E-DF4F-48FF-8B09-49D7C72F408B}"/>
              </a:ext>
            </a:extLst>
          </p:cNvPr>
          <p:cNvSpPr>
            <a:spLocks/>
          </p:cNvSpPr>
          <p:nvPr/>
        </p:nvSpPr>
        <p:spPr bwMode="auto">
          <a:xfrm>
            <a:off x="1920489" y="5130607"/>
            <a:ext cx="69369" cy="88505"/>
          </a:xfrm>
          <a:custGeom>
            <a:avLst/>
            <a:gdLst>
              <a:gd name="T0" fmla="*/ 0 w 58"/>
              <a:gd name="T1" fmla="*/ 74 h 74"/>
              <a:gd name="T2" fmla="*/ 0 w 58"/>
              <a:gd name="T3" fmla="*/ 0 h 74"/>
              <a:gd name="T4" fmla="*/ 58 w 58"/>
              <a:gd name="T5" fmla="*/ 0 h 74"/>
              <a:gd name="T6" fmla="*/ 58 w 58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74">
                <a:moveTo>
                  <a:pt x="0" y="74"/>
                </a:moveTo>
                <a:lnTo>
                  <a:pt x="0" y="0"/>
                </a:lnTo>
                <a:lnTo>
                  <a:pt x="58" y="0"/>
                </a:lnTo>
                <a:lnTo>
                  <a:pt x="58" y="74"/>
                </a:lnTo>
              </a:path>
            </a:pathLst>
          </a:custGeom>
          <a:noFill/>
          <a:ln w="15875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" name="Freeform: Shape 30">
            <a:extLst>
              <a:ext uri="{FF2B5EF4-FFF2-40B4-BE49-F238E27FC236}">
                <a16:creationId xmlns:a16="http://schemas.microsoft.com/office/drawing/2014/main" id="{86C7A3FB-7E91-45F3-BFC9-6ABE56B78F23}"/>
              </a:ext>
            </a:extLst>
          </p:cNvPr>
          <p:cNvSpPr>
            <a:spLocks/>
          </p:cNvSpPr>
          <p:nvPr/>
        </p:nvSpPr>
        <p:spPr bwMode="auto">
          <a:xfrm>
            <a:off x="1989858" y="5036121"/>
            <a:ext cx="68173" cy="94486"/>
          </a:xfrm>
          <a:custGeom>
            <a:avLst/>
            <a:gdLst>
              <a:gd name="T0" fmla="*/ 0 w 57"/>
              <a:gd name="T1" fmla="*/ 79 h 79"/>
              <a:gd name="T2" fmla="*/ 0 w 57"/>
              <a:gd name="T3" fmla="*/ 0 h 79"/>
              <a:gd name="T4" fmla="*/ 57 w 57"/>
              <a:gd name="T5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" h="79">
                <a:moveTo>
                  <a:pt x="0" y="79"/>
                </a:moveTo>
                <a:lnTo>
                  <a:pt x="0" y="0"/>
                </a:lnTo>
                <a:lnTo>
                  <a:pt x="57" y="0"/>
                </a:lnTo>
              </a:path>
            </a:pathLst>
          </a:custGeom>
          <a:noFill/>
          <a:ln w="15875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Freeform: Shape 51">
            <a:extLst>
              <a:ext uri="{FF2B5EF4-FFF2-40B4-BE49-F238E27FC236}">
                <a16:creationId xmlns:a16="http://schemas.microsoft.com/office/drawing/2014/main" id="{31F9D62F-939C-4D48-A32C-0C976492244F}"/>
              </a:ext>
            </a:extLst>
          </p:cNvPr>
          <p:cNvSpPr>
            <a:spLocks/>
          </p:cNvSpPr>
          <p:nvPr/>
        </p:nvSpPr>
        <p:spPr bwMode="auto">
          <a:xfrm>
            <a:off x="4015108" y="1083074"/>
            <a:ext cx="4319471" cy="2641659"/>
          </a:xfrm>
          <a:custGeom>
            <a:avLst/>
            <a:gdLst>
              <a:gd name="T0" fmla="*/ 0 w 1890"/>
              <a:gd name="T1" fmla="*/ 1154 h 1154"/>
              <a:gd name="T2" fmla="*/ 0 w 1890"/>
              <a:gd name="T3" fmla="*/ 1142 h 1154"/>
              <a:gd name="T4" fmla="*/ 0 w 1890"/>
              <a:gd name="T5" fmla="*/ 1069 h 1154"/>
              <a:gd name="T6" fmla="*/ 0 w 1890"/>
              <a:gd name="T7" fmla="*/ 85 h 1154"/>
              <a:gd name="T8" fmla="*/ 77 w 1890"/>
              <a:gd name="T9" fmla="*/ 0 h 1154"/>
              <a:gd name="T10" fmla="*/ 1813 w 1890"/>
              <a:gd name="T11" fmla="*/ 0 h 1154"/>
              <a:gd name="T12" fmla="*/ 1890 w 1890"/>
              <a:gd name="T13" fmla="*/ 85 h 1154"/>
              <a:gd name="T14" fmla="*/ 1890 w 1890"/>
              <a:gd name="T15" fmla="*/ 1069 h 1154"/>
              <a:gd name="T16" fmla="*/ 1890 w 1890"/>
              <a:gd name="T17" fmla="*/ 1142 h 1154"/>
              <a:gd name="T18" fmla="*/ 1890 w 1890"/>
              <a:gd name="T19" fmla="*/ 1154 h 1154"/>
              <a:gd name="T20" fmla="*/ 0 w 1890"/>
              <a:gd name="T21" fmla="*/ 1154 h 1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90" h="1154">
                <a:moveTo>
                  <a:pt x="0" y="1154"/>
                </a:moveTo>
                <a:cubicBezTo>
                  <a:pt x="0" y="1142"/>
                  <a:pt x="0" y="1142"/>
                  <a:pt x="0" y="1142"/>
                </a:cubicBezTo>
                <a:cubicBezTo>
                  <a:pt x="0" y="1142"/>
                  <a:pt x="0" y="1109"/>
                  <a:pt x="0" y="1069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39"/>
                  <a:pt x="35" y="0"/>
                  <a:pt x="77" y="0"/>
                </a:cubicBezTo>
                <a:cubicBezTo>
                  <a:pt x="1813" y="0"/>
                  <a:pt x="1813" y="0"/>
                  <a:pt x="1813" y="0"/>
                </a:cubicBezTo>
                <a:cubicBezTo>
                  <a:pt x="1856" y="0"/>
                  <a:pt x="1890" y="39"/>
                  <a:pt x="1890" y="85"/>
                </a:cubicBezTo>
                <a:cubicBezTo>
                  <a:pt x="1890" y="1069"/>
                  <a:pt x="1890" y="1069"/>
                  <a:pt x="1890" y="1069"/>
                </a:cubicBezTo>
                <a:cubicBezTo>
                  <a:pt x="1890" y="1109"/>
                  <a:pt x="1890" y="1142"/>
                  <a:pt x="1890" y="1142"/>
                </a:cubicBezTo>
                <a:cubicBezTo>
                  <a:pt x="1890" y="1154"/>
                  <a:pt x="1890" y="1154"/>
                  <a:pt x="1890" y="1154"/>
                </a:cubicBezTo>
                <a:cubicBezTo>
                  <a:pt x="0" y="1154"/>
                  <a:pt x="0" y="1154"/>
                  <a:pt x="0" y="1154"/>
                </a:cubicBezTo>
              </a:path>
            </a:pathLst>
          </a:custGeom>
          <a:solidFill>
            <a:srgbClr val="292929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Freeform: Shape 52">
            <a:extLst>
              <a:ext uri="{FF2B5EF4-FFF2-40B4-BE49-F238E27FC236}">
                <a16:creationId xmlns:a16="http://schemas.microsoft.com/office/drawing/2014/main" id="{E33A8B3D-8C6C-4E1F-BFC7-01FF6584621D}"/>
              </a:ext>
            </a:extLst>
          </p:cNvPr>
          <p:cNvSpPr>
            <a:spLocks/>
          </p:cNvSpPr>
          <p:nvPr/>
        </p:nvSpPr>
        <p:spPr bwMode="auto">
          <a:xfrm>
            <a:off x="4028839" y="1099550"/>
            <a:ext cx="4292011" cy="2611454"/>
          </a:xfrm>
          <a:custGeom>
            <a:avLst/>
            <a:gdLst>
              <a:gd name="T0" fmla="*/ 0 w 1878"/>
              <a:gd name="T1" fmla="*/ 1141 h 1141"/>
              <a:gd name="T2" fmla="*/ 0 w 1878"/>
              <a:gd name="T3" fmla="*/ 1135 h 1141"/>
              <a:gd name="T4" fmla="*/ 0 w 1878"/>
              <a:gd name="T5" fmla="*/ 1062 h 1141"/>
              <a:gd name="T6" fmla="*/ 0 w 1878"/>
              <a:gd name="T7" fmla="*/ 78 h 1141"/>
              <a:gd name="T8" fmla="*/ 71 w 1878"/>
              <a:gd name="T9" fmla="*/ 0 h 1141"/>
              <a:gd name="T10" fmla="*/ 1807 w 1878"/>
              <a:gd name="T11" fmla="*/ 0 h 1141"/>
              <a:gd name="T12" fmla="*/ 1878 w 1878"/>
              <a:gd name="T13" fmla="*/ 78 h 1141"/>
              <a:gd name="T14" fmla="*/ 1878 w 1878"/>
              <a:gd name="T15" fmla="*/ 1062 h 1141"/>
              <a:gd name="T16" fmla="*/ 1878 w 1878"/>
              <a:gd name="T17" fmla="*/ 1135 h 1141"/>
              <a:gd name="T18" fmla="*/ 1878 w 1878"/>
              <a:gd name="T19" fmla="*/ 1141 h 1141"/>
              <a:gd name="T20" fmla="*/ 0 w 1878"/>
              <a:gd name="T21" fmla="*/ 1141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78" h="1141">
                <a:moveTo>
                  <a:pt x="0" y="1141"/>
                </a:moveTo>
                <a:cubicBezTo>
                  <a:pt x="0" y="1135"/>
                  <a:pt x="0" y="1135"/>
                  <a:pt x="0" y="1135"/>
                </a:cubicBezTo>
                <a:cubicBezTo>
                  <a:pt x="0" y="1135"/>
                  <a:pt x="0" y="1102"/>
                  <a:pt x="0" y="1062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5"/>
                  <a:pt x="32" y="0"/>
                  <a:pt x="71" y="0"/>
                </a:cubicBezTo>
                <a:cubicBezTo>
                  <a:pt x="1807" y="0"/>
                  <a:pt x="1807" y="0"/>
                  <a:pt x="1807" y="0"/>
                </a:cubicBezTo>
                <a:cubicBezTo>
                  <a:pt x="1847" y="0"/>
                  <a:pt x="1878" y="35"/>
                  <a:pt x="1878" y="78"/>
                </a:cubicBezTo>
                <a:cubicBezTo>
                  <a:pt x="1878" y="1062"/>
                  <a:pt x="1878" y="1062"/>
                  <a:pt x="1878" y="1062"/>
                </a:cubicBezTo>
                <a:cubicBezTo>
                  <a:pt x="1878" y="1102"/>
                  <a:pt x="1878" y="1135"/>
                  <a:pt x="1878" y="1135"/>
                </a:cubicBezTo>
                <a:cubicBezTo>
                  <a:pt x="1878" y="1141"/>
                  <a:pt x="1878" y="1141"/>
                  <a:pt x="1878" y="1141"/>
                </a:cubicBezTo>
                <a:cubicBezTo>
                  <a:pt x="0" y="1141"/>
                  <a:pt x="0" y="1141"/>
                  <a:pt x="0" y="114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Freeform: Shape 53">
            <a:extLst>
              <a:ext uri="{FF2B5EF4-FFF2-40B4-BE49-F238E27FC236}">
                <a16:creationId xmlns:a16="http://schemas.microsoft.com/office/drawing/2014/main" id="{188B5CD6-126B-4988-9D0A-44AB2685B891}"/>
              </a:ext>
            </a:extLst>
          </p:cNvPr>
          <p:cNvSpPr>
            <a:spLocks/>
          </p:cNvSpPr>
          <p:nvPr/>
        </p:nvSpPr>
        <p:spPr bwMode="auto">
          <a:xfrm>
            <a:off x="4042569" y="1113281"/>
            <a:ext cx="4267297" cy="2583993"/>
          </a:xfrm>
          <a:custGeom>
            <a:avLst/>
            <a:gdLst>
              <a:gd name="T0" fmla="*/ 1867 w 1867"/>
              <a:gd name="T1" fmla="*/ 72 h 1129"/>
              <a:gd name="T2" fmla="*/ 1801 w 1867"/>
              <a:gd name="T3" fmla="*/ 0 h 1129"/>
              <a:gd name="T4" fmla="*/ 65 w 1867"/>
              <a:gd name="T5" fmla="*/ 0 h 1129"/>
              <a:gd name="T6" fmla="*/ 0 w 1867"/>
              <a:gd name="T7" fmla="*/ 72 h 1129"/>
              <a:gd name="T8" fmla="*/ 0 w 1867"/>
              <a:gd name="T9" fmla="*/ 1056 h 1129"/>
              <a:gd name="T10" fmla="*/ 0 w 1867"/>
              <a:gd name="T11" fmla="*/ 1129 h 1129"/>
              <a:gd name="T12" fmla="*/ 1866 w 1867"/>
              <a:gd name="T13" fmla="*/ 1129 h 1129"/>
              <a:gd name="T14" fmla="*/ 1867 w 1867"/>
              <a:gd name="T15" fmla="*/ 1056 h 1129"/>
              <a:gd name="T16" fmla="*/ 1867 w 1867"/>
              <a:gd name="T17" fmla="*/ 72 h 1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67" h="1129">
                <a:moveTo>
                  <a:pt x="1867" y="72"/>
                </a:moveTo>
                <a:cubicBezTo>
                  <a:pt x="1867" y="32"/>
                  <a:pt x="1838" y="0"/>
                  <a:pt x="1801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29" y="0"/>
                  <a:pt x="0" y="32"/>
                  <a:pt x="0" y="72"/>
                </a:cubicBezTo>
                <a:cubicBezTo>
                  <a:pt x="0" y="1056"/>
                  <a:pt x="0" y="1056"/>
                  <a:pt x="0" y="1056"/>
                </a:cubicBezTo>
                <a:cubicBezTo>
                  <a:pt x="0" y="1096"/>
                  <a:pt x="0" y="1129"/>
                  <a:pt x="0" y="1129"/>
                </a:cubicBezTo>
                <a:cubicBezTo>
                  <a:pt x="1866" y="1129"/>
                  <a:pt x="1866" y="1129"/>
                  <a:pt x="1866" y="1129"/>
                </a:cubicBezTo>
                <a:cubicBezTo>
                  <a:pt x="1866" y="1129"/>
                  <a:pt x="1867" y="1096"/>
                  <a:pt x="1867" y="1056"/>
                </a:cubicBezTo>
                <a:cubicBezTo>
                  <a:pt x="1867" y="72"/>
                  <a:pt x="1867" y="72"/>
                  <a:pt x="1867" y="72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2" name="Rectangle 54">
            <a:extLst>
              <a:ext uri="{FF2B5EF4-FFF2-40B4-BE49-F238E27FC236}">
                <a16:creationId xmlns:a16="http://schemas.microsoft.com/office/drawing/2014/main" id="{553FAAB3-DF63-4447-9D8F-ECAFAAFF5009}"/>
              </a:ext>
            </a:extLst>
          </p:cNvPr>
          <p:cNvSpPr>
            <a:spLocks/>
          </p:cNvSpPr>
          <p:nvPr/>
        </p:nvSpPr>
        <p:spPr bwMode="auto">
          <a:xfrm>
            <a:off x="4156528" y="1247834"/>
            <a:ext cx="4036632" cy="22997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" name="Rectangle 55">
            <a:extLst>
              <a:ext uri="{FF2B5EF4-FFF2-40B4-BE49-F238E27FC236}">
                <a16:creationId xmlns:a16="http://schemas.microsoft.com/office/drawing/2014/main" id="{E2466748-4177-43EF-81AD-165681F92A2C}"/>
              </a:ext>
            </a:extLst>
          </p:cNvPr>
          <p:cNvSpPr>
            <a:spLocks/>
          </p:cNvSpPr>
          <p:nvPr/>
        </p:nvSpPr>
        <p:spPr bwMode="auto">
          <a:xfrm>
            <a:off x="4156528" y="1247834"/>
            <a:ext cx="4036632" cy="229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" name="Oval 56">
            <a:extLst>
              <a:ext uri="{FF2B5EF4-FFF2-40B4-BE49-F238E27FC236}">
                <a16:creationId xmlns:a16="http://schemas.microsoft.com/office/drawing/2014/main" id="{F6FEC2AA-7B11-42EA-A6FB-2CD4F8934EB4}"/>
              </a:ext>
            </a:extLst>
          </p:cNvPr>
          <p:cNvSpPr>
            <a:spLocks/>
          </p:cNvSpPr>
          <p:nvPr/>
        </p:nvSpPr>
        <p:spPr bwMode="auto">
          <a:xfrm>
            <a:off x="6139146" y="1140740"/>
            <a:ext cx="72769" cy="71396"/>
          </a:xfrm>
          <a:prstGeom prst="ellipse">
            <a:avLst/>
          </a:prstGeom>
          <a:solidFill>
            <a:srgbClr val="4D4D4D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5" name="Freeform: Shape 57">
            <a:extLst>
              <a:ext uri="{FF2B5EF4-FFF2-40B4-BE49-F238E27FC236}">
                <a16:creationId xmlns:a16="http://schemas.microsoft.com/office/drawing/2014/main" id="{03B32E14-1FB7-4DE5-9BA2-B0B2C75311B4}"/>
              </a:ext>
            </a:extLst>
          </p:cNvPr>
          <p:cNvSpPr/>
          <p:nvPr/>
        </p:nvSpPr>
        <p:spPr>
          <a:xfrm>
            <a:off x="5443114" y="1113282"/>
            <a:ext cx="2866752" cy="2583993"/>
          </a:xfrm>
          <a:custGeom>
            <a:avLst/>
            <a:gdLst>
              <a:gd name="connsiteX0" fmla="*/ 1015698 w 1929418"/>
              <a:gd name="connsiteY0" fmla="*/ 0 h 1739113"/>
              <a:gd name="connsiteX1" fmla="*/ 1145021 w 1929418"/>
              <a:gd name="connsiteY1" fmla="*/ 0 h 1739113"/>
              <a:gd name="connsiteX2" fmla="*/ 1827889 w 1929418"/>
              <a:gd name="connsiteY2" fmla="*/ 0 h 1739113"/>
              <a:gd name="connsiteX3" fmla="*/ 1929418 w 1929418"/>
              <a:gd name="connsiteY3" fmla="*/ 110909 h 1739113"/>
              <a:gd name="connsiteX4" fmla="*/ 1929418 w 1929418"/>
              <a:gd name="connsiteY4" fmla="*/ 1626664 h 1739113"/>
              <a:gd name="connsiteX5" fmla="*/ 1927880 w 1929418"/>
              <a:gd name="connsiteY5" fmla="*/ 1739113 h 1739113"/>
              <a:gd name="connsiteX6" fmla="*/ 4874 w 1929418"/>
              <a:gd name="connsiteY6" fmla="*/ 1739113 h 1739113"/>
              <a:gd name="connsiteX7" fmla="*/ 0 w 1929418"/>
              <a:gd name="connsiteY7" fmla="*/ 1739113 h 1739113"/>
              <a:gd name="connsiteX8" fmla="*/ 1015698 w 1929418"/>
              <a:gd name="connsiteY8" fmla="*/ 0 h 173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9418" h="1739113">
                <a:moveTo>
                  <a:pt x="1015698" y="0"/>
                </a:moveTo>
                <a:lnTo>
                  <a:pt x="1145021" y="0"/>
                </a:lnTo>
                <a:cubicBezTo>
                  <a:pt x="1350640" y="0"/>
                  <a:pt x="1577529" y="0"/>
                  <a:pt x="1827889" y="0"/>
                </a:cubicBezTo>
                <a:cubicBezTo>
                  <a:pt x="1884807" y="0"/>
                  <a:pt x="1929418" y="49293"/>
                  <a:pt x="1929418" y="110909"/>
                </a:cubicBezTo>
                <a:cubicBezTo>
                  <a:pt x="1929418" y="110909"/>
                  <a:pt x="1929418" y="110909"/>
                  <a:pt x="1929418" y="1626664"/>
                </a:cubicBezTo>
                <a:cubicBezTo>
                  <a:pt x="1929418" y="1688280"/>
                  <a:pt x="1927880" y="1739113"/>
                  <a:pt x="1927880" y="1739113"/>
                </a:cubicBezTo>
                <a:cubicBezTo>
                  <a:pt x="1927880" y="1739113"/>
                  <a:pt x="1927880" y="1739113"/>
                  <a:pt x="4874" y="1739113"/>
                </a:cubicBezTo>
                <a:lnTo>
                  <a:pt x="0" y="1739113"/>
                </a:lnTo>
                <a:lnTo>
                  <a:pt x="1015698" y="0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6" name="Freeform: Shape 58">
            <a:extLst>
              <a:ext uri="{FF2B5EF4-FFF2-40B4-BE49-F238E27FC236}">
                <a16:creationId xmlns:a16="http://schemas.microsoft.com/office/drawing/2014/main" id="{BB92DD20-484D-48DC-8573-A5655AEC61D9}"/>
              </a:ext>
            </a:extLst>
          </p:cNvPr>
          <p:cNvSpPr>
            <a:spLocks/>
          </p:cNvSpPr>
          <p:nvPr/>
        </p:nvSpPr>
        <p:spPr bwMode="auto">
          <a:xfrm>
            <a:off x="3512589" y="3783771"/>
            <a:ext cx="5324510" cy="120825"/>
          </a:xfrm>
          <a:custGeom>
            <a:avLst/>
            <a:gdLst>
              <a:gd name="T0" fmla="*/ 2211 w 2330"/>
              <a:gd name="T1" fmla="*/ 53 h 53"/>
              <a:gd name="T2" fmla="*/ 119 w 2330"/>
              <a:gd name="T3" fmla="*/ 53 h 53"/>
              <a:gd name="T4" fmla="*/ 2 w 2330"/>
              <a:gd name="T5" fmla="*/ 0 h 53"/>
              <a:gd name="T6" fmla="*/ 2328 w 2330"/>
              <a:gd name="T7" fmla="*/ 0 h 53"/>
              <a:gd name="T8" fmla="*/ 2211 w 2330"/>
              <a:gd name="T9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0" h="53">
                <a:moveTo>
                  <a:pt x="2211" y="53"/>
                </a:moveTo>
                <a:cubicBezTo>
                  <a:pt x="1514" y="53"/>
                  <a:pt x="817" y="53"/>
                  <a:pt x="119" y="53"/>
                </a:cubicBezTo>
                <a:cubicBezTo>
                  <a:pt x="43" y="43"/>
                  <a:pt x="0" y="10"/>
                  <a:pt x="2" y="0"/>
                </a:cubicBezTo>
                <a:cubicBezTo>
                  <a:pt x="778" y="0"/>
                  <a:pt x="1552" y="0"/>
                  <a:pt x="2328" y="0"/>
                </a:cubicBezTo>
                <a:cubicBezTo>
                  <a:pt x="2330" y="10"/>
                  <a:pt x="2287" y="43"/>
                  <a:pt x="2211" y="53"/>
                </a:cubicBezTo>
                <a:close/>
              </a:path>
            </a:pathLst>
          </a:custGeom>
          <a:gradFill>
            <a:gsLst>
              <a:gs pos="0">
                <a:srgbClr val="969696"/>
              </a:gs>
              <a:gs pos="100000">
                <a:srgbClr val="292929"/>
              </a:gs>
            </a:gsLst>
            <a:lin ang="5400000" scaled="1"/>
          </a:gra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7" name="Freeform: Shape 59">
            <a:extLst>
              <a:ext uri="{FF2B5EF4-FFF2-40B4-BE49-F238E27FC236}">
                <a16:creationId xmlns:a16="http://schemas.microsoft.com/office/drawing/2014/main" id="{EA767413-E1E1-4926-85D8-9E11186488C5}"/>
              </a:ext>
            </a:extLst>
          </p:cNvPr>
          <p:cNvSpPr>
            <a:spLocks/>
          </p:cNvSpPr>
          <p:nvPr/>
        </p:nvSpPr>
        <p:spPr bwMode="auto">
          <a:xfrm>
            <a:off x="3516708" y="3783771"/>
            <a:ext cx="5316273" cy="6864"/>
          </a:xfrm>
          <a:custGeom>
            <a:avLst/>
            <a:gdLst>
              <a:gd name="T0" fmla="*/ 2326 w 2326"/>
              <a:gd name="T1" fmla="*/ 3 h 3"/>
              <a:gd name="T2" fmla="*/ 2326 w 2326"/>
              <a:gd name="T3" fmla="*/ 0 h 3"/>
              <a:gd name="T4" fmla="*/ 0 w 2326"/>
              <a:gd name="T5" fmla="*/ 0 h 3"/>
              <a:gd name="T6" fmla="*/ 0 w 2326"/>
              <a:gd name="T7" fmla="*/ 3 h 3"/>
              <a:gd name="T8" fmla="*/ 2326 w 2326"/>
              <a:gd name="T9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26" h="3">
                <a:moveTo>
                  <a:pt x="2326" y="3"/>
                </a:moveTo>
                <a:cubicBezTo>
                  <a:pt x="2326" y="2"/>
                  <a:pt x="2326" y="1"/>
                  <a:pt x="2326" y="0"/>
                </a:cubicBezTo>
                <a:cubicBezTo>
                  <a:pt x="1550" y="0"/>
                  <a:pt x="776" y="0"/>
                  <a:pt x="0" y="0"/>
                </a:cubicBezTo>
                <a:cubicBezTo>
                  <a:pt x="0" y="1"/>
                  <a:pt x="0" y="2"/>
                  <a:pt x="0" y="3"/>
                </a:cubicBezTo>
                <a:cubicBezTo>
                  <a:pt x="776" y="3"/>
                  <a:pt x="1550" y="3"/>
                  <a:pt x="2326" y="3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" name="Freeform: Shape 60">
            <a:extLst>
              <a:ext uri="{FF2B5EF4-FFF2-40B4-BE49-F238E27FC236}">
                <a16:creationId xmlns:a16="http://schemas.microsoft.com/office/drawing/2014/main" id="{3CFA9371-F614-4CA2-A161-0C60A7710522}"/>
              </a:ext>
            </a:extLst>
          </p:cNvPr>
          <p:cNvSpPr>
            <a:spLocks/>
          </p:cNvSpPr>
          <p:nvPr/>
        </p:nvSpPr>
        <p:spPr bwMode="auto">
          <a:xfrm>
            <a:off x="3516708" y="3669813"/>
            <a:ext cx="5316273" cy="113959"/>
          </a:xfrm>
          <a:custGeom>
            <a:avLst/>
            <a:gdLst>
              <a:gd name="T0" fmla="*/ 2314 w 2326"/>
              <a:gd name="T1" fmla="*/ 0 h 50"/>
              <a:gd name="T2" fmla="*/ 12 w 2326"/>
              <a:gd name="T3" fmla="*/ 0 h 50"/>
              <a:gd name="T4" fmla="*/ 0 w 2326"/>
              <a:gd name="T5" fmla="*/ 12 h 50"/>
              <a:gd name="T6" fmla="*/ 0 w 2326"/>
              <a:gd name="T7" fmla="*/ 18 h 50"/>
              <a:gd name="T8" fmla="*/ 0 w 2326"/>
              <a:gd name="T9" fmla="*/ 30 h 50"/>
              <a:gd name="T10" fmla="*/ 0 w 2326"/>
              <a:gd name="T11" fmla="*/ 50 h 50"/>
              <a:gd name="T12" fmla="*/ 2326 w 2326"/>
              <a:gd name="T13" fmla="*/ 50 h 50"/>
              <a:gd name="T14" fmla="*/ 2326 w 2326"/>
              <a:gd name="T15" fmla="*/ 30 h 50"/>
              <a:gd name="T16" fmla="*/ 2326 w 2326"/>
              <a:gd name="T17" fmla="*/ 18 h 50"/>
              <a:gd name="T18" fmla="*/ 2326 w 2326"/>
              <a:gd name="T19" fmla="*/ 12 h 50"/>
              <a:gd name="T20" fmla="*/ 2314 w 2326"/>
              <a:gd name="T21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26" h="50">
                <a:moveTo>
                  <a:pt x="2314" y="0"/>
                </a:move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6"/>
                  <a:pt x="0" y="1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50"/>
                  <a:pt x="0" y="50"/>
                  <a:pt x="0" y="50"/>
                </a:cubicBezTo>
                <a:cubicBezTo>
                  <a:pt x="2326" y="50"/>
                  <a:pt x="2326" y="50"/>
                  <a:pt x="2326" y="50"/>
                </a:cubicBezTo>
                <a:cubicBezTo>
                  <a:pt x="2326" y="30"/>
                  <a:pt x="2326" y="30"/>
                  <a:pt x="2326" y="30"/>
                </a:cubicBezTo>
                <a:cubicBezTo>
                  <a:pt x="2326" y="18"/>
                  <a:pt x="2326" y="18"/>
                  <a:pt x="2326" y="18"/>
                </a:cubicBezTo>
                <a:cubicBezTo>
                  <a:pt x="2326" y="12"/>
                  <a:pt x="2326" y="12"/>
                  <a:pt x="2326" y="12"/>
                </a:cubicBezTo>
                <a:cubicBezTo>
                  <a:pt x="2326" y="6"/>
                  <a:pt x="2321" y="0"/>
                  <a:pt x="2314" y="0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" name="Freeform: Shape 61">
            <a:extLst>
              <a:ext uri="{FF2B5EF4-FFF2-40B4-BE49-F238E27FC236}">
                <a16:creationId xmlns:a16="http://schemas.microsoft.com/office/drawing/2014/main" id="{D1CB0E93-3B6E-4A8B-B467-8D69DCBD609A}"/>
              </a:ext>
            </a:extLst>
          </p:cNvPr>
          <p:cNvSpPr>
            <a:spLocks/>
          </p:cNvSpPr>
          <p:nvPr/>
        </p:nvSpPr>
        <p:spPr bwMode="auto">
          <a:xfrm>
            <a:off x="5786283" y="3669813"/>
            <a:ext cx="781240" cy="61784"/>
          </a:xfrm>
          <a:custGeom>
            <a:avLst/>
            <a:gdLst>
              <a:gd name="T0" fmla="*/ 0 w 342"/>
              <a:gd name="T1" fmla="*/ 0 h 27"/>
              <a:gd name="T2" fmla="*/ 0 w 342"/>
              <a:gd name="T3" fmla="*/ 16 h 27"/>
              <a:gd name="T4" fmla="*/ 11 w 342"/>
              <a:gd name="T5" fmla="*/ 27 h 27"/>
              <a:gd name="T6" fmla="*/ 332 w 342"/>
              <a:gd name="T7" fmla="*/ 27 h 27"/>
              <a:gd name="T8" fmla="*/ 342 w 342"/>
              <a:gd name="T9" fmla="*/ 16 h 27"/>
              <a:gd name="T10" fmla="*/ 342 w 342"/>
              <a:gd name="T11" fmla="*/ 0 h 27"/>
              <a:gd name="T12" fmla="*/ 0 w 342"/>
              <a:gd name="T13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2" h="27">
                <a:moveTo>
                  <a:pt x="0" y="0"/>
                </a:moveTo>
                <a:cubicBezTo>
                  <a:pt x="0" y="16"/>
                  <a:pt x="0" y="16"/>
                  <a:pt x="0" y="16"/>
                </a:cubicBezTo>
                <a:cubicBezTo>
                  <a:pt x="0" y="22"/>
                  <a:pt x="5" y="27"/>
                  <a:pt x="11" y="27"/>
                </a:cubicBezTo>
                <a:cubicBezTo>
                  <a:pt x="332" y="27"/>
                  <a:pt x="332" y="27"/>
                  <a:pt x="332" y="27"/>
                </a:cubicBezTo>
                <a:cubicBezTo>
                  <a:pt x="338" y="27"/>
                  <a:pt x="342" y="22"/>
                  <a:pt x="342" y="16"/>
                </a:cubicBezTo>
                <a:cubicBezTo>
                  <a:pt x="342" y="0"/>
                  <a:pt x="342" y="0"/>
                  <a:pt x="342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777777"/>
              </a:gs>
            </a:gsLst>
            <a:lin ang="5400000" scaled="1"/>
          </a:gra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" name="Freeform: Shape 62">
            <a:extLst>
              <a:ext uri="{FF2B5EF4-FFF2-40B4-BE49-F238E27FC236}">
                <a16:creationId xmlns:a16="http://schemas.microsoft.com/office/drawing/2014/main" id="{E8968A76-819D-452B-BD57-D24812034B7E}"/>
              </a:ext>
            </a:extLst>
          </p:cNvPr>
          <p:cNvSpPr>
            <a:spLocks/>
          </p:cNvSpPr>
          <p:nvPr/>
        </p:nvSpPr>
        <p:spPr bwMode="auto">
          <a:xfrm>
            <a:off x="5786283" y="3701392"/>
            <a:ext cx="781240" cy="30207"/>
          </a:xfrm>
          <a:custGeom>
            <a:avLst/>
            <a:gdLst>
              <a:gd name="T0" fmla="*/ 332 w 342"/>
              <a:gd name="T1" fmla="*/ 11 h 13"/>
              <a:gd name="T2" fmla="*/ 11 w 342"/>
              <a:gd name="T3" fmla="*/ 11 h 13"/>
              <a:gd name="T4" fmla="*/ 0 w 342"/>
              <a:gd name="T5" fmla="*/ 0 h 13"/>
              <a:gd name="T6" fmla="*/ 0 w 342"/>
              <a:gd name="T7" fmla="*/ 2 h 13"/>
              <a:gd name="T8" fmla="*/ 11 w 342"/>
              <a:gd name="T9" fmla="*/ 13 h 13"/>
              <a:gd name="T10" fmla="*/ 332 w 342"/>
              <a:gd name="T11" fmla="*/ 13 h 13"/>
              <a:gd name="T12" fmla="*/ 342 w 342"/>
              <a:gd name="T13" fmla="*/ 2 h 13"/>
              <a:gd name="T14" fmla="*/ 342 w 342"/>
              <a:gd name="T15" fmla="*/ 0 h 13"/>
              <a:gd name="T16" fmla="*/ 332 w 342"/>
              <a:gd name="T17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2" h="13">
                <a:moveTo>
                  <a:pt x="332" y="11"/>
                </a:moveTo>
                <a:cubicBezTo>
                  <a:pt x="11" y="11"/>
                  <a:pt x="11" y="11"/>
                  <a:pt x="11" y="11"/>
                </a:cubicBezTo>
                <a:cubicBezTo>
                  <a:pt x="5" y="11"/>
                  <a:pt x="0" y="6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0" y="8"/>
                  <a:pt x="5" y="13"/>
                  <a:pt x="11" y="13"/>
                </a:cubicBezTo>
                <a:cubicBezTo>
                  <a:pt x="332" y="13"/>
                  <a:pt x="332" y="13"/>
                  <a:pt x="332" y="13"/>
                </a:cubicBezTo>
                <a:cubicBezTo>
                  <a:pt x="338" y="13"/>
                  <a:pt x="342" y="8"/>
                  <a:pt x="342" y="2"/>
                </a:cubicBezTo>
                <a:cubicBezTo>
                  <a:pt x="342" y="0"/>
                  <a:pt x="342" y="0"/>
                  <a:pt x="342" y="0"/>
                </a:cubicBezTo>
                <a:cubicBezTo>
                  <a:pt x="342" y="6"/>
                  <a:pt x="338" y="11"/>
                  <a:pt x="332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2" name="TextBox 72">
            <a:extLst>
              <a:ext uri="{FF2B5EF4-FFF2-40B4-BE49-F238E27FC236}">
                <a16:creationId xmlns:a16="http://schemas.microsoft.com/office/drawing/2014/main" id="{CDAA25D8-9734-488D-AF67-4D6F6209AA81}"/>
              </a:ext>
            </a:extLst>
          </p:cNvPr>
          <p:cNvSpPr txBox="1"/>
          <p:nvPr/>
        </p:nvSpPr>
        <p:spPr>
          <a:xfrm>
            <a:off x="2147768" y="4812861"/>
            <a:ext cx="2575668" cy="338554"/>
          </a:xfrm>
          <a:prstGeom prst="rect">
            <a:avLst/>
          </a:prstGeom>
        </p:spPr>
        <p:txBody>
          <a:bodyPr vert="horz" wrap="none" lIns="144000" rIns="144000">
            <a:normAutofit/>
          </a:bodyPr>
          <a:lstStyle/>
          <a:p>
            <a:r>
              <a:rPr lang="zh-CN" altLang="en-US" sz="1600" b="1" kern="900">
                <a:solidFill>
                  <a:schemeClr val="accent1"/>
                </a:solidFill>
              </a:rPr>
              <a:t>选择了</a:t>
            </a:r>
            <a:r>
              <a:rPr lang="en-US" altLang="zh-CN" sz="1600" b="1" kern="900">
                <a:solidFill>
                  <a:schemeClr val="accent1"/>
                </a:solidFill>
              </a:rPr>
              <a:t>LSTM</a:t>
            </a:r>
            <a:r>
              <a:rPr lang="zh-CN" altLang="en-US" sz="1600" b="1" kern="900">
                <a:solidFill>
                  <a:schemeClr val="accent1"/>
                </a:solidFill>
              </a:rPr>
              <a:t>得以很好的降低</a:t>
            </a:r>
            <a:r>
              <a:rPr lang="en-US" altLang="zh-CN" sz="1600" b="1" kern="900">
                <a:solidFill>
                  <a:schemeClr val="accent1"/>
                </a:solidFill>
              </a:rPr>
              <a:t>loss</a:t>
            </a:r>
            <a:endParaRPr lang="zh-CN" altLang="en-US" sz="1600" b="1" kern="900">
              <a:solidFill>
                <a:schemeClr val="accent1"/>
              </a:solidFill>
            </a:endParaRPr>
          </a:p>
        </p:txBody>
      </p:sp>
      <p:sp>
        <p:nvSpPr>
          <p:cNvPr id="54" name="TextBox 75">
            <a:extLst>
              <a:ext uri="{FF2B5EF4-FFF2-40B4-BE49-F238E27FC236}">
                <a16:creationId xmlns:a16="http://schemas.microsoft.com/office/drawing/2014/main" id="{896076B4-12D0-41F1-8A52-76F9BDDB3043}"/>
              </a:ext>
            </a:extLst>
          </p:cNvPr>
          <p:cNvSpPr txBox="1"/>
          <p:nvPr/>
        </p:nvSpPr>
        <p:spPr>
          <a:xfrm>
            <a:off x="8097081" y="4855481"/>
            <a:ext cx="2575668" cy="338554"/>
          </a:xfrm>
          <a:prstGeom prst="rect">
            <a:avLst/>
          </a:prstGeom>
        </p:spPr>
        <p:txBody>
          <a:bodyPr vert="horz" wrap="none" lIns="144000" rIns="144000">
            <a:normAutofit/>
          </a:bodyPr>
          <a:lstStyle/>
          <a:p>
            <a:r>
              <a:rPr lang="zh-CN" altLang="en-US" sz="1600" b="1" kern="900">
                <a:solidFill>
                  <a:schemeClr val="accent3"/>
                </a:solidFill>
              </a:rPr>
              <a:t>调整参数使得最终</a:t>
            </a:r>
            <a:r>
              <a:rPr lang="en-US" altLang="zh-CN" sz="1600" b="1" kern="900" err="1">
                <a:solidFill>
                  <a:schemeClr val="accent3"/>
                </a:solidFill>
              </a:rPr>
              <a:t>mse</a:t>
            </a:r>
            <a:r>
              <a:rPr lang="zh-CN" altLang="en-US" sz="1600" b="1" kern="900">
                <a:solidFill>
                  <a:schemeClr val="accent3"/>
                </a:solidFill>
              </a:rPr>
              <a:t>和</a:t>
            </a:r>
            <a:r>
              <a:rPr lang="en-US" altLang="zh-CN" sz="1600" b="1" kern="900" err="1">
                <a:solidFill>
                  <a:schemeClr val="accent3"/>
                </a:solidFill>
              </a:rPr>
              <a:t>mae</a:t>
            </a:r>
            <a:r>
              <a:rPr lang="zh-CN" altLang="en-US" sz="1600" b="1" kern="900">
                <a:solidFill>
                  <a:schemeClr val="accent3"/>
                </a:solidFill>
              </a:rPr>
              <a:t>非常小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Autofit/>
          </a:bodyPr>
          <a:lstStyle>
            <a:defPPr>
              <a:defRPr lang="zh-CN"/>
            </a:defPPr>
            <a:lvl1pPr algn="ctr">
              <a:defRPr sz="3200" b="1" spc="600">
                <a:solidFill>
                  <a:srgbClr val="616161"/>
                </a:solidFill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算法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23"/>
          <a:stretch/>
        </p:blipFill>
        <p:spPr>
          <a:xfrm>
            <a:off x="4150925" y="1238235"/>
            <a:ext cx="4042235" cy="2317618"/>
          </a:xfrm>
          <a:prstGeom prst="rect">
            <a:avLst/>
          </a:prstGeom>
        </p:spPr>
      </p:pic>
      <p:pic>
        <p:nvPicPr>
          <p:cNvPr id="3" name="图片 3" descr="图片包含 游戏机, 截图&#10;&#10;已自动生成说明">
            <a:extLst>
              <a:ext uri="{FF2B5EF4-FFF2-40B4-BE49-F238E27FC236}">
                <a16:creationId xmlns:a16="http://schemas.microsoft.com/office/drawing/2014/main" id="{B915CF4A-40C7-4914-B659-62CA8CCD8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544" y="1253289"/>
            <a:ext cx="4036632" cy="228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76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45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5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650"/>
                            </p:stCondLst>
                            <p:childTnLst>
                              <p:par>
                                <p:cTn id="9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75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85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95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5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15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35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450"/>
                            </p:stCondLst>
                            <p:childTnLst>
                              <p:par>
                                <p:cTn id="1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700"/>
                            </p:stCondLst>
                            <p:childTnLst>
                              <p:par>
                                <p:cTn id="1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2" grpId="0"/>
      <p:bldP spid="54" grpId="0"/>
      <p:bldP spid="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AAAB1849-631B-43C7-A89A-07AA51CFCC76}"/>
              </a:ext>
            </a:extLst>
          </p:cNvPr>
          <p:cNvSpPr/>
          <p:nvPr/>
        </p:nvSpPr>
        <p:spPr>
          <a:xfrm>
            <a:off x="6140339" y="-2232155"/>
            <a:ext cx="7870955" cy="7870955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9C51BE-EB1D-4B89-9664-DC9BC5DF94C6}"/>
              </a:ext>
            </a:extLst>
          </p:cNvPr>
          <p:cNvSpPr/>
          <p:nvPr/>
        </p:nvSpPr>
        <p:spPr>
          <a:xfrm>
            <a:off x="-6320032" y="3463336"/>
            <a:ext cx="7870955" cy="7870955"/>
          </a:xfrm>
          <a:prstGeom prst="ellipse">
            <a:avLst/>
          </a:prstGeom>
          <a:gradFill flip="none" rotWithShape="1">
            <a:gsLst>
              <a:gs pos="75000">
                <a:schemeClr val="tx1">
                  <a:lumMod val="85000"/>
                  <a:lumOff val="1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D03625B-398E-42F7-A095-518721194608}"/>
              </a:ext>
            </a:extLst>
          </p:cNvPr>
          <p:cNvGrpSpPr/>
          <p:nvPr/>
        </p:nvGrpSpPr>
        <p:grpSpPr>
          <a:xfrm>
            <a:off x="1988195" y="1899092"/>
            <a:ext cx="3353062" cy="2569933"/>
            <a:chOff x="1988195" y="1478178"/>
            <a:chExt cx="3353062" cy="256993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83CB7C2-FDF6-4B65-AA71-57C5DF91F725}"/>
                </a:ext>
              </a:extLst>
            </p:cNvPr>
            <p:cNvSpPr txBox="1"/>
            <p:nvPr/>
          </p:nvSpPr>
          <p:spPr>
            <a:xfrm>
              <a:off x="3035931" y="1478178"/>
              <a:ext cx="20150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>
                  <a:solidFill>
                    <a:schemeClr val="accent1"/>
                  </a:solidFill>
                  <a:effectLst>
                    <a:outerShdw blurRad="88900" dist="38100" dir="2700000" algn="tl" rotWithShape="0">
                      <a:schemeClr val="accent2">
                        <a:lumMod val="50000"/>
                        <a:alpha val="50000"/>
                      </a:schemeClr>
                    </a:outerShdw>
                  </a:effectLst>
                  <a:latin typeface="Agency FB" panose="020B0503020202020204" pitchFamily="34" charset="0"/>
                </a:rPr>
                <a:t>04</a:t>
              </a:r>
              <a:endParaRPr lang="zh-CN" altLang="en-US" sz="13800">
                <a:solidFill>
                  <a:schemeClr val="accent1"/>
                </a:solidFill>
                <a:effectLst>
                  <a:outerShdw blurRad="88900" dist="38100" dir="2700000" algn="tl" rotWithShape="0">
                    <a:schemeClr val="accent2">
                      <a:lumMod val="50000"/>
                      <a:alpha val="5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D1F8C67-B55E-449E-8E97-F150F479FCC6}"/>
                </a:ext>
              </a:extLst>
            </p:cNvPr>
            <p:cNvSpPr/>
            <p:nvPr/>
          </p:nvSpPr>
          <p:spPr>
            <a:xfrm>
              <a:off x="1988195" y="2586174"/>
              <a:ext cx="2327702" cy="340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spc="300">
                  <a:latin typeface="造字工房朗倩（非商用）常规体" pitchFamily="50" charset="-122"/>
                  <a:ea typeface="造字工房朗倩（非商用）常规体" pitchFamily="50" charset="-122"/>
                </a:rPr>
                <a:t>PART FOUR</a:t>
              </a:r>
              <a:endParaRPr lang="zh-CN" altLang="en-US" sz="1400" spc="300">
                <a:latin typeface="造字工房朗倩（非商用）常规体" pitchFamily="50" charset="-122"/>
                <a:ea typeface="造字工房朗倩（非商用）常规体" pitchFamily="50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9E0E34B-2246-4077-B859-1FE1CCB11BC8}"/>
                </a:ext>
              </a:extLst>
            </p:cNvPr>
            <p:cNvSpPr/>
            <p:nvPr/>
          </p:nvSpPr>
          <p:spPr>
            <a:xfrm>
              <a:off x="2236849" y="3463336"/>
              <a:ext cx="310440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616161"/>
                  </a:solidFill>
                </a:rPr>
                <a:t>拓展创新</a:t>
              </a:r>
            </a:p>
          </p:txBody>
        </p: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9A9A5A7B-95B0-40A2-9043-5ED89650934B}"/>
              </a:ext>
            </a:extLst>
          </p:cNvPr>
          <p:cNvSpPr/>
          <p:nvPr/>
        </p:nvSpPr>
        <p:spPr>
          <a:xfrm>
            <a:off x="9156700" y="5638801"/>
            <a:ext cx="415926" cy="415926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BF8B04F-CB78-4369-A5D3-AB28DCEEE287}"/>
              </a:ext>
            </a:extLst>
          </p:cNvPr>
          <p:cNvSpPr/>
          <p:nvPr/>
        </p:nvSpPr>
        <p:spPr>
          <a:xfrm>
            <a:off x="11480015" y="5472377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F2ECB47-3021-4BD9-A549-17822C6670C2}"/>
              </a:ext>
            </a:extLst>
          </p:cNvPr>
          <p:cNvSpPr/>
          <p:nvPr/>
        </p:nvSpPr>
        <p:spPr>
          <a:xfrm>
            <a:off x="9022943" y="5560615"/>
            <a:ext cx="156369" cy="156369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83FBFD4-81C5-4D46-8AD8-F7759AFC9580}"/>
              </a:ext>
            </a:extLst>
          </p:cNvPr>
          <p:cNvSpPr/>
          <p:nvPr/>
        </p:nvSpPr>
        <p:spPr>
          <a:xfrm>
            <a:off x="9636137" y="5764215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517E80E-E92B-4CEC-918B-DE064114C2EC}"/>
              </a:ext>
            </a:extLst>
          </p:cNvPr>
          <p:cNvSpPr/>
          <p:nvPr/>
        </p:nvSpPr>
        <p:spPr>
          <a:xfrm>
            <a:off x="-55426" y="4235064"/>
            <a:ext cx="110851" cy="110851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F0AAE42-EF42-4530-B35D-1BC575184BEC}"/>
              </a:ext>
            </a:extLst>
          </p:cNvPr>
          <p:cNvSpPr/>
          <p:nvPr/>
        </p:nvSpPr>
        <p:spPr>
          <a:xfrm>
            <a:off x="1550923" y="6358045"/>
            <a:ext cx="190791" cy="190791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DB13481-60BD-4E65-BD23-E791E22C08BD}"/>
              </a:ext>
            </a:extLst>
          </p:cNvPr>
          <p:cNvSpPr/>
          <p:nvPr/>
        </p:nvSpPr>
        <p:spPr>
          <a:xfrm>
            <a:off x="1446941" y="6754018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D5AA83E-4314-4D41-84F4-905A71C31F25}"/>
              </a:ext>
            </a:extLst>
          </p:cNvPr>
          <p:cNvSpPr/>
          <p:nvPr/>
        </p:nvSpPr>
        <p:spPr>
          <a:xfrm>
            <a:off x="6276013" y="-78185"/>
            <a:ext cx="156369" cy="156369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D5CA1C0-0016-4DF9-BB1F-A29A599E0EF2}"/>
              </a:ext>
            </a:extLst>
          </p:cNvPr>
          <p:cNvSpPr/>
          <p:nvPr/>
        </p:nvSpPr>
        <p:spPr>
          <a:xfrm>
            <a:off x="1446941" y="4455177"/>
            <a:ext cx="4589416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拓展功能</a:t>
            </a:r>
            <a:endParaRPr lang="en-US" altLang="zh-CN" sz="2000" dirty="0"/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创新思想</a:t>
            </a:r>
          </a:p>
        </p:txBody>
      </p:sp>
    </p:spTree>
    <p:extLst>
      <p:ext uri="{BB962C8B-B14F-4D97-AF65-F5344CB8AC3E}">
        <p14:creationId xmlns:p14="http://schemas.microsoft.com/office/powerpoint/2010/main" val="2585688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45115305-9ABB-4EAB-812B-4BB8BFA27AF8}"/>
              </a:ext>
            </a:extLst>
          </p:cNvPr>
          <p:cNvSpPr/>
          <p:nvPr/>
        </p:nvSpPr>
        <p:spPr>
          <a:xfrm>
            <a:off x="2606815" y="2972741"/>
            <a:ext cx="2286294" cy="2286294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6B11DD5-8B57-4972-9D07-3FBBFC4D5D90}"/>
              </a:ext>
            </a:extLst>
          </p:cNvPr>
          <p:cNvSpPr/>
          <p:nvPr/>
        </p:nvSpPr>
        <p:spPr>
          <a:xfrm>
            <a:off x="-1187410" y="1389239"/>
            <a:ext cx="4676018" cy="4676018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8D93CBE-25B6-4DFE-8A3A-5D853E43AA56}"/>
              </a:ext>
            </a:extLst>
          </p:cNvPr>
          <p:cNvSpPr/>
          <p:nvPr/>
        </p:nvSpPr>
        <p:spPr>
          <a:xfrm>
            <a:off x="-389350" y="-2740310"/>
            <a:ext cx="6968796" cy="6968796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709B7E3-80D4-4614-B903-94207F68158A}"/>
              </a:ext>
            </a:extLst>
          </p:cNvPr>
          <p:cNvSpPr/>
          <p:nvPr/>
        </p:nvSpPr>
        <p:spPr>
          <a:xfrm flipH="1" flipV="1">
            <a:off x="11235619" y="5992801"/>
            <a:ext cx="755177" cy="755177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E262A4A-D83E-4DD0-A787-1482E441601E}"/>
              </a:ext>
            </a:extLst>
          </p:cNvPr>
          <p:cNvSpPr/>
          <p:nvPr/>
        </p:nvSpPr>
        <p:spPr>
          <a:xfrm flipH="1" flipV="1">
            <a:off x="11699535" y="5726501"/>
            <a:ext cx="1544517" cy="1544518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B8A74150-78AC-4318-8FFC-6F8EC97ED520}"/>
              </a:ext>
            </a:extLst>
          </p:cNvPr>
          <p:cNvSpPr/>
          <p:nvPr/>
        </p:nvSpPr>
        <p:spPr>
          <a:xfrm flipH="1" flipV="1">
            <a:off x="10678612" y="6333198"/>
            <a:ext cx="2301836" cy="2301836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6CB094F-2435-4B84-A5B1-D69393ABA7F2}"/>
              </a:ext>
            </a:extLst>
          </p:cNvPr>
          <p:cNvGrpSpPr/>
          <p:nvPr/>
        </p:nvGrpSpPr>
        <p:grpSpPr>
          <a:xfrm>
            <a:off x="3656701" y="1423482"/>
            <a:ext cx="2826506" cy="1948765"/>
            <a:chOff x="3656701" y="1423482"/>
            <a:chExt cx="2826506" cy="1948765"/>
          </a:xfrm>
        </p:grpSpPr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A85DD9D6-28E2-43D4-8FB6-28CD586C04C9}"/>
                </a:ext>
              </a:extLst>
            </p:cNvPr>
            <p:cNvSpPr/>
            <p:nvPr/>
          </p:nvSpPr>
          <p:spPr>
            <a:xfrm rot="8100000">
              <a:off x="4463907" y="2715022"/>
              <a:ext cx="2019300" cy="65722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箭头: 五边形 27">
              <a:extLst>
                <a:ext uri="{FF2B5EF4-FFF2-40B4-BE49-F238E27FC236}">
                  <a16:creationId xmlns:a16="http://schemas.microsoft.com/office/drawing/2014/main" id="{30920C85-2621-464B-B8B6-B2B3102A74B9}"/>
                </a:ext>
              </a:extLst>
            </p:cNvPr>
            <p:cNvSpPr/>
            <p:nvPr/>
          </p:nvSpPr>
          <p:spPr>
            <a:xfrm rot="13500000">
              <a:off x="3853404" y="1226779"/>
              <a:ext cx="1625894" cy="2019300"/>
            </a:xfrm>
            <a:prstGeom prst="homePlate">
              <a:avLst>
                <a:gd name="adj" fmla="val 30072"/>
              </a:avLst>
            </a:prstGeom>
            <a:solidFill>
              <a:schemeClr val="accent2">
                <a:lumMod val="75000"/>
                <a:lumOff val="2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A5C0AD10-9D13-4C23-8963-ACBE897EDF41}"/>
              </a:ext>
            </a:extLst>
          </p:cNvPr>
          <p:cNvSpPr/>
          <p:nvPr/>
        </p:nvSpPr>
        <p:spPr>
          <a:xfrm rot="13500000" flipH="1">
            <a:off x="5738815" y="2715023"/>
            <a:ext cx="2019300" cy="65722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34077642-82F0-43FB-916D-3794EDA27CB9}"/>
              </a:ext>
            </a:extLst>
          </p:cNvPr>
          <p:cNvSpPr/>
          <p:nvPr/>
        </p:nvSpPr>
        <p:spPr>
          <a:xfrm rot="8100000" flipH="1">
            <a:off x="6742724" y="1226779"/>
            <a:ext cx="1625894" cy="2019300"/>
          </a:xfrm>
          <a:prstGeom prst="homePlate">
            <a:avLst>
              <a:gd name="adj" fmla="val 30072"/>
            </a:avLst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663F5377-DC3C-47B2-8951-8CA9D66F9810}"/>
              </a:ext>
            </a:extLst>
          </p:cNvPr>
          <p:cNvSpPr/>
          <p:nvPr/>
        </p:nvSpPr>
        <p:spPr>
          <a:xfrm rot="13500000" flipV="1">
            <a:off x="4463907" y="3823782"/>
            <a:ext cx="2019300" cy="65722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4B7C740F-2EDB-4CF2-AC15-37DE8F8BF91F}"/>
              </a:ext>
            </a:extLst>
          </p:cNvPr>
          <p:cNvSpPr/>
          <p:nvPr/>
        </p:nvSpPr>
        <p:spPr>
          <a:xfrm rot="8100000" flipV="1">
            <a:off x="3853404" y="3949950"/>
            <a:ext cx="1625894" cy="2019300"/>
          </a:xfrm>
          <a:prstGeom prst="homePlate">
            <a:avLst>
              <a:gd name="adj" fmla="val 30072"/>
            </a:avLst>
          </a:prstGeom>
          <a:solidFill>
            <a:schemeClr val="bg2">
              <a:lumMod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FACA965E-92DA-4F8B-8633-6BBAAE3986AC}"/>
              </a:ext>
            </a:extLst>
          </p:cNvPr>
          <p:cNvSpPr/>
          <p:nvPr/>
        </p:nvSpPr>
        <p:spPr>
          <a:xfrm rot="8100000" flipH="1" flipV="1">
            <a:off x="5738815" y="3862533"/>
            <a:ext cx="2019300" cy="65722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0" name="箭头: 五边形 9">
            <a:extLst>
              <a:ext uri="{FF2B5EF4-FFF2-40B4-BE49-F238E27FC236}">
                <a16:creationId xmlns:a16="http://schemas.microsoft.com/office/drawing/2014/main" id="{AD5D1174-8DC7-49FD-88C5-911139B88FBE}"/>
              </a:ext>
            </a:extLst>
          </p:cNvPr>
          <p:cNvSpPr/>
          <p:nvPr/>
        </p:nvSpPr>
        <p:spPr>
          <a:xfrm rot="13500000" flipH="1" flipV="1">
            <a:off x="6742724" y="3988701"/>
            <a:ext cx="1625894" cy="2019300"/>
          </a:xfrm>
          <a:prstGeom prst="homePlate">
            <a:avLst>
              <a:gd name="adj" fmla="val 30072"/>
            </a:avLst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B31C019-4682-4554-A1BE-2F9882149AEA}"/>
              </a:ext>
            </a:extLst>
          </p:cNvPr>
          <p:cNvGrpSpPr/>
          <p:nvPr/>
        </p:nvGrpSpPr>
        <p:grpSpPr>
          <a:xfrm>
            <a:off x="1152153" y="2059822"/>
            <a:ext cx="2407615" cy="835777"/>
            <a:chOff x="609599" y="3139323"/>
            <a:chExt cx="2407615" cy="835777"/>
          </a:xfrm>
        </p:grpSpPr>
        <p:sp>
          <p:nvSpPr>
            <p:cNvPr id="25" name="文本框 15">
              <a:extLst>
                <a:ext uri="{FF2B5EF4-FFF2-40B4-BE49-F238E27FC236}">
                  <a16:creationId xmlns:a16="http://schemas.microsoft.com/office/drawing/2014/main" id="{F505D927-190D-4102-90E7-B790BC42D274}"/>
                </a:ext>
              </a:extLst>
            </p:cNvPr>
            <p:cNvSpPr txBox="1"/>
            <p:nvPr/>
          </p:nvSpPr>
          <p:spPr>
            <a:xfrm>
              <a:off x="609599" y="3385544"/>
              <a:ext cx="2407615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algn="r" defTabSz="914378">
                <a:lnSpc>
                  <a:spcPct val="120000"/>
                </a:lnSpc>
                <a:defRPr/>
              </a:pPr>
              <a:r>
                <a:rPr lang="zh-CN" altLang="en-US" sz="1000"/>
                <a:t>方便用户获取气象数据，进行下一步处理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0374218-8F65-49C0-B10D-FE02319FB263}"/>
                </a:ext>
              </a:extLst>
            </p:cNvPr>
            <p:cNvSpPr/>
            <p:nvPr/>
          </p:nvSpPr>
          <p:spPr>
            <a:xfrm>
              <a:off x="609599" y="3139323"/>
              <a:ext cx="2407615" cy="246221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algn="r" defTabSz="914378">
                <a:defRPr/>
              </a:pPr>
              <a:r>
                <a:rPr lang="zh-CN" altLang="en-US" sz="1600" b="1"/>
                <a:t>导出气象数据报表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388A0EB-7884-40C3-9267-748163524493}"/>
              </a:ext>
            </a:extLst>
          </p:cNvPr>
          <p:cNvGrpSpPr/>
          <p:nvPr/>
        </p:nvGrpSpPr>
        <p:grpSpPr>
          <a:xfrm>
            <a:off x="8692701" y="2059822"/>
            <a:ext cx="2457329" cy="835777"/>
            <a:chOff x="9029821" y="3139323"/>
            <a:chExt cx="2457329" cy="835777"/>
          </a:xfrm>
        </p:grpSpPr>
        <p:sp>
          <p:nvSpPr>
            <p:cNvPr id="23" name="文本框 18">
              <a:extLst>
                <a:ext uri="{FF2B5EF4-FFF2-40B4-BE49-F238E27FC236}">
                  <a16:creationId xmlns:a16="http://schemas.microsoft.com/office/drawing/2014/main" id="{9CA12134-F201-4F14-A679-D7D706675DA3}"/>
                </a:ext>
              </a:extLst>
            </p:cNvPr>
            <p:cNvSpPr txBox="1"/>
            <p:nvPr/>
          </p:nvSpPr>
          <p:spPr>
            <a:xfrm>
              <a:off x="9029821" y="3385544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zh-CN" altLang="en-US" sz="1000"/>
                <a:t>可实现更精准的权限控制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1877945-366A-4A64-8059-E84D9C2A132D}"/>
                </a:ext>
              </a:extLst>
            </p:cNvPr>
            <p:cNvSpPr/>
            <p:nvPr/>
          </p:nvSpPr>
          <p:spPr>
            <a:xfrm>
              <a:off x="9029821" y="3139323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defTabSz="914378">
                <a:defRPr/>
              </a:pPr>
              <a:r>
                <a:rPr lang="zh-CN" altLang="en-US" sz="1600" b="1">
                  <a:solidFill>
                    <a:schemeClr val="accent2"/>
                  </a:solidFill>
                </a:rPr>
                <a:t>精确到按钮粒度的权限划分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1EAAD47-7B0E-41B0-B48F-907D55CA6286}"/>
              </a:ext>
            </a:extLst>
          </p:cNvPr>
          <p:cNvGrpSpPr/>
          <p:nvPr/>
        </p:nvGrpSpPr>
        <p:grpSpPr>
          <a:xfrm>
            <a:off x="1152153" y="4338183"/>
            <a:ext cx="2407615" cy="835777"/>
            <a:chOff x="609599" y="3139323"/>
            <a:chExt cx="2407615" cy="835777"/>
          </a:xfrm>
        </p:grpSpPr>
        <p:sp>
          <p:nvSpPr>
            <p:cNvPr id="21" name="文本框 21">
              <a:extLst>
                <a:ext uri="{FF2B5EF4-FFF2-40B4-BE49-F238E27FC236}">
                  <a16:creationId xmlns:a16="http://schemas.microsoft.com/office/drawing/2014/main" id="{114755D6-282D-47E4-B660-12EFC7718BA0}"/>
                </a:ext>
              </a:extLst>
            </p:cNvPr>
            <p:cNvSpPr txBox="1"/>
            <p:nvPr/>
          </p:nvSpPr>
          <p:spPr>
            <a:xfrm>
              <a:off x="609599" y="3385544"/>
              <a:ext cx="2407615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algn="r" defTabSz="914378">
                <a:lnSpc>
                  <a:spcPct val="120000"/>
                </a:lnSpc>
                <a:defRPr/>
              </a:pPr>
              <a:r>
                <a:rPr lang="zh-CN" altLang="en-US" sz="1000"/>
                <a:t>便于进行数据绑定和数据状态管理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18937F9-882D-4363-9EDF-FE35132454EC}"/>
                </a:ext>
              </a:extLst>
            </p:cNvPr>
            <p:cNvSpPr/>
            <p:nvPr/>
          </p:nvSpPr>
          <p:spPr>
            <a:xfrm>
              <a:off x="609599" y="3139323"/>
              <a:ext cx="2407615" cy="246221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algn="r" defTabSz="914378">
                <a:defRPr/>
              </a:pPr>
              <a:r>
                <a:rPr lang="zh-CN" altLang="en-US" sz="1600" b="1"/>
                <a:t>使用</a:t>
              </a:r>
              <a:r>
                <a:rPr lang="en-US" altLang="zh-CN" sz="1600" b="1" dirty="0"/>
                <a:t>Vue.js</a:t>
              </a:r>
              <a:r>
                <a:rPr lang="zh-CN" altLang="en-US" sz="1600" b="1"/>
                <a:t>和</a:t>
              </a:r>
              <a:r>
                <a:rPr lang="en-US" altLang="zh-CN" sz="1600" b="1" dirty="0" err="1"/>
                <a:t>Vuex</a:t>
              </a:r>
              <a:endParaRPr lang="zh-CN" altLang="en-US" sz="1600" b="1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39BC957-ECDA-4076-B1F6-0475CD57C6C7}"/>
              </a:ext>
            </a:extLst>
          </p:cNvPr>
          <p:cNvGrpSpPr/>
          <p:nvPr/>
        </p:nvGrpSpPr>
        <p:grpSpPr>
          <a:xfrm>
            <a:off x="8692701" y="4338183"/>
            <a:ext cx="2457329" cy="835777"/>
            <a:chOff x="9029821" y="3139323"/>
            <a:chExt cx="2457329" cy="835777"/>
          </a:xfrm>
        </p:grpSpPr>
        <p:sp>
          <p:nvSpPr>
            <p:cNvPr id="19" name="文本框 24">
              <a:extLst>
                <a:ext uri="{FF2B5EF4-FFF2-40B4-BE49-F238E27FC236}">
                  <a16:creationId xmlns:a16="http://schemas.microsoft.com/office/drawing/2014/main" id="{EA863D3F-F51C-4A52-87FE-AF0F5FC7FEAE}"/>
                </a:ext>
              </a:extLst>
            </p:cNvPr>
            <p:cNvSpPr txBox="1"/>
            <p:nvPr/>
          </p:nvSpPr>
          <p:spPr>
            <a:xfrm>
              <a:off x="9029821" y="3385544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en-US" altLang="zh-CN" sz="1000" dirty="0" err="1">
                  <a:ea typeface="等线"/>
                </a:rPr>
                <a:t>进行EMD分解后再使用双层Lstm，使得预测结果</a:t>
              </a:r>
              <a:r>
                <a:rPr lang="zh-CN" altLang="en-US" sz="1000">
                  <a:ea typeface="等线"/>
                </a:rPr>
                <a:t>具有更优秀的准确度</a:t>
              </a:r>
              <a:endParaRPr lang="en-US" altLang="zh-CN" sz="1000">
                <a:ea typeface="等线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8026C99-A047-4537-991A-4357069AEB45}"/>
                </a:ext>
              </a:extLst>
            </p:cNvPr>
            <p:cNvSpPr/>
            <p:nvPr/>
          </p:nvSpPr>
          <p:spPr>
            <a:xfrm>
              <a:off x="9029821" y="3139323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defTabSz="914378">
                <a:defRPr/>
              </a:pPr>
              <a:r>
                <a:rPr lang="zh-CN" altLang="en-US" sz="1600" b="1">
                  <a:solidFill>
                    <a:schemeClr val="accent4"/>
                  </a:solidFill>
                </a:rPr>
                <a:t>更好的预测算法</a:t>
              </a:r>
            </a:p>
          </p:txBody>
        </p:sp>
      </p:grp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5363826A-8198-44F7-ABFA-3AA450380537}"/>
              </a:ext>
            </a:extLst>
          </p:cNvPr>
          <p:cNvSpPr>
            <a:spLocks/>
          </p:cNvSpPr>
          <p:nvPr/>
        </p:nvSpPr>
        <p:spPr bwMode="auto">
          <a:xfrm>
            <a:off x="4423233" y="4608236"/>
            <a:ext cx="665940" cy="562767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A4CAE4A9-A154-4F28-B3FA-E34403E98975}"/>
              </a:ext>
            </a:extLst>
          </p:cNvPr>
          <p:cNvSpPr>
            <a:spLocks noChangeAspect="1"/>
          </p:cNvSpPr>
          <p:nvPr/>
        </p:nvSpPr>
        <p:spPr bwMode="auto">
          <a:xfrm>
            <a:off x="7188731" y="1998392"/>
            <a:ext cx="653386" cy="552158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83CE53BF-C6DF-4C3E-87EC-312EEC01433C}"/>
              </a:ext>
            </a:extLst>
          </p:cNvPr>
          <p:cNvSpPr>
            <a:spLocks/>
          </p:cNvSpPr>
          <p:nvPr/>
        </p:nvSpPr>
        <p:spPr bwMode="auto">
          <a:xfrm>
            <a:off x="4475322" y="2037106"/>
            <a:ext cx="561762" cy="474729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9B721DDC-CF6E-4087-8F35-632C3B416EBD}"/>
              </a:ext>
            </a:extLst>
          </p:cNvPr>
          <p:cNvSpPr>
            <a:spLocks/>
          </p:cNvSpPr>
          <p:nvPr/>
        </p:nvSpPr>
        <p:spPr bwMode="auto">
          <a:xfrm>
            <a:off x="7203100" y="4625684"/>
            <a:ext cx="624648" cy="527872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文本框 35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/>
              <a:t>拓展功能</a:t>
            </a:r>
          </a:p>
        </p:txBody>
      </p:sp>
    </p:spTree>
    <p:extLst>
      <p:ext uri="{BB962C8B-B14F-4D97-AF65-F5344CB8AC3E}">
        <p14:creationId xmlns:p14="http://schemas.microsoft.com/office/powerpoint/2010/main" val="336000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25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6">
            <a:extLst>
              <a:ext uri="{FF2B5EF4-FFF2-40B4-BE49-F238E27FC236}">
                <a16:creationId xmlns:a16="http://schemas.microsoft.com/office/drawing/2014/main" id="{7E72B257-B690-4A54-9556-E615D0471708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3836" y="72265"/>
            <a:ext cx="12192000" cy="2963862"/>
            <a:chOff x="0" y="2453"/>
            <a:chExt cx="7680" cy="1867"/>
          </a:xfrm>
        </p:grpSpPr>
        <p:sp>
          <p:nvSpPr>
            <p:cNvPr id="7" name="AutoShape 15">
              <a:extLst>
                <a:ext uri="{FF2B5EF4-FFF2-40B4-BE49-F238E27FC236}">
                  <a16:creationId xmlns:a16="http://schemas.microsoft.com/office/drawing/2014/main" id="{468D5798-E862-41D4-AA80-F0C718CF51C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2453"/>
              <a:ext cx="7680" cy="1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C597DDC5-8EE9-4266-BAE4-AAC665399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2451"/>
              <a:ext cx="7683" cy="1868"/>
            </a:xfrm>
            <a:custGeom>
              <a:avLst/>
              <a:gdLst>
                <a:gd name="T0" fmla="*/ 5120 w 5120"/>
                <a:gd name="T1" fmla="*/ 0 h 1254"/>
                <a:gd name="T2" fmla="*/ 4080 w 5120"/>
                <a:gd name="T3" fmla="*/ 628 h 1254"/>
                <a:gd name="T4" fmla="*/ 4098 w 5120"/>
                <a:gd name="T5" fmla="*/ 627 h 1254"/>
                <a:gd name="T6" fmla="*/ 2654 w 5120"/>
                <a:gd name="T7" fmla="*/ 203 h 1254"/>
                <a:gd name="T8" fmla="*/ 908 w 5120"/>
                <a:gd name="T9" fmla="*/ 700 h 1254"/>
                <a:gd name="T10" fmla="*/ 0 w 5120"/>
                <a:gd name="T11" fmla="*/ 489 h 1254"/>
                <a:gd name="T12" fmla="*/ 0 w 5120"/>
                <a:gd name="T13" fmla="*/ 1254 h 1254"/>
                <a:gd name="T14" fmla="*/ 5120 w 5120"/>
                <a:gd name="T15" fmla="*/ 1254 h 1254"/>
                <a:gd name="T16" fmla="*/ 5120 w 5120"/>
                <a:gd name="T17" fmla="*/ 0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20" h="1254">
                  <a:moveTo>
                    <a:pt x="5120" y="0"/>
                  </a:moveTo>
                  <a:cubicBezTo>
                    <a:pt x="4865" y="275"/>
                    <a:pt x="4720" y="628"/>
                    <a:pt x="4080" y="628"/>
                  </a:cubicBezTo>
                  <a:cubicBezTo>
                    <a:pt x="4098" y="627"/>
                    <a:pt x="4098" y="627"/>
                    <a:pt x="4098" y="627"/>
                  </a:cubicBezTo>
                  <a:cubicBezTo>
                    <a:pt x="3610" y="627"/>
                    <a:pt x="3334" y="203"/>
                    <a:pt x="2654" y="203"/>
                  </a:cubicBezTo>
                  <a:cubicBezTo>
                    <a:pt x="1606" y="203"/>
                    <a:pt x="1951" y="700"/>
                    <a:pt x="908" y="700"/>
                  </a:cubicBezTo>
                  <a:cubicBezTo>
                    <a:pt x="477" y="700"/>
                    <a:pt x="223" y="603"/>
                    <a:pt x="0" y="489"/>
                  </a:cubicBezTo>
                  <a:cubicBezTo>
                    <a:pt x="0" y="1254"/>
                    <a:pt x="0" y="1254"/>
                    <a:pt x="0" y="1254"/>
                  </a:cubicBezTo>
                  <a:cubicBezTo>
                    <a:pt x="5120" y="1254"/>
                    <a:pt x="5120" y="1254"/>
                    <a:pt x="5120" y="1254"/>
                  </a:cubicBezTo>
                  <a:lnTo>
                    <a:pt x="5120" y="0"/>
                  </a:lnTo>
                  <a:close/>
                </a:path>
              </a:pathLst>
            </a:custGeom>
            <a:solidFill>
              <a:srgbClr val="1E7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9" name="Group 20">
            <a:extLst>
              <a:ext uri="{FF2B5EF4-FFF2-40B4-BE49-F238E27FC236}">
                <a16:creationId xmlns:a16="http://schemas.microsoft.com/office/drawing/2014/main" id="{8B34CBA9-A7DF-4AF9-BE6B-466072B9419B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0" y="-38135"/>
            <a:ext cx="12195836" cy="3015391"/>
            <a:chOff x="2251" y="1766"/>
            <a:chExt cx="3179" cy="786"/>
          </a:xfrm>
        </p:grpSpPr>
        <p:sp>
          <p:nvSpPr>
            <p:cNvPr id="10" name="AutoShape 19">
              <a:extLst>
                <a:ext uri="{FF2B5EF4-FFF2-40B4-BE49-F238E27FC236}">
                  <a16:creationId xmlns:a16="http://schemas.microsoft.com/office/drawing/2014/main" id="{96FCD9DB-E733-4A9A-AE82-8B549D62680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251" y="1768"/>
              <a:ext cx="3178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Freeform 21">
              <a:extLst>
                <a:ext uri="{FF2B5EF4-FFF2-40B4-BE49-F238E27FC236}">
                  <a16:creationId xmlns:a16="http://schemas.microsoft.com/office/drawing/2014/main" id="{A8EA84D5-3A21-4E8F-B8BD-C7F2B7FC1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" y="1766"/>
              <a:ext cx="3177" cy="786"/>
            </a:xfrm>
            <a:custGeom>
              <a:avLst/>
              <a:gdLst>
                <a:gd name="T0" fmla="*/ 5120 w 5120"/>
                <a:gd name="T1" fmla="*/ 246 h 1277"/>
                <a:gd name="T2" fmla="*/ 4536 w 5120"/>
                <a:gd name="T3" fmla="*/ 0 h 1277"/>
                <a:gd name="T4" fmla="*/ 2732 w 5120"/>
                <a:gd name="T5" fmla="*/ 1028 h 1277"/>
                <a:gd name="T6" fmla="*/ 1360 w 5120"/>
                <a:gd name="T7" fmla="*/ 460 h 1277"/>
                <a:gd name="T8" fmla="*/ 0 w 5120"/>
                <a:gd name="T9" fmla="*/ 1025 h 1277"/>
                <a:gd name="T10" fmla="*/ 0 w 5120"/>
                <a:gd name="T11" fmla="*/ 1277 h 1277"/>
                <a:gd name="T12" fmla="*/ 5120 w 5120"/>
                <a:gd name="T13" fmla="*/ 1277 h 1277"/>
                <a:gd name="T14" fmla="*/ 5120 w 5120"/>
                <a:gd name="T15" fmla="*/ 246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20" h="1277">
                  <a:moveTo>
                    <a:pt x="5120" y="246"/>
                  </a:moveTo>
                  <a:cubicBezTo>
                    <a:pt x="4927" y="104"/>
                    <a:pt x="4733" y="0"/>
                    <a:pt x="4536" y="0"/>
                  </a:cubicBezTo>
                  <a:cubicBezTo>
                    <a:pt x="3917" y="0"/>
                    <a:pt x="3348" y="1028"/>
                    <a:pt x="2732" y="1028"/>
                  </a:cubicBezTo>
                  <a:cubicBezTo>
                    <a:pt x="2116" y="1028"/>
                    <a:pt x="1979" y="460"/>
                    <a:pt x="1360" y="460"/>
                  </a:cubicBezTo>
                  <a:cubicBezTo>
                    <a:pt x="741" y="460"/>
                    <a:pt x="619" y="1025"/>
                    <a:pt x="0" y="1025"/>
                  </a:cubicBezTo>
                  <a:cubicBezTo>
                    <a:pt x="0" y="1277"/>
                    <a:pt x="0" y="1277"/>
                    <a:pt x="0" y="1277"/>
                  </a:cubicBezTo>
                  <a:cubicBezTo>
                    <a:pt x="5120" y="1277"/>
                    <a:pt x="5120" y="1277"/>
                    <a:pt x="5120" y="1277"/>
                  </a:cubicBezTo>
                  <a:lnTo>
                    <a:pt x="5120" y="246"/>
                  </a:lnTo>
                  <a:close/>
                </a:path>
              </a:pathLst>
            </a:custGeom>
            <a:solidFill>
              <a:srgbClr val="1E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3F1044D-A860-4FE0-9CDA-C91F9CC37F7D}"/>
              </a:ext>
            </a:extLst>
          </p:cNvPr>
          <p:cNvSpPr txBox="1"/>
          <p:nvPr/>
        </p:nvSpPr>
        <p:spPr>
          <a:xfrm>
            <a:off x="689481" y="3353233"/>
            <a:ext cx="3305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WE WILL BE BETTER</a:t>
            </a: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68FE205-A0BB-4547-88D1-D98376D2B737}"/>
              </a:ext>
            </a:extLst>
          </p:cNvPr>
          <p:cNvSpPr/>
          <p:nvPr/>
        </p:nvSpPr>
        <p:spPr>
          <a:xfrm>
            <a:off x="682757" y="383045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kern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感谢聆听！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5033D55-FEFE-44E7-A17B-366A18D0B00F}"/>
              </a:ext>
            </a:extLst>
          </p:cNvPr>
          <p:cNvGrpSpPr/>
          <p:nvPr/>
        </p:nvGrpSpPr>
        <p:grpSpPr>
          <a:xfrm>
            <a:off x="802179" y="5011054"/>
            <a:ext cx="1573307" cy="396000"/>
            <a:chOff x="3119717" y="3186972"/>
            <a:chExt cx="1573307" cy="396000"/>
          </a:xfrm>
        </p:grpSpPr>
        <p:sp>
          <p:nvSpPr>
            <p:cNvPr id="15" name="圆角矩形 3">
              <a:extLst>
                <a:ext uri="{FF2B5EF4-FFF2-40B4-BE49-F238E27FC236}">
                  <a16:creationId xmlns:a16="http://schemas.microsoft.com/office/drawing/2014/main" id="{8B81B36B-D669-4FC2-B816-D04554F7AB82}"/>
                </a:ext>
              </a:extLst>
            </p:cNvPr>
            <p:cNvSpPr/>
            <p:nvPr/>
          </p:nvSpPr>
          <p:spPr>
            <a:xfrm>
              <a:off x="3119717" y="3186972"/>
              <a:ext cx="1573307" cy="396000"/>
            </a:xfrm>
            <a:prstGeom prst="roundRect">
              <a:avLst>
                <a:gd name="adj" fmla="val 50000"/>
              </a:avLst>
            </a:prstGeom>
            <a:solidFill>
              <a:srgbClr val="1E9FB5"/>
            </a:solidFill>
            <a:ln>
              <a:solidFill>
                <a:srgbClr val="1E9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59FC834-0A4B-4161-B38B-925E27D970B8}"/>
                </a:ext>
              </a:extLst>
            </p:cNvPr>
            <p:cNvSpPr txBox="1"/>
            <p:nvPr/>
          </p:nvSpPr>
          <p:spPr>
            <a:xfrm>
              <a:off x="3629790" y="3231084"/>
              <a:ext cx="5293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END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5963551-C02A-40D3-A1EC-D9C23CAC2BB2}"/>
              </a:ext>
            </a:extLst>
          </p:cNvPr>
          <p:cNvGrpSpPr/>
          <p:nvPr/>
        </p:nvGrpSpPr>
        <p:grpSpPr>
          <a:xfrm>
            <a:off x="6376840" y="1294588"/>
            <a:ext cx="4528762" cy="4528762"/>
            <a:chOff x="13597638" y="605140"/>
            <a:chExt cx="5647721" cy="5647721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23BB329B-7BEB-4D96-B485-D01F9FF18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3600628" y="608130"/>
              <a:ext cx="5641741" cy="5641741"/>
            </a:xfrm>
            <a:custGeom>
              <a:avLst/>
              <a:gdLst>
                <a:gd name="connsiteX0" fmla="*/ 2357120 w 4714240"/>
                <a:gd name="connsiteY0" fmla="*/ 0 h 4714240"/>
                <a:gd name="connsiteX1" fmla="*/ 4714240 w 4714240"/>
                <a:gd name="connsiteY1" fmla="*/ 2357120 h 4714240"/>
                <a:gd name="connsiteX2" fmla="*/ 2357120 w 4714240"/>
                <a:gd name="connsiteY2" fmla="*/ 4714240 h 4714240"/>
                <a:gd name="connsiteX3" fmla="*/ 0 w 4714240"/>
                <a:gd name="connsiteY3" fmla="*/ 2357120 h 4714240"/>
                <a:gd name="connsiteX4" fmla="*/ 2357120 w 4714240"/>
                <a:gd name="connsiteY4" fmla="*/ 0 h 471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4240" h="4714240">
                  <a:moveTo>
                    <a:pt x="2357120" y="0"/>
                  </a:moveTo>
                  <a:cubicBezTo>
                    <a:pt x="3658921" y="0"/>
                    <a:pt x="4714240" y="1055319"/>
                    <a:pt x="4714240" y="2357120"/>
                  </a:cubicBezTo>
                  <a:cubicBezTo>
                    <a:pt x="4714240" y="3658921"/>
                    <a:pt x="3658921" y="4714240"/>
                    <a:pt x="2357120" y="4714240"/>
                  </a:cubicBezTo>
                  <a:cubicBezTo>
                    <a:pt x="1055319" y="4714240"/>
                    <a:pt x="0" y="3658921"/>
                    <a:pt x="0" y="2357120"/>
                  </a:cubicBezTo>
                  <a:cubicBezTo>
                    <a:pt x="0" y="1055319"/>
                    <a:pt x="1055319" y="0"/>
                    <a:pt x="2357120" y="0"/>
                  </a:cubicBezTo>
                  <a:close/>
                </a:path>
              </a:pathLst>
            </a:custGeom>
          </p:spPr>
        </p:pic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5F305A0-5A5B-4872-8B21-86920CFA083C}"/>
                </a:ext>
              </a:extLst>
            </p:cNvPr>
            <p:cNvSpPr/>
            <p:nvPr/>
          </p:nvSpPr>
          <p:spPr>
            <a:xfrm>
              <a:off x="13597638" y="605140"/>
              <a:ext cx="5647721" cy="5647721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1C9BED5-D3DB-404F-B519-CB29378DEE24}"/>
              </a:ext>
            </a:extLst>
          </p:cNvPr>
          <p:cNvCxnSpPr/>
          <p:nvPr/>
        </p:nvCxnSpPr>
        <p:spPr>
          <a:xfrm flipV="1">
            <a:off x="9265920" y="3943981"/>
            <a:ext cx="3016432" cy="3016431"/>
          </a:xfrm>
          <a:prstGeom prst="line">
            <a:avLst/>
          </a:prstGeom>
          <a:ln w="57150">
            <a:solidFill>
              <a:srgbClr val="1E9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B101B0B-36CE-4EA2-A2C7-A4884715FC80}"/>
              </a:ext>
            </a:extLst>
          </p:cNvPr>
          <p:cNvGrpSpPr/>
          <p:nvPr/>
        </p:nvGrpSpPr>
        <p:grpSpPr>
          <a:xfrm>
            <a:off x="6396530" y="1301166"/>
            <a:ext cx="4531161" cy="4531161"/>
            <a:chOff x="13597638" y="605140"/>
            <a:chExt cx="5647721" cy="5647721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FEC13F61-6605-41A3-8147-16BEE1A21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3600628" y="608130"/>
              <a:ext cx="5641741" cy="5641741"/>
            </a:xfrm>
            <a:custGeom>
              <a:avLst/>
              <a:gdLst>
                <a:gd name="connsiteX0" fmla="*/ 2357120 w 4714240"/>
                <a:gd name="connsiteY0" fmla="*/ 0 h 4714240"/>
                <a:gd name="connsiteX1" fmla="*/ 4714240 w 4714240"/>
                <a:gd name="connsiteY1" fmla="*/ 2357120 h 4714240"/>
                <a:gd name="connsiteX2" fmla="*/ 2357120 w 4714240"/>
                <a:gd name="connsiteY2" fmla="*/ 4714240 h 4714240"/>
                <a:gd name="connsiteX3" fmla="*/ 0 w 4714240"/>
                <a:gd name="connsiteY3" fmla="*/ 2357120 h 4714240"/>
                <a:gd name="connsiteX4" fmla="*/ 2357120 w 4714240"/>
                <a:gd name="connsiteY4" fmla="*/ 0 h 471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4240" h="4714240">
                  <a:moveTo>
                    <a:pt x="2357120" y="0"/>
                  </a:moveTo>
                  <a:cubicBezTo>
                    <a:pt x="3658921" y="0"/>
                    <a:pt x="4714240" y="1055319"/>
                    <a:pt x="4714240" y="2357120"/>
                  </a:cubicBezTo>
                  <a:cubicBezTo>
                    <a:pt x="4714240" y="3658921"/>
                    <a:pt x="3658921" y="4714240"/>
                    <a:pt x="2357120" y="4714240"/>
                  </a:cubicBezTo>
                  <a:cubicBezTo>
                    <a:pt x="1055319" y="4714240"/>
                    <a:pt x="0" y="3658921"/>
                    <a:pt x="0" y="2357120"/>
                  </a:cubicBezTo>
                  <a:cubicBezTo>
                    <a:pt x="0" y="1055319"/>
                    <a:pt x="1055319" y="0"/>
                    <a:pt x="2357120" y="0"/>
                  </a:cubicBezTo>
                  <a:close/>
                </a:path>
              </a:pathLst>
            </a:custGeom>
          </p:spPr>
        </p:pic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740CCBB-D00A-41D9-BCD7-C030840DF170}"/>
                </a:ext>
              </a:extLst>
            </p:cNvPr>
            <p:cNvSpPr/>
            <p:nvPr/>
          </p:nvSpPr>
          <p:spPr>
            <a:xfrm>
              <a:off x="13597638" y="605140"/>
              <a:ext cx="5647721" cy="5647721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F60CC6F2-75A4-4954-95CC-428267C8EC1A}"/>
              </a:ext>
            </a:extLst>
          </p:cNvPr>
          <p:cNvSpPr txBox="1"/>
          <p:nvPr/>
        </p:nvSpPr>
        <p:spPr>
          <a:xfrm>
            <a:off x="7413116" y="1769020"/>
            <a:ext cx="1329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5400">
                <a:solidFill>
                  <a:schemeClr val="bg1"/>
                </a:solidFill>
                <a:latin typeface="Agency FB" panose="020B0503020202020204" pitchFamily="34" charset="0"/>
                <a:ea typeface="华文琥珀" panose="02010800040101010101" pitchFamily="2" charset="-122"/>
              </a:rPr>
              <a:t>2020</a:t>
            </a:r>
            <a:endParaRPr lang="zh-CN" altLang="en-US" sz="5400">
              <a:solidFill>
                <a:schemeClr val="bg1"/>
              </a:solidFill>
              <a:latin typeface="Agency FB" panose="020B0503020202020204" pitchFamily="34" charset="0"/>
              <a:ea typeface="华文琥珀" panose="02010800040101010101" pitchFamily="2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C8BC1AA-8B4C-466A-8E06-FFA7E6214AF2}"/>
              </a:ext>
            </a:extLst>
          </p:cNvPr>
          <p:cNvGrpSpPr/>
          <p:nvPr/>
        </p:nvGrpSpPr>
        <p:grpSpPr>
          <a:xfrm>
            <a:off x="6487406" y="1169807"/>
            <a:ext cx="4935572" cy="4718603"/>
            <a:chOff x="6488738" y="1258316"/>
            <a:chExt cx="4935572" cy="4718603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9C5A42C-2CAF-46BF-8DD7-33F63C8EBEE4}"/>
                </a:ext>
              </a:extLst>
            </p:cNvPr>
            <p:cNvCxnSpPr/>
            <p:nvPr/>
          </p:nvCxnSpPr>
          <p:spPr>
            <a:xfrm flipV="1">
              <a:off x="6488738" y="5299138"/>
              <a:ext cx="677780" cy="677781"/>
            </a:xfrm>
            <a:prstGeom prst="line">
              <a:avLst/>
            </a:prstGeom>
            <a:ln w="9525">
              <a:solidFill>
                <a:srgbClr val="1E9F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7E49028-0D97-4FD6-8559-8509896D731F}"/>
                </a:ext>
              </a:extLst>
            </p:cNvPr>
            <p:cNvCxnSpPr/>
            <p:nvPr/>
          </p:nvCxnSpPr>
          <p:spPr>
            <a:xfrm flipV="1">
              <a:off x="10476114" y="1258316"/>
              <a:ext cx="948196" cy="948197"/>
            </a:xfrm>
            <a:prstGeom prst="line">
              <a:avLst/>
            </a:prstGeom>
            <a:ln w="9525">
              <a:solidFill>
                <a:srgbClr val="1E9F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0D6EBDD-CD06-48FF-9412-72EBCF8D6D25}"/>
                </a:ext>
              </a:extLst>
            </p:cNvPr>
            <p:cNvCxnSpPr/>
            <p:nvPr/>
          </p:nvCxnSpPr>
          <p:spPr>
            <a:xfrm flipV="1">
              <a:off x="6692804" y="5831130"/>
              <a:ext cx="96285" cy="96284"/>
            </a:xfrm>
            <a:prstGeom prst="line">
              <a:avLst/>
            </a:prstGeom>
            <a:ln w="9525">
              <a:solidFill>
                <a:srgbClr val="1E9F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A02F4E0-D554-4254-ABB9-36C94550296B}"/>
              </a:ext>
            </a:extLst>
          </p:cNvPr>
          <p:cNvCxnSpPr/>
          <p:nvPr/>
        </p:nvCxnSpPr>
        <p:spPr>
          <a:xfrm flipV="1">
            <a:off x="10705188" y="1239280"/>
            <a:ext cx="431347" cy="431347"/>
          </a:xfrm>
          <a:prstGeom prst="line">
            <a:avLst/>
          </a:prstGeom>
          <a:ln w="9525">
            <a:solidFill>
              <a:srgbClr val="1E9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EA303125-C150-4656-AAD7-F1B45E09323C}"/>
              </a:ext>
            </a:extLst>
          </p:cNvPr>
          <p:cNvSpPr/>
          <p:nvPr/>
        </p:nvSpPr>
        <p:spPr>
          <a:xfrm>
            <a:off x="10032177" y="4942380"/>
            <a:ext cx="415926" cy="415926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444472D-EF8D-48AC-85AC-C967CF6109EA}"/>
              </a:ext>
            </a:extLst>
          </p:cNvPr>
          <p:cNvSpPr/>
          <p:nvPr/>
        </p:nvSpPr>
        <p:spPr>
          <a:xfrm>
            <a:off x="7309135" y="1515289"/>
            <a:ext cx="207963" cy="207963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5717C5D-2560-46A7-AB68-D94EEC2768AC}"/>
              </a:ext>
            </a:extLst>
          </p:cNvPr>
          <p:cNvSpPr/>
          <p:nvPr/>
        </p:nvSpPr>
        <p:spPr>
          <a:xfrm>
            <a:off x="9875808" y="5393150"/>
            <a:ext cx="156369" cy="156369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25ED995-00AC-408B-91B4-5806FE137900}"/>
              </a:ext>
            </a:extLst>
          </p:cNvPr>
          <p:cNvSpPr/>
          <p:nvPr/>
        </p:nvSpPr>
        <p:spPr>
          <a:xfrm>
            <a:off x="10534711" y="5105072"/>
            <a:ext cx="207963" cy="207963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08FD6CD-B4EE-4329-A281-491FD4466BEA}"/>
              </a:ext>
            </a:extLst>
          </p:cNvPr>
          <p:cNvSpPr/>
          <p:nvPr/>
        </p:nvSpPr>
        <p:spPr>
          <a:xfrm>
            <a:off x="6276013" y="-78185"/>
            <a:ext cx="156369" cy="156369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0FC136E-02CA-4036-962F-C75B9E049584}"/>
              </a:ext>
            </a:extLst>
          </p:cNvPr>
          <p:cNvSpPr txBox="1"/>
          <p:nvPr/>
        </p:nvSpPr>
        <p:spPr>
          <a:xfrm>
            <a:off x="7184782" y="2899774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540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气象数据</a:t>
            </a:r>
            <a:endParaRPr lang="en-US" altLang="zh-CN" sz="540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algn="dist"/>
            <a:r>
              <a:rPr lang="zh-CN" altLang="en-US" sz="540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分析系统</a:t>
            </a:r>
          </a:p>
        </p:txBody>
      </p:sp>
    </p:spTree>
    <p:extLst>
      <p:ext uri="{BB962C8B-B14F-4D97-AF65-F5344CB8AC3E}">
        <p14:creationId xmlns:p14="http://schemas.microsoft.com/office/powerpoint/2010/main" val="748210074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2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2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2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2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2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5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50000">
                                      <p:stCondLst>
                                        <p:cond delay="7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5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6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8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3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6" dur="500" fill="hold"/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7" dur="500" fill="hold"/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fill="hold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2" dur="5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3" dur="5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6" dur="500" fill="hold"/>
                                            <p:tgtEl>
                                              <p:spTgt spid="3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7" dur="500" fill="hold"/>
                                            <p:tgtEl>
                                              <p:spTgt spid="3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build="p"/>
          <p:bldP spid="13" grpId="0" build="p"/>
          <p:bldP spid="27" grpId="0" build="p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build="p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2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2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2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2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2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8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3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3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3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build="p"/>
          <p:bldP spid="13" grpId="0" build="p"/>
          <p:bldP spid="27" grpId="0" build="p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build="p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AAAB1849-631B-43C7-A89A-07AA51CFCC76}"/>
              </a:ext>
            </a:extLst>
          </p:cNvPr>
          <p:cNvSpPr/>
          <p:nvPr/>
        </p:nvSpPr>
        <p:spPr>
          <a:xfrm>
            <a:off x="6140339" y="-2232155"/>
            <a:ext cx="7870955" cy="7870955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9C51BE-EB1D-4B89-9664-DC9BC5DF94C6}"/>
              </a:ext>
            </a:extLst>
          </p:cNvPr>
          <p:cNvSpPr/>
          <p:nvPr/>
        </p:nvSpPr>
        <p:spPr>
          <a:xfrm>
            <a:off x="-6320032" y="3463336"/>
            <a:ext cx="7870955" cy="7870955"/>
          </a:xfrm>
          <a:prstGeom prst="ellipse">
            <a:avLst/>
          </a:prstGeom>
          <a:gradFill flip="none" rotWithShape="1">
            <a:gsLst>
              <a:gs pos="75000">
                <a:schemeClr val="tx1">
                  <a:lumMod val="85000"/>
                  <a:lumOff val="1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D03625B-398E-42F7-A095-518721194608}"/>
              </a:ext>
            </a:extLst>
          </p:cNvPr>
          <p:cNvGrpSpPr/>
          <p:nvPr/>
        </p:nvGrpSpPr>
        <p:grpSpPr>
          <a:xfrm>
            <a:off x="1446941" y="1899092"/>
            <a:ext cx="4589416" cy="3363294"/>
            <a:chOff x="1446941" y="1478178"/>
            <a:chExt cx="4589416" cy="336329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83CB7C2-FDF6-4B65-AA71-57C5DF91F725}"/>
                </a:ext>
              </a:extLst>
            </p:cNvPr>
            <p:cNvSpPr txBox="1"/>
            <p:nvPr/>
          </p:nvSpPr>
          <p:spPr>
            <a:xfrm>
              <a:off x="3035931" y="1478178"/>
              <a:ext cx="20150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>
                  <a:solidFill>
                    <a:schemeClr val="accent1"/>
                  </a:solidFill>
                  <a:effectLst>
                    <a:outerShdw blurRad="88900" dist="38100" dir="2700000" algn="tl" rotWithShape="0">
                      <a:schemeClr val="accent2">
                        <a:lumMod val="50000"/>
                        <a:alpha val="50000"/>
                      </a:schemeClr>
                    </a:outerShdw>
                  </a:effectLst>
                  <a:latin typeface="Agency FB" panose="020B0503020202020204" pitchFamily="34" charset="0"/>
                </a:rPr>
                <a:t>01</a:t>
              </a:r>
              <a:endParaRPr lang="zh-CN" altLang="en-US" sz="13800">
                <a:solidFill>
                  <a:schemeClr val="accent1"/>
                </a:solidFill>
                <a:effectLst>
                  <a:outerShdw blurRad="88900" dist="38100" dir="2700000" algn="tl" rotWithShape="0">
                    <a:schemeClr val="accent2">
                      <a:lumMod val="50000"/>
                      <a:alpha val="5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D1F8C67-B55E-449E-8E97-F150F479FCC6}"/>
                </a:ext>
              </a:extLst>
            </p:cNvPr>
            <p:cNvSpPr/>
            <p:nvPr/>
          </p:nvSpPr>
          <p:spPr>
            <a:xfrm>
              <a:off x="1988195" y="2586174"/>
              <a:ext cx="2327702" cy="340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spc="300">
                  <a:latin typeface="造字工房朗倩（非商用）常规体" pitchFamily="50" charset="-122"/>
                  <a:ea typeface="造字工房朗倩（非商用）常规体" pitchFamily="50" charset="-122"/>
                </a:rPr>
                <a:t>PART ONE</a:t>
              </a:r>
              <a:endParaRPr lang="zh-CN" altLang="en-US" sz="1400" spc="300">
                <a:latin typeface="造字工房朗倩（非商用）常规体" pitchFamily="50" charset="-122"/>
                <a:ea typeface="造字工房朗倩（非商用）常规体" pitchFamily="50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9E0E34B-2246-4077-B859-1FE1CCB11BC8}"/>
                </a:ext>
              </a:extLst>
            </p:cNvPr>
            <p:cNvSpPr/>
            <p:nvPr/>
          </p:nvSpPr>
          <p:spPr>
            <a:xfrm>
              <a:off x="2236849" y="3463336"/>
              <a:ext cx="310440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616161"/>
                  </a:solidFill>
                </a:rPr>
                <a:t>团队信息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43F6615-40C9-425E-BCDE-E84FAD6DF2A0}"/>
                </a:ext>
              </a:extLst>
            </p:cNvPr>
            <p:cNvSpPr/>
            <p:nvPr/>
          </p:nvSpPr>
          <p:spPr>
            <a:xfrm>
              <a:off x="1446941" y="4034263"/>
              <a:ext cx="4589416" cy="8072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ctr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/>
                <a:t>成员介绍</a:t>
              </a:r>
              <a:endParaRPr lang="en-US" altLang="zh-CN" sz="2000"/>
            </a:p>
            <a:p>
              <a:pPr marL="285750" indent="-285750" algn="ctr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/>
                <a:t>项目分工</a:t>
              </a:r>
            </a:p>
          </p:txBody>
        </p: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9A9A5A7B-95B0-40A2-9043-5ED89650934B}"/>
              </a:ext>
            </a:extLst>
          </p:cNvPr>
          <p:cNvSpPr/>
          <p:nvPr/>
        </p:nvSpPr>
        <p:spPr>
          <a:xfrm>
            <a:off x="9156700" y="5638801"/>
            <a:ext cx="415926" cy="415926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BF8B04F-CB78-4369-A5D3-AB28DCEEE287}"/>
              </a:ext>
            </a:extLst>
          </p:cNvPr>
          <p:cNvSpPr/>
          <p:nvPr/>
        </p:nvSpPr>
        <p:spPr>
          <a:xfrm>
            <a:off x="11480015" y="5472377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F2ECB47-3021-4BD9-A549-17822C6670C2}"/>
              </a:ext>
            </a:extLst>
          </p:cNvPr>
          <p:cNvSpPr/>
          <p:nvPr/>
        </p:nvSpPr>
        <p:spPr>
          <a:xfrm>
            <a:off x="9022943" y="5560615"/>
            <a:ext cx="156369" cy="156369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83FBFD4-81C5-4D46-8AD8-F7759AFC9580}"/>
              </a:ext>
            </a:extLst>
          </p:cNvPr>
          <p:cNvSpPr/>
          <p:nvPr/>
        </p:nvSpPr>
        <p:spPr>
          <a:xfrm>
            <a:off x="9636137" y="5764215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517E80E-E92B-4CEC-918B-DE064114C2EC}"/>
              </a:ext>
            </a:extLst>
          </p:cNvPr>
          <p:cNvSpPr/>
          <p:nvPr/>
        </p:nvSpPr>
        <p:spPr>
          <a:xfrm>
            <a:off x="-55426" y="4235064"/>
            <a:ext cx="110851" cy="110851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F0AAE42-EF42-4530-B35D-1BC575184BEC}"/>
              </a:ext>
            </a:extLst>
          </p:cNvPr>
          <p:cNvSpPr/>
          <p:nvPr/>
        </p:nvSpPr>
        <p:spPr>
          <a:xfrm>
            <a:off x="1550923" y="6358045"/>
            <a:ext cx="190791" cy="190791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DB13481-60BD-4E65-BD23-E791E22C08BD}"/>
              </a:ext>
            </a:extLst>
          </p:cNvPr>
          <p:cNvSpPr/>
          <p:nvPr/>
        </p:nvSpPr>
        <p:spPr>
          <a:xfrm>
            <a:off x="1446941" y="6754018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D5AA83E-4314-4D41-84F4-905A71C31F25}"/>
              </a:ext>
            </a:extLst>
          </p:cNvPr>
          <p:cNvSpPr/>
          <p:nvPr/>
        </p:nvSpPr>
        <p:spPr>
          <a:xfrm>
            <a:off x="6276013" y="-78185"/>
            <a:ext cx="156369" cy="156369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866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6DBCF4BB-32C5-455D-BFF1-22A25361A4D3}"/>
              </a:ext>
            </a:extLst>
          </p:cNvPr>
          <p:cNvSpPr txBox="1"/>
          <p:nvPr/>
        </p:nvSpPr>
        <p:spPr>
          <a:xfrm>
            <a:off x="779032" y="6513339"/>
            <a:ext cx="439544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id-ID" sz="1200" b="1">
                <a:solidFill>
                  <a:schemeClr val="bg1">
                    <a:lumMod val="50000"/>
                  </a:schemeClr>
                </a:solidFill>
              </a:rPr>
              <a:t>216</a:t>
            </a:r>
          </a:p>
        </p:txBody>
      </p:sp>
      <p:sp>
        <p:nvSpPr>
          <p:cNvPr id="11" name="Freeform: Shape 22">
            <a:extLst>
              <a:ext uri="{FF2B5EF4-FFF2-40B4-BE49-F238E27FC236}">
                <a16:creationId xmlns:a16="http://schemas.microsoft.com/office/drawing/2014/main" id="{C0E7C08B-D6FE-4F20-8D11-60E0E06E5579}"/>
              </a:ext>
            </a:extLst>
          </p:cNvPr>
          <p:cNvSpPr>
            <a:spLocks/>
          </p:cNvSpPr>
          <p:nvPr/>
        </p:nvSpPr>
        <p:spPr bwMode="auto">
          <a:xfrm>
            <a:off x="7950840" y="4824325"/>
            <a:ext cx="4918075" cy="1258888"/>
          </a:xfrm>
          <a:custGeom>
            <a:avLst/>
            <a:gdLst>
              <a:gd name="T0" fmla="*/ 2171 w 2171"/>
              <a:gd name="T1" fmla="*/ 556 h 556"/>
              <a:gd name="T2" fmla="*/ 0 w 2171"/>
              <a:gd name="T3" fmla="*/ 556 h 556"/>
              <a:gd name="T4" fmla="*/ 1113 w 2171"/>
              <a:gd name="T5" fmla="*/ 0 h 556"/>
              <a:gd name="T6" fmla="*/ 2171 w 2171"/>
              <a:gd name="T7" fmla="*/ 556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556">
                <a:moveTo>
                  <a:pt x="2171" y="556"/>
                </a:moveTo>
                <a:cubicBezTo>
                  <a:pt x="0" y="556"/>
                  <a:pt x="0" y="556"/>
                  <a:pt x="0" y="556"/>
                </a:cubicBezTo>
                <a:cubicBezTo>
                  <a:pt x="0" y="556"/>
                  <a:pt x="514" y="0"/>
                  <a:pt x="1113" y="0"/>
                </a:cubicBezTo>
                <a:cubicBezTo>
                  <a:pt x="1712" y="0"/>
                  <a:pt x="2171" y="556"/>
                  <a:pt x="2171" y="556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D2797D67-E274-431D-8617-5817642EC568}"/>
              </a:ext>
            </a:extLst>
          </p:cNvPr>
          <p:cNvGrpSpPr/>
          <p:nvPr/>
        </p:nvGrpSpPr>
        <p:grpSpPr>
          <a:xfrm>
            <a:off x="6459138" y="5302196"/>
            <a:ext cx="4289117" cy="876300"/>
            <a:chOff x="6503783" y="5124397"/>
            <a:chExt cx="4289117" cy="876300"/>
          </a:xfrm>
        </p:grpSpPr>
        <p:sp>
          <p:nvSpPr>
            <p:cNvPr id="51" name="Freeform: Shape 24">
              <a:extLst>
                <a:ext uri="{FF2B5EF4-FFF2-40B4-BE49-F238E27FC236}">
                  <a16:creationId xmlns:a16="http://schemas.microsoft.com/office/drawing/2014/main" id="{EE29F024-3A47-42C3-92DF-F1911C8DB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0625" y="5124397"/>
              <a:ext cx="2176463" cy="876300"/>
            </a:xfrm>
            <a:custGeom>
              <a:avLst/>
              <a:gdLst>
                <a:gd name="T0" fmla="*/ 961 w 961"/>
                <a:gd name="T1" fmla="*/ 157 h 387"/>
                <a:gd name="T2" fmla="*/ 355 w 961"/>
                <a:gd name="T3" fmla="*/ 0 h 387"/>
                <a:gd name="T4" fmla="*/ 313 w 961"/>
                <a:gd name="T5" fmla="*/ 1 h 387"/>
                <a:gd name="T6" fmla="*/ 90 w 961"/>
                <a:gd name="T7" fmla="*/ 224 h 387"/>
                <a:gd name="T8" fmla="*/ 0 w 961"/>
                <a:gd name="T9" fmla="*/ 387 h 387"/>
                <a:gd name="T10" fmla="*/ 805 w 961"/>
                <a:gd name="T11" fmla="*/ 387 h 387"/>
                <a:gd name="T12" fmla="*/ 961 w 961"/>
                <a:gd name="T13" fmla="*/ 15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1" h="387">
                  <a:moveTo>
                    <a:pt x="961" y="157"/>
                  </a:moveTo>
                  <a:cubicBezTo>
                    <a:pt x="796" y="73"/>
                    <a:pt x="585" y="0"/>
                    <a:pt x="355" y="0"/>
                  </a:cubicBezTo>
                  <a:cubicBezTo>
                    <a:pt x="341" y="0"/>
                    <a:pt x="327" y="0"/>
                    <a:pt x="313" y="1"/>
                  </a:cubicBezTo>
                  <a:cubicBezTo>
                    <a:pt x="227" y="61"/>
                    <a:pt x="152" y="134"/>
                    <a:pt x="90" y="224"/>
                  </a:cubicBezTo>
                  <a:cubicBezTo>
                    <a:pt x="55" y="277"/>
                    <a:pt x="25" y="331"/>
                    <a:pt x="0" y="387"/>
                  </a:cubicBezTo>
                  <a:cubicBezTo>
                    <a:pt x="805" y="387"/>
                    <a:pt x="805" y="387"/>
                    <a:pt x="805" y="387"/>
                  </a:cubicBezTo>
                  <a:cubicBezTo>
                    <a:pt x="838" y="296"/>
                    <a:pt x="880" y="209"/>
                    <a:pt x="961" y="157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2" name="Group 25">
              <a:extLst>
                <a:ext uri="{FF2B5EF4-FFF2-40B4-BE49-F238E27FC236}">
                  <a16:creationId xmlns:a16="http://schemas.microsoft.com/office/drawing/2014/main" id="{8663B214-0B6C-4EF9-8FEA-8E04CACC27C1}"/>
                </a:ext>
              </a:extLst>
            </p:cNvPr>
            <p:cNvGrpSpPr/>
            <p:nvPr/>
          </p:nvGrpSpPr>
          <p:grpSpPr>
            <a:xfrm>
              <a:off x="6503783" y="5125984"/>
              <a:ext cx="4289117" cy="874713"/>
              <a:chOff x="6503783" y="5125984"/>
              <a:chExt cx="4289117" cy="874713"/>
            </a:xfrm>
          </p:grpSpPr>
          <p:sp>
            <p:nvSpPr>
              <p:cNvPr id="53" name="Freeform: Shape 26">
                <a:extLst>
                  <a:ext uri="{FF2B5EF4-FFF2-40B4-BE49-F238E27FC236}">
                    <a16:creationId xmlns:a16="http://schemas.microsoft.com/office/drawing/2014/main" id="{5B45972C-E35D-4E40-BE88-FD2C09CB7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3783" y="5125984"/>
                <a:ext cx="2062163" cy="874713"/>
              </a:xfrm>
              <a:custGeom>
                <a:avLst/>
                <a:gdLst>
                  <a:gd name="T0" fmla="*/ 911 w 911"/>
                  <a:gd name="T1" fmla="*/ 0 h 386"/>
                  <a:gd name="T2" fmla="*/ 0 w 911"/>
                  <a:gd name="T3" fmla="*/ 386 h 386"/>
                  <a:gd name="T4" fmla="*/ 598 w 911"/>
                  <a:gd name="T5" fmla="*/ 386 h 386"/>
                  <a:gd name="T6" fmla="*/ 688 w 911"/>
                  <a:gd name="T7" fmla="*/ 223 h 386"/>
                  <a:gd name="T8" fmla="*/ 911 w 911"/>
                  <a:gd name="T9" fmla="*/ 0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1" h="386">
                    <a:moveTo>
                      <a:pt x="911" y="0"/>
                    </a:moveTo>
                    <a:cubicBezTo>
                      <a:pt x="404" y="19"/>
                      <a:pt x="0" y="386"/>
                      <a:pt x="0" y="386"/>
                    </a:cubicBezTo>
                    <a:cubicBezTo>
                      <a:pt x="598" y="386"/>
                      <a:pt x="598" y="386"/>
                      <a:pt x="598" y="386"/>
                    </a:cubicBezTo>
                    <a:cubicBezTo>
                      <a:pt x="623" y="330"/>
                      <a:pt x="653" y="276"/>
                      <a:pt x="688" y="223"/>
                    </a:cubicBezTo>
                    <a:cubicBezTo>
                      <a:pt x="750" y="133"/>
                      <a:pt x="825" y="60"/>
                      <a:pt x="911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Freeform: Shape 27">
                <a:extLst>
                  <a:ext uri="{FF2B5EF4-FFF2-40B4-BE49-F238E27FC236}">
                    <a16:creationId xmlns:a16="http://schemas.microsoft.com/office/drawing/2014/main" id="{FDCBAF98-DA40-4826-B3EE-6665C7BCD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3075" y="5479997"/>
                <a:ext cx="1139825" cy="520700"/>
              </a:xfrm>
              <a:custGeom>
                <a:avLst/>
                <a:gdLst>
                  <a:gd name="T0" fmla="*/ 156 w 503"/>
                  <a:gd name="T1" fmla="*/ 0 h 230"/>
                  <a:gd name="T2" fmla="*/ 0 w 503"/>
                  <a:gd name="T3" fmla="*/ 230 h 230"/>
                  <a:gd name="T4" fmla="*/ 503 w 503"/>
                  <a:gd name="T5" fmla="*/ 230 h 230"/>
                  <a:gd name="T6" fmla="*/ 156 w 503"/>
                  <a:gd name="T7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3" h="230">
                    <a:moveTo>
                      <a:pt x="156" y="0"/>
                    </a:moveTo>
                    <a:cubicBezTo>
                      <a:pt x="75" y="52"/>
                      <a:pt x="33" y="139"/>
                      <a:pt x="0" y="230"/>
                    </a:cubicBezTo>
                    <a:cubicBezTo>
                      <a:pt x="503" y="230"/>
                      <a:pt x="503" y="230"/>
                      <a:pt x="503" y="230"/>
                    </a:cubicBezTo>
                    <a:cubicBezTo>
                      <a:pt x="503" y="230"/>
                      <a:pt x="368" y="107"/>
                      <a:pt x="156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3" name="Freeform: Shape 28">
            <a:extLst>
              <a:ext uri="{FF2B5EF4-FFF2-40B4-BE49-F238E27FC236}">
                <a16:creationId xmlns:a16="http://schemas.microsoft.com/office/drawing/2014/main" id="{DCD50EAE-DBEE-4A79-94E1-72A841720D19}"/>
              </a:ext>
            </a:extLst>
          </p:cNvPr>
          <p:cNvSpPr>
            <a:spLocks/>
          </p:cNvSpPr>
          <p:nvPr/>
        </p:nvSpPr>
        <p:spPr bwMode="auto">
          <a:xfrm>
            <a:off x="1" y="4638796"/>
            <a:ext cx="12191999" cy="2558699"/>
          </a:xfrm>
          <a:custGeom>
            <a:avLst/>
            <a:gdLst>
              <a:gd name="T0" fmla="*/ 0 w 3200"/>
              <a:gd name="T1" fmla="*/ 120 h 1100"/>
              <a:gd name="T2" fmla="*/ 1504 w 3200"/>
              <a:gd name="T3" fmla="*/ 471 h 1100"/>
              <a:gd name="T4" fmla="*/ 3200 w 3200"/>
              <a:gd name="T5" fmla="*/ 811 h 1100"/>
              <a:gd name="T6" fmla="*/ 3200 w 3200"/>
              <a:gd name="T7" fmla="*/ 1100 h 1100"/>
              <a:gd name="T8" fmla="*/ 0 w 3200"/>
              <a:gd name="T9" fmla="*/ 1100 h 1100"/>
              <a:gd name="T10" fmla="*/ 0 w 3200"/>
              <a:gd name="T11" fmla="*/ 120 h 1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00" h="1100">
                <a:moveTo>
                  <a:pt x="0" y="120"/>
                </a:moveTo>
                <a:cubicBezTo>
                  <a:pt x="0" y="120"/>
                  <a:pt x="753" y="0"/>
                  <a:pt x="1504" y="471"/>
                </a:cubicBezTo>
                <a:cubicBezTo>
                  <a:pt x="2255" y="942"/>
                  <a:pt x="3200" y="811"/>
                  <a:pt x="3200" y="811"/>
                </a:cubicBezTo>
                <a:cubicBezTo>
                  <a:pt x="3200" y="1100"/>
                  <a:pt x="3200" y="1100"/>
                  <a:pt x="3200" y="1100"/>
                </a:cubicBezTo>
                <a:cubicBezTo>
                  <a:pt x="0" y="1100"/>
                  <a:pt x="0" y="1100"/>
                  <a:pt x="0" y="1100"/>
                </a:cubicBezTo>
                <a:cubicBezTo>
                  <a:pt x="0" y="120"/>
                  <a:pt x="0" y="120"/>
                  <a:pt x="0" y="12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Freeform: Shape 29">
            <a:extLst>
              <a:ext uri="{FF2B5EF4-FFF2-40B4-BE49-F238E27FC236}">
                <a16:creationId xmlns:a16="http://schemas.microsoft.com/office/drawing/2014/main" id="{0352FF01-C64B-495F-A13F-8B45E3E03EE0}"/>
              </a:ext>
            </a:extLst>
          </p:cNvPr>
          <p:cNvSpPr>
            <a:spLocks/>
          </p:cNvSpPr>
          <p:nvPr/>
        </p:nvSpPr>
        <p:spPr bwMode="auto">
          <a:xfrm>
            <a:off x="-133351" y="5249742"/>
            <a:ext cx="12458702" cy="1696011"/>
          </a:xfrm>
          <a:custGeom>
            <a:avLst/>
            <a:gdLst>
              <a:gd name="T0" fmla="*/ 3200 w 3200"/>
              <a:gd name="T1" fmla="*/ 90 h 576"/>
              <a:gd name="T2" fmla="*/ 1743 w 3200"/>
              <a:gd name="T3" fmla="*/ 288 h 576"/>
              <a:gd name="T4" fmla="*/ 0 w 3200"/>
              <a:gd name="T5" fmla="*/ 238 h 576"/>
              <a:gd name="T6" fmla="*/ 0 w 3200"/>
              <a:gd name="T7" fmla="*/ 550 h 576"/>
              <a:gd name="T8" fmla="*/ 3200 w 3200"/>
              <a:gd name="T9" fmla="*/ 550 h 576"/>
              <a:gd name="T10" fmla="*/ 3200 w 3200"/>
              <a:gd name="T11" fmla="*/ 9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00" h="576">
                <a:moveTo>
                  <a:pt x="3200" y="90"/>
                </a:moveTo>
                <a:cubicBezTo>
                  <a:pt x="3200" y="90"/>
                  <a:pt x="2831" y="0"/>
                  <a:pt x="1743" y="288"/>
                </a:cubicBezTo>
                <a:cubicBezTo>
                  <a:pt x="654" y="576"/>
                  <a:pt x="0" y="238"/>
                  <a:pt x="0" y="238"/>
                </a:cubicBezTo>
                <a:cubicBezTo>
                  <a:pt x="0" y="550"/>
                  <a:pt x="0" y="550"/>
                  <a:pt x="0" y="550"/>
                </a:cubicBezTo>
                <a:cubicBezTo>
                  <a:pt x="3200" y="550"/>
                  <a:pt x="3200" y="550"/>
                  <a:pt x="3200" y="550"/>
                </a:cubicBezTo>
                <a:cubicBezTo>
                  <a:pt x="3200" y="90"/>
                  <a:pt x="3200" y="90"/>
                  <a:pt x="3200" y="90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7" name="文本框 66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400" b="1">
                <a:solidFill>
                  <a:srgbClr val="616161"/>
                </a:solidFill>
              </a:rPr>
              <a:t>成员介绍</a:t>
            </a:r>
          </a:p>
        </p:txBody>
      </p:sp>
      <p:sp>
        <p:nvSpPr>
          <p:cNvPr id="68" name="Oval 42">
            <a:extLst>
              <a:ext uri="{FF2B5EF4-FFF2-40B4-BE49-F238E27FC236}">
                <a16:creationId xmlns:a16="http://schemas.microsoft.com/office/drawing/2014/main" id="{8B877348-8743-4EF6-89A2-52693419E576}"/>
              </a:ext>
            </a:extLst>
          </p:cNvPr>
          <p:cNvSpPr/>
          <p:nvPr/>
        </p:nvSpPr>
        <p:spPr bwMode="auto">
          <a:xfrm>
            <a:off x="3205506" y="1660440"/>
            <a:ext cx="1137902" cy="1137902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9" name="Oval 43">
            <a:extLst>
              <a:ext uri="{FF2B5EF4-FFF2-40B4-BE49-F238E27FC236}">
                <a16:creationId xmlns:a16="http://schemas.microsoft.com/office/drawing/2014/main" id="{95497754-026B-45D9-BD96-817D6ED0EC70}"/>
              </a:ext>
            </a:extLst>
          </p:cNvPr>
          <p:cNvSpPr/>
          <p:nvPr/>
        </p:nvSpPr>
        <p:spPr bwMode="auto">
          <a:xfrm>
            <a:off x="790886" y="1660440"/>
            <a:ext cx="1137902" cy="1137902"/>
          </a:xfrm>
          <a:prstGeom prst="ellipse">
            <a:avLst/>
          </a:prstGeom>
          <a:solidFill>
            <a:schemeClr val="accent2">
              <a:lumMod val="75000"/>
              <a:lumOff val="25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0" name="Oval 44">
            <a:extLst>
              <a:ext uri="{FF2B5EF4-FFF2-40B4-BE49-F238E27FC236}">
                <a16:creationId xmlns:a16="http://schemas.microsoft.com/office/drawing/2014/main" id="{491AFE5F-1BDC-45B7-9286-9D5088FB46EB}"/>
              </a:ext>
            </a:extLst>
          </p:cNvPr>
          <p:cNvSpPr/>
          <p:nvPr/>
        </p:nvSpPr>
        <p:spPr bwMode="auto">
          <a:xfrm>
            <a:off x="8034746" y="1660440"/>
            <a:ext cx="1137902" cy="1137902"/>
          </a:xfrm>
          <a:prstGeom prst="ellipse">
            <a:avLst/>
          </a:prstGeom>
          <a:solidFill>
            <a:schemeClr val="accent3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1" name="Oval 45">
            <a:extLst>
              <a:ext uri="{FF2B5EF4-FFF2-40B4-BE49-F238E27FC236}">
                <a16:creationId xmlns:a16="http://schemas.microsoft.com/office/drawing/2014/main" id="{22332631-6081-4F07-84B8-4A096BC83527}"/>
              </a:ext>
            </a:extLst>
          </p:cNvPr>
          <p:cNvSpPr/>
          <p:nvPr/>
        </p:nvSpPr>
        <p:spPr bwMode="auto">
          <a:xfrm>
            <a:off x="10449366" y="1664780"/>
            <a:ext cx="1137902" cy="1137902"/>
          </a:xfrm>
          <a:prstGeom prst="ellipse">
            <a:avLst/>
          </a:prstGeom>
          <a:solidFill>
            <a:schemeClr val="accent4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2" name="Oval 44">
            <a:extLst>
              <a:ext uri="{FF2B5EF4-FFF2-40B4-BE49-F238E27FC236}">
                <a16:creationId xmlns:a16="http://schemas.microsoft.com/office/drawing/2014/main" id="{24346180-3AEE-479D-BFF9-46A7707E528B}"/>
              </a:ext>
            </a:extLst>
          </p:cNvPr>
          <p:cNvSpPr/>
          <p:nvPr/>
        </p:nvSpPr>
        <p:spPr bwMode="auto">
          <a:xfrm>
            <a:off x="5620126" y="1660440"/>
            <a:ext cx="1137902" cy="1137902"/>
          </a:xfrm>
          <a:prstGeom prst="ellipse">
            <a:avLst/>
          </a:prstGeom>
          <a:solidFill>
            <a:srgbClr val="137B8E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3" name="Freeform 25">
            <a:extLst>
              <a:ext uri="{FF2B5EF4-FFF2-40B4-BE49-F238E27FC236}">
                <a16:creationId xmlns:a16="http://schemas.microsoft.com/office/drawing/2014/main" id="{7A3BAACC-246C-4A47-9E33-C206D3BB8AEA}"/>
              </a:ext>
            </a:extLst>
          </p:cNvPr>
          <p:cNvSpPr>
            <a:spLocks noEditPoints="1"/>
          </p:cNvSpPr>
          <p:nvPr/>
        </p:nvSpPr>
        <p:spPr bwMode="auto">
          <a:xfrm>
            <a:off x="1038044" y="1851567"/>
            <a:ext cx="619381" cy="755649"/>
          </a:xfrm>
          <a:custGeom>
            <a:avLst/>
            <a:gdLst>
              <a:gd name="T0" fmla="*/ 215281 w 59"/>
              <a:gd name="T1" fmla="*/ 256268 h 70"/>
              <a:gd name="T2" fmla="*/ 307544 w 59"/>
              <a:gd name="T3" fmla="*/ 379276 h 70"/>
              <a:gd name="T4" fmla="*/ 307544 w 59"/>
              <a:gd name="T5" fmla="*/ 379276 h 70"/>
              <a:gd name="T6" fmla="*/ 307544 w 59"/>
              <a:gd name="T7" fmla="*/ 379276 h 70"/>
              <a:gd name="T8" fmla="*/ 317796 w 59"/>
              <a:gd name="T9" fmla="*/ 379276 h 70"/>
              <a:gd name="T10" fmla="*/ 399808 w 59"/>
              <a:gd name="T11" fmla="*/ 256268 h 70"/>
              <a:gd name="T12" fmla="*/ 399808 w 59"/>
              <a:gd name="T13" fmla="*/ 256268 h 70"/>
              <a:gd name="T14" fmla="*/ 389556 w 59"/>
              <a:gd name="T15" fmla="*/ 184513 h 70"/>
              <a:gd name="T16" fmla="*/ 215281 w 59"/>
              <a:gd name="T17" fmla="*/ 174262 h 70"/>
              <a:gd name="T18" fmla="*/ 215281 w 59"/>
              <a:gd name="T19" fmla="*/ 256268 h 70"/>
              <a:gd name="T20" fmla="*/ 215281 w 59"/>
              <a:gd name="T21" fmla="*/ 256268 h 70"/>
              <a:gd name="T22" fmla="*/ 297293 w 59"/>
              <a:gd name="T23" fmla="*/ 461282 h 70"/>
              <a:gd name="T24" fmla="*/ 287041 w 59"/>
              <a:gd name="T25" fmla="*/ 481784 h 70"/>
              <a:gd name="T26" fmla="*/ 297293 w 59"/>
              <a:gd name="T27" fmla="*/ 492034 h 70"/>
              <a:gd name="T28" fmla="*/ 266538 w 59"/>
              <a:gd name="T29" fmla="*/ 604792 h 70"/>
              <a:gd name="T30" fmla="*/ 194778 w 59"/>
              <a:gd name="T31" fmla="*/ 430530 h 70"/>
              <a:gd name="T32" fmla="*/ 30754 w 59"/>
              <a:gd name="T33" fmla="*/ 502285 h 70"/>
              <a:gd name="T34" fmla="*/ 0 w 59"/>
              <a:gd name="T35" fmla="*/ 666296 h 70"/>
              <a:gd name="T36" fmla="*/ 604837 w 59"/>
              <a:gd name="T37" fmla="*/ 666296 h 70"/>
              <a:gd name="T38" fmla="*/ 574083 w 59"/>
              <a:gd name="T39" fmla="*/ 502285 h 70"/>
              <a:gd name="T40" fmla="*/ 410059 w 59"/>
              <a:gd name="T41" fmla="*/ 430530 h 70"/>
              <a:gd name="T42" fmla="*/ 348550 w 59"/>
              <a:gd name="T43" fmla="*/ 594541 h 70"/>
              <a:gd name="T44" fmla="*/ 328047 w 59"/>
              <a:gd name="T45" fmla="*/ 492034 h 70"/>
              <a:gd name="T46" fmla="*/ 338299 w 59"/>
              <a:gd name="T47" fmla="*/ 481784 h 70"/>
              <a:gd name="T48" fmla="*/ 328047 w 59"/>
              <a:gd name="T49" fmla="*/ 461282 h 70"/>
              <a:gd name="T50" fmla="*/ 297293 w 59"/>
              <a:gd name="T51" fmla="*/ 461282 h 70"/>
              <a:gd name="T52" fmla="*/ 451065 w 59"/>
              <a:gd name="T53" fmla="*/ 174262 h 70"/>
              <a:gd name="T54" fmla="*/ 451065 w 59"/>
              <a:gd name="T55" fmla="*/ 174262 h 70"/>
              <a:gd name="T56" fmla="*/ 451065 w 59"/>
              <a:gd name="T57" fmla="*/ 184513 h 70"/>
              <a:gd name="T58" fmla="*/ 451065 w 59"/>
              <a:gd name="T59" fmla="*/ 184513 h 70"/>
              <a:gd name="T60" fmla="*/ 451065 w 59"/>
              <a:gd name="T61" fmla="*/ 194764 h 70"/>
              <a:gd name="T62" fmla="*/ 451065 w 59"/>
              <a:gd name="T63" fmla="*/ 205014 h 70"/>
              <a:gd name="T64" fmla="*/ 451065 w 59"/>
              <a:gd name="T65" fmla="*/ 205014 h 70"/>
              <a:gd name="T66" fmla="*/ 451065 w 59"/>
              <a:gd name="T67" fmla="*/ 205014 h 70"/>
              <a:gd name="T68" fmla="*/ 461316 w 59"/>
              <a:gd name="T69" fmla="*/ 235766 h 70"/>
              <a:gd name="T70" fmla="*/ 461316 w 59"/>
              <a:gd name="T71" fmla="*/ 287020 h 70"/>
              <a:gd name="T72" fmla="*/ 430562 w 59"/>
              <a:gd name="T73" fmla="*/ 307521 h 70"/>
              <a:gd name="T74" fmla="*/ 317796 w 59"/>
              <a:gd name="T75" fmla="*/ 420279 h 70"/>
              <a:gd name="T76" fmla="*/ 307544 w 59"/>
              <a:gd name="T77" fmla="*/ 420279 h 70"/>
              <a:gd name="T78" fmla="*/ 297293 w 59"/>
              <a:gd name="T79" fmla="*/ 420279 h 70"/>
              <a:gd name="T80" fmla="*/ 297293 w 59"/>
              <a:gd name="T81" fmla="*/ 420279 h 70"/>
              <a:gd name="T82" fmla="*/ 184527 w 59"/>
              <a:gd name="T83" fmla="*/ 307521 h 70"/>
              <a:gd name="T84" fmla="*/ 153772 w 59"/>
              <a:gd name="T85" fmla="*/ 287020 h 70"/>
              <a:gd name="T86" fmla="*/ 143521 w 59"/>
              <a:gd name="T87" fmla="*/ 246017 h 70"/>
              <a:gd name="T88" fmla="*/ 153772 w 59"/>
              <a:gd name="T89" fmla="*/ 205014 h 70"/>
              <a:gd name="T90" fmla="*/ 164024 w 59"/>
              <a:gd name="T91" fmla="*/ 205014 h 70"/>
              <a:gd name="T92" fmla="*/ 164024 w 59"/>
              <a:gd name="T93" fmla="*/ 184513 h 70"/>
              <a:gd name="T94" fmla="*/ 164024 w 59"/>
              <a:gd name="T95" fmla="*/ 174262 h 70"/>
              <a:gd name="T96" fmla="*/ 164024 w 59"/>
              <a:gd name="T97" fmla="*/ 174262 h 70"/>
              <a:gd name="T98" fmla="*/ 184527 w 59"/>
              <a:gd name="T99" fmla="*/ 82006 h 70"/>
              <a:gd name="T100" fmla="*/ 440813 w 59"/>
              <a:gd name="T101" fmla="*/ 92256 h 70"/>
              <a:gd name="T102" fmla="*/ 451065 w 59"/>
              <a:gd name="T103" fmla="*/ 174262 h 7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9" h="70">
                <a:moveTo>
                  <a:pt x="21" y="25"/>
                </a:moveTo>
                <a:cubicBezTo>
                  <a:pt x="22" y="31"/>
                  <a:pt x="24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1" y="37"/>
                  <a:pt x="31" y="37"/>
                </a:cubicBezTo>
                <a:cubicBezTo>
                  <a:pt x="36" y="37"/>
                  <a:pt x="38" y="31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2"/>
                  <a:pt x="39" y="20"/>
                  <a:pt x="38" y="18"/>
                </a:cubicBezTo>
                <a:cubicBezTo>
                  <a:pt x="37" y="18"/>
                  <a:pt x="30" y="21"/>
                  <a:pt x="21" y="17"/>
                </a:cubicBezTo>
                <a:cubicBezTo>
                  <a:pt x="20" y="20"/>
                  <a:pt x="20" y="22"/>
                  <a:pt x="21" y="25"/>
                </a:cubicBezTo>
                <a:cubicBezTo>
                  <a:pt x="21" y="25"/>
                  <a:pt x="21" y="25"/>
                  <a:pt x="21" y="25"/>
                </a:cubicBezTo>
                <a:close/>
                <a:moveTo>
                  <a:pt x="29" y="45"/>
                </a:moveTo>
                <a:cubicBezTo>
                  <a:pt x="28" y="47"/>
                  <a:pt x="28" y="47"/>
                  <a:pt x="28" y="47"/>
                </a:cubicBezTo>
                <a:cubicBezTo>
                  <a:pt x="29" y="48"/>
                  <a:pt x="29" y="48"/>
                  <a:pt x="29" y="48"/>
                </a:cubicBezTo>
                <a:cubicBezTo>
                  <a:pt x="26" y="59"/>
                  <a:pt x="26" y="59"/>
                  <a:pt x="26" y="59"/>
                </a:cubicBezTo>
                <a:cubicBezTo>
                  <a:pt x="23" y="55"/>
                  <a:pt x="20" y="48"/>
                  <a:pt x="19" y="42"/>
                </a:cubicBezTo>
                <a:cubicBezTo>
                  <a:pt x="13" y="43"/>
                  <a:pt x="8" y="46"/>
                  <a:pt x="3" y="49"/>
                </a:cubicBezTo>
                <a:cubicBezTo>
                  <a:pt x="0" y="54"/>
                  <a:pt x="0" y="60"/>
                  <a:pt x="0" y="65"/>
                </a:cubicBezTo>
                <a:cubicBezTo>
                  <a:pt x="21" y="70"/>
                  <a:pt x="40" y="70"/>
                  <a:pt x="59" y="65"/>
                </a:cubicBezTo>
                <a:cubicBezTo>
                  <a:pt x="59" y="60"/>
                  <a:pt x="59" y="54"/>
                  <a:pt x="56" y="49"/>
                </a:cubicBezTo>
                <a:cubicBezTo>
                  <a:pt x="51" y="46"/>
                  <a:pt x="46" y="43"/>
                  <a:pt x="40" y="42"/>
                </a:cubicBezTo>
                <a:cubicBezTo>
                  <a:pt x="39" y="47"/>
                  <a:pt x="37" y="54"/>
                  <a:pt x="34" y="58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47"/>
                  <a:pt x="33" y="47"/>
                  <a:pt x="33" y="47"/>
                </a:cubicBezTo>
                <a:cubicBezTo>
                  <a:pt x="32" y="45"/>
                  <a:pt x="32" y="45"/>
                  <a:pt x="32" y="45"/>
                </a:cubicBezTo>
                <a:cubicBezTo>
                  <a:pt x="29" y="45"/>
                  <a:pt x="29" y="45"/>
                  <a:pt x="29" y="45"/>
                </a:cubicBezTo>
                <a:close/>
                <a:moveTo>
                  <a:pt x="44" y="17"/>
                </a:moveTo>
                <a:cubicBezTo>
                  <a:pt x="44" y="17"/>
                  <a:pt x="44" y="17"/>
                  <a:pt x="44" y="17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18"/>
                  <a:pt x="44" y="19"/>
                  <a:pt x="44" y="19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5" y="21"/>
                  <a:pt x="45" y="22"/>
                  <a:pt x="45" y="23"/>
                </a:cubicBezTo>
                <a:cubicBezTo>
                  <a:pt x="45" y="25"/>
                  <a:pt x="45" y="27"/>
                  <a:pt x="45" y="28"/>
                </a:cubicBezTo>
                <a:cubicBezTo>
                  <a:pt x="44" y="29"/>
                  <a:pt x="43" y="30"/>
                  <a:pt x="42" y="30"/>
                </a:cubicBezTo>
                <a:cubicBezTo>
                  <a:pt x="40" y="36"/>
                  <a:pt x="38" y="40"/>
                  <a:pt x="31" y="41"/>
                </a:cubicBezTo>
                <a:cubicBezTo>
                  <a:pt x="31" y="41"/>
                  <a:pt x="31" y="41"/>
                  <a:pt x="30" y="41"/>
                </a:cubicBezTo>
                <a:cubicBezTo>
                  <a:pt x="30" y="41"/>
                  <a:pt x="29" y="41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3" y="41"/>
                  <a:pt x="20" y="36"/>
                  <a:pt x="18" y="30"/>
                </a:cubicBezTo>
                <a:cubicBezTo>
                  <a:pt x="17" y="30"/>
                  <a:pt x="15" y="29"/>
                  <a:pt x="15" y="28"/>
                </a:cubicBezTo>
                <a:cubicBezTo>
                  <a:pt x="15" y="28"/>
                  <a:pt x="14" y="25"/>
                  <a:pt x="14" y="24"/>
                </a:cubicBezTo>
                <a:cubicBezTo>
                  <a:pt x="14" y="22"/>
                  <a:pt x="14" y="21"/>
                  <a:pt x="15" y="20"/>
                </a:cubicBezTo>
                <a:cubicBezTo>
                  <a:pt x="15" y="20"/>
                  <a:pt x="16" y="20"/>
                  <a:pt x="16" y="20"/>
                </a:cubicBezTo>
                <a:cubicBezTo>
                  <a:pt x="16" y="19"/>
                  <a:pt x="16" y="18"/>
                  <a:pt x="16" y="18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3"/>
                  <a:pt x="16" y="10"/>
                  <a:pt x="18" y="8"/>
                </a:cubicBezTo>
                <a:cubicBezTo>
                  <a:pt x="24" y="0"/>
                  <a:pt x="40" y="3"/>
                  <a:pt x="43" y="9"/>
                </a:cubicBezTo>
                <a:cubicBezTo>
                  <a:pt x="44" y="11"/>
                  <a:pt x="44" y="14"/>
                  <a:pt x="44" y="17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TextBox 53">
            <a:extLst>
              <a:ext uri="{FF2B5EF4-FFF2-40B4-BE49-F238E27FC236}">
                <a16:creationId xmlns:a16="http://schemas.microsoft.com/office/drawing/2014/main" id="{E3600C33-629D-414E-9651-026DC8E02F7E}"/>
              </a:ext>
            </a:extLst>
          </p:cNvPr>
          <p:cNvSpPr txBox="1"/>
          <p:nvPr/>
        </p:nvSpPr>
        <p:spPr>
          <a:xfrm>
            <a:off x="639848" y="3098021"/>
            <a:ext cx="1415772" cy="338554"/>
          </a:xfrm>
          <a:prstGeom prst="rect">
            <a:avLst/>
          </a:prstGeom>
          <a:noFill/>
        </p:spPr>
        <p:txBody>
          <a:bodyPr wrap="none" anchor="b" anchorCtr="1">
            <a:noAutofit/>
          </a:bodyPr>
          <a:lstStyle/>
          <a:p>
            <a:pPr algn="ctr"/>
            <a:r>
              <a:rPr lang="zh-CN" altLang="en-US" sz="2400">
                <a:solidFill>
                  <a:srgbClr val="04C7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</a:t>
            </a:r>
            <a:r>
              <a:rPr lang="en-US" altLang="zh-CN" sz="2400">
                <a:solidFill>
                  <a:srgbClr val="04C7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rgbClr val="04C7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张璞</a:t>
            </a:r>
          </a:p>
        </p:txBody>
      </p:sp>
      <p:sp>
        <p:nvSpPr>
          <p:cNvPr id="76" name="TextBox 53">
            <a:extLst>
              <a:ext uri="{FF2B5EF4-FFF2-40B4-BE49-F238E27FC236}">
                <a16:creationId xmlns:a16="http://schemas.microsoft.com/office/drawing/2014/main" id="{77B69DC9-D195-4ACB-BA23-D205941BF179}"/>
              </a:ext>
            </a:extLst>
          </p:cNvPr>
          <p:cNvSpPr txBox="1"/>
          <p:nvPr/>
        </p:nvSpPr>
        <p:spPr>
          <a:xfrm>
            <a:off x="3066570" y="3098021"/>
            <a:ext cx="1415772" cy="338554"/>
          </a:xfrm>
          <a:prstGeom prst="rect">
            <a:avLst/>
          </a:prstGeom>
          <a:noFill/>
        </p:spPr>
        <p:txBody>
          <a:bodyPr wrap="none" anchor="b" anchorCtr="1">
            <a:noAutofit/>
          </a:bodyPr>
          <a:lstStyle/>
          <a:p>
            <a:pPr algn="ctr"/>
            <a:r>
              <a:rPr lang="zh-CN" altLang="en-US" sz="2400">
                <a:solidFill>
                  <a:srgbClr val="41B7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r>
              <a:rPr lang="en-US" altLang="zh-CN" sz="2400">
                <a:solidFill>
                  <a:srgbClr val="41B7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rgbClr val="41B7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栗明磊</a:t>
            </a:r>
          </a:p>
        </p:txBody>
      </p:sp>
      <p:sp>
        <p:nvSpPr>
          <p:cNvPr id="77" name="TextBox 53">
            <a:extLst>
              <a:ext uri="{FF2B5EF4-FFF2-40B4-BE49-F238E27FC236}">
                <a16:creationId xmlns:a16="http://schemas.microsoft.com/office/drawing/2014/main" id="{EA1C4AC8-AD27-416D-B660-B981FD1CFEA1}"/>
              </a:ext>
            </a:extLst>
          </p:cNvPr>
          <p:cNvSpPr txBox="1"/>
          <p:nvPr/>
        </p:nvSpPr>
        <p:spPr>
          <a:xfrm>
            <a:off x="5493292" y="3098021"/>
            <a:ext cx="1415772" cy="338554"/>
          </a:xfrm>
          <a:prstGeom prst="rect">
            <a:avLst/>
          </a:prstGeom>
          <a:noFill/>
        </p:spPr>
        <p:txBody>
          <a:bodyPr wrap="none" anchor="b" anchorCtr="1">
            <a:noAutofit/>
          </a:bodyPr>
          <a:lstStyle/>
          <a:p>
            <a:pPr algn="ctr"/>
            <a:r>
              <a:rPr lang="zh-CN" altLang="en-US" sz="2400">
                <a:solidFill>
                  <a:srgbClr val="137B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r>
              <a:rPr lang="en-US" altLang="zh-CN" sz="2400">
                <a:solidFill>
                  <a:srgbClr val="137B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rgbClr val="137B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朱书勤</a:t>
            </a:r>
          </a:p>
        </p:txBody>
      </p:sp>
      <p:sp>
        <p:nvSpPr>
          <p:cNvPr id="78" name="TextBox 53">
            <a:extLst>
              <a:ext uri="{FF2B5EF4-FFF2-40B4-BE49-F238E27FC236}">
                <a16:creationId xmlns:a16="http://schemas.microsoft.com/office/drawing/2014/main" id="{A41E87B1-E209-40AE-929A-7E75DF4FF949}"/>
              </a:ext>
            </a:extLst>
          </p:cNvPr>
          <p:cNvSpPr txBox="1"/>
          <p:nvPr/>
        </p:nvSpPr>
        <p:spPr>
          <a:xfrm>
            <a:off x="10328583" y="3098021"/>
            <a:ext cx="1415772" cy="338554"/>
          </a:xfrm>
          <a:prstGeom prst="rect">
            <a:avLst/>
          </a:prstGeom>
          <a:noFill/>
        </p:spPr>
        <p:txBody>
          <a:bodyPr wrap="none" anchor="b" anchorCtr="1">
            <a:noAutofit/>
          </a:bodyPr>
          <a:lstStyle/>
          <a:p>
            <a:pPr algn="ctr"/>
            <a:r>
              <a:rPr lang="zh-CN" altLang="en-US" sz="2400">
                <a:solidFill>
                  <a:srgbClr val="52C3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r>
              <a:rPr lang="en-US" altLang="zh-CN" sz="2400">
                <a:solidFill>
                  <a:srgbClr val="52C3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rgbClr val="52C3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程雨桐</a:t>
            </a:r>
          </a:p>
        </p:txBody>
      </p:sp>
      <p:sp>
        <p:nvSpPr>
          <p:cNvPr id="79" name="TextBox 53">
            <a:extLst>
              <a:ext uri="{FF2B5EF4-FFF2-40B4-BE49-F238E27FC236}">
                <a16:creationId xmlns:a16="http://schemas.microsoft.com/office/drawing/2014/main" id="{42FC61CA-BE83-4EE7-82AC-09854FBCFEE3}"/>
              </a:ext>
            </a:extLst>
          </p:cNvPr>
          <p:cNvSpPr txBox="1"/>
          <p:nvPr/>
        </p:nvSpPr>
        <p:spPr>
          <a:xfrm>
            <a:off x="7901861" y="3090446"/>
            <a:ext cx="1415772" cy="338554"/>
          </a:xfrm>
          <a:prstGeom prst="rect">
            <a:avLst/>
          </a:prstGeom>
          <a:noFill/>
        </p:spPr>
        <p:txBody>
          <a:bodyPr wrap="none" anchor="b" anchorCtr="1">
            <a:noAutofit/>
          </a:bodyPr>
          <a:lstStyle/>
          <a:p>
            <a:pPr algn="ctr"/>
            <a:r>
              <a:rPr lang="zh-CN" altLang="en-US" sz="2400">
                <a:solidFill>
                  <a:srgbClr val="1AA4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r>
              <a:rPr lang="en-US" altLang="zh-CN" sz="2400">
                <a:solidFill>
                  <a:srgbClr val="1AA4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rgbClr val="1AA4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徐奕珂</a:t>
            </a:r>
          </a:p>
        </p:txBody>
      </p:sp>
      <p:sp>
        <p:nvSpPr>
          <p:cNvPr id="80" name="Freeform 24">
            <a:extLst>
              <a:ext uri="{FF2B5EF4-FFF2-40B4-BE49-F238E27FC236}">
                <a16:creationId xmlns:a16="http://schemas.microsoft.com/office/drawing/2014/main" id="{E941EF94-2753-4930-9D82-1CC7DB26A263}"/>
              </a:ext>
            </a:extLst>
          </p:cNvPr>
          <p:cNvSpPr>
            <a:spLocks noEditPoints="1"/>
          </p:cNvSpPr>
          <p:nvPr/>
        </p:nvSpPr>
        <p:spPr bwMode="auto">
          <a:xfrm>
            <a:off x="8301454" y="1851566"/>
            <a:ext cx="619381" cy="755650"/>
          </a:xfrm>
          <a:custGeom>
            <a:avLst/>
            <a:gdLst>
              <a:gd name="T0" fmla="*/ 265907 w 52"/>
              <a:gd name="T1" fmla="*/ 419768 h 69"/>
              <a:gd name="T2" fmla="*/ 276134 w 52"/>
              <a:gd name="T3" fmla="*/ 419768 h 69"/>
              <a:gd name="T4" fmla="*/ 378405 w 52"/>
              <a:gd name="T5" fmla="*/ 255956 h 69"/>
              <a:gd name="T6" fmla="*/ 163635 w 52"/>
              <a:gd name="T7" fmla="*/ 184288 h 69"/>
              <a:gd name="T8" fmla="*/ 132953 w 52"/>
              <a:gd name="T9" fmla="*/ 470959 h 69"/>
              <a:gd name="T10" fmla="*/ 521586 w 52"/>
              <a:gd name="T11" fmla="*/ 532388 h 69"/>
              <a:gd name="T12" fmla="*/ 0 w 52"/>
              <a:gd name="T13" fmla="*/ 645009 h 69"/>
              <a:gd name="T14" fmla="*/ 132953 w 52"/>
              <a:gd name="T15" fmla="*/ 470959 h 69"/>
              <a:gd name="T16" fmla="*/ 265907 w 52"/>
              <a:gd name="T17" fmla="*/ 368576 h 69"/>
              <a:gd name="T18" fmla="*/ 296588 w 52"/>
              <a:gd name="T19" fmla="*/ 358338 h 69"/>
              <a:gd name="T20" fmla="*/ 235225 w 52"/>
              <a:gd name="T21" fmla="*/ 358338 h 69"/>
              <a:gd name="T22" fmla="*/ 296588 w 52"/>
              <a:gd name="T23" fmla="*/ 255956 h 69"/>
              <a:gd name="T24" fmla="*/ 337497 w 52"/>
              <a:gd name="T25" fmla="*/ 266194 h 69"/>
              <a:gd name="T26" fmla="*/ 296588 w 52"/>
              <a:gd name="T27" fmla="*/ 266194 h 69"/>
              <a:gd name="T28" fmla="*/ 347724 w 52"/>
              <a:gd name="T29" fmla="*/ 255956 h 69"/>
              <a:gd name="T30" fmla="*/ 286361 w 52"/>
              <a:gd name="T31" fmla="*/ 255956 h 69"/>
              <a:gd name="T32" fmla="*/ 317042 w 52"/>
              <a:gd name="T33" fmla="*/ 235479 h 69"/>
              <a:gd name="T34" fmla="*/ 347724 w 52"/>
              <a:gd name="T35" fmla="*/ 255956 h 69"/>
              <a:gd name="T36" fmla="*/ 235225 w 52"/>
              <a:gd name="T37" fmla="*/ 266194 h 69"/>
              <a:gd name="T38" fmla="*/ 204543 w 52"/>
              <a:gd name="T39" fmla="*/ 266194 h 69"/>
              <a:gd name="T40" fmla="*/ 235225 w 52"/>
              <a:gd name="T41" fmla="*/ 255956 h 69"/>
              <a:gd name="T42" fmla="*/ 224998 w 52"/>
              <a:gd name="T43" fmla="*/ 235479 h 69"/>
              <a:gd name="T44" fmla="*/ 245452 w 52"/>
              <a:gd name="T45" fmla="*/ 255956 h 69"/>
              <a:gd name="T46" fmla="*/ 194316 w 52"/>
              <a:gd name="T47" fmla="*/ 255956 h 69"/>
              <a:gd name="T48" fmla="*/ 255679 w 52"/>
              <a:gd name="T49" fmla="*/ 307147 h 69"/>
              <a:gd name="T50" fmla="*/ 276134 w 52"/>
              <a:gd name="T51" fmla="*/ 317385 h 69"/>
              <a:gd name="T52" fmla="*/ 327270 w 52"/>
              <a:gd name="T53" fmla="*/ 419768 h 69"/>
              <a:gd name="T54" fmla="*/ 286361 w 52"/>
              <a:gd name="T55" fmla="*/ 450482 h 69"/>
              <a:gd name="T56" fmla="*/ 255679 w 52"/>
              <a:gd name="T57" fmla="*/ 450482 h 69"/>
              <a:gd name="T58" fmla="*/ 194316 w 52"/>
              <a:gd name="T59" fmla="*/ 450482 h 69"/>
              <a:gd name="T60" fmla="*/ 173862 w 52"/>
              <a:gd name="T61" fmla="*/ 450482 h 69"/>
              <a:gd name="T62" fmla="*/ 122726 w 52"/>
              <a:gd name="T63" fmla="*/ 430006 h 69"/>
              <a:gd name="T64" fmla="*/ 102272 w 52"/>
              <a:gd name="T65" fmla="*/ 204765 h 69"/>
              <a:gd name="T66" fmla="*/ 419314 w 52"/>
              <a:gd name="T67" fmla="*/ 92144 h 69"/>
              <a:gd name="T68" fmla="*/ 501131 w 52"/>
              <a:gd name="T69" fmla="*/ 470959 h 69"/>
              <a:gd name="T70" fmla="*/ 398860 w 52"/>
              <a:gd name="T71" fmla="*/ 430006 h 69"/>
              <a:gd name="T72" fmla="*/ 357951 w 52"/>
              <a:gd name="T73" fmla="*/ 450482 h 69"/>
              <a:gd name="T74" fmla="*/ 327270 w 52"/>
              <a:gd name="T75" fmla="*/ 450482 h 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2" h="69">
                <a:moveTo>
                  <a:pt x="14" y="23"/>
                </a:moveTo>
                <a:cubicBezTo>
                  <a:pt x="16" y="31"/>
                  <a:pt x="18" y="39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7" y="41"/>
                  <a:pt x="26" y="41"/>
                  <a:pt x="27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33" y="38"/>
                  <a:pt x="36" y="32"/>
                  <a:pt x="37" y="25"/>
                </a:cubicBezTo>
                <a:cubicBezTo>
                  <a:pt x="36" y="20"/>
                  <a:pt x="36" y="20"/>
                  <a:pt x="36" y="20"/>
                </a:cubicBezTo>
                <a:cubicBezTo>
                  <a:pt x="33" y="21"/>
                  <a:pt x="21" y="23"/>
                  <a:pt x="16" y="18"/>
                </a:cubicBezTo>
                <a:cubicBezTo>
                  <a:pt x="15" y="20"/>
                  <a:pt x="15" y="21"/>
                  <a:pt x="14" y="23"/>
                </a:cubicBezTo>
                <a:close/>
                <a:moveTo>
                  <a:pt x="13" y="46"/>
                </a:moveTo>
                <a:cubicBezTo>
                  <a:pt x="19" y="55"/>
                  <a:pt x="32" y="55"/>
                  <a:pt x="38" y="46"/>
                </a:cubicBezTo>
                <a:cubicBezTo>
                  <a:pt x="43" y="47"/>
                  <a:pt x="47" y="49"/>
                  <a:pt x="51" y="52"/>
                </a:cubicBezTo>
                <a:cubicBezTo>
                  <a:pt x="51" y="55"/>
                  <a:pt x="52" y="59"/>
                  <a:pt x="52" y="63"/>
                </a:cubicBezTo>
                <a:cubicBezTo>
                  <a:pt x="37" y="69"/>
                  <a:pt x="15" y="69"/>
                  <a:pt x="0" y="63"/>
                </a:cubicBezTo>
                <a:cubicBezTo>
                  <a:pt x="0" y="59"/>
                  <a:pt x="0" y="55"/>
                  <a:pt x="1" y="52"/>
                </a:cubicBezTo>
                <a:cubicBezTo>
                  <a:pt x="4" y="49"/>
                  <a:pt x="9" y="47"/>
                  <a:pt x="13" y="46"/>
                </a:cubicBezTo>
                <a:close/>
                <a:moveTo>
                  <a:pt x="24" y="35"/>
                </a:moveTo>
                <a:cubicBezTo>
                  <a:pt x="24" y="36"/>
                  <a:pt x="25" y="36"/>
                  <a:pt x="26" y="36"/>
                </a:cubicBezTo>
                <a:cubicBezTo>
                  <a:pt x="27" y="36"/>
                  <a:pt x="28" y="35"/>
                  <a:pt x="29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28" y="36"/>
                  <a:pt x="27" y="37"/>
                  <a:pt x="26" y="37"/>
                </a:cubicBezTo>
                <a:cubicBezTo>
                  <a:pt x="25" y="37"/>
                  <a:pt x="24" y="36"/>
                  <a:pt x="23" y="35"/>
                </a:cubicBezTo>
                <a:cubicBezTo>
                  <a:pt x="24" y="35"/>
                  <a:pt x="24" y="35"/>
                  <a:pt x="24" y="35"/>
                </a:cubicBezTo>
                <a:close/>
                <a:moveTo>
                  <a:pt x="29" y="25"/>
                </a:moveTo>
                <a:cubicBezTo>
                  <a:pt x="33" y="25"/>
                  <a:pt x="33" y="25"/>
                  <a:pt x="33" y="25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7"/>
                  <a:pt x="32" y="28"/>
                  <a:pt x="31" y="28"/>
                </a:cubicBezTo>
                <a:cubicBezTo>
                  <a:pt x="30" y="28"/>
                  <a:pt x="29" y="27"/>
                  <a:pt x="29" y="26"/>
                </a:cubicBezTo>
                <a:cubicBezTo>
                  <a:pt x="29" y="26"/>
                  <a:pt x="29" y="26"/>
                  <a:pt x="29" y="25"/>
                </a:cubicBezTo>
                <a:close/>
                <a:moveTo>
                  <a:pt x="34" y="25"/>
                </a:moveTo>
                <a:cubicBezTo>
                  <a:pt x="33" y="24"/>
                  <a:pt x="32" y="24"/>
                  <a:pt x="31" y="24"/>
                </a:cubicBezTo>
                <a:cubicBezTo>
                  <a:pt x="30" y="24"/>
                  <a:pt x="29" y="25"/>
                  <a:pt x="28" y="25"/>
                </a:cubicBezTo>
                <a:cubicBezTo>
                  <a:pt x="28" y="24"/>
                  <a:pt x="28" y="24"/>
                  <a:pt x="28" y="24"/>
                </a:cubicBezTo>
                <a:cubicBezTo>
                  <a:pt x="29" y="24"/>
                  <a:pt x="30" y="23"/>
                  <a:pt x="31" y="23"/>
                </a:cubicBezTo>
                <a:cubicBezTo>
                  <a:pt x="32" y="23"/>
                  <a:pt x="33" y="23"/>
                  <a:pt x="34" y="24"/>
                </a:cubicBezTo>
                <a:cubicBezTo>
                  <a:pt x="34" y="25"/>
                  <a:pt x="34" y="25"/>
                  <a:pt x="34" y="25"/>
                </a:cubicBezTo>
                <a:close/>
                <a:moveTo>
                  <a:pt x="23" y="25"/>
                </a:moveTo>
                <a:cubicBezTo>
                  <a:pt x="23" y="26"/>
                  <a:pt x="23" y="26"/>
                  <a:pt x="23" y="26"/>
                </a:cubicBezTo>
                <a:cubicBezTo>
                  <a:pt x="23" y="27"/>
                  <a:pt x="22" y="28"/>
                  <a:pt x="21" y="28"/>
                </a:cubicBezTo>
                <a:cubicBezTo>
                  <a:pt x="21" y="28"/>
                  <a:pt x="20" y="27"/>
                  <a:pt x="20" y="26"/>
                </a:cubicBezTo>
                <a:cubicBezTo>
                  <a:pt x="20" y="26"/>
                  <a:pt x="20" y="26"/>
                  <a:pt x="20" y="25"/>
                </a:cubicBezTo>
                <a:cubicBezTo>
                  <a:pt x="23" y="25"/>
                  <a:pt x="23" y="25"/>
                  <a:pt x="23" y="25"/>
                </a:cubicBezTo>
                <a:close/>
                <a:moveTo>
                  <a:pt x="18" y="24"/>
                </a:moveTo>
                <a:cubicBezTo>
                  <a:pt x="20" y="23"/>
                  <a:pt x="21" y="23"/>
                  <a:pt x="22" y="23"/>
                </a:cubicBezTo>
                <a:cubicBezTo>
                  <a:pt x="23" y="23"/>
                  <a:pt x="24" y="24"/>
                  <a:pt x="25" y="24"/>
                </a:cubicBezTo>
                <a:cubicBezTo>
                  <a:pt x="24" y="25"/>
                  <a:pt x="24" y="25"/>
                  <a:pt x="24" y="25"/>
                </a:cubicBezTo>
                <a:cubicBezTo>
                  <a:pt x="23" y="25"/>
                  <a:pt x="23" y="24"/>
                  <a:pt x="22" y="24"/>
                </a:cubicBezTo>
                <a:cubicBezTo>
                  <a:pt x="21" y="24"/>
                  <a:pt x="20" y="24"/>
                  <a:pt x="19" y="25"/>
                </a:cubicBezTo>
                <a:cubicBezTo>
                  <a:pt x="18" y="24"/>
                  <a:pt x="18" y="24"/>
                  <a:pt x="18" y="24"/>
                </a:cubicBezTo>
                <a:close/>
                <a:moveTo>
                  <a:pt x="25" y="30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0"/>
                  <a:pt x="27" y="31"/>
                  <a:pt x="27" y="31"/>
                </a:cubicBezTo>
                <a:cubicBezTo>
                  <a:pt x="26" y="31"/>
                  <a:pt x="25" y="30"/>
                  <a:pt x="25" y="30"/>
                </a:cubicBezTo>
                <a:close/>
                <a:moveTo>
                  <a:pt x="32" y="41"/>
                </a:moveTo>
                <a:cubicBezTo>
                  <a:pt x="31" y="42"/>
                  <a:pt x="29" y="43"/>
                  <a:pt x="28" y="44"/>
                </a:cubicBezTo>
                <a:cubicBezTo>
                  <a:pt x="28" y="44"/>
                  <a:pt x="28" y="44"/>
                  <a:pt x="28" y="44"/>
                </a:cubicBezTo>
                <a:cubicBezTo>
                  <a:pt x="27" y="44"/>
                  <a:pt x="27" y="44"/>
                  <a:pt x="26" y="44"/>
                </a:cubicBezTo>
                <a:cubicBezTo>
                  <a:pt x="26" y="44"/>
                  <a:pt x="25" y="44"/>
                  <a:pt x="25" y="44"/>
                </a:cubicBezTo>
                <a:cubicBezTo>
                  <a:pt x="23" y="43"/>
                  <a:pt x="21" y="42"/>
                  <a:pt x="20" y="41"/>
                </a:cubicBezTo>
                <a:cubicBezTo>
                  <a:pt x="19" y="44"/>
                  <a:pt x="19" y="44"/>
                  <a:pt x="19" y="44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4"/>
                  <a:pt x="17" y="44"/>
                  <a:pt x="17" y="44"/>
                </a:cubicBezTo>
                <a:cubicBezTo>
                  <a:pt x="15" y="41"/>
                  <a:pt x="15" y="41"/>
                  <a:pt x="15" y="41"/>
                </a:cubicBezTo>
                <a:cubicBezTo>
                  <a:pt x="12" y="42"/>
                  <a:pt x="12" y="42"/>
                  <a:pt x="12" y="42"/>
                </a:cubicBezTo>
                <a:cubicBezTo>
                  <a:pt x="10" y="43"/>
                  <a:pt x="7" y="44"/>
                  <a:pt x="4" y="45"/>
                </a:cubicBezTo>
                <a:cubicBezTo>
                  <a:pt x="8" y="36"/>
                  <a:pt x="9" y="31"/>
                  <a:pt x="10" y="20"/>
                </a:cubicBezTo>
                <a:cubicBezTo>
                  <a:pt x="10" y="13"/>
                  <a:pt x="9" y="7"/>
                  <a:pt x="18" y="5"/>
                </a:cubicBezTo>
                <a:cubicBezTo>
                  <a:pt x="28" y="0"/>
                  <a:pt x="37" y="2"/>
                  <a:pt x="41" y="9"/>
                </a:cubicBezTo>
                <a:cubicBezTo>
                  <a:pt x="44" y="16"/>
                  <a:pt x="42" y="29"/>
                  <a:pt x="45" y="37"/>
                </a:cubicBezTo>
                <a:cubicBezTo>
                  <a:pt x="46" y="43"/>
                  <a:pt x="49" y="46"/>
                  <a:pt x="49" y="46"/>
                </a:cubicBezTo>
                <a:cubicBezTo>
                  <a:pt x="49" y="46"/>
                  <a:pt x="49" y="46"/>
                  <a:pt x="49" y="46"/>
                </a:cubicBezTo>
                <a:cubicBezTo>
                  <a:pt x="46" y="45"/>
                  <a:pt x="43" y="43"/>
                  <a:pt x="39" y="42"/>
                </a:cubicBezTo>
                <a:cubicBezTo>
                  <a:pt x="36" y="41"/>
                  <a:pt x="36" y="41"/>
                  <a:pt x="36" y="41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44"/>
                  <a:pt x="35" y="44"/>
                  <a:pt x="35" y="44"/>
                </a:cubicBezTo>
                <a:cubicBezTo>
                  <a:pt x="32" y="44"/>
                  <a:pt x="32" y="44"/>
                  <a:pt x="32" y="44"/>
                </a:cubicBezTo>
                <a:lnTo>
                  <a:pt x="32" y="4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Freeform 24">
            <a:extLst>
              <a:ext uri="{FF2B5EF4-FFF2-40B4-BE49-F238E27FC236}">
                <a16:creationId xmlns:a16="http://schemas.microsoft.com/office/drawing/2014/main" id="{8B21AEB1-D761-498F-979D-4962D6AA24A9}"/>
              </a:ext>
            </a:extLst>
          </p:cNvPr>
          <p:cNvSpPr>
            <a:spLocks noEditPoints="1"/>
          </p:cNvSpPr>
          <p:nvPr/>
        </p:nvSpPr>
        <p:spPr bwMode="auto">
          <a:xfrm>
            <a:off x="10708626" y="1851566"/>
            <a:ext cx="619381" cy="755650"/>
          </a:xfrm>
          <a:custGeom>
            <a:avLst/>
            <a:gdLst>
              <a:gd name="T0" fmla="*/ 265907 w 52"/>
              <a:gd name="T1" fmla="*/ 419768 h 69"/>
              <a:gd name="T2" fmla="*/ 276134 w 52"/>
              <a:gd name="T3" fmla="*/ 419768 h 69"/>
              <a:gd name="T4" fmla="*/ 378405 w 52"/>
              <a:gd name="T5" fmla="*/ 255956 h 69"/>
              <a:gd name="T6" fmla="*/ 163635 w 52"/>
              <a:gd name="T7" fmla="*/ 184288 h 69"/>
              <a:gd name="T8" fmla="*/ 132953 w 52"/>
              <a:gd name="T9" fmla="*/ 470959 h 69"/>
              <a:gd name="T10" fmla="*/ 521586 w 52"/>
              <a:gd name="T11" fmla="*/ 532388 h 69"/>
              <a:gd name="T12" fmla="*/ 0 w 52"/>
              <a:gd name="T13" fmla="*/ 645009 h 69"/>
              <a:gd name="T14" fmla="*/ 132953 w 52"/>
              <a:gd name="T15" fmla="*/ 470959 h 69"/>
              <a:gd name="T16" fmla="*/ 265907 w 52"/>
              <a:gd name="T17" fmla="*/ 368576 h 69"/>
              <a:gd name="T18" fmla="*/ 296588 w 52"/>
              <a:gd name="T19" fmla="*/ 358338 h 69"/>
              <a:gd name="T20" fmla="*/ 235225 w 52"/>
              <a:gd name="T21" fmla="*/ 358338 h 69"/>
              <a:gd name="T22" fmla="*/ 296588 w 52"/>
              <a:gd name="T23" fmla="*/ 255956 h 69"/>
              <a:gd name="T24" fmla="*/ 337497 w 52"/>
              <a:gd name="T25" fmla="*/ 266194 h 69"/>
              <a:gd name="T26" fmla="*/ 296588 w 52"/>
              <a:gd name="T27" fmla="*/ 266194 h 69"/>
              <a:gd name="T28" fmla="*/ 347724 w 52"/>
              <a:gd name="T29" fmla="*/ 255956 h 69"/>
              <a:gd name="T30" fmla="*/ 286361 w 52"/>
              <a:gd name="T31" fmla="*/ 255956 h 69"/>
              <a:gd name="T32" fmla="*/ 317042 w 52"/>
              <a:gd name="T33" fmla="*/ 235479 h 69"/>
              <a:gd name="T34" fmla="*/ 347724 w 52"/>
              <a:gd name="T35" fmla="*/ 255956 h 69"/>
              <a:gd name="T36" fmla="*/ 235225 w 52"/>
              <a:gd name="T37" fmla="*/ 266194 h 69"/>
              <a:gd name="T38" fmla="*/ 204543 w 52"/>
              <a:gd name="T39" fmla="*/ 266194 h 69"/>
              <a:gd name="T40" fmla="*/ 235225 w 52"/>
              <a:gd name="T41" fmla="*/ 255956 h 69"/>
              <a:gd name="T42" fmla="*/ 224998 w 52"/>
              <a:gd name="T43" fmla="*/ 235479 h 69"/>
              <a:gd name="T44" fmla="*/ 245452 w 52"/>
              <a:gd name="T45" fmla="*/ 255956 h 69"/>
              <a:gd name="T46" fmla="*/ 194316 w 52"/>
              <a:gd name="T47" fmla="*/ 255956 h 69"/>
              <a:gd name="T48" fmla="*/ 255679 w 52"/>
              <a:gd name="T49" fmla="*/ 307147 h 69"/>
              <a:gd name="T50" fmla="*/ 276134 w 52"/>
              <a:gd name="T51" fmla="*/ 317385 h 69"/>
              <a:gd name="T52" fmla="*/ 327270 w 52"/>
              <a:gd name="T53" fmla="*/ 419768 h 69"/>
              <a:gd name="T54" fmla="*/ 286361 w 52"/>
              <a:gd name="T55" fmla="*/ 450482 h 69"/>
              <a:gd name="T56" fmla="*/ 255679 w 52"/>
              <a:gd name="T57" fmla="*/ 450482 h 69"/>
              <a:gd name="T58" fmla="*/ 194316 w 52"/>
              <a:gd name="T59" fmla="*/ 450482 h 69"/>
              <a:gd name="T60" fmla="*/ 173862 w 52"/>
              <a:gd name="T61" fmla="*/ 450482 h 69"/>
              <a:gd name="T62" fmla="*/ 122726 w 52"/>
              <a:gd name="T63" fmla="*/ 430006 h 69"/>
              <a:gd name="T64" fmla="*/ 102272 w 52"/>
              <a:gd name="T65" fmla="*/ 204765 h 69"/>
              <a:gd name="T66" fmla="*/ 419314 w 52"/>
              <a:gd name="T67" fmla="*/ 92144 h 69"/>
              <a:gd name="T68" fmla="*/ 501131 w 52"/>
              <a:gd name="T69" fmla="*/ 470959 h 69"/>
              <a:gd name="T70" fmla="*/ 398860 w 52"/>
              <a:gd name="T71" fmla="*/ 430006 h 69"/>
              <a:gd name="T72" fmla="*/ 357951 w 52"/>
              <a:gd name="T73" fmla="*/ 450482 h 69"/>
              <a:gd name="T74" fmla="*/ 327270 w 52"/>
              <a:gd name="T75" fmla="*/ 450482 h 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2" h="69">
                <a:moveTo>
                  <a:pt x="14" y="23"/>
                </a:moveTo>
                <a:cubicBezTo>
                  <a:pt x="16" y="31"/>
                  <a:pt x="18" y="39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7" y="41"/>
                  <a:pt x="26" y="41"/>
                  <a:pt x="27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33" y="38"/>
                  <a:pt x="36" y="32"/>
                  <a:pt x="37" y="25"/>
                </a:cubicBezTo>
                <a:cubicBezTo>
                  <a:pt x="36" y="20"/>
                  <a:pt x="36" y="20"/>
                  <a:pt x="36" y="20"/>
                </a:cubicBezTo>
                <a:cubicBezTo>
                  <a:pt x="33" y="21"/>
                  <a:pt x="21" y="23"/>
                  <a:pt x="16" y="18"/>
                </a:cubicBezTo>
                <a:cubicBezTo>
                  <a:pt x="15" y="20"/>
                  <a:pt x="15" y="21"/>
                  <a:pt x="14" y="23"/>
                </a:cubicBezTo>
                <a:close/>
                <a:moveTo>
                  <a:pt x="13" y="46"/>
                </a:moveTo>
                <a:cubicBezTo>
                  <a:pt x="19" y="55"/>
                  <a:pt x="32" y="55"/>
                  <a:pt x="38" y="46"/>
                </a:cubicBezTo>
                <a:cubicBezTo>
                  <a:pt x="43" y="47"/>
                  <a:pt x="47" y="49"/>
                  <a:pt x="51" y="52"/>
                </a:cubicBezTo>
                <a:cubicBezTo>
                  <a:pt x="51" y="55"/>
                  <a:pt x="52" y="59"/>
                  <a:pt x="52" y="63"/>
                </a:cubicBezTo>
                <a:cubicBezTo>
                  <a:pt x="37" y="69"/>
                  <a:pt x="15" y="69"/>
                  <a:pt x="0" y="63"/>
                </a:cubicBezTo>
                <a:cubicBezTo>
                  <a:pt x="0" y="59"/>
                  <a:pt x="0" y="55"/>
                  <a:pt x="1" y="52"/>
                </a:cubicBezTo>
                <a:cubicBezTo>
                  <a:pt x="4" y="49"/>
                  <a:pt x="9" y="47"/>
                  <a:pt x="13" y="46"/>
                </a:cubicBezTo>
                <a:close/>
                <a:moveTo>
                  <a:pt x="24" y="35"/>
                </a:moveTo>
                <a:cubicBezTo>
                  <a:pt x="24" y="36"/>
                  <a:pt x="25" y="36"/>
                  <a:pt x="26" y="36"/>
                </a:cubicBezTo>
                <a:cubicBezTo>
                  <a:pt x="27" y="36"/>
                  <a:pt x="28" y="35"/>
                  <a:pt x="29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28" y="36"/>
                  <a:pt x="27" y="37"/>
                  <a:pt x="26" y="37"/>
                </a:cubicBezTo>
                <a:cubicBezTo>
                  <a:pt x="25" y="37"/>
                  <a:pt x="24" y="36"/>
                  <a:pt x="23" y="35"/>
                </a:cubicBezTo>
                <a:cubicBezTo>
                  <a:pt x="24" y="35"/>
                  <a:pt x="24" y="35"/>
                  <a:pt x="24" y="35"/>
                </a:cubicBezTo>
                <a:close/>
                <a:moveTo>
                  <a:pt x="29" y="25"/>
                </a:moveTo>
                <a:cubicBezTo>
                  <a:pt x="33" y="25"/>
                  <a:pt x="33" y="25"/>
                  <a:pt x="33" y="25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7"/>
                  <a:pt x="32" y="28"/>
                  <a:pt x="31" y="28"/>
                </a:cubicBezTo>
                <a:cubicBezTo>
                  <a:pt x="30" y="28"/>
                  <a:pt x="29" y="27"/>
                  <a:pt x="29" y="26"/>
                </a:cubicBezTo>
                <a:cubicBezTo>
                  <a:pt x="29" y="26"/>
                  <a:pt x="29" y="26"/>
                  <a:pt x="29" y="25"/>
                </a:cubicBezTo>
                <a:close/>
                <a:moveTo>
                  <a:pt x="34" y="25"/>
                </a:moveTo>
                <a:cubicBezTo>
                  <a:pt x="33" y="24"/>
                  <a:pt x="32" y="24"/>
                  <a:pt x="31" y="24"/>
                </a:cubicBezTo>
                <a:cubicBezTo>
                  <a:pt x="30" y="24"/>
                  <a:pt x="29" y="25"/>
                  <a:pt x="28" y="25"/>
                </a:cubicBezTo>
                <a:cubicBezTo>
                  <a:pt x="28" y="24"/>
                  <a:pt x="28" y="24"/>
                  <a:pt x="28" y="24"/>
                </a:cubicBezTo>
                <a:cubicBezTo>
                  <a:pt x="29" y="24"/>
                  <a:pt x="30" y="23"/>
                  <a:pt x="31" y="23"/>
                </a:cubicBezTo>
                <a:cubicBezTo>
                  <a:pt x="32" y="23"/>
                  <a:pt x="33" y="23"/>
                  <a:pt x="34" y="24"/>
                </a:cubicBezTo>
                <a:cubicBezTo>
                  <a:pt x="34" y="25"/>
                  <a:pt x="34" y="25"/>
                  <a:pt x="34" y="25"/>
                </a:cubicBezTo>
                <a:close/>
                <a:moveTo>
                  <a:pt x="23" y="25"/>
                </a:moveTo>
                <a:cubicBezTo>
                  <a:pt x="23" y="26"/>
                  <a:pt x="23" y="26"/>
                  <a:pt x="23" y="26"/>
                </a:cubicBezTo>
                <a:cubicBezTo>
                  <a:pt x="23" y="27"/>
                  <a:pt x="22" y="28"/>
                  <a:pt x="21" y="28"/>
                </a:cubicBezTo>
                <a:cubicBezTo>
                  <a:pt x="21" y="28"/>
                  <a:pt x="20" y="27"/>
                  <a:pt x="20" y="26"/>
                </a:cubicBezTo>
                <a:cubicBezTo>
                  <a:pt x="20" y="26"/>
                  <a:pt x="20" y="26"/>
                  <a:pt x="20" y="25"/>
                </a:cubicBezTo>
                <a:cubicBezTo>
                  <a:pt x="23" y="25"/>
                  <a:pt x="23" y="25"/>
                  <a:pt x="23" y="25"/>
                </a:cubicBezTo>
                <a:close/>
                <a:moveTo>
                  <a:pt x="18" y="24"/>
                </a:moveTo>
                <a:cubicBezTo>
                  <a:pt x="20" y="23"/>
                  <a:pt x="21" y="23"/>
                  <a:pt x="22" y="23"/>
                </a:cubicBezTo>
                <a:cubicBezTo>
                  <a:pt x="23" y="23"/>
                  <a:pt x="24" y="24"/>
                  <a:pt x="25" y="24"/>
                </a:cubicBezTo>
                <a:cubicBezTo>
                  <a:pt x="24" y="25"/>
                  <a:pt x="24" y="25"/>
                  <a:pt x="24" y="25"/>
                </a:cubicBezTo>
                <a:cubicBezTo>
                  <a:pt x="23" y="25"/>
                  <a:pt x="23" y="24"/>
                  <a:pt x="22" y="24"/>
                </a:cubicBezTo>
                <a:cubicBezTo>
                  <a:pt x="21" y="24"/>
                  <a:pt x="20" y="24"/>
                  <a:pt x="19" y="25"/>
                </a:cubicBezTo>
                <a:cubicBezTo>
                  <a:pt x="18" y="24"/>
                  <a:pt x="18" y="24"/>
                  <a:pt x="18" y="24"/>
                </a:cubicBezTo>
                <a:close/>
                <a:moveTo>
                  <a:pt x="25" y="30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0"/>
                  <a:pt x="27" y="31"/>
                  <a:pt x="27" y="31"/>
                </a:cubicBezTo>
                <a:cubicBezTo>
                  <a:pt x="26" y="31"/>
                  <a:pt x="25" y="30"/>
                  <a:pt x="25" y="30"/>
                </a:cubicBezTo>
                <a:close/>
                <a:moveTo>
                  <a:pt x="32" y="41"/>
                </a:moveTo>
                <a:cubicBezTo>
                  <a:pt x="31" y="42"/>
                  <a:pt x="29" y="43"/>
                  <a:pt x="28" y="44"/>
                </a:cubicBezTo>
                <a:cubicBezTo>
                  <a:pt x="28" y="44"/>
                  <a:pt x="28" y="44"/>
                  <a:pt x="28" y="44"/>
                </a:cubicBezTo>
                <a:cubicBezTo>
                  <a:pt x="27" y="44"/>
                  <a:pt x="27" y="44"/>
                  <a:pt x="26" y="44"/>
                </a:cubicBezTo>
                <a:cubicBezTo>
                  <a:pt x="26" y="44"/>
                  <a:pt x="25" y="44"/>
                  <a:pt x="25" y="44"/>
                </a:cubicBezTo>
                <a:cubicBezTo>
                  <a:pt x="23" y="43"/>
                  <a:pt x="21" y="42"/>
                  <a:pt x="20" y="41"/>
                </a:cubicBezTo>
                <a:cubicBezTo>
                  <a:pt x="19" y="44"/>
                  <a:pt x="19" y="44"/>
                  <a:pt x="19" y="44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4"/>
                  <a:pt x="17" y="44"/>
                  <a:pt x="17" y="44"/>
                </a:cubicBezTo>
                <a:cubicBezTo>
                  <a:pt x="15" y="41"/>
                  <a:pt x="15" y="41"/>
                  <a:pt x="15" y="41"/>
                </a:cubicBezTo>
                <a:cubicBezTo>
                  <a:pt x="12" y="42"/>
                  <a:pt x="12" y="42"/>
                  <a:pt x="12" y="42"/>
                </a:cubicBezTo>
                <a:cubicBezTo>
                  <a:pt x="10" y="43"/>
                  <a:pt x="7" y="44"/>
                  <a:pt x="4" y="45"/>
                </a:cubicBezTo>
                <a:cubicBezTo>
                  <a:pt x="8" y="36"/>
                  <a:pt x="9" y="31"/>
                  <a:pt x="10" y="20"/>
                </a:cubicBezTo>
                <a:cubicBezTo>
                  <a:pt x="10" y="13"/>
                  <a:pt x="9" y="7"/>
                  <a:pt x="18" y="5"/>
                </a:cubicBezTo>
                <a:cubicBezTo>
                  <a:pt x="28" y="0"/>
                  <a:pt x="37" y="2"/>
                  <a:pt x="41" y="9"/>
                </a:cubicBezTo>
                <a:cubicBezTo>
                  <a:pt x="44" y="16"/>
                  <a:pt x="42" y="29"/>
                  <a:pt x="45" y="37"/>
                </a:cubicBezTo>
                <a:cubicBezTo>
                  <a:pt x="46" y="43"/>
                  <a:pt x="49" y="46"/>
                  <a:pt x="49" y="46"/>
                </a:cubicBezTo>
                <a:cubicBezTo>
                  <a:pt x="49" y="46"/>
                  <a:pt x="49" y="46"/>
                  <a:pt x="49" y="46"/>
                </a:cubicBezTo>
                <a:cubicBezTo>
                  <a:pt x="46" y="45"/>
                  <a:pt x="43" y="43"/>
                  <a:pt x="39" y="42"/>
                </a:cubicBezTo>
                <a:cubicBezTo>
                  <a:pt x="36" y="41"/>
                  <a:pt x="36" y="41"/>
                  <a:pt x="36" y="41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44"/>
                  <a:pt x="35" y="44"/>
                  <a:pt x="35" y="44"/>
                </a:cubicBezTo>
                <a:cubicBezTo>
                  <a:pt x="32" y="44"/>
                  <a:pt x="32" y="44"/>
                  <a:pt x="32" y="44"/>
                </a:cubicBezTo>
                <a:lnTo>
                  <a:pt x="32" y="4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Freeform 25">
            <a:extLst>
              <a:ext uri="{FF2B5EF4-FFF2-40B4-BE49-F238E27FC236}">
                <a16:creationId xmlns:a16="http://schemas.microsoft.com/office/drawing/2014/main" id="{6D754A9C-3885-41E2-B161-AB1AB2271205}"/>
              </a:ext>
            </a:extLst>
          </p:cNvPr>
          <p:cNvSpPr>
            <a:spLocks noEditPoints="1"/>
          </p:cNvSpPr>
          <p:nvPr/>
        </p:nvSpPr>
        <p:spPr bwMode="auto">
          <a:xfrm>
            <a:off x="3464765" y="1851567"/>
            <a:ext cx="619381" cy="755649"/>
          </a:xfrm>
          <a:custGeom>
            <a:avLst/>
            <a:gdLst>
              <a:gd name="T0" fmla="*/ 215281 w 59"/>
              <a:gd name="T1" fmla="*/ 256268 h 70"/>
              <a:gd name="T2" fmla="*/ 307544 w 59"/>
              <a:gd name="T3" fmla="*/ 379276 h 70"/>
              <a:gd name="T4" fmla="*/ 307544 w 59"/>
              <a:gd name="T5" fmla="*/ 379276 h 70"/>
              <a:gd name="T6" fmla="*/ 307544 w 59"/>
              <a:gd name="T7" fmla="*/ 379276 h 70"/>
              <a:gd name="T8" fmla="*/ 317796 w 59"/>
              <a:gd name="T9" fmla="*/ 379276 h 70"/>
              <a:gd name="T10" fmla="*/ 399808 w 59"/>
              <a:gd name="T11" fmla="*/ 256268 h 70"/>
              <a:gd name="T12" fmla="*/ 399808 w 59"/>
              <a:gd name="T13" fmla="*/ 256268 h 70"/>
              <a:gd name="T14" fmla="*/ 389556 w 59"/>
              <a:gd name="T15" fmla="*/ 184513 h 70"/>
              <a:gd name="T16" fmla="*/ 215281 w 59"/>
              <a:gd name="T17" fmla="*/ 174262 h 70"/>
              <a:gd name="T18" fmla="*/ 215281 w 59"/>
              <a:gd name="T19" fmla="*/ 256268 h 70"/>
              <a:gd name="T20" fmla="*/ 215281 w 59"/>
              <a:gd name="T21" fmla="*/ 256268 h 70"/>
              <a:gd name="T22" fmla="*/ 297293 w 59"/>
              <a:gd name="T23" fmla="*/ 461282 h 70"/>
              <a:gd name="T24" fmla="*/ 287041 w 59"/>
              <a:gd name="T25" fmla="*/ 481784 h 70"/>
              <a:gd name="T26" fmla="*/ 297293 w 59"/>
              <a:gd name="T27" fmla="*/ 492034 h 70"/>
              <a:gd name="T28" fmla="*/ 266538 w 59"/>
              <a:gd name="T29" fmla="*/ 604792 h 70"/>
              <a:gd name="T30" fmla="*/ 194778 w 59"/>
              <a:gd name="T31" fmla="*/ 430530 h 70"/>
              <a:gd name="T32" fmla="*/ 30754 w 59"/>
              <a:gd name="T33" fmla="*/ 502285 h 70"/>
              <a:gd name="T34" fmla="*/ 0 w 59"/>
              <a:gd name="T35" fmla="*/ 666296 h 70"/>
              <a:gd name="T36" fmla="*/ 604837 w 59"/>
              <a:gd name="T37" fmla="*/ 666296 h 70"/>
              <a:gd name="T38" fmla="*/ 574083 w 59"/>
              <a:gd name="T39" fmla="*/ 502285 h 70"/>
              <a:gd name="T40" fmla="*/ 410059 w 59"/>
              <a:gd name="T41" fmla="*/ 430530 h 70"/>
              <a:gd name="T42" fmla="*/ 348550 w 59"/>
              <a:gd name="T43" fmla="*/ 594541 h 70"/>
              <a:gd name="T44" fmla="*/ 328047 w 59"/>
              <a:gd name="T45" fmla="*/ 492034 h 70"/>
              <a:gd name="T46" fmla="*/ 338299 w 59"/>
              <a:gd name="T47" fmla="*/ 481784 h 70"/>
              <a:gd name="T48" fmla="*/ 328047 w 59"/>
              <a:gd name="T49" fmla="*/ 461282 h 70"/>
              <a:gd name="T50" fmla="*/ 297293 w 59"/>
              <a:gd name="T51" fmla="*/ 461282 h 70"/>
              <a:gd name="T52" fmla="*/ 451065 w 59"/>
              <a:gd name="T53" fmla="*/ 174262 h 70"/>
              <a:gd name="T54" fmla="*/ 451065 w 59"/>
              <a:gd name="T55" fmla="*/ 174262 h 70"/>
              <a:gd name="T56" fmla="*/ 451065 w 59"/>
              <a:gd name="T57" fmla="*/ 184513 h 70"/>
              <a:gd name="T58" fmla="*/ 451065 w 59"/>
              <a:gd name="T59" fmla="*/ 184513 h 70"/>
              <a:gd name="T60" fmla="*/ 451065 w 59"/>
              <a:gd name="T61" fmla="*/ 194764 h 70"/>
              <a:gd name="T62" fmla="*/ 451065 w 59"/>
              <a:gd name="T63" fmla="*/ 205014 h 70"/>
              <a:gd name="T64" fmla="*/ 451065 w 59"/>
              <a:gd name="T65" fmla="*/ 205014 h 70"/>
              <a:gd name="T66" fmla="*/ 451065 w 59"/>
              <a:gd name="T67" fmla="*/ 205014 h 70"/>
              <a:gd name="T68" fmla="*/ 461316 w 59"/>
              <a:gd name="T69" fmla="*/ 235766 h 70"/>
              <a:gd name="T70" fmla="*/ 461316 w 59"/>
              <a:gd name="T71" fmla="*/ 287020 h 70"/>
              <a:gd name="T72" fmla="*/ 430562 w 59"/>
              <a:gd name="T73" fmla="*/ 307521 h 70"/>
              <a:gd name="T74" fmla="*/ 317796 w 59"/>
              <a:gd name="T75" fmla="*/ 420279 h 70"/>
              <a:gd name="T76" fmla="*/ 307544 w 59"/>
              <a:gd name="T77" fmla="*/ 420279 h 70"/>
              <a:gd name="T78" fmla="*/ 297293 w 59"/>
              <a:gd name="T79" fmla="*/ 420279 h 70"/>
              <a:gd name="T80" fmla="*/ 297293 w 59"/>
              <a:gd name="T81" fmla="*/ 420279 h 70"/>
              <a:gd name="T82" fmla="*/ 184527 w 59"/>
              <a:gd name="T83" fmla="*/ 307521 h 70"/>
              <a:gd name="T84" fmla="*/ 153772 w 59"/>
              <a:gd name="T85" fmla="*/ 287020 h 70"/>
              <a:gd name="T86" fmla="*/ 143521 w 59"/>
              <a:gd name="T87" fmla="*/ 246017 h 70"/>
              <a:gd name="T88" fmla="*/ 153772 w 59"/>
              <a:gd name="T89" fmla="*/ 205014 h 70"/>
              <a:gd name="T90" fmla="*/ 164024 w 59"/>
              <a:gd name="T91" fmla="*/ 205014 h 70"/>
              <a:gd name="T92" fmla="*/ 164024 w 59"/>
              <a:gd name="T93" fmla="*/ 184513 h 70"/>
              <a:gd name="T94" fmla="*/ 164024 w 59"/>
              <a:gd name="T95" fmla="*/ 174262 h 70"/>
              <a:gd name="T96" fmla="*/ 164024 w 59"/>
              <a:gd name="T97" fmla="*/ 174262 h 70"/>
              <a:gd name="T98" fmla="*/ 184527 w 59"/>
              <a:gd name="T99" fmla="*/ 82006 h 70"/>
              <a:gd name="T100" fmla="*/ 440813 w 59"/>
              <a:gd name="T101" fmla="*/ 92256 h 70"/>
              <a:gd name="T102" fmla="*/ 451065 w 59"/>
              <a:gd name="T103" fmla="*/ 174262 h 7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9" h="70">
                <a:moveTo>
                  <a:pt x="21" y="25"/>
                </a:moveTo>
                <a:cubicBezTo>
                  <a:pt x="22" y="31"/>
                  <a:pt x="24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1" y="37"/>
                  <a:pt x="31" y="37"/>
                </a:cubicBezTo>
                <a:cubicBezTo>
                  <a:pt x="36" y="37"/>
                  <a:pt x="38" y="31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2"/>
                  <a:pt x="39" y="20"/>
                  <a:pt x="38" y="18"/>
                </a:cubicBezTo>
                <a:cubicBezTo>
                  <a:pt x="37" y="18"/>
                  <a:pt x="30" y="21"/>
                  <a:pt x="21" y="17"/>
                </a:cubicBezTo>
                <a:cubicBezTo>
                  <a:pt x="20" y="20"/>
                  <a:pt x="20" y="22"/>
                  <a:pt x="21" y="25"/>
                </a:cubicBezTo>
                <a:cubicBezTo>
                  <a:pt x="21" y="25"/>
                  <a:pt x="21" y="25"/>
                  <a:pt x="21" y="25"/>
                </a:cubicBezTo>
                <a:close/>
                <a:moveTo>
                  <a:pt x="29" y="45"/>
                </a:moveTo>
                <a:cubicBezTo>
                  <a:pt x="28" y="47"/>
                  <a:pt x="28" y="47"/>
                  <a:pt x="28" y="47"/>
                </a:cubicBezTo>
                <a:cubicBezTo>
                  <a:pt x="29" y="48"/>
                  <a:pt x="29" y="48"/>
                  <a:pt x="29" y="48"/>
                </a:cubicBezTo>
                <a:cubicBezTo>
                  <a:pt x="26" y="59"/>
                  <a:pt x="26" y="59"/>
                  <a:pt x="26" y="59"/>
                </a:cubicBezTo>
                <a:cubicBezTo>
                  <a:pt x="23" y="55"/>
                  <a:pt x="20" y="48"/>
                  <a:pt x="19" y="42"/>
                </a:cubicBezTo>
                <a:cubicBezTo>
                  <a:pt x="13" y="43"/>
                  <a:pt x="8" y="46"/>
                  <a:pt x="3" y="49"/>
                </a:cubicBezTo>
                <a:cubicBezTo>
                  <a:pt x="0" y="54"/>
                  <a:pt x="0" y="60"/>
                  <a:pt x="0" y="65"/>
                </a:cubicBezTo>
                <a:cubicBezTo>
                  <a:pt x="21" y="70"/>
                  <a:pt x="40" y="70"/>
                  <a:pt x="59" y="65"/>
                </a:cubicBezTo>
                <a:cubicBezTo>
                  <a:pt x="59" y="60"/>
                  <a:pt x="59" y="54"/>
                  <a:pt x="56" y="49"/>
                </a:cubicBezTo>
                <a:cubicBezTo>
                  <a:pt x="51" y="46"/>
                  <a:pt x="46" y="43"/>
                  <a:pt x="40" y="42"/>
                </a:cubicBezTo>
                <a:cubicBezTo>
                  <a:pt x="39" y="47"/>
                  <a:pt x="37" y="54"/>
                  <a:pt x="34" y="58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47"/>
                  <a:pt x="33" y="47"/>
                  <a:pt x="33" y="47"/>
                </a:cubicBezTo>
                <a:cubicBezTo>
                  <a:pt x="32" y="45"/>
                  <a:pt x="32" y="45"/>
                  <a:pt x="32" y="45"/>
                </a:cubicBezTo>
                <a:cubicBezTo>
                  <a:pt x="29" y="45"/>
                  <a:pt x="29" y="45"/>
                  <a:pt x="29" y="45"/>
                </a:cubicBezTo>
                <a:close/>
                <a:moveTo>
                  <a:pt x="44" y="17"/>
                </a:moveTo>
                <a:cubicBezTo>
                  <a:pt x="44" y="17"/>
                  <a:pt x="44" y="17"/>
                  <a:pt x="44" y="17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18"/>
                  <a:pt x="44" y="19"/>
                  <a:pt x="44" y="19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5" y="21"/>
                  <a:pt x="45" y="22"/>
                  <a:pt x="45" y="23"/>
                </a:cubicBezTo>
                <a:cubicBezTo>
                  <a:pt x="45" y="25"/>
                  <a:pt x="45" y="27"/>
                  <a:pt x="45" y="28"/>
                </a:cubicBezTo>
                <a:cubicBezTo>
                  <a:pt x="44" y="29"/>
                  <a:pt x="43" y="30"/>
                  <a:pt x="42" y="30"/>
                </a:cubicBezTo>
                <a:cubicBezTo>
                  <a:pt x="40" y="36"/>
                  <a:pt x="38" y="40"/>
                  <a:pt x="31" y="41"/>
                </a:cubicBezTo>
                <a:cubicBezTo>
                  <a:pt x="31" y="41"/>
                  <a:pt x="31" y="41"/>
                  <a:pt x="30" y="41"/>
                </a:cubicBezTo>
                <a:cubicBezTo>
                  <a:pt x="30" y="41"/>
                  <a:pt x="29" y="41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3" y="41"/>
                  <a:pt x="20" y="36"/>
                  <a:pt x="18" y="30"/>
                </a:cubicBezTo>
                <a:cubicBezTo>
                  <a:pt x="17" y="30"/>
                  <a:pt x="15" y="29"/>
                  <a:pt x="15" y="28"/>
                </a:cubicBezTo>
                <a:cubicBezTo>
                  <a:pt x="15" y="28"/>
                  <a:pt x="14" y="25"/>
                  <a:pt x="14" y="24"/>
                </a:cubicBezTo>
                <a:cubicBezTo>
                  <a:pt x="14" y="22"/>
                  <a:pt x="14" y="21"/>
                  <a:pt x="15" y="20"/>
                </a:cubicBezTo>
                <a:cubicBezTo>
                  <a:pt x="15" y="20"/>
                  <a:pt x="16" y="20"/>
                  <a:pt x="16" y="20"/>
                </a:cubicBezTo>
                <a:cubicBezTo>
                  <a:pt x="16" y="19"/>
                  <a:pt x="16" y="18"/>
                  <a:pt x="16" y="18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3"/>
                  <a:pt x="16" y="10"/>
                  <a:pt x="18" y="8"/>
                </a:cubicBezTo>
                <a:cubicBezTo>
                  <a:pt x="24" y="0"/>
                  <a:pt x="40" y="3"/>
                  <a:pt x="43" y="9"/>
                </a:cubicBezTo>
                <a:cubicBezTo>
                  <a:pt x="44" y="11"/>
                  <a:pt x="44" y="14"/>
                  <a:pt x="44" y="17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Freeform 25">
            <a:extLst>
              <a:ext uri="{FF2B5EF4-FFF2-40B4-BE49-F238E27FC236}">
                <a16:creationId xmlns:a16="http://schemas.microsoft.com/office/drawing/2014/main" id="{639BDAE5-5824-413F-89C9-F0DEEAF41D47}"/>
              </a:ext>
            </a:extLst>
          </p:cNvPr>
          <p:cNvSpPr>
            <a:spLocks noEditPoints="1"/>
          </p:cNvSpPr>
          <p:nvPr/>
        </p:nvSpPr>
        <p:spPr bwMode="auto">
          <a:xfrm>
            <a:off x="5891487" y="1851567"/>
            <a:ext cx="619381" cy="755649"/>
          </a:xfrm>
          <a:custGeom>
            <a:avLst/>
            <a:gdLst>
              <a:gd name="T0" fmla="*/ 215281 w 59"/>
              <a:gd name="T1" fmla="*/ 256268 h 70"/>
              <a:gd name="T2" fmla="*/ 307544 w 59"/>
              <a:gd name="T3" fmla="*/ 379276 h 70"/>
              <a:gd name="T4" fmla="*/ 307544 w 59"/>
              <a:gd name="T5" fmla="*/ 379276 h 70"/>
              <a:gd name="T6" fmla="*/ 307544 w 59"/>
              <a:gd name="T7" fmla="*/ 379276 h 70"/>
              <a:gd name="T8" fmla="*/ 317796 w 59"/>
              <a:gd name="T9" fmla="*/ 379276 h 70"/>
              <a:gd name="T10" fmla="*/ 399808 w 59"/>
              <a:gd name="T11" fmla="*/ 256268 h 70"/>
              <a:gd name="T12" fmla="*/ 399808 w 59"/>
              <a:gd name="T13" fmla="*/ 256268 h 70"/>
              <a:gd name="T14" fmla="*/ 389556 w 59"/>
              <a:gd name="T15" fmla="*/ 184513 h 70"/>
              <a:gd name="T16" fmla="*/ 215281 w 59"/>
              <a:gd name="T17" fmla="*/ 174262 h 70"/>
              <a:gd name="T18" fmla="*/ 215281 w 59"/>
              <a:gd name="T19" fmla="*/ 256268 h 70"/>
              <a:gd name="T20" fmla="*/ 215281 w 59"/>
              <a:gd name="T21" fmla="*/ 256268 h 70"/>
              <a:gd name="T22" fmla="*/ 297293 w 59"/>
              <a:gd name="T23" fmla="*/ 461282 h 70"/>
              <a:gd name="T24" fmla="*/ 287041 w 59"/>
              <a:gd name="T25" fmla="*/ 481784 h 70"/>
              <a:gd name="T26" fmla="*/ 297293 w 59"/>
              <a:gd name="T27" fmla="*/ 492034 h 70"/>
              <a:gd name="T28" fmla="*/ 266538 w 59"/>
              <a:gd name="T29" fmla="*/ 604792 h 70"/>
              <a:gd name="T30" fmla="*/ 194778 w 59"/>
              <a:gd name="T31" fmla="*/ 430530 h 70"/>
              <a:gd name="T32" fmla="*/ 30754 w 59"/>
              <a:gd name="T33" fmla="*/ 502285 h 70"/>
              <a:gd name="T34" fmla="*/ 0 w 59"/>
              <a:gd name="T35" fmla="*/ 666296 h 70"/>
              <a:gd name="T36" fmla="*/ 604837 w 59"/>
              <a:gd name="T37" fmla="*/ 666296 h 70"/>
              <a:gd name="T38" fmla="*/ 574083 w 59"/>
              <a:gd name="T39" fmla="*/ 502285 h 70"/>
              <a:gd name="T40" fmla="*/ 410059 w 59"/>
              <a:gd name="T41" fmla="*/ 430530 h 70"/>
              <a:gd name="T42" fmla="*/ 348550 w 59"/>
              <a:gd name="T43" fmla="*/ 594541 h 70"/>
              <a:gd name="T44" fmla="*/ 328047 w 59"/>
              <a:gd name="T45" fmla="*/ 492034 h 70"/>
              <a:gd name="T46" fmla="*/ 338299 w 59"/>
              <a:gd name="T47" fmla="*/ 481784 h 70"/>
              <a:gd name="T48" fmla="*/ 328047 w 59"/>
              <a:gd name="T49" fmla="*/ 461282 h 70"/>
              <a:gd name="T50" fmla="*/ 297293 w 59"/>
              <a:gd name="T51" fmla="*/ 461282 h 70"/>
              <a:gd name="T52" fmla="*/ 451065 w 59"/>
              <a:gd name="T53" fmla="*/ 174262 h 70"/>
              <a:gd name="T54" fmla="*/ 451065 w 59"/>
              <a:gd name="T55" fmla="*/ 174262 h 70"/>
              <a:gd name="T56" fmla="*/ 451065 w 59"/>
              <a:gd name="T57" fmla="*/ 184513 h 70"/>
              <a:gd name="T58" fmla="*/ 451065 w 59"/>
              <a:gd name="T59" fmla="*/ 184513 h 70"/>
              <a:gd name="T60" fmla="*/ 451065 w 59"/>
              <a:gd name="T61" fmla="*/ 194764 h 70"/>
              <a:gd name="T62" fmla="*/ 451065 w 59"/>
              <a:gd name="T63" fmla="*/ 205014 h 70"/>
              <a:gd name="T64" fmla="*/ 451065 w 59"/>
              <a:gd name="T65" fmla="*/ 205014 h 70"/>
              <a:gd name="T66" fmla="*/ 451065 w 59"/>
              <a:gd name="T67" fmla="*/ 205014 h 70"/>
              <a:gd name="T68" fmla="*/ 461316 w 59"/>
              <a:gd name="T69" fmla="*/ 235766 h 70"/>
              <a:gd name="T70" fmla="*/ 461316 w 59"/>
              <a:gd name="T71" fmla="*/ 287020 h 70"/>
              <a:gd name="T72" fmla="*/ 430562 w 59"/>
              <a:gd name="T73" fmla="*/ 307521 h 70"/>
              <a:gd name="T74" fmla="*/ 317796 w 59"/>
              <a:gd name="T75" fmla="*/ 420279 h 70"/>
              <a:gd name="T76" fmla="*/ 307544 w 59"/>
              <a:gd name="T77" fmla="*/ 420279 h 70"/>
              <a:gd name="T78" fmla="*/ 297293 w 59"/>
              <a:gd name="T79" fmla="*/ 420279 h 70"/>
              <a:gd name="T80" fmla="*/ 297293 w 59"/>
              <a:gd name="T81" fmla="*/ 420279 h 70"/>
              <a:gd name="T82" fmla="*/ 184527 w 59"/>
              <a:gd name="T83" fmla="*/ 307521 h 70"/>
              <a:gd name="T84" fmla="*/ 153772 w 59"/>
              <a:gd name="T85" fmla="*/ 287020 h 70"/>
              <a:gd name="T86" fmla="*/ 143521 w 59"/>
              <a:gd name="T87" fmla="*/ 246017 h 70"/>
              <a:gd name="T88" fmla="*/ 153772 w 59"/>
              <a:gd name="T89" fmla="*/ 205014 h 70"/>
              <a:gd name="T90" fmla="*/ 164024 w 59"/>
              <a:gd name="T91" fmla="*/ 205014 h 70"/>
              <a:gd name="T92" fmla="*/ 164024 w 59"/>
              <a:gd name="T93" fmla="*/ 184513 h 70"/>
              <a:gd name="T94" fmla="*/ 164024 w 59"/>
              <a:gd name="T95" fmla="*/ 174262 h 70"/>
              <a:gd name="T96" fmla="*/ 164024 w 59"/>
              <a:gd name="T97" fmla="*/ 174262 h 70"/>
              <a:gd name="T98" fmla="*/ 184527 w 59"/>
              <a:gd name="T99" fmla="*/ 82006 h 70"/>
              <a:gd name="T100" fmla="*/ 440813 w 59"/>
              <a:gd name="T101" fmla="*/ 92256 h 70"/>
              <a:gd name="T102" fmla="*/ 451065 w 59"/>
              <a:gd name="T103" fmla="*/ 174262 h 7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9" h="70">
                <a:moveTo>
                  <a:pt x="21" y="25"/>
                </a:moveTo>
                <a:cubicBezTo>
                  <a:pt x="22" y="31"/>
                  <a:pt x="24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1" y="37"/>
                  <a:pt x="31" y="37"/>
                </a:cubicBezTo>
                <a:cubicBezTo>
                  <a:pt x="36" y="37"/>
                  <a:pt x="38" y="31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2"/>
                  <a:pt x="39" y="20"/>
                  <a:pt x="38" y="18"/>
                </a:cubicBezTo>
                <a:cubicBezTo>
                  <a:pt x="37" y="18"/>
                  <a:pt x="30" y="21"/>
                  <a:pt x="21" y="17"/>
                </a:cubicBezTo>
                <a:cubicBezTo>
                  <a:pt x="20" y="20"/>
                  <a:pt x="20" y="22"/>
                  <a:pt x="21" y="25"/>
                </a:cubicBezTo>
                <a:cubicBezTo>
                  <a:pt x="21" y="25"/>
                  <a:pt x="21" y="25"/>
                  <a:pt x="21" y="25"/>
                </a:cubicBezTo>
                <a:close/>
                <a:moveTo>
                  <a:pt x="29" y="45"/>
                </a:moveTo>
                <a:cubicBezTo>
                  <a:pt x="28" y="47"/>
                  <a:pt x="28" y="47"/>
                  <a:pt x="28" y="47"/>
                </a:cubicBezTo>
                <a:cubicBezTo>
                  <a:pt x="29" y="48"/>
                  <a:pt x="29" y="48"/>
                  <a:pt x="29" y="48"/>
                </a:cubicBezTo>
                <a:cubicBezTo>
                  <a:pt x="26" y="59"/>
                  <a:pt x="26" y="59"/>
                  <a:pt x="26" y="59"/>
                </a:cubicBezTo>
                <a:cubicBezTo>
                  <a:pt x="23" y="55"/>
                  <a:pt x="20" y="48"/>
                  <a:pt x="19" y="42"/>
                </a:cubicBezTo>
                <a:cubicBezTo>
                  <a:pt x="13" y="43"/>
                  <a:pt x="8" y="46"/>
                  <a:pt x="3" y="49"/>
                </a:cubicBezTo>
                <a:cubicBezTo>
                  <a:pt x="0" y="54"/>
                  <a:pt x="0" y="60"/>
                  <a:pt x="0" y="65"/>
                </a:cubicBezTo>
                <a:cubicBezTo>
                  <a:pt x="21" y="70"/>
                  <a:pt x="40" y="70"/>
                  <a:pt x="59" y="65"/>
                </a:cubicBezTo>
                <a:cubicBezTo>
                  <a:pt x="59" y="60"/>
                  <a:pt x="59" y="54"/>
                  <a:pt x="56" y="49"/>
                </a:cubicBezTo>
                <a:cubicBezTo>
                  <a:pt x="51" y="46"/>
                  <a:pt x="46" y="43"/>
                  <a:pt x="40" y="42"/>
                </a:cubicBezTo>
                <a:cubicBezTo>
                  <a:pt x="39" y="47"/>
                  <a:pt x="37" y="54"/>
                  <a:pt x="34" y="58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47"/>
                  <a:pt x="33" y="47"/>
                  <a:pt x="33" y="47"/>
                </a:cubicBezTo>
                <a:cubicBezTo>
                  <a:pt x="32" y="45"/>
                  <a:pt x="32" y="45"/>
                  <a:pt x="32" y="45"/>
                </a:cubicBezTo>
                <a:cubicBezTo>
                  <a:pt x="29" y="45"/>
                  <a:pt x="29" y="45"/>
                  <a:pt x="29" y="45"/>
                </a:cubicBezTo>
                <a:close/>
                <a:moveTo>
                  <a:pt x="44" y="17"/>
                </a:moveTo>
                <a:cubicBezTo>
                  <a:pt x="44" y="17"/>
                  <a:pt x="44" y="17"/>
                  <a:pt x="44" y="17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18"/>
                  <a:pt x="44" y="19"/>
                  <a:pt x="44" y="19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5" y="21"/>
                  <a:pt x="45" y="22"/>
                  <a:pt x="45" y="23"/>
                </a:cubicBezTo>
                <a:cubicBezTo>
                  <a:pt x="45" y="25"/>
                  <a:pt x="45" y="27"/>
                  <a:pt x="45" y="28"/>
                </a:cubicBezTo>
                <a:cubicBezTo>
                  <a:pt x="44" y="29"/>
                  <a:pt x="43" y="30"/>
                  <a:pt x="42" y="30"/>
                </a:cubicBezTo>
                <a:cubicBezTo>
                  <a:pt x="40" y="36"/>
                  <a:pt x="38" y="40"/>
                  <a:pt x="31" y="41"/>
                </a:cubicBezTo>
                <a:cubicBezTo>
                  <a:pt x="31" y="41"/>
                  <a:pt x="31" y="41"/>
                  <a:pt x="30" y="41"/>
                </a:cubicBezTo>
                <a:cubicBezTo>
                  <a:pt x="30" y="41"/>
                  <a:pt x="29" y="41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3" y="41"/>
                  <a:pt x="20" y="36"/>
                  <a:pt x="18" y="30"/>
                </a:cubicBezTo>
                <a:cubicBezTo>
                  <a:pt x="17" y="30"/>
                  <a:pt x="15" y="29"/>
                  <a:pt x="15" y="28"/>
                </a:cubicBezTo>
                <a:cubicBezTo>
                  <a:pt x="15" y="28"/>
                  <a:pt x="14" y="25"/>
                  <a:pt x="14" y="24"/>
                </a:cubicBezTo>
                <a:cubicBezTo>
                  <a:pt x="14" y="22"/>
                  <a:pt x="14" y="21"/>
                  <a:pt x="15" y="20"/>
                </a:cubicBezTo>
                <a:cubicBezTo>
                  <a:pt x="15" y="20"/>
                  <a:pt x="16" y="20"/>
                  <a:pt x="16" y="20"/>
                </a:cubicBezTo>
                <a:cubicBezTo>
                  <a:pt x="16" y="19"/>
                  <a:pt x="16" y="18"/>
                  <a:pt x="16" y="18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3"/>
                  <a:pt x="16" y="10"/>
                  <a:pt x="18" y="8"/>
                </a:cubicBezTo>
                <a:cubicBezTo>
                  <a:pt x="24" y="0"/>
                  <a:pt x="40" y="3"/>
                  <a:pt x="43" y="9"/>
                </a:cubicBezTo>
                <a:cubicBezTo>
                  <a:pt x="44" y="11"/>
                  <a:pt x="44" y="14"/>
                  <a:pt x="44" y="17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TextBox 54">
            <a:extLst>
              <a:ext uri="{FF2B5EF4-FFF2-40B4-BE49-F238E27FC236}">
                <a16:creationId xmlns:a16="http://schemas.microsoft.com/office/drawing/2014/main" id="{47D525A6-6203-449C-98CF-9F8090B2C384}"/>
              </a:ext>
            </a:extLst>
          </p:cNvPr>
          <p:cNvSpPr txBox="1"/>
          <p:nvPr/>
        </p:nvSpPr>
        <p:spPr>
          <a:xfrm>
            <a:off x="524658" y="3481963"/>
            <a:ext cx="1646152" cy="998523"/>
          </a:xfrm>
          <a:prstGeom prst="rect">
            <a:avLst/>
          </a:prstGeom>
          <a:noFill/>
        </p:spPr>
        <p:txBody>
          <a:bodyPr wrap="square" anchor="t" anchorCtr="1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组织协调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前后端搭建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模块交互</a:t>
            </a:r>
          </a:p>
        </p:txBody>
      </p:sp>
      <p:sp>
        <p:nvSpPr>
          <p:cNvPr id="85" name="TextBox 54">
            <a:extLst>
              <a:ext uri="{FF2B5EF4-FFF2-40B4-BE49-F238E27FC236}">
                <a16:creationId xmlns:a16="http://schemas.microsoft.com/office/drawing/2014/main" id="{69FC8406-D0F7-4225-80DA-45D598298E49}"/>
              </a:ext>
            </a:extLst>
          </p:cNvPr>
          <p:cNvSpPr txBox="1"/>
          <p:nvPr/>
        </p:nvSpPr>
        <p:spPr>
          <a:xfrm>
            <a:off x="2797268" y="3487900"/>
            <a:ext cx="2315327" cy="998523"/>
          </a:xfrm>
          <a:prstGeom prst="rect">
            <a:avLst/>
          </a:prstGeom>
          <a:noFill/>
        </p:spPr>
        <p:txBody>
          <a:bodyPr wrap="square" anchor="t" anchorCtr="1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微服务架构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持续集成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持续交付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 &amp; </a:t>
            </a:r>
            <a:r>
              <a:rPr lang="en-US" altLang="zh-CN" sz="1400" err="1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GitOps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Box 54">
            <a:extLst>
              <a:ext uri="{FF2B5EF4-FFF2-40B4-BE49-F238E27FC236}">
                <a16:creationId xmlns:a16="http://schemas.microsoft.com/office/drawing/2014/main" id="{8CEB9617-0125-4092-9F5E-8A486FD65BD3}"/>
              </a:ext>
            </a:extLst>
          </p:cNvPr>
          <p:cNvSpPr txBox="1"/>
          <p:nvPr/>
        </p:nvSpPr>
        <p:spPr>
          <a:xfrm>
            <a:off x="5493292" y="3481964"/>
            <a:ext cx="1646152" cy="998523"/>
          </a:xfrm>
          <a:prstGeom prst="rect">
            <a:avLst/>
          </a:prstGeom>
          <a:noFill/>
        </p:spPr>
        <p:txBody>
          <a:bodyPr wrap="square" anchor="t" anchorCtr="1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预测算法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TextBox 54">
            <a:extLst>
              <a:ext uri="{FF2B5EF4-FFF2-40B4-BE49-F238E27FC236}">
                <a16:creationId xmlns:a16="http://schemas.microsoft.com/office/drawing/2014/main" id="{F6DFA362-22F3-4299-8B8A-F37576CF24A3}"/>
              </a:ext>
            </a:extLst>
          </p:cNvPr>
          <p:cNvSpPr txBox="1"/>
          <p:nvPr/>
        </p:nvSpPr>
        <p:spPr>
          <a:xfrm>
            <a:off x="7788068" y="3481964"/>
            <a:ext cx="1646152" cy="998523"/>
          </a:xfrm>
          <a:prstGeom prst="rect">
            <a:avLst/>
          </a:prstGeom>
          <a:noFill/>
        </p:spPr>
        <p:txBody>
          <a:bodyPr wrap="square" anchor="t" anchorCtr="1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前端搭建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文档撰写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TextBox 54">
            <a:extLst>
              <a:ext uri="{FF2B5EF4-FFF2-40B4-BE49-F238E27FC236}">
                <a16:creationId xmlns:a16="http://schemas.microsoft.com/office/drawing/2014/main" id="{97F3A47A-BC1D-404A-B2A6-3DCC5ECF3B71}"/>
              </a:ext>
            </a:extLst>
          </p:cNvPr>
          <p:cNvSpPr txBox="1"/>
          <p:nvPr/>
        </p:nvSpPr>
        <p:spPr>
          <a:xfrm>
            <a:off x="10195614" y="3481964"/>
            <a:ext cx="1646152" cy="998523"/>
          </a:xfrm>
          <a:prstGeom prst="rect">
            <a:avLst/>
          </a:prstGeom>
          <a:noFill/>
        </p:spPr>
        <p:txBody>
          <a:bodyPr wrap="square" anchor="t" anchorCtr="1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前端搭建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文档撰写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161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3" grpId="0" animBg="1"/>
      <p:bldP spid="14" grpId="0" animBg="1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5" grpId="0"/>
      <p:bldP spid="76" grpId="0"/>
      <p:bldP spid="77" grpId="0"/>
      <p:bldP spid="78" grpId="0"/>
      <p:bldP spid="79" grpId="0"/>
      <p:bldP spid="84" grpId="0"/>
      <p:bldP spid="85" grpId="0"/>
      <p:bldP spid="86" grpId="0"/>
      <p:bldP spid="87" grpId="0"/>
      <p:bldP spid="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">
            <a:extLst>
              <a:ext uri="{FF2B5EF4-FFF2-40B4-BE49-F238E27FC236}">
                <a16:creationId xmlns:a16="http://schemas.microsoft.com/office/drawing/2014/main" id="{A03EA2CF-2AE9-476F-9994-EC4D3117F4D9}"/>
              </a:ext>
            </a:extLst>
          </p:cNvPr>
          <p:cNvSpPr>
            <a:spLocks/>
          </p:cNvSpPr>
          <p:nvPr/>
        </p:nvSpPr>
        <p:spPr bwMode="auto">
          <a:xfrm>
            <a:off x="5805543" y="2646548"/>
            <a:ext cx="1173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CB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Freeform: Shape 4">
            <a:extLst>
              <a:ext uri="{FF2B5EF4-FFF2-40B4-BE49-F238E27FC236}">
                <a16:creationId xmlns:a16="http://schemas.microsoft.com/office/drawing/2014/main" id="{A8F5CB31-1945-489F-A55F-51C9C85D9E4E}"/>
              </a:ext>
            </a:extLst>
          </p:cNvPr>
          <p:cNvSpPr>
            <a:spLocks/>
          </p:cNvSpPr>
          <p:nvPr/>
        </p:nvSpPr>
        <p:spPr bwMode="auto">
          <a:xfrm>
            <a:off x="5805543" y="2646548"/>
            <a:ext cx="1173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CB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Freeform: Shape 5">
            <a:extLst>
              <a:ext uri="{FF2B5EF4-FFF2-40B4-BE49-F238E27FC236}">
                <a16:creationId xmlns:a16="http://schemas.microsoft.com/office/drawing/2014/main" id="{4B664728-66C6-46C7-BEEA-B92450E4E804}"/>
              </a:ext>
            </a:extLst>
          </p:cNvPr>
          <p:cNvSpPr>
            <a:spLocks/>
          </p:cNvSpPr>
          <p:nvPr/>
        </p:nvSpPr>
        <p:spPr bwMode="auto">
          <a:xfrm>
            <a:off x="6368855" y="2283891"/>
            <a:ext cx="1180610" cy="715924"/>
          </a:xfrm>
          <a:custGeom>
            <a:avLst/>
            <a:gdLst>
              <a:gd name="T0" fmla="*/ 3368 w 4436"/>
              <a:gd name="T1" fmla="*/ 1363 h 2690"/>
              <a:gd name="T2" fmla="*/ 3368 w 4436"/>
              <a:gd name="T3" fmla="*/ 1363 h 2690"/>
              <a:gd name="T4" fmla="*/ 3380 w 4436"/>
              <a:gd name="T5" fmla="*/ 1357 h 2690"/>
              <a:gd name="T6" fmla="*/ 3380 w 4436"/>
              <a:gd name="T7" fmla="*/ 1357 h 2690"/>
              <a:gd name="T8" fmla="*/ 3380 w 4436"/>
              <a:gd name="T9" fmla="*/ 1357 h 2690"/>
              <a:gd name="T10" fmla="*/ 3380 w 4436"/>
              <a:gd name="T11" fmla="*/ 1357 h 2690"/>
              <a:gd name="T12" fmla="*/ 3380 w 4436"/>
              <a:gd name="T13" fmla="*/ 1357 h 2690"/>
              <a:gd name="T14" fmla="*/ 3380 w 4436"/>
              <a:gd name="T15" fmla="*/ 1357 h 2690"/>
              <a:gd name="T16" fmla="*/ 4435 w 4436"/>
              <a:gd name="T17" fmla="*/ 0 h 2690"/>
              <a:gd name="T18" fmla="*/ 1030 w 4436"/>
              <a:gd name="T19" fmla="*/ 0 h 2690"/>
              <a:gd name="T20" fmla="*/ 598 w 4436"/>
              <a:gd name="T21" fmla="*/ 548 h 2690"/>
              <a:gd name="T22" fmla="*/ 598 w 4436"/>
              <a:gd name="T23" fmla="*/ 548 h 2690"/>
              <a:gd name="T24" fmla="*/ 0 w 4436"/>
              <a:gd name="T25" fmla="*/ 1338 h 2690"/>
              <a:gd name="T26" fmla="*/ 0 w 4436"/>
              <a:gd name="T27" fmla="*/ 1338 h 2690"/>
              <a:gd name="T28" fmla="*/ 617 w 4436"/>
              <a:gd name="T29" fmla="*/ 2115 h 2690"/>
              <a:gd name="T30" fmla="*/ 617 w 4436"/>
              <a:gd name="T31" fmla="*/ 2115 h 2690"/>
              <a:gd name="T32" fmla="*/ 1061 w 4436"/>
              <a:gd name="T33" fmla="*/ 2689 h 2690"/>
              <a:gd name="T34" fmla="*/ 4428 w 4436"/>
              <a:gd name="T35" fmla="*/ 2689 h 2690"/>
              <a:gd name="T36" fmla="*/ 3380 w 4436"/>
              <a:gd name="T37" fmla="*/ 1350 h 2690"/>
              <a:gd name="T38" fmla="*/ 4435 w 4436"/>
              <a:gd name="T39" fmla="*/ 0 h 2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436" h="2690">
                <a:moveTo>
                  <a:pt x="3368" y="1363"/>
                </a:moveTo>
                <a:lnTo>
                  <a:pt x="3368" y="1363"/>
                </a:lnTo>
                <a:close/>
                <a:moveTo>
                  <a:pt x="3380" y="1357"/>
                </a:moveTo>
                <a:lnTo>
                  <a:pt x="3380" y="1357"/>
                </a:lnTo>
                <a:close/>
                <a:moveTo>
                  <a:pt x="3380" y="1357"/>
                </a:moveTo>
                <a:lnTo>
                  <a:pt x="3380" y="1357"/>
                </a:lnTo>
                <a:close/>
                <a:moveTo>
                  <a:pt x="3380" y="1357"/>
                </a:moveTo>
                <a:lnTo>
                  <a:pt x="3380" y="1357"/>
                </a:lnTo>
                <a:close/>
                <a:moveTo>
                  <a:pt x="4435" y="0"/>
                </a:moveTo>
                <a:lnTo>
                  <a:pt x="1030" y="0"/>
                </a:lnTo>
                <a:lnTo>
                  <a:pt x="598" y="548"/>
                </a:lnTo>
                <a:lnTo>
                  <a:pt x="598" y="548"/>
                </a:lnTo>
                <a:lnTo>
                  <a:pt x="0" y="1338"/>
                </a:lnTo>
                <a:lnTo>
                  <a:pt x="0" y="1338"/>
                </a:lnTo>
                <a:lnTo>
                  <a:pt x="617" y="2115"/>
                </a:lnTo>
                <a:lnTo>
                  <a:pt x="617" y="2115"/>
                </a:lnTo>
                <a:lnTo>
                  <a:pt x="1061" y="2689"/>
                </a:lnTo>
                <a:lnTo>
                  <a:pt x="4428" y="2689"/>
                </a:lnTo>
                <a:lnTo>
                  <a:pt x="3380" y="1350"/>
                </a:lnTo>
                <a:lnTo>
                  <a:pt x="4435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Freeform: Shape 6">
            <a:extLst>
              <a:ext uri="{FF2B5EF4-FFF2-40B4-BE49-F238E27FC236}">
                <a16:creationId xmlns:a16="http://schemas.microsoft.com/office/drawing/2014/main" id="{F6ACDB19-6D25-4D6A-A5D5-96DF4531E0B4}"/>
              </a:ext>
            </a:extLst>
          </p:cNvPr>
          <p:cNvSpPr>
            <a:spLocks/>
          </p:cNvSpPr>
          <p:nvPr/>
        </p:nvSpPr>
        <p:spPr bwMode="auto">
          <a:xfrm>
            <a:off x="6088373" y="2999815"/>
            <a:ext cx="758126" cy="255855"/>
          </a:xfrm>
          <a:custGeom>
            <a:avLst/>
            <a:gdLst>
              <a:gd name="T0" fmla="*/ 2115 w 2850"/>
              <a:gd name="T1" fmla="*/ 0 h 963"/>
              <a:gd name="T2" fmla="*/ 6 w 2850"/>
              <a:gd name="T3" fmla="*/ 0 h 963"/>
              <a:gd name="T4" fmla="*/ 0 w 2850"/>
              <a:gd name="T5" fmla="*/ 6 h 963"/>
              <a:gd name="T6" fmla="*/ 745 w 2850"/>
              <a:gd name="T7" fmla="*/ 962 h 963"/>
              <a:gd name="T8" fmla="*/ 2849 w 2850"/>
              <a:gd name="T9" fmla="*/ 962 h 963"/>
              <a:gd name="T10" fmla="*/ 2115 w 2850"/>
              <a:gd name="T11" fmla="*/ 0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0" h="963">
                <a:moveTo>
                  <a:pt x="2115" y="0"/>
                </a:moveTo>
                <a:lnTo>
                  <a:pt x="6" y="0"/>
                </a:lnTo>
                <a:lnTo>
                  <a:pt x="0" y="6"/>
                </a:lnTo>
                <a:lnTo>
                  <a:pt x="745" y="962"/>
                </a:lnTo>
                <a:lnTo>
                  <a:pt x="2849" y="962"/>
                </a:lnTo>
                <a:lnTo>
                  <a:pt x="2115" y="0"/>
                </a:lnTo>
              </a:path>
            </a:pathLst>
          </a:custGeom>
          <a:solidFill>
            <a:srgbClr val="FAA7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Freeform: Shape 7">
            <a:extLst>
              <a:ext uri="{FF2B5EF4-FFF2-40B4-BE49-F238E27FC236}">
                <a16:creationId xmlns:a16="http://schemas.microsoft.com/office/drawing/2014/main" id="{B4BA21C1-0A6E-40C5-AE45-2F863943DCDE}"/>
              </a:ext>
            </a:extLst>
          </p:cNvPr>
          <p:cNvSpPr>
            <a:spLocks/>
          </p:cNvSpPr>
          <p:nvPr/>
        </p:nvSpPr>
        <p:spPr bwMode="auto">
          <a:xfrm>
            <a:off x="6088373" y="2999815"/>
            <a:ext cx="758126" cy="255855"/>
          </a:xfrm>
          <a:custGeom>
            <a:avLst/>
            <a:gdLst>
              <a:gd name="T0" fmla="*/ 2115 w 2850"/>
              <a:gd name="T1" fmla="*/ 0 h 963"/>
              <a:gd name="T2" fmla="*/ 6 w 2850"/>
              <a:gd name="T3" fmla="*/ 0 h 963"/>
              <a:gd name="T4" fmla="*/ 0 w 2850"/>
              <a:gd name="T5" fmla="*/ 6 h 963"/>
              <a:gd name="T6" fmla="*/ 745 w 2850"/>
              <a:gd name="T7" fmla="*/ 962 h 963"/>
              <a:gd name="T8" fmla="*/ 2849 w 2850"/>
              <a:gd name="T9" fmla="*/ 962 h 963"/>
              <a:gd name="T10" fmla="*/ 2115 w 2850"/>
              <a:gd name="T11" fmla="*/ 0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0" h="963">
                <a:moveTo>
                  <a:pt x="2115" y="0"/>
                </a:moveTo>
                <a:lnTo>
                  <a:pt x="6" y="0"/>
                </a:lnTo>
                <a:lnTo>
                  <a:pt x="0" y="6"/>
                </a:lnTo>
                <a:lnTo>
                  <a:pt x="745" y="962"/>
                </a:lnTo>
                <a:lnTo>
                  <a:pt x="2849" y="962"/>
                </a:lnTo>
                <a:lnTo>
                  <a:pt x="2115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Freeform: Shape 8">
            <a:extLst>
              <a:ext uri="{FF2B5EF4-FFF2-40B4-BE49-F238E27FC236}">
                <a16:creationId xmlns:a16="http://schemas.microsoft.com/office/drawing/2014/main" id="{74A0841C-6B6F-40FD-B752-716B53690666}"/>
              </a:ext>
            </a:extLst>
          </p:cNvPr>
          <p:cNvSpPr>
            <a:spLocks/>
          </p:cNvSpPr>
          <p:nvPr/>
        </p:nvSpPr>
        <p:spPr bwMode="auto">
          <a:xfrm>
            <a:off x="6089546" y="2640680"/>
            <a:ext cx="560966" cy="360309"/>
          </a:xfrm>
          <a:custGeom>
            <a:avLst/>
            <a:gdLst>
              <a:gd name="T0" fmla="*/ 1048 w 2110"/>
              <a:gd name="T1" fmla="*/ 0 h 1352"/>
              <a:gd name="T2" fmla="*/ 1035 w 2110"/>
              <a:gd name="T3" fmla="*/ 12 h 1352"/>
              <a:gd name="T4" fmla="*/ 0 w 2110"/>
              <a:gd name="T5" fmla="*/ 1351 h 1352"/>
              <a:gd name="T6" fmla="*/ 2109 w 2110"/>
              <a:gd name="T7" fmla="*/ 1351 h 1352"/>
              <a:gd name="T8" fmla="*/ 1665 w 2110"/>
              <a:gd name="T9" fmla="*/ 777 h 1352"/>
              <a:gd name="T10" fmla="*/ 1665 w 2110"/>
              <a:gd name="T11" fmla="*/ 777 h 1352"/>
              <a:gd name="T12" fmla="*/ 1048 w 2110"/>
              <a:gd name="T13" fmla="*/ 0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10" h="1352">
                <a:moveTo>
                  <a:pt x="1048" y="0"/>
                </a:moveTo>
                <a:lnTo>
                  <a:pt x="1035" y="12"/>
                </a:lnTo>
                <a:lnTo>
                  <a:pt x="0" y="1351"/>
                </a:lnTo>
                <a:lnTo>
                  <a:pt x="2109" y="1351"/>
                </a:lnTo>
                <a:lnTo>
                  <a:pt x="1665" y="777"/>
                </a:lnTo>
                <a:lnTo>
                  <a:pt x="1665" y="777"/>
                </a:lnTo>
                <a:lnTo>
                  <a:pt x="1048" y="0"/>
                </a:lnTo>
              </a:path>
            </a:pathLst>
          </a:custGeom>
          <a:solidFill>
            <a:srgbClr val="F89A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Freeform: Shape 9">
            <a:extLst>
              <a:ext uri="{FF2B5EF4-FFF2-40B4-BE49-F238E27FC236}">
                <a16:creationId xmlns:a16="http://schemas.microsoft.com/office/drawing/2014/main" id="{1A8F0F29-A4B2-48F9-93B2-F3DF4CFA70DA}"/>
              </a:ext>
            </a:extLst>
          </p:cNvPr>
          <p:cNvSpPr>
            <a:spLocks/>
          </p:cNvSpPr>
          <p:nvPr/>
        </p:nvSpPr>
        <p:spPr bwMode="auto">
          <a:xfrm>
            <a:off x="6089546" y="2640680"/>
            <a:ext cx="560966" cy="360309"/>
          </a:xfrm>
          <a:custGeom>
            <a:avLst/>
            <a:gdLst>
              <a:gd name="T0" fmla="*/ 1048 w 2110"/>
              <a:gd name="T1" fmla="*/ 0 h 1352"/>
              <a:gd name="T2" fmla="*/ 1035 w 2110"/>
              <a:gd name="T3" fmla="*/ 12 h 1352"/>
              <a:gd name="T4" fmla="*/ 0 w 2110"/>
              <a:gd name="T5" fmla="*/ 1351 h 1352"/>
              <a:gd name="T6" fmla="*/ 2109 w 2110"/>
              <a:gd name="T7" fmla="*/ 1351 h 1352"/>
              <a:gd name="T8" fmla="*/ 1665 w 2110"/>
              <a:gd name="T9" fmla="*/ 777 h 1352"/>
              <a:gd name="T10" fmla="*/ 1665 w 2110"/>
              <a:gd name="T11" fmla="*/ 777 h 1352"/>
              <a:gd name="T12" fmla="*/ 1048 w 2110"/>
              <a:gd name="T13" fmla="*/ 0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10" h="1352">
                <a:moveTo>
                  <a:pt x="1048" y="0"/>
                </a:moveTo>
                <a:lnTo>
                  <a:pt x="1035" y="12"/>
                </a:lnTo>
                <a:lnTo>
                  <a:pt x="0" y="1351"/>
                </a:lnTo>
                <a:lnTo>
                  <a:pt x="2109" y="1351"/>
                </a:lnTo>
                <a:lnTo>
                  <a:pt x="1665" y="777"/>
                </a:lnTo>
                <a:lnTo>
                  <a:pt x="1665" y="777"/>
                </a:lnTo>
                <a:lnTo>
                  <a:pt x="1048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Freeform: Shape 10">
            <a:extLst>
              <a:ext uri="{FF2B5EF4-FFF2-40B4-BE49-F238E27FC236}">
                <a16:creationId xmlns:a16="http://schemas.microsoft.com/office/drawing/2014/main" id="{F6AE8657-A4C9-4004-9776-9A146B53BBBC}"/>
              </a:ext>
            </a:extLst>
          </p:cNvPr>
          <p:cNvSpPr>
            <a:spLocks/>
          </p:cNvSpPr>
          <p:nvPr/>
        </p:nvSpPr>
        <p:spPr bwMode="auto">
          <a:xfrm>
            <a:off x="5805542" y="2029210"/>
            <a:ext cx="1037435" cy="976473"/>
          </a:xfrm>
          <a:custGeom>
            <a:avLst/>
            <a:gdLst>
              <a:gd name="T0" fmla="*/ 12 w 3898"/>
              <a:gd name="T1" fmla="*/ 2314 h 3671"/>
              <a:gd name="T2" fmla="*/ 12 w 3898"/>
              <a:gd name="T3" fmla="*/ 2314 h 3671"/>
              <a:gd name="T4" fmla="*/ 12 w 3898"/>
              <a:gd name="T5" fmla="*/ 2314 h 3671"/>
              <a:gd name="T6" fmla="*/ 12 w 3898"/>
              <a:gd name="T7" fmla="*/ 2314 h 3671"/>
              <a:gd name="T8" fmla="*/ 3897 w 3898"/>
              <a:gd name="T9" fmla="*/ 0 h 3671"/>
              <a:gd name="T10" fmla="*/ 1794 w 3898"/>
              <a:gd name="T11" fmla="*/ 0 h 3671"/>
              <a:gd name="T12" fmla="*/ 0 w 3898"/>
              <a:gd name="T13" fmla="*/ 2314 h 3671"/>
              <a:gd name="T14" fmla="*/ 0 w 3898"/>
              <a:gd name="T15" fmla="*/ 2314 h 3671"/>
              <a:gd name="T16" fmla="*/ 1049 w 3898"/>
              <a:gd name="T17" fmla="*/ 3670 h 3671"/>
              <a:gd name="T18" fmla="*/ 1061 w 3898"/>
              <a:gd name="T19" fmla="*/ 3652 h 3671"/>
              <a:gd name="T20" fmla="*/ 12 w 3898"/>
              <a:gd name="T21" fmla="*/ 2307 h 3671"/>
              <a:gd name="T22" fmla="*/ 12 w 3898"/>
              <a:gd name="T23" fmla="*/ 2307 h 3671"/>
              <a:gd name="T24" fmla="*/ 12 w 3898"/>
              <a:gd name="T25" fmla="*/ 2307 h 3671"/>
              <a:gd name="T26" fmla="*/ 12 w 3898"/>
              <a:gd name="T27" fmla="*/ 2307 h 3671"/>
              <a:gd name="T28" fmla="*/ 12 w 3898"/>
              <a:gd name="T29" fmla="*/ 2307 h 3671"/>
              <a:gd name="T30" fmla="*/ 12 w 3898"/>
              <a:gd name="T31" fmla="*/ 2307 h 3671"/>
              <a:gd name="T32" fmla="*/ 666 w 3898"/>
              <a:gd name="T33" fmla="*/ 1468 h 3671"/>
              <a:gd name="T34" fmla="*/ 1067 w 3898"/>
              <a:gd name="T35" fmla="*/ 957 h 3671"/>
              <a:gd name="T36" fmla="*/ 1067 w 3898"/>
              <a:gd name="T37" fmla="*/ 957 h 3671"/>
              <a:gd name="T38" fmla="*/ 3145 w 3898"/>
              <a:gd name="T39" fmla="*/ 957 h 3671"/>
              <a:gd name="T40" fmla="*/ 3897 w 3898"/>
              <a:gd name="T41" fmla="*/ 0 h 3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898" h="3671">
                <a:moveTo>
                  <a:pt x="12" y="2314"/>
                </a:moveTo>
                <a:lnTo>
                  <a:pt x="12" y="2314"/>
                </a:lnTo>
                <a:close/>
                <a:moveTo>
                  <a:pt x="12" y="2314"/>
                </a:moveTo>
                <a:lnTo>
                  <a:pt x="12" y="2314"/>
                </a:lnTo>
                <a:close/>
                <a:moveTo>
                  <a:pt x="3897" y="0"/>
                </a:moveTo>
                <a:lnTo>
                  <a:pt x="1794" y="0"/>
                </a:lnTo>
                <a:lnTo>
                  <a:pt x="0" y="2314"/>
                </a:lnTo>
                <a:lnTo>
                  <a:pt x="0" y="2314"/>
                </a:lnTo>
                <a:lnTo>
                  <a:pt x="1049" y="3670"/>
                </a:lnTo>
                <a:lnTo>
                  <a:pt x="1061" y="3652"/>
                </a:lnTo>
                <a:lnTo>
                  <a:pt x="12" y="2307"/>
                </a:lnTo>
                <a:lnTo>
                  <a:pt x="12" y="2307"/>
                </a:lnTo>
                <a:lnTo>
                  <a:pt x="12" y="2307"/>
                </a:lnTo>
                <a:lnTo>
                  <a:pt x="12" y="2307"/>
                </a:lnTo>
                <a:lnTo>
                  <a:pt x="12" y="2307"/>
                </a:lnTo>
                <a:lnTo>
                  <a:pt x="12" y="2307"/>
                </a:lnTo>
                <a:lnTo>
                  <a:pt x="666" y="1468"/>
                </a:lnTo>
                <a:lnTo>
                  <a:pt x="1067" y="957"/>
                </a:lnTo>
                <a:lnTo>
                  <a:pt x="1067" y="957"/>
                </a:lnTo>
                <a:lnTo>
                  <a:pt x="3145" y="957"/>
                </a:lnTo>
                <a:lnTo>
                  <a:pt x="3897" y="0"/>
                </a:lnTo>
                <a:close/>
              </a:path>
            </a:pathLst>
          </a:custGeom>
          <a:solidFill>
            <a:srgbClr val="FAA7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Freeform: Shape 11">
            <a:extLst>
              <a:ext uri="{FF2B5EF4-FFF2-40B4-BE49-F238E27FC236}">
                <a16:creationId xmlns:a16="http://schemas.microsoft.com/office/drawing/2014/main" id="{558B18A2-D722-4B69-8A86-780306AE9451}"/>
              </a:ext>
            </a:extLst>
          </p:cNvPr>
          <p:cNvSpPr>
            <a:spLocks/>
          </p:cNvSpPr>
          <p:nvPr/>
        </p:nvSpPr>
        <p:spPr bwMode="auto">
          <a:xfrm>
            <a:off x="5809063" y="2645374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AA7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Freeform: Shape 12">
            <a:extLst>
              <a:ext uri="{FF2B5EF4-FFF2-40B4-BE49-F238E27FC236}">
                <a16:creationId xmlns:a16="http://schemas.microsoft.com/office/drawing/2014/main" id="{3B03CBDF-FFFE-499C-9193-DBB220CE3119}"/>
              </a:ext>
            </a:extLst>
          </p:cNvPr>
          <p:cNvSpPr>
            <a:spLocks/>
          </p:cNvSpPr>
          <p:nvPr/>
        </p:nvSpPr>
        <p:spPr bwMode="auto">
          <a:xfrm>
            <a:off x="5809063" y="2645374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AA7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2" name="Freeform: Shape 13">
            <a:extLst>
              <a:ext uri="{FF2B5EF4-FFF2-40B4-BE49-F238E27FC236}">
                <a16:creationId xmlns:a16="http://schemas.microsoft.com/office/drawing/2014/main" id="{5E040BE2-B74A-49F6-967B-9DBC0B361774}"/>
              </a:ext>
            </a:extLst>
          </p:cNvPr>
          <p:cNvSpPr>
            <a:spLocks/>
          </p:cNvSpPr>
          <p:nvPr/>
        </p:nvSpPr>
        <p:spPr bwMode="auto">
          <a:xfrm>
            <a:off x="5805542" y="2029210"/>
            <a:ext cx="1037435" cy="976473"/>
          </a:xfrm>
          <a:custGeom>
            <a:avLst/>
            <a:gdLst>
              <a:gd name="T0" fmla="*/ 3897 w 3898"/>
              <a:gd name="T1" fmla="*/ 0 h 3671"/>
              <a:gd name="T2" fmla="*/ 1794 w 3898"/>
              <a:gd name="T3" fmla="*/ 0 h 3671"/>
              <a:gd name="T4" fmla="*/ 0 w 3898"/>
              <a:gd name="T5" fmla="*/ 2314 h 3671"/>
              <a:gd name="T6" fmla="*/ 0 w 3898"/>
              <a:gd name="T7" fmla="*/ 2314 h 3671"/>
              <a:gd name="T8" fmla="*/ 1049 w 3898"/>
              <a:gd name="T9" fmla="*/ 3670 h 3671"/>
              <a:gd name="T10" fmla="*/ 1061 w 3898"/>
              <a:gd name="T11" fmla="*/ 3652 h 3671"/>
              <a:gd name="T12" fmla="*/ 12 w 3898"/>
              <a:gd name="T13" fmla="*/ 2307 h 3671"/>
              <a:gd name="T14" fmla="*/ 12 w 3898"/>
              <a:gd name="T15" fmla="*/ 2307 h 3671"/>
              <a:gd name="T16" fmla="*/ 12 w 3898"/>
              <a:gd name="T17" fmla="*/ 2307 h 3671"/>
              <a:gd name="T18" fmla="*/ 12 w 3898"/>
              <a:gd name="T19" fmla="*/ 2307 h 3671"/>
              <a:gd name="T20" fmla="*/ 12 w 3898"/>
              <a:gd name="T21" fmla="*/ 2307 h 3671"/>
              <a:gd name="T22" fmla="*/ 12 w 3898"/>
              <a:gd name="T23" fmla="*/ 2307 h 3671"/>
              <a:gd name="T24" fmla="*/ 666 w 3898"/>
              <a:gd name="T25" fmla="*/ 1468 h 3671"/>
              <a:gd name="T26" fmla="*/ 1067 w 3898"/>
              <a:gd name="T27" fmla="*/ 957 h 3671"/>
              <a:gd name="T28" fmla="*/ 1067 w 3898"/>
              <a:gd name="T29" fmla="*/ 957 h 3671"/>
              <a:gd name="T30" fmla="*/ 3145 w 3898"/>
              <a:gd name="T31" fmla="*/ 957 h 3671"/>
              <a:gd name="T32" fmla="*/ 3897 w 3898"/>
              <a:gd name="T33" fmla="*/ 0 h 3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898" h="3671">
                <a:moveTo>
                  <a:pt x="3897" y="0"/>
                </a:moveTo>
                <a:lnTo>
                  <a:pt x="1794" y="0"/>
                </a:lnTo>
                <a:lnTo>
                  <a:pt x="0" y="2314"/>
                </a:lnTo>
                <a:lnTo>
                  <a:pt x="0" y="2314"/>
                </a:lnTo>
                <a:lnTo>
                  <a:pt x="1049" y="3670"/>
                </a:lnTo>
                <a:lnTo>
                  <a:pt x="1061" y="3652"/>
                </a:lnTo>
                <a:lnTo>
                  <a:pt x="12" y="2307"/>
                </a:lnTo>
                <a:lnTo>
                  <a:pt x="12" y="2307"/>
                </a:lnTo>
                <a:lnTo>
                  <a:pt x="12" y="2307"/>
                </a:lnTo>
                <a:lnTo>
                  <a:pt x="12" y="2307"/>
                </a:lnTo>
                <a:lnTo>
                  <a:pt x="12" y="2307"/>
                </a:lnTo>
                <a:lnTo>
                  <a:pt x="12" y="2307"/>
                </a:lnTo>
                <a:lnTo>
                  <a:pt x="666" y="1468"/>
                </a:lnTo>
                <a:lnTo>
                  <a:pt x="1067" y="957"/>
                </a:lnTo>
                <a:lnTo>
                  <a:pt x="1067" y="957"/>
                </a:lnTo>
                <a:lnTo>
                  <a:pt x="3145" y="957"/>
                </a:lnTo>
                <a:lnTo>
                  <a:pt x="389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" name="Freeform: Shape 14">
            <a:extLst>
              <a:ext uri="{FF2B5EF4-FFF2-40B4-BE49-F238E27FC236}">
                <a16:creationId xmlns:a16="http://schemas.microsoft.com/office/drawing/2014/main" id="{8A631FCE-599A-4F1E-9AAB-3E960D3D070B}"/>
              </a:ext>
            </a:extLst>
          </p:cNvPr>
          <p:cNvSpPr>
            <a:spLocks/>
          </p:cNvSpPr>
          <p:nvPr/>
        </p:nvSpPr>
        <p:spPr bwMode="auto">
          <a:xfrm>
            <a:off x="5809063" y="2283891"/>
            <a:ext cx="834408" cy="359136"/>
          </a:xfrm>
          <a:custGeom>
            <a:avLst/>
            <a:gdLst>
              <a:gd name="T0" fmla="*/ 654 w 3134"/>
              <a:gd name="T1" fmla="*/ 511 h 1351"/>
              <a:gd name="T2" fmla="*/ 0 w 3134"/>
              <a:gd name="T3" fmla="*/ 1350 h 1351"/>
              <a:gd name="T4" fmla="*/ 0 w 3134"/>
              <a:gd name="T5" fmla="*/ 1350 h 1351"/>
              <a:gd name="T6" fmla="*/ 654 w 3134"/>
              <a:gd name="T7" fmla="*/ 511 h 1351"/>
              <a:gd name="T8" fmla="*/ 3133 w 3134"/>
              <a:gd name="T9" fmla="*/ 0 h 1351"/>
              <a:gd name="T10" fmla="*/ 1055 w 3134"/>
              <a:gd name="T11" fmla="*/ 0 h 1351"/>
              <a:gd name="T12" fmla="*/ 2103 w 3134"/>
              <a:gd name="T13" fmla="*/ 1338 h 1351"/>
              <a:gd name="T14" fmla="*/ 2701 w 3134"/>
              <a:gd name="T15" fmla="*/ 548 h 1351"/>
              <a:gd name="T16" fmla="*/ 2701 w 3134"/>
              <a:gd name="T17" fmla="*/ 548 h 1351"/>
              <a:gd name="T18" fmla="*/ 3133 w 3134"/>
              <a:gd name="T19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34" h="1351">
                <a:moveTo>
                  <a:pt x="654" y="511"/>
                </a:moveTo>
                <a:lnTo>
                  <a:pt x="0" y="1350"/>
                </a:lnTo>
                <a:lnTo>
                  <a:pt x="0" y="1350"/>
                </a:lnTo>
                <a:lnTo>
                  <a:pt x="654" y="511"/>
                </a:lnTo>
                <a:close/>
                <a:moveTo>
                  <a:pt x="3133" y="0"/>
                </a:moveTo>
                <a:lnTo>
                  <a:pt x="1055" y="0"/>
                </a:lnTo>
                <a:lnTo>
                  <a:pt x="2103" y="1338"/>
                </a:lnTo>
                <a:lnTo>
                  <a:pt x="2701" y="548"/>
                </a:lnTo>
                <a:lnTo>
                  <a:pt x="2701" y="548"/>
                </a:lnTo>
                <a:lnTo>
                  <a:pt x="3133" y="0"/>
                </a:lnTo>
                <a:close/>
              </a:path>
            </a:pathLst>
          </a:custGeom>
          <a:solidFill>
            <a:srgbClr val="F89A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" name="Freeform: Shape 15">
            <a:extLst>
              <a:ext uri="{FF2B5EF4-FFF2-40B4-BE49-F238E27FC236}">
                <a16:creationId xmlns:a16="http://schemas.microsoft.com/office/drawing/2014/main" id="{2C342CA3-0FDA-4DFE-8B59-B7231EB22EFB}"/>
              </a:ext>
            </a:extLst>
          </p:cNvPr>
          <p:cNvSpPr>
            <a:spLocks/>
          </p:cNvSpPr>
          <p:nvPr/>
        </p:nvSpPr>
        <p:spPr bwMode="auto">
          <a:xfrm>
            <a:off x="5809063" y="2420034"/>
            <a:ext cx="174862" cy="222993"/>
          </a:xfrm>
          <a:custGeom>
            <a:avLst/>
            <a:gdLst>
              <a:gd name="T0" fmla="*/ 654 w 655"/>
              <a:gd name="T1" fmla="*/ 0 h 840"/>
              <a:gd name="T2" fmla="*/ 0 w 655"/>
              <a:gd name="T3" fmla="*/ 839 h 840"/>
              <a:gd name="T4" fmla="*/ 0 w 655"/>
              <a:gd name="T5" fmla="*/ 839 h 840"/>
              <a:gd name="T6" fmla="*/ 654 w 655"/>
              <a:gd name="T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5" h="840">
                <a:moveTo>
                  <a:pt x="654" y="0"/>
                </a:moveTo>
                <a:lnTo>
                  <a:pt x="0" y="839"/>
                </a:lnTo>
                <a:lnTo>
                  <a:pt x="0" y="839"/>
                </a:lnTo>
                <a:lnTo>
                  <a:pt x="654" y="0"/>
                </a:lnTo>
              </a:path>
            </a:pathLst>
          </a:custGeom>
          <a:solidFill>
            <a:srgbClr val="F89A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5" name="Freeform: Shape 16">
            <a:extLst>
              <a:ext uri="{FF2B5EF4-FFF2-40B4-BE49-F238E27FC236}">
                <a16:creationId xmlns:a16="http://schemas.microsoft.com/office/drawing/2014/main" id="{027E80B8-5D9F-4453-A850-350EFBB7C448}"/>
              </a:ext>
            </a:extLst>
          </p:cNvPr>
          <p:cNvSpPr>
            <a:spLocks/>
          </p:cNvSpPr>
          <p:nvPr/>
        </p:nvSpPr>
        <p:spPr bwMode="auto">
          <a:xfrm>
            <a:off x="6089546" y="2283891"/>
            <a:ext cx="552750" cy="356788"/>
          </a:xfrm>
          <a:custGeom>
            <a:avLst/>
            <a:gdLst>
              <a:gd name="T0" fmla="*/ 2078 w 2079"/>
              <a:gd name="T1" fmla="*/ 0 h 1339"/>
              <a:gd name="T2" fmla="*/ 0 w 2079"/>
              <a:gd name="T3" fmla="*/ 0 h 1339"/>
              <a:gd name="T4" fmla="*/ 1048 w 2079"/>
              <a:gd name="T5" fmla="*/ 1338 h 1339"/>
              <a:gd name="T6" fmla="*/ 1646 w 2079"/>
              <a:gd name="T7" fmla="*/ 548 h 1339"/>
              <a:gd name="T8" fmla="*/ 1646 w 2079"/>
              <a:gd name="T9" fmla="*/ 548 h 1339"/>
              <a:gd name="T10" fmla="*/ 2078 w 2079"/>
              <a:gd name="T11" fmla="*/ 0 h 1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9" h="1339">
                <a:moveTo>
                  <a:pt x="2078" y="0"/>
                </a:moveTo>
                <a:lnTo>
                  <a:pt x="0" y="0"/>
                </a:lnTo>
                <a:lnTo>
                  <a:pt x="1048" y="1338"/>
                </a:lnTo>
                <a:lnTo>
                  <a:pt x="1646" y="548"/>
                </a:lnTo>
                <a:lnTo>
                  <a:pt x="1646" y="548"/>
                </a:lnTo>
                <a:lnTo>
                  <a:pt x="2078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6" name="Freeform: Shape 17">
            <a:extLst>
              <a:ext uri="{FF2B5EF4-FFF2-40B4-BE49-F238E27FC236}">
                <a16:creationId xmlns:a16="http://schemas.microsoft.com/office/drawing/2014/main" id="{A8FC52A3-BA88-488A-8F0B-62FAAFDC7681}"/>
              </a:ext>
            </a:extLst>
          </p:cNvPr>
          <p:cNvSpPr>
            <a:spLocks/>
          </p:cNvSpPr>
          <p:nvPr/>
        </p:nvSpPr>
        <p:spPr bwMode="auto">
          <a:xfrm>
            <a:off x="5809063" y="2645374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A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7" name="Freeform: Shape 18">
            <a:extLst>
              <a:ext uri="{FF2B5EF4-FFF2-40B4-BE49-F238E27FC236}">
                <a16:creationId xmlns:a16="http://schemas.microsoft.com/office/drawing/2014/main" id="{FF436E03-691F-4C9A-9355-1D11FF05B141}"/>
              </a:ext>
            </a:extLst>
          </p:cNvPr>
          <p:cNvSpPr>
            <a:spLocks/>
          </p:cNvSpPr>
          <p:nvPr/>
        </p:nvSpPr>
        <p:spPr bwMode="auto">
          <a:xfrm>
            <a:off x="5809063" y="2645374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A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" name="Freeform: Shape 19">
            <a:extLst>
              <a:ext uri="{FF2B5EF4-FFF2-40B4-BE49-F238E27FC236}">
                <a16:creationId xmlns:a16="http://schemas.microsoft.com/office/drawing/2014/main" id="{5E89F817-CB93-4B4F-9EA8-9CCCC07E881B}"/>
              </a:ext>
            </a:extLst>
          </p:cNvPr>
          <p:cNvSpPr>
            <a:spLocks/>
          </p:cNvSpPr>
          <p:nvPr/>
        </p:nvSpPr>
        <p:spPr bwMode="auto">
          <a:xfrm>
            <a:off x="5809063" y="2645374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A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" name="Freeform: Shape 20">
            <a:extLst>
              <a:ext uri="{FF2B5EF4-FFF2-40B4-BE49-F238E27FC236}">
                <a16:creationId xmlns:a16="http://schemas.microsoft.com/office/drawing/2014/main" id="{75E60282-02D8-44A2-B721-4AF2D95FA798}"/>
              </a:ext>
            </a:extLst>
          </p:cNvPr>
          <p:cNvSpPr>
            <a:spLocks/>
          </p:cNvSpPr>
          <p:nvPr/>
        </p:nvSpPr>
        <p:spPr bwMode="auto">
          <a:xfrm>
            <a:off x="5809063" y="2645374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A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" name="Freeform: Shape 21">
            <a:extLst>
              <a:ext uri="{FF2B5EF4-FFF2-40B4-BE49-F238E27FC236}">
                <a16:creationId xmlns:a16="http://schemas.microsoft.com/office/drawing/2014/main" id="{D0B86DE4-1FB7-4578-A195-9DF3E5E78B50}"/>
              </a:ext>
            </a:extLst>
          </p:cNvPr>
          <p:cNvSpPr>
            <a:spLocks/>
          </p:cNvSpPr>
          <p:nvPr/>
        </p:nvSpPr>
        <p:spPr bwMode="auto">
          <a:xfrm>
            <a:off x="5809063" y="2283891"/>
            <a:ext cx="280483" cy="717098"/>
          </a:xfrm>
          <a:custGeom>
            <a:avLst/>
            <a:gdLst>
              <a:gd name="T0" fmla="*/ 0 w 1056"/>
              <a:gd name="T1" fmla="*/ 1350 h 2696"/>
              <a:gd name="T2" fmla="*/ 0 w 1056"/>
              <a:gd name="T3" fmla="*/ 1350 h 2696"/>
              <a:gd name="T4" fmla="*/ 1049 w 1056"/>
              <a:gd name="T5" fmla="*/ 2695 h 2696"/>
              <a:gd name="T6" fmla="*/ 1055 w 1056"/>
              <a:gd name="T7" fmla="*/ 2689 h 2696"/>
              <a:gd name="T8" fmla="*/ 1049 w 1056"/>
              <a:gd name="T9" fmla="*/ 2689 h 2696"/>
              <a:gd name="T10" fmla="*/ 0 w 1056"/>
              <a:gd name="T11" fmla="*/ 1350 h 2696"/>
              <a:gd name="T12" fmla="*/ 1055 w 1056"/>
              <a:gd name="T13" fmla="*/ 0 h 2696"/>
              <a:gd name="T14" fmla="*/ 654 w 1056"/>
              <a:gd name="T15" fmla="*/ 511 h 2696"/>
              <a:gd name="T16" fmla="*/ 1055 w 1056"/>
              <a:gd name="T17" fmla="*/ 0 h 2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6" h="2696">
                <a:moveTo>
                  <a:pt x="0" y="1350"/>
                </a:moveTo>
                <a:lnTo>
                  <a:pt x="0" y="1350"/>
                </a:lnTo>
                <a:lnTo>
                  <a:pt x="1049" y="2695"/>
                </a:lnTo>
                <a:lnTo>
                  <a:pt x="1055" y="2689"/>
                </a:lnTo>
                <a:lnTo>
                  <a:pt x="1049" y="2689"/>
                </a:lnTo>
                <a:lnTo>
                  <a:pt x="0" y="1350"/>
                </a:lnTo>
                <a:close/>
                <a:moveTo>
                  <a:pt x="1055" y="0"/>
                </a:moveTo>
                <a:lnTo>
                  <a:pt x="654" y="511"/>
                </a:lnTo>
                <a:lnTo>
                  <a:pt x="1055" y="0"/>
                </a:lnTo>
                <a:close/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" name="Freeform: Shape 22">
            <a:extLst>
              <a:ext uri="{FF2B5EF4-FFF2-40B4-BE49-F238E27FC236}">
                <a16:creationId xmlns:a16="http://schemas.microsoft.com/office/drawing/2014/main" id="{93CCF542-9F5F-432E-8C42-A7E6153354C5}"/>
              </a:ext>
            </a:extLst>
          </p:cNvPr>
          <p:cNvSpPr>
            <a:spLocks/>
          </p:cNvSpPr>
          <p:nvPr/>
        </p:nvSpPr>
        <p:spPr bwMode="auto">
          <a:xfrm>
            <a:off x="5809063" y="2643026"/>
            <a:ext cx="280483" cy="357962"/>
          </a:xfrm>
          <a:custGeom>
            <a:avLst/>
            <a:gdLst>
              <a:gd name="T0" fmla="*/ 0 w 1056"/>
              <a:gd name="T1" fmla="*/ 0 h 1346"/>
              <a:gd name="T2" fmla="*/ 0 w 1056"/>
              <a:gd name="T3" fmla="*/ 0 h 1346"/>
              <a:gd name="T4" fmla="*/ 1049 w 1056"/>
              <a:gd name="T5" fmla="*/ 1345 h 1346"/>
              <a:gd name="T6" fmla="*/ 1055 w 1056"/>
              <a:gd name="T7" fmla="*/ 1339 h 1346"/>
              <a:gd name="T8" fmla="*/ 1049 w 1056"/>
              <a:gd name="T9" fmla="*/ 1339 h 1346"/>
              <a:gd name="T10" fmla="*/ 0 w 1056"/>
              <a:gd name="T11" fmla="*/ 0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6" h="1346">
                <a:moveTo>
                  <a:pt x="0" y="0"/>
                </a:moveTo>
                <a:lnTo>
                  <a:pt x="0" y="0"/>
                </a:lnTo>
                <a:lnTo>
                  <a:pt x="1049" y="1345"/>
                </a:lnTo>
                <a:lnTo>
                  <a:pt x="1055" y="1339"/>
                </a:lnTo>
                <a:lnTo>
                  <a:pt x="1049" y="1339"/>
                </a:ln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2" name="Freeform: Shape 23">
            <a:extLst>
              <a:ext uri="{FF2B5EF4-FFF2-40B4-BE49-F238E27FC236}">
                <a16:creationId xmlns:a16="http://schemas.microsoft.com/office/drawing/2014/main" id="{B22977CD-E3FC-4263-98B7-2480D446E6EE}"/>
              </a:ext>
            </a:extLst>
          </p:cNvPr>
          <p:cNvSpPr>
            <a:spLocks/>
          </p:cNvSpPr>
          <p:nvPr/>
        </p:nvSpPr>
        <p:spPr bwMode="auto">
          <a:xfrm>
            <a:off x="5982751" y="2283891"/>
            <a:ext cx="106795" cy="136143"/>
          </a:xfrm>
          <a:custGeom>
            <a:avLst/>
            <a:gdLst>
              <a:gd name="T0" fmla="*/ 401 w 402"/>
              <a:gd name="T1" fmla="*/ 0 h 512"/>
              <a:gd name="T2" fmla="*/ 0 w 402"/>
              <a:gd name="T3" fmla="*/ 511 h 512"/>
              <a:gd name="T4" fmla="*/ 401 w 402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2" h="512">
                <a:moveTo>
                  <a:pt x="401" y="0"/>
                </a:moveTo>
                <a:lnTo>
                  <a:pt x="0" y="511"/>
                </a:lnTo>
                <a:lnTo>
                  <a:pt x="401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3" name="Freeform: Shape 24">
            <a:extLst>
              <a:ext uri="{FF2B5EF4-FFF2-40B4-BE49-F238E27FC236}">
                <a16:creationId xmlns:a16="http://schemas.microsoft.com/office/drawing/2014/main" id="{BB66E8D9-4687-40A4-9A3D-2846A078AEA8}"/>
              </a:ext>
            </a:extLst>
          </p:cNvPr>
          <p:cNvSpPr>
            <a:spLocks/>
          </p:cNvSpPr>
          <p:nvPr/>
        </p:nvSpPr>
        <p:spPr bwMode="auto">
          <a:xfrm>
            <a:off x="5809063" y="2283891"/>
            <a:ext cx="559793" cy="715924"/>
          </a:xfrm>
          <a:custGeom>
            <a:avLst/>
            <a:gdLst>
              <a:gd name="T0" fmla="*/ 1055 w 2104"/>
              <a:gd name="T1" fmla="*/ 0 h 2690"/>
              <a:gd name="T2" fmla="*/ 1055 w 2104"/>
              <a:gd name="T3" fmla="*/ 0 h 2690"/>
              <a:gd name="T4" fmla="*/ 654 w 2104"/>
              <a:gd name="T5" fmla="*/ 511 h 2690"/>
              <a:gd name="T6" fmla="*/ 0 w 2104"/>
              <a:gd name="T7" fmla="*/ 1350 h 2690"/>
              <a:gd name="T8" fmla="*/ 1049 w 2104"/>
              <a:gd name="T9" fmla="*/ 2689 h 2690"/>
              <a:gd name="T10" fmla="*/ 1055 w 2104"/>
              <a:gd name="T11" fmla="*/ 2689 h 2690"/>
              <a:gd name="T12" fmla="*/ 2090 w 2104"/>
              <a:gd name="T13" fmla="*/ 1350 h 2690"/>
              <a:gd name="T14" fmla="*/ 2103 w 2104"/>
              <a:gd name="T15" fmla="*/ 1338 h 2690"/>
              <a:gd name="T16" fmla="*/ 1055 w 2104"/>
              <a:gd name="T17" fmla="*/ 0 h 2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04" h="2690">
                <a:moveTo>
                  <a:pt x="1055" y="0"/>
                </a:moveTo>
                <a:lnTo>
                  <a:pt x="1055" y="0"/>
                </a:lnTo>
                <a:lnTo>
                  <a:pt x="654" y="511"/>
                </a:lnTo>
                <a:lnTo>
                  <a:pt x="0" y="1350"/>
                </a:lnTo>
                <a:lnTo>
                  <a:pt x="1049" y="2689"/>
                </a:lnTo>
                <a:lnTo>
                  <a:pt x="1055" y="2689"/>
                </a:lnTo>
                <a:lnTo>
                  <a:pt x="2090" y="1350"/>
                </a:lnTo>
                <a:lnTo>
                  <a:pt x="2103" y="1338"/>
                </a:lnTo>
                <a:lnTo>
                  <a:pt x="1055" y="0"/>
                </a:lnTo>
              </a:path>
            </a:pathLst>
          </a:custGeom>
          <a:solidFill>
            <a:srgbClr val="F895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4" name="Freeform: Shape 25">
            <a:extLst>
              <a:ext uri="{FF2B5EF4-FFF2-40B4-BE49-F238E27FC236}">
                <a16:creationId xmlns:a16="http://schemas.microsoft.com/office/drawing/2014/main" id="{4380D484-3888-4384-977C-1414DBB5EA0A}"/>
              </a:ext>
            </a:extLst>
          </p:cNvPr>
          <p:cNvSpPr>
            <a:spLocks/>
          </p:cNvSpPr>
          <p:nvPr/>
        </p:nvSpPr>
        <p:spPr bwMode="auto">
          <a:xfrm>
            <a:off x="5809063" y="2283891"/>
            <a:ext cx="559793" cy="715924"/>
          </a:xfrm>
          <a:custGeom>
            <a:avLst/>
            <a:gdLst>
              <a:gd name="T0" fmla="*/ 1055 w 2104"/>
              <a:gd name="T1" fmla="*/ 0 h 2690"/>
              <a:gd name="T2" fmla="*/ 1055 w 2104"/>
              <a:gd name="T3" fmla="*/ 0 h 2690"/>
              <a:gd name="T4" fmla="*/ 654 w 2104"/>
              <a:gd name="T5" fmla="*/ 511 h 2690"/>
              <a:gd name="T6" fmla="*/ 0 w 2104"/>
              <a:gd name="T7" fmla="*/ 1350 h 2690"/>
              <a:gd name="T8" fmla="*/ 1049 w 2104"/>
              <a:gd name="T9" fmla="*/ 2689 h 2690"/>
              <a:gd name="T10" fmla="*/ 1055 w 2104"/>
              <a:gd name="T11" fmla="*/ 2689 h 2690"/>
              <a:gd name="T12" fmla="*/ 2090 w 2104"/>
              <a:gd name="T13" fmla="*/ 1350 h 2690"/>
              <a:gd name="T14" fmla="*/ 2103 w 2104"/>
              <a:gd name="T15" fmla="*/ 1338 h 2690"/>
              <a:gd name="T16" fmla="*/ 1055 w 2104"/>
              <a:gd name="T17" fmla="*/ 0 h 2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04" h="2690">
                <a:moveTo>
                  <a:pt x="1055" y="0"/>
                </a:moveTo>
                <a:lnTo>
                  <a:pt x="1055" y="0"/>
                </a:lnTo>
                <a:lnTo>
                  <a:pt x="654" y="511"/>
                </a:lnTo>
                <a:lnTo>
                  <a:pt x="0" y="1350"/>
                </a:lnTo>
                <a:lnTo>
                  <a:pt x="1049" y="2689"/>
                </a:lnTo>
                <a:lnTo>
                  <a:pt x="1055" y="2689"/>
                </a:lnTo>
                <a:lnTo>
                  <a:pt x="2090" y="1350"/>
                </a:lnTo>
                <a:lnTo>
                  <a:pt x="2103" y="1338"/>
                </a:lnTo>
                <a:lnTo>
                  <a:pt x="1055" y="0"/>
                </a:ln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5" name="Freeform: Shape 26">
            <a:extLst>
              <a:ext uri="{FF2B5EF4-FFF2-40B4-BE49-F238E27FC236}">
                <a16:creationId xmlns:a16="http://schemas.microsoft.com/office/drawing/2014/main" id="{C04B62E6-5FCD-4D8D-92EC-7E0F58B963BA}"/>
              </a:ext>
            </a:extLst>
          </p:cNvPr>
          <p:cNvSpPr>
            <a:spLocks/>
          </p:cNvSpPr>
          <p:nvPr/>
        </p:nvSpPr>
        <p:spPr bwMode="auto">
          <a:xfrm>
            <a:off x="5809063" y="2643026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6" name="Freeform: Shape 27">
            <a:extLst>
              <a:ext uri="{FF2B5EF4-FFF2-40B4-BE49-F238E27FC236}">
                <a16:creationId xmlns:a16="http://schemas.microsoft.com/office/drawing/2014/main" id="{F28757A2-F8D3-4E05-B24F-BEA6D040F8C4}"/>
              </a:ext>
            </a:extLst>
          </p:cNvPr>
          <p:cNvSpPr>
            <a:spLocks/>
          </p:cNvSpPr>
          <p:nvPr/>
        </p:nvSpPr>
        <p:spPr bwMode="auto">
          <a:xfrm>
            <a:off x="5809063" y="2643026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7" name="Freeform: Shape 28">
            <a:extLst>
              <a:ext uri="{FF2B5EF4-FFF2-40B4-BE49-F238E27FC236}">
                <a16:creationId xmlns:a16="http://schemas.microsoft.com/office/drawing/2014/main" id="{B4C3CBE1-1985-417B-B66D-14CE2363A76C}"/>
              </a:ext>
            </a:extLst>
          </p:cNvPr>
          <p:cNvSpPr>
            <a:spLocks/>
          </p:cNvSpPr>
          <p:nvPr/>
        </p:nvSpPr>
        <p:spPr bwMode="auto">
          <a:xfrm>
            <a:off x="6303136" y="1839080"/>
            <a:ext cx="686538" cy="160789"/>
          </a:xfrm>
          <a:custGeom>
            <a:avLst/>
            <a:gdLst>
              <a:gd name="T0" fmla="*/ 2578 w 2579"/>
              <a:gd name="T1" fmla="*/ 0 h 605"/>
              <a:gd name="T2" fmla="*/ 475 w 2579"/>
              <a:gd name="T3" fmla="*/ 0 h 605"/>
              <a:gd name="T4" fmla="*/ 0 w 2579"/>
              <a:gd name="T5" fmla="*/ 604 h 605"/>
              <a:gd name="T6" fmla="*/ 2103 w 2579"/>
              <a:gd name="T7" fmla="*/ 604 h 605"/>
              <a:gd name="T8" fmla="*/ 2578 w 2579"/>
              <a:gd name="T9" fmla="*/ 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79" h="605">
                <a:moveTo>
                  <a:pt x="2578" y="0"/>
                </a:moveTo>
                <a:lnTo>
                  <a:pt x="475" y="0"/>
                </a:lnTo>
                <a:lnTo>
                  <a:pt x="0" y="604"/>
                </a:lnTo>
                <a:lnTo>
                  <a:pt x="2103" y="604"/>
                </a:lnTo>
                <a:lnTo>
                  <a:pt x="2578" y="0"/>
                </a:lnTo>
              </a:path>
            </a:pathLst>
          </a:custGeom>
          <a:solidFill>
            <a:srgbClr val="FED0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8" name="Freeform: Shape 29">
            <a:extLst>
              <a:ext uri="{FF2B5EF4-FFF2-40B4-BE49-F238E27FC236}">
                <a16:creationId xmlns:a16="http://schemas.microsoft.com/office/drawing/2014/main" id="{D6909DCB-E3C8-4339-8C16-37DCBB1F7C97}"/>
              </a:ext>
            </a:extLst>
          </p:cNvPr>
          <p:cNvSpPr>
            <a:spLocks/>
          </p:cNvSpPr>
          <p:nvPr/>
        </p:nvSpPr>
        <p:spPr bwMode="auto">
          <a:xfrm>
            <a:off x="6303136" y="1839080"/>
            <a:ext cx="686538" cy="160789"/>
          </a:xfrm>
          <a:custGeom>
            <a:avLst/>
            <a:gdLst>
              <a:gd name="T0" fmla="*/ 2578 w 2579"/>
              <a:gd name="T1" fmla="*/ 0 h 605"/>
              <a:gd name="T2" fmla="*/ 475 w 2579"/>
              <a:gd name="T3" fmla="*/ 0 h 605"/>
              <a:gd name="T4" fmla="*/ 0 w 2579"/>
              <a:gd name="T5" fmla="*/ 604 h 605"/>
              <a:gd name="T6" fmla="*/ 2103 w 2579"/>
              <a:gd name="T7" fmla="*/ 604 h 605"/>
              <a:gd name="T8" fmla="*/ 2578 w 2579"/>
              <a:gd name="T9" fmla="*/ 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79" h="605">
                <a:moveTo>
                  <a:pt x="2578" y="0"/>
                </a:moveTo>
                <a:lnTo>
                  <a:pt x="475" y="0"/>
                </a:lnTo>
                <a:lnTo>
                  <a:pt x="0" y="604"/>
                </a:lnTo>
                <a:lnTo>
                  <a:pt x="2103" y="604"/>
                </a:lnTo>
                <a:lnTo>
                  <a:pt x="2578" y="0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9" name="Freeform: Shape 30">
            <a:extLst>
              <a:ext uri="{FF2B5EF4-FFF2-40B4-BE49-F238E27FC236}">
                <a16:creationId xmlns:a16="http://schemas.microsoft.com/office/drawing/2014/main" id="{77E4140C-D371-4C19-8506-54E940820C99}"/>
              </a:ext>
            </a:extLst>
          </p:cNvPr>
          <p:cNvSpPr>
            <a:spLocks/>
          </p:cNvSpPr>
          <p:nvPr/>
        </p:nvSpPr>
        <p:spPr bwMode="auto">
          <a:xfrm>
            <a:off x="6441617" y="1648950"/>
            <a:ext cx="686538" cy="160789"/>
          </a:xfrm>
          <a:custGeom>
            <a:avLst/>
            <a:gdLst>
              <a:gd name="T0" fmla="*/ 2579 w 2580"/>
              <a:gd name="T1" fmla="*/ 0 h 605"/>
              <a:gd name="T2" fmla="*/ 469 w 2580"/>
              <a:gd name="T3" fmla="*/ 0 h 605"/>
              <a:gd name="T4" fmla="*/ 0 w 2580"/>
              <a:gd name="T5" fmla="*/ 604 h 605"/>
              <a:gd name="T6" fmla="*/ 2104 w 2580"/>
              <a:gd name="T7" fmla="*/ 604 h 605"/>
              <a:gd name="T8" fmla="*/ 2579 w 2580"/>
              <a:gd name="T9" fmla="*/ 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0" h="605">
                <a:moveTo>
                  <a:pt x="2579" y="0"/>
                </a:moveTo>
                <a:lnTo>
                  <a:pt x="469" y="0"/>
                </a:lnTo>
                <a:lnTo>
                  <a:pt x="0" y="604"/>
                </a:lnTo>
                <a:lnTo>
                  <a:pt x="2104" y="604"/>
                </a:lnTo>
                <a:lnTo>
                  <a:pt x="2579" y="0"/>
                </a:lnTo>
              </a:path>
            </a:pathLst>
          </a:custGeom>
          <a:solidFill>
            <a:srgbClr val="FFE6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0" name="Freeform: Shape 31">
            <a:extLst>
              <a:ext uri="{FF2B5EF4-FFF2-40B4-BE49-F238E27FC236}">
                <a16:creationId xmlns:a16="http://schemas.microsoft.com/office/drawing/2014/main" id="{38279A4C-33AB-442C-9F8D-127CDEABAD4B}"/>
              </a:ext>
            </a:extLst>
          </p:cNvPr>
          <p:cNvSpPr>
            <a:spLocks/>
          </p:cNvSpPr>
          <p:nvPr/>
        </p:nvSpPr>
        <p:spPr bwMode="auto">
          <a:xfrm>
            <a:off x="6441617" y="1648950"/>
            <a:ext cx="686538" cy="160789"/>
          </a:xfrm>
          <a:custGeom>
            <a:avLst/>
            <a:gdLst>
              <a:gd name="T0" fmla="*/ 2579 w 2580"/>
              <a:gd name="T1" fmla="*/ 0 h 605"/>
              <a:gd name="T2" fmla="*/ 469 w 2580"/>
              <a:gd name="T3" fmla="*/ 0 h 605"/>
              <a:gd name="T4" fmla="*/ 0 w 2580"/>
              <a:gd name="T5" fmla="*/ 604 h 605"/>
              <a:gd name="T6" fmla="*/ 2104 w 2580"/>
              <a:gd name="T7" fmla="*/ 604 h 605"/>
              <a:gd name="T8" fmla="*/ 2579 w 2580"/>
              <a:gd name="T9" fmla="*/ 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0" h="605">
                <a:moveTo>
                  <a:pt x="2579" y="0"/>
                </a:moveTo>
                <a:lnTo>
                  <a:pt x="469" y="0"/>
                </a:lnTo>
                <a:lnTo>
                  <a:pt x="0" y="604"/>
                </a:lnTo>
                <a:lnTo>
                  <a:pt x="2104" y="604"/>
                </a:lnTo>
                <a:lnTo>
                  <a:pt x="2579" y="0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1" name="Freeform: Shape 32">
            <a:extLst>
              <a:ext uri="{FF2B5EF4-FFF2-40B4-BE49-F238E27FC236}">
                <a16:creationId xmlns:a16="http://schemas.microsoft.com/office/drawing/2014/main" id="{28A9AF83-67C5-40D6-92B2-AD75835B9261}"/>
              </a:ext>
            </a:extLst>
          </p:cNvPr>
          <p:cNvSpPr>
            <a:spLocks/>
          </p:cNvSpPr>
          <p:nvPr/>
        </p:nvSpPr>
        <p:spPr bwMode="auto">
          <a:xfrm>
            <a:off x="6580098" y="1467033"/>
            <a:ext cx="686538" cy="160790"/>
          </a:xfrm>
          <a:custGeom>
            <a:avLst/>
            <a:gdLst>
              <a:gd name="T0" fmla="*/ 1222 w 2580"/>
              <a:gd name="T1" fmla="*/ 425 h 605"/>
              <a:gd name="T2" fmla="*/ 1222 w 2580"/>
              <a:gd name="T3" fmla="*/ 425 h 605"/>
              <a:gd name="T4" fmla="*/ 2579 w 2580"/>
              <a:gd name="T5" fmla="*/ 0 h 605"/>
              <a:gd name="T6" fmla="*/ 475 w 2580"/>
              <a:gd name="T7" fmla="*/ 0 h 605"/>
              <a:gd name="T8" fmla="*/ 0 w 2580"/>
              <a:gd name="T9" fmla="*/ 604 h 605"/>
              <a:gd name="T10" fmla="*/ 2110 w 2580"/>
              <a:gd name="T11" fmla="*/ 604 h 605"/>
              <a:gd name="T12" fmla="*/ 2579 w 2580"/>
              <a:gd name="T13" fmla="*/ 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0" h="605">
                <a:moveTo>
                  <a:pt x="1222" y="425"/>
                </a:moveTo>
                <a:lnTo>
                  <a:pt x="1222" y="425"/>
                </a:lnTo>
                <a:close/>
                <a:moveTo>
                  <a:pt x="2579" y="0"/>
                </a:moveTo>
                <a:lnTo>
                  <a:pt x="475" y="0"/>
                </a:lnTo>
                <a:lnTo>
                  <a:pt x="0" y="604"/>
                </a:lnTo>
                <a:lnTo>
                  <a:pt x="2110" y="604"/>
                </a:lnTo>
                <a:lnTo>
                  <a:pt x="2579" y="0"/>
                </a:lnTo>
                <a:close/>
              </a:path>
            </a:pathLst>
          </a:custGeom>
          <a:solidFill>
            <a:srgbClr val="FFF1E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2" name="Freeform: Shape 33">
            <a:extLst>
              <a:ext uri="{FF2B5EF4-FFF2-40B4-BE49-F238E27FC236}">
                <a16:creationId xmlns:a16="http://schemas.microsoft.com/office/drawing/2014/main" id="{8890CFF8-9541-4285-94BB-09973D70790E}"/>
              </a:ext>
            </a:extLst>
          </p:cNvPr>
          <p:cNvSpPr>
            <a:spLocks/>
          </p:cNvSpPr>
          <p:nvPr/>
        </p:nvSpPr>
        <p:spPr bwMode="auto">
          <a:xfrm>
            <a:off x="6905176" y="1579703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1E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3" name="Freeform: Shape 34">
            <a:extLst>
              <a:ext uri="{FF2B5EF4-FFF2-40B4-BE49-F238E27FC236}">
                <a16:creationId xmlns:a16="http://schemas.microsoft.com/office/drawing/2014/main" id="{E6F1FD7E-1303-4F8F-8EED-2C53347FB4EB}"/>
              </a:ext>
            </a:extLst>
          </p:cNvPr>
          <p:cNvSpPr>
            <a:spLocks/>
          </p:cNvSpPr>
          <p:nvPr/>
        </p:nvSpPr>
        <p:spPr bwMode="auto">
          <a:xfrm>
            <a:off x="6580098" y="1467033"/>
            <a:ext cx="686538" cy="160790"/>
          </a:xfrm>
          <a:custGeom>
            <a:avLst/>
            <a:gdLst>
              <a:gd name="T0" fmla="*/ 2579 w 2580"/>
              <a:gd name="T1" fmla="*/ 0 h 605"/>
              <a:gd name="T2" fmla="*/ 475 w 2580"/>
              <a:gd name="T3" fmla="*/ 0 h 605"/>
              <a:gd name="T4" fmla="*/ 0 w 2580"/>
              <a:gd name="T5" fmla="*/ 604 h 605"/>
              <a:gd name="T6" fmla="*/ 2110 w 2580"/>
              <a:gd name="T7" fmla="*/ 604 h 605"/>
              <a:gd name="T8" fmla="*/ 2579 w 2580"/>
              <a:gd name="T9" fmla="*/ 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0" h="605">
                <a:moveTo>
                  <a:pt x="2579" y="0"/>
                </a:moveTo>
                <a:lnTo>
                  <a:pt x="475" y="0"/>
                </a:lnTo>
                <a:lnTo>
                  <a:pt x="0" y="604"/>
                </a:lnTo>
                <a:lnTo>
                  <a:pt x="2110" y="604"/>
                </a:lnTo>
                <a:lnTo>
                  <a:pt x="2579" y="0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4" name="Freeform: Shape 35">
            <a:extLst>
              <a:ext uri="{FF2B5EF4-FFF2-40B4-BE49-F238E27FC236}">
                <a16:creationId xmlns:a16="http://schemas.microsoft.com/office/drawing/2014/main" id="{E0FF5A4E-8E12-4318-A245-0E709FD867E3}"/>
              </a:ext>
            </a:extLst>
          </p:cNvPr>
          <p:cNvSpPr>
            <a:spLocks/>
          </p:cNvSpPr>
          <p:nvPr/>
        </p:nvSpPr>
        <p:spPr bwMode="auto">
          <a:xfrm>
            <a:off x="6905176" y="1579703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AA5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5" name="Freeform: Shape 36">
            <a:extLst>
              <a:ext uri="{FF2B5EF4-FFF2-40B4-BE49-F238E27FC236}">
                <a16:creationId xmlns:a16="http://schemas.microsoft.com/office/drawing/2014/main" id="{5EB8D290-D912-4D2E-8F40-3777921CEE4A}"/>
              </a:ext>
            </a:extLst>
          </p:cNvPr>
          <p:cNvSpPr>
            <a:spLocks/>
          </p:cNvSpPr>
          <p:nvPr/>
        </p:nvSpPr>
        <p:spPr bwMode="auto">
          <a:xfrm>
            <a:off x="6905176" y="1579703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AA5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6" name="Freeform: Shape 37">
            <a:extLst>
              <a:ext uri="{FF2B5EF4-FFF2-40B4-BE49-F238E27FC236}">
                <a16:creationId xmlns:a16="http://schemas.microsoft.com/office/drawing/2014/main" id="{F4EC18AF-E99C-488A-9100-321030A8412D}"/>
              </a:ext>
            </a:extLst>
          </p:cNvPr>
          <p:cNvSpPr>
            <a:spLocks/>
          </p:cNvSpPr>
          <p:nvPr/>
        </p:nvSpPr>
        <p:spPr bwMode="auto">
          <a:xfrm>
            <a:off x="7031921" y="1123950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7" name="Freeform: Shape 38">
            <a:extLst>
              <a:ext uri="{FF2B5EF4-FFF2-40B4-BE49-F238E27FC236}">
                <a16:creationId xmlns:a16="http://schemas.microsoft.com/office/drawing/2014/main" id="{4C53AA3F-080D-4668-A265-474E64E057EA}"/>
              </a:ext>
            </a:extLst>
          </p:cNvPr>
          <p:cNvSpPr>
            <a:spLocks/>
          </p:cNvSpPr>
          <p:nvPr/>
        </p:nvSpPr>
        <p:spPr bwMode="auto">
          <a:xfrm>
            <a:off x="7031921" y="1123950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8" name="Freeform: Shape 39">
            <a:extLst>
              <a:ext uri="{FF2B5EF4-FFF2-40B4-BE49-F238E27FC236}">
                <a16:creationId xmlns:a16="http://schemas.microsoft.com/office/drawing/2014/main" id="{C237B5D5-567F-47E2-B257-944E7D6D8A91}"/>
              </a:ext>
            </a:extLst>
          </p:cNvPr>
          <p:cNvSpPr>
            <a:spLocks/>
          </p:cNvSpPr>
          <p:nvPr/>
        </p:nvSpPr>
        <p:spPr bwMode="auto">
          <a:xfrm>
            <a:off x="6251499" y="3283836"/>
            <a:ext cx="1173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383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9" name="Freeform: Shape 40">
            <a:extLst>
              <a:ext uri="{FF2B5EF4-FFF2-40B4-BE49-F238E27FC236}">
                <a16:creationId xmlns:a16="http://schemas.microsoft.com/office/drawing/2014/main" id="{09E1174A-D8EC-4261-8F7D-422AC5CA8EB2}"/>
              </a:ext>
            </a:extLst>
          </p:cNvPr>
          <p:cNvSpPr>
            <a:spLocks/>
          </p:cNvSpPr>
          <p:nvPr/>
        </p:nvSpPr>
        <p:spPr bwMode="auto">
          <a:xfrm>
            <a:off x="6251499" y="3283836"/>
            <a:ext cx="1173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383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0" name="Freeform: Shape 41">
            <a:extLst>
              <a:ext uri="{FF2B5EF4-FFF2-40B4-BE49-F238E27FC236}">
                <a16:creationId xmlns:a16="http://schemas.microsoft.com/office/drawing/2014/main" id="{1F4DD9A7-6F3F-434C-BE1D-D73F05AE6385}"/>
              </a:ext>
            </a:extLst>
          </p:cNvPr>
          <p:cNvSpPr>
            <a:spLocks/>
          </p:cNvSpPr>
          <p:nvPr/>
        </p:nvSpPr>
        <p:spPr bwMode="auto">
          <a:xfrm>
            <a:off x="4681263" y="2918834"/>
            <a:ext cx="1290926" cy="724139"/>
          </a:xfrm>
          <a:custGeom>
            <a:avLst/>
            <a:gdLst>
              <a:gd name="T0" fmla="*/ 1055 w 4849"/>
              <a:gd name="T1" fmla="*/ 1370 h 2722"/>
              <a:gd name="T2" fmla="*/ 1055 w 4849"/>
              <a:gd name="T3" fmla="*/ 1370 h 2722"/>
              <a:gd name="T4" fmla="*/ 1055 w 4849"/>
              <a:gd name="T5" fmla="*/ 1370 h 2722"/>
              <a:gd name="T6" fmla="*/ 1055 w 4849"/>
              <a:gd name="T7" fmla="*/ 1370 h 2722"/>
              <a:gd name="T8" fmla="*/ 1055 w 4849"/>
              <a:gd name="T9" fmla="*/ 1370 h 2722"/>
              <a:gd name="T10" fmla="*/ 1055 w 4849"/>
              <a:gd name="T11" fmla="*/ 1370 h 2722"/>
              <a:gd name="T12" fmla="*/ 1067 w 4849"/>
              <a:gd name="T13" fmla="*/ 1370 h 2722"/>
              <a:gd name="T14" fmla="*/ 1067 w 4849"/>
              <a:gd name="T15" fmla="*/ 1370 h 2722"/>
              <a:gd name="T16" fmla="*/ 2739 w 4849"/>
              <a:gd name="T17" fmla="*/ 0 h 2722"/>
              <a:gd name="T18" fmla="*/ 6 w 4849"/>
              <a:gd name="T19" fmla="*/ 0 h 2722"/>
              <a:gd name="T20" fmla="*/ 1055 w 4849"/>
              <a:gd name="T21" fmla="*/ 1357 h 2722"/>
              <a:gd name="T22" fmla="*/ 0 w 4849"/>
              <a:gd name="T23" fmla="*/ 2721 h 2722"/>
              <a:gd name="T24" fmla="*/ 2732 w 4849"/>
              <a:gd name="T25" fmla="*/ 2721 h 2722"/>
              <a:gd name="T26" fmla="*/ 3183 w 4849"/>
              <a:gd name="T27" fmla="*/ 2141 h 2722"/>
              <a:gd name="T28" fmla="*/ 3183 w 4849"/>
              <a:gd name="T29" fmla="*/ 2141 h 2722"/>
              <a:gd name="T30" fmla="*/ 3793 w 4849"/>
              <a:gd name="T31" fmla="*/ 1370 h 2722"/>
              <a:gd name="T32" fmla="*/ 3781 w 4849"/>
              <a:gd name="T33" fmla="*/ 1351 h 2722"/>
              <a:gd name="T34" fmla="*/ 3170 w 4849"/>
              <a:gd name="T35" fmla="*/ 550 h 2722"/>
              <a:gd name="T36" fmla="*/ 3170 w 4849"/>
              <a:gd name="T37" fmla="*/ 550 h 2722"/>
              <a:gd name="T38" fmla="*/ 2739 w 4849"/>
              <a:gd name="T39" fmla="*/ 0 h 2722"/>
              <a:gd name="T40" fmla="*/ 4842 w 4849"/>
              <a:gd name="T41" fmla="*/ 0 h 2722"/>
              <a:gd name="T42" fmla="*/ 4836 w 4849"/>
              <a:gd name="T43" fmla="*/ 0 h 2722"/>
              <a:gd name="T44" fmla="*/ 4848 w 4849"/>
              <a:gd name="T45" fmla="*/ 13 h 2722"/>
              <a:gd name="T46" fmla="*/ 4848 w 4849"/>
              <a:gd name="T47" fmla="*/ 13 h 2722"/>
              <a:gd name="T48" fmla="*/ 4842 w 4849"/>
              <a:gd name="T49" fmla="*/ 0 h 2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849" h="2722">
                <a:moveTo>
                  <a:pt x="1055" y="1370"/>
                </a:moveTo>
                <a:lnTo>
                  <a:pt x="1055" y="1370"/>
                </a:lnTo>
                <a:close/>
                <a:moveTo>
                  <a:pt x="1055" y="1370"/>
                </a:moveTo>
                <a:lnTo>
                  <a:pt x="1055" y="1370"/>
                </a:lnTo>
                <a:close/>
                <a:moveTo>
                  <a:pt x="1055" y="1370"/>
                </a:moveTo>
                <a:lnTo>
                  <a:pt x="1055" y="1370"/>
                </a:lnTo>
                <a:close/>
                <a:moveTo>
                  <a:pt x="1067" y="1370"/>
                </a:moveTo>
                <a:lnTo>
                  <a:pt x="1067" y="1370"/>
                </a:lnTo>
                <a:close/>
                <a:moveTo>
                  <a:pt x="2739" y="0"/>
                </a:moveTo>
                <a:lnTo>
                  <a:pt x="6" y="0"/>
                </a:lnTo>
                <a:lnTo>
                  <a:pt x="1055" y="1357"/>
                </a:lnTo>
                <a:lnTo>
                  <a:pt x="0" y="2721"/>
                </a:lnTo>
                <a:lnTo>
                  <a:pt x="2732" y="2721"/>
                </a:lnTo>
                <a:lnTo>
                  <a:pt x="3183" y="2141"/>
                </a:lnTo>
                <a:lnTo>
                  <a:pt x="3183" y="2141"/>
                </a:lnTo>
                <a:lnTo>
                  <a:pt x="3793" y="1370"/>
                </a:lnTo>
                <a:lnTo>
                  <a:pt x="3781" y="1351"/>
                </a:lnTo>
                <a:lnTo>
                  <a:pt x="3170" y="550"/>
                </a:lnTo>
                <a:lnTo>
                  <a:pt x="3170" y="550"/>
                </a:lnTo>
                <a:lnTo>
                  <a:pt x="2739" y="0"/>
                </a:lnTo>
                <a:close/>
                <a:moveTo>
                  <a:pt x="4842" y="0"/>
                </a:moveTo>
                <a:lnTo>
                  <a:pt x="4836" y="0"/>
                </a:lnTo>
                <a:lnTo>
                  <a:pt x="4848" y="13"/>
                </a:lnTo>
                <a:lnTo>
                  <a:pt x="4848" y="13"/>
                </a:lnTo>
                <a:lnTo>
                  <a:pt x="484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1" name="Freeform: Shape 42">
            <a:extLst>
              <a:ext uri="{FF2B5EF4-FFF2-40B4-BE49-F238E27FC236}">
                <a16:creationId xmlns:a16="http://schemas.microsoft.com/office/drawing/2014/main" id="{1A6162CF-CB81-4726-A1C5-F6426F5C7E6F}"/>
              </a:ext>
            </a:extLst>
          </p:cNvPr>
          <p:cNvSpPr>
            <a:spLocks/>
          </p:cNvSpPr>
          <p:nvPr/>
        </p:nvSpPr>
        <p:spPr bwMode="auto">
          <a:xfrm>
            <a:off x="5968668" y="2918833"/>
            <a:ext cx="3521" cy="3521"/>
          </a:xfrm>
          <a:custGeom>
            <a:avLst/>
            <a:gdLst>
              <a:gd name="T0" fmla="*/ 6 w 13"/>
              <a:gd name="T1" fmla="*/ 0 h 14"/>
              <a:gd name="T2" fmla="*/ 0 w 13"/>
              <a:gd name="T3" fmla="*/ 0 h 14"/>
              <a:gd name="T4" fmla="*/ 12 w 13"/>
              <a:gd name="T5" fmla="*/ 13 h 14"/>
              <a:gd name="T6" fmla="*/ 12 w 13"/>
              <a:gd name="T7" fmla="*/ 13 h 14"/>
              <a:gd name="T8" fmla="*/ 6 w 13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4">
                <a:moveTo>
                  <a:pt x="6" y="0"/>
                </a:moveTo>
                <a:lnTo>
                  <a:pt x="0" y="0"/>
                </a:lnTo>
                <a:lnTo>
                  <a:pt x="12" y="13"/>
                </a:lnTo>
                <a:lnTo>
                  <a:pt x="12" y="13"/>
                </a:lnTo>
                <a:lnTo>
                  <a:pt x="6" y="0"/>
                </a:lnTo>
              </a:path>
            </a:pathLst>
          </a:custGeom>
          <a:solidFill>
            <a:srgbClr val="F383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2" name="Freeform: Shape 43">
            <a:extLst>
              <a:ext uri="{FF2B5EF4-FFF2-40B4-BE49-F238E27FC236}">
                <a16:creationId xmlns:a16="http://schemas.microsoft.com/office/drawing/2014/main" id="{5408EB71-7F86-4E09-9795-9B0AE67D166D}"/>
              </a:ext>
            </a:extLst>
          </p:cNvPr>
          <p:cNvSpPr>
            <a:spLocks/>
          </p:cNvSpPr>
          <p:nvPr/>
        </p:nvSpPr>
        <p:spPr bwMode="auto">
          <a:xfrm>
            <a:off x="5209369" y="2665327"/>
            <a:ext cx="759299" cy="254681"/>
          </a:xfrm>
          <a:custGeom>
            <a:avLst/>
            <a:gdLst>
              <a:gd name="T0" fmla="*/ 2110 w 2851"/>
              <a:gd name="T1" fmla="*/ 0 h 956"/>
              <a:gd name="T2" fmla="*/ 0 w 2851"/>
              <a:gd name="T3" fmla="*/ 0 h 956"/>
              <a:gd name="T4" fmla="*/ 753 w 2851"/>
              <a:gd name="T5" fmla="*/ 955 h 956"/>
              <a:gd name="T6" fmla="*/ 2850 w 2851"/>
              <a:gd name="T7" fmla="*/ 955 h 956"/>
              <a:gd name="T8" fmla="*/ 2110 w 2851"/>
              <a:gd name="T9" fmla="*/ 0 h 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1" h="956">
                <a:moveTo>
                  <a:pt x="2110" y="0"/>
                </a:moveTo>
                <a:lnTo>
                  <a:pt x="0" y="0"/>
                </a:lnTo>
                <a:lnTo>
                  <a:pt x="753" y="955"/>
                </a:lnTo>
                <a:lnTo>
                  <a:pt x="2850" y="955"/>
                </a:lnTo>
                <a:lnTo>
                  <a:pt x="211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3" name="Freeform: Shape 44">
            <a:extLst>
              <a:ext uri="{FF2B5EF4-FFF2-40B4-BE49-F238E27FC236}">
                <a16:creationId xmlns:a16="http://schemas.microsoft.com/office/drawing/2014/main" id="{0B2A1160-626A-4689-89A3-B002DA5CB01C}"/>
              </a:ext>
            </a:extLst>
          </p:cNvPr>
          <p:cNvSpPr>
            <a:spLocks/>
          </p:cNvSpPr>
          <p:nvPr/>
        </p:nvSpPr>
        <p:spPr bwMode="auto">
          <a:xfrm>
            <a:off x="5410049" y="2918833"/>
            <a:ext cx="560966" cy="365003"/>
          </a:xfrm>
          <a:custGeom>
            <a:avLst/>
            <a:gdLst>
              <a:gd name="T0" fmla="*/ 2097 w 2110"/>
              <a:gd name="T1" fmla="*/ 0 h 1371"/>
              <a:gd name="T2" fmla="*/ 0 w 2110"/>
              <a:gd name="T3" fmla="*/ 0 h 1371"/>
              <a:gd name="T4" fmla="*/ 431 w 2110"/>
              <a:gd name="T5" fmla="*/ 550 h 1371"/>
              <a:gd name="T6" fmla="*/ 431 w 2110"/>
              <a:gd name="T7" fmla="*/ 550 h 1371"/>
              <a:gd name="T8" fmla="*/ 1042 w 2110"/>
              <a:gd name="T9" fmla="*/ 1351 h 1371"/>
              <a:gd name="T10" fmla="*/ 1054 w 2110"/>
              <a:gd name="T11" fmla="*/ 1370 h 1371"/>
              <a:gd name="T12" fmla="*/ 1054 w 2110"/>
              <a:gd name="T13" fmla="*/ 1364 h 1371"/>
              <a:gd name="T14" fmla="*/ 2109 w 2110"/>
              <a:gd name="T15" fmla="*/ 13 h 1371"/>
              <a:gd name="T16" fmla="*/ 2097 w 2110"/>
              <a:gd name="T17" fmla="*/ 0 h 1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10" h="1371">
                <a:moveTo>
                  <a:pt x="2097" y="0"/>
                </a:moveTo>
                <a:lnTo>
                  <a:pt x="0" y="0"/>
                </a:lnTo>
                <a:lnTo>
                  <a:pt x="431" y="550"/>
                </a:lnTo>
                <a:lnTo>
                  <a:pt x="431" y="550"/>
                </a:lnTo>
                <a:lnTo>
                  <a:pt x="1042" y="1351"/>
                </a:lnTo>
                <a:lnTo>
                  <a:pt x="1054" y="1370"/>
                </a:lnTo>
                <a:lnTo>
                  <a:pt x="1054" y="1364"/>
                </a:lnTo>
                <a:lnTo>
                  <a:pt x="2109" y="13"/>
                </a:lnTo>
                <a:lnTo>
                  <a:pt x="2097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E21BD07-0FAA-41BD-AFC2-E7DA8C54DF2B}"/>
              </a:ext>
            </a:extLst>
          </p:cNvPr>
          <p:cNvSpPr>
            <a:spLocks/>
          </p:cNvSpPr>
          <p:nvPr/>
        </p:nvSpPr>
        <p:spPr bwMode="auto">
          <a:xfrm>
            <a:off x="5968668" y="3612458"/>
            <a:ext cx="24645" cy="32862"/>
          </a:xfrm>
          <a:custGeom>
            <a:avLst/>
            <a:gdLst>
              <a:gd name="T0" fmla="*/ 92 w 93"/>
              <a:gd name="T1" fmla="*/ 0 h 125"/>
              <a:gd name="T2" fmla="*/ 0 w 93"/>
              <a:gd name="T3" fmla="*/ 118 h 125"/>
              <a:gd name="T4" fmla="*/ 0 w 93"/>
              <a:gd name="T5" fmla="*/ 124 h 125"/>
              <a:gd name="T6" fmla="*/ 92 w 93"/>
              <a:gd name="T7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" h="125">
                <a:moveTo>
                  <a:pt x="92" y="0"/>
                </a:moveTo>
                <a:lnTo>
                  <a:pt x="0" y="118"/>
                </a:lnTo>
                <a:lnTo>
                  <a:pt x="0" y="124"/>
                </a:lnTo>
                <a:lnTo>
                  <a:pt x="92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012C520B-5599-4F70-8412-B8336EBD0C0B}"/>
              </a:ext>
            </a:extLst>
          </p:cNvPr>
          <p:cNvSpPr>
            <a:spLocks/>
          </p:cNvSpPr>
          <p:nvPr/>
        </p:nvSpPr>
        <p:spPr bwMode="auto">
          <a:xfrm>
            <a:off x="5968668" y="3612458"/>
            <a:ext cx="24645" cy="32862"/>
          </a:xfrm>
          <a:custGeom>
            <a:avLst/>
            <a:gdLst>
              <a:gd name="T0" fmla="*/ 92 w 93"/>
              <a:gd name="T1" fmla="*/ 0 h 125"/>
              <a:gd name="T2" fmla="*/ 0 w 93"/>
              <a:gd name="T3" fmla="*/ 118 h 125"/>
              <a:gd name="T4" fmla="*/ 0 w 93"/>
              <a:gd name="T5" fmla="*/ 124 h 125"/>
              <a:gd name="T6" fmla="*/ 92 w 93"/>
              <a:gd name="T7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" h="125">
                <a:moveTo>
                  <a:pt x="92" y="0"/>
                </a:moveTo>
                <a:lnTo>
                  <a:pt x="0" y="118"/>
                </a:lnTo>
                <a:lnTo>
                  <a:pt x="0" y="124"/>
                </a:lnTo>
                <a:lnTo>
                  <a:pt x="92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0BE73500-2F64-49DF-B261-01FF2F05A1E0}"/>
              </a:ext>
            </a:extLst>
          </p:cNvPr>
          <p:cNvSpPr>
            <a:spLocks/>
          </p:cNvSpPr>
          <p:nvPr/>
        </p:nvSpPr>
        <p:spPr bwMode="auto">
          <a:xfrm>
            <a:off x="5971015" y="2922354"/>
            <a:ext cx="279309" cy="690103"/>
          </a:xfrm>
          <a:custGeom>
            <a:avLst/>
            <a:gdLst>
              <a:gd name="T0" fmla="*/ 1041 w 1049"/>
              <a:gd name="T1" fmla="*/ 1357 h 2591"/>
              <a:gd name="T2" fmla="*/ 1041 w 1049"/>
              <a:gd name="T3" fmla="*/ 1357 h 2591"/>
              <a:gd name="T4" fmla="*/ 1041 w 1049"/>
              <a:gd name="T5" fmla="*/ 1357 h 2591"/>
              <a:gd name="T6" fmla="*/ 1041 w 1049"/>
              <a:gd name="T7" fmla="*/ 1357 h 2591"/>
              <a:gd name="T8" fmla="*/ 0 w 1049"/>
              <a:gd name="T9" fmla="*/ 0 h 2591"/>
              <a:gd name="T10" fmla="*/ 0 w 1049"/>
              <a:gd name="T11" fmla="*/ 0 h 2591"/>
              <a:gd name="T12" fmla="*/ 1041 w 1049"/>
              <a:gd name="T13" fmla="*/ 1344 h 2591"/>
              <a:gd name="T14" fmla="*/ 1035 w 1049"/>
              <a:gd name="T15" fmla="*/ 1344 h 2591"/>
              <a:gd name="T16" fmla="*/ 1041 w 1049"/>
              <a:gd name="T17" fmla="*/ 1351 h 2591"/>
              <a:gd name="T18" fmla="*/ 1041 w 1049"/>
              <a:gd name="T19" fmla="*/ 1351 h 2591"/>
              <a:gd name="T20" fmla="*/ 80 w 1049"/>
              <a:gd name="T21" fmla="*/ 2590 h 2591"/>
              <a:gd name="T22" fmla="*/ 1048 w 1049"/>
              <a:gd name="T23" fmla="*/ 1344 h 2591"/>
              <a:gd name="T24" fmla="*/ 0 w 1049"/>
              <a:gd name="T25" fmla="*/ 0 h 2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49" h="2591">
                <a:moveTo>
                  <a:pt x="1041" y="1357"/>
                </a:moveTo>
                <a:lnTo>
                  <a:pt x="1041" y="1357"/>
                </a:lnTo>
                <a:close/>
                <a:moveTo>
                  <a:pt x="1041" y="1357"/>
                </a:moveTo>
                <a:lnTo>
                  <a:pt x="1041" y="1357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1041" y="1344"/>
                </a:lnTo>
                <a:lnTo>
                  <a:pt x="1035" y="1344"/>
                </a:lnTo>
                <a:lnTo>
                  <a:pt x="1041" y="1351"/>
                </a:lnTo>
                <a:lnTo>
                  <a:pt x="1041" y="1351"/>
                </a:lnTo>
                <a:lnTo>
                  <a:pt x="80" y="2590"/>
                </a:lnTo>
                <a:lnTo>
                  <a:pt x="1048" y="1344"/>
                </a:lnTo>
                <a:lnTo>
                  <a:pt x="0" y="0"/>
                </a:lnTo>
                <a:close/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B04C32F8-ECAB-4293-A4B2-553C75C3D063}"/>
              </a:ext>
            </a:extLst>
          </p:cNvPr>
          <p:cNvSpPr>
            <a:spLocks/>
          </p:cNvSpPr>
          <p:nvPr/>
        </p:nvSpPr>
        <p:spPr bwMode="auto">
          <a:xfrm>
            <a:off x="6247977" y="3283836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11862F70-6B86-4CF7-AF54-8653630146E1}"/>
              </a:ext>
            </a:extLst>
          </p:cNvPr>
          <p:cNvSpPr>
            <a:spLocks/>
          </p:cNvSpPr>
          <p:nvPr/>
        </p:nvSpPr>
        <p:spPr bwMode="auto">
          <a:xfrm>
            <a:off x="6247977" y="3283836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218B0C09-DD70-4354-BAB0-74634A569874}"/>
              </a:ext>
            </a:extLst>
          </p:cNvPr>
          <p:cNvSpPr>
            <a:spLocks/>
          </p:cNvSpPr>
          <p:nvPr/>
        </p:nvSpPr>
        <p:spPr bwMode="auto">
          <a:xfrm>
            <a:off x="5971015" y="2922354"/>
            <a:ext cx="279309" cy="690103"/>
          </a:xfrm>
          <a:custGeom>
            <a:avLst/>
            <a:gdLst>
              <a:gd name="T0" fmla="*/ 0 w 1049"/>
              <a:gd name="T1" fmla="*/ 0 h 2591"/>
              <a:gd name="T2" fmla="*/ 0 w 1049"/>
              <a:gd name="T3" fmla="*/ 0 h 2591"/>
              <a:gd name="T4" fmla="*/ 1041 w 1049"/>
              <a:gd name="T5" fmla="*/ 1344 h 2591"/>
              <a:gd name="T6" fmla="*/ 1035 w 1049"/>
              <a:gd name="T7" fmla="*/ 1344 h 2591"/>
              <a:gd name="T8" fmla="*/ 1041 w 1049"/>
              <a:gd name="T9" fmla="*/ 1351 h 2591"/>
              <a:gd name="T10" fmla="*/ 1041 w 1049"/>
              <a:gd name="T11" fmla="*/ 1351 h 2591"/>
              <a:gd name="T12" fmla="*/ 80 w 1049"/>
              <a:gd name="T13" fmla="*/ 2590 h 2591"/>
              <a:gd name="T14" fmla="*/ 1048 w 1049"/>
              <a:gd name="T15" fmla="*/ 1344 h 2591"/>
              <a:gd name="T16" fmla="*/ 0 w 1049"/>
              <a:gd name="T17" fmla="*/ 0 h 2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9" h="2591">
                <a:moveTo>
                  <a:pt x="0" y="0"/>
                </a:moveTo>
                <a:lnTo>
                  <a:pt x="0" y="0"/>
                </a:lnTo>
                <a:lnTo>
                  <a:pt x="1041" y="1344"/>
                </a:lnTo>
                <a:lnTo>
                  <a:pt x="1035" y="1344"/>
                </a:lnTo>
                <a:lnTo>
                  <a:pt x="1041" y="1351"/>
                </a:lnTo>
                <a:lnTo>
                  <a:pt x="1041" y="1351"/>
                </a:lnTo>
                <a:lnTo>
                  <a:pt x="80" y="2590"/>
                </a:lnTo>
                <a:lnTo>
                  <a:pt x="1048" y="1344"/>
                </a:lnTo>
                <a:lnTo>
                  <a:pt x="0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808E3C7A-4A15-480D-8A2A-A817AA5EC892}"/>
              </a:ext>
            </a:extLst>
          </p:cNvPr>
          <p:cNvSpPr>
            <a:spLocks/>
          </p:cNvSpPr>
          <p:nvPr/>
        </p:nvSpPr>
        <p:spPr bwMode="auto">
          <a:xfrm>
            <a:off x="5971015" y="2922354"/>
            <a:ext cx="276963" cy="357962"/>
          </a:xfrm>
          <a:custGeom>
            <a:avLst/>
            <a:gdLst>
              <a:gd name="T0" fmla="*/ 0 w 1042"/>
              <a:gd name="T1" fmla="*/ 0 h 1345"/>
              <a:gd name="T2" fmla="*/ 0 w 1042"/>
              <a:gd name="T3" fmla="*/ 0 h 1345"/>
              <a:gd name="T4" fmla="*/ 1035 w 1042"/>
              <a:gd name="T5" fmla="*/ 1344 h 1345"/>
              <a:gd name="T6" fmla="*/ 1041 w 1042"/>
              <a:gd name="T7" fmla="*/ 1344 h 1345"/>
              <a:gd name="T8" fmla="*/ 0 w 1042"/>
              <a:gd name="T9" fmla="*/ 0 h 1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2" h="1345">
                <a:moveTo>
                  <a:pt x="0" y="0"/>
                </a:moveTo>
                <a:lnTo>
                  <a:pt x="0" y="0"/>
                </a:lnTo>
                <a:lnTo>
                  <a:pt x="1035" y="1344"/>
                </a:lnTo>
                <a:lnTo>
                  <a:pt x="1041" y="1344"/>
                </a:ln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ADAD8A1A-EE22-4FAB-A948-16F84D0AEF96}"/>
              </a:ext>
            </a:extLst>
          </p:cNvPr>
          <p:cNvSpPr>
            <a:spLocks/>
          </p:cNvSpPr>
          <p:nvPr/>
        </p:nvSpPr>
        <p:spPr bwMode="auto">
          <a:xfrm>
            <a:off x="5971015" y="2922354"/>
            <a:ext cx="276963" cy="357962"/>
          </a:xfrm>
          <a:custGeom>
            <a:avLst/>
            <a:gdLst>
              <a:gd name="T0" fmla="*/ 0 w 1042"/>
              <a:gd name="T1" fmla="*/ 0 h 1345"/>
              <a:gd name="T2" fmla="*/ 0 w 1042"/>
              <a:gd name="T3" fmla="*/ 0 h 1345"/>
              <a:gd name="T4" fmla="*/ 1035 w 1042"/>
              <a:gd name="T5" fmla="*/ 1344 h 1345"/>
              <a:gd name="T6" fmla="*/ 1041 w 1042"/>
              <a:gd name="T7" fmla="*/ 1344 h 1345"/>
              <a:gd name="T8" fmla="*/ 0 w 1042"/>
              <a:gd name="T9" fmla="*/ 0 h 1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2" h="1345">
                <a:moveTo>
                  <a:pt x="0" y="0"/>
                </a:moveTo>
                <a:lnTo>
                  <a:pt x="0" y="0"/>
                </a:lnTo>
                <a:lnTo>
                  <a:pt x="1035" y="1344"/>
                </a:lnTo>
                <a:lnTo>
                  <a:pt x="1041" y="1344"/>
                </a:ln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2D85D0B-DD56-4F9F-9B75-72E70C183AF4}"/>
              </a:ext>
            </a:extLst>
          </p:cNvPr>
          <p:cNvSpPr>
            <a:spLocks/>
          </p:cNvSpPr>
          <p:nvPr/>
        </p:nvSpPr>
        <p:spPr bwMode="auto">
          <a:xfrm>
            <a:off x="6247977" y="3283836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B49C1B43-DA20-4BD9-A898-D31A6D372C98}"/>
              </a:ext>
            </a:extLst>
          </p:cNvPr>
          <p:cNvSpPr>
            <a:spLocks/>
          </p:cNvSpPr>
          <p:nvPr/>
        </p:nvSpPr>
        <p:spPr bwMode="auto">
          <a:xfrm>
            <a:off x="6247977" y="3283836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EB76E162-B937-4388-B9C8-363181DB0160}"/>
              </a:ext>
            </a:extLst>
          </p:cNvPr>
          <p:cNvSpPr>
            <a:spLocks/>
          </p:cNvSpPr>
          <p:nvPr/>
        </p:nvSpPr>
        <p:spPr bwMode="auto">
          <a:xfrm>
            <a:off x="6247977" y="3283836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5" name="Freeform: Shape 56">
            <a:extLst>
              <a:ext uri="{FF2B5EF4-FFF2-40B4-BE49-F238E27FC236}">
                <a16:creationId xmlns:a16="http://schemas.microsoft.com/office/drawing/2014/main" id="{C699F8AF-6D2C-4154-9DD5-D33765764B1F}"/>
              </a:ext>
            </a:extLst>
          </p:cNvPr>
          <p:cNvSpPr>
            <a:spLocks/>
          </p:cNvSpPr>
          <p:nvPr/>
        </p:nvSpPr>
        <p:spPr bwMode="auto">
          <a:xfrm>
            <a:off x="6247977" y="3283836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6" name="Freeform: Shape 57">
            <a:extLst>
              <a:ext uri="{FF2B5EF4-FFF2-40B4-BE49-F238E27FC236}">
                <a16:creationId xmlns:a16="http://schemas.microsoft.com/office/drawing/2014/main" id="{221E411C-62F8-4FDC-9D7D-B45A1D3396D3}"/>
              </a:ext>
            </a:extLst>
          </p:cNvPr>
          <p:cNvSpPr>
            <a:spLocks/>
          </p:cNvSpPr>
          <p:nvPr/>
        </p:nvSpPr>
        <p:spPr bwMode="auto">
          <a:xfrm>
            <a:off x="5212890" y="3280317"/>
            <a:ext cx="1039782" cy="611469"/>
          </a:xfrm>
          <a:custGeom>
            <a:avLst/>
            <a:gdLst>
              <a:gd name="T0" fmla="*/ 2832 w 3905"/>
              <a:gd name="T1" fmla="*/ 1364 h 2296"/>
              <a:gd name="T2" fmla="*/ 734 w 3905"/>
              <a:gd name="T3" fmla="*/ 1364 h 2296"/>
              <a:gd name="T4" fmla="*/ 0 w 3905"/>
              <a:gd name="T5" fmla="*/ 2295 h 2296"/>
              <a:gd name="T6" fmla="*/ 2110 w 3905"/>
              <a:gd name="T7" fmla="*/ 2295 h 2296"/>
              <a:gd name="T8" fmla="*/ 2838 w 3905"/>
              <a:gd name="T9" fmla="*/ 1364 h 2296"/>
              <a:gd name="T10" fmla="*/ 2832 w 3905"/>
              <a:gd name="T11" fmla="*/ 1364 h 2296"/>
              <a:gd name="T12" fmla="*/ 3904 w 3905"/>
              <a:gd name="T13" fmla="*/ 0 h 2296"/>
              <a:gd name="T14" fmla="*/ 3898 w 3905"/>
              <a:gd name="T15" fmla="*/ 0 h 2296"/>
              <a:gd name="T16" fmla="*/ 3904 w 3905"/>
              <a:gd name="T17" fmla="*/ 7 h 2296"/>
              <a:gd name="T18" fmla="*/ 3904 w 3905"/>
              <a:gd name="T19" fmla="*/ 0 h 2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05" h="2296">
                <a:moveTo>
                  <a:pt x="2832" y="1364"/>
                </a:moveTo>
                <a:lnTo>
                  <a:pt x="734" y="1364"/>
                </a:lnTo>
                <a:lnTo>
                  <a:pt x="0" y="2295"/>
                </a:lnTo>
                <a:lnTo>
                  <a:pt x="2110" y="2295"/>
                </a:lnTo>
                <a:lnTo>
                  <a:pt x="2838" y="1364"/>
                </a:lnTo>
                <a:lnTo>
                  <a:pt x="2832" y="1364"/>
                </a:lnTo>
                <a:close/>
                <a:moveTo>
                  <a:pt x="3904" y="0"/>
                </a:moveTo>
                <a:lnTo>
                  <a:pt x="3898" y="0"/>
                </a:lnTo>
                <a:lnTo>
                  <a:pt x="3904" y="7"/>
                </a:lnTo>
                <a:lnTo>
                  <a:pt x="3904" y="0"/>
                </a:lnTo>
                <a:close/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7" name="Freeform: Shape 58">
            <a:extLst>
              <a:ext uri="{FF2B5EF4-FFF2-40B4-BE49-F238E27FC236}">
                <a16:creationId xmlns:a16="http://schemas.microsoft.com/office/drawing/2014/main" id="{768E2B2D-393F-42A4-82D6-263F0AA57734}"/>
              </a:ext>
            </a:extLst>
          </p:cNvPr>
          <p:cNvSpPr>
            <a:spLocks/>
          </p:cNvSpPr>
          <p:nvPr/>
        </p:nvSpPr>
        <p:spPr bwMode="auto">
          <a:xfrm>
            <a:off x="5212890" y="3642973"/>
            <a:ext cx="755778" cy="247639"/>
          </a:xfrm>
          <a:custGeom>
            <a:avLst/>
            <a:gdLst>
              <a:gd name="T0" fmla="*/ 2832 w 2839"/>
              <a:gd name="T1" fmla="*/ 0 h 932"/>
              <a:gd name="T2" fmla="*/ 734 w 2839"/>
              <a:gd name="T3" fmla="*/ 0 h 932"/>
              <a:gd name="T4" fmla="*/ 0 w 2839"/>
              <a:gd name="T5" fmla="*/ 931 h 932"/>
              <a:gd name="T6" fmla="*/ 2110 w 2839"/>
              <a:gd name="T7" fmla="*/ 931 h 932"/>
              <a:gd name="T8" fmla="*/ 2838 w 2839"/>
              <a:gd name="T9" fmla="*/ 0 h 932"/>
              <a:gd name="T10" fmla="*/ 2832 w 2839"/>
              <a:gd name="T11" fmla="*/ 0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39" h="932">
                <a:moveTo>
                  <a:pt x="2832" y="0"/>
                </a:moveTo>
                <a:lnTo>
                  <a:pt x="734" y="0"/>
                </a:lnTo>
                <a:lnTo>
                  <a:pt x="0" y="931"/>
                </a:lnTo>
                <a:lnTo>
                  <a:pt x="2110" y="931"/>
                </a:lnTo>
                <a:lnTo>
                  <a:pt x="2838" y="0"/>
                </a:lnTo>
                <a:lnTo>
                  <a:pt x="283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8" name="Freeform: Shape 59">
            <a:extLst>
              <a:ext uri="{FF2B5EF4-FFF2-40B4-BE49-F238E27FC236}">
                <a16:creationId xmlns:a16="http://schemas.microsoft.com/office/drawing/2014/main" id="{62716CD4-CBD0-4407-ADA3-A2A6D2C6699A}"/>
              </a:ext>
            </a:extLst>
          </p:cNvPr>
          <p:cNvSpPr>
            <a:spLocks/>
          </p:cNvSpPr>
          <p:nvPr/>
        </p:nvSpPr>
        <p:spPr bwMode="auto">
          <a:xfrm>
            <a:off x="6250324" y="3280317"/>
            <a:ext cx="2347" cy="2347"/>
          </a:xfrm>
          <a:custGeom>
            <a:avLst/>
            <a:gdLst>
              <a:gd name="T0" fmla="*/ 6 w 7"/>
              <a:gd name="T1" fmla="*/ 0 h 8"/>
              <a:gd name="T2" fmla="*/ 0 w 7"/>
              <a:gd name="T3" fmla="*/ 0 h 8"/>
              <a:gd name="T4" fmla="*/ 6 w 7"/>
              <a:gd name="T5" fmla="*/ 7 h 8"/>
              <a:gd name="T6" fmla="*/ 6 w 7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8">
                <a:moveTo>
                  <a:pt x="6" y="0"/>
                </a:moveTo>
                <a:lnTo>
                  <a:pt x="0" y="0"/>
                </a:lnTo>
                <a:lnTo>
                  <a:pt x="6" y="7"/>
                </a:lnTo>
                <a:lnTo>
                  <a:pt x="6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9" name="Freeform: Shape 60">
            <a:extLst>
              <a:ext uri="{FF2B5EF4-FFF2-40B4-BE49-F238E27FC236}">
                <a16:creationId xmlns:a16="http://schemas.microsoft.com/office/drawing/2014/main" id="{762D1560-31BC-4E4C-8DB3-49B648BB0941}"/>
              </a:ext>
            </a:extLst>
          </p:cNvPr>
          <p:cNvSpPr>
            <a:spLocks/>
          </p:cNvSpPr>
          <p:nvPr/>
        </p:nvSpPr>
        <p:spPr bwMode="auto">
          <a:xfrm>
            <a:off x="5407702" y="3283837"/>
            <a:ext cx="558619" cy="360309"/>
          </a:xfrm>
          <a:custGeom>
            <a:avLst/>
            <a:gdLst>
              <a:gd name="T0" fmla="*/ 1061 w 2099"/>
              <a:gd name="T1" fmla="*/ 0 h 1352"/>
              <a:gd name="T2" fmla="*/ 451 w 2099"/>
              <a:gd name="T3" fmla="*/ 771 h 1352"/>
              <a:gd name="T4" fmla="*/ 451 w 2099"/>
              <a:gd name="T5" fmla="*/ 771 h 1352"/>
              <a:gd name="T6" fmla="*/ 0 w 2099"/>
              <a:gd name="T7" fmla="*/ 1351 h 1352"/>
              <a:gd name="T8" fmla="*/ 2098 w 2099"/>
              <a:gd name="T9" fmla="*/ 1351 h 1352"/>
              <a:gd name="T10" fmla="*/ 1061 w 2099"/>
              <a:gd name="T11" fmla="*/ 0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9" h="1352">
                <a:moveTo>
                  <a:pt x="1061" y="0"/>
                </a:moveTo>
                <a:lnTo>
                  <a:pt x="451" y="771"/>
                </a:lnTo>
                <a:lnTo>
                  <a:pt x="451" y="771"/>
                </a:lnTo>
                <a:lnTo>
                  <a:pt x="0" y="1351"/>
                </a:lnTo>
                <a:lnTo>
                  <a:pt x="2098" y="1351"/>
                </a:lnTo>
                <a:lnTo>
                  <a:pt x="1061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0" name="Freeform: Shape 61">
            <a:extLst>
              <a:ext uri="{FF2B5EF4-FFF2-40B4-BE49-F238E27FC236}">
                <a16:creationId xmlns:a16="http://schemas.microsoft.com/office/drawing/2014/main" id="{6A2D3795-5778-47C2-A829-433F95A2BEB4}"/>
              </a:ext>
            </a:extLst>
          </p:cNvPr>
          <p:cNvSpPr>
            <a:spLocks/>
          </p:cNvSpPr>
          <p:nvPr/>
        </p:nvSpPr>
        <p:spPr bwMode="auto">
          <a:xfrm>
            <a:off x="5407702" y="3283837"/>
            <a:ext cx="558619" cy="360309"/>
          </a:xfrm>
          <a:custGeom>
            <a:avLst/>
            <a:gdLst>
              <a:gd name="T0" fmla="*/ 1061 w 2099"/>
              <a:gd name="T1" fmla="*/ 0 h 1352"/>
              <a:gd name="T2" fmla="*/ 451 w 2099"/>
              <a:gd name="T3" fmla="*/ 771 h 1352"/>
              <a:gd name="T4" fmla="*/ 451 w 2099"/>
              <a:gd name="T5" fmla="*/ 771 h 1352"/>
              <a:gd name="T6" fmla="*/ 0 w 2099"/>
              <a:gd name="T7" fmla="*/ 1351 h 1352"/>
              <a:gd name="T8" fmla="*/ 2098 w 2099"/>
              <a:gd name="T9" fmla="*/ 1351 h 1352"/>
              <a:gd name="T10" fmla="*/ 1061 w 2099"/>
              <a:gd name="T11" fmla="*/ 0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9" h="1352">
                <a:moveTo>
                  <a:pt x="1061" y="0"/>
                </a:moveTo>
                <a:lnTo>
                  <a:pt x="451" y="771"/>
                </a:lnTo>
                <a:lnTo>
                  <a:pt x="451" y="771"/>
                </a:lnTo>
                <a:lnTo>
                  <a:pt x="0" y="1351"/>
                </a:lnTo>
                <a:lnTo>
                  <a:pt x="2098" y="1351"/>
                </a:lnTo>
                <a:lnTo>
                  <a:pt x="1061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1" name="Freeform: Shape 62">
            <a:extLst>
              <a:ext uri="{FF2B5EF4-FFF2-40B4-BE49-F238E27FC236}">
                <a16:creationId xmlns:a16="http://schemas.microsoft.com/office/drawing/2014/main" id="{509CBA21-BB96-415C-A4B0-9055F7ACED66}"/>
              </a:ext>
            </a:extLst>
          </p:cNvPr>
          <p:cNvSpPr>
            <a:spLocks/>
          </p:cNvSpPr>
          <p:nvPr/>
        </p:nvSpPr>
        <p:spPr bwMode="auto">
          <a:xfrm>
            <a:off x="5966321" y="3280317"/>
            <a:ext cx="281657" cy="363830"/>
          </a:xfrm>
          <a:custGeom>
            <a:avLst/>
            <a:gdLst>
              <a:gd name="T0" fmla="*/ 1053 w 1060"/>
              <a:gd name="T1" fmla="*/ 0 h 1365"/>
              <a:gd name="T2" fmla="*/ 6 w 1060"/>
              <a:gd name="T3" fmla="*/ 1364 h 1365"/>
              <a:gd name="T4" fmla="*/ 0 w 1060"/>
              <a:gd name="T5" fmla="*/ 1364 h 1365"/>
              <a:gd name="T6" fmla="*/ 6 w 1060"/>
              <a:gd name="T7" fmla="*/ 1364 h 1365"/>
              <a:gd name="T8" fmla="*/ 98 w 1060"/>
              <a:gd name="T9" fmla="*/ 1246 h 1365"/>
              <a:gd name="T10" fmla="*/ 1059 w 1060"/>
              <a:gd name="T11" fmla="*/ 7 h 1365"/>
              <a:gd name="T12" fmla="*/ 1059 w 1060"/>
              <a:gd name="T13" fmla="*/ 7 h 1365"/>
              <a:gd name="T14" fmla="*/ 1053 w 1060"/>
              <a:gd name="T15" fmla="*/ 0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0" h="1365">
                <a:moveTo>
                  <a:pt x="1053" y="0"/>
                </a:moveTo>
                <a:lnTo>
                  <a:pt x="6" y="1364"/>
                </a:lnTo>
                <a:lnTo>
                  <a:pt x="0" y="1364"/>
                </a:lnTo>
                <a:lnTo>
                  <a:pt x="6" y="1364"/>
                </a:lnTo>
                <a:lnTo>
                  <a:pt x="98" y="1246"/>
                </a:lnTo>
                <a:lnTo>
                  <a:pt x="1059" y="7"/>
                </a:lnTo>
                <a:lnTo>
                  <a:pt x="1059" y="7"/>
                </a:lnTo>
                <a:lnTo>
                  <a:pt x="1053" y="0"/>
                </a:lnTo>
              </a:path>
            </a:pathLst>
          </a:custGeom>
          <a:solidFill>
            <a:srgbClr val="EE34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2" name="Freeform: Shape 63">
            <a:extLst>
              <a:ext uri="{FF2B5EF4-FFF2-40B4-BE49-F238E27FC236}">
                <a16:creationId xmlns:a16="http://schemas.microsoft.com/office/drawing/2014/main" id="{0CE672AB-2E4D-42AA-87B1-296B0E7128B8}"/>
              </a:ext>
            </a:extLst>
          </p:cNvPr>
          <p:cNvSpPr>
            <a:spLocks/>
          </p:cNvSpPr>
          <p:nvPr/>
        </p:nvSpPr>
        <p:spPr bwMode="auto">
          <a:xfrm>
            <a:off x="5966321" y="3280317"/>
            <a:ext cx="281657" cy="363830"/>
          </a:xfrm>
          <a:custGeom>
            <a:avLst/>
            <a:gdLst>
              <a:gd name="T0" fmla="*/ 1053 w 1060"/>
              <a:gd name="T1" fmla="*/ 0 h 1365"/>
              <a:gd name="T2" fmla="*/ 6 w 1060"/>
              <a:gd name="T3" fmla="*/ 1364 h 1365"/>
              <a:gd name="T4" fmla="*/ 0 w 1060"/>
              <a:gd name="T5" fmla="*/ 1364 h 1365"/>
              <a:gd name="T6" fmla="*/ 6 w 1060"/>
              <a:gd name="T7" fmla="*/ 1364 h 1365"/>
              <a:gd name="T8" fmla="*/ 98 w 1060"/>
              <a:gd name="T9" fmla="*/ 1246 h 1365"/>
              <a:gd name="T10" fmla="*/ 1059 w 1060"/>
              <a:gd name="T11" fmla="*/ 7 h 1365"/>
              <a:gd name="T12" fmla="*/ 1059 w 1060"/>
              <a:gd name="T13" fmla="*/ 7 h 1365"/>
              <a:gd name="T14" fmla="*/ 1053 w 1060"/>
              <a:gd name="T15" fmla="*/ 0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0" h="1365">
                <a:moveTo>
                  <a:pt x="1053" y="0"/>
                </a:moveTo>
                <a:lnTo>
                  <a:pt x="6" y="1364"/>
                </a:lnTo>
                <a:lnTo>
                  <a:pt x="0" y="1364"/>
                </a:lnTo>
                <a:lnTo>
                  <a:pt x="6" y="1364"/>
                </a:lnTo>
                <a:lnTo>
                  <a:pt x="98" y="1246"/>
                </a:lnTo>
                <a:lnTo>
                  <a:pt x="1059" y="7"/>
                </a:lnTo>
                <a:lnTo>
                  <a:pt x="1059" y="7"/>
                </a:lnTo>
                <a:lnTo>
                  <a:pt x="1053" y="0"/>
                </a:lnTo>
              </a:path>
            </a:pathLst>
          </a:custGeom>
          <a:solidFill>
            <a:srgbClr val="EE34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3" name="Freeform: Shape 64">
            <a:extLst>
              <a:ext uri="{FF2B5EF4-FFF2-40B4-BE49-F238E27FC236}">
                <a16:creationId xmlns:a16="http://schemas.microsoft.com/office/drawing/2014/main" id="{6543BC2A-E075-465D-984B-241F2A288B8D}"/>
              </a:ext>
            </a:extLst>
          </p:cNvPr>
          <p:cNvSpPr>
            <a:spLocks/>
          </p:cNvSpPr>
          <p:nvPr/>
        </p:nvSpPr>
        <p:spPr bwMode="auto">
          <a:xfrm>
            <a:off x="5690533" y="2922355"/>
            <a:ext cx="556272" cy="720618"/>
          </a:xfrm>
          <a:custGeom>
            <a:avLst/>
            <a:gdLst>
              <a:gd name="T0" fmla="*/ 1055 w 2091"/>
              <a:gd name="T1" fmla="*/ 0 h 2709"/>
              <a:gd name="T2" fmla="*/ 0 w 2091"/>
              <a:gd name="T3" fmla="*/ 1351 h 2709"/>
              <a:gd name="T4" fmla="*/ 0 w 2091"/>
              <a:gd name="T5" fmla="*/ 1357 h 2709"/>
              <a:gd name="T6" fmla="*/ 1037 w 2091"/>
              <a:gd name="T7" fmla="*/ 2708 h 2709"/>
              <a:gd name="T8" fmla="*/ 1043 w 2091"/>
              <a:gd name="T9" fmla="*/ 2708 h 2709"/>
              <a:gd name="T10" fmla="*/ 2090 w 2091"/>
              <a:gd name="T11" fmla="*/ 1344 h 2709"/>
              <a:gd name="T12" fmla="*/ 1055 w 2091"/>
              <a:gd name="T13" fmla="*/ 0 h 2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91" h="2709">
                <a:moveTo>
                  <a:pt x="1055" y="0"/>
                </a:moveTo>
                <a:lnTo>
                  <a:pt x="0" y="1351"/>
                </a:lnTo>
                <a:lnTo>
                  <a:pt x="0" y="1357"/>
                </a:lnTo>
                <a:lnTo>
                  <a:pt x="1037" y="2708"/>
                </a:lnTo>
                <a:lnTo>
                  <a:pt x="1043" y="2708"/>
                </a:lnTo>
                <a:lnTo>
                  <a:pt x="2090" y="1344"/>
                </a:lnTo>
                <a:lnTo>
                  <a:pt x="1055" y="0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4" name="Freeform: Shape 65">
            <a:extLst>
              <a:ext uri="{FF2B5EF4-FFF2-40B4-BE49-F238E27FC236}">
                <a16:creationId xmlns:a16="http://schemas.microsoft.com/office/drawing/2014/main" id="{63E5C791-B36B-42B1-89D7-9B45BE57D43E}"/>
              </a:ext>
            </a:extLst>
          </p:cNvPr>
          <p:cNvSpPr>
            <a:spLocks/>
          </p:cNvSpPr>
          <p:nvPr/>
        </p:nvSpPr>
        <p:spPr bwMode="auto">
          <a:xfrm>
            <a:off x="5805543" y="3902349"/>
            <a:ext cx="1173" cy="2347"/>
          </a:xfrm>
          <a:custGeom>
            <a:avLst/>
            <a:gdLst>
              <a:gd name="T0" fmla="*/ 0 w 1"/>
              <a:gd name="T1" fmla="*/ 0 h 7"/>
              <a:gd name="T2" fmla="*/ 0 w 1"/>
              <a:gd name="T3" fmla="*/ 6 h 7"/>
              <a:gd name="T4" fmla="*/ 0 w 1"/>
              <a:gd name="T5" fmla="*/ 6 h 7"/>
              <a:gd name="T6" fmla="*/ 0 w 1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7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</a:path>
            </a:pathLst>
          </a:custGeom>
          <a:solidFill>
            <a:srgbClr val="80C2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5" name="Freeform: Shape 66">
            <a:extLst>
              <a:ext uri="{FF2B5EF4-FFF2-40B4-BE49-F238E27FC236}">
                <a16:creationId xmlns:a16="http://schemas.microsoft.com/office/drawing/2014/main" id="{10904AFB-C35A-47E8-952E-397576C4AA67}"/>
              </a:ext>
            </a:extLst>
          </p:cNvPr>
          <p:cNvSpPr>
            <a:spLocks/>
          </p:cNvSpPr>
          <p:nvPr/>
        </p:nvSpPr>
        <p:spPr bwMode="auto">
          <a:xfrm>
            <a:off x="5805543" y="3902349"/>
            <a:ext cx="1173" cy="2347"/>
          </a:xfrm>
          <a:custGeom>
            <a:avLst/>
            <a:gdLst>
              <a:gd name="T0" fmla="*/ 0 w 1"/>
              <a:gd name="T1" fmla="*/ 0 h 7"/>
              <a:gd name="T2" fmla="*/ 0 w 1"/>
              <a:gd name="T3" fmla="*/ 6 h 7"/>
              <a:gd name="T4" fmla="*/ 0 w 1"/>
              <a:gd name="T5" fmla="*/ 6 h 7"/>
              <a:gd name="T6" fmla="*/ 0 w 1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7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</a:path>
            </a:pathLst>
          </a:custGeom>
          <a:solidFill>
            <a:srgbClr val="80C2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6" name="Freeform: Shape 67">
            <a:extLst>
              <a:ext uri="{FF2B5EF4-FFF2-40B4-BE49-F238E27FC236}">
                <a16:creationId xmlns:a16="http://schemas.microsoft.com/office/drawing/2014/main" id="{F26A37E0-688C-4B5A-A725-9D399F5328AE}"/>
              </a:ext>
            </a:extLst>
          </p:cNvPr>
          <p:cNvSpPr>
            <a:spLocks/>
          </p:cNvSpPr>
          <p:nvPr/>
        </p:nvSpPr>
        <p:spPr bwMode="auto">
          <a:xfrm>
            <a:off x="5809063" y="3542039"/>
            <a:ext cx="1740404" cy="707709"/>
          </a:xfrm>
          <a:custGeom>
            <a:avLst/>
            <a:gdLst>
              <a:gd name="T0" fmla="*/ 74 w 6539"/>
              <a:gd name="T1" fmla="*/ 1240 h 2659"/>
              <a:gd name="T2" fmla="*/ 0 w 6539"/>
              <a:gd name="T3" fmla="*/ 1332 h 2659"/>
              <a:gd name="T4" fmla="*/ 0 w 6539"/>
              <a:gd name="T5" fmla="*/ 1332 h 2659"/>
              <a:gd name="T6" fmla="*/ 74 w 6539"/>
              <a:gd name="T7" fmla="*/ 1240 h 2659"/>
              <a:gd name="T8" fmla="*/ 5471 w 6539"/>
              <a:gd name="T9" fmla="*/ 1363 h 2659"/>
              <a:gd name="T10" fmla="*/ 5471 w 6539"/>
              <a:gd name="T11" fmla="*/ 1357 h 2659"/>
              <a:gd name="T12" fmla="*/ 5471 w 6539"/>
              <a:gd name="T13" fmla="*/ 1363 h 2659"/>
              <a:gd name="T14" fmla="*/ 5483 w 6539"/>
              <a:gd name="T15" fmla="*/ 1357 h 2659"/>
              <a:gd name="T16" fmla="*/ 5483 w 6539"/>
              <a:gd name="T17" fmla="*/ 1357 h 2659"/>
              <a:gd name="T18" fmla="*/ 5483 w 6539"/>
              <a:gd name="T19" fmla="*/ 1357 h 2659"/>
              <a:gd name="T20" fmla="*/ 5483 w 6539"/>
              <a:gd name="T21" fmla="*/ 1357 h 2659"/>
              <a:gd name="T22" fmla="*/ 5483 w 6539"/>
              <a:gd name="T23" fmla="*/ 1357 h 2659"/>
              <a:gd name="T24" fmla="*/ 5483 w 6539"/>
              <a:gd name="T25" fmla="*/ 1357 h 2659"/>
              <a:gd name="T26" fmla="*/ 6538 w 6539"/>
              <a:gd name="T27" fmla="*/ 0 h 2659"/>
              <a:gd name="T28" fmla="*/ 3145 w 6539"/>
              <a:gd name="T29" fmla="*/ 0 h 2659"/>
              <a:gd name="T30" fmla="*/ 2701 w 6539"/>
              <a:gd name="T31" fmla="*/ 574 h 2659"/>
              <a:gd name="T32" fmla="*/ 2701 w 6539"/>
              <a:gd name="T33" fmla="*/ 574 h 2659"/>
              <a:gd name="T34" fmla="*/ 2103 w 6539"/>
              <a:gd name="T35" fmla="*/ 1345 h 2659"/>
              <a:gd name="T36" fmla="*/ 2103 w 6539"/>
              <a:gd name="T37" fmla="*/ 1351 h 2659"/>
              <a:gd name="T38" fmla="*/ 2720 w 6539"/>
              <a:gd name="T39" fmla="*/ 2140 h 2659"/>
              <a:gd name="T40" fmla="*/ 2720 w 6539"/>
              <a:gd name="T41" fmla="*/ 2140 h 2659"/>
              <a:gd name="T42" fmla="*/ 3127 w 6539"/>
              <a:gd name="T43" fmla="*/ 2658 h 2659"/>
              <a:gd name="T44" fmla="*/ 6531 w 6539"/>
              <a:gd name="T45" fmla="*/ 2658 h 2659"/>
              <a:gd name="T46" fmla="*/ 5483 w 6539"/>
              <a:gd name="T47" fmla="*/ 1332 h 2659"/>
              <a:gd name="T48" fmla="*/ 6538 w 6539"/>
              <a:gd name="T49" fmla="*/ 0 h 2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539" h="2659">
                <a:moveTo>
                  <a:pt x="74" y="1240"/>
                </a:moveTo>
                <a:lnTo>
                  <a:pt x="0" y="1332"/>
                </a:lnTo>
                <a:lnTo>
                  <a:pt x="0" y="1332"/>
                </a:lnTo>
                <a:lnTo>
                  <a:pt x="74" y="1240"/>
                </a:lnTo>
                <a:close/>
                <a:moveTo>
                  <a:pt x="5471" y="1363"/>
                </a:moveTo>
                <a:lnTo>
                  <a:pt x="5471" y="1357"/>
                </a:lnTo>
                <a:lnTo>
                  <a:pt x="5471" y="1363"/>
                </a:lnTo>
                <a:close/>
                <a:moveTo>
                  <a:pt x="5483" y="1357"/>
                </a:moveTo>
                <a:lnTo>
                  <a:pt x="5483" y="1357"/>
                </a:lnTo>
                <a:close/>
                <a:moveTo>
                  <a:pt x="5483" y="1357"/>
                </a:moveTo>
                <a:lnTo>
                  <a:pt x="5483" y="1357"/>
                </a:lnTo>
                <a:close/>
                <a:moveTo>
                  <a:pt x="5483" y="1357"/>
                </a:moveTo>
                <a:lnTo>
                  <a:pt x="5483" y="1357"/>
                </a:lnTo>
                <a:close/>
                <a:moveTo>
                  <a:pt x="6538" y="0"/>
                </a:moveTo>
                <a:lnTo>
                  <a:pt x="3145" y="0"/>
                </a:lnTo>
                <a:lnTo>
                  <a:pt x="2701" y="574"/>
                </a:lnTo>
                <a:lnTo>
                  <a:pt x="2701" y="574"/>
                </a:lnTo>
                <a:lnTo>
                  <a:pt x="2103" y="1345"/>
                </a:lnTo>
                <a:lnTo>
                  <a:pt x="2103" y="1351"/>
                </a:lnTo>
                <a:lnTo>
                  <a:pt x="2720" y="2140"/>
                </a:lnTo>
                <a:lnTo>
                  <a:pt x="2720" y="2140"/>
                </a:lnTo>
                <a:lnTo>
                  <a:pt x="3127" y="2658"/>
                </a:lnTo>
                <a:lnTo>
                  <a:pt x="6531" y="2658"/>
                </a:lnTo>
                <a:lnTo>
                  <a:pt x="5483" y="1332"/>
                </a:lnTo>
                <a:lnTo>
                  <a:pt x="6538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7" name="Freeform: Shape 68">
            <a:extLst>
              <a:ext uri="{FF2B5EF4-FFF2-40B4-BE49-F238E27FC236}">
                <a16:creationId xmlns:a16="http://schemas.microsoft.com/office/drawing/2014/main" id="{8507AF9E-6BA5-456D-B081-90B5B9425151}"/>
              </a:ext>
            </a:extLst>
          </p:cNvPr>
          <p:cNvSpPr>
            <a:spLocks/>
          </p:cNvSpPr>
          <p:nvPr/>
        </p:nvSpPr>
        <p:spPr bwMode="auto">
          <a:xfrm>
            <a:off x="5809063" y="3871834"/>
            <a:ext cx="19951" cy="24646"/>
          </a:xfrm>
          <a:custGeom>
            <a:avLst/>
            <a:gdLst>
              <a:gd name="T0" fmla="*/ 74 w 75"/>
              <a:gd name="T1" fmla="*/ 0 h 93"/>
              <a:gd name="T2" fmla="*/ 0 w 75"/>
              <a:gd name="T3" fmla="*/ 92 h 93"/>
              <a:gd name="T4" fmla="*/ 0 w 75"/>
              <a:gd name="T5" fmla="*/ 92 h 93"/>
              <a:gd name="T6" fmla="*/ 74 w 75"/>
              <a:gd name="T7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" h="93">
                <a:moveTo>
                  <a:pt x="74" y="0"/>
                </a:moveTo>
                <a:lnTo>
                  <a:pt x="0" y="92"/>
                </a:lnTo>
                <a:lnTo>
                  <a:pt x="0" y="92"/>
                </a:lnTo>
                <a:lnTo>
                  <a:pt x="74" y="0"/>
                </a:lnTo>
              </a:path>
            </a:pathLst>
          </a:custGeom>
          <a:solidFill>
            <a:srgbClr val="80C2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8" name="Freeform: Shape 69">
            <a:extLst>
              <a:ext uri="{FF2B5EF4-FFF2-40B4-BE49-F238E27FC236}">
                <a16:creationId xmlns:a16="http://schemas.microsoft.com/office/drawing/2014/main" id="{75089617-2AC9-4D81-9D37-7A2C01248A39}"/>
              </a:ext>
            </a:extLst>
          </p:cNvPr>
          <p:cNvSpPr>
            <a:spLocks/>
          </p:cNvSpPr>
          <p:nvPr/>
        </p:nvSpPr>
        <p:spPr bwMode="auto">
          <a:xfrm>
            <a:off x="6088373" y="4248573"/>
            <a:ext cx="758126" cy="262897"/>
          </a:xfrm>
          <a:custGeom>
            <a:avLst/>
            <a:gdLst>
              <a:gd name="T0" fmla="*/ 2078 w 2850"/>
              <a:gd name="T1" fmla="*/ 0 h 987"/>
              <a:gd name="T2" fmla="*/ 31 w 2850"/>
              <a:gd name="T3" fmla="*/ 0 h 987"/>
              <a:gd name="T4" fmla="*/ 0 w 2850"/>
              <a:gd name="T5" fmla="*/ 37 h 987"/>
              <a:gd name="T6" fmla="*/ 745 w 2850"/>
              <a:gd name="T7" fmla="*/ 986 h 987"/>
              <a:gd name="T8" fmla="*/ 2849 w 2850"/>
              <a:gd name="T9" fmla="*/ 986 h 987"/>
              <a:gd name="T10" fmla="*/ 2078 w 2850"/>
              <a:gd name="T11" fmla="*/ 0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0" h="987">
                <a:moveTo>
                  <a:pt x="2078" y="0"/>
                </a:moveTo>
                <a:lnTo>
                  <a:pt x="31" y="0"/>
                </a:lnTo>
                <a:lnTo>
                  <a:pt x="0" y="37"/>
                </a:lnTo>
                <a:lnTo>
                  <a:pt x="745" y="986"/>
                </a:lnTo>
                <a:lnTo>
                  <a:pt x="2849" y="986"/>
                </a:lnTo>
                <a:lnTo>
                  <a:pt x="2078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9" name="Freeform: Shape 70">
            <a:extLst>
              <a:ext uri="{FF2B5EF4-FFF2-40B4-BE49-F238E27FC236}">
                <a16:creationId xmlns:a16="http://schemas.microsoft.com/office/drawing/2014/main" id="{3AED32D6-4775-47B7-AD4A-16194DB47485}"/>
              </a:ext>
            </a:extLst>
          </p:cNvPr>
          <p:cNvSpPr>
            <a:spLocks/>
          </p:cNvSpPr>
          <p:nvPr/>
        </p:nvSpPr>
        <p:spPr bwMode="auto">
          <a:xfrm>
            <a:off x="6096588" y="3900002"/>
            <a:ext cx="544536" cy="349747"/>
          </a:xfrm>
          <a:custGeom>
            <a:avLst/>
            <a:gdLst>
              <a:gd name="T0" fmla="*/ 1023 w 2048"/>
              <a:gd name="T1" fmla="*/ 0 h 1314"/>
              <a:gd name="T2" fmla="*/ 1010 w 2048"/>
              <a:gd name="T3" fmla="*/ 12 h 1314"/>
              <a:gd name="T4" fmla="*/ 0 w 2048"/>
              <a:gd name="T5" fmla="*/ 1313 h 1314"/>
              <a:gd name="T6" fmla="*/ 2047 w 2048"/>
              <a:gd name="T7" fmla="*/ 1313 h 1314"/>
              <a:gd name="T8" fmla="*/ 1640 w 2048"/>
              <a:gd name="T9" fmla="*/ 795 h 1314"/>
              <a:gd name="T10" fmla="*/ 1640 w 2048"/>
              <a:gd name="T11" fmla="*/ 795 h 1314"/>
              <a:gd name="T12" fmla="*/ 1023 w 2048"/>
              <a:gd name="T13" fmla="*/ 6 h 1314"/>
              <a:gd name="T14" fmla="*/ 1023 w 2048"/>
              <a:gd name="T15" fmla="*/ 0 h 1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48" h="1314">
                <a:moveTo>
                  <a:pt x="1023" y="0"/>
                </a:moveTo>
                <a:lnTo>
                  <a:pt x="1010" y="12"/>
                </a:lnTo>
                <a:lnTo>
                  <a:pt x="0" y="1313"/>
                </a:lnTo>
                <a:lnTo>
                  <a:pt x="2047" y="1313"/>
                </a:lnTo>
                <a:lnTo>
                  <a:pt x="1640" y="795"/>
                </a:lnTo>
                <a:lnTo>
                  <a:pt x="1640" y="795"/>
                </a:lnTo>
                <a:lnTo>
                  <a:pt x="1023" y="6"/>
                </a:lnTo>
                <a:lnTo>
                  <a:pt x="1023" y="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0" name="Freeform: Shape 71">
            <a:extLst>
              <a:ext uri="{FF2B5EF4-FFF2-40B4-BE49-F238E27FC236}">
                <a16:creationId xmlns:a16="http://schemas.microsoft.com/office/drawing/2014/main" id="{F063BC53-8744-4DBA-A0D5-A15C1187F951}"/>
              </a:ext>
            </a:extLst>
          </p:cNvPr>
          <p:cNvSpPr>
            <a:spLocks/>
          </p:cNvSpPr>
          <p:nvPr/>
        </p:nvSpPr>
        <p:spPr bwMode="auto">
          <a:xfrm>
            <a:off x="5805542" y="3285011"/>
            <a:ext cx="1037435" cy="978820"/>
          </a:xfrm>
          <a:custGeom>
            <a:avLst/>
            <a:gdLst>
              <a:gd name="T0" fmla="*/ 12 w 3898"/>
              <a:gd name="T1" fmla="*/ 2319 h 3676"/>
              <a:gd name="T2" fmla="*/ 12 w 3898"/>
              <a:gd name="T3" fmla="*/ 2319 h 3676"/>
              <a:gd name="T4" fmla="*/ 12 w 3898"/>
              <a:gd name="T5" fmla="*/ 2319 h 3676"/>
              <a:gd name="T6" fmla="*/ 12 w 3898"/>
              <a:gd name="T7" fmla="*/ 2319 h 3676"/>
              <a:gd name="T8" fmla="*/ 12 w 3898"/>
              <a:gd name="T9" fmla="*/ 2294 h 3676"/>
              <a:gd name="T10" fmla="*/ 0 w 3898"/>
              <a:gd name="T11" fmla="*/ 2313 h 3676"/>
              <a:gd name="T12" fmla="*/ 0 w 3898"/>
              <a:gd name="T13" fmla="*/ 2319 h 3676"/>
              <a:gd name="T14" fmla="*/ 1049 w 3898"/>
              <a:gd name="T15" fmla="*/ 3675 h 3676"/>
              <a:gd name="T16" fmla="*/ 1061 w 3898"/>
              <a:gd name="T17" fmla="*/ 3657 h 3676"/>
              <a:gd name="T18" fmla="*/ 12 w 3898"/>
              <a:gd name="T19" fmla="*/ 2313 h 3676"/>
              <a:gd name="T20" fmla="*/ 12 w 3898"/>
              <a:gd name="T21" fmla="*/ 2313 h 3676"/>
              <a:gd name="T22" fmla="*/ 12 w 3898"/>
              <a:gd name="T23" fmla="*/ 2313 h 3676"/>
              <a:gd name="T24" fmla="*/ 12 w 3898"/>
              <a:gd name="T25" fmla="*/ 2313 h 3676"/>
              <a:gd name="T26" fmla="*/ 19 w 3898"/>
              <a:gd name="T27" fmla="*/ 2307 h 3676"/>
              <a:gd name="T28" fmla="*/ 12 w 3898"/>
              <a:gd name="T29" fmla="*/ 2294 h 3676"/>
              <a:gd name="T30" fmla="*/ 3897 w 3898"/>
              <a:gd name="T31" fmla="*/ 0 h 3676"/>
              <a:gd name="T32" fmla="*/ 1794 w 3898"/>
              <a:gd name="T33" fmla="*/ 0 h 3676"/>
              <a:gd name="T34" fmla="*/ 86 w 3898"/>
              <a:gd name="T35" fmla="*/ 2202 h 3676"/>
              <a:gd name="T36" fmla="*/ 1067 w 3898"/>
              <a:gd name="T37" fmla="*/ 962 h 3676"/>
              <a:gd name="T38" fmla="*/ 3157 w 3898"/>
              <a:gd name="T39" fmla="*/ 962 h 3676"/>
              <a:gd name="T40" fmla="*/ 3897 w 3898"/>
              <a:gd name="T41" fmla="*/ 0 h 3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898" h="3676">
                <a:moveTo>
                  <a:pt x="12" y="2319"/>
                </a:moveTo>
                <a:lnTo>
                  <a:pt x="12" y="2319"/>
                </a:lnTo>
                <a:close/>
                <a:moveTo>
                  <a:pt x="12" y="2319"/>
                </a:moveTo>
                <a:lnTo>
                  <a:pt x="12" y="2319"/>
                </a:lnTo>
                <a:close/>
                <a:moveTo>
                  <a:pt x="12" y="2294"/>
                </a:moveTo>
                <a:lnTo>
                  <a:pt x="0" y="2313"/>
                </a:lnTo>
                <a:lnTo>
                  <a:pt x="0" y="2319"/>
                </a:lnTo>
                <a:lnTo>
                  <a:pt x="1049" y="3675"/>
                </a:lnTo>
                <a:lnTo>
                  <a:pt x="1061" y="3657"/>
                </a:lnTo>
                <a:lnTo>
                  <a:pt x="12" y="2313"/>
                </a:lnTo>
                <a:lnTo>
                  <a:pt x="12" y="2313"/>
                </a:lnTo>
                <a:lnTo>
                  <a:pt x="12" y="2313"/>
                </a:lnTo>
                <a:lnTo>
                  <a:pt x="12" y="2313"/>
                </a:lnTo>
                <a:lnTo>
                  <a:pt x="19" y="2307"/>
                </a:lnTo>
                <a:lnTo>
                  <a:pt x="12" y="2294"/>
                </a:lnTo>
                <a:close/>
                <a:moveTo>
                  <a:pt x="3897" y="0"/>
                </a:moveTo>
                <a:lnTo>
                  <a:pt x="1794" y="0"/>
                </a:lnTo>
                <a:lnTo>
                  <a:pt x="86" y="2202"/>
                </a:lnTo>
                <a:lnTo>
                  <a:pt x="1067" y="962"/>
                </a:lnTo>
                <a:lnTo>
                  <a:pt x="3157" y="962"/>
                </a:lnTo>
                <a:lnTo>
                  <a:pt x="389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1" name="Freeform: Shape 72">
            <a:extLst>
              <a:ext uri="{FF2B5EF4-FFF2-40B4-BE49-F238E27FC236}">
                <a16:creationId xmlns:a16="http://schemas.microsoft.com/office/drawing/2014/main" id="{BAB91004-6605-4336-9065-27FE6B8E7A0A}"/>
              </a:ext>
            </a:extLst>
          </p:cNvPr>
          <p:cNvSpPr>
            <a:spLocks/>
          </p:cNvSpPr>
          <p:nvPr/>
        </p:nvSpPr>
        <p:spPr bwMode="auto">
          <a:xfrm>
            <a:off x="5809063" y="3902349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5DB6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2" name="Freeform: Shape 73">
            <a:extLst>
              <a:ext uri="{FF2B5EF4-FFF2-40B4-BE49-F238E27FC236}">
                <a16:creationId xmlns:a16="http://schemas.microsoft.com/office/drawing/2014/main" id="{866753B9-2EDA-47D2-8BD7-80E71CC504BF}"/>
              </a:ext>
            </a:extLst>
          </p:cNvPr>
          <p:cNvSpPr>
            <a:spLocks/>
          </p:cNvSpPr>
          <p:nvPr/>
        </p:nvSpPr>
        <p:spPr bwMode="auto">
          <a:xfrm>
            <a:off x="5809063" y="3902349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5DB6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3" name="Freeform: Shape 74">
            <a:extLst>
              <a:ext uri="{FF2B5EF4-FFF2-40B4-BE49-F238E27FC236}">
                <a16:creationId xmlns:a16="http://schemas.microsoft.com/office/drawing/2014/main" id="{CA04C601-02F2-4AC5-96B9-17828EE49D57}"/>
              </a:ext>
            </a:extLst>
          </p:cNvPr>
          <p:cNvSpPr>
            <a:spLocks/>
          </p:cNvSpPr>
          <p:nvPr/>
        </p:nvSpPr>
        <p:spPr bwMode="auto">
          <a:xfrm>
            <a:off x="5805543" y="3896480"/>
            <a:ext cx="282830" cy="367351"/>
          </a:xfrm>
          <a:custGeom>
            <a:avLst/>
            <a:gdLst>
              <a:gd name="T0" fmla="*/ 12 w 1062"/>
              <a:gd name="T1" fmla="*/ 0 h 1382"/>
              <a:gd name="T2" fmla="*/ 0 w 1062"/>
              <a:gd name="T3" fmla="*/ 19 h 1382"/>
              <a:gd name="T4" fmla="*/ 0 w 1062"/>
              <a:gd name="T5" fmla="*/ 25 h 1382"/>
              <a:gd name="T6" fmla="*/ 1049 w 1062"/>
              <a:gd name="T7" fmla="*/ 1381 h 1382"/>
              <a:gd name="T8" fmla="*/ 1061 w 1062"/>
              <a:gd name="T9" fmla="*/ 1363 h 1382"/>
              <a:gd name="T10" fmla="*/ 12 w 1062"/>
              <a:gd name="T11" fmla="*/ 19 h 1382"/>
              <a:gd name="T12" fmla="*/ 12 w 1062"/>
              <a:gd name="T13" fmla="*/ 19 h 1382"/>
              <a:gd name="T14" fmla="*/ 12 w 1062"/>
              <a:gd name="T15" fmla="*/ 19 h 1382"/>
              <a:gd name="T16" fmla="*/ 12 w 1062"/>
              <a:gd name="T17" fmla="*/ 19 h 1382"/>
              <a:gd name="T18" fmla="*/ 19 w 1062"/>
              <a:gd name="T19" fmla="*/ 13 h 1382"/>
              <a:gd name="T20" fmla="*/ 12 w 1062"/>
              <a:gd name="T21" fmla="*/ 0 h 1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2" h="1382">
                <a:moveTo>
                  <a:pt x="12" y="0"/>
                </a:moveTo>
                <a:lnTo>
                  <a:pt x="0" y="19"/>
                </a:lnTo>
                <a:lnTo>
                  <a:pt x="0" y="25"/>
                </a:lnTo>
                <a:lnTo>
                  <a:pt x="1049" y="1381"/>
                </a:lnTo>
                <a:lnTo>
                  <a:pt x="1061" y="1363"/>
                </a:lnTo>
                <a:lnTo>
                  <a:pt x="12" y="19"/>
                </a:lnTo>
                <a:lnTo>
                  <a:pt x="12" y="19"/>
                </a:lnTo>
                <a:lnTo>
                  <a:pt x="12" y="19"/>
                </a:lnTo>
                <a:lnTo>
                  <a:pt x="12" y="19"/>
                </a:lnTo>
                <a:lnTo>
                  <a:pt x="19" y="13"/>
                </a:lnTo>
                <a:lnTo>
                  <a:pt x="12" y="0"/>
                </a:lnTo>
              </a:path>
            </a:pathLst>
          </a:custGeom>
          <a:solidFill>
            <a:srgbClr val="5DB6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4" name="Freeform: Shape 75">
            <a:extLst>
              <a:ext uri="{FF2B5EF4-FFF2-40B4-BE49-F238E27FC236}">
                <a16:creationId xmlns:a16="http://schemas.microsoft.com/office/drawing/2014/main" id="{C0DCE2A1-7C8D-44A3-B97A-EE355C3DD327}"/>
              </a:ext>
            </a:extLst>
          </p:cNvPr>
          <p:cNvSpPr>
            <a:spLocks/>
          </p:cNvSpPr>
          <p:nvPr/>
        </p:nvSpPr>
        <p:spPr bwMode="auto">
          <a:xfrm>
            <a:off x="5809063" y="3542039"/>
            <a:ext cx="836755" cy="357962"/>
          </a:xfrm>
          <a:custGeom>
            <a:avLst/>
            <a:gdLst>
              <a:gd name="T0" fmla="*/ 3145 w 3146"/>
              <a:gd name="T1" fmla="*/ 0 h 1346"/>
              <a:gd name="T2" fmla="*/ 1055 w 3146"/>
              <a:gd name="T3" fmla="*/ 0 h 1346"/>
              <a:gd name="T4" fmla="*/ 74 w 3146"/>
              <a:gd name="T5" fmla="*/ 1240 h 1346"/>
              <a:gd name="T6" fmla="*/ 0 w 3146"/>
              <a:gd name="T7" fmla="*/ 1332 h 1346"/>
              <a:gd name="T8" fmla="*/ 7 w 3146"/>
              <a:gd name="T9" fmla="*/ 1345 h 1346"/>
              <a:gd name="T10" fmla="*/ 1055 w 3146"/>
              <a:gd name="T11" fmla="*/ 0 h 1346"/>
              <a:gd name="T12" fmla="*/ 2103 w 3146"/>
              <a:gd name="T13" fmla="*/ 1345 h 1346"/>
              <a:gd name="T14" fmla="*/ 2701 w 3146"/>
              <a:gd name="T15" fmla="*/ 574 h 1346"/>
              <a:gd name="T16" fmla="*/ 2701 w 3146"/>
              <a:gd name="T17" fmla="*/ 574 h 1346"/>
              <a:gd name="T18" fmla="*/ 3145 w 3146"/>
              <a:gd name="T19" fmla="*/ 0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46" h="1346">
                <a:moveTo>
                  <a:pt x="3145" y="0"/>
                </a:moveTo>
                <a:lnTo>
                  <a:pt x="1055" y="0"/>
                </a:lnTo>
                <a:lnTo>
                  <a:pt x="74" y="1240"/>
                </a:lnTo>
                <a:lnTo>
                  <a:pt x="0" y="1332"/>
                </a:lnTo>
                <a:lnTo>
                  <a:pt x="7" y="1345"/>
                </a:lnTo>
                <a:lnTo>
                  <a:pt x="1055" y="0"/>
                </a:lnTo>
                <a:lnTo>
                  <a:pt x="2103" y="1345"/>
                </a:lnTo>
                <a:lnTo>
                  <a:pt x="2701" y="574"/>
                </a:lnTo>
                <a:lnTo>
                  <a:pt x="2701" y="574"/>
                </a:lnTo>
                <a:lnTo>
                  <a:pt x="3145" y="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5" name="Freeform: Shape 76">
            <a:extLst>
              <a:ext uri="{FF2B5EF4-FFF2-40B4-BE49-F238E27FC236}">
                <a16:creationId xmlns:a16="http://schemas.microsoft.com/office/drawing/2014/main" id="{03B096C8-FBE0-44F1-83E5-86DEFE9D6F74}"/>
              </a:ext>
            </a:extLst>
          </p:cNvPr>
          <p:cNvSpPr>
            <a:spLocks/>
          </p:cNvSpPr>
          <p:nvPr/>
        </p:nvSpPr>
        <p:spPr bwMode="auto">
          <a:xfrm>
            <a:off x="5809063" y="3902349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6" name="Freeform: Shape 77">
            <a:extLst>
              <a:ext uri="{FF2B5EF4-FFF2-40B4-BE49-F238E27FC236}">
                <a16:creationId xmlns:a16="http://schemas.microsoft.com/office/drawing/2014/main" id="{9C989DC7-F714-404F-AAC0-B7AD3AC030F7}"/>
              </a:ext>
            </a:extLst>
          </p:cNvPr>
          <p:cNvSpPr>
            <a:spLocks/>
          </p:cNvSpPr>
          <p:nvPr/>
        </p:nvSpPr>
        <p:spPr bwMode="auto">
          <a:xfrm>
            <a:off x="5809063" y="3902349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7" name="Freeform: Shape 78">
            <a:extLst>
              <a:ext uri="{FF2B5EF4-FFF2-40B4-BE49-F238E27FC236}">
                <a16:creationId xmlns:a16="http://schemas.microsoft.com/office/drawing/2014/main" id="{565F8E78-03F0-4E6E-A6F4-2E0B73F1462E}"/>
              </a:ext>
            </a:extLst>
          </p:cNvPr>
          <p:cNvSpPr>
            <a:spLocks/>
          </p:cNvSpPr>
          <p:nvPr/>
        </p:nvSpPr>
        <p:spPr bwMode="auto">
          <a:xfrm>
            <a:off x="5809063" y="3902349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8" name="Freeform: Shape 79">
            <a:extLst>
              <a:ext uri="{FF2B5EF4-FFF2-40B4-BE49-F238E27FC236}">
                <a16:creationId xmlns:a16="http://schemas.microsoft.com/office/drawing/2014/main" id="{CFA1124F-2E7A-4B3D-A4FF-DE8FC8511794}"/>
              </a:ext>
            </a:extLst>
          </p:cNvPr>
          <p:cNvSpPr>
            <a:spLocks/>
          </p:cNvSpPr>
          <p:nvPr/>
        </p:nvSpPr>
        <p:spPr bwMode="auto">
          <a:xfrm>
            <a:off x="5809063" y="3902349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9" name="Freeform: Shape 80">
            <a:extLst>
              <a:ext uri="{FF2B5EF4-FFF2-40B4-BE49-F238E27FC236}">
                <a16:creationId xmlns:a16="http://schemas.microsoft.com/office/drawing/2014/main" id="{FBBE0462-EFAA-4295-8F9B-1081FEF41765}"/>
              </a:ext>
            </a:extLst>
          </p:cNvPr>
          <p:cNvSpPr>
            <a:spLocks/>
          </p:cNvSpPr>
          <p:nvPr/>
        </p:nvSpPr>
        <p:spPr bwMode="auto">
          <a:xfrm>
            <a:off x="5809063" y="3900002"/>
            <a:ext cx="287525" cy="359136"/>
          </a:xfrm>
          <a:custGeom>
            <a:avLst/>
            <a:gdLst>
              <a:gd name="T0" fmla="*/ 7 w 1081"/>
              <a:gd name="T1" fmla="*/ 0 h 1351"/>
              <a:gd name="T2" fmla="*/ 0 w 1081"/>
              <a:gd name="T3" fmla="*/ 6 h 1351"/>
              <a:gd name="T4" fmla="*/ 1049 w 1081"/>
              <a:gd name="T5" fmla="*/ 1350 h 1351"/>
              <a:gd name="T6" fmla="*/ 1080 w 1081"/>
              <a:gd name="T7" fmla="*/ 1313 h 1351"/>
              <a:gd name="T8" fmla="*/ 1049 w 1081"/>
              <a:gd name="T9" fmla="*/ 1313 h 1351"/>
              <a:gd name="T10" fmla="*/ 7 w 1081"/>
              <a:gd name="T11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1" h="1351">
                <a:moveTo>
                  <a:pt x="7" y="0"/>
                </a:moveTo>
                <a:lnTo>
                  <a:pt x="0" y="6"/>
                </a:lnTo>
                <a:lnTo>
                  <a:pt x="1049" y="1350"/>
                </a:lnTo>
                <a:lnTo>
                  <a:pt x="1080" y="1313"/>
                </a:lnTo>
                <a:lnTo>
                  <a:pt x="1049" y="1313"/>
                </a:lnTo>
                <a:lnTo>
                  <a:pt x="7" y="0"/>
                </a:lnTo>
              </a:path>
            </a:pathLst>
          </a:custGeom>
          <a:solidFill>
            <a:srgbClr val="27AC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0" name="Freeform: Shape 81">
            <a:extLst>
              <a:ext uri="{FF2B5EF4-FFF2-40B4-BE49-F238E27FC236}">
                <a16:creationId xmlns:a16="http://schemas.microsoft.com/office/drawing/2014/main" id="{81F84F85-FBD2-49B3-8B43-C5B6D3FFF9BD}"/>
              </a:ext>
            </a:extLst>
          </p:cNvPr>
          <p:cNvSpPr>
            <a:spLocks/>
          </p:cNvSpPr>
          <p:nvPr/>
        </p:nvSpPr>
        <p:spPr bwMode="auto">
          <a:xfrm>
            <a:off x="5809063" y="3900002"/>
            <a:ext cx="287525" cy="359136"/>
          </a:xfrm>
          <a:custGeom>
            <a:avLst/>
            <a:gdLst>
              <a:gd name="T0" fmla="*/ 7 w 1081"/>
              <a:gd name="T1" fmla="*/ 0 h 1351"/>
              <a:gd name="T2" fmla="*/ 0 w 1081"/>
              <a:gd name="T3" fmla="*/ 6 h 1351"/>
              <a:gd name="T4" fmla="*/ 1049 w 1081"/>
              <a:gd name="T5" fmla="*/ 1350 h 1351"/>
              <a:gd name="T6" fmla="*/ 1080 w 1081"/>
              <a:gd name="T7" fmla="*/ 1313 h 1351"/>
              <a:gd name="T8" fmla="*/ 1049 w 1081"/>
              <a:gd name="T9" fmla="*/ 1313 h 1351"/>
              <a:gd name="T10" fmla="*/ 7 w 1081"/>
              <a:gd name="T11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1" h="1351">
                <a:moveTo>
                  <a:pt x="7" y="0"/>
                </a:moveTo>
                <a:lnTo>
                  <a:pt x="0" y="6"/>
                </a:lnTo>
                <a:lnTo>
                  <a:pt x="1049" y="1350"/>
                </a:lnTo>
                <a:lnTo>
                  <a:pt x="1080" y="1313"/>
                </a:lnTo>
                <a:lnTo>
                  <a:pt x="1049" y="1313"/>
                </a:lnTo>
                <a:lnTo>
                  <a:pt x="7" y="0"/>
                </a:lnTo>
              </a:path>
            </a:pathLst>
          </a:custGeom>
          <a:solidFill>
            <a:srgbClr val="27AC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1" name="Freeform: Shape 82">
            <a:extLst>
              <a:ext uri="{FF2B5EF4-FFF2-40B4-BE49-F238E27FC236}">
                <a16:creationId xmlns:a16="http://schemas.microsoft.com/office/drawing/2014/main" id="{D0E7D24F-E907-483D-B9FB-1D801C3977D0}"/>
              </a:ext>
            </a:extLst>
          </p:cNvPr>
          <p:cNvSpPr>
            <a:spLocks/>
          </p:cNvSpPr>
          <p:nvPr/>
        </p:nvSpPr>
        <p:spPr bwMode="auto">
          <a:xfrm>
            <a:off x="5810236" y="3542039"/>
            <a:ext cx="558619" cy="707709"/>
          </a:xfrm>
          <a:custGeom>
            <a:avLst/>
            <a:gdLst>
              <a:gd name="T0" fmla="*/ 1048 w 2097"/>
              <a:gd name="T1" fmla="*/ 0 h 2659"/>
              <a:gd name="T2" fmla="*/ 0 w 2097"/>
              <a:gd name="T3" fmla="*/ 1345 h 2659"/>
              <a:gd name="T4" fmla="*/ 1042 w 2097"/>
              <a:gd name="T5" fmla="*/ 2658 h 2659"/>
              <a:gd name="T6" fmla="*/ 1073 w 2097"/>
              <a:gd name="T7" fmla="*/ 2658 h 2659"/>
              <a:gd name="T8" fmla="*/ 2083 w 2097"/>
              <a:gd name="T9" fmla="*/ 1357 h 2659"/>
              <a:gd name="T10" fmla="*/ 2096 w 2097"/>
              <a:gd name="T11" fmla="*/ 1345 h 2659"/>
              <a:gd name="T12" fmla="*/ 1048 w 2097"/>
              <a:gd name="T13" fmla="*/ 0 h 2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97" h="2659">
                <a:moveTo>
                  <a:pt x="1048" y="0"/>
                </a:moveTo>
                <a:lnTo>
                  <a:pt x="0" y="1345"/>
                </a:lnTo>
                <a:lnTo>
                  <a:pt x="1042" y="2658"/>
                </a:lnTo>
                <a:lnTo>
                  <a:pt x="1073" y="2658"/>
                </a:lnTo>
                <a:lnTo>
                  <a:pt x="2083" y="1357"/>
                </a:lnTo>
                <a:lnTo>
                  <a:pt x="2096" y="1345"/>
                </a:lnTo>
                <a:lnTo>
                  <a:pt x="1048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2" name="Freeform: Shape 83">
            <a:extLst>
              <a:ext uri="{FF2B5EF4-FFF2-40B4-BE49-F238E27FC236}">
                <a16:creationId xmlns:a16="http://schemas.microsoft.com/office/drawing/2014/main" id="{E72C437A-1A34-4D98-9424-B593A60AE805}"/>
              </a:ext>
            </a:extLst>
          </p:cNvPr>
          <p:cNvSpPr>
            <a:spLocks/>
          </p:cNvSpPr>
          <p:nvPr/>
        </p:nvSpPr>
        <p:spPr bwMode="auto">
          <a:xfrm>
            <a:off x="5809063" y="3901174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7AC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3" name="Freeform: Shape 84">
            <a:extLst>
              <a:ext uri="{FF2B5EF4-FFF2-40B4-BE49-F238E27FC236}">
                <a16:creationId xmlns:a16="http://schemas.microsoft.com/office/drawing/2014/main" id="{A188DB58-F993-43ED-815F-D405E5C578F5}"/>
              </a:ext>
            </a:extLst>
          </p:cNvPr>
          <p:cNvSpPr>
            <a:spLocks/>
          </p:cNvSpPr>
          <p:nvPr/>
        </p:nvSpPr>
        <p:spPr bwMode="auto">
          <a:xfrm>
            <a:off x="5809063" y="3901174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7AC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4" name="Freeform: Shape 85">
            <a:extLst>
              <a:ext uri="{FF2B5EF4-FFF2-40B4-BE49-F238E27FC236}">
                <a16:creationId xmlns:a16="http://schemas.microsoft.com/office/drawing/2014/main" id="{2632913E-F5D4-484F-B771-074B5349B254}"/>
              </a:ext>
            </a:extLst>
          </p:cNvPr>
          <p:cNvSpPr>
            <a:spLocks/>
          </p:cNvSpPr>
          <p:nvPr/>
        </p:nvSpPr>
        <p:spPr bwMode="auto">
          <a:xfrm>
            <a:off x="6251499" y="4540812"/>
            <a:ext cx="1173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AA7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5" name="Freeform: Shape 86">
            <a:extLst>
              <a:ext uri="{FF2B5EF4-FFF2-40B4-BE49-F238E27FC236}">
                <a16:creationId xmlns:a16="http://schemas.microsoft.com/office/drawing/2014/main" id="{69626E7C-EFB1-4493-BA34-4027A4A4AEB6}"/>
              </a:ext>
            </a:extLst>
          </p:cNvPr>
          <p:cNvSpPr>
            <a:spLocks/>
          </p:cNvSpPr>
          <p:nvPr/>
        </p:nvSpPr>
        <p:spPr bwMode="auto">
          <a:xfrm>
            <a:off x="6251499" y="4540812"/>
            <a:ext cx="1173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AA7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6" name="Freeform: Shape 87">
            <a:extLst>
              <a:ext uri="{FF2B5EF4-FFF2-40B4-BE49-F238E27FC236}">
                <a16:creationId xmlns:a16="http://schemas.microsoft.com/office/drawing/2014/main" id="{8B03979C-1DD7-4F7D-915E-2AF636C53B9F}"/>
              </a:ext>
            </a:extLst>
          </p:cNvPr>
          <p:cNvSpPr>
            <a:spLocks/>
          </p:cNvSpPr>
          <p:nvPr/>
        </p:nvSpPr>
        <p:spPr bwMode="auto">
          <a:xfrm>
            <a:off x="4681263" y="4182849"/>
            <a:ext cx="1008095" cy="708882"/>
          </a:xfrm>
          <a:custGeom>
            <a:avLst/>
            <a:gdLst>
              <a:gd name="T0" fmla="*/ 2745 w 3788"/>
              <a:gd name="T1" fmla="*/ 0 h 2665"/>
              <a:gd name="T2" fmla="*/ 6 w 3788"/>
              <a:gd name="T3" fmla="*/ 0 h 2665"/>
              <a:gd name="T4" fmla="*/ 1055 w 3788"/>
              <a:gd name="T5" fmla="*/ 1326 h 2665"/>
              <a:gd name="T6" fmla="*/ 0 w 3788"/>
              <a:gd name="T7" fmla="*/ 2664 h 2665"/>
              <a:gd name="T8" fmla="*/ 2763 w 3788"/>
              <a:gd name="T9" fmla="*/ 2664 h 2665"/>
              <a:gd name="T10" fmla="*/ 3183 w 3788"/>
              <a:gd name="T11" fmla="*/ 2116 h 2665"/>
              <a:gd name="T12" fmla="*/ 3183 w 3788"/>
              <a:gd name="T13" fmla="*/ 2116 h 2665"/>
              <a:gd name="T14" fmla="*/ 3787 w 3788"/>
              <a:gd name="T15" fmla="*/ 1344 h 2665"/>
              <a:gd name="T16" fmla="*/ 3781 w 3788"/>
              <a:gd name="T17" fmla="*/ 1338 h 2665"/>
              <a:gd name="T18" fmla="*/ 3170 w 3788"/>
              <a:gd name="T19" fmla="*/ 549 h 2665"/>
              <a:gd name="T20" fmla="*/ 3170 w 3788"/>
              <a:gd name="T21" fmla="*/ 549 h 2665"/>
              <a:gd name="T22" fmla="*/ 2745 w 3788"/>
              <a:gd name="T23" fmla="*/ 0 h 2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88" h="2665">
                <a:moveTo>
                  <a:pt x="2745" y="0"/>
                </a:moveTo>
                <a:lnTo>
                  <a:pt x="6" y="0"/>
                </a:lnTo>
                <a:lnTo>
                  <a:pt x="1055" y="1326"/>
                </a:lnTo>
                <a:lnTo>
                  <a:pt x="0" y="2664"/>
                </a:lnTo>
                <a:lnTo>
                  <a:pt x="2763" y="2664"/>
                </a:lnTo>
                <a:lnTo>
                  <a:pt x="3183" y="2116"/>
                </a:lnTo>
                <a:lnTo>
                  <a:pt x="3183" y="2116"/>
                </a:lnTo>
                <a:lnTo>
                  <a:pt x="3787" y="1344"/>
                </a:lnTo>
                <a:lnTo>
                  <a:pt x="3781" y="1338"/>
                </a:lnTo>
                <a:lnTo>
                  <a:pt x="3170" y="549"/>
                </a:lnTo>
                <a:lnTo>
                  <a:pt x="3170" y="549"/>
                </a:lnTo>
                <a:lnTo>
                  <a:pt x="2745" y="0"/>
                </a:ln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7" name="Freeform: Shape 88">
            <a:extLst>
              <a:ext uri="{FF2B5EF4-FFF2-40B4-BE49-F238E27FC236}">
                <a16:creationId xmlns:a16="http://schemas.microsoft.com/office/drawing/2014/main" id="{0088C9F0-46BE-4310-B033-E23EE4309611}"/>
              </a:ext>
            </a:extLst>
          </p:cNvPr>
          <p:cNvSpPr>
            <a:spLocks/>
          </p:cNvSpPr>
          <p:nvPr/>
        </p:nvSpPr>
        <p:spPr bwMode="auto">
          <a:xfrm>
            <a:off x="5209369" y="3921127"/>
            <a:ext cx="761646" cy="262897"/>
          </a:xfrm>
          <a:custGeom>
            <a:avLst/>
            <a:gdLst>
              <a:gd name="T0" fmla="*/ 2110 w 2863"/>
              <a:gd name="T1" fmla="*/ 0 h 988"/>
              <a:gd name="T2" fmla="*/ 0 w 2863"/>
              <a:gd name="T3" fmla="*/ 0 h 988"/>
              <a:gd name="T4" fmla="*/ 759 w 2863"/>
              <a:gd name="T5" fmla="*/ 987 h 988"/>
              <a:gd name="T6" fmla="*/ 2850 w 2863"/>
              <a:gd name="T7" fmla="*/ 987 h 988"/>
              <a:gd name="T8" fmla="*/ 2862 w 2863"/>
              <a:gd name="T9" fmla="*/ 974 h 988"/>
              <a:gd name="T10" fmla="*/ 2110 w 2863"/>
              <a:gd name="T11" fmla="*/ 0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63" h="988">
                <a:moveTo>
                  <a:pt x="2110" y="0"/>
                </a:moveTo>
                <a:lnTo>
                  <a:pt x="0" y="0"/>
                </a:lnTo>
                <a:lnTo>
                  <a:pt x="759" y="987"/>
                </a:lnTo>
                <a:lnTo>
                  <a:pt x="2850" y="987"/>
                </a:lnTo>
                <a:lnTo>
                  <a:pt x="2862" y="974"/>
                </a:lnTo>
                <a:lnTo>
                  <a:pt x="211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8" name="Freeform: Shape 89">
            <a:extLst>
              <a:ext uri="{FF2B5EF4-FFF2-40B4-BE49-F238E27FC236}">
                <a16:creationId xmlns:a16="http://schemas.microsoft.com/office/drawing/2014/main" id="{DFA72D28-263E-43D0-8885-D38A96FFF514}"/>
              </a:ext>
            </a:extLst>
          </p:cNvPr>
          <p:cNvSpPr>
            <a:spLocks/>
          </p:cNvSpPr>
          <p:nvPr/>
        </p:nvSpPr>
        <p:spPr bwMode="auto">
          <a:xfrm>
            <a:off x="5411223" y="4182849"/>
            <a:ext cx="556272" cy="357962"/>
          </a:xfrm>
          <a:custGeom>
            <a:avLst/>
            <a:gdLst>
              <a:gd name="T0" fmla="*/ 2091 w 2092"/>
              <a:gd name="T1" fmla="*/ 0 h 1345"/>
              <a:gd name="T2" fmla="*/ 0 w 2092"/>
              <a:gd name="T3" fmla="*/ 0 h 1345"/>
              <a:gd name="T4" fmla="*/ 425 w 2092"/>
              <a:gd name="T5" fmla="*/ 549 h 1345"/>
              <a:gd name="T6" fmla="*/ 425 w 2092"/>
              <a:gd name="T7" fmla="*/ 549 h 1345"/>
              <a:gd name="T8" fmla="*/ 1036 w 2092"/>
              <a:gd name="T9" fmla="*/ 1338 h 1345"/>
              <a:gd name="T10" fmla="*/ 1042 w 2092"/>
              <a:gd name="T11" fmla="*/ 1344 h 1345"/>
              <a:gd name="T12" fmla="*/ 1048 w 2092"/>
              <a:gd name="T13" fmla="*/ 1332 h 1345"/>
              <a:gd name="T14" fmla="*/ 2091 w 2092"/>
              <a:gd name="T15" fmla="*/ 0 h 1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92" h="1345">
                <a:moveTo>
                  <a:pt x="2091" y="0"/>
                </a:moveTo>
                <a:lnTo>
                  <a:pt x="0" y="0"/>
                </a:lnTo>
                <a:lnTo>
                  <a:pt x="425" y="549"/>
                </a:lnTo>
                <a:lnTo>
                  <a:pt x="425" y="549"/>
                </a:lnTo>
                <a:lnTo>
                  <a:pt x="1036" y="1338"/>
                </a:lnTo>
                <a:lnTo>
                  <a:pt x="1042" y="1344"/>
                </a:lnTo>
                <a:lnTo>
                  <a:pt x="1048" y="1332"/>
                </a:lnTo>
                <a:lnTo>
                  <a:pt x="2091" y="0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9" name="Freeform: Shape 90">
            <a:extLst>
              <a:ext uri="{FF2B5EF4-FFF2-40B4-BE49-F238E27FC236}">
                <a16:creationId xmlns:a16="http://schemas.microsoft.com/office/drawing/2014/main" id="{724D7C03-1E7C-4516-9ECC-6B0936179067}"/>
              </a:ext>
            </a:extLst>
          </p:cNvPr>
          <p:cNvSpPr>
            <a:spLocks/>
          </p:cNvSpPr>
          <p:nvPr/>
        </p:nvSpPr>
        <p:spPr bwMode="auto">
          <a:xfrm>
            <a:off x="5212890" y="4179328"/>
            <a:ext cx="1039782" cy="975299"/>
          </a:xfrm>
          <a:custGeom>
            <a:avLst/>
            <a:gdLst>
              <a:gd name="T0" fmla="*/ 3891 w 3905"/>
              <a:gd name="T1" fmla="*/ 1357 h 3665"/>
              <a:gd name="T2" fmla="*/ 3891 w 3905"/>
              <a:gd name="T3" fmla="*/ 1357 h 3665"/>
              <a:gd name="T4" fmla="*/ 3891 w 3905"/>
              <a:gd name="T5" fmla="*/ 1357 h 3665"/>
              <a:gd name="T6" fmla="*/ 3891 w 3905"/>
              <a:gd name="T7" fmla="*/ 1357 h 3665"/>
              <a:gd name="T8" fmla="*/ 2850 w 3905"/>
              <a:gd name="T9" fmla="*/ 0 h 3665"/>
              <a:gd name="T10" fmla="*/ 2850 w 3905"/>
              <a:gd name="T11" fmla="*/ 0 h 3665"/>
              <a:gd name="T12" fmla="*/ 3706 w 3905"/>
              <a:gd name="T13" fmla="*/ 1105 h 3665"/>
              <a:gd name="T14" fmla="*/ 3891 w 3905"/>
              <a:gd name="T15" fmla="*/ 1339 h 3665"/>
              <a:gd name="T16" fmla="*/ 3885 w 3905"/>
              <a:gd name="T17" fmla="*/ 1345 h 3665"/>
              <a:gd name="T18" fmla="*/ 3891 w 3905"/>
              <a:gd name="T19" fmla="*/ 1345 h 3665"/>
              <a:gd name="T20" fmla="*/ 3891 w 3905"/>
              <a:gd name="T21" fmla="*/ 1351 h 3665"/>
              <a:gd name="T22" fmla="*/ 2838 w 3905"/>
              <a:gd name="T23" fmla="*/ 2708 h 3665"/>
              <a:gd name="T24" fmla="*/ 2807 w 3905"/>
              <a:gd name="T25" fmla="*/ 2677 h 3665"/>
              <a:gd name="T26" fmla="*/ 765 w 3905"/>
              <a:gd name="T27" fmla="*/ 2677 h 3665"/>
              <a:gd name="T28" fmla="*/ 0 w 3905"/>
              <a:gd name="T29" fmla="*/ 3664 h 3665"/>
              <a:gd name="T30" fmla="*/ 2110 w 3905"/>
              <a:gd name="T31" fmla="*/ 3664 h 3665"/>
              <a:gd name="T32" fmla="*/ 3904 w 3905"/>
              <a:gd name="T33" fmla="*/ 1357 h 3665"/>
              <a:gd name="T34" fmla="*/ 3904 w 3905"/>
              <a:gd name="T35" fmla="*/ 1357 h 3665"/>
              <a:gd name="T36" fmla="*/ 2850 w 3905"/>
              <a:gd name="T37" fmla="*/ 0 h 3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05" h="3665">
                <a:moveTo>
                  <a:pt x="3891" y="1357"/>
                </a:moveTo>
                <a:lnTo>
                  <a:pt x="3891" y="1357"/>
                </a:lnTo>
                <a:close/>
                <a:moveTo>
                  <a:pt x="3891" y="1357"/>
                </a:moveTo>
                <a:lnTo>
                  <a:pt x="3891" y="1357"/>
                </a:lnTo>
                <a:close/>
                <a:moveTo>
                  <a:pt x="2850" y="0"/>
                </a:moveTo>
                <a:lnTo>
                  <a:pt x="2850" y="0"/>
                </a:lnTo>
                <a:lnTo>
                  <a:pt x="3706" y="1105"/>
                </a:lnTo>
                <a:lnTo>
                  <a:pt x="3891" y="1339"/>
                </a:lnTo>
                <a:lnTo>
                  <a:pt x="3885" y="1345"/>
                </a:lnTo>
                <a:lnTo>
                  <a:pt x="3891" y="1345"/>
                </a:lnTo>
                <a:lnTo>
                  <a:pt x="3891" y="1351"/>
                </a:lnTo>
                <a:lnTo>
                  <a:pt x="2838" y="2708"/>
                </a:lnTo>
                <a:lnTo>
                  <a:pt x="2807" y="2677"/>
                </a:lnTo>
                <a:lnTo>
                  <a:pt x="765" y="2677"/>
                </a:lnTo>
                <a:lnTo>
                  <a:pt x="0" y="3664"/>
                </a:lnTo>
                <a:lnTo>
                  <a:pt x="2110" y="3664"/>
                </a:lnTo>
                <a:lnTo>
                  <a:pt x="3904" y="1357"/>
                </a:lnTo>
                <a:lnTo>
                  <a:pt x="3904" y="1357"/>
                </a:lnTo>
                <a:lnTo>
                  <a:pt x="285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0" name="Freeform: Shape 91">
            <a:extLst>
              <a:ext uri="{FF2B5EF4-FFF2-40B4-BE49-F238E27FC236}">
                <a16:creationId xmlns:a16="http://schemas.microsoft.com/office/drawing/2014/main" id="{5EA74DBA-FC42-48BE-ADA9-F179EED84929}"/>
              </a:ext>
            </a:extLst>
          </p:cNvPr>
          <p:cNvSpPr>
            <a:spLocks/>
          </p:cNvSpPr>
          <p:nvPr/>
        </p:nvSpPr>
        <p:spPr bwMode="auto">
          <a:xfrm>
            <a:off x="6247977" y="4540812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AA7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1" name="Freeform: Shape 92">
            <a:extLst>
              <a:ext uri="{FF2B5EF4-FFF2-40B4-BE49-F238E27FC236}">
                <a16:creationId xmlns:a16="http://schemas.microsoft.com/office/drawing/2014/main" id="{C4DB7615-A744-485F-ADF1-9B9EA38BADBE}"/>
              </a:ext>
            </a:extLst>
          </p:cNvPr>
          <p:cNvSpPr>
            <a:spLocks/>
          </p:cNvSpPr>
          <p:nvPr/>
        </p:nvSpPr>
        <p:spPr bwMode="auto">
          <a:xfrm>
            <a:off x="6247977" y="4540812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AA7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2" name="Freeform: Shape 93">
            <a:extLst>
              <a:ext uri="{FF2B5EF4-FFF2-40B4-BE49-F238E27FC236}">
                <a16:creationId xmlns:a16="http://schemas.microsoft.com/office/drawing/2014/main" id="{D4DCF286-8C2B-4F10-ACA7-184B79E95DA8}"/>
              </a:ext>
            </a:extLst>
          </p:cNvPr>
          <p:cNvSpPr>
            <a:spLocks/>
          </p:cNvSpPr>
          <p:nvPr/>
        </p:nvSpPr>
        <p:spPr bwMode="auto">
          <a:xfrm>
            <a:off x="5415917" y="4473913"/>
            <a:ext cx="832060" cy="418992"/>
          </a:xfrm>
          <a:custGeom>
            <a:avLst/>
            <a:gdLst>
              <a:gd name="T0" fmla="*/ 1024 w 3127"/>
              <a:gd name="T1" fmla="*/ 252 h 1573"/>
              <a:gd name="T2" fmla="*/ 420 w 3127"/>
              <a:gd name="T3" fmla="*/ 1024 h 1573"/>
              <a:gd name="T4" fmla="*/ 420 w 3127"/>
              <a:gd name="T5" fmla="*/ 1024 h 1573"/>
              <a:gd name="T6" fmla="*/ 0 w 3127"/>
              <a:gd name="T7" fmla="*/ 1572 h 1573"/>
              <a:gd name="T8" fmla="*/ 2042 w 3127"/>
              <a:gd name="T9" fmla="*/ 1572 h 1573"/>
              <a:gd name="T10" fmla="*/ 1024 w 3127"/>
              <a:gd name="T11" fmla="*/ 252 h 1573"/>
              <a:gd name="T12" fmla="*/ 2941 w 3127"/>
              <a:gd name="T13" fmla="*/ 0 h 1573"/>
              <a:gd name="T14" fmla="*/ 3120 w 3127"/>
              <a:gd name="T15" fmla="*/ 240 h 1573"/>
              <a:gd name="T16" fmla="*/ 3126 w 3127"/>
              <a:gd name="T17" fmla="*/ 234 h 1573"/>
              <a:gd name="T18" fmla="*/ 2941 w 3127"/>
              <a:gd name="T19" fmla="*/ 0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27" h="1573">
                <a:moveTo>
                  <a:pt x="1024" y="252"/>
                </a:moveTo>
                <a:lnTo>
                  <a:pt x="420" y="1024"/>
                </a:lnTo>
                <a:lnTo>
                  <a:pt x="420" y="1024"/>
                </a:lnTo>
                <a:lnTo>
                  <a:pt x="0" y="1572"/>
                </a:lnTo>
                <a:lnTo>
                  <a:pt x="2042" y="1572"/>
                </a:lnTo>
                <a:lnTo>
                  <a:pt x="1024" y="252"/>
                </a:lnTo>
                <a:close/>
                <a:moveTo>
                  <a:pt x="2941" y="0"/>
                </a:moveTo>
                <a:lnTo>
                  <a:pt x="3120" y="240"/>
                </a:lnTo>
                <a:lnTo>
                  <a:pt x="3126" y="234"/>
                </a:lnTo>
                <a:lnTo>
                  <a:pt x="2941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3" name="Freeform: Shape 94">
            <a:extLst>
              <a:ext uri="{FF2B5EF4-FFF2-40B4-BE49-F238E27FC236}">
                <a16:creationId xmlns:a16="http://schemas.microsoft.com/office/drawing/2014/main" id="{AC9A18AA-F222-47CE-9CC4-7950567C5B45}"/>
              </a:ext>
            </a:extLst>
          </p:cNvPr>
          <p:cNvSpPr>
            <a:spLocks/>
          </p:cNvSpPr>
          <p:nvPr/>
        </p:nvSpPr>
        <p:spPr bwMode="auto">
          <a:xfrm>
            <a:off x="6198688" y="4473914"/>
            <a:ext cx="49290" cy="64551"/>
          </a:xfrm>
          <a:custGeom>
            <a:avLst/>
            <a:gdLst>
              <a:gd name="T0" fmla="*/ 0 w 186"/>
              <a:gd name="T1" fmla="*/ 0 h 241"/>
              <a:gd name="T2" fmla="*/ 179 w 186"/>
              <a:gd name="T3" fmla="*/ 240 h 241"/>
              <a:gd name="T4" fmla="*/ 185 w 186"/>
              <a:gd name="T5" fmla="*/ 234 h 241"/>
              <a:gd name="T6" fmla="*/ 0 w 186"/>
              <a:gd name="T7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41">
                <a:moveTo>
                  <a:pt x="0" y="0"/>
                </a:moveTo>
                <a:lnTo>
                  <a:pt x="179" y="240"/>
                </a:lnTo>
                <a:lnTo>
                  <a:pt x="185" y="234"/>
                </a:ln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4" name="Freeform: Shape 95">
            <a:extLst>
              <a:ext uri="{FF2B5EF4-FFF2-40B4-BE49-F238E27FC236}">
                <a16:creationId xmlns:a16="http://schemas.microsoft.com/office/drawing/2014/main" id="{BFD3B00D-47AC-43EA-8907-A90DC7C8276F}"/>
              </a:ext>
            </a:extLst>
          </p:cNvPr>
          <p:cNvSpPr>
            <a:spLocks/>
          </p:cNvSpPr>
          <p:nvPr/>
        </p:nvSpPr>
        <p:spPr bwMode="auto">
          <a:xfrm>
            <a:off x="6247977" y="4540812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5" name="Freeform: Shape 96">
            <a:extLst>
              <a:ext uri="{FF2B5EF4-FFF2-40B4-BE49-F238E27FC236}">
                <a16:creationId xmlns:a16="http://schemas.microsoft.com/office/drawing/2014/main" id="{23BF4A82-DEC9-402E-8711-1D1A74F6A201}"/>
              </a:ext>
            </a:extLst>
          </p:cNvPr>
          <p:cNvSpPr>
            <a:spLocks/>
          </p:cNvSpPr>
          <p:nvPr/>
        </p:nvSpPr>
        <p:spPr bwMode="auto">
          <a:xfrm>
            <a:off x="6247977" y="4540812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6" name="Freeform: Shape 97">
            <a:extLst>
              <a:ext uri="{FF2B5EF4-FFF2-40B4-BE49-F238E27FC236}">
                <a16:creationId xmlns:a16="http://schemas.microsoft.com/office/drawing/2014/main" id="{C8C6A52D-5C96-41B9-80AC-73ADBBF85FEE}"/>
              </a:ext>
            </a:extLst>
          </p:cNvPr>
          <p:cNvSpPr>
            <a:spLocks/>
          </p:cNvSpPr>
          <p:nvPr/>
        </p:nvSpPr>
        <p:spPr bwMode="auto">
          <a:xfrm>
            <a:off x="6247977" y="4540812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7" name="Freeform: Shape 98">
            <a:extLst>
              <a:ext uri="{FF2B5EF4-FFF2-40B4-BE49-F238E27FC236}">
                <a16:creationId xmlns:a16="http://schemas.microsoft.com/office/drawing/2014/main" id="{EA9B718B-9424-47E3-B191-91BFF0DFFED5}"/>
              </a:ext>
            </a:extLst>
          </p:cNvPr>
          <p:cNvSpPr>
            <a:spLocks/>
          </p:cNvSpPr>
          <p:nvPr/>
        </p:nvSpPr>
        <p:spPr bwMode="auto">
          <a:xfrm>
            <a:off x="6247977" y="4540812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8" name="Freeform: Shape 99">
            <a:extLst>
              <a:ext uri="{FF2B5EF4-FFF2-40B4-BE49-F238E27FC236}">
                <a16:creationId xmlns:a16="http://schemas.microsoft.com/office/drawing/2014/main" id="{71FF3921-A8C9-4ABA-BDC1-57BE884F457A}"/>
              </a:ext>
            </a:extLst>
          </p:cNvPr>
          <p:cNvSpPr>
            <a:spLocks/>
          </p:cNvSpPr>
          <p:nvPr/>
        </p:nvSpPr>
        <p:spPr bwMode="auto">
          <a:xfrm>
            <a:off x="5960454" y="4179329"/>
            <a:ext cx="288698" cy="720618"/>
          </a:xfrm>
          <a:custGeom>
            <a:avLst/>
            <a:gdLst>
              <a:gd name="T0" fmla="*/ 1078 w 1085"/>
              <a:gd name="T1" fmla="*/ 1345 h 2709"/>
              <a:gd name="T2" fmla="*/ 31 w 1085"/>
              <a:gd name="T3" fmla="*/ 2677 h 2709"/>
              <a:gd name="T4" fmla="*/ 0 w 1085"/>
              <a:gd name="T5" fmla="*/ 2677 h 2709"/>
              <a:gd name="T6" fmla="*/ 31 w 1085"/>
              <a:gd name="T7" fmla="*/ 2708 h 2709"/>
              <a:gd name="T8" fmla="*/ 1084 w 1085"/>
              <a:gd name="T9" fmla="*/ 1351 h 2709"/>
              <a:gd name="T10" fmla="*/ 1084 w 1085"/>
              <a:gd name="T11" fmla="*/ 1345 h 2709"/>
              <a:gd name="T12" fmla="*/ 1078 w 1085"/>
              <a:gd name="T13" fmla="*/ 1345 h 2709"/>
              <a:gd name="T14" fmla="*/ 43 w 1085"/>
              <a:gd name="T15" fmla="*/ 0 h 2709"/>
              <a:gd name="T16" fmla="*/ 31 w 1085"/>
              <a:gd name="T17" fmla="*/ 13 h 2709"/>
              <a:gd name="T18" fmla="*/ 37 w 1085"/>
              <a:gd name="T19" fmla="*/ 13 h 2709"/>
              <a:gd name="T20" fmla="*/ 899 w 1085"/>
              <a:gd name="T21" fmla="*/ 1105 h 2709"/>
              <a:gd name="T22" fmla="*/ 43 w 1085"/>
              <a:gd name="T23" fmla="*/ 0 h 2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5" h="2709">
                <a:moveTo>
                  <a:pt x="1078" y="1345"/>
                </a:moveTo>
                <a:lnTo>
                  <a:pt x="31" y="2677"/>
                </a:lnTo>
                <a:lnTo>
                  <a:pt x="0" y="2677"/>
                </a:lnTo>
                <a:lnTo>
                  <a:pt x="31" y="2708"/>
                </a:lnTo>
                <a:lnTo>
                  <a:pt x="1084" y="1351"/>
                </a:lnTo>
                <a:lnTo>
                  <a:pt x="1084" y="1345"/>
                </a:lnTo>
                <a:lnTo>
                  <a:pt x="1078" y="1345"/>
                </a:lnTo>
                <a:close/>
                <a:moveTo>
                  <a:pt x="43" y="0"/>
                </a:moveTo>
                <a:lnTo>
                  <a:pt x="31" y="13"/>
                </a:lnTo>
                <a:lnTo>
                  <a:pt x="37" y="13"/>
                </a:lnTo>
                <a:lnTo>
                  <a:pt x="899" y="1105"/>
                </a:lnTo>
                <a:lnTo>
                  <a:pt x="43" y="0"/>
                </a:lnTo>
                <a:close/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9" name="Freeform: Shape 100">
            <a:extLst>
              <a:ext uri="{FF2B5EF4-FFF2-40B4-BE49-F238E27FC236}">
                <a16:creationId xmlns:a16="http://schemas.microsoft.com/office/drawing/2014/main" id="{78984F58-C9F6-4C91-884E-A0247BCC2DED}"/>
              </a:ext>
            </a:extLst>
          </p:cNvPr>
          <p:cNvSpPr>
            <a:spLocks/>
          </p:cNvSpPr>
          <p:nvPr/>
        </p:nvSpPr>
        <p:spPr bwMode="auto">
          <a:xfrm>
            <a:off x="5960454" y="4537290"/>
            <a:ext cx="288698" cy="362657"/>
          </a:xfrm>
          <a:custGeom>
            <a:avLst/>
            <a:gdLst>
              <a:gd name="T0" fmla="*/ 1078 w 1085"/>
              <a:gd name="T1" fmla="*/ 0 h 1364"/>
              <a:gd name="T2" fmla="*/ 31 w 1085"/>
              <a:gd name="T3" fmla="*/ 1332 h 1364"/>
              <a:gd name="T4" fmla="*/ 0 w 1085"/>
              <a:gd name="T5" fmla="*/ 1332 h 1364"/>
              <a:gd name="T6" fmla="*/ 31 w 1085"/>
              <a:gd name="T7" fmla="*/ 1363 h 1364"/>
              <a:gd name="T8" fmla="*/ 1084 w 1085"/>
              <a:gd name="T9" fmla="*/ 6 h 1364"/>
              <a:gd name="T10" fmla="*/ 1084 w 1085"/>
              <a:gd name="T11" fmla="*/ 0 h 1364"/>
              <a:gd name="T12" fmla="*/ 1078 w 1085"/>
              <a:gd name="T13" fmla="*/ 0 h 1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5" h="1364">
                <a:moveTo>
                  <a:pt x="1078" y="0"/>
                </a:moveTo>
                <a:lnTo>
                  <a:pt x="31" y="1332"/>
                </a:lnTo>
                <a:lnTo>
                  <a:pt x="0" y="1332"/>
                </a:lnTo>
                <a:lnTo>
                  <a:pt x="31" y="1363"/>
                </a:lnTo>
                <a:lnTo>
                  <a:pt x="1084" y="6"/>
                </a:lnTo>
                <a:lnTo>
                  <a:pt x="1084" y="0"/>
                </a:lnTo>
                <a:lnTo>
                  <a:pt x="1078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0" name="Freeform: Shape 101">
            <a:extLst>
              <a:ext uri="{FF2B5EF4-FFF2-40B4-BE49-F238E27FC236}">
                <a16:creationId xmlns:a16="http://schemas.microsoft.com/office/drawing/2014/main" id="{4C7EFA3F-3599-458B-B7D5-D1CF719B6546}"/>
              </a:ext>
            </a:extLst>
          </p:cNvPr>
          <p:cNvSpPr>
            <a:spLocks/>
          </p:cNvSpPr>
          <p:nvPr/>
        </p:nvSpPr>
        <p:spPr bwMode="auto">
          <a:xfrm>
            <a:off x="5968668" y="4179328"/>
            <a:ext cx="231194" cy="294584"/>
          </a:xfrm>
          <a:custGeom>
            <a:avLst/>
            <a:gdLst>
              <a:gd name="T0" fmla="*/ 12 w 869"/>
              <a:gd name="T1" fmla="*/ 0 h 1106"/>
              <a:gd name="T2" fmla="*/ 0 w 869"/>
              <a:gd name="T3" fmla="*/ 13 h 1106"/>
              <a:gd name="T4" fmla="*/ 6 w 869"/>
              <a:gd name="T5" fmla="*/ 13 h 1106"/>
              <a:gd name="T6" fmla="*/ 868 w 869"/>
              <a:gd name="T7" fmla="*/ 1105 h 1106"/>
              <a:gd name="T8" fmla="*/ 12 w 869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9" h="1106">
                <a:moveTo>
                  <a:pt x="12" y="0"/>
                </a:moveTo>
                <a:lnTo>
                  <a:pt x="0" y="13"/>
                </a:lnTo>
                <a:lnTo>
                  <a:pt x="6" y="13"/>
                </a:lnTo>
                <a:lnTo>
                  <a:pt x="868" y="1105"/>
                </a:lnTo>
                <a:lnTo>
                  <a:pt x="12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1" name="Freeform: Shape 102">
            <a:extLst>
              <a:ext uri="{FF2B5EF4-FFF2-40B4-BE49-F238E27FC236}">
                <a16:creationId xmlns:a16="http://schemas.microsoft.com/office/drawing/2014/main" id="{E18388AC-BFA9-4FC2-A205-68E45197AEAC}"/>
              </a:ext>
            </a:extLst>
          </p:cNvPr>
          <p:cNvSpPr>
            <a:spLocks/>
          </p:cNvSpPr>
          <p:nvPr/>
        </p:nvSpPr>
        <p:spPr bwMode="auto">
          <a:xfrm>
            <a:off x="5689358" y="4182849"/>
            <a:ext cx="558619" cy="708882"/>
          </a:xfrm>
          <a:custGeom>
            <a:avLst/>
            <a:gdLst>
              <a:gd name="T0" fmla="*/ 1055 w 2097"/>
              <a:gd name="T1" fmla="*/ 0 h 2665"/>
              <a:gd name="T2" fmla="*/ 1049 w 2097"/>
              <a:gd name="T3" fmla="*/ 0 h 2665"/>
              <a:gd name="T4" fmla="*/ 6 w 2097"/>
              <a:gd name="T5" fmla="*/ 1332 h 2665"/>
              <a:gd name="T6" fmla="*/ 0 w 2097"/>
              <a:gd name="T7" fmla="*/ 1344 h 2665"/>
              <a:gd name="T8" fmla="*/ 1018 w 2097"/>
              <a:gd name="T9" fmla="*/ 2664 h 2665"/>
              <a:gd name="T10" fmla="*/ 1049 w 2097"/>
              <a:gd name="T11" fmla="*/ 2664 h 2665"/>
              <a:gd name="T12" fmla="*/ 2096 w 2097"/>
              <a:gd name="T13" fmla="*/ 1332 h 2665"/>
              <a:gd name="T14" fmla="*/ 1917 w 2097"/>
              <a:gd name="T15" fmla="*/ 1092 h 2665"/>
              <a:gd name="T16" fmla="*/ 1055 w 2097"/>
              <a:gd name="T17" fmla="*/ 0 h 2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7" h="2665">
                <a:moveTo>
                  <a:pt x="1055" y="0"/>
                </a:moveTo>
                <a:lnTo>
                  <a:pt x="1049" y="0"/>
                </a:lnTo>
                <a:lnTo>
                  <a:pt x="6" y="1332"/>
                </a:lnTo>
                <a:lnTo>
                  <a:pt x="0" y="1344"/>
                </a:lnTo>
                <a:lnTo>
                  <a:pt x="1018" y="2664"/>
                </a:lnTo>
                <a:lnTo>
                  <a:pt x="1049" y="2664"/>
                </a:lnTo>
                <a:lnTo>
                  <a:pt x="2096" y="1332"/>
                </a:lnTo>
                <a:lnTo>
                  <a:pt x="1917" y="1092"/>
                </a:lnTo>
                <a:lnTo>
                  <a:pt x="1055" y="0"/>
                </a:ln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2" name="Freeform: Shape 103">
            <a:extLst>
              <a:ext uri="{FF2B5EF4-FFF2-40B4-BE49-F238E27FC236}">
                <a16:creationId xmlns:a16="http://schemas.microsoft.com/office/drawing/2014/main" id="{19B3E1DB-0C0A-4FC8-BD0D-141525E6CFB3}"/>
              </a:ext>
            </a:extLst>
          </p:cNvPr>
          <p:cNvSpPr>
            <a:spLocks/>
          </p:cNvSpPr>
          <p:nvPr/>
        </p:nvSpPr>
        <p:spPr bwMode="auto">
          <a:xfrm>
            <a:off x="5805543" y="5160497"/>
            <a:ext cx="1173" cy="2347"/>
          </a:xfrm>
          <a:custGeom>
            <a:avLst/>
            <a:gdLst>
              <a:gd name="T0" fmla="*/ 0 w 1"/>
              <a:gd name="T1" fmla="*/ 0 h 7"/>
              <a:gd name="T2" fmla="*/ 0 w 1"/>
              <a:gd name="T3" fmla="*/ 6 h 7"/>
              <a:gd name="T4" fmla="*/ 0 w 1"/>
              <a:gd name="T5" fmla="*/ 6 h 7"/>
              <a:gd name="T6" fmla="*/ 0 w 1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7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</a:path>
            </a:pathLst>
          </a:custGeom>
          <a:solidFill>
            <a:srgbClr val="F383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3" name="Freeform: Shape 104">
            <a:extLst>
              <a:ext uri="{FF2B5EF4-FFF2-40B4-BE49-F238E27FC236}">
                <a16:creationId xmlns:a16="http://schemas.microsoft.com/office/drawing/2014/main" id="{54708396-8EB3-44CE-B641-3D9AD679BE0F}"/>
              </a:ext>
            </a:extLst>
          </p:cNvPr>
          <p:cNvSpPr>
            <a:spLocks/>
          </p:cNvSpPr>
          <p:nvPr/>
        </p:nvSpPr>
        <p:spPr bwMode="auto">
          <a:xfrm>
            <a:off x="5805543" y="5160497"/>
            <a:ext cx="1173" cy="2347"/>
          </a:xfrm>
          <a:custGeom>
            <a:avLst/>
            <a:gdLst>
              <a:gd name="T0" fmla="*/ 0 w 1"/>
              <a:gd name="T1" fmla="*/ 0 h 7"/>
              <a:gd name="T2" fmla="*/ 0 w 1"/>
              <a:gd name="T3" fmla="*/ 6 h 7"/>
              <a:gd name="T4" fmla="*/ 0 w 1"/>
              <a:gd name="T5" fmla="*/ 6 h 7"/>
              <a:gd name="T6" fmla="*/ 0 w 1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7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</a:path>
            </a:pathLst>
          </a:custGeom>
          <a:solidFill>
            <a:srgbClr val="F383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4" name="Freeform: Shape 105">
            <a:extLst>
              <a:ext uri="{FF2B5EF4-FFF2-40B4-BE49-F238E27FC236}">
                <a16:creationId xmlns:a16="http://schemas.microsoft.com/office/drawing/2014/main" id="{28F6DAAE-AA9F-4AB0-9994-64A4ACB9EEF4}"/>
              </a:ext>
            </a:extLst>
          </p:cNvPr>
          <p:cNvSpPr>
            <a:spLocks/>
          </p:cNvSpPr>
          <p:nvPr/>
        </p:nvSpPr>
        <p:spPr bwMode="auto">
          <a:xfrm>
            <a:off x="5809063" y="4788451"/>
            <a:ext cx="1740404" cy="731181"/>
          </a:xfrm>
          <a:custGeom>
            <a:avLst/>
            <a:gdLst>
              <a:gd name="T0" fmla="*/ 1055 w 6539"/>
              <a:gd name="T1" fmla="*/ 2732 h 2746"/>
              <a:gd name="T2" fmla="*/ 1043 w 6539"/>
              <a:gd name="T3" fmla="*/ 2745 h 2746"/>
              <a:gd name="T4" fmla="*/ 1049 w 6539"/>
              <a:gd name="T5" fmla="*/ 2745 h 2746"/>
              <a:gd name="T6" fmla="*/ 1067 w 6539"/>
              <a:gd name="T7" fmla="*/ 2745 h 2746"/>
              <a:gd name="T8" fmla="*/ 1055 w 6539"/>
              <a:gd name="T9" fmla="*/ 2732 h 2746"/>
              <a:gd name="T10" fmla="*/ 1074 w 6539"/>
              <a:gd name="T11" fmla="*/ 0 h 2746"/>
              <a:gd name="T12" fmla="*/ 1055 w 6539"/>
              <a:gd name="T13" fmla="*/ 0 h 2746"/>
              <a:gd name="T14" fmla="*/ 0 w 6539"/>
              <a:gd name="T15" fmla="*/ 1375 h 2746"/>
              <a:gd name="T16" fmla="*/ 0 w 6539"/>
              <a:gd name="T17" fmla="*/ 1381 h 2746"/>
              <a:gd name="T18" fmla="*/ 1074 w 6539"/>
              <a:gd name="T19" fmla="*/ 0 h 2746"/>
              <a:gd name="T20" fmla="*/ 5471 w 6539"/>
              <a:gd name="T21" fmla="*/ 1400 h 2746"/>
              <a:gd name="T22" fmla="*/ 5471 w 6539"/>
              <a:gd name="T23" fmla="*/ 1394 h 2746"/>
              <a:gd name="T24" fmla="*/ 5471 w 6539"/>
              <a:gd name="T25" fmla="*/ 1400 h 2746"/>
              <a:gd name="T26" fmla="*/ 5483 w 6539"/>
              <a:gd name="T27" fmla="*/ 1394 h 2746"/>
              <a:gd name="T28" fmla="*/ 5483 w 6539"/>
              <a:gd name="T29" fmla="*/ 1394 h 2746"/>
              <a:gd name="T30" fmla="*/ 5483 w 6539"/>
              <a:gd name="T31" fmla="*/ 1394 h 2746"/>
              <a:gd name="T32" fmla="*/ 5483 w 6539"/>
              <a:gd name="T33" fmla="*/ 1394 h 2746"/>
              <a:gd name="T34" fmla="*/ 5483 w 6539"/>
              <a:gd name="T35" fmla="*/ 1394 h 2746"/>
              <a:gd name="T36" fmla="*/ 5483 w 6539"/>
              <a:gd name="T37" fmla="*/ 1394 h 2746"/>
              <a:gd name="T38" fmla="*/ 6538 w 6539"/>
              <a:gd name="T39" fmla="*/ 0 h 2746"/>
              <a:gd name="T40" fmla="*/ 3176 w 6539"/>
              <a:gd name="T41" fmla="*/ 0 h 2746"/>
              <a:gd name="T42" fmla="*/ 2701 w 6539"/>
              <a:gd name="T43" fmla="*/ 604 h 2746"/>
              <a:gd name="T44" fmla="*/ 2701 w 6539"/>
              <a:gd name="T45" fmla="*/ 604 h 2746"/>
              <a:gd name="T46" fmla="*/ 2103 w 6539"/>
              <a:gd name="T47" fmla="*/ 1381 h 2746"/>
              <a:gd name="T48" fmla="*/ 2103 w 6539"/>
              <a:gd name="T49" fmla="*/ 1388 h 2746"/>
              <a:gd name="T50" fmla="*/ 2720 w 6539"/>
              <a:gd name="T51" fmla="*/ 2171 h 2746"/>
              <a:gd name="T52" fmla="*/ 2720 w 6539"/>
              <a:gd name="T53" fmla="*/ 2171 h 2746"/>
              <a:gd name="T54" fmla="*/ 3170 w 6539"/>
              <a:gd name="T55" fmla="*/ 2745 h 2746"/>
              <a:gd name="T56" fmla="*/ 6531 w 6539"/>
              <a:gd name="T57" fmla="*/ 2745 h 2746"/>
              <a:gd name="T58" fmla="*/ 5483 w 6539"/>
              <a:gd name="T59" fmla="*/ 1375 h 2746"/>
              <a:gd name="T60" fmla="*/ 6538 w 6539"/>
              <a:gd name="T61" fmla="*/ 0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539" h="2746">
                <a:moveTo>
                  <a:pt x="1055" y="2732"/>
                </a:moveTo>
                <a:lnTo>
                  <a:pt x="1043" y="2745"/>
                </a:lnTo>
                <a:lnTo>
                  <a:pt x="1049" y="2745"/>
                </a:lnTo>
                <a:lnTo>
                  <a:pt x="1067" y="2745"/>
                </a:lnTo>
                <a:lnTo>
                  <a:pt x="1055" y="2732"/>
                </a:lnTo>
                <a:close/>
                <a:moveTo>
                  <a:pt x="1074" y="0"/>
                </a:moveTo>
                <a:lnTo>
                  <a:pt x="1055" y="0"/>
                </a:lnTo>
                <a:lnTo>
                  <a:pt x="0" y="1375"/>
                </a:lnTo>
                <a:lnTo>
                  <a:pt x="0" y="1381"/>
                </a:lnTo>
                <a:lnTo>
                  <a:pt x="1074" y="0"/>
                </a:lnTo>
                <a:close/>
                <a:moveTo>
                  <a:pt x="5471" y="1400"/>
                </a:moveTo>
                <a:lnTo>
                  <a:pt x="5471" y="1394"/>
                </a:lnTo>
                <a:lnTo>
                  <a:pt x="5471" y="1400"/>
                </a:lnTo>
                <a:close/>
                <a:moveTo>
                  <a:pt x="5483" y="1394"/>
                </a:moveTo>
                <a:lnTo>
                  <a:pt x="5483" y="1394"/>
                </a:lnTo>
                <a:close/>
                <a:moveTo>
                  <a:pt x="5483" y="1394"/>
                </a:moveTo>
                <a:lnTo>
                  <a:pt x="5483" y="1394"/>
                </a:lnTo>
                <a:close/>
                <a:moveTo>
                  <a:pt x="5483" y="1394"/>
                </a:moveTo>
                <a:lnTo>
                  <a:pt x="5483" y="1394"/>
                </a:lnTo>
                <a:close/>
                <a:moveTo>
                  <a:pt x="6538" y="0"/>
                </a:moveTo>
                <a:lnTo>
                  <a:pt x="3176" y="0"/>
                </a:lnTo>
                <a:lnTo>
                  <a:pt x="2701" y="604"/>
                </a:lnTo>
                <a:lnTo>
                  <a:pt x="2701" y="604"/>
                </a:lnTo>
                <a:lnTo>
                  <a:pt x="2103" y="1381"/>
                </a:lnTo>
                <a:lnTo>
                  <a:pt x="2103" y="1388"/>
                </a:lnTo>
                <a:lnTo>
                  <a:pt x="2720" y="2171"/>
                </a:lnTo>
                <a:lnTo>
                  <a:pt x="2720" y="2171"/>
                </a:lnTo>
                <a:lnTo>
                  <a:pt x="3170" y="2745"/>
                </a:lnTo>
                <a:lnTo>
                  <a:pt x="6531" y="2745"/>
                </a:lnTo>
                <a:lnTo>
                  <a:pt x="5483" y="1375"/>
                </a:lnTo>
                <a:lnTo>
                  <a:pt x="6538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5" name="Freeform: Shape 106">
            <a:extLst>
              <a:ext uri="{FF2B5EF4-FFF2-40B4-BE49-F238E27FC236}">
                <a16:creationId xmlns:a16="http://schemas.microsoft.com/office/drawing/2014/main" id="{E3F1DB9A-EDAE-4B11-977C-88C9AC671054}"/>
              </a:ext>
            </a:extLst>
          </p:cNvPr>
          <p:cNvSpPr>
            <a:spLocks/>
          </p:cNvSpPr>
          <p:nvPr/>
        </p:nvSpPr>
        <p:spPr bwMode="auto">
          <a:xfrm>
            <a:off x="6086025" y="5516111"/>
            <a:ext cx="7041" cy="3521"/>
          </a:xfrm>
          <a:custGeom>
            <a:avLst/>
            <a:gdLst>
              <a:gd name="T0" fmla="*/ 12 w 25"/>
              <a:gd name="T1" fmla="*/ 0 h 14"/>
              <a:gd name="T2" fmla="*/ 0 w 25"/>
              <a:gd name="T3" fmla="*/ 13 h 14"/>
              <a:gd name="T4" fmla="*/ 6 w 25"/>
              <a:gd name="T5" fmla="*/ 13 h 14"/>
              <a:gd name="T6" fmla="*/ 24 w 25"/>
              <a:gd name="T7" fmla="*/ 13 h 14"/>
              <a:gd name="T8" fmla="*/ 12 w 25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14">
                <a:moveTo>
                  <a:pt x="12" y="0"/>
                </a:moveTo>
                <a:lnTo>
                  <a:pt x="0" y="13"/>
                </a:lnTo>
                <a:lnTo>
                  <a:pt x="6" y="13"/>
                </a:lnTo>
                <a:lnTo>
                  <a:pt x="24" y="13"/>
                </a:lnTo>
                <a:lnTo>
                  <a:pt x="12" y="0"/>
                </a:lnTo>
              </a:path>
            </a:pathLst>
          </a:custGeom>
          <a:solidFill>
            <a:srgbClr val="F383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6" name="Freeform: Shape 107">
            <a:extLst>
              <a:ext uri="{FF2B5EF4-FFF2-40B4-BE49-F238E27FC236}">
                <a16:creationId xmlns:a16="http://schemas.microsoft.com/office/drawing/2014/main" id="{76571B39-CCF1-4738-A7CD-3576DC7B6527}"/>
              </a:ext>
            </a:extLst>
          </p:cNvPr>
          <p:cNvSpPr>
            <a:spLocks/>
          </p:cNvSpPr>
          <p:nvPr/>
        </p:nvSpPr>
        <p:spPr bwMode="auto">
          <a:xfrm>
            <a:off x="5809063" y="4788450"/>
            <a:ext cx="286351" cy="367351"/>
          </a:xfrm>
          <a:custGeom>
            <a:avLst/>
            <a:gdLst>
              <a:gd name="T0" fmla="*/ 1074 w 1075"/>
              <a:gd name="T1" fmla="*/ 0 h 1382"/>
              <a:gd name="T2" fmla="*/ 1055 w 1075"/>
              <a:gd name="T3" fmla="*/ 0 h 1382"/>
              <a:gd name="T4" fmla="*/ 0 w 1075"/>
              <a:gd name="T5" fmla="*/ 1375 h 1382"/>
              <a:gd name="T6" fmla="*/ 0 w 1075"/>
              <a:gd name="T7" fmla="*/ 1381 h 1382"/>
              <a:gd name="T8" fmla="*/ 1074 w 1075"/>
              <a:gd name="T9" fmla="*/ 0 h 1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5" h="1382">
                <a:moveTo>
                  <a:pt x="1074" y="0"/>
                </a:moveTo>
                <a:lnTo>
                  <a:pt x="1055" y="0"/>
                </a:lnTo>
                <a:lnTo>
                  <a:pt x="0" y="1375"/>
                </a:lnTo>
                <a:lnTo>
                  <a:pt x="0" y="1381"/>
                </a:lnTo>
                <a:lnTo>
                  <a:pt x="1074" y="0"/>
                </a:lnTo>
              </a:path>
            </a:pathLst>
          </a:custGeom>
          <a:solidFill>
            <a:srgbClr val="F383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7" name="Freeform: Shape 108">
            <a:extLst>
              <a:ext uri="{FF2B5EF4-FFF2-40B4-BE49-F238E27FC236}">
                <a16:creationId xmlns:a16="http://schemas.microsoft.com/office/drawing/2014/main" id="{D44AED54-B74C-4287-B343-2C5B233E439D}"/>
              </a:ext>
            </a:extLst>
          </p:cNvPr>
          <p:cNvSpPr>
            <a:spLocks/>
          </p:cNvSpPr>
          <p:nvPr/>
        </p:nvSpPr>
        <p:spPr bwMode="auto">
          <a:xfrm>
            <a:off x="7371083" y="4788451"/>
            <a:ext cx="637248" cy="731181"/>
          </a:xfrm>
          <a:custGeom>
            <a:avLst/>
            <a:gdLst>
              <a:gd name="T0" fmla="*/ 1327 w 2395"/>
              <a:gd name="T1" fmla="*/ 1400 h 2746"/>
              <a:gd name="T2" fmla="*/ 1327 w 2395"/>
              <a:gd name="T3" fmla="*/ 1394 h 2746"/>
              <a:gd name="T4" fmla="*/ 1327 w 2395"/>
              <a:gd name="T5" fmla="*/ 1400 h 2746"/>
              <a:gd name="T6" fmla="*/ 1339 w 2395"/>
              <a:gd name="T7" fmla="*/ 1394 h 2746"/>
              <a:gd name="T8" fmla="*/ 1339 w 2395"/>
              <a:gd name="T9" fmla="*/ 1394 h 2746"/>
              <a:gd name="T10" fmla="*/ 1339 w 2395"/>
              <a:gd name="T11" fmla="*/ 1394 h 2746"/>
              <a:gd name="T12" fmla="*/ 1339 w 2395"/>
              <a:gd name="T13" fmla="*/ 1394 h 2746"/>
              <a:gd name="T14" fmla="*/ 1339 w 2395"/>
              <a:gd name="T15" fmla="*/ 1394 h 2746"/>
              <a:gd name="T16" fmla="*/ 1339 w 2395"/>
              <a:gd name="T17" fmla="*/ 1394 h 2746"/>
              <a:gd name="T18" fmla="*/ 2394 w 2395"/>
              <a:gd name="T19" fmla="*/ 0 h 2746"/>
              <a:gd name="T20" fmla="*/ 1055 w 2395"/>
              <a:gd name="T21" fmla="*/ 0 h 2746"/>
              <a:gd name="T22" fmla="*/ 0 w 2395"/>
              <a:gd name="T23" fmla="*/ 1375 h 2746"/>
              <a:gd name="T24" fmla="*/ 1049 w 2395"/>
              <a:gd name="T25" fmla="*/ 2745 h 2746"/>
              <a:gd name="T26" fmla="*/ 2388 w 2395"/>
              <a:gd name="T27" fmla="*/ 2745 h 2746"/>
              <a:gd name="T28" fmla="*/ 1339 w 2395"/>
              <a:gd name="T29" fmla="*/ 1375 h 2746"/>
              <a:gd name="T30" fmla="*/ 2394 w 2395"/>
              <a:gd name="T31" fmla="*/ 0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95" h="2746">
                <a:moveTo>
                  <a:pt x="1327" y="1400"/>
                </a:moveTo>
                <a:lnTo>
                  <a:pt x="1327" y="1394"/>
                </a:lnTo>
                <a:lnTo>
                  <a:pt x="1327" y="1400"/>
                </a:lnTo>
                <a:close/>
                <a:moveTo>
                  <a:pt x="1339" y="1394"/>
                </a:moveTo>
                <a:lnTo>
                  <a:pt x="1339" y="1394"/>
                </a:lnTo>
                <a:close/>
                <a:moveTo>
                  <a:pt x="1339" y="1394"/>
                </a:moveTo>
                <a:lnTo>
                  <a:pt x="1339" y="1394"/>
                </a:lnTo>
                <a:close/>
                <a:moveTo>
                  <a:pt x="1339" y="1394"/>
                </a:moveTo>
                <a:lnTo>
                  <a:pt x="1339" y="1394"/>
                </a:lnTo>
                <a:close/>
                <a:moveTo>
                  <a:pt x="2394" y="0"/>
                </a:moveTo>
                <a:lnTo>
                  <a:pt x="1055" y="0"/>
                </a:lnTo>
                <a:lnTo>
                  <a:pt x="0" y="1375"/>
                </a:lnTo>
                <a:lnTo>
                  <a:pt x="1049" y="2745"/>
                </a:lnTo>
                <a:lnTo>
                  <a:pt x="2388" y="2745"/>
                </a:lnTo>
                <a:lnTo>
                  <a:pt x="1339" y="1375"/>
                </a:lnTo>
                <a:lnTo>
                  <a:pt x="2394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8" name="Freeform: Shape 109">
            <a:extLst>
              <a:ext uri="{FF2B5EF4-FFF2-40B4-BE49-F238E27FC236}">
                <a16:creationId xmlns:a16="http://schemas.microsoft.com/office/drawing/2014/main" id="{D24BA4BA-DF08-4D59-9A37-E01711ABC5CF}"/>
              </a:ext>
            </a:extLst>
          </p:cNvPr>
          <p:cNvSpPr>
            <a:spLocks/>
          </p:cNvSpPr>
          <p:nvPr/>
        </p:nvSpPr>
        <p:spPr bwMode="auto">
          <a:xfrm>
            <a:off x="7881585" y="4788451"/>
            <a:ext cx="484684" cy="731181"/>
          </a:xfrm>
          <a:custGeom>
            <a:avLst/>
            <a:gdLst>
              <a:gd name="T0" fmla="*/ 752 w 1820"/>
              <a:gd name="T1" fmla="*/ 1400 h 2746"/>
              <a:gd name="T2" fmla="*/ 752 w 1820"/>
              <a:gd name="T3" fmla="*/ 1394 h 2746"/>
              <a:gd name="T4" fmla="*/ 752 w 1820"/>
              <a:gd name="T5" fmla="*/ 1400 h 2746"/>
              <a:gd name="T6" fmla="*/ 765 w 1820"/>
              <a:gd name="T7" fmla="*/ 1394 h 2746"/>
              <a:gd name="T8" fmla="*/ 765 w 1820"/>
              <a:gd name="T9" fmla="*/ 1394 h 2746"/>
              <a:gd name="T10" fmla="*/ 765 w 1820"/>
              <a:gd name="T11" fmla="*/ 1394 h 2746"/>
              <a:gd name="T12" fmla="*/ 765 w 1820"/>
              <a:gd name="T13" fmla="*/ 1394 h 2746"/>
              <a:gd name="T14" fmla="*/ 765 w 1820"/>
              <a:gd name="T15" fmla="*/ 1394 h 2746"/>
              <a:gd name="T16" fmla="*/ 765 w 1820"/>
              <a:gd name="T17" fmla="*/ 1394 h 2746"/>
              <a:gd name="T18" fmla="*/ 1819 w 1820"/>
              <a:gd name="T19" fmla="*/ 0 h 2746"/>
              <a:gd name="T20" fmla="*/ 1054 w 1820"/>
              <a:gd name="T21" fmla="*/ 0 h 2746"/>
              <a:gd name="T22" fmla="*/ 0 w 1820"/>
              <a:gd name="T23" fmla="*/ 1375 h 2746"/>
              <a:gd name="T24" fmla="*/ 1048 w 1820"/>
              <a:gd name="T25" fmla="*/ 2745 h 2746"/>
              <a:gd name="T26" fmla="*/ 1813 w 1820"/>
              <a:gd name="T27" fmla="*/ 2745 h 2746"/>
              <a:gd name="T28" fmla="*/ 765 w 1820"/>
              <a:gd name="T29" fmla="*/ 1375 h 2746"/>
              <a:gd name="T30" fmla="*/ 1819 w 1820"/>
              <a:gd name="T31" fmla="*/ 0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0" h="2746">
                <a:moveTo>
                  <a:pt x="752" y="1400"/>
                </a:moveTo>
                <a:lnTo>
                  <a:pt x="752" y="1394"/>
                </a:lnTo>
                <a:lnTo>
                  <a:pt x="752" y="1400"/>
                </a:lnTo>
                <a:close/>
                <a:moveTo>
                  <a:pt x="765" y="1394"/>
                </a:moveTo>
                <a:lnTo>
                  <a:pt x="765" y="1394"/>
                </a:lnTo>
                <a:close/>
                <a:moveTo>
                  <a:pt x="765" y="1394"/>
                </a:moveTo>
                <a:lnTo>
                  <a:pt x="765" y="1394"/>
                </a:lnTo>
                <a:close/>
                <a:moveTo>
                  <a:pt x="765" y="1394"/>
                </a:moveTo>
                <a:lnTo>
                  <a:pt x="765" y="1394"/>
                </a:lnTo>
                <a:close/>
                <a:moveTo>
                  <a:pt x="1819" y="0"/>
                </a:moveTo>
                <a:lnTo>
                  <a:pt x="1054" y="0"/>
                </a:lnTo>
                <a:lnTo>
                  <a:pt x="0" y="1375"/>
                </a:lnTo>
                <a:lnTo>
                  <a:pt x="1048" y="2745"/>
                </a:lnTo>
                <a:lnTo>
                  <a:pt x="1813" y="2745"/>
                </a:lnTo>
                <a:lnTo>
                  <a:pt x="765" y="1375"/>
                </a:lnTo>
                <a:lnTo>
                  <a:pt x="1819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9" name="Freeform: Shape 110">
            <a:extLst>
              <a:ext uri="{FF2B5EF4-FFF2-40B4-BE49-F238E27FC236}">
                <a16:creationId xmlns:a16="http://schemas.microsoft.com/office/drawing/2014/main" id="{B500FAFE-D6D3-4AF8-A707-F5DCF068D958}"/>
              </a:ext>
            </a:extLst>
          </p:cNvPr>
          <p:cNvSpPr>
            <a:spLocks/>
          </p:cNvSpPr>
          <p:nvPr/>
        </p:nvSpPr>
        <p:spPr bwMode="auto">
          <a:xfrm>
            <a:off x="8218400" y="4788451"/>
            <a:ext cx="484684" cy="731181"/>
          </a:xfrm>
          <a:custGeom>
            <a:avLst/>
            <a:gdLst>
              <a:gd name="T0" fmla="*/ 753 w 1821"/>
              <a:gd name="T1" fmla="*/ 1400 h 2746"/>
              <a:gd name="T2" fmla="*/ 753 w 1821"/>
              <a:gd name="T3" fmla="*/ 1394 h 2746"/>
              <a:gd name="T4" fmla="*/ 753 w 1821"/>
              <a:gd name="T5" fmla="*/ 1400 h 2746"/>
              <a:gd name="T6" fmla="*/ 765 w 1821"/>
              <a:gd name="T7" fmla="*/ 1394 h 2746"/>
              <a:gd name="T8" fmla="*/ 765 w 1821"/>
              <a:gd name="T9" fmla="*/ 1394 h 2746"/>
              <a:gd name="T10" fmla="*/ 765 w 1821"/>
              <a:gd name="T11" fmla="*/ 1394 h 2746"/>
              <a:gd name="T12" fmla="*/ 765 w 1821"/>
              <a:gd name="T13" fmla="*/ 1394 h 2746"/>
              <a:gd name="T14" fmla="*/ 765 w 1821"/>
              <a:gd name="T15" fmla="*/ 1394 h 2746"/>
              <a:gd name="T16" fmla="*/ 765 w 1821"/>
              <a:gd name="T17" fmla="*/ 1394 h 2746"/>
              <a:gd name="T18" fmla="*/ 1820 w 1821"/>
              <a:gd name="T19" fmla="*/ 0 h 2746"/>
              <a:gd name="T20" fmla="*/ 1055 w 1821"/>
              <a:gd name="T21" fmla="*/ 0 h 2746"/>
              <a:gd name="T22" fmla="*/ 0 w 1821"/>
              <a:gd name="T23" fmla="*/ 1375 h 2746"/>
              <a:gd name="T24" fmla="*/ 1049 w 1821"/>
              <a:gd name="T25" fmla="*/ 2745 h 2746"/>
              <a:gd name="T26" fmla="*/ 1813 w 1821"/>
              <a:gd name="T27" fmla="*/ 2745 h 2746"/>
              <a:gd name="T28" fmla="*/ 765 w 1821"/>
              <a:gd name="T29" fmla="*/ 1375 h 2746"/>
              <a:gd name="T30" fmla="*/ 1820 w 1821"/>
              <a:gd name="T31" fmla="*/ 0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1" h="2746">
                <a:moveTo>
                  <a:pt x="753" y="1400"/>
                </a:moveTo>
                <a:lnTo>
                  <a:pt x="753" y="1394"/>
                </a:lnTo>
                <a:lnTo>
                  <a:pt x="753" y="1400"/>
                </a:lnTo>
                <a:close/>
                <a:moveTo>
                  <a:pt x="765" y="1394"/>
                </a:moveTo>
                <a:lnTo>
                  <a:pt x="765" y="1394"/>
                </a:lnTo>
                <a:close/>
                <a:moveTo>
                  <a:pt x="765" y="1394"/>
                </a:moveTo>
                <a:lnTo>
                  <a:pt x="765" y="1394"/>
                </a:lnTo>
                <a:close/>
                <a:moveTo>
                  <a:pt x="765" y="1394"/>
                </a:moveTo>
                <a:lnTo>
                  <a:pt x="765" y="1394"/>
                </a:lnTo>
                <a:close/>
                <a:moveTo>
                  <a:pt x="1820" y="0"/>
                </a:moveTo>
                <a:lnTo>
                  <a:pt x="1055" y="0"/>
                </a:lnTo>
                <a:lnTo>
                  <a:pt x="0" y="1375"/>
                </a:lnTo>
                <a:lnTo>
                  <a:pt x="1049" y="2745"/>
                </a:lnTo>
                <a:lnTo>
                  <a:pt x="1813" y="2745"/>
                </a:lnTo>
                <a:lnTo>
                  <a:pt x="765" y="1375"/>
                </a:lnTo>
                <a:lnTo>
                  <a:pt x="182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0" name="Freeform: Shape 111">
            <a:extLst>
              <a:ext uri="{FF2B5EF4-FFF2-40B4-BE49-F238E27FC236}">
                <a16:creationId xmlns:a16="http://schemas.microsoft.com/office/drawing/2014/main" id="{02C3D04F-8F70-478E-9C9F-EDCD0E164D6D}"/>
              </a:ext>
            </a:extLst>
          </p:cNvPr>
          <p:cNvSpPr>
            <a:spLocks/>
          </p:cNvSpPr>
          <p:nvPr/>
        </p:nvSpPr>
        <p:spPr bwMode="auto">
          <a:xfrm>
            <a:off x="4190711" y="2912966"/>
            <a:ext cx="637248" cy="731181"/>
          </a:xfrm>
          <a:custGeom>
            <a:avLst/>
            <a:gdLst>
              <a:gd name="T0" fmla="*/ 1054 w 2394"/>
              <a:gd name="T1" fmla="*/ 1381 h 2746"/>
              <a:gd name="T2" fmla="*/ 1054 w 2394"/>
              <a:gd name="T3" fmla="*/ 1381 h 2746"/>
              <a:gd name="T4" fmla="*/ 1054 w 2394"/>
              <a:gd name="T5" fmla="*/ 1381 h 2746"/>
              <a:gd name="T6" fmla="*/ 1054 w 2394"/>
              <a:gd name="T7" fmla="*/ 1381 h 2746"/>
              <a:gd name="T8" fmla="*/ 1054 w 2394"/>
              <a:gd name="T9" fmla="*/ 1381 h 2746"/>
              <a:gd name="T10" fmla="*/ 1054 w 2394"/>
              <a:gd name="T11" fmla="*/ 1381 h 2746"/>
              <a:gd name="T12" fmla="*/ 1067 w 2394"/>
              <a:gd name="T13" fmla="*/ 1375 h 2746"/>
              <a:gd name="T14" fmla="*/ 1067 w 2394"/>
              <a:gd name="T15" fmla="*/ 1375 h 2746"/>
              <a:gd name="T16" fmla="*/ 1350 w 2394"/>
              <a:gd name="T17" fmla="*/ 0 h 2746"/>
              <a:gd name="T18" fmla="*/ 6 w 2394"/>
              <a:gd name="T19" fmla="*/ 0 h 2746"/>
              <a:gd name="T20" fmla="*/ 1054 w 2394"/>
              <a:gd name="T21" fmla="*/ 1369 h 2746"/>
              <a:gd name="T22" fmla="*/ 0 w 2394"/>
              <a:gd name="T23" fmla="*/ 2745 h 2746"/>
              <a:gd name="T24" fmla="*/ 1344 w 2394"/>
              <a:gd name="T25" fmla="*/ 2745 h 2746"/>
              <a:gd name="T26" fmla="*/ 2393 w 2394"/>
              <a:gd name="T27" fmla="*/ 1369 h 2746"/>
              <a:gd name="T28" fmla="*/ 1350 w 2394"/>
              <a:gd name="T29" fmla="*/ 0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94" h="2746">
                <a:moveTo>
                  <a:pt x="1054" y="1381"/>
                </a:moveTo>
                <a:lnTo>
                  <a:pt x="1054" y="1381"/>
                </a:lnTo>
                <a:close/>
                <a:moveTo>
                  <a:pt x="1054" y="1381"/>
                </a:moveTo>
                <a:lnTo>
                  <a:pt x="1054" y="1381"/>
                </a:lnTo>
                <a:close/>
                <a:moveTo>
                  <a:pt x="1054" y="1381"/>
                </a:moveTo>
                <a:lnTo>
                  <a:pt x="1054" y="1381"/>
                </a:lnTo>
                <a:close/>
                <a:moveTo>
                  <a:pt x="1067" y="1375"/>
                </a:moveTo>
                <a:lnTo>
                  <a:pt x="1067" y="1375"/>
                </a:lnTo>
                <a:close/>
                <a:moveTo>
                  <a:pt x="1350" y="0"/>
                </a:moveTo>
                <a:lnTo>
                  <a:pt x="6" y="0"/>
                </a:lnTo>
                <a:lnTo>
                  <a:pt x="1054" y="1369"/>
                </a:lnTo>
                <a:lnTo>
                  <a:pt x="0" y="2745"/>
                </a:lnTo>
                <a:lnTo>
                  <a:pt x="1344" y="2745"/>
                </a:lnTo>
                <a:lnTo>
                  <a:pt x="2393" y="1369"/>
                </a:lnTo>
                <a:lnTo>
                  <a:pt x="13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3" name="Freeform: Shape 114">
            <a:extLst>
              <a:ext uri="{FF2B5EF4-FFF2-40B4-BE49-F238E27FC236}">
                <a16:creationId xmlns:a16="http://schemas.microsoft.com/office/drawing/2014/main" id="{41FDE2B9-2D6E-4A6A-83A7-7A18B0011EFB}"/>
              </a:ext>
            </a:extLst>
          </p:cNvPr>
          <p:cNvSpPr>
            <a:spLocks/>
          </p:cNvSpPr>
          <p:nvPr/>
        </p:nvSpPr>
        <p:spPr bwMode="auto">
          <a:xfrm>
            <a:off x="6093066" y="5519632"/>
            <a:ext cx="753432" cy="249986"/>
          </a:xfrm>
          <a:custGeom>
            <a:avLst/>
            <a:gdLst>
              <a:gd name="T0" fmla="*/ 2103 w 2832"/>
              <a:gd name="T1" fmla="*/ 0 h 938"/>
              <a:gd name="T2" fmla="*/ 0 w 2832"/>
              <a:gd name="T3" fmla="*/ 0 h 938"/>
              <a:gd name="T4" fmla="*/ 727 w 2832"/>
              <a:gd name="T5" fmla="*/ 937 h 938"/>
              <a:gd name="T6" fmla="*/ 2831 w 2832"/>
              <a:gd name="T7" fmla="*/ 937 h 938"/>
              <a:gd name="T8" fmla="*/ 2103 w 2832"/>
              <a:gd name="T9" fmla="*/ 0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2" h="938">
                <a:moveTo>
                  <a:pt x="2103" y="0"/>
                </a:moveTo>
                <a:lnTo>
                  <a:pt x="0" y="0"/>
                </a:lnTo>
                <a:lnTo>
                  <a:pt x="727" y="937"/>
                </a:lnTo>
                <a:lnTo>
                  <a:pt x="2831" y="937"/>
                </a:lnTo>
                <a:lnTo>
                  <a:pt x="2103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4" name="Freeform: Shape 115">
            <a:extLst>
              <a:ext uri="{FF2B5EF4-FFF2-40B4-BE49-F238E27FC236}">
                <a16:creationId xmlns:a16="http://schemas.microsoft.com/office/drawing/2014/main" id="{620332BA-7D6A-4760-A225-C57A0263B312}"/>
              </a:ext>
            </a:extLst>
          </p:cNvPr>
          <p:cNvSpPr>
            <a:spLocks/>
          </p:cNvSpPr>
          <p:nvPr/>
        </p:nvSpPr>
        <p:spPr bwMode="auto">
          <a:xfrm>
            <a:off x="6089546" y="5156976"/>
            <a:ext cx="563313" cy="363830"/>
          </a:xfrm>
          <a:custGeom>
            <a:avLst/>
            <a:gdLst>
              <a:gd name="T0" fmla="*/ 1048 w 2116"/>
              <a:gd name="T1" fmla="*/ 0 h 1365"/>
              <a:gd name="T2" fmla="*/ 1035 w 2116"/>
              <a:gd name="T3" fmla="*/ 13 h 1365"/>
              <a:gd name="T4" fmla="*/ 0 w 2116"/>
              <a:gd name="T5" fmla="*/ 1351 h 1365"/>
              <a:gd name="T6" fmla="*/ 12 w 2116"/>
              <a:gd name="T7" fmla="*/ 1364 h 1365"/>
              <a:gd name="T8" fmla="*/ 2115 w 2116"/>
              <a:gd name="T9" fmla="*/ 1364 h 1365"/>
              <a:gd name="T10" fmla="*/ 1665 w 2116"/>
              <a:gd name="T11" fmla="*/ 790 h 1365"/>
              <a:gd name="T12" fmla="*/ 1665 w 2116"/>
              <a:gd name="T13" fmla="*/ 790 h 1365"/>
              <a:gd name="T14" fmla="*/ 1048 w 2116"/>
              <a:gd name="T15" fmla="*/ 7 h 1365"/>
              <a:gd name="T16" fmla="*/ 1048 w 2116"/>
              <a:gd name="T17" fmla="*/ 0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16" h="1365">
                <a:moveTo>
                  <a:pt x="1048" y="0"/>
                </a:moveTo>
                <a:lnTo>
                  <a:pt x="1035" y="13"/>
                </a:lnTo>
                <a:lnTo>
                  <a:pt x="0" y="1351"/>
                </a:lnTo>
                <a:lnTo>
                  <a:pt x="12" y="1364"/>
                </a:lnTo>
                <a:lnTo>
                  <a:pt x="2115" y="1364"/>
                </a:lnTo>
                <a:lnTo>
                  <a:pt x="1665" y="790"/>
                </a:lnTo>
                <a:lnTo>
                  <a:pt x="1665" y="790"/>
                </a:lnTo>
                <a:lnTo>
                  <a:pt x="1048" y="7"/>
                </a:lnTo>
                <a:lnTo>
                  <a:pt x="1048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5" name="Freeform: Shape 116">
            <a:extLst>
              <a:ext uri="{FF2B5EF4-FFF2-40B4-BE49-F238E27FC236}">
                <a16:creationId xmlns:a16="http://schemas.microsoft.com/office/drawing/2014/main" id="{96C3C01C-78FB-4E4F-AF03-5D48FE185313}"/>
              </a:ext>
            </a:extLst>
          </p:cNvPr>
          <p:cNvSpPr>
            <a:spLocks/>
          </p:cNvSpPr>
          <p:nvPr/>
        </p:nvSpPr>
        <p:spPr bwMode="auto">
          <a:xfrm>
            <a:off x="5805542" y="4549026"/>
            <a:ext cx="1037435" cy="971778"/>
          </a:xfrm>
          <a:custGeom>
            <a:avLst/>
            <a:gdLst>
              <a:gd name="T0" fmla="*/ 12 w 3898"/>
              <a:gd name="T1" fmla="*/ 2295 h 3653"/>
              <a:gd name="T2" fmla="*/ 12 w 3898"/>
              <a:gd name="T3" fmla="*/ 2295 h 3653"/>
              <a:gd name="T4" fmla="*/ 12 w 3898"/>
              <a:gd name="T5" fmla="*/ 2295 h 3653"/>
              <a:gd name="T6" fmla="*/ 12 w 3898"/>
              <a:gd name="T7" fmla="*/ 2295 h 3653"/>
              <a:gd name="T8" fmla="*/ 12 w 3898"/>
              <a:gd name="T9" fmla="*/ 2282 h 3653"/>
              <a:gd name="T10" fmla="*/ 0 w 3898"/>
              <a:gd name="T11" fmla="*/ 2301 h 3653"/>
              <a:gd name="T12" fmla="*/ 1049 w 3898"/>
              <a:gd name="T13" fmla="*/ 3652 h 3653"/>
              <a:gd name="T14" fmla="*/ 1055 w 3898"/>
              <a:gd name="T15" fmla="*/ 3646 h 3653"/>
              <a:gd name="T16" fmla="*/ 191 w 3898"/>
              <a:gd name="T17" fmla="*/ 2511 h 3653"/>
              <a:gd name="T18" fmla="*/ 12 w 3898"/>
              <a:gd name="T19" fmla="*/ 2289 h 3653"/>
              <a:gd name="T20" fmla="*/ 12 w 3898"/>
              <a:gd name="T21" fmla="*/ 2289 h 3653"/>
              <a:gd name="T22" fmla="*/ 12 w 3898"/>
              <a:gd name="T23" fmla="*/ 2282 h 3653"/>
              <a:gd name="T24" fmla="*/ 12 w 3898"/>
              <a:gd name="T25" fmla="*/ 2289 h 3653"/>
              <a:gd name="T26" fmla="*/ 12 w 3898"/>
              <a:gd name="T27" fmla="*/ 2282 h 3653"/>
              <a:gd name="T28" fmla="*/ 3897 w 3898"/>
              <a:gd name="T29" fmla="*/ 0 h 3653"/>
              <a:gd name="T30" fmla="*/ 1794 w 3898"/>
              <a:gd name="T31" fmla="*/ 0 h 3653"/>
              <a:gd name="T32" fmla="*/ 1086 w 3898"/>
              <a:gd name="T33" fmla="*/ 901 h 3653"/>
              <a:gd name="T34" fmla="*/ 3188 w 3898"/>
              <a:gd name="T35" fmla="*/ 901 h 3653"/>
              <a:gd name="T36" fmla="*/ 3897 w 3898"/>
              <a:gd name="T37" fmla="*/ 0 h 3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98" h="3653">
                <a:moveTo>
                  <a:pt x="12" y="2295"/>
                </a:moveTo>
                <a:lnTo>
                  <a:pt x="12" y="2295"/>
                </a:lnTo>
                <a:close/>
                <a:moveTo>
                  <a:pt x="12" y="2295"/>
                </a:moveTo>
                <a:lnTo>
                  <a:pt x="12" y="2295"/>
                </a:lnTo>
                <a:close/>
                <a:moveTo>
                  <a:pt x="12" y="2282"/>
                </a:moveTo>
                <a:lnTo>
                  <a:pt x="0" y="2301"/>
                </a:lnTo>
                <a:lnTo>
                  <a:pt x="1049" y="3652"/>
                </a:lnTo>
                <a:lnTo>
                  <a:pt x="1055" y="3646"/>
                </a:lnTo>
                <a:lnTo>
                  <a:pt x="191" y="2511"/>
                </a:lnTo>
                <a:lnTo>
                  <a:pt x="12" y="2289"/>
                </a:lnTo>
                <a:lnTo>
                  <a:pt x="12" y="2289"/>
                </a:lnTo>
                <a:lnTo>
                  <a:pt x="12" y="2282"/>
                </a:lnTo>
                <a:lnTo>
                  <a:pt x="12" y="2289"/>
                </a:lnTo>
                <a:lnTo>
                  <a:pt x="12" y="2282"/>
                </a:lnTo>
                <a:close/>
                <a:moveTo>
                  <a:pt x="3897" y="0"/>
                </a:moveTo>
                <a:lnTo>
                  <a:pt x="1794" y="0"/>
                </a:lnTo>
                <a:lnTo>
                  <a:pt x="1086" y="901"/>
                </a:lnTo>
                <a:lnTo>
                  <a:pt x="3188" y="901"/>
                </a:lnTo>
                <a:lnTo>
                  <a:pt x="3897" y="0"/>
                </a:lnTo>
                <a:close/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6" name="Freeform: Shape 117">
            <a:extLst>
              <a:ext uri="{FF2B5EF4-FFF2-40B4-BE49-F238E27FC236}">
                <a16:creationId xmlns:a16="http://schemas.microsoft.com/office/drawing/2014/main" id="{3719321C-34A7-4467-BD59-626B2449D871}"/>
              </a:ext>
            </a:extLst>
          </p:cNvPr>
          <p:cNvSpPr>
            <a:spLocks/>
          </p:cNvSpPr>
          <p:nvPr/>
        </p:nvSpPr>
        <p:spPr bwMode="auto">
          <a:xfrm>
            <a:off x="5809063" y="5160497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7" name="Freeform: Shape 118">
            <a:extLst>
              <a:ext uri="{FF2B5EF4-FFF2-40B4-BE49-F238E27FC236}">
                <a16:creationId xmlns:a16="http://schemas.microsoft.com/office/drawing/2014/main" id="{A1806FC1-70C0-421A-8D17-183A4F6D4391}"/>
              </a:ext>
            </a:extLst>
          </p:cNvPr>
          <p:cNvSpPr>
            <a:spLocks/>
          </p:cNvSpPr>
          <p:nvPr/>
        </p:nvSpPr>
        <p:spPr bwMode="auto">
          <a:xfrm>
            <a:off x="5809063" y="5160497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8" name="Freeform: Shape 119">
            <a:extLst>
              <a:ext uri="{FF2B5EF4-FFF2-40B4-BE49-F238E27FC236}">
                <a16:creationId xmlns:a16="http://schemas.microsoft.com/office/drawing/2014/main" id="{FCBD48FD-E1C5-4856-87EE-F449EE87B36C}"/>
              </a:ext>
            </a:extLst>
          </p:cNvPr>
          <p:cNvSpPr>
            <a:spLocks/>
          </p:cNvSpPr>
          <p:nvPr/>
        </p:nvSpPr>
        <p:spPr bwMode="auto">
          <a:xfrm>
            <a:off x="5805542" y="5156976"/>
            <a:ext cx="280482" cy="365004"/>
          </a:xfrm>
          <a:custGeom>
            <a:avLst/>
            <a:gdLst>
              <a:gd name="T0" fmla="*/ 12 w 1056"/>
              <a:gd name="T1" fmla="*/ 0 h 1371"/>
              <a:gd name="T2" fmla="*/ 0 w 1056"/>
              <a:gd name="T3" fmla="*/ 19 h 1371"/>
              <a:gd name="T4" fmla="*/ 1049 w 1056"/>
              <a:gd name="T5" fmla="*/ 1370 h 1371"/>
              <a:gd name="T6" fmla="*/ 1055 w 1056"/>
              <a:gd name="T7" fmla="*/ 1364 h 1371"/>
              <a:gd name="T8" fmla="*/ 191 w 1056"/>
              <a:gd name="T9" fmla="*/ 229 h 1371"/>
              <a:gd name="T10" fmla="*/ 12 w 1056"/>
              <a:gd name="T11" fmla="*/ 7 h 1371"/>
              <a:gd name="T12" fmla="*/ 12 w 1056"/>
              <a:gd name="T13" fmla="*/ 7 h 1371"/>
              <a:gd name="T14" fmla="*/ 12 w 1056"/>
              <a:gd name="T15" fmla="*/ 0 h 1371"/>
              <a:gd name="T16" fmla="*/ 12 w 1056"/>
              <a:gd name="T17" fmla="*/ 7 h 1371"/>
              <a:gd name="T18" fmla="*/ 12 w 1056"/>
              <a:gd name="T19" fmla="*/ 0 h 1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56" h="1371">
                <a:moveTo>
                  <a:pt x="12" y="0"/>
                </a:moveTo>
                <a:lnTo>
                  <a:pt x="0" y="19"/>
                </a:lnTo>
                <a:lnTo>
                  <a:pt x="1049" y="1370"/>
                </a:lnTo>
                <a:lnTo>
                  <a:pt x="1055" y="1364"/>
                </a:lnTo>
                <a:lnTo>
                  <a:pt x="191" y="229"/>
                </a:lnTo>
                <a:lnTo>
                  <a:pt x="12" y="7"/>
                </a:lnTo>
                <a:lnTo>
                  <a:pt x="12" y="7"/>
                </a:lnTo>
                <a:lnTo>
                  <a:pt x="12" y="0"/>
                </a:lnTo>
                <a:lnTo>
                  <a:pt x="12" y="7"/>
                </a:lnTo>
                <a:lnTo>
                  <a:pt x="12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9" name="Freeform: Shape 120">
            <a:extLst>
              <a:ext uri="{FF2B5EF4-FFF2-40B4-BE49-F238E27FC236}">
                <a16:creationId xmlns:a16="http://schemas.microsoft.com/office/drawing/2014/main" id="{01CE1D16-583A-4FC1-9977-B0733EDCA69B}"/>
              </a:ext>
            </a:extLst>
          </p:cNvPr>
          <p:cNvSpPr>
            <a:spLocks/>
          </p:cNvSpPr>
          <p:nvPr/>
        </p:nvSpPr>
        <p:spPr bwMode="auto">
          <a:xfrm>
            <a:off x="6094241" y="4549026"/>
            <a:ext cx="748737" cy="240598"/>
          </a:xfrm>
          <a:custGeom>
            <a:avLst/>
            <a:gdLst>
              <a:gd name="T0" fmla="*/ 2811 w 2812"/>
              <a:gd name="T1" fmla="*/ 0 h 902"/>
              <a:gd name="T2" fmla="*/ 708 w 2812"/>
              <a:gd name="T3" fmla="*/ 0 h 902"/>
              <a:gd name="T4" fmla="*/ 0 w 2812"/>
              <a:gd name="T5" fmla="*/ 901 h 902"/>
              <a:gd name="T6" fmla="*/ 2102 w 2812"/>
              <a:gd name="T7" fmla="*/ 901 h 902"/>
              <a:gd name="T8" fmla="*/ 2811 w 2812"/>
              <a:gd name="T9" fmla="*/ 0 h 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2" h="902">
                <a:moveTo>
                  <a:pt x="2811" y="0"/>
                </a:moveTo>
                <a:lnTo>
                  <a:pt x="708" y="0"/>
                </a:lnTo>
                <a:lnTo>
                  <a:pt x="0" y="901"/>
                </a:lnTo>
                <a:lnTo>
                  <a:pt x="2102" y="901"/>
                </a:lnTo>
                <a:lnTo>
                  <a:pt x="2811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0" name="Freeform: Shape 121">
            <a:extLst>
              <a:ext uri="{FF2B5EF4-FFF2-40B4-BE49-F238E27FC236}">
                <a16:creationId xmlns:a16="http://schemas.microsoft.com/office/drawing/2014/main" id="{7A5D919E-3C2F-416B-93A7-5F74616964E6}"/>
              </a:ext>
            </a:extLst>
          </p:cNvPr>
          <p:cNvSpPr>
            <a:spLocks/>
          </p:cNvSpPr>
          <p:nvPr/>
        </p:nvSpPr>
        <p:spPr bwMode="auto">
          <a:xfrm>
            <a:off x="5809063" y="4788451"/>
            <a:ext cx="844970" cy="731181"/>
          </a:xfrm>
          <a:custGeom>
            <a:avLst/>
            <a:gdLst>
              <a:gd name="T0" fmla="*/ 179 w 3177"/>
              <a:gd name="T1" fmla="*/ 1610 h 2746"/>
              <a:gd name="T2" fmla="*/ 1043 w 3177"/>
              <a:gd name="T3" fmla="*/ 2745 h 2746"/>
              <a:gd name="T4" fmla="*/ 1055 w 3177"/>
              <a:gd name="T5" fmla="*/ 2732 h 2746"/>
              <a:gd name="T6" fmla="*/ 179 w 3177"/>
              <a:gd name="T7" fmla="*/ 1610 h 2746"/>
              <a:gd name="T8" fmla="*/ 3176 w 3177"/>
              <a:gd name="T9" fmla="*/ 0 h 2746"/>
              <a:gd name="T10" fmla="*/ 1074 w 3177"/>
              <a:gd name="T11" fmla="*/ 0 h 2746"/>
              <a:gd name="T12" fmla="*/ 0 w 3177"/>
              <a:gd name="T13" fmla="*/ 1381 h 2746"/>
              <a:gd name="T14" fmla="*/ 0 w 3177"/>
              <a:gd name="T15" fmla="*/ 1381 h 2746"/>
              <a:gd name="T16" fmla="*/ 1055 w 3177"/>
              <a:gd name="T17" fmla="*/ 37 h 2746"/>
              <a:gd name="T18" fmla="*/ 2103 w 3177"/>
              <a:gd name="T19" fmla="*/ 1381 h 2746"/>
              <a:gd name="T20" fmla="*/ 2701 w 3177"/>
              <a:gd name="T21" fmla="*/ 604 h 2746"/>
              <a:gd name="T22" fmla="*/ 2701 w 3177"/>
              <a:gd name="T23" fmla="*/ 604 h 2746"/>
              <a:gd name="T24" fmla="*/ 3176 w 3177"/>
              <a:gd name="T25" fmla="*/ 0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77" h="2746">
                <a:moveTo>
                  <a:pt x="179" y="1610"/>
                </a:moveTo>
                <a:lnTo>
                  <a:pt x="1043" y="2745"/>
                </a:lnTo>
                <a:lnTo>
                  <a:pt x="1055" y="2732"/>
                </a:lnTo>
                <a:lnTo>
                  <a:pt x="179" y="1610"/>
                </a:lnTo>
                <a:close/>
                <a:moveTo>
                  <a:pt x="3176" y="0"/>
                </a:moveTo>
                <a:lnTo>
                  <a:pt x="1074" y="0"/>
                </a:lnTo>
                <a:lnTo>
                  <a:pt x="0" y="1381"/>
                </a:lnTo>
                <a:lnTo>
                  <a:pt x="0" y="1381"/>
                </a:lnTo>
                <a:lnTo>
                  <a:pt x="1055" y="37"/>
                </a:lnTo>
                <a:lnTo>
                  <a:pt x="2103" y="1381"/>
                </a:lnTo>
                <a:lnTo>
                  <a:pt x="2701" y="604"/>
                </a:lnTo>
                <a:lnTo>
                  <a:pt x="2701" y="604"/>
                </a:lnTo>
                <a:lnTo>
                  <a:pt x="3176" y="0"/>
                </a:lnTo>
                <a:close/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1" name="Freeform: Shape 122">
            <a:extLst>
              <a:ext uri="{FF2B5EF4-FFF2-40B4-BE49-F238E27FC236}">
                <a16:creationId xmlns:a16="http://schemas.microsoft.com/office/drawing/2014/main" id="{6B4ECEF6-F505-4747-BEEF-B0B72FAACAED}"/>
              </a:ext>
            </a:extLst>
          </p:cNvPr>
          <p:cNvSpPr>
            <a:spLocks/>
          </p:cNvSpPr>
          <p:nvPr/>
        </p:nvSpPr>
        <p:spPr bwMode="auto">
          <a:xfrm>
            <a:off x="5856005" y="5218004"/>
            <a:ext cx="233540" cy="302800"/>
          </a:xfrm>
          <a:custGeom>
            <a:avLst/>
            <a:gdLst>
              <a:gd name="T0" fmla="*/ 0 w 877"/>
              <a:gd name="T1" fmla="*/ 0 h 1136"/>
              <a:gd name="T2" fmla="*/ 864 w 877"/>
              <a:gd name="T3" fmla="*/ 1135 h 1136"/>
              <a:gd name="T4" fmla="*/ 876 w 877"/>
              <a:gd name="T5" fmla="*/ 1122 h 1136"/>
              <a:gd name="T6" fmla="*/ 0 w 877"/>
              <a:gd name="T7" fmla="*/ 0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7" h="1136">
                <a:moveTo>
                  <a:pt x="0" y="0"/>
                </a:moveTo>
                <a:lnTo>
                  <a:pt x="864" y="1135"/>
                </a:lnTo>
                <a:lnTo>
                  <a:pt x="876" y="1122"/>
                </a:ln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2" name="Freeform: Shape 123">
            <a:extLst>
              <a:ext uri="{FF2B5EF4-FFF2-40B4-BE49-F238E27FC236}">
                <a16:creationId xmlns:a16="http://schemas.microsoft.com/office/drawing/2014/main" id="{9D682241-CA0F-4D66-BC76-9C4D4A055AB0}"/>
              </a:ext>
            </a:extLst>
          </p:cNvPr>
          <p:cNvSpPr>
            <a:spLocks/>
          </p:cNvSpPr>
          <p:nvPr/>
        </p:nvSpPr>
        <p:spPr bwMode="auto">
          <a:xfrm>
            <a:off x="5809063" y="4788450"/>
            <a:ext cx="844970" cy="367351"/>
          </a:xfrm>
          <a:custGeom>
            <a:avLst/>
            <a:gdLst>
              <a:gd name="T0" fmla="*/ 3176 w 3177"/>
              <a:gd name="T1" fmla="*/ 0 h 1382"/>
              <a:gd name="T2" fmla="*/ 1074 w 3177"/>
              <a:gd name="T3" fmla="*/ 0 h 1382"/>
              <a:gd name="T4" fmla="*/ 0 w 3177"/>
              <a:gd name="T5" fmla="*/ 1381 h 1382"/>
              <a:gd name="T6" fmla="*/ 0 w 3177"/>
              <a:gd name="T7" fmla="*/ 1381 h 1382"/>
              <a:gd name="T8" fmla="*/ 1055 w 3177"/>
              <a:gd name="T9" fmla="*/ 37 h 1382"/>
              <a:gd name="T10" fmla="*/ 2103 w 3177"/>
              <a:gd name="T11" fmla="*/ 1381 h 1382"/>
              <a:gd name="T12" fmla="*/ 2701 w 3177"/>
              <a:gd name="T13" fmla="*/ 604 h 1382"/>
              <a:gd name="T14" fmla="*/ 2701 w 3177"/>
              <a:gd name="T15" fmla="*/ 604 h 1382"/>
              <a:gd name="T16" fmla="*/ 3176 w 3177"/>
              <a:gd name="T17" fmla="*/ 0 h 1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77" h="1382">
                <a:moveTo>
                  <a:pt x="3176" y="0"/>
                </a:moveTo>
                <a:lnTo>
                  <a:pt x="1074" y="0"/>
                </a:lnTo>
                <a:lnTo>
                  <a:pt x="0" y="1381"/>
                </a:lnTo>
                <a:lnTo>
                  <a:pt x="0" y="1381"/>
                </a:lnTo>
                <a:lnTo>
                  <a:pt x="1055" y="37"/>
                </a:lnTo>
                <a:lnTo>
                  <a:pt x="2103" y="1381"/>
                </a:lnTo>
                <a:lnTo>
                  <a:pt x="2701" y="604"/>
                </a:lnTo>
                <a:lnTo>
                  <a:pt x="2701" y="604"/>
                </a:lnTo>
                <a:lnTo>
                  <a:pt x="3176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3" name="Freeform: Shape 124">
            <a:extLst>
              <a:ext uri="{FF2B5EF4-FFF2-40B4-BE49-F238E27FC236}">
                <a16:creationId xmlns:a16="http://schemas.microsoft.com/office/drawing/2014/main" id="{551FF1CC-BF27-40E0-94CC-1E7246AB6B90}"/>
              </a:ext>
            </a:extLst>
          </p:cNvPr>
          <p:cNvSpPr>
            <a:spLocks/>
          </p:cNvSpPr>
          <p:nvPr/>
        </p:nvSpPr>
        <p:spPr bwMode="auto">
          <a:xfrm>
            <a:off x="5809063" y="5160497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4" name="Freeform: Shape 125">
            <a:extLst>
              <a:ext uri="{FF2B5EF4-FFF2-40B4-BE49-F238E27FC236}">
                <a16:creationId xmlns:a16="http://schemas.microsoft.com/office/drawing/2014/main" id="{41CC53AF-2D68-459E-B889-611287A4D20F}"/>
              </a:ext>
            </a:extLst>
          </p:cNvPr>
          <p:cNvSpPr>
            <a:spLocks/>
          </p:cNvSpPr>
          <p:nvPr/>
        </p:nvSpPr>
        <p:spPr bwMode="auto">
          <a:xfrm>
            <a:off x="5809063" y="5160497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5" name="Freeform: Shape 126">
            <a:extLst>
              <a:ext uri="{FF2B5EF4-FFF2-40B4-BE49-F238E27FC236}">
                <a16:creationId xmlns:a16="http://schemas.microsoft.com/office/drawing/2014/main" id="{29E89B12-9EDF-4609-8AD6-93CBE0FDFFE6}"/>
              </a:ext>
            </a:extLst>
          </p:cNvPr>
          <p:cNvSpPr>
            <a:spLocks/>
          </p:cNvSpPr>
          <p:nvPr/>
        </p:nvSpPr>
        <p:spPr bwMode="auto">
          <a:xfrm>
            <a:off x="5809063" y="5160497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6" name="Freeform: Shape 127">
            <a:extLst>
              <a:ext uri="{FF2B5EF4-FFF2-40B4-BE49-F238E27FC236}">
                <a16:creationId xmlns:a16="http://schemas.microsoft.com/office/drawing/2014/main" id="{EB13D379-DEF2-4452-98A1-F1CCBEA7FE0B}"/>
              </a:ext>
            </a:extLst>
          </p:cNvPr>
          <p:cNvSpPr>
            <a:spLocks/>
          </p:cNvSpPr>
          <p:nvPr/>
        </p:nvSpPr>
        <p:spPr bwMode="auto">
          <a:xfrm>
            <a:off x="5809063" y="5160497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7" name="Freeform: Shape 128">
            <a:extLst>
              <a:ext uri="{FF2B5EF4-FFF2-40B4-BE49-F238E27FC236}">
                <a16:creationId xmlns:a16="http://schemas.microsoft.com/office/drawing/2014/main" id="{F37B7C1B-CF4F-4E43-9DD8-691160E053FB}"/>
              </a:ext>
            </a:extLst>
          </p:cNvPr>
          <p:cNvSpPr>
            <a:spLocks/>
          </p:cNvSpPr>
          <p:nvPr/>
        </p:nvSpPr>
        <p:spPr bwMode="auto">
          <a:xfrm>
            <a:off x="5805543" y="5161670"/>
            <a:ext cx="1173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8" name="Freeform: Shape 129">
            <a:extLst>
              <a:ext uri="{FF2B5EF4-FFF2-40B4-BE49-F238E27FC236}">
                <a16:creationId xmlns:a16="http://schemas.microsoft.com/office/drawing/2014/main" id="{5F713530-1627-45AD-9D78-DE93487891D6}"/>
              </a:ext>
            </a:extLst>
          </p:cNvPr>
          <p:cNvSpPr>
            <a:spLocks/>
          </p:cNvSpPr>
          <p:nvPr/>
        </p:nvSpPr>
        <p:spPr bwMode="auto">
          <a:xfrm>
            <a:off x="5805543" y="5161670"/>
            <a:ext cx="1173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9" name="Freeform: Shape 130">
            <a:extLst>
              <a:ext uri="{FF2B5EF4-FFF2-40B4-BE49-F238E27FC236}">
                <a16:creationId xmlns:a16="http://schemas.microsoft.com/office/drawing/2014/main" id="{10C1009C-A825-4703-BE15-23C1BE2F4344}"/>
              </a:ext>
            </a:extLst>
          </p:cNvPr>
          <p:cNvSpPr>
            <a:spLocks/>
          </p:cNvSpPr>
          <p:nvPr/>
        </p:nvSpPr>
        <p:spPr bwMode="auto">
          <a:xfrm>
            <a:off x="5809063" y="5156975"/>
            <a:ext cx="48117" cy="61030"/>
          </a:xfrm>
          <a:custGeom>
            <a:avLst/>
            <a:gdLst>
              <a:gd name="T0" fmla="*/ 0 w 180"/>
              <a:gd name="T1" fmla="*/ 0 h 230"/>
              <a:gd name="T2" fmla="*/ 0 w 180"/>
              <a:gd name="T3" fmla="*/ 7 h 230"/>
              <a:gd name="T4" fmla="*/ 179 w 180"/>
              <a:gd name="T5" fmla="*/ 229 h 230"/>
              <a:gd name="T6" fmla="*/ 0 w 180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" h="230">
                <a:moveTo>
                  <a:pt x="0" y="0"/>
                </a:moveTo>
                <a:lnTo>
                  <a:pt x="0" y="7"/>
                </a:lnTo>
                <a:lnTo>
                  <a:pt x="179" y="229"/>
                </a:lnTo>
                <a:lnTo>
                  <a:pt x="0" y="0"/>
                </a:lnTo>
              </a:path>
            </a:pathLst>
          </a:custGeom>
          <a:solidFill>
            <a:srgbClr val="EE34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0" name="Freeform: Shape 131">
            <a:extLst>
              <a:ext uri="{FF2B5EF4-FFF2-40B4-BE49-F238E27FC236}">
                <a16:creationId xmlns:a16="http://schemas.microsoft.com/office/drawing/2014/main" id="{295C8ED8-B7DC-4D4B-9D88-7D1AAECB2C8D}"/>
              </a:ext>
            </a:extLst>
          </p:cNvPr>
          <p:cNvSpPr>
            <a:spLocks/>
          </p:cNvSpPr>
          <p:nvPr/>
        </p:nvSpPr>
        <p:spPr bwMode="auto">
          <a:xfrm>
            <a:off x="5809063" y="5156975"/>
            <a:ext cx="48117" cy="61030"/>
          </a:xfrm>
          <a:custGeom>
            <a:avLst/>
            <a:gdLst>
              <a:gd name="T0" fmla="*/ 0 w 180"/>
              <a:gd name="T1" fmla="*/ 0 h 230"/>
              <a:gd name="T2" fmla="*/ 0 w 180"/>
              <a:gd name="T3" fmla="*/ 7 h 230"/>
              <a:gd name="T4" fmla="*/ 179 w 180"/>
              <a:gd name="T5" fmla="*/ 229 h 230"/>
              <a:gd name="T6" fmla="*/ 0 w 180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" h="230">
                <a:moveTo>
                  <a:pt x="0" y="0"/>
                </a:moveTo>
                <a:lnTo>
                  <a:pt x="0" y="7"/>
                </a:lnTo>
                <a:lnTo>
                  <a:pt x="179" y="229"/>
                </a:lnTo>
                <a:lnTo>
                  <a:pt x="0" y="0"/>
                </a:lnTo>
              </a:path>
            </a:pathLst>
          </a:custGeom>
          <a:solidFill>
            <a:srgbClr val="EE34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1" name="Freeform: Shape 132">
            <a:extLst>
              <a:ext uri="{FF2B5EF4-FFF2-40B4-BE49-F238E27FC236}">
                <a16:creationId xmlns:a16="http://schemas.microsoft.com/office/drawing/2014/main" id="{05A2F7E2-EAF2-4D48-8E4F-50404864E909}"/>
              </a:ext>
            </a:extLst>
          </p:cNvPr>
          <p:cNvSpPr>
            <a:spLocks/>
          </p:cNvSpPr>
          <p:nvPr/>
        </p:nvSpPr>
        <p:spPr bwMode="auto">
          <a:xfrm>
            <a:off x="5809063" y="4799013"/>
            <a:ext cx="559793" cy="717097"/>
          </a:xfrm>
          <a:custGeom>
            <a:avLst/>
            <a:gdLst>
              <a:gd name="T0" fmla="*/ 1055 w 2104"/>
              <a:gd name="T1" fmla="*/ 0 h 2696"/>
              <a:gd name="T2" fmla="*/ 0 w 2104"/>
              <a:gd name="T3" fmla="*/ 1344 h 2696"/>
              <a:gd name="T4" fmla="*/ 179 w 2104"/>
              <a:gd name="T5" fmla="*/ 1573 h 2696"/>
              <a:gd name="T6" fmla="*/ 1055 w 2104"/>
              <a:gd name="T7" fmla="*/ 2695 h 2696"/>
              <a:gd name="T8" fmla="*/ 2090 w 2104"/>
              <a:gd name="T9" fmla="*/ 1357 h 2696"/>
              <a:gd name="T10" fmla="*/ 2103 w 2104"/>
              <a:gd name="T11" fmla="*/ 1344 h 2696"/>
              <a:gd name="T12" fmla="*/ 1055 w 2104"/>
              <a:gd name="T13" fmla="*/ 0 h 2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04" h="2696">
                <a:moveTo>
                  <a:pt x="1055" y="0"/>
                </a:moveTo>
                <a:lnTo>
                  <a:pt x="0" y="1344"/>
                </a:lnTo>
                <a:lnTo>
                  <a:pt x="179" y="1573"/>
                </a:lnTo>
                <a:lnTo>
                  <a:pt x="1055" y="2695"/>
                </a:lnTo>
                <a:lnTo>
                  <a:pt x="2090" y="1357"/>
                </a:lnTo>
                <a:lnTo>
                  <a:pt x="2103" y="1344"/>
                </a:lnTo>
                <a:lnTo>
                  <a:pt x="1055" y="0"/>
                </a:lnTo>
              </a:path>
            </a:pathLst>
          </a:custGeom>
          <a:solidFill>
            <a:srgbClr val="EE2A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2" name="Freeform: Shape 133">
            <a:extLst>
              <a:ext uri="{FF2B5EF4-FFF2-40B4-BE49-F238E27FC236}">
                <a16:creationId xmlns:a16="http://schemas.microsoft.com/office/drawing/2014/main" id="{4F1EA36D-9991-4499-8C7E-1941397FBBAF}"/>
              </a:ext>
            </a:extLst>
          </p:cNvPr>
          <p:cNvSpPr>
            <a:spLocks/>
          </p:cNvSpPr>
          <p:nvPr/>
        </p:nvSpPr>
        <p:spPr bwMode="auto">
          <a:xfrm>
            <a:off x="5809063" y="4799013"/>
            <a:ext cx="559793" cy="717097"/>
          </a:xfrm>
          <a:custGeom>
            <a:avLst/>
            <a:gdLst>
              <a:gd name="T0" fmla="*/ 1055 w 2104"/>
              <a:gd name="T1" fmla="*/ 0 h 2696"/>
              <a:gd name="T2" fmla="*/ 0 w 2104"/>
              <a:gd name="T3" fmla="*/ 1344 h 2696"/>
              <a:gd name="T4" fmla="*/ 179 w 2104"/>
              <a:gd name="T5" fmla="*/ 1573 h 2696"/>
              <a:gd name="T6" fmla="*/ 1055 w 2104"/>
              <a:gd name="T7" fmla="*/ 2695 h 2696"/>
              <a:gd name="T8" fmla="*/ 2090 w 2104"/>
              <a:gd name="T9" fmla="*/ 1357 h 2696"/>
              <a:gd name="T10" fmla="*/ 2103 w 2104"/>
              <a:gd name="T11" fmla="*/ 1344 h 2696"/>
              <a:gd name="T12" fmla="*/ 1055 w 2104"/>
              <a:gd name="T13" fmla="*/ 0 h 2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04" h="2696">
                <a:moveTo>
                  <a:pt x="1055" y="0"/>
                </a:moveTo>
                <a:lnTo>
                  <a:pt x="0" y="1344"/>
                </a:lnTo>
                <a:lnTo>
                  <a:pt x="179" y="1573"/>
                </a:lnTo>
                <a:lnTo>
                  <a:pt x="1055" y="2695"/>
                </a:lnTo>
                <a:lnTo>
                  <a:pt x="2090" y="1357"/>
                </a:lnTo>
                <a:lnTo>
                  <a:pt x="2103" y="1344"/>
                </a:lnTo>
                <a:lnTo>
                  <a:pt x="1055" y="0"/>
                </a:lnTo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3" name="Freeform: Shape 134">
            <a:extLst>
              <a:ext uri="{FF2B5EF4-FFF2-40B4-BE49-F238E27FC236}">
                <a16:creationId xmlns:a16="http://schemas.microsoft.com/office/drawing/2014/main" id="{F254331C-984C-4E00-903B-840D1ECF1FDC}"/>
              </a:ext>
            </a:extLst>
          </p:cNvPr>
          <p:cNvSpPr>
            <a:spLocks/>
          </p:cNvSpPr>
          <p:nvPr/>
        </p:nvSpPr>
        <p:spPr bwMode="auto">
          <a:xfrm>
            <a:off x="5809063" y="5156976"/>
            <a:ext cx="1174" cy="2347"/>
          </a:xfrm>
          <a:custGeom>
            <a:avLst/>
            <a:gdLst>
              <a:gd name="T0" fmla="*/ 0 w 1"/>
              <a:gd name="T1" fmla="*/ 0 h 8"/>
              <a:gd name="T2" fmla="*/ 0 w 1"/>
              <a:gd name="T3" fmla="*/ 7 h 8"/>
              <a:gd name="T4" fmla="*/ 0 w 1"/>
              <a:gd name="T5" fmla="*/ 7 h 8"/>
              <a:gd name="T6" fmla="*/ 0 w 1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8">
                <a:moveTo>
                  <a:pt x="0" y="0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</a:path>
            </a:pathLst>
          </a:custGeom>
          <a:solidFill>
            <a:srgbClr val="EE34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4" name="Freeform: Shape 135">
            <a:extLst>
              <a:ext uri="{FF2B5EF4-FFF2-40B4-BE49-F238E27FC236}">
                <a16:creationId xmlns:a16="http://schemas.microsoft.com/office/drawing/2014/main" id="{2E678704-71C8-4416-B5C0-C76322490C7E}"/>
              </a:ext>
            </a:extLst>
          </p:cNvPr>
          <p:cNvSpPr>
            <a:spLocks/>
          </p:cNvSpPr>
          <p:nvPr/>
        </p:nvSpPr>
        <p:spPr bwMode="auto">
          <a:xfrm>
            <a:off x="5809063" y="5156976"/>
            <a:ext cx="1174" cy="2347"/>
          </a:xfrm>
          <a:custGeom>
            <a:avLst/>
            <a:gdLst>
              <a:gd name="T0" fmla="*/ 0 w 1"/>
              <a:gd name="T1" fmla="*/ 0 h 8"/>
              <a:gd name="T2" fmla="*/ 0 w 1"/>
              <a:gd name="T3" fmla="*/ 7 h 8"/>
              <a:gd name="T4" fmla="*/ 0 w 1"/>
              <a:gd name="T5" fmla="*/ 7 h 8"/>
              <a:gd name="T6" fmla="*/ 0 w 1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8">
                <a:moveTo>
                  <a:pt x="0" y="0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</a:path>
            </a:pathLst>
          </a:custGeom>
          <a:solidFill>
            <a:srgbClr val="EE34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5" name="Freeform: Shape 136">
            <a:extLst>
              <a:ext uri="{FF2B5EF4-FFF2-40B4-BE49-F238E27FC236}">
                <a16:creationId xmlns:a16="http://schemas.microsoft.com/office/drawing/2014/main" id="{6DBD0C04-2B95-49A3-BAD7-5D4D01E62854}"/>
              </a:ext>
            </a:extLst>
          </p:cNvPr>
          <p:cNvSpPr>
            <a:spLocks/>
          </p:cNvSpPr>
          <p:nvPr/>
        </p:nvSpPr>
        <p:spPr bwMode="auto">
          <a:xfrm>
            <a:off x="6251499" y="5798960"/>
            <a:ext cx="1173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80C2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6" name="Freeform: Shape 137">
            <a:extLst>
              <a:ext uri="{FF2B5EF4-FFF2-40B4-BE49-F238E27FC236}">
                <a16:creationId xmlns:a16="http://schemas.microsoft.com/office/drawing/2014/main" id="{E46B6465-7F6A-43C3-BB5A-02E6BAABA5AB}"/>
              </a:ext>
            </a:extLst>
          </p:cNvPr>
          <p:cNvSpPr>
            <a:spLocks/>
          </p:cNvSpPr>
          <p:nvPr/>
        </p:nvSpPr>
        <p:spPr bwMode="auto">
          <a:xfrm>
            <a:off x="6251499" y="5798960"/>
            <a:ext cx="1173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80C2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7" name="Freeform: Shape 138">
            <a:extLst>
              <a:ext uri="{FF2B5EF4-FFF2-40B4-BE49-F238E27FC236}">
                <a16:creationId xmlns:a16="http://schemas.microsoft.com/office/drawing/2014/main" id="{5F3CDE95-FB2E-47A7-8276-F64ADAB01C8C}"/>
              </a:ext>
            </a:extLst>
          </p:cNvPr>
          <p:cNvSpPr>
            <a:spLocks/>
          </p:cNvSpPr>
          <p:nvPr/>
        </p:nvSpPr>
        <p:spPr bwMode="auto">
          <a:xfrm>
            <a:off x="4681263" y="5432782"/>
            <a:ext cx="1554978" cy="722966"/>
          </a:xfrm>
          <a:custGeom>
            <a:avLst/>
            <a:gdLst>
              <a:gd name="T0" fmla="*/ 1055 w 5841"/>
              <a:gd name="T1" fmla="*/ 1375 h 2715"/>
              <a:gd name="T2" fmla="*/ 1055 w 5841"/>
              <a:gd name="T3" fmla="*/ 1375 h 2715"/>
              <a:gd name="T4" fmla="*/ 1055 w 5841"/>
              <a:gd name="T5" fmla="*/ 1375 h 2715"/>
              <a:gd name="T6" fmla="*/ 1055 w 5841"/>
              <a:gd name="T7" fmla="*/ 1375 h 2715"/>
              <a:gd name="T8" fmla="*/ 1055 w 5841"/>
              <a:gd name="T9" fmla="*/ 1375 h 2715"/>
              <a:gd name="T10" fmla="*/ 1055 w 5841"/>
              <a:gd name="T11" fmla="*/ 1375 h 2715"/>
              <a:gd name="T12" fmla="*/ 1067 w 5841"/>
              <a:gd name="T13" fmla="*/ 1375 h 2715"/>
              <a:gd name="T14" fmla="*/ 1067 w 5841"/>
              <a:gd name="T15" fmla="*/ 1375 h 2715"/>
              <a:gd name="T16" fmla="*/ 2720 w 5841"/>
              <a:gd name="T17" fmla="*/ 0 h 2715"/>
              <a:gd name="T18" fmla="*/ 6 w 5841"/>
              <a:gd name="T19" fmla="*/ 0 h 2715"/>
              <a:gd name="T20" fmla="*/ 1055 w 5841"/>
              <a:gd name="T21" fmla="*/ 1357 h 2715"/>
              <a:gd name="T22" fmla="*/ 0 w 5841"/>
              <a:gd name="T23" fmla="*/ 2714 h 2715"/>
              <a:gd name="T24" fmla="*/ 2739 w 5841"/>
              <a:gd name="T25" fmla="*/ 2714 h 2715"/>
              <a:gd name="T26" fmla="*/ 3183 w 5841"/>
              <a:gd name="T27" fmla="*/ 2140 h 2715"/>
              <a:gd name="T28" fmla="*/ 3183 w 5841"/>
              <a:gd name="T29" fmla="*/ 2140 h 2715"/>
              <a:gd name="T30" fmla="*/ 3787 w 5841"/>
              <a:gd name="T31" fmla="*/ 1375 h 2715"/>
              <a:gd name="T32" fmla="*/ 3781 w 5841"/>
              <a:gd name="T33" fmla="*/ 1369 h 2715"/>
              <a:gd name="T34" fmla="*/ 3170 w 5841"/>
              <a:gd name="T35" fmla="*/ 573 h 2715"/>
              <a:gd name="T36" fmla="*/ 3170 w 5841"/>
              <a:gd name="T37" fmla="*/ 573 h 2715"/>
              <a:gd name="T38" fmla="*/ 2720 w 5841"/>
              <a:gd name="T39" fmla="*/ 0 h 2715"/>
              <a:gd name="T40" fmla="*/ 4842 w 5841"/>
              <a:gd name="T41" fmla="*/ 0 h 2715"/>
              <a:gd name="T42" fmla="*/ 4817 w 5841"/>
              <a:gd name="T43" fmla="*/ 0 h 2715"/>
              <a:gd name="T44" fmla="*/ 4842 w 5841"/>
              <a:gd name="T45" fmla="*/ 30 h 2715"/>
              <a:gd name="T46" fmla="*/ 4848 w 5841"/>
              <a:gd name="T47" fmla="*/ 18 h 2715"/>
              <a:gd name="T48" fmla="*/ 5840 w 5841"/>
              <a:gd name="T49" fmla="*/ 1289 h 2715"/>
              <a:gd name="T50" fmla="*/ 4842 w 5841"/>
              <a:gd name="T51" fmla="*/ 0 h 2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841" h="2715">
                <a:moveTo>
                  <a:pt x="1055" y="1375"/>
                </a:moveTo>
                <a:lnTo>
                  <a:pt x="1055" y="1375"/>
                </a:lnTo>
                <a:close/>
                <a:moveTo>
                  <a:pt x="1055" y="1375"/>
                </a:moveTo>
                <a:lnTo>
                  <a:pt x="1055" y="1375"/>
                </a:lnTo>
                <a:close/>
                <a:moveTo>
                  <a:pt x="1055" y="1375"/>
                </a:moveTo>
                <a:lnTo>
                  <a:pt x="1055" y="1375"/>
                </a:lnTo>
                <a:close/>
                <a:moveTo>
                  <a:pt x="1067" y="1375"/>
                </a:moveTo>
                <a:lnTo>
                  <a:pt x="1067" y="1375"/>
                </a:lnTo>
                <a:close/>
                <a:moveTo>
                  <a:pt x="2720" y="0"/>
                </a:moveTo>
                <a:lnTo>
                  <a:pt x="6" y="0"/>
                </a:lnTo>
                <a:lnTo>
                  <a:pt x="1055" y="1357"/>
                </a:lnTo>
                <a:lnTo>
                  <a:pt x="0" y="2714"/>
                </a:lnTo>
                <a:lnTo>
                  <a:pt x="2739" y="2714"/>
                </a:lnTo>
                <a:lnTo>
                  <a:pt x="3183" y="2140"/>
                </a:lnTo>
                <a:lnTo>
                  <a:pt x="3183" y="2140"/>
                </a:lnTo>
                <a:lnTo>
                  <a:pt x="3787" y="1375"/>
                </a:lnTo>
                <a:lnTo>
                  <a:pt x="3781" y="1369"/>
                </a:lnTo>
                <a:lnTo>
                  <a:pt x="3170" y="573"/>
                </a:lnTo>
                <a:lnTo>
                  <a:pt x="3170" y="573"/>
                </a:lnTo>
                <a:lnTo>
                  <a:pt x="2720" y="0"/>
                </a:lnTo>
                <a:close/>
                <a:moveTo>
                  <a:pt x="4842" y="0"/>
                </a:moveTo>
                <a:lnTo>
                  <a:pt x="4817" y="0"/>
                </a:lnTo>
                <a:lnTo>
                  <a:pt x="4842" y="30"/>
                </a:lnTo>
                <a:lnTo>
                  <a:pt x="4848" y="18"/>
                </a:lnTo>
                <a:lnTo>
                  <a:pt x="5840" y="1289"/>
                </a:lnTo>
                <a:lnTo>
                  <a:pt x="484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8" name="Freeform: Shape 139">
            <a:extLst>
              <a:ext uri="{FF2B5EF4-FFF2-40B4-BE49-F238E27FC236}">
                <a16:creationId xmlns:a16="http://schemas.microsoft.com/office/drawing/2014/main" id="{EC6C1E1E-B0C3-45BC-8488-80FE8A3F32A4}"/>
              </a:ext>
            </a:extLst>
          </p:cNvPr>
          <p:cNvSpPr>
            <a:spLocks/>
          </p:cNvSpPr>
          <p:nvPr/>
        </p:nvSpPr>
        <p:spPr bwMode="auto">
          <a:xfrm>
            <a:off x="5962800" y="5432783"/>
            <a:ext cx="272268" cy="343878"/>
          </a:xfrm>
          <a:custGeom>
            <a:avLst/>
            <a:gdLst>
              <a:gd name="T0" fmla="*/ 25 w 1024"/>
              <a:gd name="T1" fmla="*/ 0 h 1290"/>
              <a:gd name="T2" fmla="*/ 0 w 1024"/>
              <a:gd name="T3" fmla="*/ 0 h 1290"/>
              <a:gd name="T4" fmla="*/ 25 w 1024"/>
              <a:gd name="T5" fmla="*/ 30 h 1290"/>
              <a:gd name="T6" fmla="*/ 31 w 1024"/>
              <a:gd name="T7" fmla="*/ 18 h 1290"/>
              <a:gd name="T8" fmla="*/ 1023 w 1024"/>
              <a:gd name="T9" fmla="*/ 1289 h 1290"/>
              <a:gd name="T10" fmla="*/ 25 w 1024"/>
              <a:gd name="T11" fmla="*/ 0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4" h="1290">
                <a:moveTo>
                  <a:pt x="25" y="0"/>
                </a:moveTo>
                <a:lnTo>
                  <a:pt x="0" y="0"/>
                </a:lnTo>
                <a:lnTo>
                  <a:pt x="25" y="30"/>
                </a:lnTo>
                <a:lnTo>
                  <a:pt x="31" y="18"/>
                </a:lnTo>
                <a:lnTo>
                  <a:pt x="1023" y="1289"/>
                </a:lnTo>
                <a:lnTo>
                  <a:pt x="25" y="0"/>
                </a:lnTo>
              </a:path>
            </a:pathLst>
          </a:custGeom>
          <a:solidFill>
            <a:srgbClr val="80C2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9" name="Freeform: Shape 140">
            <a:extLst>
              <a:ext uri="{FF2B5EF4-FFF2-40B4-BE49-F238E27FC236}">
                <a16:creationId xmlns:a16="http://schemas.microsoft.com/office/drawing/2014/main" id="{D9F4C5F4-2827-4BCF-98D7-B0B7D783DF9F}"/>
              </a:ext>
            </a:extLst>
          </p:cNvPr>
          <p:cNvSpPr>
            <a:spLocks/>
          </p:cNvSpPr>
          <p:nvPr/>
        </p:nvSpPr>
        <p:spPr bwMode="auto">
          <a:xfrm>
            <a:off x="5209369" y="5183969"/>
            <a:ext cx="753432" cy="248813"/>
          </a:xfrm>
          <a:custGeom>
            <a:avLst/>
            <a:gdLst>
              <a:gd name="T0" fmla="*/ 2110 w 2832"/>
              <a:gd name="T1" fmla="*/ 0 h 933"/>
              <a:gd name="T2" fmla="*/ 0 w 2832"/>
              <a:gd name="T3" fmla="*/ 0 h 933"/>
              <a:gd name="T4" fmla="*/ 734 w 2832"/>
              <a:gd name="T5" fmla="*/ 932 h 933"/>
              <a:gd name="T6" fmla="*/ 2831 w 2832"/>
              <a:gd name="T7" fmla="*/ 932 h 933"/>
              <a:gd name="T8" fmla="*/ 2110 w 2832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2" h="933">
                <a:moveTo>
                  <a:pt x="2110" y="0"/>
                </a:moveTo>
                <a:lnTo>
                  <a:pt x="0" y="0"/>
                </a:lnTo>
                <a:lnTo>
                  <a:pt x="734" y="932"/>
                </a:lnTo>
                <a:lnTo>
                  <a:pt x="2831" y="932"/>
                </a:lnTo>
                <a:lnTo>
                  <a:pt x="2110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0" name="Freeform: Shape 141">
            <a:extLst>
              <a:ext uri="{FF2B5EF4-FFF2-40B4-BE49-F238E27FC236}">
                <a16:creationId xmlns:a16="http://schemas.microsoft.com/office/drawing/2014/main" id="{5DCC33E0-9FD2-460E-87DF-B894AA29F627}"/>
              </a:ext>
            </a:extLst>
          </p:cNvPr>
          <p:cNvSpPr>
            <a:spLocks/>
          </p:cNvSpPr>
          <p:nvPr/>
        </p:nvSpPr>
        <p:spPr bwMode="auto">
          <a:xfrm>
            <a:off x="5405355" y="5432782"/>
            <a:ext cx="564487" cy="366178"/>
          </a:xfrm>
          <a:custGeom>
            <a:avLst/>
            <a:gdLst>
              <a:gd name="T0" fmla="*/ 2097 w 2123"/>
              <a:gd name="T1" fmla="*/ 0 h 1376"/>
              <a:gd name="T2" fmla="*/ 0 w 2123"/>
              <a:gd name="T3" fmla="*/ 0 h 1376"/>
              <a:gd name="T4" fmla="*/ 450 w 2123"/>
              <a:gd name="T5" fmla="*/ 573 h 1376"/>
              <a:gd name="T6" fmla="*/ 450 w 2123"/>
              <a:gd name="T7" fmla="*/ 573 h 1376"/>
              <a:gd name="T8" fmla="*/ 1061 w 2123"/>
              <a:gd name="T9" fmla="*/ 1369 h 1376"/>
              <a:gd name="T10" fmla="*/ 1067 w 2123"/>
              <a:gd name="T11" fmla="*/ 1375 h 1376"/>
              <a:gd name="T12" fmla="*/ 1073 w 2123"/>
              <a:gd name="T13" fmla="*/ 1363 h 1376"/>
              <a:gd name="T14" fmla="*/ 2122 w 2123"/>
              <a:gd name="T15" fmla="*/ 30 h 1376"/>
              <a:gd name="T16" fmla="*/ 2097 w 2123"/>
              <a:gd name="T17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23" h="1376">
                <a:moveTo>
                  <a:pt x="2097" y="0"/>
                </a:moveTo>
                <a:lnTo>
                  <a:pt x="0" y="0"/>
                </a:lnTo>
                <a:lnTo>
                  <a:pt x="450" y="573"/>
                </a:lnTo>
                <a:lnTo>
                  <a:pt x="450" y="573"/>
                </a:lnTo>
                <a:lnTo>
                  <a:pt x="1061" y="1369"/>
                </a:lnTo>
                <a:lnTo>
                  <a:pt x="1067" y="1375"/>
                </a:lnTo>
                <a:lnTo>
                  <a:pt x="1073" y="1363"/>
                </a:lnTo>
                <a:lnTo>
                  <a:pt x="2122" y="30"/>
                </a:lnTo>
                <a:lnTo>
                  <a:pt x="2097" y="0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1" name="Freeform: Shape 142">
            <a:extLst>
              <a:ext uri="{FF2B5EF4-FFF2-40B4-BE49-F238E27FC236}">
                <a16:creationId xmlns:a16="http://schemas.microsoft.com/office/drawing/2014/main" id="{56485D64-AA9E-47D5-805E-70EB2B5F7F7F}"/>
              </a:ext>
            </a:extLst>
          </p:cNvPr>
          <p:cNvSpPr>
            <a:spLocks/>
          </p:cNvSpPr>
          <p:nvPr/>
        </p:nvSpPr>
        <p:spPr bwMode="auto">
          <a:xfrm>
            <a:off x="5212890" y="5775487"/>
            <a:ext cx="1039782" cy="636116"/>
          </a:xfrm>
          <a:custGeom>
            <a:avLst/>
            <a:gdLst>
              <a:gd name="T0" fmla="*/ 3891 w 3905"/>
              <a:gd name="T1" fmla="*/ 86 h 2388"/>
              <a:gd name="T2" fmla="*/ 3891 w 3905"/>
              <a:gd name="T3" fmla="*/ 86 h 2388"/>
              <a:gd name="T4" fmla="*/ 3891 w 3905"/>
              <a:gd name="T5" fmla="*/ 86 h 2388"/>
              <a:gd name="T6" fmla="*/ 3891 w 3905"/>
              <a:gd name="T7" fmla="*/ 86 h 2388"/>
              <a:gd name="T8" fmla="*/ 3842 w 3905"/>
              <a:gd name="T9" fmla="*/ 0 h 2388"/>
              <a:gd name="T10" fmla="*/ 3891 w 3905"/>
              <a:gd name="T11" fmla="*/ 68 h 2388"/>
              <a:gd name="T12" fmla="*/ 3879 w 3905"/>
              <a:gd name="T13" fmla="*/ 74 h 2388"/>
              <a:gd name="T14" fmla="*/ 3891 w 3905"/>
              <a:gd name="T15" fmla="*/ 86 h 2388"/>
              <a:gd name="T16" fmla="*/ 3891 w 3905"/>
              <a:gd name="T17" fmla="*/ 86 h 2388"/>
              <a:gd name="T18" fmla="*/ 2838 w 3905"/>
              <a:gd name="T19" fmla="*/ 1443 h 2388"/>
              <a:gd name="T20" fmla="*/ 2825 w 3905"/>
              <a:gd name="T21" fmla="*/ 1425 h 2388"/>
              <a:gd name="T22" fmla="*/ 741 w 3905"/>
              <a:gd name="T23" fmla="*/ 1425 h 2388"/>
              <a:gd name="T24" fmla="*/ 0 w 3905"/>
              <a:gd name="T25" fmla="*/ 2387 h 2388"/>
              <a:gd name="T26" fmla="*/ 2110 w 3905"/>
              <a:gd name="T27" fmla="*/ 2387 h 2388"/>
              <a:gd name="T28" fmla="*/ 3904 w 3905"/>
              <a:gd name="T29" fmla="*/ 86 h 2388"/>
              <a:gd name="T30" fmla="*/ 3842 w 3905"/>
              <a:gd name="T31" fmla="*/ 0 h 2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05" h="2388">
                <a:moveTo>
                  <a:pt x="3891" y="86"/>
                </a:moveTo>
                <a:lnTo>
                  <a:pt x="3891" y="86"/>
                </a:lnTo>
                <a:close/>
                <a:moveTo>
                  <a:pt x="3891" y="86"/>
                </a:moveTo>
                <a:lnTo>
                  <a:pt x="3891" y="86"/>
                </a:lnTo>
                <a:close/>
                <a:moveTo>
                  <a:pt x="3842" y="0"/>
                </a:moveTo>
                <a:lnTo>
                  <a:pt x="3891" y="68"/>
                </a:lnTo>
                <a:lnTo>
                  <a:pt x="3879" y="74"/>
                </a:lnTo>
                <a:lnTo>
                  <a:pt x="3891" y="86"/>
                </a:lnTo>
                <a:lnTo>
                  <a:pt x="3891" y="86"/>
                </a:lnTo>
                <a:lnTo>
                  <a:pt x="2838" y="1443"/>
                </a:lnTo>
                <a:lnTo>
                  <a:pt x="2825" y="1425"/>
                </a:lnTo>
                <a:lnTo>
                  <a:pt x="741" y="1425"/>
                </a:lnTo>
                <a:lnTo>
                  <a:pt x="0" y="2387"/>
                </a:lnTo>
                <a:lnTo>
                  <a:pt x="2110" y="2387"/>
                </a:lnTo>
                <a:lnTo>
                  <a:pt x="3904" y="86"/>
                </a:lnTo>
                <a:lnTo>
                  <a:pt x="384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2" name="Freeform: Shape 143">
            <a:extLst>
              <a:ext uri="{FF2B5EF4-FFF2-40B4-BE49-F238E27FC236}">
                <a16:creationId xmlns:a16="http://schemas.microsoft.com/office/drawing/2014/main" id="{F23D72DF-4C1F-46C5-A2B5-CFEFB31728BD}"/>
              </a:ext>
            </a:extLst>
          </p:cNvPr>
          <p:cNvSpPr>
            <a:spLocks/>
          </p:cNvSpPr>
          <p:nvPr/>
        </p:nvSpPr>
        <p:spPr bwMode="auto">
          <a:xfrm>
            <a:off x="6247977" y="5798960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5DB6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3" name="Freeform: Shape 144">
            <a:extLst>
              <a:ext uri="{FF2B5EF4-FFF2-40B4-BE49-F238E27FC236}">
                <a16:creationId xmlns:a16="http://schemas.microsoft.com/office/drawing/2014/main" id="{3A7416F3-E4C4-4299-BA28-26AF504CF6C5}"/>
              </a:ext>
            </a:extLst>
          </p:cNvPr>
          <p:cNvSpPr>
            <a:spLocks/>
          </p:cNvSpPr>
          <p:nvPr/>
        </p:nvSpPr>
        <p:spPr bwMode="auto">
          <a:xfrm>
            <a:off x="6247977" y="5798960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5DB6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4" name="Freeform: Shape 145">
            <a:extLst>
              <a:ext uri="{FF2B5EF4-FFF2-40B4-BE49-F238E27FC236}">
                <a16:creationId xmlns:a16="http://schemas.microsoft.com/office/drawing/2014/main" id="{2793DEA7-9A7A-4B3F-9DA7-CDEF6E200408}"/>
              </a:ext>
            </a:extLst>
          </p:cNvPr>
          <p:cNvSpPr>
            <a:spLocks/>
          </p:cNvSpPr>
          <p:nvPr/>
        </p:nvSpPr>
        <p:spPr bwMode="auto">
          <a:xfrm>
            <a:off x="5410050" y="5437477"/>
            <a:ext cx="839102" cy="718271"/>
          </a:xfrm>
          <a:custGeom>
            <a:avLst/>
            <a:gdLst>
              <a:gd name="T0" fmla="*/ 1048 w 3151"/>
              <a:gd name="T1" fmla="*/ 1357 h 2697"/>
              <a:gd name="T2" fmla="*/ 444 w 3151"/>
              <a:gd name="T3" fmla="*/ 2122 h 2697"/>
              <a:gd name="T4" fmla="*/ 444 w 3151"/>
              <a:gd name="T5" fmla="*/ 2122 h 2697"/>
              <a:gd name="T6" fmla="*/ 0 w 3151"/>
              <a:gd name="T7" fmla="*/ 2696 h 2697"/>
              <a:gd name="T8" fmla="*/ 2084 w 3151"/>
              <a:gd name="T9" fmla="*/ 2696 h 2697"/>
              <a:gd name="T10" fmla="*/ 1048 w 3151"/>
              <a:gd name="T11" fmla="*/ 1357 h 2697"/>
              <a:gd name="T12" fmla="*/ 2109 w 3151"/>
              <a:gd name="T13" fmla="*/ 0 h 2697"/>
              <a:gd name="T14" fmla="*/ 2103 w 3151"/>
              <a:gd name="T15" fmla="*/ 12 h 2697"/>
              <a:gd name="T16" fmla="*/ 3138 w 3151"/>
              <a:gd name="T17" fmla="*/ 1345 h 2697"/>
              <a:gd name="T18" fmla="*/ 3150 w 3151"/>
              <a:gd name="T19" fmla="*/ 1339 h 2697"/>
              <a:gd name="T20" fmla="*/ 3101 w 3151"/>
              <a:gd name="T21" fmla="*/ 1271 h 2697"/>
              <a:gd name="T22" fmla="*/ 2109 w 3151"/>
              <a:gd name="T23" fmla="*/ 0 h 2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51" h="2697">
                <a:moveTo>
                  <a:pt x="1048" y="1357"/>
                </a:moveTo>
                <a:lnTo>
                  <a:pt x="444" y="2122"/>
                </a:lnTo>
                <a:lnTo>
                  <a:pt x="444" y="2122"/>
                </a:lnTo>
                <a:lnTo>
                  <a:pt x="0" y="2696"/>
                </a:lnTo>
                <a:lnTo>
                  <a:pt x="2084" y="2696"/>
                </a:lnTo>
                <a:lnTo>
                  <a:pt x="1048" y="1357"/>
                </a:lnTo>
                <a:close/>
                <a:moveTo>
                  <a:pt x="2109" y="0"/>
                </a:moveTo>
                <a:lnTo>
                  <a:pt x="2103" y="12"/>
                </a:lnTo>
                <a:lnTo>
                  <a:pt x="3138" y="1345"/>
                </a:lnTo>
                <a:lnTo>
                  <a:pt x="3150" y="1339"/>
                </a:lnTo>
                <a:lnTo>
                  <a:pt x="3101" y="1271"/>
                </a:lnTo>
                <a:lnTo>
                  <a:pt x="2109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5" name="Freeform: Shape 146">
            <a:extLst>
              <a:ext uri="{FF2B5EF4-FFF2-40B4-BE49-F238E27FC236}">
                <a16:creationId xmlns:a16="http://schemas.microsoft.com/office/drawing/2014/main" id="{32A865F9-8CFF-4177-B69C-6308FE151649}"/>
              </a:ext>
            </a:extLst>
          </p:cNvPr>
          <p:cNvSpPr>
            <a:spLocks/>
          </p:cNvSpPr>
          <p:nvPr/>
        </p:nvSpPr>
        <p:spPr bwMode="auto">
          <a:xfrm>
            <a:off x="5969842" y="5437477"/>
            <a:ext cx="279309" cy="357962"/>
          </a:xfrm>
          <a:custGeom>
            <a:avLst/>
            <a:gdLst>
              <a:gd name="T0" fmla="*/ 6 w 1048"/>
              <a:gd name="T1" fmla="*/ 0 h 1346"/>
              <a:gd name="T2" fmla="*/ 0 w 1048"/>
              <a:gd name="T3" fmla="*/ 12 h 1346"/>
              <a:gd name="T4" fmla="*/ 1035 w 1048"/>
              <a:gd name="T5" fmla="*/ 1345 h 1346"/>
              <a:gd name="T6" fmla="*/ 1047 w 1048"/>
              <a:gd name="T7" fmla="*/ 1339 h 1346"/>
              <a:gd name="T8" fmla="*/ 998 w 1048"/>
              <a:gd name="T9" fmla="*/ 1271 h 1346"/>
              <a:gd name="T10" fmla="*/ 6 w 1048"/>
              <a:gd name="T11" fmla="*/ 0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8" h="1346">
                <a:moveTo>
                  <a:pt x="6" y="0"/>
                </a:moveTo>
                <a:lnTo>
                  <a:pt x="0" y="12"/>
                </a:lnTo>
                <a:lnTo>
                  <a:pt x="1035" y="1345"/>
                </a:lnTo>
                <a:lnTo>
                  <a:pt x="1047" y="1339"/>
                </a:lnTo>
                <a:lnTo>
                  <a:pt x="998" y="1271"/>
                </a:lnTo>
                <a:lnTo>
                  <a:pt x="6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6" name="Freeform: Shape 147">
            <a:extLst>
              <a:ext uri="{FF2B5EF4-FFF2-40B4-BE49-F238E27FC236}">
                <a16:creationId xmlns:a16="http://schemas.microsoft.com/office/drawing/2014/main" id="{1EAF65A0-BB8D-4942-978C-7ACCB773A237}"/>
              </a:ext>
            </a:extLst>
          </p:cNvPr>
          <p:cNvSpPr>
            <a:spLocks/>
          </p:cNvSpPr>
          <p:nvPr/>
        </p:nvSpPr>
        <p:spPr bwMode="auto">
          <a:xfrm>
            <a:off x="6247977" y="5798960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7" name="Freeform: Shape 148">
            <a:extLst>
              <a:ext uri="{FF2B5EF4-FFF2-40B4-BE49-F238E27FC236}">
                <a16:creationId xmlns:a16="http://schemas.microsoft.com/office/drawing/2014/main" id="{44206EEB-E997-4DF6-A4AE-CB0325B1D288}"/>
              </a:ext>
            </a:extLst>
          </p:cNvPr>
          <p:cNvSpPr>
            <a:spLocks/>
          </p:cNvSpPr>
          <p:nvPr/>
        </p:nvSpPr>
        <p:spPr bwMode="auto">
          <a:xfrm>
            <a:off x="6247977" y="5798960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8" name="Freeform: Shape 149">
            <a:extLst>
              <a:ext uri="{FF2B5EF4-FFF2-40B4-BE49-F238E27FC236}">
                <a16:creationId xmlns:a16="http://schemas.microsoft.com/office/drawing/2014/main" id="{3DF90925-3977-48E5-9C28-558786B6C4D0}"/>
              </a:ext>
            </a:extLst>
          </p:cNvPr>
          <p:cNvSpPr>
            <a:spLocks/>
          </p:cNvSpPr>
          <p:nvPr/>
        </p:nvSpPr>
        <p:spPr bwMode="auto">
          <a:xfrm>
            <a:off x="6247977" y="5798960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9" name="Freeform: Shape 150">
            <a:extLst>
              <a:ext uri="{FF2B5EF4-FFF2-40B4-BE49-F238E27FC236}">
                <a16:creationId xmlns:a16="http://schemas.microsoft.com/office/drawing/2014/main" id="{77357C6B-3B25-41C2-8CE6-04A8AEF2084A}"/>
              </a:ext>
            </a:extLst>
          </p:cNvPr>
          <p:cNvSpPr>
            <a:spLocks/>
          </p:cNvSpPr>
          <p:nvPr/>
        </p:nvSpPr>
        <p:spPr bwMode="auto">
          <a:xfrm>
            <a:off x="6247977" y="5798960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0" name="Freeform: Shape 151">
            <a:extLst>
              <a:ext uri="{FF2B5EF4-FFF2-40B4-BE49-F238E27FC236}">
                <a16:creationId xmlns:a16="http://schemas.microsoft.com/office/drawing/2014/main" id="{77821339-1591-42F0-9D90-3E26AF70918D}"/>
              </a:ext>
            </a:extLst>
          </p:cNvPr>
          <p:cNvSpPr>
            <a:spLocks/>
          </p:cNvSpPr>
          <p:nvPr/>
        </p:nvSpPr>
        <p:spPr bwMode="auto">
          <a:xfrm>
            <a:off x="6251499" y="5796613"/>
            <a:ext cx="1173" cy="2347"/>
          </a:xfrm>
          <a:custGeom>
            <a:avLst/>
            <a:gdLst>
              <a:gd name="T0" fmla="*/ 0 w 1"/>
              <a:gd name="T1" fmla="*/ 0 h 7"/>
              <a:gd name="T2" fmla="*/ 0 w 1"/>
              <a:gd name="T3" fmla="*/ 6 h 7"/>
              <a:gd name="T4" fmla="*/ 0 w 1"/>
              <a:gd name="T5" fmla="*/ 6 h 7"/>
              <a:gd name="T6" fmla="*/ 0 w 1"/>
              <a:gd name="T7" fmla="*/ 6 h 7"/>
              <a:gd name="T8" fmla="*/ 0 w 1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7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</a:path>
            </a:pathLst>
          </a:custGeom>
          <a:solidFill>
            <a:srgbClr val="5DB6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1" name="Freeform: Shape 152">
            <a:extLst>
              <a:ext uri="{FF2B5EF4-FFF2-40B4-BE49-F238E27FC236}">
                <a16:creationId xmlns:a16="http://schemas.microsoft.com/office/drawing/2014/main" id="{35B94493-74EC-427D-9244-A6493976A444}"/>
              </a:ext>
            </a:extLst>
          </p:cNvPr>
          <p:cNvSpPr>
            <a:spLocks/>
          </p:cNvSpPr>
          <p:nvPr/>
        </p:nvSpPr>
        <p:spPr bwMode="auto">
          <a:xfrm>
            <a:off x="6251499" y="5796613"/>
            <a:ext cx="1173" cy="2347"/>
          </a:xfrm>
          <a:custGeom>
            <a:avLst/>
            <a:gdLst>
              <a:gd name="T0" fmla="*/ 0 w 1"/>
              <a:gd name="T1" fmla="*/ 0 h 7"/>
              <a:gd name="T2" fmla="*/ 0 w 1"/>
              <a:gd name="T3" fmla="*/ 6 h 7"/>
              <a:gd name="T4" fmla="*/ 0 w 1"/>
              <a:gd name="T5" fmla="*/ 6 h 7"/>
              <a:gd name="T6" fmla="*/ 0 w 1"/>
              <a:gd name="T7" fmla="*/ 6 h 7"/>
              <a:gd name="T8" fmla="*/ 0 w 1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7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</a:path>
            </a:pathLst>
          </a:custGeom>
          <a:solidFill>
            <a:srgbClr val="5DB6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2" name="Freeform: Shape 153">
            <a:extLst>
              <a:ext uri="{FF2B5EF4-FFF2-40B4-BE49-F238E27FC236}">
                <a16:creationId xmlns:a16="http://schemas.microsoft.com/office/drawing/2014/main" id="{FADBD28E-0A5D-4D68-B811-CDCFE547622A}"/>
              </a:ext>
            </a:extLst>
          </p:cNvPr>
          <p:cNvSpPr>
            <a:spLocks/>
          </p:cNvSpPr>
          <p:nvPr/>
        </p:nvSpPr>
        <p:spPr bwMode="auto">
          <a:xfrm>
            <a:off x="6251499" y="5798960"/>
            <a:ext cx="1173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3" name="Freeform: Shape 154">
            <a:extLst>
              <a:ext uri="{FF2B5EF4-FFF2-40B4-BE49-F238E27FC236}">
                <a16:creationId xmlns:a16="http://schemas.microsoft.com/office/drawing/2014/main" id="{549154EB-9C62-4C9A-A6A7-6481B549CDDD}"/>
              </a:ext>
            </a:extLst>
          </p:cNvPr>
          <p:cNvSpPr>
            <a:spLocks/>
          </p:cNvSpPr>
          <p:nvPr/>
        </p:nvSpPr>
        <p:spPr bwMode="auto">
          <a:xfrm>
            <a:off x="6251499" y="5798960"/>
            <a:ext cx="1173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4" name="Freeform: Shape 155">
            <a:extLst>
              <a:ext uri="{FF2B5EF4-FFF2-40B4-BE49-F238E27FC236}">
                <a16:creationId xmlns:a16="http://schemas.microsoft.com/office/drawing/2014/main" id="{99B26A60-4C18-42C3-8BB4-E8665E9E629E}"/>
              </a:ext>
            </a:extLst>
          </p:cNvPr>
          <p:cNvSpPr>
            <a:spLocks/>
          </p:cNvSpPr>
          <p:nvPr/>
        </p:nvSpPr>
        <p:spPr bwMode="auto">
          <a:xfrm>
            <a:off x="5965148" y="5795439"/>
            <a:ext cx="284004" cy="365004"/>
          </a:xfrm>
          <a:custGeom>
            <a:avLst/>
            <a:gdLst>
              <a:gd name="T0" fmla="*/ 1054 w 1067"/>
              <a:gd name="T1" fmla="*/ 0 h 1370"/>
              <a:gd name="T2" fmla="*/ 13 w 1067"/>
              <a:gd name="T3" fmla="*/ 1351 h 1370"/>
              <a:gd name="T4" fmla="*/ 0 w 1067"/>
              <a:gd name="T5" fmla="*/ 1351 h 1370"/>
              <a:gd name="T6" fmla="*/ 13 w 1067"/>
              <a:gd name="T7" fmla="*/ 1369 h 1370"/>
              <a:gd name="T8" fmla="*/ 1066 w 1067"/>
              <a:gd name="T9" fmla="*/ 12 h 1370"/>
              <a:gd name="T10" fmla="*/ 1066 w 1067"/>
              <a:gd name="T11" fmla="*/ 12 h 1370"/>
              <a:gd name="T12" fmla="*/ 1054 w 1067"/>
              <a:gd name="T13" fmla="*/ 0 h 1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7" h="1370">
                <a:moveTo>
                  <a:pt x="1054" y="0"/>
                </a:moveTo>
                <a:lnTo>
                  <a:pt x="13" y="1351"/>
                </a:lnTo>
                <a:lnTo>
                  <a:pt x="0" y="1351"/>
                </a:lnTo>
                <a:lnTo>
                  <a:pt x="13" y="1369"/>
                </a:lnTo>
                <a:lnTo>
                  <a:pt x="1066" y="12"/>
                </a:lnTo>
                <a:lnTo>
                  <a:pt x="1066" y="12"/>
                </a:lnTo>
                <a:lnTo>
                  <a:pt x="1054" y="0"/>
                </a:lnTo>
              </a:path>
            </a:pathLst>
          </a:custGeom>
          <a:solidFill>
            <a:srgbClr val="27AC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5" name="Freeform: Shape 156">
            <a:extLst>
              <a:ext uri="{FF2B5EF4-FFF2-40B4-BE49-F238E27FC236}">
                <a16:creationId xmlns:a16="http://schemas.microsoft.com/office/drawing/2014/main" id="{3DC520EE-537C-4FA0-87A9-2BC2DC8981D9}"/>
              </a:ext>
            </a:extLst>
          </p:cNvPr>
          <p:cNvSpPr>
            <a:spLocks/>
          </p:cNvSpPr>
          <p:nvPr/>
        </p:nvSpPr>
        <p:spPr bwMode="auto">
          <a:xfrm>
            <a:off x="5965148" y="5795439"/>
            <a:ext cx="284004" cy="365004"/>
          </a:xfrm>
          <a:custGeom>
            <a:avLst/>
            <a:gdLst>
              <a:gd name="T0" fmla="*/ 1054 w 1067"/>
              <a:gd name="T1" fmla="*/ 0 h 1370"/>
              <a:gd name="T2" fmla="*/ 13 w 1067"/>
              <a:gd name="T3" fmla="*/ 1351 h 1370"/>
              <a:gd name="T4" fmla="*/ 0 w 1067"/>
              <a:gd name="T5" fmla="*/ 1351 h 1370"/>
              <a:gd name="T6" fmla="*/ 13 w 1067"/>
              <a:gd name="T7" fmla="*/ 1369 h 1370"/>
              <a:gd name="T8" fmla="*/ 1066 w 1067"/>
              <a:gd name="T9" fmla="*/ 12 h 1370"/>
              <a:gd name="T10" fmla="*/ 1066 w 1067"/>
              <a:gd name="T11" fmla="*/ 12 h 1370"/>
              <a:gd name="T12" fmla="*/ 1054 w 1067"/>
              <a:gd name="T13" fmla="*/ 0 h 1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7" h="1370">
                <a:moveTo>
                  <a:pt x="1054" y="0"/>
                </a:moveTo>
                <a:lnTo>
                  <a:pt x="13" y="1351"/>
                </a:lnTo>
                <a:lnTo>
                  <a:pt x="0" y="1351"/>
                </a:lnTo>
                <a:lnTo>
                  <a:pt x="13" y="1369"/>
                </a:lnTo>
                <a:lnTo>
                  <a:pt x="1066" y="12"/>
                </a:lnTo>
                <a:lnTo>
                  <a:pt x="1066" y="12"/>
                </a:lnTo>
                <a:lnTo>
                  <a:pt x="1054" y="0"/>
                </a:lnTo>
              </a:path>
            </a:pathLst>
          </a:custGeom>
          <a:solidFill>
            <a:srgbClr val="27AC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6" name="Freeform: Shape 157">
            <a:extLst>
              <a:ext uri="{FF2B5EF4-FFF2-40B4-BE49-F238E27FC236}">
                <a16:creationId xmlns:a16="http://schemas.microsoft.com/office/drawing/2014/main" id="{40315C6A-4B1F-484A-AA6D-3B6D90CF9A98}"/>
              </a:ext>
            </a:extLst>
          </p:cNvPr>
          <p:cNvSpPr>
            <a:spLocks/>
          </p:cNvSpPr>
          <p:nvPr/>
        </p:nvSpPr>
        <p:spPr bwMode="auto">
          <a:xfrm>
            <a:off x="5689359" y="5440997"/>
            <a:ext cx="556272" cy="714750"/>
          </a:xfrm>
          <a:custGeom>
            <a:avLst/>
            <a:gdLst>
              <a:gd name="T0" fmla="*/ 1055 w 2091"/>
              <a:gd name="T1" fmla="*/ 0 h 2685"/>
              <a:gd name="T2" fmla="*/ 6 w 2091"/>
              <a:gd name="T3" fmla="*/ 1333 h 2685"/>
              <a:gd name="T4" fmla="*/ 0 w 2091"/>
              <a:gd name="T5" fmla="*/ 1345 h 2685"/>
              <a:gd name="T6" fmla="*/ 1036 w 2091"/>
              <a:gd name="T7" fmla="*/ 2684 h 2685"/>
              <a:gd name="T8" fmla="*/ 1049 w 2091"/>
              <a:gd name="T9" fmla="*/ 2684 h 2685"/>
              <a:gd name="T10" fmla="*/ 2090 w 2091"/>
              <a:gd name="T11" fmla="*/ 1333 h 2685"/>
              <a:gd name="T12" fmla="*/ 1055 w 2091"/>
              <a:gd name="T13" fmla="*/ 0 h 2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91" h="2685">
                <a:moveTo>
                  <a:pt x="1055" y="0"/>
                </a:moveTo>
                <a:lnTo>
                  <a:pt x="6" y="1333"/>
                </a:lnTo>
                <a:lnTo>
                  <a:pt x="0" y="1345"/>
                </a:lnTo>
                <a:lnTo>
                  <a:pt x="1036" y="2684"/>
                </a:lnTo>
                <a:lnTo>
                  <a:pt x="1049" y="2684"/>
                </a:lnTo>
                <a:lnTo>
                  <a:pt x="2090" y="1333"/>
                </a:lnTo>
                <a:lnTo>
                  <a:pt x="1055" y="0"/>
                </a:lnTo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7" name="TextBox 158">
            <a:extLst>
              <a:ext uri="{FF2B5EF4-FFF2-40B4-BE49-F238E27FC236}">
                <a16:creationId xmlns:a16="http://schemas.microsoft.com/office/drawing/2014/main" id="{9EBE2005-C2D2-4AA5-8E4D-E9C40ED769A8}"/>
              </a:ext>
            </a:extLst>
          </p:cNvPr>
          <p:cNvSpPr txBox="1"/>
          <p:nvPr/>
        </p:nvSpPr>
        <p:spPr>
          <a:xfrm>
            <a:off x="5853975" y="2427557"/>
            <a:ext cx="519939" cy="346212"/>
          </a:xfrm>
          <a:prstGeom prst="rect">
            <a:avLst/>
          </a:prstGeom>
          <a:noFill/>
        </p:spPr>
        <p:txBody>
          <a:bodyPr wrap="none" lIns="182843" tIns="91422" rIns="182843" bIns="91422">
            <a:normAutofit/>
          </a:bodyPr>
          <a:lstStyle/>
          <a:p>
            <a:r>
              <a:rPr lang="id-ID" sz="1050" b="1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88" name="TextBox 159">
            <a:extLst>
              <a:ext uri="{FF2B5EF4-FFF2-40B4-BE49-F238E27FC236}">
                <a16:creationId xmlns:a16="http://schemas.microsoft.com/office/drawing/2014/main" id="{83C41FAF-63EB-4DAE-91C1-0384CDEE7C67}"/>
              </a:ext>
            </a:extLst>
          </p:cNvPr>
          <p:cNvSpPr txBox="1"/>
          <p:nvPr/>
        </p:nvSpPr>
        <p:spPr>
          <a:xfrm>
            <a:off x="5729293" y="3096300"/>
            <a:ext cx="519939" cy="346212"/>
          </a:xfrm>
          <a:prstGeom prst="rect">
            <a:avLst/>
          </a:prstGeom>
          <a:noFill/>
        </p:spPr>
        <p:txBody>
          <a:bodyPr wrap="none" lIns="182843" tIns="91422" rIns="182843" bIns="91422">
            <a:normAutofit/>
          </a:bodyPr>
          <a:lstStyle/>
          <a:p>
            <a:r>
              <a:rPr lang="id-ID" sz="1050" b="1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89" name="TextBox 160">
            <a:extLst>
              <a:ext uri="{FF2B5EF4-FFF2-40B4-BE49-F238E27FC236}">
                <a16:creationId xmlns:a16="http://schemas.microsoft.com/office/drawing/2014/main" id="{1938A1EC-DD14-4ABB-91EA-5A4C49BCBC97}"/>
              </a:ext>
            </a:extLst>
          </p:cNvPr>
          <p:cNvSpPr txBox="1"/>
          <p:nvPr/>
        </p:nvSpPr>
        <p:spPr>
          <a:xfrm>
            <a:off x="5842691" y="3709646"/>
            <a:ext cx="519939" cy="346212"/>
          </a:xfrm>
          <a:prstGeom prst="rect">
            <a:avLst/>
          </a:prstGeom>
          <a:noFill/>
        </p:spPr>
        <p:txBody>
          <a:bodyPr wrap="none" lIns="182843" tIns="91422" rIns="182843" bIns="91422">
            <a:normAutofit/>
          </a:bodyPr>
          <a:lstStyle/>
          <a:p>
            <a:r>
              <a:rPr lang="id-ID" sz="1050" b="1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90" name="TextBox 161">
            <a:extLst>
              <a:ext uri="{FF2B5EF4-FFF2-40B4-BE49-F238E27FC236}">
                <a16:creationId xmlns:a16="http://schemas.microsoft.com/office/drawing/2014/main" id="{D0A40B52-00FA-49AD-924E-C3EBF329B71E}"/>
              </a:ext>
            </a:extLst>
          </p:cNvPr>
          <p:cNvSpPr txBox="1"/>
          <p:nvPr/>
        </p:nvSpPr>
        <p:spPr>
          <a:xfrm>
            <a:off x="5729293" y="4337194"/>
            <a:ext cx="519939" cy="346212"/>
          </a:xfrm>
          <a:prstGeom prst="rect">
            <a:avLst/>
          </a:prstGeom>
          <a:noFill/>
        </p:spPr>
        <p:txBody>
          <a:bodyPr wrap="none" lIns="182843" tIns="91422" rIns="182843" bIns="91422">
            <a:normAutofit/>
          </a:bodyPr>
          <a:lstStyle/>
          <a:p>
            <a:r>
              <a:rPr lang="id-ID" sz="1050" b="1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91" name="TextBox 162">
            <a:extLst>
              <a:ext uri="{FF2B5EF4-FFF2-40B4-BE49-F238E27FC236}">
                <a16:creationId xmlns:a16="http://schemas.microsoft.com/office/drawing/2014/main" id="{322177E3-4945-4981-9200-096A3826A5AC}"/>
              </a:ext>
            </a:extLst>
          </p:cNvPr>
          <p:cNvSpPr txBox="1"/>
          <p:nvPr/>
        </p:nvSpPr>
        <p:spPr>
          <a:xfrm>
            <a:off x="5864638" y="4974133"/>
            <a:ext cx="519939" cy="346212"/>
          </a:xfrm>
          <a:prstGeom prst="rect">
            <a:avLst/>
          </a:prstGeom>
          <a:noFill/>
        </p:spPr>
        <p:txBody>
          <a:bodyPr wrap="none" lIns="182843" tIns="91422" rIns="182843" bIns="91422">
            <a:normAutofit/>
          </a:bodyPr>
          <a:lstStyle/>
          <a:p>
            <a:r>
              <a:rPr lang="id-ID" sz="1050" b="1">
                <a:solidFill>
                  <a:schemeClr val="bg1"/>
                </a:solidFill>
              </a:rPr>
              <a:t>05</a:t>
            </a:r>
          </a:p>
        </p:txBody>
      </p:sp>
      <p:grpSp>
        <p:nvGrpSpPr>
          <p:cNvPr id="20" name="Group 185">
            <a:extLst>
              <a:ext uri="{FF2B5EF4-FFF2-40B4-BE49-F238E27FC236}">
                <a16:creationId xmlns:a16="http://schemas.microsoft.com/office/drawing/2014/main" id="{FC6A1872-0807-45FB-9AF5-D7A9406B19EE}"/>
              </a:ext>
            </a:extLst>
          </p:cNvPr>
          <p:cNvGrpSpPr/>
          <p:nvPr/>
        </p:nvGrpSpPr>
        <p:grpSpPr>
          <a:xfrm>
            <a:off x="7154903" y="2416004"/>
            <a:ext cx="3863064" cy="3259480"/>
            <a:chOff x="-269840" y="1390780"/>
            <a:chExt cx="5564439" cy="3259480"/>
          </a:xfrm>
        </p:grpSpPr>
        <p:grpSp>
          <p:nvGrpSpPr>
            <p:cNvPr id="23" name="Group 188">
              <a:extLst>
                <a:ext uri="{FF2B5EF4-FFF2-40B4-BE49-F238E27FC236}">
                  <a16:creationId xmlns:a16="http://schemas.microsoft.com/office/drawing/2014/main" id="{9D5B26FB-9714-485E-AF53-61B4F0F5D4C9}"/>
                </a:ext>
              </a:extLst>
            </p:cNvPr>
            <p:cNvGrpSpPr/>
            <p:nvPr/>
          </p:nvGrpSpPr>
          <p:grpSpPr>
            <a:xfrm>
              <a:off x="-269840" y="1390780"/>
              <a:ext cx="4007861" cy="827839"/>
              <a:chOff x="-146083" y="1724018"/>
              <a:chExt cx="4007861" cy="827839"/>
            </a:xfrm>
          </p:grpSpPr>
          <p:sp>
            <p:nvSpPr>
              <p:cNvPr id="30" name="TextBox 195">
                <a:extLst>
                  <a:ext uri="{FF2B5EF4-FFF2-40B4-BE49-F238E27FC236}">
                    <a16:creationId xmlns:a16="http://schemas.microsoft.com/office/drawing/2014/main" id="{0F5F78EA-14E8-4BAC-96F5-183259C5A0A2}"/>
                  </a:ext>
                </a:extLst>
              </p:cNvPr>
              <p:cNvSpPr txBox="1"/>
              <p:nvPr/>
            </p:nvSpPr>
            <p:spPr>
              <a:xfrm>
                <a:off x="100583" y="2044026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400"/>
                  <a:t>2020.06.29-2020.06.30</a:t>
                </a:r>
                <a:endParaRPr lang="zh-CN" altLang="en-US" sz="1400"/>
              </a:p>
            </p:txBody>
          </p:sp>
          <p:sp>
            <p:nvSpPr>
              <p:cNvPr id="31" name="Rectangle 196">
                <a:extLst>
                  <a:ext uri="{FF2B5EF4-FFF2-40B4-BE49-F238E27FC236}">
                    <a16:creationId xmlns:a16="http://schemas.microsoft.com/office/drawing/2014/main" id="{AD763FF6-9484-4EF5-BFF8-A31C765ADA95}"/>
                  </a:ext>
                </a:extLst>
              </p:cNvPr>
              <p:cNvSpPr/>
              <p:nvPr/>
            </p:nvSpPr>
            <p:spPr>
              <a:xfrm>
                <a:off x="-146083" y="1724018"/>
                <a:ext cx="3761196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zh-CN" altLang="en-US" b="1"/>
                  <a:t>需求分析与概要设计</a:t>
                </a:r>
              </a:p>
            </p:txBody>
          </p:sp>
        </p:grpSp>
        <p:grpSp>
          <p:nvGrpSpPr>
            <p:cNvPr id="24" name="Group 189">
              <a:extLst>
                <a:ext uri="{FF2B5EF4-FFF2-40B4-BE49-F238E27FC236}">
                  <a16:creationId xmlns:a16="http://schemas.microsoft.com/office/drawing/2014/main" id="{8F8AF1FC-8978-4C27-B66D-A48C42CF475E}"/>
                </a:ext>
              </a:extLst>
            </p:cNvPr>
            <p:cNvGrpSpPr/>
            <p:nvPr/>
          </p:nvGrpSpPr>
          <p:grpSpPr>
            <a:xfrm>
              <a:off x="-240547" y="2620758"/>
              <a:ext cx="3983790" cy="801976"/>
              <a:chOff x="-116790" y="1630088"/>
              <a:chExt cx="3983790" cy="801976"/>
            </a:xfrm>
          </p:grpSpPr>
          <p:sp>
            <p:nvSpPr>
              <p:cNvPr id="28" name="TextBox 193">
                <a:extLst>
                  <a:ext uri="{FF2B5EF4-FFF2-40B4-BE49-F238E27FC236}">
                    <a16:creationId xmlns:a16="http://schemas.microsoft.com/office/drawing/2014/main" id="{7D08FFB0-0D2A-4893-AFD8-57C48227F7A0}"/>
                  </a:ext>
                </a:extLst>
              </p:cNvPr>
              <p:cNvSpPr txBox="1"/>
              <p:nvPr/>
            </p:nvSpPr>
            <p:spPr>
              <a:xfrm>
                <a:off x="105807" y="1924233"/>
                <a:ext cx="3761193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400"/>
                  <a:t>2020.06.30-2020.07.07</a:t>
                </a:r>
                <a:endParaRPr lang="zh-CN" altLang="en-US" sz="1400"/>
              </a:p>
            </p:txBody>
          </p:sp>
          <p:sp>
            <p:nvSpPr>
              <p:cNvPr id="29" name="Rectangle 194">
                <a:extLst>
                  <a:ext uri="{FF2B5EF4-FFF2-40B4-BE49-F238E27FC236}">
                    <a16:creationId xmlns:a16="http://schemas.microsoft.com/office/drawing/2014/main" id="{0C69BAAF-A919-4214-91A2-5914817FCE95}"/>
                  </a:ext>
                </a:extLst>
              </p:cNvPr>
              <p:cNvSpPr/>
              <p:nvPr/>
            </p:nvSpPr>
            <p:spPr>
              <a:xfrm>
                <a:off x="-116790" y="1630088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zh-CN" altLang="en-US" b="1"/>
                  <a:t>分块开发与模块整合</a:t>
                </a:r>
              </a:p>
            </p:txBody>
          </p:sp>
        </p:grpSp>
        <p:grpSp>
          <p:nvGrpSpPr>
            <p:cNvPr id="25" name="Group 190">
              <a:extLst>
                <a:ext uri="{FF2B5EF4-FFF2-40B4-BE49-F238E27FC236}">
                  <a16:creationId xmlns:a16="http://schemas.microsoft.com/office/drawing/2014/main" id="{5503E170-7199-4700-9EC4-BB690F07AC4D}"/>
                </a:ext>
              </a:extLst>
            </p:cNvPr>
            <p:cNvGrpSpPr/>
            <p:nvPr/>
          </p:nvGrpSpPr>
          <p:grpSpPr>
            <a:xfrm>
              <a:off x="1335131" y="3834652"/>
              <a:ext cx="3959468" cy="815608"/>
              <a:chOff x="1458888" y="1520074"/>
              <a:chExt cx="3959468" cy="815608"/>
            </a:xfrm>
          </p:grpSpPr>
          <p:sp>
            <p:nvSpPr>
              <p:cNvPr id="26" name="TextBox 191">
                <a:extLst>
                  <a:ext uri="{FF2B5EF4-FFF2-40B4-BE49-F238E27FC236}">
                    <a16:creationId xmlns:a16="http://schemas.microsoft.com/office/drawing/2014/main" id="{1A47FBDA-8CB3-4613-A50D-8C719B6AF47F}"/>
                  </a:ext>
                </a:extLst>
              </p:cNvPr>
              <p:cNvSpPr txBox="1"/>
              <p:nvPr/>
            </p:nvSpPr>
            <p:spPr>
              <a:xfrm>
                <a:off x="1657160" y="1827851"/>
                <a:ext cx="3761196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400"/>
                  <a:t>2020.07.11-2020.07.13</a:t>
                </a:r>
                <a:endParaRPr lang="zh-CN" altLang="en-US" sz="1400"/>
              </a:p>
            </p:txBody>
          </p:sp>
          <p:sp>
            <p:nvSpPr>
              <p:cNvPr id="27" name="Rectangle 192">
                <a:extLst>
                  <a:ext uri="{FF2B5EF4-FFF2-40B4-BE49-F238E27FC236}">
                    <a16:creationId xmlns:a16="http://schemas.microsoft.com/office/drawing/2014/main" id="{2D0A0089-ACC9-470B-A37A-B95D14319E90}"/>
                  </a:ext>
                </a:extLst>
              </p:cNvPr>
              <p:cNvSpPr/>
              <p:nvPr/>
            </p:nvSpPr>
            <p:spPr>
              <a:xfrm>
                <a:off x="1458888" y="1520074"/>
                <a:ext cx="3761197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zh-CN" altLang="en-US" b="1"/>
                  <a:t>项目总结与文档撰写</a:t>
                </a:r>
              </a:p>
            </p:txBody>
          </p:sp>
        </p:grpSp>
      </p:grpSp>
      <p:grpSp>
        <p:nvGrpSpPr>
          <p:cNvPr id="7" name="Group 198">
            <a:extLst>
              <a:ext uri="{FF2B5EF4-FFF2-40B4-BE49-F238E27FC236}">
                <a16:creationId xmlns:a16="http://schemas.microsoft.com/office/drawing/2014/main" id="{943E41AF-5ACE-4BF8-AE47-2768B546B828}"/>
              </a:ext>
            </a:extLst>
          </p:cNvPr>
          <p:cNvGrpSpPr/>
          <p:nvPr/>
        </p:nvGrpSpPr>
        <p:grpSpPr>
          <a:xfrm>
            <a:off x="839738" y="3037974"/>
            <a:ext cx="4567802" cy="2434480"/>
            <a:chOff x="1193500" y="2012750"/>
            <a:chExt cx="6579548" cy="2434480"/>
          </a:xfrm>
        </p:grpSpPr>
        <p:sp>
          <p:nvSpPr>
            <p:cNvPr id="19" name="Rectangle 210">
              <a:extLst>
                <a:ext uri="{FF2B5EF4-FFF2-40B4-BE49-F238E27FC236}">
                  <a16:creationId xmlns:a16="http://schemas.microsoft.com/office/drawing/2014/main" id="{47BC2964-C156-4D36-B802-4CC042E676E6}"/>
                </a:ext>
              </a:extLst>
            </p:cNvPr>
            <p:cNvSpPr/>
            <p:nvPr/>
          </p:nvSpPr>
          <p:spPr>
            <a:xfrm>
              <a:off x="2284018" y="2012750"/>
              <a:ext cx="3761196" cy="530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b="1"/>
                <a:t>人员工作分配与时间规划</a:t>
              </a:r>
            </a:p>
          </p:txBody>
        </p:sp>
        <p:grpSp>
          <p:nvGrpSpPr>
            <p:cNvPr id="12" name="Group 203">
              <a:extLst>
                <a:ext uri="{FF2B5EF4-FFF2-40B4-BE49-F238E27FC236}">
                  <a16:creationId xmlns:a16="http://schemas.microsoft.com/office/drawing/2014/main" id="{DFE28927-03C2-47E6-81A6-DF4EA0A84C9B}"/>
                </a:ext>
              </a:extLst>
            </p:cNvPr>
            <p:cNvGrpSpPr/>
            <p:nvPr/>
          </p:nvGrpSpPr>
          <p:grpSpPr>
            <a:xfrm>
              <a:off x="3586976" y="3228502"/>
              <a:ext cx="4186072" cy="815608"/>
              <a:chOff x="3710733" y="2237832"/>
              <a:chExt cx="4186072" cy="815608"/>
            </a:xfrm>
          </p:grpSpPr>
          <p:sp>
            <p:nvSpPr>
              <p:cNvPr id="16" name="TextBox 207">
                <a:extLst>
                  <a:ext uri="{FF2B5EF4-FFF2-40B4-BE49-F238E27FC236}">
                    <a16:creationId xmlns:a16="http://schemas.microsoft.com/office/drawing/2014/main" id="{D4A89AF8-BE16-4775-8282-405EA49BAE2B}"/>
                  </a:ext>
                </a:extLst>
              </p:cNvPr>
              <p:cNvSpPr txBox="1"/>
              <p:nvPr/>
            </p:nvSpPr>
            <p:spPr>
              <a:xfrm>
                <a:off x="4135610" y="2545609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400"/>
                  <a:t>2020.07.08-2020.07.13</a:t>
                </a:r>
                <a:endParaRPr lang="zh-CN" altLang="en-US" sz="1400"/>
              </a:p>
            </p:txBody>
          </p:sp>
          <p:sp>
            <p:nvSpPr>
              <p:cNvPr id="17" name="Rectangle 208">
                <a:extLst>
                  <a:ext uri="{FF2B5EF4-FFF2-40B4-BE49-F238E27FC236}">
                    <a16:creationId xmlns:a16="http://schemas.microsoft.com/office/drawing/2014/main" id="{31107CDE-3624-4E39-A08A-B1FE131AEB6D}"/>
                  </a:ext>
                </a:extLst>
              </p:cNvPr>
              <p:cNvSpPr/>
              <p:nvPr/>
            </p:nvSpPr>
            <p:spPr>
              <a:xfrm>
                <a:off x="3710733" y="2237832"/>
                <a:ext cx="3761202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b="1"/>
                  <a:t>功能补充与系统测试</a:t>
                </a:r>
              </a:p>
            </p:txBody>
          </p:sp>
        </p:grpSp>
        <p:sp>
          <p:nvSpPr>
            <p:cNvPr id="15" name="Rectangle 206">
              <a:extLst>
                <a:ext uri="{FF2B5EF4-FFF2-40B4-BE49-F238E27FC236}">
                  <a16:creationId xmlns:a16="http://schemas.microsoft.com/office/drawing/2014/main" id="{DBE2FEAA-479A-49AB-8905-520F0F4E5F14}"/>
                </a:ext>
              </a:extLst>
            </p:cNvPr>
            <p:cNvSpPr/>
            <p:nvPr/>
          </p:nvSpPr>
          <p:spPr>
            <a:xfrm>
              <a:off x="1193500" y="4139453"/>
              <a:ext cx="3761195" cy="30777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endParaRPr lang="zh-CN" altLang="en-US" sz="1600" b="1">
                <a:solidFill>
                  <a:schemeClr val="accent5"/>
                </a:solidFill>
              </a:endParaRPr>
            </a:p>
          </p:txBody>
        </p:sp>
      </p:grpSp>
      <p:sp>
        <p:nvSpPr>
          <p:cNvPr id="195" name="文本框 194"/>
          <p:cNvSpPr txBox="1"/>
          <p:nvPr/>
        </p:nvSpPr>
        <p:spPr>
          <a:xfrm>
            <a:off x="2978522" y="649667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400" b="1">
                <a:solidFill>
                  <a:srgbClr val="1B5F6D"/>
                </a:solidFill>
              </a:rPr>
              <a:t>项目流程</a:t>
            </a:r>
          </a:p>
        </p:txBody>
      </p:sp>
      <p:sp>
        <p:nvSpPr>
          <p:cNvPr id="206" name="Freeform 21">
            <a:extLst>
              <a:ext uri="{FF2B5EF4-FFF2-40B4-BE49-F238E27FC236}">
                <a16:creationId xmlns:a16="http://schemas.microsoft.com/office/drawing/2014/main" id="{F823B10D-4CDD-4E18-B7F4-AD928C07C53A}"/>
              </a:ext>
            </a:extLst>
          </p:cNvPr>
          <p:cNvSpPr>
            <a:spLocks/>
          </p:cNvSpPr>
          <p:nvPr/>
        </p:nvSpPr>
        <p:spPr bwMode="auto">
          <a:xfrm rot="10800000">
            <a:off x="0" y="-39328"/>
            <a:ext cx="12184330" cy="2386259"/>
          </a:xfrm>
          <a:custGeom>
            <a:avLst/>
            <a:gdLst>
              <a:gd name="T0" fmla="*/ 5120 w 5120"/>
              <a:gd name="T1" fmla="*/ 246 h 1277"/>
              <a:gd name="T2" fmla="*/ 4536 w 5120"/>
              <a:gd name="T3" fmla="*/ 0 h 1277"/>
              <a:gd name="T4" fmla="*/ 2732 w 5120"/>
              <a:gd name="T5" fmla="*/ 1028 h 1277"/>
              <a:gd name="T6" fmla="*/ 1360 w 5120"/>
              <a:gd name="T7" fmla="*/ 460 h 1277"/>
              <a:gd name="T8" fmla="*/ 0 w 5120"/>
              <a:gd name="T9" fmla="*/ 1025 h 1277"/>
              <a:gd name="T10" fmla="*/ 0 w 5120"/>
              <a:gd name="T11" fmla="*/ 1277 h 1277"/>
              <a:gd name="T12" fmla="*/ 5120 w 5120"/>
              <a:gd name="T13" fmla="*/ 1277 h 1277"/>
              <a:gd name="T14" fmla="*/ 5120 w 5120"/>
              <a:gd name="T15" fmla="*/ 246 h 1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20" h="1277">
                <a:moveTo>
                  <a:pt x="5120" y="246"/>
                </a:moveTo>
                <a:cubicBezTo>
                  <a:pt x="4927" y="104"/>
                  <a:pt x="4733" y="0"/>
                  <a:pt x="4536" y="0"/>
                </a:cubicBezTo>
                <a:cubicBezTo>
                  <a:pt x="3917" y="0"/>
                  <a:pt x="3348" y="1028"/>
                  <a:pt x="2732" y="1028"/>
                </a:cubicBezTo>
                <a:cubicBezTo>
                  <a:pt x="2116" y="1028"/>
                  <a:pt x="1979" y="460"/>
                  <a:pt x="1360" y="460"/>
                </a:cubicBezTo>
                <a:cubicBezTo>
                  <a:pt x="741" y="460"/>
                  <a:pt x="619" y="1025"/>
                  <a:pt x="0" y="1025"/>
                </a:cubicBezTo>
                <a:cubicBezTo>
                  <a:pt x="0" y="1277"/>
                  <a:pt x="0" y="1277"/>
                  <a:pt x="0" y="1277"/>
                </a:cubicBezTo>
                <a:cubicBezTo>
                  <a:pt x="5120" y="1277"/>
                  <a:pt x="5120" y="1277"/>
                  <a:pt x="5120" y="1277"/>
                </a:cubicBezTo>
                <a:lnTo>
                  <a:pt x="5120" y="246"/>
                </a:lnTo>
                <a:close/>
              </a:path>
            </a:pathLst>
          </a:custGeom>
          <a:solidFill>
            <a:srgbClr val="1E9F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7" name="TextBox 195">
            <a:extLst>
              <a:ext uri="{FF2B5EF4-FFF2-40B4-BE49-F238E27FC236}">
                <a16:creationId xmlns:a16="http://schemas.microsoft.com/office/drawing/2014/main" id="{43050D1A-C25C-4255-AB95-25B653EC1343}"/>
              </a:ext>
            </a:extLst>
          </p:cNvPr>
          <p:cNvSpPr txBox="1"/>
          <p:nvPr/>
        </p:nvSpPr>
        <p:spPr>
          <a:xfrm>
            <a:off x="1922076" y="3339466"/>
            <a:ext cx="2611177" cy="507831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/>
              <a:t>2020.06.29-2020.06.30</a:t>
            </a:r>
            <a:endParaRPr lang="zh-CN" altLang="en-US" sz="1400"/>
          </a:p>
        </p:txBody>
      </p:sp>
      <p:sp>
        <p:nvSpPr>
          <p:cNvPr id="208" name="TextBox 163">
            <a:extLst>
              <a:ext uri="{FF2B5EF4-FFF2-40B4-BE49-F238E27FC236}">
                <a16:creationId xmlns:a16="http://schemas.microsoft.com/office/drawing/2014/main" id="{5188F3E9-3390-48C4-8EC2-8737E4F79C09}"/>
              </a:ext>
            </a:extLst>
          </p:cNvPr>
          <p:cNvSpPr txBox="1"/>
          <p:nvPr/>
        </p:nvSpPr>
        <p:spPr>
          <a:xfrm>
            <a:off x="5728000" y="5626087"/>
            <a:ext cx="519939" cy="346212"/>
          </a:xfrm>
          <a:prstGeom prst="rect">
            <a:avLst/>
          </a:prstGeom>
          <a:noFill/>
        </p:spPr>
        <p:txBody>
          <a:bodyPr wrap="none" lIns="182843" tIns="91422" rIns="182843" bIns="91422">
            <a:normAutofit/>
          </a:bodyPr>
          <a:lstStyle/>
          <a:p>
            <a:r>
              <a:rPr lang="id-ID" sz="1050" b="1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209" name="TextBox 207">
            <a:extLst>
              <a:ext uri="{FF2B5EF4-FFF2-40B4-BE49-F238E27FC236}">
                <a16:creationId xmlns:a16="http://schemas.microsoft.com/office/drawing/2014/main" id="{12F2BE4A-FE60-418F-BFB2-5327A480B305}"/>
              </a:ext>
            </a:extLst>
          </p:cNvPr>
          <p:cNvSpPr txBox="1"/>
          <p:nvPr/>
        </p:nvSpPr>
        <p:spPr>
          <a:xfrm>
            <a:off x="2853509" y="5875953"/>
            <a:ext cx="2611181" cy="507831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/>
              <a:t>2020.07.11-2020.07.12</a:t>
            </a:r>
            <a:endParaRPr lang="zh-CN" altLang="en-US" sz="1400"/>
          </a:p>
        </p:txBody>
      </p:sp>
      <p:sp>
        <p:nvSpPr>
          <p:cNvPr id="210" name="Rectangle 208">
            <a:extLst>
              <a:ext uri="{FF2B5EF4-FFF2-40B4-BE49-F238E27FC236}">
                <a16:creationId xmlns:a16="http://schemas.microsoft.com/office/drawing/2014/main" id="{56B81A6A-67E7-4E58-BFCD-BDEA85857A4C}"/>
              </a:ext>
            </a:extLst>
          </p:cNvPr>
          <p:cNvSpPr/>
          <p:nvPr/>
        </p:nvSpPr>
        <p:spPr>
          <a:xfrm>
            <a:off x="2006091" y="5568176"/>
            <a:ext cx="2611186" cy="307777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algn="r"/>
            <a:r>
              <a:rPr lang="zh-CN" altLang="en-US" b="1"/>
              <a:t>答辩准备</a:t>
            </a:r>
          </a:p>
        </p:txBody>
      </p:sp>
    </p:spTree>
    <p:extLst>
      <p:ext uri="{BB962C8B-B14F-4D97-AF65-F5344CB8AC3E}">
        <p14:creationId xmlns:p14="http://schemas.microsoft.com/office/powerpoint/2010/main" val="318545253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椭圆 71">
            <a:extLst>
              <a:ext uri="{FF2B5EF4-FFF2-40B4-BE49-F238E27FC236}">
                <a16:creationId xmlns:a16="http://schemas.microsoft.com/office/drawing/2014/main" id="{EE76ABC4-FD03-46C4-AFDB-EB4F04E4FB83}"/>
              </a:ext>
            </a:extLst>
          </p:cNvPr>
          <p:cNvSpPr/>
          <p:nvPr/>
        </p:nvSpPr>
        <p:spPr>
          <a:xfrm>
            <a:off x="-389350" y="-2740310"/>
            <a:ext cx="6968796" cy="6968796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40B0D127-350C-4F28-AEB6-17C1F3B4027F}"/>
              </a:ext>
            </a:extLst>
          </p:cNvPr>
          <p:cNvGrpSpPr/>
          <p:nvPr/>
        </p:nvGrpSpPr>
        <p:grpSpPr>
          <a:xfrm flipH="1" flipV="1">
            <a:off x="10678612" y="5726501"/>
            <a:ext cx="2565440" cy="2908533"/>
            <a:chOff x="9801830" y="-3868635"/>
            <a:chExt cx="7766856" cy="8805567"/>
          </a:xfrm>
        </p:grpSpPr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023FDE42-B18F-4178-B7D5-A93DC68ACEE5}"/>
                </a:ext>
              </a:extLst>
            </p:cNvPr>
            <p:cNvSpPr/>
            <p:nvPr/>
          </p:nvSpPr>
          <p:spPr>
            <a:xfrm>
              <a:off x="13596055" y="1844416"/>
              <a:ext cx="2286294" cy="2286294"/>
            </a:xfrm>
            <a:prstGeom prst="ellipse">
              <a:avLst/>
            </a:prstGeom>
            <a:gradFill flip="none" rotWithShape="1">
              <a:gsLst>
                <a:gs pos="7500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C4491AD-23D2-41FB-A67B-E819C3A0462B}"/>
                </a:ext>
              </a:extLst>
            </p:cNvPr>
            <p:cNvSpPr/>
            <p:nvPr/>
          </p:nvSpPr>
          <p:spPr>
            <a:xfrm>
              <a:off x="9801830" y="260914"/>
              <a:ext cx="4676018" cy="4676018"/>
            </a:xfrm>
            <a:prstGeom prst="ellipse">
              <a:avLst/>
            </a:prstGeom>
            <a:gradFill flip="none" rotWithShape="1">
              <a:gsLst>
                <a:gs pos="75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10237BDA-CA26-45F3-9B8E-968A218CC9C5}"/>
                </a:ext>
              </a:extLst>
            </p:cNvPr>
            <p:cNvSpPr/>
            <p:nvPr/>
          </p:nvSpPr>
          <p:spPr>
            <a:xfrm>
              <a:off x="10599890" y="-3868635"/>
              <a:ext cx="6968796" cy="6968796"/>
            </a:xfrm>
            <a:prstGeom prst="ellipse">
              <a:avLst/>
            </a:prstGeom>
            <a:gradFill flip="none" rotWithShape="1">
              <a:gsLst>
                <a:gs pos="75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id="{4DEED1CC-528E-46B9-A138-8EF8A9510CF6}"/>
              </a:ext>
            </a:extLst>
          </p:cNvPr>
          <p:cNvGrpSpPr/>
          <p:nvPr/>
        </p:nvGrpSpPr>
        <p:grpSpPr>
          <a:xfrm>
            <a:off x="9117306" y="4863080"/>
            <a:ext cx="2145945" cy="811617"/>
            <a:chOff x="2160509" y="5328629"/>
            <a:chExt cx="2145945" cy="811617"/>
          </a:xfrm>
        </p:grpSpPr>
        <p:sp>
          <p:nvSpPr>
            <p:cNvPr id="63" name="TextBox 61">
              <a:extLst>
                <a:ext uri="{FF2B5EF4-FFF2-40B4-BE49-F238E27FC236}">
                  <a16:creationId xmlns:a16="http://schemas.microsoft.com/office/drawing/2014/main" id="{EE7A5BED-53A1-49C2-AEEF-3B4AF0A8DD9B}"/>
                </a:ext>
              </a:extLst>
            </p:cNvPr>
            <p:cNvSpPr txBox="1"/>
            <p:nvPr/>
          </p:nvSpPr>
          <p:spPr>
            <a:xfrm>
              <a:off x="2160509" y="5328629"/>
              <a:ext cx="800218" cy="338554"/>
            </a:xfrm>
            <a:prstGeom prst="rect">
              <a:avLst/>
            </a:prstGeom>
            <a:noFill/>
          </p:spPr>
          <p:txBody>
            <a:bodyPr wrap="none">
              <a:normAutofit fontScale="92500" lnSpcReduction="20000"/>
            </a:bodyPr>
            <a:lstStyle/>
            <a:p>
              <a:r>
                <a:rPr lang="zh-CN" altLang="en-US" sz="2000"/>
                <a:t>项目后期</a:t>
              </a:r>
            </a:p>
          </p:txBody>
        </p:sp>
        <p:sp>
          <p:nvSpPr>
            <p:cNvPr id="64" name="Rectangle 62">
              <a:extLst>
                <a:ext uri="{FF2B5EF4-FFF2-40B4-BE49-F238E27FC236}">
                  <a16:creationId xmlns:a16="http://schemas.microsoft.com/office/drawing/2014/main" id="{97C0B1CB-92E5-455A-A89D-6F89B0C2CB80}"/>
                </a:ext>
              </a:extLst>
            </p:cNvPr>
            <p:cNvSpPr/>
            <p:nvPr/>
          </p:nvSpPr>
          <p:spPr>
            <a:xfrm>
              <a:off x="2160509" y="5586249"/>
              <a:ext cx="2145945" cy="553997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/>
                <a:t>分步整合，共同协作</a:t>
              </a:r>
              <a:endParaRPr lang="en-US" altLang="zh-CN" sz="1200"/>
            </a:p>
            <a:p>
              <a:pPr>
                <a:lnSpc>
                  <a:spcPct val="120000"/>
                </a:lnSpc>
              </a:pPr>
              <a:r>
                <a:rPr lang="zh-CN" altLang="en-US" sz="1200"/>
                <a:t>禁止摸鱼</a:t>
              </a:r>
              <a:endParaRPr lang="en-US" altLang="zh-CN" sz="1200"/>
            </a:p>
          </p:txBody>
        </p:sp>
      </p:grpSp>
      <p:sp>
        <p:nvSpPr>
          <p:cNvPr id="11" name="Freeform: Shape 9">
            <a:extLst>
              <a:ext uri="{FF2B5EF4-FFF2-40B4-BE49-F238E27FC236}">
                <a16:creationId xmlns:a16="http://schemas.microsoft.com/office/drawing/2014/main" id="{440151C6-BF51-4E93-8C7A-731B4752DB61}"/>
              </a:ext>
            </a:extLst>
          </p:cNvPr>
          <p:cNvSpPr>
            <a:spLocks/>
          </p:cNvSpPr>
          <p:nvPr/>
        </p:nvSpPr>
        <p:spPr bwMode="auto">
          <a:xfrm>
            <a:off x="8588392" y="5002706"/>
            <a:ext cx="478181" cy="479815"/>
          </a:xfrm>
          <a:custGeom>
            <a:avLst/>
            <a:gdLst>
              <a:gd name="T0" fmla="*/ 0 w 124"/>
              <a:gd name="T1" fmla="*/ 62 h 124"/>
              <a:gd name="T2" fmla="*/ 124 w 124"/>
              <a:gd name="T3" fmla="*/ 62 h 124"/>
              <a:gd name="T4" fmla="*/ 116 w 124"/>
              <a:gd name="T5" fmla="*/ 60 h 124"/>
              <a:gd name="T6" fmla="*/ 87 w 124"/>
              <a:gd name="T7" fmla="*/ 35 h 124"/>
              <a:gd name="T8" fmla="*/ 116 w 124"/>
              <a:gd name="T9" fmla="*/ 60 h 124"/>
              <a:gd name="T10" fmla="*/ 43 w 124"/>
              <a:gd name="T11" fmla="*/ 95 h 124"/>
              <a:gd name="T12" fmla="*/ 60 w 124"/>
              <a:gd name="T13" fmla="*/ 116 h 124"/>
              <a:gd name="T14" fmla="*/ 64 w 124"/>
              <a:gd name="T15" fmla="*/ 8 h 124"/>
              <a:gd name="T16" fmla="*/ 64 w 124"/>
              <a:gd name="T17" fmla="*/ 36 h 124"/>
              <a:gd name="T18" fmla="*/ 64 w 124"/>
              <a:gd name="T19" fmla="*/ 8 h 124"/>
              <a:gd name="T20" fmla="*/ 100 w 124"/>
              <a:gd name="T21" fmla="*/ 23 h 124"/>
              <a:gd name="T22" fmla="*/ 71 w 124"/>
              <a:gd name="T23" fmla="*/ 9 h 124"/>
              <a:gd name="T24" fmla="*/ 60 w 124"/>
              <a:gd name="T25" fmla="*/ 36 h 124"/>
              <a:gd name="T26" fmla="*/ 60 w 124"/>
              <a:gd name="T27" fmla="*/ 8 h 124"/>
              <a:gd name="T28" fmla="*/ 38 w 124"/>
              <a:gd name="T29" fmla="*/ 31 h 124"/>
              <a:gd name="T30" fmla="*/ 53 w 124"/>
              <a:gd name="T31" fmla="*/ 9 h 124"/>
              <a:gd name="T32" fmla="*/ 40 w 124"/>
              <a:gd name="T33" fmla="*/ 36 h 124"/>
              <a:gd name="T34" fmla="*/ 60 w 124"/>
              <a:gd name="T35" fmla="*/ 60 h 124"/>
              <a:gd name="T36" fmla="*/ 40 w 124"/>
              <a:gd name="T37" fmla="*/ 36 h 124"/>
              <a:gd name="T38" fmla="*/ 60 w 124"/>
              <a:gd name="T39" fmla="*/ 88 h 124"/>
              <a:gd name="T40" fmla="*/ 36 w 124"/>
              <a:gd name="T41" fmla="*/ 64 h 124"/>
              <a:gd name="T42" fmla="*/ 53 w 124"/>
              <a:gd name="T43" fmla="*/ 115 h 124"/>
              <a:gd name="T44" fmla="*/ 40 w 124"/>
              <a:gd name="T45" fmla="*/ 96 h 124"/>
              <a:gd name="T46" fmla="*/ 64 w 124"/>
              <a:gd name="T47" fmla="*/ 116 h 124"/>
              <a:gd name="T48" fmla="*/ 81 w 124"/>
              <a:gd name="T49" fmla="*/ 95 h 124"/>
              <a:gd name="T50" fmla="*/ 64 w 124"/>
              <a:gd name="T51" fmla="*/ 116 h 124"/>
              <a:gd name="T52" fmla="*/ 97 w 124"/>
              <a:gd name="T53" fmla="*/ 103 h 124"/>
              <a:gd name="T54" fmla="*/ 84 w 124"/>
              <a:gd name="T55" fmla="*/ 96 h 124"/>
              <a:gd name="T56" fmla="*/ 64 w 124"/>
              <a:gd name="T57" fmla="*/ 88 h 124"/>
              <a:gd name="T58" fmla="*/ 88 w 124"/>
              <a:gd name="T59" fmla="*/ 64 h 124"/>
              <a:gd name="T60" fmla="*/ 64 w 124"/>
              <a:gd name="T61" fmla="*/ 60 h 124"/>
              <a:gd name="T62" fmla="*/ 84 w 124"/>
              <a:gd name="T63" fmla="*/ 36 h 124"/>
              <a:gd name="T64" fmla="*/ 64 w 124"/>
              <a:gd name="T65" fmla="*/ 60 h 124"/>
              <a:gd name="T66" fmla="*/ 37 w 124"/>
              <a:gd name="T67" fmla="*/ 35 h 124"/>
              <a:gd name="T68" fmla="*/ 8 w 124"/>
              <a:gd name="T69" fmla="*/ 60 h 124"/>
              <a:gd name="T70" fmla="*/ 8 w 124"/>
              <a:gd name="T71" fmla="*/ 64 h 124"/>
              <a:gd name="T72" fmla="*/ 38 w 124"/>
              <a:gd name="T73" fmla="*/ 93 h 124"/>
              <a:gd name="T74" fmla="*/ 8 w 124"/>
              <a:gd name="T75" fmla="*/ 64 h 124"/>
              <a:gd name="T76" fmla="*/ 86 w 124"/>
              <a:gd name="T77" fmla="*/ 93 h 124"/>
              <a:gd name="T78" fmla="*/ 116 w 124"/>
              <a:gd name="T79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8"/>
                  <a:pt x="96" y="0"/>
                  <a:pt x="62" y="0"/>
                </a:cubicBezTo>
                <a:close/>
                <a:moveTo>
                  <a:pt x="116" y="60"/>
                </a:moveTo>
                <a:cubicBezTo>
                  <a:pt x="92" y="60"/>
                  <a:pt x="92" y="60"/>
                  <a:pt x="92" y="60"/>
                </a:cubicBezTo>
                <a:cubicBezTo>
                  <a:pt x="92" y="51"/>
                  <a:pt x="90" y="43"/>
                  <a:pt x="87" y="35"/>
                </a:cubicBezTo>
                <a:cubicBezTo>
                  <a:pt x="93" y="33"/>
                  <a:pt x="98" y="30"/>
                  <a:pt x="102" y="26"/>
                </a:cubicBezTo>
                <a:cubicBezTo>
                  <a:pt x="110" y="35"/>
                  <a:pt x="115" y="47"/>
                  <a:pt x="116" y="60"/>
                </a:cubicBezTo>
                <a:close/>
                <a:moveTo>
                  <a:pt x="60" y="116"/>
                </a:moveTo>
                <a:cubicBezTo>
                  <a:pt x="53" y="110"/>
                  <a:pt x="48" y="103"/>
                  <a:pt x="43" y="95"/>
                </a:cubicBezTo>
                <a:cubicBezTo>
                  <a:pt x="49" y="93"/>
                  <a:pt x="54" y="92"/>
                  <a:pt x="60" y="92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6"/>
                  <a:pt x="60" y="116"/>
                  <a:pt x="60" y="116"/>
                </a:cubicBezTo>
                <a:close/>
                <a:moveTo>
                  <a:pt x="64" y="8"/>
                </a:moveTo>
                <a:cubicBezTo>
                  <a:pt x="72" y="14"/>
                  <a:pt x="78" y="23"/>
                  <a:pt x="82" y="33"/>
                </a:cubicBezTo>
                <a:cubicBezTo>
                  <a:pt x="76" y="35"/>
                  <a:pt x="70" y="36"/>
                  <a:pt x="64" y="3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71" y="9"/>
                </a:moveTo>
                <a:cubicBezTo>
                  <a:pt x="82" y="11"/>
                  <a:pt x="92" y="16"/>
                  <a:pt x="100" y="23"/>
                </a:cubicBezTo>
                <a:cubicBezTo>
                  <a:pt x="95" y="26"/>
                  <a:pt x="91" y="29"/>
                  <a:pt x="86" y="31"/>
                </a:cubicBezTo>
                <a:cubicBezTo>
                  <a:pt x="82" y="23"/>
                  <a:pt x="77" y="15"/>
                  <a:pt x="71" y="9"/>
                </a:cubicBezTo>
                <a:close/>
                <a:moveTo>
                  <a:pt x="60" y="8"/>
                </a:moveTo>
                <a:cubicBezTo>
                  <a:pt x="60" y="36"/>
                  <a:pt x="60" y="36"/>
                  <a:pt x="60" y="36"/>
                </a:cubicBezTo>
                <a:cubicBezTo>
                  <a:pt x="54" y="36"/>
                  <a:pt x="48" y="35"/>
                  <a:pt x="42" y="33"/>
                </a:cubicBezTo>
                <a:cubicBezTo>
                  <a:pt x="46" y="23"/>
                  <a:pt x="52" y="14"/>
                  <a:pt x="60" y="8"/>
                </a:cubicBezTo>
                <a:cubicBezTo>
                  <a:pt x="60" y="8"/>
                  <a:pt x="60" y="8"/>
                  <a:pt x="60" y="8"/>
                </a:cubicBezTo>
                <a:close/>
                <a:moveTo>
                  <a:pt x="38" y="31"/>
                </a:moveTo>
                <a:cubicBezTo>
                  <a:pt x="33" y="29"/>
                  <a:pt x="29" y="26"/>
                  <a:pt x="24" y="23"/>
                </a:cubicBezTo>
                <a:cubicBezTo>
                  <a:pt x="32" y="16"/>
                  <a:pt x="42" y="11"/>
                  <a:pt x="53" y="9"/>
                </a:cubicBezTo>
                <a:cubicBezTo>
                  <a:pt x="47" y="15"/>
                  <a:pt x="42" y="23"/>
                  <a:pt x="38" y="31"/>
                </a:cubicBezTo>
                <a:close/>
                <a:moveTo>
                  <a:pt x="40" y="36"/>
                </a:moveTo>
                <a:cubicBezTo>
                  <a:pt x="47" y="38"/>
                  <a:pt x="53" y="40"/>
                  <a:pt x="60" y="40"/>
                </a:cubicBezTo>
                <a:cubicBezTo>
                  <a:pt x="60" y="60"/>
                  <a:pt x="60" y="60"/>
                  <a:pt x="6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52"/>
                  <a:pt x="38" y="44"/>
                  <a:pt x="40" y="36"/>
                </a:cubicBezTo>
                <a:close/>
                <a:moveTo>
                  <a:pt x="60" y="64"/>
                </a:moveTo>
                <a:cubicBezTo>
                  <a:pt x="60" y="88"/>
                  <a:pt x="60" y="88"/>
                  <a:pt x="60" y="88"/>
                </a:cubicBezTo>
                <a:cubicBezTo>
                  <a:pt x="54" y="88"/>
                  <a:pt x="48" y="89"/>
                  <a:pt x="42" y="91"/>
                </a:cubicBezTo>
                <a:cubicBezTo>
                  <a:pt x="38" y="83"/>
                  <a:pt x="36" y="74"/>
                  <a:pt x="36" y="64"/>
                </a:cubicBezTo>
                <a:lnTo>
                  <a:pt x="60" y="64"/>
                </a:lnTo>
                <a:close/>
                <a:moveTo>
                  <a:pt x="53" y="115"/>
                </a:moveTo>
                <a:cubicBezTo>
                  <a:pt x="43" y="114"/>
                  <a:pt x="34" y="109"/>
                  <a:pt x="27" y="103"/>
                </a:cubicBezTo>
                <a:cubicBezTo>
                  <a:pt x="31" y="100"/>
                  <a:pt x="35" y="98"/>
                  <a:pt x="40" y="96"/>
                </a:cubicBezTo>
                <a:cubicBezTo>
                  <a:pt x="43" y="103"/>
                  <a:pt x="48" y="110"/>
                  <a:pt x="53" y="115"/>
                </a:cubicBezTo>
                <a:close/>
                <a:moveTo>
                  <a:pt x="64" y="116"/>
                </a:moveTo>
                <a:cubicBezTo>
                  <a:pt x="64" y="92"/>
                  <a:pt x="64" y="92"/>
                  <a:pt x="64" y="92"/>
                </a:cubicBezTo>
                <a:cubicBezTo>
                  <a:pt x="70" y="92"/>
                  <a:pt x="75" y="93"/>
                  <a:pt x="81" y="95"/>
                </a:cubicBezTo>
                <a:cubicBezTo>
                  <a:pt x="76" y="103"/>
                  <a:pt x="71" y="110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lose/>
                <a:moveTo>
                  <a:pt x="84" y="96"/>
                </a:moveTo>
                <a:cubicBezTo>
                  <a:pt x="89" y="98"/>
                  <a:pt x="93" y="100"/>
                  <a:pt x="97" y="103"/>
                </a:cubicBezTo>
                <a:cubicBezTo>
                  <a:pt x="90" y="109"/>
                  <a:pt x="81" y="114"/>
                  <a:pt x="71" y="115"/>
                </a:cubicBezTo>
                <a:cubicBezTo>
                  <a:pt x="76" y="110"/>
                  <a:pt x="81" y="103"/>
                  <a:pt x="84" y="96"/>
                </a:cubicBezTo>
                <a:close/>
                <a:moveTo>
                  <a:pt x="82" y="91"/>
                </a:moveTo>
                <a:cubicBezTo>
                  <a:pt x="76" y="89"/>
                  <a:pt x="70" y="88"/>
                  <a:pt x="64" y="88"/>
                </a:cubicBezTo>
                <a:cubicBezTo>
                  <a:pt x="64" y="64"/>
                  <a:pt x="64" y="64"/>
                  <a:pt x="64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4"/>
                  <a:pt x="86" y="83"/>
                  <a:pt x="82" y="91"/>
                </a:cubicBezTo>
                <a:close/>
                <a:moveTo>
                  <a:pt x="64" y="60"/>
                </a:moveTo>
                <a:cubicBezTo>
                  <a:pt x="64" y="40"/>
                  <a:pt x="64" y="40"/>
                  <a:pt x="64" y="40"/>
                </a:cubicBezTo>
                <a:cubicBezTo>
                  <a:pt x="71" y="40"/>
                  <a:pt x="77" y="38"/>
                  <a:pt x="84" y="36"/>
                </a:cubicBezTo>
                <a:cubicBezTo>
                  <a:pt x="86" y="44"/>
                  <a:pt x="88" y="52"/>
                  <a:pt x="88" y="60"/>
                </a:cubicBezTo>
                <a:lnTo>
                  <a:pt x="64" y="60"/>
                </a:lnTo>
                <a:close/>
                <a:moveTo>
                  <a:pt x="22" y="26"/>
                </a:moveTo>
                <a:cubicBezTo>
                  <a:pt x="26" y="30"/>
                  <a:pt x="31" y="33"/>
                  <a:pt x="37" y="35"/>
                </a:cubicBezTo>
                <a:cubicBezTo>
                  <a:pt x="34" y="43"/>
                  <a:pt x="32" y="51"/>
                  <a:pt x="32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47"/>
                  <a:pt x="14" y="35"/>
                  <a:pt x="22" y="26"/>
                </a:cubicBezTo>
                <a:close/>
                <a:moveTo>
                  <a:pt x="8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32" y="74"/>
                  <a:pt x="34" y="84"/>
                  <a:pt x="38" y="93"/>
                </a:cubicBezTo>
                <a:cubicBezTo>
                  <a:pt x="33" y="95"/>
                  <a:pt x="28" y="97"/>
                  <a:pt x="24" y="100"/>
                </a:cubicBezTo>
                <a:cubicBezTo>
                  <a:pt x="15" y="91"/>
                  <a:pt x="9" y="78"/>
                  <a:pt x="8" y="64"/>
                </a:cubicBezTo>
                <a:close/>
                <a:moveTo>
                  <a:pt x="100" y="100"/>
                </a:moveTo>
                <a:cubicBezTo>
                  <a:pt x="96" y="97"/>
                  <a:pt x="91" y="95"/>
                  <a:pt x="86" y="93"/>
                </a:cubicBezTo>
                <a:cubicBezTo>
                  <a:pt x="90" y="84"/>
                  <a:pt x="92" y="74"/>
                  <a:pt x="92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78"/>
                  <a:pt x="109" y="91"/>
                  <a:pt x="100" y="1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20" name="Group 18">
            <a:extLst>
              <a:ext uri="{FF2B5EF4-FFF2-40B4-BE49-F238E27FC236}">
                <a16:creationId xmlns:a16="http://schemas.microsoft.com/office/drawing/2014/main" id="{06616F92-2549-47ED-AA3B-5C0B34E7FF31}"/>
              </a:ext>
            </a:extLst>
          </p:cNvPr>
          <p:cNvGrpSpPr/>
          <p:nvPr/>
        </p:nvGrpSpPr>
        <p:grpSpPr>
          <a:xfrm>
            <a:off x="9117306" y="3194103"/>
            <a:ext cx="2145945" cy="811618"/>
            <a:chOff x="2160509" y="3364374"/>
            <a:chExt cx="2145945" cy="811618"/>
          </a:xfrm>
        </p:grpSpPr>
        <p:sp>
          <p:nvSpPr>
            <p:cNvPr id="43" name="TextBox 41">
              <a:extLst>
                <a:ext uri="{FF2B5EF4-FFF2-40B4-BE49-F238E27FC236}">
                  <a16:creationId xmlns:a16="http://schemas.microsoft.com/office/drawing/2014/main" id="{57B03851-355F-4175-B1A9-E1005BF9010F}"/>
                </a:ext>
              </a:extLst>
            </p:cNvPr>
            <p:cNvSpPr txBox="1"/>
            <p:nvPr/>
          </p:nvSpPr>
          <p:spPr>
            <a:xfrm>
              <a:off x="2160509" y="3364374"/>
              <a:ext cx="800218" cy="338554"/>
            </a:xfrm>
            <a:prstGeom prst="rect">
              <a:avLst/>
            </a:prstGeom>
            <a:noFill/>
          </p:spPr>
          <p:txBody>
            <a:bodyPr wrap="none">
              <a:normAutofit fontScale="92500" lnSpcReduction="20000"/>
            </a:bodyPr>
            <a:lstStyle/>
            <a:p>
              <a:r>
                <a:rPr lang="zh-CN" altLang="en-US" sz="2000"/>
                <a:t>项目中期</a:t>
              </a:r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B13642D3-F4F4-4E59-AE97-307DD0B29A90}"/>
                </a:ext>
              </a:extLst>
            </p:cNvPr>
            <p:cNvSpPr/>
            <p:nvPr/>
          </p:nvSpPr>
          <p:spPr>
            <a:xfrm>
              <a:off x="2160509" y="3621995"/>
              <a:ext cx="2145945" cy="553997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/>
                <a:t>发挥小组成员优势，</a:t>
              </a:r>
              <a:endParaRPr lang="en-US" altLang="zh-CN" sz="1200"/>
            </a:p>
            <a:p>
              <a:pPr>
                <a:lnSpc>
                  <a:spcPct val="120000"/>
                </a:lnSpc>
              </a:pPr>
              <a:r>
                <a:rPr lang="zh-CN" altLang="en-US" sz="1200"/>
                <a:t>互帮互助</a:t>
              </a:r>
            </a:p>
          </p:txBody>
        </p:sp>
      </p:grpSp>
      <p:grpSp>
        <p:nvGrpSpPr>
          <p:cNvPr id="22" name="Group 20">
            <a:extLst>
              <a:ext uri="{FF2B5EF4-FFF2-40B4-BE49-F238E27FC236}">
                <a16:creationId xmlns:a16="http://schemas.microsoft.com/office/drawing/2014/main" id="{C238BA9A-7AEA-4E7F-ABBB-A10C758B4258}"/>
              </a:ext>
            </a:extLst>
          </p:cNvPr>
          <p:cNvGrpSpPr/>
          <p:nvPr/>
        </p:nvGrpSpPr>
        <p:grpSpPr>
          <a:xfrm>
            <a:off x="8644704" y="3349945"/>
            <a:ext cx="389681" cy="390967"/>
            <a:chOff x="4198938" y="2905126"/>
            <a:chExt cx="481012" cy="482600"/>
          </a:xfrm>
          <a:solidFill>
            <a:schemeClr val="accent2">
              <a:lumMod val="90000"/>
              <a:lumOff val="10000"/>
            </a:schemeClr>
          </a:solidFill>
        </p:grpSpPr>
        <p:sp>
          <p:nvSpPr>
            <p:cNvPr id="37" name="Freeform: Shape 35">
              <a:extLst>
                <a:ext uri="{FF2B5EF4-FFF2-40B4-BE49-F238E27FC236}">
                  <a16:creationId xmlns:a16="http://schemas.microsoft.com/office/drawing/2014/main" id="{378A0B77-B8BA-451D-A772-96721C29D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8938" y="2905126"/>
              <a:ext cx="150812" cy="48260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Freeform: Shape 36">
              <a:extLst>
                <a:ext uri="{FF2B5EF4-FFF2-40B4-BE49-F238E27FC236}">
                  <a16:creationId xmlns:a16="http://schemas.microsoft.com/office/drawing/2014/main" id="{B4F5E2E7-6556-4D75-8C82-FAAC24A15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138" y="2905126"/>
              <a:ext cx="150812" cy="48260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Freeform: Shape 37">
              <a:extLst>
                <a:ext uri="{FF2B5EF4-FFF2-40B4-BE49-F238E27FC236}">
                  <a16:creationId xmlns:a16="http://schemas.microsoft.com/office/drawing/2014/main" id="{A482FF3C-00D6-48DF-8FA4-BEF0624D8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4038" y="2905126"/>
              <a:ext cx="150812" cy="482600"/>
            </a:xfrm>
            <a:custGeom>
              <a:avLst/>
              <a:gdLst>
                <a:gd name="T0" fmla="*/ 32 w 40"/>
                <a:gd name="T1" fmla="*/ 72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72 h 128"/>
                <a:gd name="T10" fmla="*/ 0 w 40"/>
                <a:gd name="T11" fmla="*/ 88 h 128"/>
                <a:gd name="T12" fmla="*/ 8 w 40"/>
                <a:gd name="T13" fmla="*/ 104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104 h 128"/>
                <a:gd name="T22" fmla="*/ 40 w 40"/>
                <a:gd name="T23" fmla="*/ 88 h 128"/>
                <a:gd name="T24" fmla="*/ 32 w 40"/>
                <a:gd name="T25" fmla="*/ 72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68 h 128"/>
                <a:gd name="T34" fmla="*/ 20 w 40"/>
                <a:gd name="T35" fmla="*/ 68 h 128"/>
                <a:gd name="T36" fmla="*/ 16 w 40"/>
                <a:gd name="T37" fmla="*/ 68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108 h 128"/>
                <a:gd name="T48" fmla="*/ 20 w 40"/>
                <a:gd name="T49" fmla="*/ 108 h 128"/>
                <a:gd name="T50" fmla="*/ 24 w 40"/>
                <a:gd name="T51" fmla="*/ 108 h 128"/>
                <a:gd name="T52" fmla="*/ 24 w 40"/>
                <a:gd name="T53" fmla="*/ 116 h 128"/>
                <a:gd name="T54" fmla="*/ 31 w 40"/>
                <a:gd name="T55" fmla="*/ 91 h 128"/>
                <a:gd name="T56" fmla="*/ 31 w 40"/>
                <a:gd name="T57" fmla="*/ 92 h 128"/>
                <a:gd name="T58" fmla="*/ 30 w 40"/>
                <a:gd name="T59" fmla="*/ 95 h 128"/>
                <a:gd name="T60" fmla="*/ 30 w 40"/>
                <a:gd name="T61" fmla="*/ 95 h 128"/>
                <a:gd name="T62" fmla="*/ 27 w 40"/>
                <a:gd name="T63" fmla="*/ 98 h 128"/>
                <a:gd name="T64" fmla="*/ 27 w 40"/>
                <a:gd name="T65" fmla="*/ 98 h 128"/>
                <a:gd name="T66" fmla="*/ 24 w 40"/>
                <a:gd name="T67" fmla="*/ 99 h 128"/>
                <a:gd name="T68" fmla="*/ 20 w 40"/>
                <a:gd name="T69" fmla="*/ 100 h 128"/>
                <a:gd name="T70" fmla="*/ 16 w 40"/>
                <a:gd name="T71" fmla="*/ 99 h 128"/>
                <a:gd name="T72" fmla="*/ 13 w 40"/>
                <a:gd name="T73" fmla="*/ 98 h 128"/>
                <a:gd name="T74" fmla="*/ 13 w 40"/>
                <a:gd name="T75" fmla="*/ 98 h 128"/>
                <a:gd name="T76" fmla="*/ 10 w 40"/>
                <a:gd name="T77" fmla="*/ 95 h 128"/>
                <a:gd name="T78" fmla="*/ 10 w 40"/>
                <a:gd name="T79" fmla="*/ 95 h 128"/>
                <a:gd name="T80" fmla="*/ 9 w 40"/>
                <a:gd name="T81" fmla="*/ 92 h 128"/>
                <a:gd name="T82" fmla="*/ 9 w 40"/>
                <a:gd name="T83" fmla="*/ 91 h 128"/>
                <a:gd name="T84" fmla="*/ 8 w 40"/>
                <a:gd name="T85" fmla="*/ 88 h 128"/>
                <a:gd name="T86" fmla="*/ 9 w 40"/>
                <a:gd name="T87" fmla="*/ 85 h 128"/>
                <a:gd name="T88" fmla="*/ 9 w 40"/>
                <a:gd name="T89" fmla="*/ 84 h 128"/>
                <a:gd name="T90" fmla="*/ 10 w 40"/>
                <a:gd name="T91" fmla="*/ 81 h 128"/>
                <a:gd name="T92" fmla="*/ 10 w 40"/>
                <a:gd name="T93" fmla="*/ 81 h 128"/>
                <a:gd name="T94" fmla="*/ 13 w 40"/>
                <a:gd name="T95" fmla="*/ 78 h 128"/>
                <a:gd name="T96" fmla="*/ 13 w 40"/>
                <a:gd name="T97" fmla="*/ 78 h 128"/>
                <a:gd name="T98" fmla="*/ 16 w 40"/>
                <a:gd name="T99" fmla="*/ 77 h 128"/>
                <a:gd name="T100" fmla="*/ 20 w 40"/>
                <a:gd name="T101" fmla="*/ 76 h 128"/>
                <a:gd name="T102" fmla="*/ 24 w 40"/>
                <a:gd name="T103" fmla="*/ 77 h 128"/>
                <a:gd name="T104" fmla="*/ 27 w 40"/>
                <a:gd name="T105" fmla="*/ 78 h 128"/>
                <a:gd name="T106" fmla="*/ 27 w 40"/>
                <a:gd name="T107" fmla="*/ 78 h 128"/>
                <a:gd name="T108" fmla="*/ 30 w 40"/>
                <a:gd name="T109" fmla="*/ 81 h 128"/>
                <a:gd name="T110" fmla="*/ 30 w 40"/>
                <a:gd name="T111" fmla="*/ 81 h 128"/>
                <a:gd name="T112" fmla="*/ 31 w 40"/>
                <a:gd name="T113" fmla="*/ 84 h 128"/>
                <a:gd name="T114" fmla="*/ 31 w 40"/>
                <a:gd name="T115" fmla="*/ 85 h 128"/>
                <a:gd name="T116" fmla="*/ 32 w 40"/>
                <a:gd name="T117" fmla="*/ 88 h 128"/>
                <a:gd name="T118" fmla="*/ 31 w 40"/>
                <a:gd name="T119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3" name="Group 21">
            <a:extLst>
              <a:ext uri="{FF2B5EF4-FFF2-40B4-BE49-F238E27FC236}">
                <a16:creationId xmlns:a16="http://schemas.microsoft.com/office/drawing/2014/main" id="{A3E8A979-D75F-4A16-96AD-E515B3C49CF4}"/>
              </a:ext>
            </a:extLst>
          </p:cNvPr>
          <p:cNvGrpSpPr/>
          <p:nvPr/>
        </p:nvGrpSpPr>
        <p:grpSpPr>
          <a:xfrm>
            <a:off x="8622031" y="1716883"/>
            <a:ext cx="496887" cy="466725"/>
            <a:chOff x="5160963" y="4846638"/>
            <a:chExt cx="496887" cy="466725"/>
          </a:xfrm>
          <a:solidFill>
            <a:schemeClr val="accent5"/>
          </a:solidFill>
        </p:grpSpPr>
        <p:sp>
          <p:nvSpPr>
            <p:cNvPr id="35" name="Oval 33">
              <a:extLst>
                <a:ext uri="{FF2B5EF4-FFF2-40B4-BE49-F238E27FC236}">
                  <a16:creationId xmlns:a16="http://schemas.microsoft.com/office/drawing/2014/main" id="{7F1719A4-F183-430B-8792-44298E849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2263" y="5102226"/>
              <a:ext cx="60325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Freeform: Shape 34">
              <a:extLst>
                <a:ext uri="{FF2B5EF4-FFF2-40B4-BE49-F238E27FC236}">
                  <a16:creationId xmlns:a16="http://schemas.microsoft.com/office/drawing/2014/main" id="{A4D8B121-6B91-4390-AEC1-BBF5632A0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963" y="4846638"/>
              <a:ext cx="496887" cy="466725"/>
            </a:xfrm>
            <a:custGeom>
              <a:avLst/>
              <a:gdLst>
                <a:gd name="T0" fmla="*/ 116 w 132"/>
                <a:gd name="T1" fmla="*/ 48 h 124"/>
                <a:gd name="T2" fmla="*/ 116 w 132"/>
                <a:gd name="T3" fmla="*/ 22 h 124"/>
                <a:gd name="T4" fmla="*/ 104 w 132"/>
                <a:gd name="T5" fmla="*/ 0 h 124"/>
                <a:gd name="T6" fmla="*/ 22 w 132"/>
                <a:gd name="T7" fmla="*/ 0 h 124"/>
                <a:gd name="T8" fmla="*/ 0 w 132"/>
                <a:gd name="T9" fmla="*/ 102 h 124"/>
                <a:gd name="T10" fmla="*/ 94 w 132"/>
                <a:gd name="T11" fmla="*/ 124 h 124"/>
                <a:gd name="T12" fmla="*/ 116 w 132"/>
                <a:gd name="T13" fmla="*/ 96 h 124"/>
                <a:gd name="T14" fmla="*/ 116 w 132"/>
                <a:gd name="T15" fmla="*/ 48 h 124"/>
                <a:gd name="T16" fmla="*/ 88 w 132"/>
                <a:gd name="T17" fmla="*/ 8 h 124"/>
                <a:gd name="T18" fmla="*/ 108 w 132"/>
                <a:gd name="T19" fmla="*/ 12 h 124"/>
                <a:gd name="T20" fmla="*/ 108 w 132"/>
                <a:gd name="T21" fmla="*/ 24 h 124"/>
                <a:gd name="T22" fmla="*/ 104 w 132"/>
                <a:gd name="T23" fmla="*/ 36 h 124"/>
                <a:gd name="T24" fmla="*/ 104 w 132"/>
                <a:gd name="T25" fmla="*/ 32 h 124"/>
                <a:gd name="T26" fmla="*/ 104 w 132"/>
                <a:gd name="T27" fmla="*/ 16 h 124"/>
                <a:gd name="T28" fmla="*/ 16 w 132"/>
                <a:gd name="T29" fmla="*/ 12 h 124"/>
                <a:gd name="T30" fmla="*/ 12 w 132"/>
                <a:gd name="T31" fmla="*/ 24 h 124"/>
                <a:gd name="T32" fmla="*/ 8 w 132"/>
                <a:gd name="T33" fmla="*/ 22 h 124"/>
                <a:gd name="T34" fmla="*/ 100 w 132"/>
                <a:gd name="T35" fmla="*/ 20 h 124"/>
                <a:gd name="T36" fmla="*/ 16 w 132"/>
                <a:gd name="T37" fmla="*/ 16 h 124"/>
                <a:gd name="T38" fmla="*/ 100 w 132"/>
                <a:gd name="T39" fmla="*/ 20 h 124"/>
                <a:gd name="T40" fmla="*/ 100 w 132"/>
                <a:gd name="T41" fmla="*/ 28 h 124"/>
                <a:gd name="T42" fmla="*/ 16 w 132"/>
                <a:gd name="T43" fmla="*/ 24 h 124"/>
                <a:gd name="T44" fmla="*/ 100 w 132"/>
                <a:gd name="T45" fmla="*/ 32 h 124"/>
                <a:gd name="T46" fmla="*/ 88 w 132"/>
                <a:gd name="T47" fmla="*/ 36 h 124"/>
                <a:gd name="T48" fmla="*/ 16 w 132"/>
                <a:gd name="T49" fmla="*/ 35 h 124"/>
                <a:gd name="T50" fmla="*/ 100 w 132"/>
                <a:gd name="T51" fmla="*/ 32 h 124"/>
                <a:gd name="T52" fmla="*/ 94 w 132"/>
                <a:gd name="T53" fmla="*/ 116 h 124"/>
                <a:gd name="T54" fmla="*/ 8 w 132"/>
                <a:gd name="T55" fmla="*/ 102 h 124"/>
                <a:gd name="T56" fmla="*/ 22 w 132"/>
                <a:gd name="T57" fmla="*/ 44 h 124"/>
                <a:gd name="T58" fmla="*/ 104 w 132"/>
                <a:gd name="T59" fmla="*/ 44 h 124"/>
                <a:gd name="T60" fmla="*/ 108 w 132"/>
                <a:gd name="T61" fmla="*/ 56 h 124"/>
                <a:gd name="T62" fmla="*/ 52 w 132"/>
                <a:gd name="T63" fmla="*/ 76 h 124"/>
                <a:gd name="T64" fmla="*/ 108 w 132"/>
                <a:gd name="T65" fmla="*/ 96 h 124"/>
                <a:gd name="T66" fmla="*/ 113 w 132"/>
                <a:gd name="T67" fmla="*/ 88 h 124"/>
                <a:gd name="T68" fmla="*/ 60 w 132"/>
                <a:gd name="T69" fmla="*/ 76 h 124"/>
                <a:gd name="T70" fmla="*/ 108 w 132"/>
                <a:gd name="T71" fmla="*/ 64 h 124"/>
                <a:gd name="T72" fmla="*/ 115 w 132"/>
                <a:gd name="T73" fmla="*/ 59 h 124"/>
                <a:gd name="T74" fmla="*/ 120 w 132"/>
                <a:gd name="T75" fmla="*/ 7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24"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5"/>
                    <a:pt x="111" y="0"/>
                    <a:pt x="10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14"/>
                    <a:pt x="10" y="124"/>
                    <a:pt x="22" y="124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106" y="124"/>
                    <a:pt x="116" y="114"/>
                    <a:pt x="116" y="102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32" y="84"/>
                    <a:pt x="132" y="60"/>
                    <a:pt x="116" y="48"/>
                  </a:cubicBezTo>
                  <a:close/>
                  <a:moveTo>
                    <a:pt x="22" y="8"/>
                  </a:moveTo>
                  <a:cubicBezTo>
                    <a:pt x="88" y="8"/>
                    <a:pt x="88" y="8"/>
                    <a:pt x="88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8" y="10"/>
                    <a:pt x="108" y="1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7" y="36"/>
                    <a:pt x="105" y="36"/>
                    <a:pt x="104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14"/>
                    <a:pt x="102" y="12"/>
                    <a:pt x="100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2"/>
                    <a:pt x="12" y="14"/>
                    <a:pt x="12" y="16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0" y="29"/>
                    <a:pt x="8" y="26"/>
                    <a:pt x="8" y="22"/>
                  </a:cubicBezTo>
                  <a:cubicBezTo>
                    <a:pt x="8" y="14"/>
                    <a:pt x="14" y="8"/>
                    <a:pt x="22" y="8"/>
                  </a:cubicBezTo>
                  <a:close/>
                  <a:moveTo>
                    <a:pt x="100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00" y="16"/>
                    <a:pt x="100" y="16"/>
                    <a:pt x="100" y="16"/>
                  </a:cubicBezTo>
                  <a:lnTo>
                    <a:pt x="100" y="20"/>
                  </a:lnTo>
                  <a:close/>
                  <a:moveTo>
                    <a:pt x="100" y="24"/>
                  </a:moveTo>
                  <a:cubicBezTo>
                    <a:pt x="100" y="28"/>
                    <a:pt x="100" y="28"/>
                    <a:pt x="10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4"/>
                    <a:pt x="16" y="24"/>
                    <a:pt x="16" y="24"/>
                  </a:cubicBezTo>
                  <a:lnTo>
                    <a:pt x="100" y="24"/>
                  </a:lnTo>
                  <a:close/>
                  <a:moveTo>
                    <a:pt x="100" y="32"/>
                  </a:moveTo>
                  <a:cubicBezTo>
                    <a:pt x="100" y="36"/>
                    <a:pt x="100" y="36"/>
                    <a:pt x="100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0" y="36"/>
                    <a:pt x="18" y="35"/>
                    <a:pt x="16" y="35"/>
                  </a:cubicBezTo>
                  <a:cubicBezTo>
                    <a:pt x="16" y="32"/>
                    <a:pt x="16" y="32"/>
                    <a:pt x="16" y="32"/>
                  </a:cubicBezTo>
                  <a:lnTo>
                    <a:pt x="100" y="32"/>
                  </a:lnTo>
                  <a:close/>
                  <a:moveTo>
                    <a:pt x="108" y="102"/>
                  </a:moveTo>
                  <a:cubicBezTo>
                    <a:pt x="108" y="110"/>
                    <a:pt x="102" y="116"/>
                    <a:pt x="94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14" y="116"/>
                    <a:pt x="8" y="110"/>
                    <a:pt x="8" y="102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2" y="42"/>
                    <a:pt x="17" y="44"/>
                    <a:pt x="22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6" y="44"/>
                    <a:pt x="108" y="46"/>
                    <a:pt x="108" y="48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61" y="56"/>
                    <a:pt x="52" y="65"/>
                    <a:pt x="52" y="76"/>
                  </a:cubicBezTo>
                  <a:cubicBezTo>
                    <a:pt x="52" y="87"/>
                    <a:pt x="61" y="96"/>
                    <a:pt x="72" y="96"/>
                  </a:cubicBezTo>
                  <a:cubicBezTo>
                    <a:pt x="108" y="96"/>
                    <a:pt x="108" y="96"/>
                    <a:pt x="108" y="96"/>
                  </a:cubicBezTo>
                  <a:lnTo>
                    <a:pt x="108" y="102"/>
                  </a:lnTo>
                  <a:close/>
                  <a:moveTo>
                    <a:pt x="113" y="88"/>
                  </a:moveTo>
                  <a:cubicBezTo>
                    <a:pt x="72" y="88"/>
                    <a:pt x="72" y="88"/>
                    <a:pt x="72" y="88"/>
                  </a:cubicBezTo>
                  <a:cubicBezTo>
                    <a:pt x="65" y="88"/>
                    <a:pt x="60" y="83"/>
                    <a:pt x="60" y="76"/>
                  </a:cubicBezTo>
                  <a:cubicBezTo>
                    <a:pt x="60" y="69"/>
                    <a:pt x="65" y="64"/>
                    <a:pt x="72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10" y="64"/>
                    <a:pt x="113" y="63"/>
                    <a:pt x="114" y="61"/>
                  </a:cubicBezTo>
                  <a:cubicBezTo>
                    <a:pt x="115" y="60"/>
                    <a:pt x="115" y="60"/>
                    <a:pt x="115" y="59"/>
                  </a:cubicBezTo>
                  <a:cubicBezTo>
                    <a:pt x="115" y="59"/>
                    <a:pt x="116" y="59"/>
                    <a:pt x="116" y="59"/>
                  </a:cubicBezTo>
                  <a:cubicBezTo>
                    <a:pt x="118" y="62"/>
                    <a:pt x="120" y="67"/>
                    <a:pt x="120" y="72"/>
                  </a:cubicBezTo>
                  <a:cubicBezTo>
                    <a:pt x="120" y="78"/>
                    <a:pt x="118" y="84"/>
                    <a:pt x="113" y="8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79BC8925-B721-4724-9460-F1C721032A1E}"/>
              </a:ext>
            </a:extLst>
          </p:cNvPr>
          <p:cNvGrpSpPr/>
          <p:nvPr/>
        </p:nvGrpSpPr>
        <p:grpSpPr>
          <a:xfrm>
            <a:off x="9117307" y="1557293"/>
            <a:ext cx="2145946" cy="819489"/>
            <a:chOff x="2160509" y="2441937"/>
            <a:chExt cx="2145945" cy="819488"/>
          </a:xfrm>
        </p:grpSpPr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AA7F3B2D-A5CC-4877-80B0-511A124780EE}"/>
                </a:ext>
              </a:extLst>
            </p:cNvPr>
            <p:cNvSpPr/>
            <p:nvPr/>
          </p:nvSpPr>
          <p:spPr>
            <a:xfrm>
              <a:off x="2160509" y="2707428"/>
              <a:ext cx="2145945" cy="553997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/>
                <a:t>分块学习对应知识，</a:t>
              </a:r>
              <a:endParaRPr lang="en-US" altLang="zh-CN" sz="1200"/>
            </a:p>
            <a:p>
              <a:pPr>
                <a:lnSpc>
                  <a:spcPct val="120000"/>
                </a:lnSpc>
              </a:pPr>
              <a:r>
                <a:rPr lang="zh-CN" altLang="en-US" sz="1200"/>
                <a:t>分块开发</a:t>
              </a:r>
            </a:p>
          </p:txBody>
        </p:sp>
        <p:sp>
          <p:nvSpPr>
            <p:cNvPr id="34" name="TextBox 32">
              <a:extLst>
                <a:ext uri="{FF2B5EF4-FFF2-40B4-BE49-F238E27FC236}">
                  <a16:creationId xmlns:a16="http://schemas.microsoft.com/office/drawing/2014/main" id="{1CC93CC9-FF17-45E7-9D1E-7ADDB7348A64}"/>
                </a:ext>
              </a:extLst>
            </p:cNvPr>
            <p:cNvSpPr txBox="1"/>
            <p:nvPr/>
          </p:nvSpPr>
          <p:spPr>
            <a:xfrm>
              <a:off x="2160509" y="2441937"/>
              <a:ext cx="800218" cy="338554"/>
            </a:xfrm>
            <a:prstGeom prst="rect">
              <a:avLst/>
            </a:prstGeom>
            <a:noFill/>
          </p:spPr>
          <p:txBody>
            <a:bodyPr wrap="none">
              <a:normAutofit fontScale="92500" lnSpcReduction="20000"/>
            </a:bodyPr>
            <a:lstStyle/>
            <a:p>
              <a:r>
                <a:rPr lang="zh-CN" altLang="en-US" sz="2000"/>
                <a:t>项目前期</a:t>
              </a: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</a:rPr>
              <a:t>项目进度管理（甘特图）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ECBF69-8FFD-449D-9EAD-DBB3F6C93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0797" y="1166702"/>
            <a:ext cx="6651931" cy="55008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24281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11" grpId="0" animBg="1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椭圆 71">
            <a:extLst>
              <a:ext uri="{FF2B5EF4-FFF2-40B4-BE49-F238E27FC236}">
                <a16:creationId xmlns:a16="http://schemas.microsoft.com/office/drawing/2014/main" id="{EE76ABC4-FD03-46C4-AFDB-EB4F04E4FB83}"/>
              </a:ext>
            </a:extLst>
          </p:cNvPr>
          <p:cNvSpPr/>
          <p:nvPr/>
        </p:nvSpPr>
        <p:spPr>
          <a:xfrm>
            <a:off x="-389350" y="-2740310"/>
            <a:ext cx="6968796" cy="6968796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40B0D127-350C-4F28-AEB6-17C1F3B4027F}"/>
              </a:ext>
            </a:extLst>
          </p:cNvPr>
          <p:cNvGrpSpPr/>
          <p:nvPr/>
        </p:nvGrpSpPr>
        <p:grpSpPr>
          <a:xfrm flipH="1" flipV="1">
            <a:off x="10678612" y="5726501"/>
            <a:ext cx="2565440" cy="2908533"/>
            <a:chOff x="9801830" y="-3868635"/>
            <a:chExt cx="7766856" cy="8805567"/>
          </a:xfrm>
        </p:grpSpPr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023FDE42-B18F-4178-B7D5-A93DC68ACEE5}"/>
                </a:ext>
              </a:extLst>
            </p:cNvPr>
            <p:cNvSpPr/>
            <p:nvPr/>
          </p:nvSpPr>
          <p:spPr>
            <a:xfrm>
              <a:off x="13596055" y="1844416"/>
              <a:ext cx="2286294" cy="2286294"/>
            </a:xfrm>
            <a:prstGeom prst="ellipse">
              <a:avLst/>
            </a:prstGeom>
            <a:gradFill flip="none" rotWithShape="1">
              <a:gsLst>
                <a:gs pos="7500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C4491AD-23D2-41FB-A67B-E819C3A0462B}"/>
                </a:ext>
              </a:extLst>
            </p:cNvPr>
            <p:cNvSpPr/>
            <p:nvPr/>
          </p:nvSpPr>
          <p:spPr>
            <a:xfrm>
              <a:off x="9801830" y="260914"/>
              <a:ext cx="4676018" cy="4676018"/>
            </a:xfrm>
            <a:prstGeom prst="ellipse">
              <a:avLst/>
            </a:prstGeom>
            <a:gradFill flip="none" rotWithShape="1">
              <a:gsLst>
                <a:gs pos="75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10237BDA-CA26-45F3-9B8E-968A218CC9C5}"/>
                </a:ext>
              </a:extLst>
            </p:cNvPr>
            <p:cNvSpPr/>
            <p:nvPr/>
          </p:nvSpPr>
          <p:spPr>
            <a:xfrm>
              <a:off x="10599890" y="-3868635"/>
              <a:ext cx="6968796" cy="6968796"/>
            </a:xfrm>
            <a:prstGeom prst="ellipse">
              <a:avLst/>
            </a:prstGeom>
            <a:gradFill flip="none" rotWithShape="1">
              <a:gsLst>
                <a:gs pos="75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项目协作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020AA2-5B58-432A-A3C2-C33DA7CA3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1532815"/>
            <a:ext cx="6095999" cy="32237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49A4792-0E28-4425-831A-D752DC988715}"/>
              </a:ext>
            </a:extLst>
          </p:cNvPr>
          <p:cNvSpPr txBox="1"/>
          <p:nvPr/>
        </p:nvSpPr>
        <p:spPr>
          <a:xfrm>
            <a:off x="4749772" y="5278582"/>
            <a:ext cx="288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代码统一用</a:t>
            </a:r>
            <a:r>
              <a:rPr lang="en-US" altLang="zh-CN" dirty="0"/>
              <a:t>git</a:t>
            </a:r>
            <a:r>
              <a:rPr lang="zh-CN" altLang="en-US" dirty="0"/>
              <a:t>进行管理</a:t>
            </a:r>
          </a:p>
        </p:txBody>
      </p:sp>
    </p:spTree>
    <p:extLst>
      <p:ext uri="{BB962C8B-B14F-4D97-AF65-F5344CB8AC3E}">
        <p14:creationId xmlns:p14="http://schemas.microsoft.com/office/powerpoint/2010/main" val="3719489439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AAAB1849-631B-43C7-A89A-07AA51CFCC76}"/>
              </a:ext>
            </a:extLst>
          </p:cNvPr>
          <p:cNvSpPr/>
          <p:nvPr/>
        </p:nvSpPr>
        <p:spPr>
          <a:xfrm>
            <a:off x="6140339" y="-2232155"/>
            <a:ext cx="7870955" cy="7870955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9C51BE-EB1D-4B89-9664-DC9BC5DF94C6}"/>
              </a:ext>
            </a:extLst>
          </p:cNvPr>
          <p:cNvSpPr/>
          <p:nvPr/>
        </p:nvSpPr>
        <p:spPr>
          <a:xfrm>
            <a:off x="-6320032" y="3463336"/>
            <a:ext cx="7870955" cy="7870955"/>
          </a:xfrm>
          <a:prstGeom prst="ellipse">
            <a:avLst/>
          </a:prstGeom>
          <a:gradFill flip="none" rotWithShape="1">
            <a:gsLst>
              <a:gs pos="75000">
                <a:schemeClr val="tx1">
                  <a:lumMod val="85000"/>
                  <a:lumOff val="1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D03625B-398E-42F7-A095-518721194608}"/>
              </a:ext>
            </a:extLst>
          </p:cNvPr>
          <p:cNvGrpSpPr/>
          <p:nvPr/>
        </p:nvGrpSpPr>
        <p:grpSpPr>
          <a:xfrm>
            <a:off x="1988195" y="1899092"/>
            <a:ext cx="3353062" cy="2569933"/>
            <a:chOff x="1988195" y="1478178"/>
            <a:chExt cx="3353062" cy="256993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83CB7C2-FDF6-4B65-AA71-57C5DF91F725}"/>
                </a:ext>
              </a:extLst>
            </p:cNvPr>
            <p:cNvSpPr txBox="1"/>
            <p:nvPr/>
          </p:nvSpPr>
          <p:spPr>
            <a:xfrm>
              <a:off x="3035931" y="1478178"/>
              <a:ext cx="20150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>
                  <a:solidFill>
                    <a:schemeClr val="accent1"/>
                  </a:solidFill>
                  <a:effectLst>
                    <a:outerShdw blurRad="88900" dist="38100" dir="2700000" algn="tl" rotWithShape="0">
                      <a:schemeClr val="accent2">
                        <a:lumMod val="50000"/>
                        <a:alpha val="50000"/>
                      </a:schemeClr>
                    </a:outerShdw>
                  </a:effectLst>
                  <a:latin typeface="Agency FB" panose="020B0503020202020204" pitchFamily="34" charset="0"/>
                </a:rPr>
                <a:t>02</a:t>
              </a:r>
              <a:endParaRPr lang="zh-CN" altLang="en-US" sz="13800">
                <a:solidFill>
                  <a:schemeClr val="accent1"/>
                </a:solidFill>
                <a:effectLst>
                  <a:outerShdw blurRad="88900" dist="38100" dir="2700000" algn="tl" rotWithShape="0">
                    <a:schemeClr val="accent2">
                      <a:lumMod val="50000"/>
                      <a:alpha val="5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D1F8C67-B55E-449E-8E97-F150F479FCC6}"/>
                </a:ext>
              </a:extLst>
            </p:cNvPr>
            <p:cNvSpPr/>
            <p:nvPr/>
          </p:nvSpPr>
          <p:spPr>
            <a:xfrm>
              <a:off x="1988195" y="2586174"/>
              <a:ext cx="2327702" cy="340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spc="300">
                  <a:latin typeface="造字工房朗倩（非商用）常规体" pitchFamily="50" charset="-122"/>
                  <a:ea typeface="造字工房朗倩（非商用）常规体" pitchFamily="50" charset="-122"/>
                </a:rPr>
                <a:t>PART TWO</a:t>
              </a:r>
              <a:endParaRPr lang="zh-CN" altLang="en-US" sz="1400" spc="300">
                <a:latin typeface="造字工房朗倩（非商用）常规体" pitchFamily="50" charset="-122"/>
                <a:ea typeface="造字工房朗倩（非商用）常规体" pitchFamily="50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9E0E34B-2246-4077-B859-1FE1CCB11BC8}"/>
                </a:ext>
              </a:extLst>
            </p:cNvPr>
            <p:cNvSpPr/>
            <p:nvPr/>
          </p:nvSpPr>
          <p:spPr>
            <a:xfrm>
              <a:off x="2236849" y="3463336"/>
              <a:ext cx="310440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>
                  <a:solidFill>
                    <a:srgbClr val="616161"/>
                  </a:solidFill>
                </a:rPr>
                <a:t>项目概述</a:t>
              </a:r>
            </a:p>
          </p:txBody>
        </p: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9A9A5A7B-95B0-40A2-9043-5ED89650934B}"/>
              </a:ext>
            </a:extLst>
          </p:cNvPr>
          <p:cNvSpPr/>
          <p:nvPr/>
        </p:nvSpPr>
        <p:spPr>
          <a:xfrm>
            <a:off x="9156700" y="5638801"/>
            <a:ext cx="415926" cy="415926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BF8B04F-CB78-4369-A5D3-AB28DCEEE287}"/>
              </a:ext>
            </a:extLst>
          </p:cNvPr>
          <p:cNvSpPr/>
          <p:nvPr/>
        </p:nvSpPr>
        <p:spPr>
          <a:xfrm>
            <a:off x="11480015" y="5472377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F2ECB47-3021-4BD9-A549-17822C6670C2}"/>
              </a:ext>
            </a:extLst>
          </p:cNvPr>
          <p:cNvSpPr/>
          <p:nvPr/>
        </p:nvSpPr>
        <p:spPr>
          <a:xfrm>
            <a:off x="9022943" y="5560615"/>
            <a:ext cx="156369" cy="156369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83FBFD4-81C5-4D46-8AD8-F7759AFC9580}"/>
              </a:ext>
            </a:extLst>
          </p:cNvPr>
          <p:cNvSpPr/>
          <p:nvPr/>
        </p:nvSpPr>
        <p:spPr>
          <a:xfrm>
            <a:off x="9636137" y="5764215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517E80E-E92B-4CEC-918B-DE064114C2EC}"/>
              </a:ext>
            </a:extLst>
          </p:cNvPr>
          <p:cNvSpPr/>
          <p:nvPr/>
        </p:nvSpPr>
        <p:spPr>
          <a:xfrm>
            <a:off x="-55426" y="4235064"/>
            <a:ext cx="110851" cy="110851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F0AAE42-EF42-4530-B35D-1BC575184BEC}"/>
              </a:ext>
            </a:extLst>
          </p:cNvPr>
          <p:cNvSpPr/>
          <p:nvPr/>
        </p:nvSpPr>
        <p:spPr>
          <a:xfrm>
            <a:off x="1550923" y="6358045"/>
            <a:ext cx="190791" cy="190791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DB13481-60BD-4E65-BD23-E791E22C08BD}"/>
              </a:ext>
            </a:extLst>
          </p:cNvPr>
          <p:cNvSpPr/>
          <p:nvPr/>
        </p:nvSpPr>
        <p:spPr>
          <a:xfrm>
            <a:off x="1446941" y="6754018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D5AA83E-4314-4D41-84F4-905A71C31F25}"/>
              </a:ext>
            </a:extLst>
          </p:cNvPr>
          <p:cNvSpPr/>
          <p:nvPr/>
        </p:nvSpPr>
        <p:spPr>
          <a:xfrm>
            <a:off x="6276013" y="-78185"/>
            <a:ext cx="156369" cy="156369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6DEACC8-93EA-4CF1-98FC-FD08C107064C}"/>
              </a:ext>
            </a:extLst>
          </p:cNvPr>
          <p:cNvSpPr/>
          <p:nvPr/>
        </p:nvSpPr>
        <p:spPr>
          <a:xfrm>
            <a:off x="1446941" y="4455177"/>
            <a:ext cx="4589416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模块设计</a:t>
            </a:r>
            <a:endParaRPr lang="en-US" altLang="zh-CN" sz="2000"/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功能介绍</a:t>
            </a:r>
          </a:p>
        </p:txBody>
      </p:sp>
    </p:spTree>
    <p:extLst>
      <p:ext uri="{BB962C8B-B14F-4D97-AF65-F5344CB8AC3E}">
        <p14:creationId xmlns:p14="http://schemas.microsoft.com/office/powerpoint/2010/main" val="2343824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7">
            <a:extLst>
              <a:ext uri="{FF2B5EF4-FFF2-40B4-BE49-F238E27FC236}">
                <a16:creationId xmlns:a16="http://schemas.microsoft.com/office/drawing/2014/main" id="{857BF81B-A2C8-413F-A48E-9530744A5098}"/>
              </a:ext>
            </a:extLst>
          </p:cNvPr>
          <p:cNvGrpSpPr/>
          <p:nvPr/>
        </p:nvGrpSpPr>
        <p:grpSpPr>
          <a:xfrm>
            <a:off x="7113157" y="5304281"/>
            <a:ext cx="3082026" cy="1226424"/>
            <a:chOff x="7113157" y="5304281"/>
            <a:chExt cx="2220214" cy="671403"/>
          </a:xfrm>
        </p:grpSpPr>
        <p:sp>
          <p:nvSpPr>
            <p:cNvPr id="34" name="TextBox 4">
              <a:extLst>
                <a:ext uri="{FF2B5EF4-FFF2-40B4-BE49-F238E27FC236}">
                  <a16:creationId xmlns:a16="http://schemas.microsoft.com/office/drawing/2014/main" id="{A42E8AA1-5E66-4C08-B17E-3A736BA168CE}"/>
                </a:ext>
              </a:extLst>
            </p:cNvPr>
            <p:cNvSpPr txBox="1"/>
            <p:nvPr/>
          </p:nvSpPr>
          <p:spPr>
            <a:xfrm>
              <a:off x="7113157" y="5519725"/>
              <a:ext cx="2220214" cy="455959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600" err="1">
                  <a:solidFill>
                    <a:schemeClr val="dk1">
                      <a:lumMod val="100000"/>
                    </a:schemeClr>
                  </a:solidFill>
                </a:rPr>
                <a:t>mysql</a:t>
              </a:r>
              <a:endParaRPr lang="zh-CN" altLang="en-US" sz="160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E05941D-7CEF-4D8C-BF10-BBFB660A4926}"/>
                </a:ext>
              </a:extLst>
            </p:cNvPr>
            <p:cNvSpPr/>
            <p:nvPr/>
          </p:nvSpPr>
          <p:spPr>
            <a:xfrm>
              <a:off x="7113157" y="5304281"/>
              <a:ext cx="2220214" cy="215444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2400" b="1">
                  <a:solidFill>
                    <a:schemeClr val="accent3"/>
                  </a:solidFill>
                </a:rPr>
                <a:t>数据库</a:t>
              </a:r>
            </a:p>
          </p:txBody>
        </p:sp>
      </p:grpSp>
      <p:grpSp>
        <p:nvGrpSpPr>
          <p:cNvPr id="5" name="Group 6">
            <a:extLst>
              <a:ext uri="{FF2B5EF4-FFF2-40B4-BE49-F238E27FC236}">
                <a16:creationId xmlns:a16="http://schemas.microsoft.com/office/drawing/2014/main" id="{E9C3FEEE-E43F-49F6-A4D7-3751387CA596}"/>
              </a:ext>
            </a:extLst>
          </p:cNvPr>
          <p:cNvGrpSpPr/>
          <p:nvPr/>
        </p:nvGrpSpPr>
        <p:grpSpPr>
          <a:xfrm>
            <a:off x="7133481" y="2838869"/>
            <a:ext cx="1942363" cy="2035313"/>
            <a:chOff x="5350111" y="2144684"/>
            <a:chExt cx="1456772" cy="1526485"/>
          </a:xfrm>
        </p:grpSpPr>
        <p:sp>
          <p:nvSpPr>
            <p:cNvPr id="32" name="Oval 7">
              <a:extLst>
                <a:ext uri="{FF2B5EF4-FFF2-40B4-BE49-F238E27FC236}">
                  <a16:creationId xmlns:a16="http://schemas.microsoft.com/office/drawing/2014/main" id="{DCEE1700-60D8-4AB1-AA29-4FF115C3C9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55187" y="2219473"/>
              <a:ext cx="1451696" cy="14516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Oval 8">
              <a:extLst>
                <a:ext uri="{FF2B5EF4-FFF2-40B4-BE49-F238E27FC236}">
                  <a16:creationId xmlns:a16="http://schemas.microsoft.com/office/drawing/2014/main" id="{456087B2-D9BA-44BE-92BD-DE7DD9290A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50111" y="2144684"/>
              <a:ext cx="1451696" cy="14516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6" name="Group 9">
            <a:extLst>
              <a:ext uri="{FF2B5EF4-FFF2-40B4-BE49-F238E27FC236}">
                <a16:creationId xmlns:a16="http://schemas.microsoft.com/office/drawing/2014/main" id="{4F5B5E4B-A943-43D0-AF29-CD53D47F671E}"/>
              </a:ext>
            </a:extLst>
          </p:cNvPr>
          <p:cNvGrpSpPr/>
          <p:nvPr/>
        </p:nvGrpSpPr>
        <p:grpSpPr>
          <a:xfrm>
            <a:off x="2988581" y="2838869"/>
            <a:ext cx="1935595" cy="2021767"/>
            <a:chOff x="2241436" y="2144684"/>
            <a:chExt cx="1451696" cy="1516325"/>
          </a:xfrm>
        </p:grpSpPr>
        <p:sp>
          <p:nvSpPr>
            <p:cNvPr id="30" name="Oval 10">
              <a:extLst>
                <a:ext uri="{FF2B5EF4-FFF2-40B4-BE49-F238E27FC236}">
                  <a16:creationId xmlns:a16="http://schemas.microsoft.com/office/drawing/2014/main" id="{8259FFB5-7D29-4F41-883E-7D5BC9F875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1436" y="2209313"/>
              <a:ext cx="1451696" cy="14516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732EEAD8-02C3-482B-8897-22CD0FC594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1436" y="2144684"/>
              <a:ext cx="1451696" cy="14516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7" name="Group 12">
            <a:extLst>
              <a:ext uri="{FF2B5EF4-FFF2-40B4-BE49-F238E27FC236}">
                <a16:creationId xmlns:a16="http://schemas.microsoft.com/office/drawing/2014/main" id="{BD7BA0CD-CD84-4E41-907F-61582E321AF8}"/>
              </a:ext>
            </a:extLst>
          </p:cNvPr>
          <p:cNvGrpSpPr/>
          <p:nvPr/>
        </p:nvGrpSpPr>
        <p:grpSpPr>
          <a:xfrm>
            <a:off x="4786895" y="1679049"/>
            <a:ext cx="1935595" cy="2009743"/>
            <a:chOff x="3590171" y="1274819"/>
            <a:chExt cx="1451696" cy="1507307"/>
          </a:xfrm>
        </p:grpSpPr>
        <p:sp>
          <p:nvSpPr>
            <p:cNvPr id="28" name="Oval 13">
              <a:extLst>
                <a:ext uri="{FF2B5EF4-FFF2-40B4-BE49-F238E27FC236}">
                  <a16:creationId xmlns:a16="http://schemas.microsoft.com/office/drawing/2014/main" id="{9EEDD2FC-C992-4135-A29D-E68AFAA913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0171" y="1330430"/>
              <a:ext cx="1451696" cy="145169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Oval 14">
              <a:extLst>
                <a:ext uri="{FF2B5EF4-FFF2-40B4-BE49-F238E27FC236}">
                  <a16:creationId xmlns:a16="http://schemas.microsoft.com/office/drawing/2014/main" id="{A0BB7118-E7B7-473D-9AA5-F58CE89C9E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0171" y="1274819"/>
              <a:ext cx="1451696" cy="1451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" name="Group 15">
            <a:extLst>
              <a:ext uri="{FF2B5EF4-FFF2-40B4-BE49-F238E27FC236}">
                <a16:creationId xmlns:a16="http://schemas.microsoft.com/office/drawing/2014/main" id="{184D4883-4F4F-4D5D-9DEC-72BD3D249999}"/>
              </a:ext>
            </a:extLst>
          </p:cNvPr>
          <p:cNvGrpSpPr/>
          <p:nvPr/>
        </p:nvGrpSpPr>
        <p:grpSpPr>
          <a:xfrm>
            <a:off x="5252073" y="3676091"/>
            <a:ext cx="1935595" cy="2013676"/>
            <a:chOff x="3939055" y="2772601"/>
            <a:chExt cx="1451696" cy="1510257"/>
          </a:xfrm>
        </p:grpSpPr>
        <p:sp>
          <p:nvSpPr>
            <p:cNvPr id="26" name="Oval 16">
              <a:extLst>
                <a:ext uri="{FF2B5EF4-FFF2-40B4-BE49-F238E27FC236}">
                  <a16:creationId xmlns:a16="http://schemas.microsoft.com/office/drawing/2014/main" id="{5C696E31-23BB-4725-AD19-B117D62C73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9055" y="2831162"/>
              <a:ext cx="1451696" cy="145169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Oval 17">
              <a:extLst>
                <a:ext uri="{FF2B5EF4-FFF2-40B4-BE49-F238E27FC236}">
                  <a16:creationId xmlns:a16="http://schemas.microsoft.com/office/drawing/2014/main" id="{BF5CDF9A-4DFF-4563-B66D-F02922AD69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9055" y="2772601"/>
              <a:ext cx="1451696" cy="14516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9" name="Group 1">
            <a:extLst>
              <a:ext uri="{FF2B5EF4-FFF2-40B4-BE49-F238E27FC236}">
                <a16:creationId xmlns:a16="http://schemas.microsoft.com/office/drawing/2014/main" id="{9F8388FB-184F-43CA-B686-010833E67FED}"/>
              </a:ext>
            </a:extLst>
          </p:cNvPr>
          <p:cNvGrpSpPr/>
          <p:nvPr/>
        </p:nvGrpSpPr>
        <p:grpSpPr>
          <a:xfrm>
            <a:off x="2309707" y="1314098"/>
            <a:ext cx="2220214" cy="852378"/>
            <a:chOff x="2309707" y="1314098"/>
            <a:chExt cx="2220214" cy="852378"/>
          </a:xfrm>
        </p:grpSpPr>
        <p:sp>
          <p:nvSpPr>
            <p:cNvPr id="24" name="TextBox 19">
              <a:extLst>
                <a:ext uri="{FF2B5EF4-FFF2-40B4-BE49-F238E27FC236}">
                  <a16:creationId xmlns:a16="http://schemas.microsoft.com/office/drawing/2014/main" id="{AD79A260-DD20-46DA-A274-000163D90551}"/>
                </a:ext>
              </a:extLst>
            </p:cNvPr>
            <p:cNvSpPr txBox="1"/>
            <p:nvPr/>
          </p:nvSpPr>
          <p:spPr>
            <a:xfrm>
              <a:off x="2309707" y="1710517"/>
              <a:ext cx="2220214" cy="455959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r"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600">
                  <a:solidFill>
                    <a:schemeClr val="dk1">
                      <a:lumMod val="100000"/>
                    </a:schemeClr>
                  </a:solidFill>
                </a:rPr>
                <a:t>Vue.js</a:t>
              </a:r>
              <a:endParaRPr lang="zh-CN" altLang="en-US" sz="160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25" name="Rectangle 20">
              <a:extLst>
                <a:ext uri="{FF2B5EF4-FFF2-40B4-BE49-F238E27FC236}">
                  <a16:creationId xmlns:a16="http://schemas.microsoft.com/office/drawing/2014/main" id="{DD099E41-89A6-40A1-A4F2-9FC7EC416EBE}"/>
                </a:ext>
              </a:extLst>
            </p:cNvPr>
            <p:cNvSpPr/>
            <p:nvPr/>
          </p:nvSpPr>
          <p:spPr>
            <a:xfrm>
              <a:off x="2309707" y="1314098"/>
              <a:ext cx="2220214" cy="215444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r"/>
              <a:r>
                <a:rPr lang="zh-CN" altLang="en-US" sz="2400" b="1">
                  <a:solidFill>
                    <a:schemeClr val="accent2"/>
                  </a:solidFill>
                </a:rPr>
                <a:t>前端</a:t>
              </a:r>
            </a:p>
          </p:txBody>
        </p:sp>
      </p:grpSp>
      <p:grpSp>
        <p:nvGrpSpPr>
          <p:cNvPr id="10" name="Group 36">
            <a:extLst>
              <a:ext uri="{FF2B5EF4-FFF2-40B4-BE49-F238E27FC236}">
                <a16:creationId xmlns:a16="http://schemas.microsoft.com/office/drawing/2014/main" id="{660BCFE6-1F83-4302-A727-7D50A7F01EC6}"/>
              </a:ext>
            </a:extLst>
          </p:cNvPr>
          <p:cNvGrpSpPr/>
          <p:nvPr/>
        </p:nvGrpSpPr>
        <p:grpSpPr>
          <a:xfrm>
            <a:off x="9168375" y="3333689"/>
            <a:ext cx="2220214" cy="852378"/>
            <a:chOff x="9168375" y="3333689"/>
            <a:chExt cx="2220214" cy="852378"/>
          </a:xfrm>
        </p:grpSpPr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1386083A-3A35-406D-B08D-116633915239}"/>
                </a:ext>
              </a:extLst>
            </p:cNvPr>
            <p:cNvSpPr txBox="1"/>
            <p:nvPr/>
          </p:nvSpPr>
          <p:spPr>
            <a:xfrm>
              <a:off x="9168375" y="3730108"/>
              <a:ext cx="2220214" cy="455959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normAutofit fontScale="85000" lnSpcReduction="10000"/>
            </a:bodyPr>
            <a:lstStyle/>
            <a:p>
              <a:pPr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600" dirty="0" err="1">
                  <a:solidFill>
                    <a:schemeClr val="dk1">
                      <a:lumMod val="100000"/>
                    </a:schemeClr>
                  </a:solidFill>
                  <a:ea typeface="等线"/>
                </a:rPr>
                <a:t>Tensorflow</a:t>
              </a:r>
              <a:r>
                <a:rPr lang="en-US" altLang="zh-CN" sz="1600" dirty="0">
                  <a:solidFill>
                    <a:schemeClr val="dk1">
                      <a:lumMod val="100000"/>
                    </a:schemeClr>
                  </a:solidFill>
                  <a:ea typeface="等线"/>
                </a:rPr>
                <a:t> + </a:t>
              </a:r>
              <a:r>
                <a:rPr lang="en-US" altLang="zh-CN" sz="1600" dirty="0" err="1">
                  <a:solidFill>
                    <a:schemeClr val="dk1">
                      <a:lumMod val="100000"/>
                    </a:schemeClr>
                  </a:solidFill>
                  <a:ea typeface="等线"/>
                </a:rPr>
                <a:t>keras＋PyEMD</a:t>
              </a:r>
              <a:endParaRPr lang="zh-CN" altLang="en-US" sz="1600" dirty="0" err="1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2A41E0A9-BE30-4BA7-8B4D-35CBE03A861B}"/>
                </a:ext>
              </a:extLst>
            </p:cNvPr>
            <p:cNvSpPr/>
            <p:nvPr/>
          </p:nvSpPr>
          <p:spPr>
            <a:xfrm>
              <a:off x="9168375" y="3333689"/>
              <a:ext cx="2220214" cy="215444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zh-CN" altLang="en-US" sz="2400" b="1">
                  <a:solidFill>
                    <a:schemeClr val="accent4"/>
                  </a:solidFill>
                </a:rPr>
                <a:t>算法</a:t>
              </a:r>
            </a:p>
          </p:txBody>
        </p:sp>
      </p:grpSp>
      <p:grpSp>
        <p:nvGrpSpPr>
          <p:cNvPr id="11" name="Group 35">
            <a:extLst>
              <a:ext uri="{FF2B5EF4-FFF2-40B4-BE49-F238E27FC236}">
                <a16:creationId xmlns:a16="http://schemas.microsoft.com/office/drawing/2014/main" id="{3508ABFB-4717-4866-A69C-A878EC6EA4D7}"/>
              </a:ext>
            </a:extLst>
          </p:cNvPr>
          <p:cNvGrpSpPr/>
          <p:nvPr/>
        </p:nvGrpSpPr>
        <p:grpSpPr>
          <a:xfrm>
            <a:off x="595841" y="3333684"/>
            <a:ext cx="2220214" cy="852378"/>
            <a:chOff x="719666" y="3333684"/>
            <a:chExt cx="2220214" cy="852378"/>
          </a:xfrm>
        </p:grpSpPr>
        <p:sp>
          <p:nvSpPr>
            <p:cNvPr id="20" name="TextBox 25">
              <a:extLst>
                <a:ext uri="{FF2B5EF4-FFF2-40B4-BE49-F238E27FC236}">
                  <a16:creationId xmlns:a16="http://schemas.microsoft.com/office/drawing/2014/main" id="{D0A48B82-7605-4D46-AA0D-BFFCB96A66FD}"/>
                </a:ext>
              </a:extLst>
            </p:cNvPr>
            <p:cNvSpPr txBox="1"/>
            <p:nvPr/>
          </p:nvSpPr>
          <p:spPr>
            <a:xfrm>
              <a:off x="719666" y="3730103"/>
              <a:ext cx="2220214" cy="455959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r"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600">
                  <a:solidFill>
                    <a:schemeClr val="dk1">
                      <a:lumMod val="100000"/>
                    </a:schemeClr>
                  </a:solidFill>
                </a:rPr>
                <a:t>Python + Flask</a:t>
              </a:r>
              <a:endParaRPr lang="zh-CN" altLang="en-US" sz="160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21" name="Rectangle 26">
              <a:extLst>
                <a:ext uri="{FF2B5EF4-FFF2-40B4-BE49-F238E27FC236}">
                  <a16:creationId xmlns:a16="http://schemas.microsoft.com/office/drawing/2014/main" id="{BC81AF02-4242-4DE1-BAA8-13BDD90445A0}"/>
                </a:ext>
              </a:extLst>
            </p:cNvPr>
            <p:cNvSpPr/>
            <p:nvPr/>
          </p:nvSpPr>
          <p:spPr>
            <a:xfrm>
              <a:off x="719666" y="3333684"/>
              <a:ext cx="2220214" cy="215444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r"/>
              <a:r>
                <a:rPr lang="zh-CN" altLang="en-US" sz="2400" b="1">
                  <a:solidFill>
                    <a:schemeClr val="accent1"/>
                  </a:solidFill>
                </a:rPr>
                <a:t>后端</a:t>
              </a:r>
            </a:p>
          </p:txBody>
        </p:sp>
      </p:grpSp>
      <p:sp>
        <p:nvSpPr>
          <p:cNvPr id="12" name="Arc 27">
            <a:extLst>
              <a:ext uri="{FF2B5EF4-FFF2-40B4-BE49-F238E27FC236}">
                <a16:creationId xmlns:a16="http://schemas.microsoft.com/office/drawing/2014/main" id="{CE3D42EE-E628-4460-A6B9-37C59E8D8054}"/>
              </a:ext>
            </a:extLst>
          </p:cNvPr>
          <p:cNvSpPr/>
          <p:nvPr/>
        </p:nvSpPr>
        <p:spPr>
          <a:xfrm rot="18536433">
            <a:off x="2827171" y="2542809"/>
            <a:ext cx="2181771" cy="2181771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Arc 28">
            <a:extLst>
              <a:ext uri="{FF2B5EF4-FFF2-40B4-BE49-F238E27FC236}">
                <a16:creationId xmlns:a16="http://schemas.microsoft.com/office/drawing/2014/main" id="{45A057C2-6EE0-4EBC-B234-CEA8969E0533}"/>
              </a:ext>
            </a:extLst>
          </p:cNvPr>
          <p:cNvSpPr/>
          <p:nvPr/>
        </p:nvSpPr>
        <p:spPr>
          <a:xfrm rot="2537090">
            <a:off x="4855745" y="1594200"/>
            <a:ext cx="2181771" cy="2181771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4" name="Arc 29">
            <a:extLst>
              <a:ext uri="{FF2B5EF4-FFF2-40B4-BE49-F238E27FC236}">
                <a16:creationId xmlns:a16="http://schemas.microsoft.com/office/drawing/2014/main" id="{AD571A09-F3A1-4774-B860-C4630A2ADDF4}"/>
              </a:ext>
            </a:extLst>
          </p:cNvPr>
          <p:cNvSpPr/>
          <p:nvPr/>
        </p:nvSpPr>
        <p:spPr>
          <a:xfrm rot="16951463" flipH="1">
            <a:off x="4980351" y="3720045"/>
            <a:ext cx="2181771" cy="2181771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5" name="Arc 30">
            <a:extLst>
              <a:ext uri="{FF2B5EF4-FFF2-40B4-BE49-F238E27FC236}">
                <a16:creationId xmlns:a16="http://schemas.microsoft.com/office/drawing/2014/main" id="{E4E33F8E-A11F-4D5B-95FB-2A80799E1CDE}"/>
              </a:ext>
            </a:extLst>
          </p:cNvPr>
          <p:cNvSpPr/>
          <p:nvPr/>
        </p:nvSpPr>
        <p:spPr>
          <a:xfrm rot="12440065" flipH="1">
            <a:off x="7036613" y="2987236"/>
            <a:ext cx="2181771" cy="2181771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6" name="Freeform: Shape 31">
            <a:extLst>
              <a:ext uri="{FF2B5EF4-FFF2-40B4-BE49-F238E27FC236}">
                <a16:creationId xmlns:a16="http://schemas.microsoft.com/office/drawing/2014/main" id="{7E7F835D-20EB-4723-968F-5B01B92AA248}"/>
              </a:ext>
            </a:extLst>
          </p:cNvPr>
          <p:cNvSpPr>
            <a:spLocks/>
          </p:cNvSpPr>
          <p:nvPr/>
        </p:nvSpPr>
        <p:spPr bwMode="auto">
          <a:xfrm>
            <a:off x="3576129" y="3549495"/>
            <a:ext cx="760499" cy="589876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" name="Freeform: Shape 32">
            <a:extLst>
              <a:ext uri="{FF2B5EF4-FFF2-40B4-BE49-F238E27FC236}">
                <a16:creationId xmlns:a16="http://schemas.microsoft.com/office/drawing/2014/main" id="{96674010-7465-4B91-9AA6-2DC3738BCC4D}"/>
              </a:ext>
            </a:extLst>
          </p:cNvPr>
          <p:cNvSpPr>
            <a:spLocks/>
          </p:cNvSpPr>
          <p:nvPr/>
        </p:nvSpPr>
        <p:spPr bwMode="auto">
          <a:xfrm>
            <a:off x="5450180" y="2283363"/>
            <a:ext cx="609024" cy="655224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" name="Freeform: Shape 33">
            <a:extLst>
              <a:ext uri="{FF2B5EF4-FFF2-40B4-BE49-F238E27FC236}">
                <a16:creationId xmlns:a16="http://schemas.microsoft.com/office/drawing/2014/main" id="{67C2A90B-0DDF-47E8-A12A-402FAC412B84}"/>
              </a:ext>
            </a:extLst>
          </p:cNvPr>
          <p:cNvSpPr>
            <a:spLocks/>
          </p:cNvSpPr>
          <p:nvPr/>
        </p:nvSpPr>
        <p:spPr bwMode="auto">
          <a:xfrm>
            <a:off x="5938097" y="4396886"/>
            <a:ext cx="563547" cy="572085"/>
          </a:xfrm>
          <a:custGeom>
            <a:avLst/>
            <a:gdLst/>
            <a:ahLst/>
            <a:cxnLst>
              <a:cxn ang="0">
                <a:pos x="61" y="49"/>
              </a:cxn>
              <a:cxn ang="0">
                <a:pos x="49" y="62"/>
              </a:cxn>
              <a:cxn ang="0">
                <a:pos x="36" y="49"/>
              </a:cxn>
              <a:cxn ang="0">
                <a:pos x="36" y="48"/>
              </a:cxn>
              <a:cxn ang="0">
                <a:pos x="21" y="41"/>
              </a:cxn>
              <a:cxn ang="0">
                <a:pos x="13" y="44"/>
              </a:cxn>
              <a:cxn ang="0">
                <a:pos x="0" y="31"/>
              </a:cxn>
              <a:cxn ang="0">
                <a:pos x="13" y="18"/>
              </a:cxn>
              <a:cxn ang="0">
                <a:pos x="21" y="22"/>
              </a:cxn>
              <a:cxn ang="0">
                <a:pos x="36" y="15"/>
              </a:cxn>
              <a:cxn ang="0">
                <a:pos x="36" y="13"/>
              </a:cxn>
              <a:cxn ang="0">
                <a:pos x="49" y="0"/>
              </a:cxn>
              <a:cxn ang="0">
                <a:pos x="61" y="13"/>
              </a:cxn>
              <a:cxn ang="0">
                <a:pos x="49" y="26"/>
              </a:cxn>
              <a:cxn ang="0">
                <a:pos x="40" y="23"/>
              </a:cxn>
              <a:cxn ang="0">
                <a:pos x="25" y="30"/>
              </a:cxn>
              <a:cxn ang="0">
                <a:pos x="25" y="31"/>
              </a:cxn>
              <a:cxn ang="0">
                <a:pos x="25" y="33"/>
              </a:cxn>
              <a:cxn ang="0">
                <a:pos x="40" y="40"/>
              </a:cxn>
              <a:cxn ang="0">
                <a:pos x="49" y="36"/>
              </a:cxn>
              <a:cxn ang="0">
                <a:pos x="61" y="49"/>
              </a:cxn>
            </a:cxnLst>
            <a:rect l="0" t="0" r="r" b="b"/>
            <a:pathLst>
              <a:path w="61" h="62">
                <a:moveTo>
                  <a:pt x="61" y="49"/>
                </a:moveTo>
                <a:cubicBezTo>
                  <a:pt x="61" y="56"/>
                  <a:pt x="56" y="62"/>
                  <a:pt x="49" y="62"/>
                </a:cubicBezTo>
                <a:cubicBezTo>
                  <a:pt x="41" y="62"/>
                  <a:pt x="36" y="56"/>
                  <a:pt x="36" y="49"/>
                </a:cubicBezTo>
                <a:cubicBezTo>
                  <a:pt x="36" y="49"/>
                  <a:pt x="36" y="48"/>
                  <a:pt x="36" y="48"/>
                </a:cubicBezTo>
                <a:cubicBezTo>
                  <a:pt x="21" y="41"/>
                  <a:pt x="21" y="41"/>
                  <a:pt x="21" y="41"/>
                </a:cubicBezTo>
                <a:cubicBezTo>
                  <a:pt x="19" y="43"/>
                  <a:pt x="16" y="44"/>
                  <a:pt x="13" y="44"/>
                </a:cubicBezTo>
                <a:cubicBezTo>
                  <a:pt x="6" y="44"/>
                  <a:pt x="0" y="38"/>
                  <a:pt x="0" y="31"/>
                </a:cubicBezTo>
                <a:cubicBezTo>
                  <a:pt x="0" y="24"/>
                  <a:pt x="6" y="18"/>
                  <a:pt x="13" y="18"/>
                </a:cubicBezTo>
                <a:cubicBezTo>
                  <a:pt x="16" y="18"/>
                  <a:pt x="19" y="20"/>
                  <a:pt x="21" y="22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4"/>
                  <a:pt x="36" y="14"/>
                  <a:pt x="36" y="13"/>
                </a:cubicBezTo>
                <a:cubicBezTo>
                  <a:pt x="36" y="6"/>
                  <a:pt x="41" y="0"/>
                  <a:pt x="49" y="0"/>
                </a:cubicBezTo>
                <a:cubicBezTo>
                  <a:pt x="56" y="0"/>
                  <a:pt x="61" y="6"/>
                  <a:pt x="61" y="13"/>
                </a:cubicBezTo>
                <a:cubicBezTo>
                  <a:pt x="61" y="20"/>
                  <a:pt x="56" y="26"/>
                  <a:pt x="49" y="26"/>
                </a:cubicBezTo>
                <a:cubicBezTo>
                  <a:pt x="45" y="26"/>
                  <a:pt x="42" y="25"/>
                  <a:pt x="40" y="23"/>
                </a:cubicBezTo>
                <a:cubicBezTo>
                  <a:pt x="25" y="30"/>
                  <a:pt x="25" y="30"/>
                  <a:pt x="25" y="30"/>
                </a:cubicBezTo>
                <a:cubicBezTo>
                  <a:pt x="25" y="30"/>
                  <a:pt x="25" y="31"/>
                  <a:pt x="25" y="31"/>
                </a:cubicBezTo>
                <a:cubicBezTo>
                  <a:pt x="25" y="32"/>
                  <a:pt x="25" y="32"/>
                  <a:pt x="25" y="33"/>
                </a:cubicBezTo>
                <a:cubicBezTo>
                  <a:pt x="40" y="40"/>
                  <a:pt x="40" y="40"/>
                  <a:pt x="40" y="40"/>
                </a:cubicBezTo>
                <a:cubicBezTo>
                  <a:pt x="42" y="38"/>
                  <a:pt x="45" y="36"/>
                  <a:pt x="49" y="36"/>
                </a:cubicBezTo>
                <a:cubicBezTo>
                  <a:pt x="56" y="36"/>
                  <a:pt x="61" y="42"/>
                  <a:pt x="61" y="4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Freeform: Shape 34">
            <a:extLst>
              <a:ext uri="{FF2B5EF4-FFF2-40B4-BE49-F238E27FC236}">
                <a16:creationId xmlns:a16="http://schemas.microsoft.com/office/drawing/2014/main" id="{67B3B05E-465D-4CFE-A7D3-36042A10AED4}"/>
              </a:ext>
            </a:extLst>
          </p:cNvPr>
          <p:cNvSpPr>
            <a:spLocks/>
          </p:cNvSpPr>
          <p:nvPr/>
        </p:nvSpPr>
        <p:spPr bwMode="auto">
          <a:xfrm>
            <a:off x="7799291" y="3485099"/>
            <a:ext cx="610744" cy="602203"/>
          </a:xfrm>
          <a:custGeom>
            <a:avLst/>
            <a:gdLst/>
            <a:ahLst/>
            <a:cxnLst>
              <a:cxn ang="0">
                <a:pos x="62" y="56"/>
              </a:cxn>
              <a:cxn ang="0">
                <a:pos x="56" y="62"/>
              </a:cxn>
              <a:cxn ang="0">
                <a:pos x="48" y="65"/>
              </a:cxn>
              <a:cxn ang="0">
                <a:pos x="40" y="62"/>
              </a:cxn>
              <a:cxn ang="0">
                <a:pos x="32" y="54"/>
              </a:cxn>
              <a:cxn ang="0">
                <a:pos x="28" y="46"/>
              </a:cxn>
              <a:cxn ang="0">
                <a:pos x="32" y="37"/>
              </a:cxn>
              <a:cxn ang="0">
                <a:pos x="28" y="34"/>
              </a:cxn>
              <a:cxn ang="0">
                <a:pos x="20" y="37"/>
              </a:cxn>
              <a:cxn ang="0">
                <a:pos x="12" y="34"/>
              </a:cxn>
              <a:cxn ang="0">
                <a:pos x="3" y="25"/>
              </a:cxn>
              <a:cxn ang="0">
                <a:pos x="0" y="17"/>
              </a:cxn>
              <a:cxn ang="0">
                <a:pos x="4" y="9"/>
              </a:cxn>
              <a:cxn ang="0">
                <a:pos x="9" y="3"/>
              </a:cxn>
              <a:cxn ang="0">
                <a:pos x="18" y="0"/>
              </a:cxn>
              <a:cxn ang="0">
                <a:pos x="26" y="3"/>
              </a:cxn>
              <a:cxn ang="0">
                <a:pos x="34" y="12"/>
              </a:cxn>
              <a:cxn ang="0">
                <a:pos x="37" y="20"/>
              </a:cxn>
              <a:cxn ang="0">
                <a:pos x="34" y="28"/>
              </a:cxn>
              <a:cxn ang="0">
                <a:pos x="37" y="32"/>
              </a:cxn>
              <a:cxn ang="0">
                <a:pos x="46" y="28"/>
              </a:cxn>
              <a:cxn ang="0">
                <a:pos x="54" y="32"/>
              </a:cxn>
              <a:cxn ang="0">
                <a:pos x="62" y="40"/>
              </a:cxn>
              <a:cxn ang="0">
                <a:pos x="66" y="48"/>
              </a:cxn>
              <a:cxn ang="0">
                <a:pos x="62" y="56"/>
              </a:cxn>
              <a:cxn ang="0">
                <a:pos x="29" y="17"/>
              </a:cxn>
              <a:cxn ang="0">
                <a:pos x="20" y="9"/>
              </a:cxn>
              <a:cxn ang="0">
                <a:pos x="18" y="8"/>
              </a:cxn>
              <a:cxn ang="0">
                <a:pos x="15" y="9"/>
              </a:cxn>
              <a:cxn ang="0">
                <a:pos x="9" y="15"/>
              </a:cxn>
              <a:cxn ang="0">
                <a:pos x="8" y="17"/>
              </a:cxn>
              <a:cxn ang="0">
                <a:pos x="9" y="20"/>
              </a:cxn>
              <a:cxn ang="0">
                <a:pos x="17" y="28"/>
              </a:cxn>
              <a:cxn ang="0">
                <a:pos x="20" y="29"/>
              </a:cxn>
              <a:cxn ang="0">
                <a:pos x="23" y="28"/>
              </a:cxn>
              <a:cxn ang="0">
                <a:pos x="20" y="24"/>
              </a:cxn>
              <a:cxn ang="0">
                <a:pos x="24" y="20"/>
              </a:cxn>
              <a:cxn ang="0">
                <a:pos x="28" y="23"/>
              </a:cxn>
              <a:cxn ang="0">
                <a:pos x="30" y="20"/>
              </a:cxn>
              <a:cxn ang="0">
                <a:pos x="29" y="17"/>
              </a:cxn>
              <a:cxn ang="0">
                <a:pos x="57" y="45"/>
              </a:cxn>
              <a:cxn ang="0">
                <a:pos x="48" y="37"/>
              </a:cxn>
              <a:cxn ang="0">
                <a:pos x="46" y="36"/>
              </a:cxn>
              <a:cxn ang="0">
                <a:pos x="43" y="37"/>
              </a:cxn>
              <a:cxn ang="0">
                <a:pos x="46" y="42"/>
              </a:cxn>
              <a:cxn ang="0">
                <a:pos x="42" y="46"/>
              </a:cxn>
              <a:cxn ang="0">
                <a:pos x="37" y="43"/>
              </a:cxn>
              <a:cxn ang="0">
                <a:pos x="36" y="46"/>
              </a:cxn>
              <a:cxn ang="0">
                <a:pos x="37" y="48"/>
              </a:cxn>
              <a:cxn ang="0">
                <a:pos x="45" y="57"/>
              </a:cxn>
              <a:cxn ang="0">
                <a:pos x="48" y="58"/>
              </a:cxn>
              <a:cxn ang="0">
                <a:pos x="51" y="57"/>
              </a:cxn>
              <a:cxn ang="0">
                <a:pos x="57" y="51"/>
              </a:cxn>
              <a:cxn ang="0">
                <a:pos x="58" y="48"/>
              </a:cxn>
              <a:cxn ang="0">
                <a:pos x="57" y="45"/>
              </a:cxn>
            </a:cxnLst>
            <a:rect l="0" t="0" r="r" b="b"/>
            <a:pathLst>
              <a:path w="66" h="65">
                <a:moveTo>
                  <a:pt x="62" y="56"/>
                </a:moveTo>
                <a:cubicBezTo>
                  <a:pt x="56" y="62"/>
                  <a:pt x="56" y="62"/>
                  <a:pt x="56" y="62"/>
                </a:cubicBezTo>
                <a:cubicBezTo>
                  <a:pt x="54" y="64"/>
                  <a:pt x="51" y="65"/>
                  <a:pt x="48" y="65"/>
                </a:cubicBezTo>
                <a:cubicBezTo>
                  <a:pt x="45" y="65"/>
                  <a:pt x="42" y="64"/>
                  <a:pt x="40" y="62"/>
                </a:cubicBezTo>
                <a:cubicBezTo>
                  <a:pt x="32" y="54"/>
                  <a:pt x="32" y="54"/>
                  <a:pt x="32" y="54"/>
                </a:cubicBezTo>
                <a:cubicBezTo>
                  <a:pt x="30" y="52"/>
                  <a:pt x="28" y="49"/>
                  <a:pt x="28" y="46"/>
                </a:cubicBezTo>
                <a:cubicBezTo>
                  <a:pt x="28" y="42"/>
                  <a:pt x="30" y="39"/>
                  <a:pt x="32" y="37"/>
                </a:cubicBezTo>
                <a:cubicBezTo>
                  <a:pt x="28" y="34"/>
                  <a:pt x="28" y="34"/>
                  <a:pt x="28" y="34"/>
                </a:cubicBezTo>
                <a:cubicBezTo>
                  <a:pt x="26" y="36"/>
                  <a:pt x="23" y="37"/>
                  <a:pt x="20" y="37"/>
                </a:cubicBezTo>
                <a:cubicBezTo>
                  <a:pt x="17" y="37"/>
                  <a:pt x="14" y="36"/>
                  <a:pt x="12" y="34"/>
                </a:cubicBezTo>
                <a:cubicBezTo>
                  <a:pt x="3" y="25"/>
                  <a:pt x="3" y="25"/>
                  <a:pt x="3" y="25"/>
                </a:cubicBezTo>
                <a:cubicBezTo>
                  <a:pt x="1" y="23"/>
                  <a:pt x="0" y="20"/>
                  <a:pt x="0" y="17"/>
                </a:cubicBezTo>
                <a:cubicBezTo>
                  <a:pt x="0" y="14"/>
                  <a:pt x="1" y="11"/>
                  <a:pt x="4" y="9"/>
                </a:cubicBezTo>
                <a:cubicBezTo>
                  <a:pt x="9" y="3"/>
                  <a:pt x="9" y="3"/>
                  <a:pt x="9" y="3"/>
                </a:cubicBezTo>
                <a:cubicBezTo>
                  <a:pt x="12" y="1"/>
                  <a:pt x="15" y="0"/>
                  <a:pt x="18" y="0"/>
                </a:cubicBezTo>
                <a:cubicBezTo>
                  <a:pt x="21" y="0"/>
                  <a:pt x="24" y="1"/>
                  <a:pt x="26" y="3"/>
                </a:cubicBezTo>
                <a:cubicBezTo>
                  <a:pt x="34" y="12"/>
                  <a:pt x="34" y="12"/>
                  <a:pt x="34" y="12"/>
                </a:cubicBezTo>
                <a:cubicBezTo>
                  <a:pt x="36" y="14"/>
                  <a:pt x="37" y="17"/>
                  <a:pt x="37" y="20"/>
                </a:cubicBezTo>
                <a:cubicBezTo>
                  <a:pt x="37" y="23"/>
                  <a:pt x="36" y="26"/>
                  <a:pt x="34" y="28"/>
                </a:cubicBezTo>
                <a:cubicBezTo>
                  <a:pt x="37" y="32"/>
                  <a:pt x="37" y="32"/>
                  <a:pt x="37" y="32"/>
                </a:cubicBezTo>
                <a:cubicBezTo>
                  <a:pt x="40" y="30"/>
                  <a:pt x="43" y="28"/>
                  <a:pt x="46" y="28"/>
                </a:cubicBezTo>
                <a:cubicBezTo>
                  <a:pt x="49" y="28"/>
                  <a:pt x="52" y="29"/>
                  <a:pt x="54" y="32"/>
                </a:cubicBezTo>
                <a:cubicBezTo>
                  <a:pt x="62" y="40"/>
                  <a:pt x="62" y="40"/>
                  <a:pt x="62" y="40"/>
                </a:cubicBezTo>
                <a:cubicBezTo>
                  <a:pt x="64" y="42"/>
                  <a:pt x="66" y="45"/>
                  <a:pt x="66" y="48"/>
                </a:cubicBezTo>
                <a:cubicBezTo>
                  <a:pt x="66" y="51"/>
                  <a:pt x="64" y="54"/>
                  <a:pt x="62" y="56"/>
                </a:cubicBezTo>
                <a:close/>
                <a:moveTo>
                  <a:pt x="29" y="17"/>
                </a:moveTo>
                <a:cubicBezTo>
                  <a:pt x="20" y="9"/>
                  <a:pt x="20" y="9"/>
                  <a:pt x="20" y="9"/>
                </a:cubicBezTo>
                <a:cubicBezTo>
                  <a:pt x="20" y="8"/>
                  <a:pt x="19" y="8"/>
                  <a:pt x="18" y="8"/>
                </a:cubicBezTo>
                <a:cubicBezTo>
                  <a:pt x="17" y="8"/>
                  <a:pt x="16" y="8"/>
                  <a:pt x="15" y="9"/>
                </a:cubicBezTo>
                <a:cubicBezTo>
                  <a:pt x="9" y="15"/>
                  <a:pt x="9" y="15"/>
                  <a:pt x="9" y="15"/>
                </a:cubicBezTo>
                <a:cubicBezTo>
                  <a:pt x="8" y="15"/>
                  <a:pt x="8" y="16"/>
                  <a:pt x="8" y="17"/>
                </a:cubicBezTo>
                <a:cubicBezTo>
                  <a:pt x="8" y="18"/>
                  <a:pt x="8" y="19"/>
                  <a:pt x="9" y="20"/>
                </a:cubicBezTo>
                <a:cubicBezTo>
                  <a:pt x="17" y="28"/>
                  <a:pt x="17" y="28"/>
                  <a:pt x="17" y="28"/>
                </a:cubicBezTo>
                <a:cubicBezTo>
                  <a:pt x="18" y="29"/>
                  <a:pt x="19" y="29"/>
                  <a:pt x="20" y="29"/>
                </a:cubicBezTo>
                <a:cubicBezTo>
                  <a:pt x="21" y="29"/>
                  <a:pt x="22" y="29"/>
                  <a:pt x="23" y="28"/>
                </a:cubicBezTo>
                <a:cubicBezTo>
                  <a:pt x="22" y="27"/>
                  <a:pt x="20" y="26"/>
                  <a:pt x="20" y="24"/>
                </a:cubicBezTo>
                <a:cubicBezTo>
                  <a:pt x="20" y="22"/>
                  <a:pt x="22" y="20"/>
                  <a:pt x="24" y="20"/>
                </a:cubicBezTo>
                <a:cubicBezTo>
                  <a:pt x="26" y="20"/>
                  <a:pt x="27" y="21"/>
                  <a:pt x="28" y="23"/>
                </a:cubicBezTo>
                <a:cubicBezTo>
                  <a:pt x="29" y="22"/>
                  <a:pt x="30" y="21"/>
                  <a:pt x="30" y="20"/>
                </a:cubicBezTo>
                <a:cubicBezTo>
                  <a:pt x="30" y="19"/>
                  <a:pt x="29" y="18"/>
                  <a:pt x="29" y="17"/>
                </a:cubicBezTo>
                <a:close/>
                <a:moveTo>
                  <a:pt x="57" y="45"/>
                </a:moveTo>
                <a:cubicBezTo>
                  <a:pt x="48" y="37"/>
                  <a:pt x="48" y="37"/>
                  <a:pt x="48" y="37"/>
                </a:cubicBezTo>
                <a:cubicBezTo>
                  <a:pt x="48" y="36"/>
                  <a:pt x="47" y="36"/>
                  <a:pt x="46" y="36"/>
                </a:cubicBezTo>
                <a:cubicBezTo>
                  <a:pt x="45" y="36"/>
                  <a:pt x="44" y="36"/>
                  <a:pt x="43" y="37"/>
                </a:cubicBezTo>
                <a:cubicBezTo>
                  <a:pt x="44" y="39"/>
                  <a:pt x="46" y="40"/>
                  <a:pt x="46" y="42"/>
                </a:cubicBezTo>
                <a:cubicBezTo>
                  <a:pt x="46" y="44"/>
                  <a:pt x="44" y="46"/>
                  <a:pt x="42" y="46"/>
                </a:cubicBezTo>
                <a:cubicBezTo>
                  <a:pt x="40" y="46"/>
                  <a:pt x="39" y="44"/>
                  <a:pt x="37" y="43"/>
                </a:cubicBezTo>
                <a:cubicBezTo>
                  <a:pt x="37" y="43"/>
                  <a:pt x="36" y="44"/>
                  <a:pt x="36" y="46"/>
                </a:cubicBezTo>
                <a:cubicBezTo>
                  <a:pt x="36" y="47"/>
                  <a:pt x="36" y="48"/>
                  <a:pt x="37" y="48"/>
                </a:cubicBezTo>
                <a:cubicBezTo>
                  <a:pt x="45" y="57"/>
                  <a:pt x="45" y="57"/>
                  <a:pt x="45" y="57"/>
                </a:cubicBezTo>
                <a:cubicBezTo>
                  <a:pt x="46" y="57"/>
                  <a:pt x="47" y="58"/>
                  <a:pt x="48" y="58"/>
                </a:cubicBezTo>
                <a:cubicBezTo>
                  <a:pt x="49" y="58"/>
                  <a:pt x="50" y="57"/>
                  <a:pt x="51" y="57"/>
                </a:cubicBezTo>
                <a:cubicBezTo>
                  <a:pt x="57" y="51"/>
                  <a:pt x="57" y="51"/>
                  <a:pt x="57" y="51"/>
                </a:cubicBezTo>
                <a:cubicBezTo>
                  <a:pt x="58" y="50"/>
                  <a:pt x="58" y="49"/>
                  <a:pt x="58" y="48"/>
                </a:cubicBezTo>
                <a:cubicBezTo>
                  <a:pt x="58" y="47"/>
                  <a:pt x="58" y="46"/>
                  <a:pt x="57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文本框 35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/>
              <a:t>前后端架构</a:t>
            </a:r>
          </a:p>
        </p:txBody>
      </p:sp>
    </p:spTree>
    <p:extLst>
      <p:ext uri="{BB962C8B-B14F-4D97-AF65-F5344CB8AC3E}">
        <p14:creationId xmlns:p14="http://schemas.microsoft.com/office/powerpoint/2010/main" val="1709499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1B7D0"/>
      </a:accent1>
      <a:accent2>
        <a:srgbClr val="0187AC"/>
      </a:accent2>
      <a:accent3>
        <a:srgbClr val="1AA4BE"/>
      </a:accent3>
      <a:accent4>
        <a:srgbClr val="52C3CB"/>
      </a:accent4>
      <a:accent5>
        <a:srgbClr val="42BDC6"/>
      </a:accent5>
      <a:accent6>
        <a:srgbClr val="168EA6"/>
      </a:accent6>
      <a:hlink>
        <a:srgbClr val="41B7D0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665</Words>
  <Application>Microsoft Office PowerPoint</Application>
  <PresentationFormat>宽屏</PresentationFormat>
  <Paragraphs>204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等线</vt:lpstr>
      <vt:lpstr>等线 Light</vt:lpstr>
      <vt:lpstr>方正粗黑宋简体</vt:lpstr>
      <vt:lpstr>微软雅黑</vt:lpstr>
      <vt:lpstr>造字工房朗倩（非商用）常规体</vt:lpstr>
      <vt:lpstr>Agency FB</vt:lpstr>
      <vt:lpstr>Arial</vt:lpstr>
      <vt:lpstr>Calibri</vt:lpstr>
      <vt:lpstr>Segoe UI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通用商务PPT模板</dc:title>
  <dc:creator>第一PPT</dc:creator>
  <cp:keywords>www.1ppt.com</cp:keywords>
  <dc:description>www.1ppt.com</dc:description>
  <cp:lastModifiedBy>Zhang Pu</cp:lastModifiedBy>
  <cp:revision>142</cp:revision>
  <dcterms:created xsi:type="dcterms:W3CDTF">2017-04-19T01:52:51Z</dcterms:created>
  <dcterms:modified xsi:type="dcterms:W3CDTF">2020-07-13T00:22:29Z</dcterms:modified>
</cp:coreProperties>
</file>