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8" r:id="rId3"/>
    <p:sldId id="267" r:id="rId4"/>
    <p:sldId id="261" r:id="rId5"/>
    <p:sldId id="263" r:id="rId6"/>
    <p:sldId id="264" r:id="rId7"/>
    <p:sldId id="259" r:id="rId8"/>
    <p:sldId id="260" r:id="rId9"/>
    <p:sldId id="265" r:id="rId10"/>
    <p:sldId id="266" r:id="rId11"/>
    <p:sldId id="272" r:id="rId12"/>
    <p:sldId id="269" r:id="rId13"/>
    <p:sldId id="271" r:id="rId14"/>
    <p:sldId id="275" r:id="rId15"/>
    <p:sldId id="274" r:id="rId16"/>
    <p:sldId id="282" r:id="rId17"/>
    <p:sldId id="276" r:id="rId18"/>
    <p:sldId id="278" r:id="rId19"/>
    <p:sldId id="279" r:id="rId20"/>
    <p:sldId id="280" r:id="rId21"/>
    <p:sldId id="281" r:id="rId22"/>
    <p:sldId id="283" r:id="rId23"/>
    <p:sldId id="286" r:id="rId24"/>
    <p:sldId id="287" r:id="rId25"/>
    <p:sldId id="288" r:id="rId26"/>
    <p:sldId id="290" r:id="rId27"/>
    <p:sldId id="29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5" r:id="rId38"/>
    <p:sldId id="304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0" r:id="rId53"/>
    <p:sldId id="321" r:id="rId54"/>
    <p:sldId id="325" r:id="rId55"/>
    <p:sldId id="323" r:id="rId56"/>
    <p:sldId id="327" r:id="rId57"/>
    <p:sldId id="332" r:id="rId58"/>
    <p:sldId id="329" r:id="rId59"/>
    <p:sldId id="331" r:id="rId60"/>
    <p:sldId id="330" r:id="rId61"/>
    <p:sldId id="333" r:id="rId62"/>
    <p:sldId id="335" r:id="rId63"/>
    <p:sldId id="337" r:id="rId64"/>
    <p:sldId id="338" r:id="rId65"/>
    <p:sldId id="339" r:id="rId66"/>
    <p:sldId id="340" r:id="rId67"/>
    <p:sldId id="341" r:id="rId68"/>
  </p:sldIdLst>
  <p:sldSz cx="288004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0" autoAdjust="0"/>
    <p:restoredTop sz="94270" autoAdjust="0"/>
  </p:normalViewPr>
  <p:slideViewPr>
    <p:cSldViewPr snapToGrid="0">
      <p:cViewPr varScale="1">
        <p:scale>
          <a:sx n="31" d="100"/>
          <a:sy n="31" d="100"/>
        </p:scale>
        <p:origin x="7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76B5-525A-46C3-BCF7-58BE9812D157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18F8-7063-4DF5-887D-C033C05FB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5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18F8-7063-4DF5-887D-C033C05FB0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1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651323"/>
            <a:ext cx="21600319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508981"/>
            <a:ext cx="21600319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9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862524"/>
            <a:ext cx="6210092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862524"/>
            <a:ext cx="18270270" cy="137291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0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038862"/>
            <a:ext cx="24840367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0841545"/>
            <a:ext cx="24840367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62524"/>
            <a:ext cx="24840367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971359"/>
            <a:ext cx="12183929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917660"/>
            <a:ext cx="12183929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971359"/>
            <a:ext cx="12243932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917660"/>
            <a:ext cx="12243932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332564"/>
            <a:ext cx="14580215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9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332564"/>
            <a:ext cx="14580215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1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862524"/>
            <a:ext cx="2484036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312617"/>
            <a:ext cx="2484036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D207-692C-49CC-BBCB-F6676510BE15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015407"/>
            <a:ext cx="97201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5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C36104E-2643-41AA-9A48-CA3F6C465400}"/>
              </a:ext>
            </a:extLst>
          </p:cNvPr>
          <p:cNvSpPr/>
          <p:nvPr/>
        </p:nvSpPr>
        <p:spPr>
          <a:xfrm>
            <a:off x="3873610" y="3221566"/>
            <a:ext cx="2383040" cy="238304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B18380A-9EB0-441E-9BD8-C6C359C514CF}"/>
              </a:ext>
            </a:extLst>
          </p:cNvPr>
          <p:cNvSpPr/>
          <p:nvPr/>
        </p:nvSpPr>
        <p:spPr>
          <a:xfrm>
            <a:off x="5387456" y="5535794"/>
            <a:ext cx="898166" cy="8112474"/>
          </a:xfrm>
          <a:custGeom>
            <a:avLst/>
            <a:gdLst>
              <a:gd name="connsiteX0" fmla="*/ 0 w 1049866"/>
              <a:gd name="connsiteY0" fmla="*/ 0 h 9482667"/>
              <a:gd name="connsiteX1" fmla="*/ 203200 w 1049866"/>
              <a:gd name="connsiteY1" fmla="*/ 1557867 h 9482667"/>
              <a:gd name="connsiteX2" fmla="*/ 575733 w 1049866"/>
              <a:gd name="connsiteY2" fmla="*/ 2540000 h 9482667"/>
              <a:gd name="connsiteX3" fmla="*/ 812800 w 1049866"/>
              <a:gd name="connsiteY3" fmla="*/ 3860800 h 9482667"/>
              <a:gd name="connsiteX4" fmla="*/ 575733 w 1049866"/>
              <a:gd name="connsiteY4" fmla="*/ 5689600 h 9482667"/>
              <a:gd name="connsiteX5" fmla="*/ 609600 w 1049866"/>
              <a:gd name="connsiteY5" fmla="*/ 7924800 h 9482667"/>
              <a:gd name="connsiteX6" fmla="*/ 1049866 w 1049866"/>
              <a:gd name="connsiteY6" fmla="*/ 9482667 h 948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9866" h="9482667">
                <a:moveTo>
                  <a:pt x="0" y="0"/>
                </a:moveTo>
                <a:cubicBezTo>
                  <a:pt x="53622" y="567267"/>
                  <a:pt x="107245" y="1134534"/>
                  <a:pt x="203200" y="1557867"/>
                </a:cubicBezTo>
                <a:cubicBezTo>
                  <a:pt x="299155" y="1981200"/>
                  <a:pt x="474133" y="2156178"/>
                  <a:pt x="575733" y="2540000"/>
                </a:cubicBezTo>
                <a:cubicBezTo>
                  <a:pt x="677333" y="2923822"/>
                  <a:pt x="812800" y="3335867"/>
                  <a:pt x="812800" y="3860800"/>
                </a:cubicBezTo>
                <a:cubicBezTo>
                  <a:pt x="812800" y="4385733"/>
                  <a:pt x="609600" y="5012267"/>
                  <a:pt x="575733" y="5689600"/>
                </a:cubicBezTo>
                <a:cubicBezTo>
                  <a:pt x="541866" y="6366933"/>
                  <a:pt x="530578" y="7292622"/>
                  <a:pt x="609600" y="7924800"/>
                </a:cubicBezTo>
                <a:cubicBezTo>
                  <a:pt x="688622" y="8556978"/>
                  <a:pt x="869244" y="9019822"/>
                  <a:pt x="1049866" y="9482667"/>
                </a:cubicBezTo>
              </a:path>
            </a:pathLst>
          </a:custGeom>
          <a:noFill/>
          <a:ln w="190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69D7BCB-75FD-4ED7-9767-B4D7B77F9966}"/>
              </a:ext>
            </a:extLst>
          </p:cNvPr>
          <p:cNvGrpSpPr/>
          <p:nvPr/>
        </p:nvGrpSpPr>
        <p:grpSpPr>
          <a:xfrm>
            <a:off x="10814227" y="9821511"/>
            <a:ext cx="10363478" cy="5066662"/>
            <a:chOff x="13510769" y="8656661"/>
            <a:chExt cx="8456932" cy="4134559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4C953863-2B70-46C4-AD7E-AC733903395D}"/>
                </a:ext>
              </a:extLst>
            </p:cNvPr>
            <p:cNvGrpSpPr/>
            <p:nvPr/>
          </p:nvGrpSpPr>
          <p:grpSpPr>
            <a:xfrm>
              <a:off x="13546519" y="8656661"/>
              <a:ext cx="8421182" cy="1865520"/>
              <a:chOff x="13546519" y="8656661"/>
              <a:chExt cx="8421182" cy="1865520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1DB29EE-7E5C-4F9A-8DD7-7D299D40189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76EDE185-8485-4A3B-8340-5F5698E69FE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07E3D420-CE4C-4284-BB1F-B5BF6623C3D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任意多边形: 形状 14">
                    <a:extLst>
                      <a:ext uri="{FF2B5EF4-FFF2-40B4-BE49-F238E27FC236}">
                        <a16:creationId xmlns:a16="http://schemas.microsoft.com/office/drawing/2014/main" id="{373FE309-9468-4BAE-A1AC-67D2E89F97A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1A995963-CBB8-4844-95E6-35FD24E677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C6EC8924-AF8C-4BAB-A722-8390B5EFCD5C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0EEC5431-7305-464E-A66A-E3DF5F291101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ED25A63E-6B99-4E75-8AC6-6D26484F29A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FC5307A2-3C3C-48A3-B7A2-E8B5C3D7FAF5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55F4CD2B-1CAC-4F00-A012-1154D7BD643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254312C-DE5F-498F-9336-259148B7210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DD5DC05D-78BC-48F1-B3EF-F2D677B818C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6B1C5CF9-88EB-4836-90B2-58269C6E467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43A3EC0-655D-41B7-8A4F-B56E7E90C863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01166C5-0838-4B1B-8269-92EC828AE4DA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E4616608-57C6-4951-9431-5DA785B0B73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46C38AB8-A3DB-493E-9500-F95C08FC34DD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A49A5AEF-FBB3-47A2-A747-E0D44DE6D97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6798A2E1-9CDB-431C-8282-59338250E5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332AA118-6E0E-45C3-9520-EB7D2FDD0AC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任意多边形: 形状 34">
                    <a:extLst>
                      <a:ext uri="{FF2B5EF4-FFF2-40B4-BE49-F238E27FC236}">
                        <a16:creationId xmlns:a16="http://schemas.microsoft.com/office/drawing/2014/main" id="{E1760FFC-4094-4C88-A746-F01118E1076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任意多边形: 形状 35">
                    <a:extLst>
                      <a:ext uri="{FF2B5EF4-FFF2-40B4-BE49-F238E27FC236}">
                        <a16:creationId xmlns:a16="http://schemas.microsoft.com/office/drawing/2014/main" id="{44613597-4C6B-4CED-B793-9CF86101D06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69B2CA13-69BC-48FC-A3F3-C585D77942F8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35A08BB-CC83-46CA-AC2B-5387725300D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4F96290-17AD-4740-A04B-17B17E72B6D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46070579-090E-47F3-B77F-BCBDDF4E350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E50DFCC-41AF-4207-90A7-C5DFD4264459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0E2CF11D-D7F1-40DA-AACB-09053F48B22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E2008D9-AA44-4FC4-8639-80368778289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F0F60BD8-3816-40B6-BFC5-7E4F0ECD52F7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BD1F1ACB-A5D3-49CE-AE7B-DAA15176BF2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EA577252-A616-4851-BA79-2A967EDD0EE5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F8CECB17-74F9-4F20-9C18-4C6A15353D4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任意多边形: 形状 47">
                    <a:extLst>
                      <a:ext uri="{FF2B5EF4-FFF2-40B4-BE49-F238E27FC236}">
                        <a16:creationId xmlns:a16="http://schemas.microsoft.com/office/drawing/2014/main" id="{E0ECB116-FDA9-4FB4-95D4-3A5E178BE2D6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任意多边形: 形状 48">
                    <a:extLst>
                      <a:ext uri="{FF2B5EF4-FFF2-40B4-BE49-F238E27FC236}">
                        <a16:creationId xmlns:a16="http://schemas.microsoft.com/office/drawing/2014/main" id="{92982338-E7D2-45E9-A161-1B532E0DCF5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656C52EC-4688-44AE-B602-50C55FF099E9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C3B6C9E3-5B8E-4A7D-83A0-723F09F362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E775ABC3-E57C-4FBD-BB32-BA72AF0789E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024FF640-74DA-480B-B830-DCDD4053852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4AF4C7E-402C-452C-B116-05B860EB968E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39AFDFE2-0BC6-40D1-AAEC-BF47610FBAC6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5DBCA2A5-64AD-4918-915A-FF63227111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347860CA-C21F-4309-A46A-F8505BF76081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任意多边形: 形状 77">
                    <a:extLst>
                      <a:ext uri="{FF2B5EF4-FFF2-40B4-BE49-F238E27FC236}">
                        <a16:creationId xmlns:a16="http://schemas.microsoft.com/office/drawing/2014/main" id="{D2DC0D77-963F-4CD4-AFF2-FA1791A96C0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CE696E53-68FE-4CA8-85D3-4E653233957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7655470A-F378-4ECD-A100-9541B2B1DBE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58A62E67-8FC1-4A19-A183-B2A1A759FC2C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59013966-BFD5-4096-A245-5F5591C71D7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B8E913E9-268E-4FC9-A8B0-3AF2F879891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270A8F17-C364-4EEE-BCA6-481B42CB25F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任意多边形: 形状 70">
                    <a:extLst>
                      <a:ext uri="{FF2B5EF4-FFF2-40B4-BE49-F238E27FC236}">
                        <a16:creationId xmlns:a16="http://schemas.microsoft.com/office/drawing/2014/main" id="{8E2F283E-3D9A-457A-A6B2-FDD27121596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任意多边形: 形状 71">
                    <a:extLst>
                      <a:ext uri="{FF2B5EF4-FFF2-40B4-BE49-F238E27FC236}">
                        <a16:creationId xmlns:a16="http://schemas.microsoft.com/office/drawing/2014/main" id="{9AE5FAB8-8A47-47A8-9A0D-EDC088880F83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2126336A-9368-433C-8E53-6F3CDCBB9336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851CD7E2-D9DE-436E-8798-784C30313C61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0DB669B8-062C-4122-B4F6-4FB46E4F1C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任意多边形: 形状 193">
                    <a:extLst>
                      <a:ext uri="{FF2B5EF4-FFF2-40B4-BE49-F238E27FC236}">
                        <a16:creationId xmlns:a16="http://schemas.microsoft.com/office/drawing/2014/main" id="{F3665410-F4A8-4F68-AA4B-73DEF1D1027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60B51CD1-A4A0-4B91-AE31-477FEC8ED3C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04EF14C5-8B46-4A1F-B25B-56A159631A51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43B81476-EA66-4507-B04E-7E6556BAB0D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任意多边形: 形状 190">
                    <a:extLst>
                      <a:ext uri="{FF2B5EF4-FFF2-40B4-BE49-F238E27FC236}">
                        <a16:creationId xmlns:a16="http://schemas.microsoft.com/office/drawing/2014/main" id="{DF78F820-FF1C-43CB-9084-8A804FB5090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任意多边形: 形状 191">
                    <a:extLst>
                      <a:ext uri="{FF2B5EF4-FFF2-40B4-BE49-F238E27FC236}">
                        <a16:creationId xmlns:a16="http://schemas.microsoft.com/office/drawing/2014/main" id="{3B2A3C4D-8F7E-44C0-A14D-50C40843861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6" name="组合 185">
                  <a:extLst>
                    <a:ext uri="{FF2B5EF4-FFF2-40B4-BE49-F238E27FC236}">
                      <a16:creationId xmlns:a16="http://schemas.microsoft.com/office/drawing/2014/main" id="{76BF50DD-C110-4586-A6E9-86C6746B9EF1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87" name="椭圆 186">
                    <a:extLst>
                      <a:ext uri="{FF2B5EF4-FFF2-40B4-BE49-F238E27FC236}">
                        <a16:creationId xmlns:a16="http://schemas.microsoft.com/office/drawing/2014/main" id="{DFD64275-1B0A-4430-838E-6F242F763252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任意多边形: 形状 187">
                    <a:extLst>
                      <a:ext uri="{FF2B5EF4-FFF2-40B4-BE49-F238E27FC236}">
                        <a16:creationId xmlns:a16="http://schemas.microsoft.com/office/drawing/2014/main" id="{0073792F-70FD-48FF-9820-ADA29AC06FB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任意多边形: 形状 188">
                    <a:extLst>
                      <a:ext uri="{FF2B5EF4-FFF2-40B4-BE49-F238E27FC236}">
                        <a16:creationId xmlns:a16="http://schemas.microsoft.com/office/drawing/2014/main" id="{02BAA017-E56B-49A6-83D9-31703812F45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AAAD1C21-77FD-4FBA-9BF1-D901573661BE}"/>
                </a:ext>
              </a:extLst>
            </p:cNvPr>
            <p:cNvGrpSpPr/>
            <p:nvPr/>
          </p:nvGrpSpPr>
          <p:grpSpPr>
            <a:xfrm rot="10800000">
              <a:off x="13510769" y="10925700"/>
              <a:ext cx="8421182" cy="1865520"/>
              <a:chOff x="13546519" y="8656661"/>
              <a:chExt cx="8421182" cy="1865520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226C9DA9-623D-4896-832F-0DA40985D82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51" name="组合 250">
                  <a:extLst>
                    <a:ext uri="{FF2B5EF4-FFF2-40B4-BE49-F238E27FC236}">
                      <a16:creationId xmlns:a16="http://schemas.microsoft.com/office/drawing/2014/main" id="{8ADF2F72-105E-4035-B95E-AA61756B199E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60" name="椭圆 259">
                    <a:extLst>
                      <a:ext uri="{FF2B5EF4-FFF2-40B4-BE49-F238E27FC236}">
                        <a16:creationId xmlns:a16="http://schemas.microsoft.com/office/drawing/2014/main" id="{ABDE9B58-A651-41AE-B8F0-0094AAB266A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1" name="任意多边形: 形状 260">
                    <a:extLst>
                      <a:ext uri="{FF2B5EF4-FFF2-40B4-BE49-F238E27FC236}">
                        <a16:creationId xmlns:a16="http://schemas.microsoft.com/office/drawing/2014/main" id="{DD04ACBC-7B91-44CA-B4A8-547A936D86E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任意多边形: 形状 261">
                    <a:extLst>
                      <a:ext uri="{FF2B5EF4-FFF2-40B4-BE49-F238E27FC236}">
                        <a16:creationId xmlns:a16="http://schemas.microsoft.com/office/drawing/2014/main" id="{45EEC6AE-E963-470A-99BE-08C82F2BABE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9926A323-30B3-47D2-81C5-E11FB228EAD9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7" name="椭圆 256">
                    <a:extLst>
                      <a:ext uri="{FF2B5EF4-FFF2-40B4-BE49-F238E27FC236}">
                        <a16:creationId xmlns:a16="http://schemas.microsoft.com/office/drawing/2014/main" id="{1FDF590C-4C9F-40DB-B661-3C85DC1197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任意多边形: 形状 257">
                    <a:extLst>
                      <a:ext uri="{FF2B5EF4-FFF2-40B4-BE49-F238E27FC236}">
                        <a16:creationId xmlns:a16="http://schemas.microsoft.com/office/drawing/2014/main" id="{0EE8A151-134F-433D-BA1C-E799B56CC50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任意多边形: 形状 258">
                    <a:extLst>
                      <a:ext uri="{FF2B5EF4-FFF2-40B4-BE49-F238E27FC236}">
                        <a16:creationId xmlns:a16="http://schemas.microsoft.com/office/drawing/2014/main" id="{9DDACED4-35BC-4A42-B142-7C338A0FE87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3" name="组合 252">
                  <a:extLst>
                    <a:ext uri="{FF2B5EF4-FFF2-40B4-BE49-F238E27FC236}">
                      <a16:creationId xmlns:a16="http://schemas.microsoft.com/office/drawing/2014/main" id="{F4E1F225-E56C-482D-9572-AC7A054252C4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4" name="椭圆 253">
                    <a:extLst>
                      <a:ext uri="{FF2B5EF4-FFF2-40B4-BE49-F238E27FC236}">
                        <a16:creationId xmlns:a16="http://schemas.microsoft.com/office/drawing/2014/main" id="{D21C2AE9-1071-40AA-9F88-F0321C1EA6E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5" name="任意多边形: 形状 254">
                    <a:extLst>
                      <a:ext uri="{FF2B5EF4-FFF2-40B4-BE49-F238E27FC236}">
                        <a16:creationId xmlns:a16="http://schemas.microsoft.com/office/drawing/2014/main" id="{4C1FE212-90D0-4585-A510-F5354549ED1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任意多边形: 形状 255">
                    <a:extLst>
                      <a:ext uri="{FF2B5EF4-FFF2-40B4-BE49-F238E27FC236}">
                        <a16:creationId xmlns:a16="http://schemas.microsoft.com/office/drawing/2014/main" id="{00C52A37-FCA7-4B8C-B1CC-471D2EEC102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D14DB116-E2D7-41EC-99D9-EE61FB341E17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3D0516C8-7CFC-4922-8CB2-F4BECA8761F2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5B65536F-C099-41AE-9C8F-FA9D96F27D4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9" name="任意多边形: 形状 248">
                    <a:extLst>
                      <a:ext uri="{FF2B5EF4-FFF2-40B4-BE49-F238E27FC236}">
                        <a16:creationId xmlns:a16="http://schemas.microsoft.com/office/drawing/2014/main" id="{2A080118-A6CB-4A9E-896A-3F0AB3D5CF68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任意多边形: 形状 249">
                    <a:extLst>
                      <a:ext uri="{FF2B5EF4-FFF2-40B4-BE49-F238E27FC236}">
                        <a16:creationId xmlns:a16="http://schemas.microsoft.com/office/drawing/2014/main" id="{D0EB4DD2-9477-4FEF-B8D7-44DDE581F95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0" name="组合 239">
                  <a:extLst>
                    <a:ext uri="{FF2B5EF4-FFF2-40B4-BE49-F238E27FC236}">
                      <a16:creationId xmlns:a16="http://schemas.microsoft.com/office/drawing/2014/main" id="{7EA9625A-CA6D-468B-9726-BC0335F95A3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5" name="椭圆 244">
                    <a:extLst>
                      <a:ext uri="{FF2B5EF4-FFF2-40B4-BE49-F238E27FC236}">
                        <a16:creationId xmlns:a16="http://schemas.microsoft.com/office/drawing/2014/main" id="{BB5D5E41-EFFA-4317-A807-D85933FC5A5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任意多边形: 形状 245">
                    <a:extLst>
                      <a:ext uri="{FF2B5EF4-FFF2-40B4-BE49-F238E27FC236}">
                        <a16:creationId xmlns:a16="http://schemas.microsoft.com/office/drawing/2014/main" id="{783D6CDC-B801-48B0-938F-F9F5C85F7753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任意多边形: 形状 246">
                    <a:extLst>
                      <a:ext uri="{FF2B5EF4-FFF2-40B4-BE49-F238E27FC236}">
                        <a16:creationId xmlns:a16="http://schemas.microsoft.com/office/drawing/2014/main" id="{1420077F-91A5-4247-A89D-1603A36446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B617503F-D7DA-4B96-A294-3D219BAAF952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FCF7471B-0C0D-4777-B086-A1A9B809F4C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任意多边形: 形状 242">
                    <a:extLst>
                      <a:ext uri="{FF2B5EF4-FFF2-40B4-BE49-F238E27FC236}">
                        <a16:creationId xmlns:a16="http://schemas.microsoft.com/office/drawing/2014/main" id="{3D3E8F5C-3728-46DA-A280-C1A8952F57E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任意多边形: 形状 243">
                    <a:extLst>
                      <a:ext uri="{FF2B5EF4-FFF2-40B4-BE49-F238E27FC236}">
                        <a16:creationId xmlns:a16="http://schemas.microsoft.com/office/drawing/2014/main" id="{0F7269AC-16A0-4A74-8BCD-6DBA93F9A7E4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A4D03EBC-9C54-40E4-8C94-FDC2761D690E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D68A32E2-4722-49E6-BB16-A7F25801094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12D05168-BD60-45ED-BCC1-6B35E4D58E8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任意多边形: 形状 236">
                    <a:extLst>
                      <a:ext uri="{FF2B5EF4-FFF2-40B4-BE49-F238E27FC236}">
                        <a16:creationId xmlns:a16="http://schemas.microsoft.com/office/drawing/2014/main" id="{77CC7D4C-55C6-4771-B1DA-B53D143578D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任意多边形: 形状 237">
                    <a:extLst>
                      <a:ext uri="{FF2B5EF4-FFF2-40B4-BE49-F238E27FC236}">
                        <a16:creationId xmlns:a16="http://schemas.microsoft.com/office/drawing/2014/main" id="{B75857AB-1F1F-4A2C-954C-800062E6DAA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982785E3-4D0B-41E1-9497-1D30676AC143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3" name="椭圆 232">
                    <a:extLst>
                      <a:ext uri="{FF2B5EF4-FFF2-40B4-BE49-F238E27FC236}">
                        <a16:creationId xmlns:a16="http://schemas.microsoft.com/office/drawing/2014/main" id="{DFCE3E9B-1E11-4582-927A-C531AA47E38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任意多边形: 形状 233">
                    <a:extLst>
                      <a:ext uri="{FF2B5EF4-FFF2-40B4-BE49-F238E27FC236}">
                        <a16:creationId xmlns:a16="http://schemas.microsoft.com/office/drawing/2014/main" id="{CF1B284A-72AD-4A0F-8561-B4E111D4D18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任意多边形: 形状 234">
                    <a:extLst>
                      <a:ext uri="{FF2B5EF4-FFF2-40B4-BE49-F238E27FC236}">
                        <a16:creationId xmlns:a16="http://schemas.microsoft.com/office/drawing/2014/main" id="{5EA12D9B-3C33-4724-A9DF-00B0B299484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E353C00E-8D90-46AF-A9B4-E75897B9A50F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0" name="椭圆 229">
                    <a:extLst>
                      <a:ext uri="{FF2B5EF4-FFF2-40B4-BE49-F238E27FC236}">
                        <a16:creationId xmlns:a16="http://schemas.microsoft.com/office/drawing/2014/main" id="{04907B94-9599-4722-8B92-5AAD374EBEA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任意多边形: 形状 230">
                    <a:extLst>
                      <a:ext uri="{FF2B5EF4-FFF2-40B4-BE49-F238E27FC236}">
                        <a16:creationId xmlns:a16="http://schemas.microsoft.com/office/drawing/2014/main" id="{CC78A797-3DC4-45A8-95BD-542F090FCDF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任意多边形: 形状 231">
                    <a:extLst>
                      <a:ext uri="{FF2B5EF4-FFF2-40B4-BE49-F238E27FC236}">
                        <a16:creationId xmlns:a16="http://schemas.microsoft.com/office/drawing/2014/main" id="{BB45B23F-46E5-4525-BCEE-1CA78567562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FCAE8CEB-5261-4D56-8A91-9C522988A919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0769BFDF-9D94-4003-A379-1CBC58659FC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A3434576-5714-4362-A548-078B22B4A5F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任意多边形: 形状 224">
                    <a:extLst>
                      <a:ext uri="{FF2B5EF4-FFF2-40B4-BE49-F238E27FC236}">
                        <a16:creationId xmlns:a16="http://schemas.microsoft.com/office/drawing/2014/main" id="{5D224C4F-1532-4E80-96EB-FADAD444AB2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任意多边形: 形状 225">
                    <a:extLst>
                      <a:ext uri="{FF2B5EF4-FFF2-40B4-BE49-F238E27FC236}">
                        <a16:creationId xmlns:a16="http://schemas.microsoft.com/office/drawing/2014/main" id="{B102E60F-D661-47DA-97A6-7E8F2CA29A30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60F014A1-61E9-48AA-A5CA-B047238B60C2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4829567D-852E-42BE-AF7D-8D46AAE5EB9A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任意多边形: 形状 221">
                    <a:extLst>
                      <a:ext uri="{FF2B5EF4-FFF2-40B4-BE49-F238E27FC236}">
                        <a16:creationId xmlns:a16="http://schemas.microsoft.com/office/drawing/2014/main" id="{AABA9C3B-FD58-4463-9287-3F4838DA63EE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任意多边形: 形状 222">
                    <a:extLst>
                      <a:ext uri="{FF2B5EF4-FFF2-40B4-BE49-F238E27FC236}">
                        <a16:creationId xmlns:a16="http://schemas.microsoft.com/office/drawing/2014/main" id="{A03DCF78-614F-4BBB-9ACD-3C5C82B55C8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D6F8202B-E81C-428D-995E-E19704ABF46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8" name="椭圆 217">
                    <a:extLst>
                      <a:ext uri="{FF2B5EF4-FFF2-40B4-BE49-F238E27FC236}">
                        <a16:creationId xmlns:a16="http://schemas.microsoft.com/office/drawing/2014/main" id="{675DCA7D-B723-4716-A685-1561EFDD625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任意多边形: 形状 218">
                    <a:extLst>
                      <a:ext uri="{FF2B5EF4-FFF2-40B4-BE49-F238E27FC236}">
                        <a16:creationId xmlns:a16="http://schemas.microsoft.com/office/drawing/2014/main" id="{E235BCB2-3B3E-4367-B932-446785DB609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任意多边形: 形状 219">
                    <a:extLst>
                      <a:ext uri="{FF2B5EF4-FFF2-40B4-BE49-F238E27FC236}">
                        <a16:creationId xmlns:a16="http://schemas.microsoft.com/office/drawing/2014/main" id="{E3A1C962-AD53-4325-A045-C4D28367D6E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78B4BE90-44FA-4CC6-8C46-8B2A42D62A90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D653917F-A217-4BDD-84EA-2F8A757DAB8D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326CC87A-635F-4E2F-BE3A-D9E4328CC81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任意多边形: 形状 212">
                    <a:extLst>
                      <a:ext uri="{FF2B5EF4-FFF2-40B4-BE49-F238E27FC236}">
                        <a16:creationId xmlns:a16="http://schemas.microsoft.com/office/drawing/2014/main" id="{E6C1EE18-79D5-449B-AF5E-9FA39BE3F1B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任意多边形: 形状 213">
                    <a:extLst>
                      <a:ext uri="{FF2B5EF4-FFF2-40B4-BE49-F238E27FC236}">
                        <a16:creationId xmlns:a16="http://schemas.microsoft.com/office/drawing/2014/main" id="{414F3A79-B0FB-42A2-94A8-4DA8815BC0E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52CEE4D4-0615-4CB0-AFED-4FE54C27FD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B0816F4B-9B25-4FE8-8954-76BF620052B8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任意多边形: 形状 209">
                    <a:extLst>
                      <a:ext uri="{FF2B5EF4-FFF2-40B4-BE49-F238E27FC236}">
                        <a16:creationId xmlns:a16="http://schemas.microsoft.com/office/drawing/2014/main" id="{AA4BBBEF-35D5-445B-BEE0-B1D8969BAC3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任意多边形: 形状 210">
                    <a:extLst>
                      <a:ext uri="{FF2B5EF4-FFF2-40B4-BE49-F238E27FC236}">
                        <a16:creationId xmlns:a16="http://schemas.microsoft.com/office/drawing/2014/main" id="{6D53C18B-BA3F-4ED9-B985-16E68925DE1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5" name="组合 204">
                  <a:extLst>
                    <a:ext uri="{FF2B5EF4-FFF2-40B4-BE49-F238E27FC236}">
                      <a16:creationId xmlns:a16="http://schemas.microsoft.com/office/drawing/2014/main" id="{AB67F1E9-31E9-42C5-8EC7-B2F44D03D460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3A8D3DB8-CB8E-4FE8-A472-F2CCB94F6F7E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任意多边形: 形状 206">
                    <a:extLst>
                      <a:ext uri="{FF2B5EF4-FFF2-40B4-BE49-F238E27FC236}">
                        <a16:creationId xmlns:a16="http://schemas.microsoft.com/office/drawing/2014/main" id="{AA0E71FE-7BA6-48D8-AA28-83F137C0B44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任意多边形: 形状 207">
                    <a:extLst>
                      <a:ext uri="{FF2B5EF4-FFF2-40B4-BE49-F238E27FC236}">
                        <a16:creationId xmlns:a16="http://schemas.microsoft.com/office/drawing/2014/main" id="{5E680022-6CE4-430C-AD69-65EA2CEFD8B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AE508D6F-4F9E-4C9A-A488-F1427361229D}"/>
              </a:ext>
            </a:extLst>
          </p:cNvPr>
          <p:cNvGrpSpPr/>
          <p:nvPr/>
        </p:nvGrpSpPr>
        <p:grpSpPr>
          <a:xfrm rot="8655363">
            <a:off x="13771229" y="1869100"/>
            <a:ext cx="6561388" cy="6600590"/>
            <a:chOff x="12988907" y="1110298"/>
            <a:chExt cx="5517024" cy="5549986"/>
          </a:xfrm>
        </p:grpSpPr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645E9560-1446-4E86-A913-C9E56C0346F5}"/>
                </a:ext>
              </a:extLst>
            </p:cNvPr>
            <p:cNvGrpSpPr/>
            <p:nvPr/>
          </p:nvGrpSpPr>
          <p:grpSpPr>
            <a:xfrm>
              <a:off x="15453882" y="1110298"/>
              <a:ext cx="2921902" cy="2485028"/>
              <a:chOff x="15453882" y="1110298"/>
              <a:chExt cx="2921902" cy="2485028"/>
            </a:xfrm>
          </p:grpSpPr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97D3730F-DF4E-434A-BC8A-EC7B3BF765A3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C37EDDDA-400D-4852-952C-ADCAD8A03AB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任意多边形: 形状 263">
                  <a:extLst>
                    <a:ext uri="{FF2B5EF4-FFF2-40B4-BE49-F238E27FC236}">
                      <a16:creationId xmlns:a16="http://schemas.microsoft.com/office/drawing/2014/main" id="{097B5368-34AB-48C2-B6AF-CE0E3E2FE811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任意多边形: 形状 264">
                  <a:extLst>
                    <a:ext uri="{FF2B5EF4-FFF2-40B4-BE49-F238E27FC236}">
                      <a16:creationId xmlns:a16="http://schemas.microsoft.com/office/drawing/2014/main" id="{374C357D-C918-44B7-B496-6FF95FD3624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90F482E0-98A9-4EE7-9480-D3CB10D3C9B8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9" name="椭圆 268">
                  <a:extLst>
                    <a:ext uri="{FF2B5EF4-FFF2-40B4-BE49-F238E27FC236}">
                      <a16:creationId xmlns:a16="http://schemas.microsoft.com/office/drawing/2014/main" id="{72C2502D-4938-4C09-8D44-6E45885DF0A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任意多边形: 形状 269">
                  <a:extLst>
                    <a:ext uri="{FF2B5EF4-FFF2-40B4-BE49-F238E27FC236}">
                      <a16:creationId xmlns:a16="http://schemas.microsoft.com/office/drawing/2014/main" id="{41C16BF3-336B-4359-8646-BD6AD00D7F1B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任意多边形: 形状 270">
                  <a:extLst>
                    <a:ext uri="{FF2B5EF4-FFF2-40B4-BE49-F238E27FC236}">
                      <a16:creationId xmlns:a16="http://schemas.microsoft.com/office/drawing/2014/main" id="{8E948E06-73FF-40EF-88CA-7222D0F0133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CD0042E3-23CE-4654-8490-8AB3CD20307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D65381C1-B5E0-4CBD-81EB-837731EF208E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任意多边形: 形状 273">
                  <a:extLst>
                    <a:ext uri="{FF2B5EF4-FFF2-40B4-BE49-F238E27FC236}">
                      <a16:creationId xmlns:a16="http://schemas.microsoft.com/office/drawing/2014/main" id="{A24237D9-8848-4B26-BEEA-0C4FF5D54C2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任意多边形: 形状 274">
                  <a:extLst>
                    <a:ext uri="{FF2B5EF4-FFF2-40B4-BE49-F238E27FC236}">
                      <a16:creationId xmlns:a16="http://schemas.microsoft.com/office/drawing/2014/main" id="{0C29DB5B-E6A4-459F-AB27-CECC19C9D03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31093E87-2293-465B-B809-930ED6D64A3C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9794A87B-2ABE-43C7-9F20-BE299973ECE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任意多边形: 形状 277">
                  <a:extLst>
                    <a:ext uri="{FF2B5EF4-FFF2-40B4-BE49-F238E27FC236}">
                      <a16:creationId xmlns:a16="http://schemas.microsoft.com/office/drawing/2014/main" id="{4FF30D55-0EEC-428B-AABC-3C1573F484E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任意多边形: 形状 278">
                  <a:extLst>
                    <a:ext uri="{FF2B5EF4-FFF2-40B4-BE49-F238E27FC236}">
                      <a16:creationId xmlns:a16="http://schemas.microsoft.com/office/drawing/2014/main" id="{7B4D93B7-8E65-4BE7-AB5B-64D1290D736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A1BAB3A2-300F-470F-B8D5-5C3CA23049BE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81" name="椭圆 280">
                  <a:extLst>
                    <a:ext uri="{FF2B5EF4-FFF2-40B4-BE49-F238E27FC236}">
                      <a16:creationId xmlns:a16="http://schemas.microsoft.com/office/drawing/2014/main" id="{C367F6E0-227D-4595-86AA-0957D597EFC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任意多边形: 形状 281">
                  <a:extLst>
                    <a:ext uri="{FF2B5EF4-FFF2-40B4-BE49-F238E27FC236}">
                      <a16:creationId xmlns:a16="http://schemas.microsoft.com/office/drawing/2014/main" id="{D1F2D3EC-BC18-4801-B51C-0FD7E5BEC970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任意多边形: 形状 282">
                  <a:extLst>
                    <a:ext uri="{FF2B5EF4-FFF2-40B4-BE49-F238E27FC236}">
                      <a16:creationId xmlns:a16="http://schemas.microsoft.com/office/drawing/2014/main" id="{E598BF04-57DB-4AF5-8104-CB330817C27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4BAAFF0A-0A7D-4C24-93F4-7FE6998FE6E0}"/>
                </a:ext>
              </a:extLst>
            </p:cNvPr>
            <p:cNvGrpSpPr/>
            <p:nvPr/>
          </p:nvGrpSpPr>
          <p:grpSpPr>
            <a:xfrm rot="5400000">
              <a:off x="15802466" y="3801549"/>
              <a:ext cx="2921902" cy="2485028"/>
              <a:chOff x="15453882" y="1110298"/>
              <a:chExt cx="2921902" cy="2485028"/>
            </a:xfrm>
          </p:grpSpPr>
          <p:grpSp>
            <p:nvGrpSpPr>
              <p:cNvPr id="290" name="组合 289">
                <a:extLst>
                  <a:ext uri="{FF2B5EF4-FFF2-40B4-BE49-F238E27FC236}">
                    <a16:creationId xmlns:a16="http://schemas.microsoft.com/office/drawing/2014/main" id="{84B8B798-6EF8-4271-9FC8-F890B3D16648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F629BCB7-8AAE-4CAA-8863-86F55852999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6344F7BD-B93C-4E32-B785-90CF843895E8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2D9760EE-6C2A-4FD6-9F01-6F342FFF873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1" name="组合 290">
                <a:extLst>
                  <a:ext uri="{FF2B5EF4-FFF2-40B4-BE49-F238E27FC236}">
                    <a16:creationId xmlns:a16="http://schemas.microsoft.com/office/drawing/2014/main" id="{62AF9D62-3AC9-44F3-8026-F0C9BAE8718D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4" name="椭圆 303">
                  <a:extLst>
                    <a:ext uri="{FF2B5EF4-FFF2-40B4-BE49-F238E27FC236}">
                      <a16:creationId xmlns:a16="http://schemas.microsoft.com/office/drawing/2014/main" id="{2B4312EF-7AC9-454A-AEDE-1F13D942B46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5" name="任意多边形: 形状 304">
                  <a:extLst>
                    <a:ext uri="{FF2B5EF4-FFF2-40B4-BE49-F238E27FC236}">
                      <a16:creationId xmlns:a16="http://schemas.microsoft.com/office/drawing/2014/main" id="{279012AF-8C3C-476C-A8D6-5158F9BA1C3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任意多边形: 形状 305">
                  <a:extLst>
                    <a:ext uri="{FF2B5EF4-FFF2-40B4-BE49-F238E27FC236}">
                      <a16:creationId xmlns:a16="http://schemas.microsoft.com/office/drawing/2014/main" id="{62FE956B-C0A6-4577-B9AA-0E87BEB5350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2" name="组合 291">
                <a:extLst>
                  <a:ext uri="{FF2B5EF4-FFF2-40B4-BE49-F238E27FC236}">
                    <a16:creationId xmlns:a16="http://schemas.microsoft.com/office/drawing/2014/main" id="{EF8076E3-CE0D-4B88-90DF-E592EC4DDAF9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1FE15FC5-56E8-4052-A3A0-4A44088BBAC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任意多边形: 形状 301">
                  <a:extLst>
                    <a:ext uri="{FF2B5EF4-FFF2-40B4-BE49-F238E27FC236}">
                      <a16:creationId xmlns:a16="http://schemas.microsoft.com/office/drawing/2014/main" id="{FA2FA9FD-F232-48AA-9F8E-546CC565592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3" name="任意多边形: 形状 302">
                  <a:extLst>
                    <a:ext uri="{FF2B5EF4-FFF2-40B4-BE49-F238E27FC236}">
                      <a16:creationId xmlns:a16="http://schemas.microsoft.com/office/drawing/2014/main" id="{FE67204B-F3E6-4745-A1A0-FF1B2C125E8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A444837C-AE35-46BE-B689-CEF1AA821B25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37530F83-D89A-4BE1-8838-F4D6BAB3F43A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任意多边形: 形状 298">
                  <a:extLst>
                    <a:ext uri="{FF2B5EF4-FFF2-40B4-BE49-F238E27FC236}">
                      <a16:creationId xmlns:a16="http://schemas.microsoft.com/office/drawing/2014/main" id="{CDD8A74E-C9D0-4954-8C93-F47A2448558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任意多边形: 形状 299">
                  <a:extLst>
                    <a:ext uri="{FF2B5EF4-FFF2-40B4-BE49-F238E27FC236}">
                      <a16:creationId xmlns:a16="http://schemas.microsoft.com/office/drawing/2014/main" id="{EC61EA95-F296-46F1-80A5-708EF1D5C0A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8AE127B7-B607-430E-9DC0-4B8A4AFF2461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9E917A78-FE41-4030-86F0-C3DC470952BC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任意多边形: 形状 295">
                  <a:extLst>
                    <a:ext uri="{FF2B5EF4-FFF2-40B4-BE49-F238E27FC236}">
                      <a16:creationId xmlns:a16="http://schemas.microsoft.com/office/drawing/2014/main" id="{9950CD88-58B8-4891-8DDB-9B068DCA6B4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任意多边形: 形状 296">
                  <a:extLst>
                    <a:ext uri="{FF2B5EF4-FFF2-40B4-BE49-F238E27FC236}">
                      <a16:creationId xmlns:a16="http://schemas.microsoft.com/office/drawing/2014/main" id="{B1BD74C1-089B-4328-B26B-1C5B6340F6A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C04E6A06-CBDE-4CC1-A3C7-DFC05390E19B}"/>
                </a:ext>
              </a:extLst>
            </p:cNvPr>
            <p:cNvGrpSpPr/>
            <p:nvPr/>
          </p:nvGrpSpPr>
          <p:grpSpPr>
            <a:xfrm rot="10800000">
              <a:off x="13123357" y="4175256"/>
              <a:ext cx="2921902" cy="2485028"/>
              <a:chOff x="15453882" y="1110298"/>
              <a:chExt cx="2921902" cy="2485028"/>
            </a:xfrm>
          </p:grpSpPr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ED567A54-1104-4BA7-806E-444C2876A39A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8" name="椭圆 327">
                  <a:extLst>
                    <a:ext uri="{FF2B5EF4-FFF2-40B4-BE49-F238E27FC236}">
                      <a16:creationId xmlns:a16="http://schemas.microsoft.com/office/drawing/2014/main" id="{57569A8B-2002-4261-87E7-76C8B2212F6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9" name="任意多边形: 形状 328">
                  <a:extLst>
                    <a:ext uri="{FF2B5EF4-FFF2-40B4-BE49-F238E27FC236}">
                      <a16:creationId xmlns:a16="http://schemas.microsoft.com/office/drawing/2014/main" id="{0209F2F6-7940-4122-B44A-239EFECCE5B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0" name="任意多边形: 形状 329">
                  <a:extLst>
                    <a:ext uri="{FF2B5EF4-FFF2-40B4-BE49-F238E27FC236}">
                      <a16:creationId xmlns:a16="http://schemas.microsoft.com/office/drawing/2014/main" id="{B280747D-5DCA-4A1E-94DF-202C3799F319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2" name="组合 311">
                <a:extLst>
                  <a:ext uri="{FF2B5EF4-FFF2-40B4-BE49-F238E27FC236}">
                    <a16:creationId xmlns:a16="http://schemas.microsoft.com/office/drawing/2014/main" id="{4BA87B7B-DCBD-4257-9A33-55F38A74A6A5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5" name="椭圆 324">
                  <a:extLst>
                    <a:ext uri="{FF2B5EF4-FFF2-40B4-BE49-F238E27FC236}">
                      <a16:creationId xmlns:a16="http://schemas.microsoft.com/office/drawing/2014/main" id="{23226468-929A-4070-949A-F8B98D413A9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6" name="任意多边形: 形状 325">
                  <a:extLst>
                    <a:ext uri="{FF2B5EF4-FFF2-40B4-BE49-F238E27FC236}">
                      <a16:creationId xmlns:a16="http://schemas.microsoft.com/office/drawing/2014/main" id="{6BEF67A5-FDB2-47D6-9313-42142F87117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7" name="任意多边形: 形状 326">
                  <a:extLst>
                    <a:ext uri="{FF2B5EF4-FFF2-40B4-BE49-F238E27FC236}">
                      <a16:creationId xmlns:a16="http://schemas.microsoft.com/office/drawing/2014/main" id="{D699CBE4-792D-4B15-91CC-ADF3F8C0C0B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FE25407-4EA6-4B72-8791-685E77FDAAE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77AD2A85-C8E8-4C99-B0CA-75A653F96CA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3" name="任意多边形: 形状 322">
                  <a:extLst>
                    <a:ext uri="{FF2B5EF4-FFF2-40B4-BE49-F238E27FC236}">
                      <a16:creationId xmlns:a16="http://schemas.microsoft.com/office/drawing/2014/main" id="{9ED74507-5860-432B-BA74-3A65D96DCBF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任意多边形: 形状 323">
                  <a:extLst>
                    <a:ext uri="{FF2B5EF4-FFF2-40B4-BE49-F238E27FC236}">
                      <a16:creationId xmlns:a16="http://schemas.microsoft.com/office/drawing/2014/main" id="{684AF41C-AD30-46D7-8E96-7ECEAE24662F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8D387F69-1C0D-4A0D-A7A9-A477C40F1E6D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1EF19C19-3C68-40D3-9FA2-56999A5F970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0" name="任意多边形: 形状 319">
                  <a:extLst>
                    <a:ext uri="{FF2B5EF4-FFF2-40B4-BE49-F238E27FC236}">
                      <a16:creationId xmlns:a16="http://schemas.microsoft.com/office/drawing/2014/main" id="{A42A89B5-E455-4C37-8966-841EE3E644AF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任意多边形: 形状 320">
                  <a:extLst>
                    <a:ext uri="{FF2B5EF4-FFF2-40B4-BE49-F238E27FC236}">
                      <a16:creationId xmlns:a16="http://schemas.microsoft.com/office/drawing/2014/main" id="{239AD994-32E5-4EDB-9E9F-791087D91DB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F6984CF8-972B-4CF8-9E74-F67AB2378777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2DB37A24-C240-45BE-8861-B6F56BB0F7B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6C375DA9-A1C6-4BFA-BE03-D06063F8F81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8" name="任意多边形: 形状 317">
                  <a:extLst>
                    <a:ext uri="{FF2B5EF4-FFF2-40B4-BE49-F238E27FC236}">
                      <a16:creationId xmlns:a16="http://schemas.microsoft.com/office/drawing/2014/main" id="{F6E586CC-9ED4-40A5-BCF9-2B273AC912E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4BB3A9E0-90BA-4489-95C5-7230C174A938}"/>
                </a:ext>
              </a:extLst>
            </p:cNvPr>
            <p:cNvGrpSpPr/>
            <p:nvPr/>
          </p:nvGrpSpPr>
          <p:grpSpPr>
            <a:xfrm rot="16200000">
              <a:off x="12770470" y="1467124"/>
              <a:ext cx="2921902" cy="2485028"/>
              <a:chOff x="15453882" y="1110298"/>
              <a:chExt cx="2921902" cy="2485028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DB4C168A-8BE0-4A2D-8E1E-0193D9A98A89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6B455C26-21F2-4726-9224-79082F9217B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任意多边形: 形状 349">
                  <a:extLst>
                    <a:ext uri="{FF2B5EF4-FFF2-40B4-BE49-F238E27FC236}">
                      <a16:creationId xmlns:a16="http://schemas.microsoft.com/office/drawing/2014/main" id="{9CACF41F-66E2-4AEB-B366-7E3EDF83C5DE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1" name="任意多边形: 形状 350">
                  <a:extLst>
                    <a:ext uri="{FF2B5EF4-FFF2-40B4-BE49-F238E27FC236}">
                      <a16:creationId xmlns:a16="http://schemas.microsoft.com/office/drawing/2014/main" id="{4C8CA6FB-140B-4B98-A68E-77ED364A3DF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55E45F0E-BE84-407F-8153-D5D128B6DB8A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C10BA340-683C-4FA0-A4AF-7B3C63E32C60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任意多边形: 形状 346">
                  <a:extLst>
                    <a:ext uri="{FF2B5EF4-FFF2-40B4-BE49-F238E27FC236}">
                      <a16:creationId xmlns:a16="http://schemas.microsoft.com/office/drawing/2014/main" id="{F3C036E7-7822-4FF5-9039-1E479D7F4507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任意多边形: 形状 347">
                  <a:extLst>
                    <a:ext uri="{FF2B5EF4-FFF2-40B4-BE49-F238E27FC236}">
                      <a16:creationId xmlns:a16="http://schemas.microsoft.com/office/drawing/2014/main" id="{BF5C5CEC-17D3-4CD0-925D-17EDF2B5A67C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B097BBFC-4B7E-4B85-8380-DDD4CE2B3FF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9DC5F78E-85C4-42B9-BA9D-87236FA66BE6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任意多边形: 形状 343">
                  <a:extLst>
                    <a:ext uri="{FF2B5EF4-FFF2-40B4-BE49-F238E27FC236}">
                      <a16:creationId xmlns:a16="http://schemas.microsoft.com/office/drawing/2014/main" id="{6BC6514A-91A5-4DCA-9FAA-C6CB91C805AD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任意多边形: 形状 344">
                  <a:extLst>
                    <a:ext uri="{FF2B5EF4-FFF2-40B4-BE49-F238E27FC236}">
                      <a16:creationId xmlns:a16="http://schemas.microsoft.com/office/drawing/2014/main" id="{266DD3FC-1F7E-487F-8640-2617D12E5F85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CE26E553-E2FC-447E-A561-9F8A9C74AEC7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DDCD138C-6199-4791-8BC7-EB5E55BB010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任意多边形: 形状 340">
                  <a:extLst>
                    <a:ext uri="{FF2B5EF4-FFF2-40B4-BE49-F238E27FC236}">
                      <a16:creationId xmlns:a16="http://schemas.microsoft.com/office/drawing/2014/main" id="{C364AED3-1955-4033-B0F1-8DF4BB29D9F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任意多边形: 形状 341">
                  <a:extLst>
                    <a:ext uri="{FF2B5EF4-FFF2-40B4-BE49-F238E27FC236}">
                      <a16:creationId xmlns:a16="http://schemas.microsoft.com/office/drawing/2014/main" id="{4D1D45D5-C18E-4DAB-BB3E-F14F2287041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90B0F295-F9B3-45D1-9581-C2D346AB3CA6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37" name="椭圆 336">
                  <a:extLst>
                    <a:ext uri="{FF2B5EF4-FFF2-40B4-BE49-F238E27FC236}">
                      <a16:creationId xmlns:a16="http://schemas.microsoft.com/office/drawing/2014/main" id="{479064FD-CF82-4D5F-86FB-D3B97F177459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任意多边形: 形状 337">
                  <a:extLst>
                    <a:ext uri="{FF2B5EF4-FFF2-40B4-BE49-F238E27FC236}">
                      <a16:creationId xmlns:a16="http://schemas.microsoft.com/office/drawing/2014/main" id="{6630EBE7-C469-4497-9BB9-24EEAFD76C9C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任意多边形: 形状 338">
                  <a:extLst>
                    <a:ext uri="{FF2B5EF4-FFF2-40B4-BE49-F238E27FC236}">
                      <a16:creationId xmlns:a16="http://schemas.microsoft.com/office/drawing/2014/main" id="{A6833E2C-9CDB-4333-9468-0F808DE857A3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54" name="文本框 353">
            <a:extLst>
              <a:ext uri="{FF2B5EF4-FFF2-40B4-BE49-F238E27FC236}">
                <a16:creationId xmlns:a16="http://schemas.microsoft.com/office/drawing/2014/main" id="{587355A3-0C73-42CF-8E9D-1D7C19815C18}"/>
              </a:ext>
            </a:extLst>
          </p:cNvPr>
          <p:cNvSpPr txBox="1"/>
          <p:nvPr/>
        </p:nvSpPr>
        <p:spPr>
          <a:xfrm>
            <a:off x="6361998" y="5604606"/>
            <a:ext cx="39632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磷脂分子</a:t>
            </a: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9E323856-323B-4413-BD22-B4C5794B825B}"/>
              </a:ext>
            </a:extLst>
          </p:cNvPr>
          <p:cNvSpPr txBox="1"/>
          <p:nvPr/>
        </p:nvSpPr>
        <p:spPr>
          <a:xfrm>
            <a:off x="21944370" y="12941101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磷脂双分子层</a:t>
            </a: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AC78FDB9-1D9C-4AF6-9F4D-C865A79B64B4}"/>
              </a:ext>
            </a:extLst>
          </p:cNvPr>
          <p:cNvSpPr txBox="1"/>
          <p:nvPr/>
        </p:nvSpPr>
        <p:spPr>
          <a:xfrm>
            <a:off x="20716718" y="6217255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磷脂单分子层</a:t>
            </a:r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6956F145-49A9-47ED-AF87-A68FA1F8C111}"/>
              </a:ext>
            </a:extLst>
          </p:cNvPr>
          <p:cNvSpPr/>
          <p:nvPr/>
        </p:nvSpPr>
        <p:spPr>
          <a:xfrm>
            <a:off x="3952565" y="5574890"/>
            <a:ext cx="894017" cy="8052620"/>
          </a:xfrm>
          <a:custGeom>
            <a:avLst/>
            <a:gdLst>
              <a:gd name="connsiteX0" fmla="*/ 530942 w 894017"/>
              <a:gd name="connsiteY0" fmla="*/ 0 h 8052620"/>
              <a:gd name="connsiteX1" fmla="*/ 206477 w 894017"/>
              <a:gd name="connsiteY1" fmla="*/ 1740310 h 8052620"/>
              <a:gd name="connsiteX2" fmla="*/ 501445 w 894017"/>
              <a:gd name="connsiteY2" fmla="*/ 3716594 h 8052620"/>
              <a:gd name="connsiteX3" fmla="*/ 884903 w 894017"/>
              <a:gd name="connsiteY3" fmla="*/ 4513007 h 8052620"/>
              <a:gd name="connsiteX4" fmla="*/ 707923 w 894017"/>
              <a:gd name="connsiteY4" fmla="*/ 5958349 h 8052620"/>
              <a:gd name="connsiteX5" fmla="*/ 0 w 894017"/>
              <a:gd name="connsiteY5" fmla="*/ 8052620 h 805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17" h="8052620">
                <a:moveTo>
                  <a:pt x="530942" y="0"/>
                </a:moveTo>
                <a:cubicBezTo>
                  <a:pt x="371167" y="560439"/>
                  <a:pt x="211393" y="1120878"/>
                  <a:pt x="206477" y="1740310"/>
                </a:cubicBezTo>
                <a:cubicBezTo>
                  <a:pt x="201561" y="2359742"/>
                  <a:pt x="388374" y="3254478"/>
                  <a:pt x="501445" y="3716594"/>
                </a:cubicBezTo>
                <a:cubicBezTo>
                  <a:pt x="614516" y="4178710"/>
                  <a:pt x="850490" y="4139381"/>
                  <a:pt x="884903" y="4513007"/>
                </a:cubicBezTo>
                <a:cubicBezTo>
                  <a:pt x="919316" y="4886633"/>
                  <a:pt x="855407" y="5368414"/>
                  <a:pt x="707923" y="5958349"/>
                </a:cubicBezTo>
                <a:cubicBezTo>
                  <a:pt x="560439" y="6548284"/>
                  <a:pt x="280219" y="7300452"/>
                  <a:pt x="0" y="8052620"/>
                </a:cubicBezTo>
              </a:path>
            </a:pathLst>
          </a:cu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6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溶酶体</a:t>
            </a:r>
            <a:endParaRPr lang="en-US" altLang="zh-CN" sz="6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735D91-3240-4505-BEEF-2FB34EC862B7}"/>
              </a:ext>
            </a:extLst>
          </p:cNvPr>
          <p:cNvGrpSpPr/>
          <p:nvPr/>
        </p:nvGrpSpPr>
        <p:grpSpPr>
          <a:xfrm>
            <a:off x="8162084" y="3181061"/>
            <a:ext cx="12476256" cy="9838316"/>
            <a:chOff x="7658100" y="3378958"/>
            <a:chExt cx="12476256" cy="983831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FB5DA26-ECCC-4B17-90EB-B87BFBA2927B}"/>
                </a:ext>
              </a:extLst>
            </p:cNvPr>
            <p:cNvGrpSpPr/>
            <p:nvPr/>
          </p:nvGrpSpPr>
          <p:grpSpPr>
            <a:xfrm>
              <a:off x="7658100" y="5661819"/>
              <a:ext cx="3771900" cy="4876800"/>
              <a:chOff x="6210300" y="5295900"/>
              <a:chExt cx="3771900" cy="4876800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742EE044-45D5-432F-A998-57A89F7C9501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367355B-AC7D-4DED-89A5-7F75DEA86646}"/>
                  </a:ext>
                </a:extLst>
              </p:cNvPr>
              <p:cNvSpPr/>
              <p:nvPr/>
            </p:nvSpPr>
            <p:spPr>
              <a:xfrm rot="7832103">
                <a:off x="7722298" y="6128422"/>
                <a:ext cx="1324644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06D55FB-B1B8-4E53-BAF4-B559D2AC7B83}"/>
                </a:ext>
              </a:extLst>
            </p:cNvPr>
            <p:cNvGrpSpPr/>
            <p:nvPr/>
          </p:nvGrpSpPr>
          <p:grpSpPr>
            <a:xfrm rot="19876849">
              <a:off x="14091155" y="9150714"/>
              <a:ext cx="3145230" cy="4066560"/>
              <a:chOff x="6210300" y="5295900"/>
              <a:chExt cx="3771900" cy="48768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ADD955A-F94D-4A4B-A651-43558DA4B157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0A7731C-5857-4396-83D5-4E2F60A06996}"/>
                  </a:ext>
                </a:extLst>
              </p:cNvPr>
              <p:cNvSpPr/>
              <p:nvPr/>
            </p:nvSpPr>
            <p:spPr>
              <a:xfrm rot="12150367">
                <a:off x="7133648" y="7146985"/>
                <a:ext cx="1568629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7DFDE85-A67E-471A-83C4-9CD413C8A592}"/>
                </a:ext>
              </a:extLst>
            </p:cNvPr>
            <p:cNvGrpSpPr/>
            <p:nvPr/>
          </p:nvGrpSpPr>
          <p:grpSpPr>
            <a:xfrm rot="4622373">
              <a:off x="15353825" y="2768229"/>
              <a:ext cx="4169802" cy="5391260"/>
              <a:chOff x="6210300" y="5295900"/>
              <a:chExt cx="3771900" cy="48768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2FD2213-1E5B-4E00-94D0-2CFE2B767982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71E5956-F8EF-49DD-AF17-2F1812F0ED0C}"/>
                  </a:ext>
                </a:extLst>
              </p:cNvPr>
              <p:cNvSpPr/>
              <p:nvPr/>
            </p:nvSpPr>
            <p:spPr>
              <a:xfrm rot="12150367">
                <a:off x="7029772" y="7285919"/>
                <a:ext cx="1568629" cy="18862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89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C9730B2A-5DCA-4EB5-A073-19F2BB85456F}"/>
              </a:ext>
            </a:extLst>
          </p:cNvPr>
          <p:cNvGrpSpPr/>
          <p:nvPr/>
        </p:nvGrpSpPr>
        <p:grpSpPr>
          <a:xfrm>
            <a:off x="454025" y="5215467"/>
            <a:ext cx="12023034" cy="6908800"/>
            <a:chOff x="812800" y="5215467"/>
            <a:chExt cx="12023034" cy="69088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74FBA49-8E30-49F8-A1BE-091A9B73273F}"/>
                </a:ext>
              </a:extLst>
            </p:cNvPr>
            <p:cNvGrpSpPr/>
            <p:nvPr/>
          </p:nvGrpSpPr>
          <p:grpSpPr>
            <a:xfrm>
              <a:off x="1397012" y="6065335"/>
              <a:ext cx="10455526" cy="5437136"/>
              <a:chOff x="549876" y="6406774"/>
              <a:chExt cx="10455526" cy="5437136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1E1A88FA-85E6-4462-A250-B9CA2DE42F36}"/>
                  </a:ext>
                </a:extLst>
              </p:cNvPr>
              <p:cNvGrpSpPr/>
              <p:nvPr/>
            </p:nvGrpSpPr>
            <p:grpSpPr>
              <a:xfrm>
                <a:off x="549876" y="6406774"/>
                <a:ext cx="10455526" cy="3498560"/>
                <a:chOff x="16062074" y="6350939"/>
                <a:chExt cx="10455526" cy="3498560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4BEC88A4-1E0A-4C91-8E43-F2EC225067F8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79E5002F-D431-43DC-AF2F-F02D10BC4D2D}"/>
                    </a:ext>
                  </a:extLst>
                </p:cNvPr>
                <p:cNvCxnSpPr>
                  <a:cxnSpLocks/>
                  <a:stCxn id="50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五边形 51">
                  <a:extLst>
                    <a:ext uri="{FF2B5EF4-FFF2-40B4-BE49-F238E27FC236}">
                      <a16:creationId xmlns:a16="http://schemas.microsoft.com/office/drawing/2014/main" id="{7174EF88-DB47-4191-82FF-4A2F1E47F552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C57B413F-16BB-4226-8887-B166F1425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F94ABBE-AF96-401D-AB0B-065183107862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A1D4ABE3-B171-4BD3-BB0B-268A406DEDBE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53E20F97-584F-487C-9214-FF7DACFC1645}"/>
                    </a:ext>
                  </a:extLst>
                </p:cNvPr>
                <p:cNvCxnSpPr>
                  <a:cxnSpLocks/>
                  <a:stCxn id="55" idx="6"/>
                  <a:endCxn id="50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DEAC4EA-AD3C-4BAE-8572-1B16181EAB61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E896F5A-7B4D-48A0-BE9A-721385156126}"/>
                  </a:ext>
                </a:extLst>
              </p:cNvPr>
              <p:cNvSpPr txBox="1"/>
              <p:nvPr/>
            </p:nvSpPr>
            <p:spPr>
              <a:xfrm>
                <a:off x="259645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腺苷二磷酸（</a:t>
                </a:r>
                <a:r>
                  <a:rPr lang="en-US" altLang="zh-CN" sz="6600" dirty="0"/>
                  <a:t>ADP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62F29CA-BB8C-4408-95FD-71DE1157ED73}"/>
                </a:ext>
              </a:extLst>
            </p:cNvPr>
            <p:cNvSpPr/>
            <p:nvPr/>
          </p:nvSpPr>
          <p:spPr>
            <a:xfrm>
              <a:off x="812800" y="5215467"/>
              <a:ext cx="12023034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A151351-90A7-4276-B999-74BA796D909B}"/>
              </a:ext>
            </a:extLst>
          </p:cNvPr>
          <p:cNvGrpSpPr/>
          <p:nvPr/>
        </p:nvGrpSpPr>
        <p:grpSpPr>
          <a:xfrm>
            <a:off x="13405308" y="5215467"/>
            <a:ext cx="14941092" cy="6908800"/>
            <a:chOff x="13405308" y="5215467"/>
            <a:chExt cx="14941092" cy="6908800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DAB1625-B419-4BB7-95E6-111F35E3DB6F}"/>
                </a:ext>
              </a:extLst>
            </p:cNvPr>
            <p:cNvGrpSpPr/>
            <p:nvPr/>
          </p:nvGrpSpPr>
          <p:grpSpPr>
            <a:xfrm>
              <a:off x="14078480" y="5948094"/>
              <a:ext cx="13425655" cy="5492971"/>
              <a:chOff x="15102616" y="6350939"/>
              <a:chExt cx="13425655" cy="5492971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200BE6F7-503C-455D-A769-17DB8E23B601}"/>
                  </a:ext>
                </a:extLst>
              </p:cNvPr>
              <p:cNvGrpSpPr/>
              <p:nvPr/>
            </p:nvGrpSpPr>
            <p:grpSpPr>
              <a:xfrm>
                <a:off x="15102616" y="6350939"/>
                <a:ext cx="13425655" cy="3498560"/>
                <a:chOff x="13091945" y="6350939"/>
                <a:chExt cx="13425655" cy="3498560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E5578FEB-1A5B-4D41-AE58-74B51D2EAE87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" name="直接连接符 2">
                  <a:extLst>
                    <a:ext uri="{FF2B5EF4-FFF2-40B4-BE49-F238E27FC236}">
                      <a16:creationId xmlns:a16="http://schemas.microsoft.com/office/drawing/2014/main" id="{AC6E7F4D-593C-435F-A62B-80180D278F5B}"/>
                    </a:ext>
                  </a:extLst>
                </p:cNvPr>
                <p:cNvCxnSpPr>
                  <a:cxnSpLocks/>
                  <a:stCxn id="2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五边形 3">
                  <a:extLst>
                    <a:ext uri="{FF2B5EF4-FFF2-40B4-BE49-F238E27FC236}">
                      <a16:creationId xmlns:a16="http://schemas.microsoft.com/office/drawing/2014/main" id="{4C17158E-E573-4F94-AE2D-BD44F4EAE134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737E1E92-E422-4DEC-8170-D588EDA3D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FEFCA1D-9F4B-4B65-AE74-1A0D9D448C8F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4301A388-67BF-4EEB-B45F-BC86339E2A25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94877611-F77C-4CBE-B636-97FDC35DCDD8}"/>
                    </a:ext>
                  </a:extLst>
                </p:cNvPr>
                <p:cNvCxnSpPr>
                  <a:cxnSpLocks/>
                  <a:stCxn id="20" idx="6"/>
                  <a:endCxn id="2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44CA6B93-C32B-47A0-9730-89B15E4C9D27}"/>
                    </a:ext>
                  </a:extLst>
                </p:cNvPr>
                <p:cNvSpPr/>
                <p:nvPr/>
              </p:nvSpPr>
              <p:spPr>
                <a:xfrm>
                  <a:off x="13091945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CFC40459-1CFF-446E-9D91-A020D8809B11}"/>
                    </a:ext>
                  </a:extLst>
                </p:cNvPr>
                <p:cNvCxnSpPr>
                  <a:cxnSpLocks/>
                  <a:stCxn id="43" idx="6"/>
                  <a:endCxn id="20" idx="2"/>
                </p:cNvCxnSpPr>
                <p:nvPr/>
              </p:nvCxnSpPr>
              <p:spPr>
                <a:xfrm>
                  <a:off x="14334591" y="6972262"/>
                  <a:ext cx="1727483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042AC6CE-2658-4C11-98AA-AD1711E7940E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22951C-3243-453A-8F60-53EA7173A0A2}"/>
                  </a:ext>
                </a:extLst>
              </p:cNvPr>
              <p:cNvSpPr txBox="1"/>
              <p:nvPr/>
            </p:nvSpPr>
            <p:spPr>
              <a:xfrm>
                <a:off x="1863476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腺苷三磷酸（</a:t>
                </a:r>
                <a:r>
                  <a:rPr lang="en-US" altLang="zh-CN" sz="6600" dirty="0"/>
                  <a:t>ATP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7B0AB72-173B-4646-A5D3-5EF97FC9A624}"/>
                </a:ext>
              </a:extLst>
            </p:cNvPr>
            <p:cNvSpPr/>
            <p:nvPr/>
          </p:nvSpPr>
          <p:spPr>
            <a:xfrm>
              <a:off x="13405308" y="5215467"/>
              <a:ext cx="14941092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C1F83A2E-9224-4328-900D-CBCE9A666D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70698" y="-2328359"/>
            <a:ext cx="12700" cy="14410312"/>
          </a:xfrm>
          <a:prstGeom prst="bentConnector3">
            <a:avLst>
              <a:gd name="adj1" fmla="val 16466661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4A985C-92FF-4B60-AF16-EA7A19BDCA6B}"/>
              </a:ext>
            </a:extLst>
          </p:cNvPr>
          <p:cNvSpPr txBox="1"/>
          <p:nvPr/>
        </p:nvSpPr>
        <p:spPr>
          <a:xfrm>
            <a:off x="8449622" y="3456618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吸收能量 消耗一个磷酸基团</a:t>
            </a:r>
            <a:endParaRPr lang="en-US" altLang="zh-CN" sz="6600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D6AC417-651E-4CEF-8EF9-FE46B80EC4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64348" y="5417604"/>
            <a:ext cx="12700" cy="14410312"/>
          </a:xfrm>
          <a:prstGeom prst="bentConnector3">
            <a:avLst>
              <a:gd name="adj1" fmla="val -15533339"/>
            </a:avLst>
          </a:prstGeom>
          <a:ln w="190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F4FB661-4369-4BC5-834F-5E2C6F8024B3}"/>
              </a:ext>
            </a:extLst>
          </p:cNvPr>
          <p:cNvSpPr txBox="1"/>
          <p:nvPr/>
        </p:nvSpPr>
        <p:spPr>
          <a:xfrm>
            <a:off x="8449622" y="13022752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释放能量 产生一个磷酸基团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8953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C4FBBC6-054D-4433-9F27-11452FAA2239}"/>
              </a:ext>
            </a:extLst>
          </p:cNvPr>
          <p:cNvCxnSpPr>
            <a:cxnSpLocks/>
          </p:cNvCxnSpPr>
          <p:nvPr/>
        </p:nvCxnSpPr>
        <p:spPr>
          <a:xfrm>
            <a:off x="10931089" y="10290286"/>
            <a:ext cx="10126759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6E19D3-1306-44EA-84E6-58C2FA96B4BE}"/>
              </a:ext>
            </a:extLst>
          </p:cNvPr>
          <p:cNvGrpSpPr/>
          <p:nvPr/>
        </p:nvGrpSpPr>
        <p:grpSpPr>
          <a:xfrm>
            <a:off x="973667" y="1640898"/>
            <a:ext cx="17483666" cy="12918642"/>
            <a:chOff x="2667000" y="2858815"/>
            <a:chExt cx="15925800" cy="1048280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2BA9224-7CD4-4142-AED1-F0AFB0D8E40C}"/>
                </a:ext>
              </a:extLst>
            </p:cNvPr>
            <p:cNvSpPr/>
            <p:nvPr/>
          </p:nvSpPr>
          <p:spPr>
            <a:xfrm>
              <a:off x="2667000" y="2858815"/>
              <a:ext cx="15925800" cy="10482805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9ED718F-61AB-4D5E-8903-71E3E5D6A19A}"/>
                </a:ext>
              </a:extLst>
            </p:cNvPr>
            <p:cNvSpPr/>
            <p:nvPr/>
          </p:nvSpPr>
          <p:spPr>
            <a:xfrm>
              <a:off x="6136070" y="5142253"/>
              <a:ext cx="8987660" cy="5915927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E78D6E-E854-404B-AEFD-38E18DD4F5E4}"/>
              </a:ext>
            </a:extLst>
          </p:cNvPr>
          <p:cNvSpPr txBox="1"/>
          <p:nvPr/>
        </p:nvSpPr>
        <p:spPr>
          <a:xfrm>
            <a:off x="6687277" y="9848214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类囊体腔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646D67-4C53-4AC6-B0FC-A275A9CEC1B7}"/>
              </a:ext>
            </a:extLst>
          </p:cNvPr>
          <p:cNvSpPr txBox="1"/>
          <p:nvPr/>
        </p:nvSpPr>
        <p:spPr>
          <a:xfrm>
            <a:off x="4270047" y="11972483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类囊体膜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1957D-1EA1-4C3D-B346-C4EE3E082D4C}"/>
              </a:ext>
            </a:extLst>
          </p:cNvPr>
          <p:cNvSpPr txBox="1"/>
          <p:nvPr/>
        </p:nvSpPr>
        <p:spPr>
          <a:xfrm>
            <a:off x="1024022" y="14281319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叶绿体基质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093501-A960-4B47-9923-5C338CE941FA}"/>
              </a:ext>
            </a:extLst>
          </p:cNvPr>
          <p:cNvSpPr txBox="1"/>
          <p:nvPr/>
        </p:nvSpPr>
        <p:spPr>
          <a:xfrm>
            <a:off x="7552766" y="7593949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2462A-36F2-42C3-9B0A-0412BE730A71}"/>
              </a:ext>
            </a:extLst>
          </p:cNvPr>
          <p:cNvSpPr txBox="1"/>
          <p:nvPr/>
        </p:nvSpPr>
        <p:spPr>
          <a:xfrm>
            <a:off x="8696350" y="652657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5038DE-42BE-4F66-8ECF-E7905200738C}"/>
              </a:ext>
            </a:extLst>
          </p:cNvPr>
          <p:cNvSpPr txBox="1"/>
          <p:nvPr/>
        </p:nvSpPr>
        <p:spPr>
          <a:xfrm>
            <a:off x="9090214" y="753464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F5900B-7B63-4AD4-ACC6-3D2D3AA4B67D}"/>
              </a:ext>
            </a:extLst>
          </p:cNvPr>
          <p:cNvSpPr txBox="1"/>
          <p:nvPr/>
        </p:nvSpPr>
        <p:spPr>
          <a:xfrm>
            <a:off x="8012038" y="8483769"/>
            <a:ext cx="136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878776-AADC-477A-B1DC-407DB2781C51}"/>
              </a:ext>
            </a:extLst>
          </p:cNvPr>
          <p:cNvSpPr txBox="1"/>
          <p:nvPr/>
        </p:nvSpPr>
        <p:spPr>
          <a:xfrm>
            <a:off x="9968357" y="845287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A1F1D0-877A-4BB7-9D78-C931DB2EC9DE}"/>
              </a:ext>
            </a:extLst>
          </p:cNvPr>
          <p:cNvSpPr txBox="1"/>
          <p:nvPr/>
        </p:nvSpPr>
        <p:spPr>
          <a:xfrm>
            <a:off x="10060489" y="6917444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7C1656-4FCB-4D32-8219-F69C8F4D7D16}"/>
              </a:ext>
            </a:extLst>
          </p:cNvPr>
          <p:cNvSpPr txBox="1"/>
          <p:nvPr/>
        </p:nvSpPr>
        <p:spPr>
          <a:xfrm>
            <a:off x="5956427" y="3643234"/>
            <a:ext cx="289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叶绿素</a:t>
            </a:r>
            <a:r>
              <a:rPr lang="en-US" altLang="zh-CN" sz="4800" dirty="0"/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A93504-38DF-4DD2-8E08-6373B65E0C3D}"/>
              </a:ext>
            </a:extLst>
          </p:cNvPr>
          <p:cNvSpPr txBox="1"/>
          <p:nvPr/>
        </p:nvSpPr>
        <p:spPr>
          <a:xfrm>
            <a:off x="10455385" y="3621513"/>
            <a:ext cx="4597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氧化的叶绿素</a:t>
            </a:r>
            <a:r>
              <a:rPr lang="en-US" altLang="zh-CN" sz="4800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C5F654-EAED-4EB2-91A3-996A3D5F7F96}"/>
              </a:ext>
            </a:extLst>
          </p:cNvPr>
          <p:cNvSpPr txBox="1"/>
          <p:nvPr/>
        </p:nvSpPr>
        <p:spPr>
          <a:xfrm>
            <a:off x="1021175" y="1225399"/>
            <a:ext cx="113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光</a:t>
            </a:r>
            <a:endParaRPr lang="en-US" altLang="zh-CN" sz="48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38AB03-CD74-4B3A-BEAD-3638E9EA8D0F}"/>
              </a:ext>
            </a:extLst>
          </p:cNvPr>
          <p:cNvCxnSpPr>
            <a:cxnSpLocks/>
          </p:cNvCxnSpPr>
          <p:nvPr/>
        </p:nvCxnSpPr>
        <p:spPr>
          <a:xfrm>
            <a:off x="2109942" y="1910559"/>
            <a:ext cx="3780165" cy="190189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3FE1E52-FBD5-46C0-BD4B-D7AD0A2B7C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1203968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20FEC8-4E58-40A3-94B2-1246B0137F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2090622"/>
            <a:ext cx="15657" cy="4900522"/>
          </a:xfrm>
          <a:prstGeom prst="curvedConnector3">
            <a:avLst>
              <a:gd name="adj1" fmla="val 7056907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88982027-69D5-4FCE-A128-A30697DD41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6824" y="4244295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426E6EE-684B-4FC7-AB48-8578C193B266}"/>
              </a:ext>
            </a:extLst>
          </p:cNvPr>
          <p:cNvSpPr txBox="1"/>
          <p:nvPr/>
        </p:nvSpPr>
        <p:spPr>
          <a:xfrm>
            <a:off x="11548983" y="6760014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7129AC-45A7-473F-AF76-6A70D1B303F4}"/>
              </a:ext>
            </a:extLst>
          </p:cNvPr>
          <p:cNvSpPr txBox="1"/>
          <p:nvPr/>
        </p:nvSpPr>
        <p:spPr>
          <a:xfrm>
            <a:off x="6466984" y="658032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56B5D60F-1260-48A8-A8BF-70D8256689AE}"/>
              </a:ext>
            </a:extLst>
          </p:cNvPr>
          <p:cNvSpPr/>
          <p:nvPr/>
        </p:nvSpPr>
        <p:spPr>
          <a:xfrm flipH="1">
            <a:off x="7838582" y="5748365"/>
            <a:ext cx="1604013" cy="3653129"/>
          </a:xfrm>
          <a:prstGeom prst="arc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3C35461-725E-431D-A681-3FEE69E6CC23}"/>
              </a:ext>
            </a:extLst>
          </p:cNvPr>
          <p:cNvCxnSpPr>
            <a:cxnSpLocks/>
          </p:cNvCxnSpPr>
          <p:nvPr/>
        </p:nvCxnSpPr>
        <p:spPr>
          <a:xfrm flipH="1" flipV="1">
            <a:off x="1550748" y="4592205"/>
            <a:ext cx="4843908" cy="230746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954AC22-D52B-4BCF-BF9A-4ED8D92F1468}"/>
              </a:ext>
            </a:extLst>
          </p:cNvPr>
          <p:cNvSpPr txBox="1"/>
          <p:nvPr/>
        </p:nvSpPr>
        <p:spPr>
          <a:xfrm>
            <a:off x="538366" y="396729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75234A9-2482-48A1-AC69-507BD5BAC182}"/>
              </a:ext>
            </a:extLst>
          </p:cNvPr>
          <p:cNvSpPr/>
          <p:nvPr/>
        </p:nvSpPr>
        <p:spPr>
          <a:xfrm>
            <a:off x="13588201" y="9924225"/>
            <a:ext cx="3448474" cy="2179919"/>
          </a:xfrm>
          <a:prstGeom prst="ellipse">
            <a:avLst/>
          </a:prstGeom>
          <a:noFill/>
          <a:ln w="1016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6DC4AFF-C110-41F1-8707-53E38C65C0D6}"/>
              </a:ext>
            </a:extLst>
          </p:cNvPr>
          <p:cNvSpPr txBox="1"/>
          <p:nvPr/>
        </p:nvSpPr>
        <p:spPr>
          <a:xfrm>
            <a:off x="13910132" y="10598685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  <a:r>
              <a:rPr lang="zh-CN" altLang="en-US" sz="4800" dirty="0"/>
              <a:t>合成酶</a:t>
            </a:r>
            <a:endParaRPr lang="en-US" altLang="zh-CN" sz="48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178815F-D5E3-4BBB-94F7-E1F74ACCBF9A}"/>
              </a:ext>
            </a:extLst>
          </p:cNvPr>
          <p:cNvSpPr txBox="1"/>
          <p:nvPr/>
        </p:nvSpPr>
        <p:spPr>
          <a:xfrm>
            <a:off x="10126466" y="988167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969DA98-377B-41CA-BE2B-3FB7E024B2AB}"/>
              </a:ext>
            </a:extLst>
          </p:cNvPr>
          <p:cNvSpPr txBox="1"/>
          <p:nvPr/>
        </p:nvSpPr>
        <p:spPr>
          <a:xfrm>
            <a:off x="11040254" y="908255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8" name="弧形 77">
            <a:extLst>
              <a:ext uri="{FF2B5EF4-FFF2-40B4-BE49-F238E27FC236}">
                <a16:creationId xmlns:a16="http://schemas.microsoft.com/office/drawing/2014/main" id="{8A28A573-80C6-41DA-AFE2-BB6F40711A6C}"/>
              </a:ext>
            </a:extLst>
          </p:cNvPr>
          <p:cNvSpPr/>
          <p:nvPr/>
        </p:nvSpPr>
        <p:spPr>
          <a:xfrm flipH="1">
            <a:off x="18730878" y="8391642"/>
            <a:ext cx="3382270" cy="3797288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02ABC56-ED76-40AC-B05E-315903176314}"/>
              </a:ext>
            </a:extLst>
          </p:cNvPr>
          <p:cNvSpPr txBox="1"/>
          <p:nvPr/>
        </p:nvSpPr>
        <p:spPr>
          <a:xfrm>
            <a:off x="21134048" y="991355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D24C3B-D734-4163-AF72-D07A608C6B30}"/>
              </a:ext>
            </a:extLst>
          </p:cNvPr>
          <p:cNvSpPr txBox="1"/>
          <p:nvPr/>
        </p:nvSpPr>
        <p:spPr>
          <a:xfrm>
            <a:off x="20567091" y="7906102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ADP+Pi</a:t>
            </a:r>
            <a:endParaRPr lang="en-US" altLang="zh-CN" sz="48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AE7ED4C-2A08-4CB4-B567-782C9FA5D530}"/>
              </a:ext>
            </a:extLst>
          </p:cNvPr>
          <p:cNvSpPr txBox="1"/>
          <p:nvPr/>
        </p:nvSpPr>
        <p:spPr>
          <a:xfrm>
            <a:off x="20567091" y="11766544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</a:p>
        </p:txBody>
      </p:sp>
      <p:sp>
        <p:nvSpPr>
          <p:cNvPr id="89" name="弧形 88">
            <a:extLst>
              <a:ext uri="{FF2B5EF4-FFF2-40B4-BE49-F238E27FC236}">
                <a16:creationId xmlns:a16="http://schemas.microsoft.com/office/drawing/2014/main" id="{78BE9CA8-8EB7-4AF4-9666-3DCF4B7BFC43}"/>
              </a:ext>
            </a:extLst>
          </p:cNvPr>
          <p:cNvSpPr/>
          <p:nvPr/>
        </p:nvSpPr>
        <p:spPr>
          <a:xfrm rot="10800000" flipH="1">
            <a:off x="21183856" y="8430406"/>
            <a:ext cx="3382270" cy="3797288"/>
          </a:xfrm>
          <a:prstGeom prst="arc">
            <a:avLst>
              <a:gd name="adj1" fmla="val 16153719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61B2566-F584-4CDA-AC70-8CB1CA2EEBFE}"/>
              </a:ext>
            </a:extLst>
          </p:cNvPr>
          <p:cNvCxnSpPr>
            <a:cxnSpLocks/>
          </p:cNvCxnSpPr>
          <p:nvPr/>
        </p:nvCxnSpPr>
        <p:spPr>
          <a:xfrm flipV="1">
            <a:off x="21702715" y="12226859"/>
            <a:ext cx="1147784" cy="8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552F373-0BF0-4849-868B-ABB71F5A43EF}"/>
              </a:ext>
            </a:extLst>
          </p:cNvPr>
          <p:cNvCxnSpPr>
            <a:cxnSpLocks/>
          </p:cNvCxnSpPr>
          <p:nvPr/>
        </p:nvCxnSpPr>
        <p:spPr>
          <a:xfrm>
            <a:off x="9304621" y="2570779"/>
            <a:ext cx="3230279" cy="13432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A54D149-5796-47F9-B35A-B048DE810801}"/>
              </a:ext>
            </a:extLst>
          </p:cNvPr>
          <p:cNvSpPr txBox="1"/>
          <p:nvPr/>
        </p:nvSpPr>
        <p:spPr>
          <a:xfrm>
            <a:off x="12550188" y="2245478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e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6B1C1D6-4BFF-4E5C-A0DD-1A514AE90133}"/>
              </a:ext>
            </a:extLst>
          </p:cNvPr>
          <p:cNvSpPr txBox="1"/>
          <p:nvPr/>
        </p:nvSpPr>
        <p:spPr>
          <a:xfrm>
            <a:off x="19953383" y="3048925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6028B77-B4E1-4076-AFBF-1E56D51E6E2B}"/>
              </a:ext>
            </a:extLst>
          </p:cNvPr>
          <p:cNvSpPr txBox="1"/>
          <p:nvPr/>
        </p:nvSpPr>
        <p:spPr>
          <a:xfrm>
            <a:off x="19951164" y="6230419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NADPH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3E521A-0D68-499B-899E-DB22CB6F3034}"/>
              </a:ext>
            </a:extLst>
          </p:cNvPr>
          <p:cNvSpPr txBox="1"/>
          <p:nvPr/>
        </p:nvSpPr>
        <p:spPr>
          <a:xfrm>
            <a:off x="18115237" y="437120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309C76D-C871-4D0A-B156-A48266877BE1}"/>
              </a:ext>
            </a:extLst>
          </p:cNvPr>
          <p:cNvCxnSpPr>
            <a:cxnSpLocks/>
          </p:cNvCxnSpPr>
          <p:nvPr/>
        </p:nvCxnSpPr>
        <p:spPr>
          <a:xfrm>
            <a:off x="18831081" y="4918713"/>
            <a:ext cx="1690592" cy="126932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F24FB89-2E19-4128-A762-59995469D1D7}"/>
              </a:ext>
            </a:extLst>
          </p:cNvPr>
          <p:cNvCxnSpPr>
            <a:cxnSpLocks/>
          </p:cNvCxnSpPr>
          <p:nvPr/>
        </p:nvCxnSpPr>
        <p:spPr>
          <a:xfrm flipH="1">
            <a:off x="20872792" y="3898887"/>
            <a:ext cx="16533" cy="228915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75AD898-1794-496A-9C4F-886348C01622}"/>
              </a:ext>
            </a:extLst>
          </p:cNvPr>
          <p:cNvCxnSpPr>
            <a:cxnSpLocks/>
          </p:cNvCxnSpPr>
          <p:nvPr/>
        </p:nvCxnSpPr>
        <p:spPr>
          <a:xfrm>
            <a:off x="13151765" y="2699744"/>
            <a:ext cx="6799399" cy="78534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E739B89-4FA0-4F79-84C9-38490279FC51}"/>
              </a:ext>
            </a:extLst>
          </p:cNvPr>
          <p:cNvSpPr txBox="1"/>
          <p:nvPr/>
        </p:nvSpPr>
        <p:spPr>
          <a:xfrm>
            <a:off x="22276607" y="828177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五碳化合物</a:t>
            </a:r>
            <a:endParaRPr lang="en-US" altLang="zh-CN" sz="4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CCFE8EF-8CC4-4F47-AD3D-845E8A4FFA95}"/>
              </a:ext>
            </a:extLst>
          </p:cNvPr>
          <p:cNvSpPr txBox="1"/>
          <p:nvPr/>
        </p:nvSpPr>
        <p:spPr>
          <a:xfrm>
            <a:off x="27339153" y="412678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2079AFA-4564-430B-B367-00270A0248AF}"/>
              </a:ext>
            </a:extLst>
          </p:cNvPr>
          <p:cNvSpPr txBox="1"/>
          <p:nvPr/>
        </p:nvSpPr>
        <p:spPr>
          <a:xfrm>
            <a:off x="25182166" y="6164822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三碳化合物</a:t>
            </a:r>
            <a:endParaRPr lang="en-US" altLang="zh-CN" sz="4800" dirty="0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07F1B6F5-A00F-4FF5-9059-EA7142C3DF71}"/>
              </a:ext>
            </a:extLst>
          </p:cNvPr>
          <p:cNvSpPr/>
          <p:nvPr/>
        </p:nvSpPr>
        <p:spPr>
          <a:xfrm>
            <a:off x="25569333" y="1166142"/>
            <a:ext cx="1366194" cy="4866395"/>
          </a:xfrm>
          <a:custGeom>
            <a:avLst/>
            <a:gdLst>
              <a:gd name="connsiteX0" fmla="*/ 0 w 1366194"/>
              <a:gd name="connsiteY0" fmla="*/ 53058 h 3676791"/>
              <a:gd name="connsiteX1" fmla="*/ 745067 w 1366194"/>
              <a:gd name="connsiteY1" fmla="*/ 86925 h 3676791"/>
              <a:gd name="connsiteX2" fmla="*/ 1320800 w 1366194"/>
              <a:gd name="connsiteY2" fmla="*/ 865858 h 3676791"/>
              <a:gd name="connsiteX3" fmla="*/ 1286934 w 1366194"/>
              <a:gd name="connsiteY3" fmla="*/ 3676791 h 367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194" h="3676791">
                <a:moveTo>
                  <a:pt x="0" y="53058"/>
                </a:moveTo>
                <a:cubicBezTo>
                  <a:pt x="262467" y="2258"/>
                  <a:pt x="524934" y="-48542"/>
                  <a:pt x="745067" y="86925"/>
                </a:cubicBezTo>
                <a:cubicBezTo>
                  <a:pt x="965200" y="222392"/>
                  <a:pt x="1230489" y="267547"/>
                  <a:pt x="1320800" y="865858"/>
                </a:cubicBezTo>
                <a:cubicBezTo>
                  <a:pt x="1411111" y="1464169"/>
                  <a:pt x="1349022" y="2570480"/>
                  <a:pt x="1286934" y="3676791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3E6FB22-A886-4131-8B7B-0FCFFC59CA6A}"/>
              </a:ext>
            </a:extLst>
          </p:cNvPr>
          <p:cNvCxnSpPr>
            <a:cxnSpLocks/>
          </p:cNvCxnSpPr>
          <p:nvPr/>
        </p:nvCxnSpPr>
        <p:spPr>
          <a:xfrm flipH="1">
            <a:off x="27055123" y="1239809"/>
            <a:ext cx="788170" cy="222461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E709AAA-5611-4B88-B02F-818869E7066D}"/>
              </a:ext>
            </a:extLst>
          </p:cNvPr>
          <p:cNvSpPr txBox="1"/>
          <p:nvPr/>
        </p:nvSpPr>
        <p:spPr>
          <a:xfrm>
            <a:off x="27080751" y="359793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固定</a:t>
            </a:r>
            <a:endParaRPr lang="en-US" altLang="zh-CN" sz="4800" dirty="0"/>
          </a:p>
        </p:txBody>
      </p:sp>
      <p:sp>
        <p:nvSpPr>
          <p:cNvPr id="125" name="弧形 124">
            <a:extLst>
              <a:ext uri="{FF2B5EF4-FFF2-40B4-BE49-F238E27FC236}">
                <a16:creationId xmlns:a16="http://schemas.microsoft.com/office/drawing/2014/main" id="{52E7C9B2-CC47-4CD0-A7AF-4429D1034816}"/>
              </a:ext>
            </a:extLst>
          </p:cNvPr>
          <p:cNvSpPr/>
          <p:nvPr/>
        </p:nvSpPr>
        <p:spPr>
          <a:xfrm rot="10483502" flipH="1">
            <a:off x="19917707" y="3409530"/>
            <a:ext cx="4153007" cy="3368282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07DD713-0E60-425F-98F9-5A230A307E79}"/>
              </a:ext>
            </a:extLst>
          </p:cNvPr>
          <p:cNvSpPr txBox="1"/>
          <p:nvPr/>
        </p:nvSpPr>
        <p:spPr>
          <a:xfrm>
            <a:off x="22178277" y="4661293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供氢</a:t>
            </a:r>
            <a:endParaRPr lang="en-US" altLang="zh-CN" sz="48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1CF9684-A544-4D30-8308-E637B05DDC71}"/>
              </a:ext>
            </a:extLst>
          </p:cNvPr>
          <p:cNvSpPr txBox="1"/>
          <p:nvPr/>
        </p:nvSpPr>
        <p:spPr>
          <a:xfrm>
            <a:off x="22760572" y="999232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供能</a:t>
            </a:r>
            <a:endParaRPr lang="en-US" altLang="zh-CN" sz="4800" dirty="0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F76284A2-11C3-4F05-90D6-D25E44B649E6}"/>
              </a:ext>
            </a:extLst>
          </p:cNvPr>
          <p:cNvSpPr/>
          <p:nvPr/>
        </p:nvSpPr>
        <p:spPr>
          <a:xfrm>
            <a:off x="20090590" y="943499"/>
            <a:ext cx="6765677" cy="14253542"/>
          </a:xfrm>
          <a:custGeom>
            <a:avLst/>
            <a:gdLst>
              <a:gd name="connsiteX0" fmla="*/ 6765677 w 6765677"/>
              <a:gd name="connsiteY0" fmla="*/ 6303968 h 14253542"/>
              <a:gd name="connsiteX1" fmla="*/ 6731810 w 6765677"/>
              <a:gd name="connsiteY1" fmla="*/ 9961568 h 14253542"/>
              <a:gd name="connsiteX2" fmla="*/ 6562477 w 6765677"/>
              <a:gd name="connsiteY2" fmla="*/ 13178902 h 14253542"/>
              <a:gd name="connsiteX3" fmla="*/ 5783543 w 6765677"/>
              <a:gd name="connsiteY3" fmla="*/ 14161035 h 14253542"/>
              <a:gd name="connsiteX4" fmla="*/ 4801410 w 6765677"/>
              <a:gd name="connsiteY4" fmla="*/ 14093302 h 14253542"/>
              <a:gd name="connsiteX5" fmla="*/ 4564343 w 6765677"/>
              <a:gd name="connsiteY5" fmla="*/ 13111168 h 14253542"/>
              <a:gd name="connsiteX6" fmla="*/ 4530477 w 6765677"/>
              <a:gd name="connsiteY6" fmla="*/ 11011435 h 14253542"/>
              <a:gd name="connsiteX7" fmla="*/ 4699810 w 6765677"/>
              <a:gd name="connsiteY7" fmla="*/ 9690635 h 14253542"/>
              <a:gd name="connsiteX8" fmla="*/ 4733677 w 6765677"/>
              <a:gd name="connsiteY8" fmla="*/ 7082902 h 14253542"/>
              <a:gd name="connsiteX9" fmla="*/ 4327277 w 6765677"/>
              <a:gd name="connsiteY9" fmla="*/ 3899435 h 14253542"/>
              <a:gd name="connsiteX10" fmla="*/ 3141943 w 6765677"/>
              <a:gd name="connsiteY10" fmla="*/ 2036768 h 14253542"/>
              <a:gd name="connsiteX11" fmla="*/ 1279277 w 6765677"/>
              <a:gd name="connsiteY11" fmla="*/ 1528768 h 14253542"/>
              <a:gd name="connsiteX12" fmla="*/ 229410 w 6765677"/>
              <a:gd name="connsiteY12" fmla="*/ 1020768 h 14253542"/>
              <a:gd name="connsiteX13" fmla="*/ 26210 w 6765677"/>
              <a:gd name="connsiteY13" fmla="*/ 478902 h 14253542"/>
              <a:gd name="connsiteX14" fmla="*/ 635810 w 6765677"/>
              <a:gd name="connsiteY14" fmla="*/ 4768 h 14253542"/>
              <a:gd name="connsiteX15" fmla="*/ 2261410 w 6765677"/>
              <a:gd name="connsiteY15" fmla="*/ 275702 h 1425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65677" h="14253542">
                <a:moveTo>
                  <a:pt x="6765677" y="6303968"/>
                </a:moveTo>
                <a:cubicBezTo>
                  <a:pt x="6765677" y="7559857"/>
                  <a:pt x="6765677" y="8815746"/>
                  <a:pt x="6731810" y="9961568"/>
                </a:cubicBezTo>
                <a:cubicBezTo>
                  <a:pt x="6697943" y="11107390"/>
                  <a:pt x="6720522" y="12478991"/>
                  <a:pt x="6562477" y="13178902"/>
                </a:cubicBezTo>
                <a:cubicBezTo>
                  <a:pt x="6404432" y="13878813"/>
                  <a:pt x="6077054" y="14008635"/>
                  <a:pt x="5783543" y="14161035"/>
                </a:cubicBezTo>
                <a:cubicBezTo>
                  <a:pt x="5490032" y="14313435"/>
                  <a:pt x="5004610" y="14268280"/>
                  <a:pt x="4801410" y="14093302"/>
                </a:cubicBezTo>
                <a:cubicBezTo>
                  <a:pt x="4598210" y="13918324"/>
                  <a:pt x="4609498" y="13624812"/>
                  <a:pt x="4564343" y="13111168"/>
                </a:cubicBezTo>
                <a:cubicBezTo>
                  <a:pt x="4519188" y="12597524"/>
                  <a:pt x="4507899" y="11581524"/>
                  <a:pt x="4530477" y="11011435"/>
                </a:cubicBezTo>
                <a:cubicBezTo>
                  <a:pt x="4553055" y="10441346"/>
                  <a:pt x="4665943" y="10345390"/>
                  <a:pt x="4699810" y="9690635"/>
                </a:cubicBezTo>
                <a:cubicBezTo>
                  <a:pt x="4733677" y="9035880"/>
                  <a:pt x="4795766" y="8048102"/>
                  <a:pt x="4733677" y="7082902"/>
                </a:cubicBezTo>
                <a:cubicBezTo>
                  <a:pt x="4671588" y="6117702"/>
                  <a:pt x="4592566" y="4740457"/>
                  <a:pt x="4327277" y="3899435"/>
                </a:cubicBezTo>
                <a:cubicBezTo>
                  <a:pt x="4061988" y="3058413"/>
                  <a:pt x="3649943" y="2431879"/>
                  <a:pt x="3141943" y="2036768"/>
                </a:cubicBezTo>
                <a:cubicBezTo>
                  <a:pt x="2633943" y="1641657"/>
                  <a:pt x="1764699" y="1698101"/>
                  <a:pt x="1279277" y="1528768"/>
                </a:cubicBezTo>
                <a:cubicBezTo>
                  <a:pt x="793855" y="1359435"/>
                  <a:pt x="438254" y="1195746"/>
                  <a:pt x="229410" y="1020768"/>
                </a:cubicBezTo>
                <a:cubicBezTo>
                  <a:pt x="20566" y="845790"/>
                  <a:pt x="-41523" y="648235"/>
                  <a:pt x="26210" y="478902"/>
                </a:cubicBezTo>
                <a:cubicBezTo>
                  <a:pt x="93943" y="309569"/>
                  <a:pt x="263277" y="38635"/>
                  <a:pt x="635810" y="4768"/>
                </a:cubicBezTo>
                <a:cubicBezTo>
                  <a:pt x="1008343" y="-29099"/>
                  <a:pt x="1634876" y="123301"/>
                  <a:pt x="2261410" y="275702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12C319A-1C79-4494-908D-22C82712D614}"/>
              </a:ext>
            </a:extLst>
          </p:cNvPr>
          <p:cNvCxnSpPr>
            <a:cxnSpLocks/>
          </p:cNvCxnSpPr>
          <p:nvPr/>
        </p:nvCxnSpPr>
        <p:spPr>
          <a:xfrm flipH="1" flipV="1">
            <a:off x="17115282" y="1355213"/>
            <a:ext cx="3600796" cy="85138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CCD01A7-4E90-4224-A04F-63FD3D63A0C5}"/>
              </a:ext>
            </a:extLst>
          </p:cNvPr>
          <p:cNvSpPr txBox="1"/>
          <p:nvPr/>
        </p:nvSpPr>
        <p:spPr>
          <a:xfrm>
            <a:off x="15599243" y="898906"/>
            <a:ext cx="175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糖类</a:t>
            </a:r>
            <a:endParaRPr lang="en-US" altLang="zh-CN" sz="4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9A63685-02A2-4021-8172-858077CF1552}"/>
              </a:ext>
            </a:extLst>
          </p:cNvPr>
          <p:cNvSpPr txBox="1"/>
          <p:nvPr/>
        </p:nvSpPr>
        <p:spPr>
          <a:xfrm>
            <a:off x="23256915" y="7186957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还原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47119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59383A-9E45-43AF-9517-1287C8051D41}"/>
              </a:ext>
            </a:extLst>
          </p:cNvPr>
          <p:cNvSpPr txBox="1"/>
          <p:nvPr/>
        </p:nvSpPr>
        <p:spPr>
          <a:xfrm>
            <a:off x="569567" y="78845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394354-BA95-47FC-B8E0-BF3F617B9DB9}"/>
              </a:ext>
            </a:extLst>
          </p:cNvPr>
          <p:cNvSpPr/>
          <p:nvPr/>
        </p:nvSpPr>
        <p:spPr>
          <a:xfrm>
            <a:off x="4305301" y="7684717"/>
            <a:ext cx="3086099" cy="130688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糖酵解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FF3B10-CB38-42BE-897B-3DCCD83FFF23}"/>
              </a:ext>
            </a:extLst>
          </p:cNvPr>
          <p:cNvCxnSpPr>
            <a:cxnSpLocks/>
          </p:cNvCxnSpPr>
          <p:nvPr/>
        </p:nvCxnSpPr>
        <p:spPr>
          <a:xfrm>
            <a:off x="26670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5A7123-2F01-4BBC-8CD9-9EE30CA3390D}"/>
              </a:ext>
            </a:extLst>
          </p:cNvPr>
          <p:cNvCxnSpPr>
            <a:cxnSpLocks/>
          </p:cNvCxnSpPr>
          <p:nvPr/>
        </p:nvCxnSpPr>
        <p:spPr>
          <a:xfrm>
            <a:off x="76962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B7DDEA2-9507-4404-9244-12678C99E28A}"/>
              </a:ext>
            </a:extLst>
          </p:cNvPr>
          <p:cNvSpPr txBox="1"/>
          <p:nvPr/>
        </p:nvSpPr>
        <p:spPr>
          <a:xfrm>
            <a:off x="9220200" y="7922658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丙酮酸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D624EC-050F-44F0-9D29-C61B0F748192}"/>
              </a:ext>
            </a:extLst>
          </p:cNvPr>
          <p:cNvCxnSpPr>
            <a:cxnSpLocks/>
          </p:cNvCxnSpPr>
          <p:nvPr/>
        </p:nvCxnSpPr>
        <p:spPr>
          <a:xfrm>
            <a:off x="11391900" y="8300058"/>
            <a:ext cx="21717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C396E3A-0B41-4720-9EED-04E9C04C1FE7}"/>
              </a:ext>
            </a:extLst>
          </p:cNvPr>
          <p:cNvSpPr txBox="1"/>
          <p:nvPr/>
        </p:nvSpPr>
        <p:spPr>
          <a:xfrm>
            <a:off x="13752512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二碳化合物</a:t>
            </a:r>
            <a:endParaRPr lang="en-US" altLang="zh-CN" sz="4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BCCC46-8A5A-4F91-827D-287AFF7A0D9C}"/>
              </a:ext>
            </a:extLst>
          </p:cNvPr>
          <p:cNvCxnSpPr>
            <a:cxnSpLocks/>
          </p:cNvCxnSpPr>
          <p:nvPr/>
        </p:nvCxnSpPr>
        <p:spPr>
          <a:xfrm>
            <a:off x="171831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635B62-1295-48B1-AF74-698BCDB63B18}"/>
              </a:ext>
            </a:extLst>
          </p:cNvPr>
          <p:cNvGrpSpPr/>
          <p:nvPr/>
        </p:nvGrpSpPr>
        <p:grpSpPr>
          <a:xfrm>
            <a:off x="18852764" y="6954577"/>
            <a:ext cx="2750324" cy="2767158"/>
            <a:chOff x="9575927" y="3750615"/>
            <a:chExt cx="3479460" cy="3500756"/>
          </a:xfrm>
        </p:grpSpPr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C4376931-060F-476E-9F9E-4AF949F40086}"/>
                </a:ext>
              </a:extLst>
            </p:cNvPr>
            <p:cNvSpPr/>
            <p:nvPr/>
          </p:nvSpPr>
          <p:spPr>
            <a:xfrm>
              <a:off x="9575927" y="3771911"/>
              <a:ext cx="3479460" cy="3479460"/>
            </a:xfrm>
            <a:prstGeom prst="arc">
              <a:avLst>
                <a:gd name="adj1" fmla="val 16200000"/>
                <a:gd name="adj2" fmla="val 1754842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F895555A-E7BB-4666-975A-FEF53517FD16}"/>
                </a:ext>
              </a:extLst>
            </p:cNvPr>
            <p:cNvSpPr/>
            <p:nvPr/>
          </p:nvSpPr>
          <p:spPr>
            <a:xfrm>
              <a:off x="9575927" y="3761263"/>
              <a:ext cx="3479460" cy="3479460"/>
            </a:xfrm>
            <a:prstGeom prst="arc">
              <a:avLst>
                <a:gd name="adj1" fmla="val 2108636"/>
                <a:gd name="adj2" fmla="val 9295043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061143B9-56CB-4C96-B112-0C9173964646}"/>
                </a:ext>
              </a:extLst>
            </p:cNvPr>
            <p:cNvSpPr/>
            <p:nvPr/>
          </p:nvSpPr>
          <p:spPr>
            <a:xfrm>
              <a:off x="9575927" y="3750615"/>
              <a:ext cx="3479460" cy="3479460"/>
            </a:xfrm>
            <a:prstGeom prst="arc">
              <a:avLst>
                <a:gd name="adj1" fmla="val 9528072"/>
                <a:gd name="adj2" fmla="val 1557619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66C601C-3730-4F67-87CD-4099BCFA6F5E}"/>
              </a:ext>
            </a:extLst>
          </p:cNvPr>
          <p:cNvSpPr txBox="1"/>
          <p:nvPr/>
        </p:nvSpPr>
        <p:spPr>
          <a:xfrm>
            <a:off x="19162712" y="7684720"/>
            <a:ext cx="2124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三羧酸</a:t>
            </a:r>
            <a:endParaRPr lang="en-US" altLang="zh-CN" sz="4800" dirty="0"/>
          </a:p>
          <a:p>
            <a:pPr algn="ctr"/>
            <a:r>
              <a:rPr lang="zh-CN" altLang="en-US" sz="4800" dirty="0"/>
              <a:t>循环</a:t>
            </a:r>
            <a:endParaRPr lang="en-US" altLang="zh-CN" sz="4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99628B-643A-4A2B-B06B-20CA42366758}"/>
              </a:ext>
            </a:extLst>
          </p:cNvPr>
          <p:cNvSpPr/>
          <p:nvPr/>
        </p:nvSpPr>
        <p:spPr>
          <a:xfrm>
            <a:off x="12914763" y="6096071"/>
            <a:ext cx="15660227" cy="847395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BACDA3-0490-46C2-B7D7-BC5273B1F924}"/>
              </a:ext>
            </a:extLst>
          </p:cNvPr>
          <p:cNvSpPr/>
          <p:nvPr/>
        </p:nvSpPr>
        <p:spPr>
          <a:xfrm>
            <a:off x="23319349" y="7152756"/>
            <a:ext cx="4303151" cy="233411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F909B5-FF87-4600-A1EA-35994C675D16}"/>
              </a:ext>
            </a:extLst>
          </p:cNvPr>
          <p:cNvSpPr txBox="1"/>
          <p:nvPr/>
        </p:nvSpPr>
        <p:spPr>
          <a:xfrm>
            <a:off x="23755630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线粒体内膜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1F2295-8765-4EB1-AC97-F2A8DA8F78B0}"/>
              </a:ext>
            </a:extLst>
          </p:cNvPr>
          <p:cNvSpPr txBox="1"/>
          <p:nvPr/>
        </p:nvSpPr>
        <p:spPr>
          <a:xfrm>
            <a:off x="25144402" y="13471203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线粒体基质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9AF940-5FE1-4B28-9AB0-43EE4721B50C}"/>
              </a:ext>
            </a:extLst>
          </p:cNvPr>
          <p:cNvSpPr txBox="1"/>
          <p:nvPr/>
        </p:nvSpPr>
        <p:spPr>
          <a:xfrm>
            <a:off x="25618331" y="14990594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细胞质基质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0831F8-CF5B-4DDD-BEE8-1B1757D2A9C9}"/>
              </a:ext>
            </a:extLst>
          </p:cNvPr>
          <p:cNvSpPr txBox="1"/>
          <p:nvPr/>
        </p:nvSpPr>
        <p:spPr>
          <a:xfrm>
            <a:off x="872922" y="396698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多糖</a:t>
            </a:r>
            <a:endParaRPr lang="en-US" altLang="zh-CN" sz="4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E9E903-C13A-43A3-9D30-692A6BA5F114}"/>
              </a:ext>
            </a:extLst>
          </p:cNvPr>
          <p:cNvCxnSpPr>
            <a:cxnSpLocks/>
          </p:cNvCxnSpPr>
          <p:nvPr/>
        </p:nvCxnSpPr>
        <p:spPr>
          <a:xfrm>
            <a:off x="1636368" y="1333500"/>
            <a:ext cx="0" cy="160020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308F949-9EA1-48BA-829C-2F7B68A5F828}"/>
              </a:ext>
            </a:extLst>
          </p:cNvPr>
          <p:cNvSpPr txBox="1"/>
          <p:nvPr/>
        </p:nvSpPr>
        <p:spPr>
          <a:xfrm>
            <a:off x="872922" y="3235676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糖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D66C363-FFD4-4B6B-AA84-9F85A2049DA1}"/>
              </a:ext>
            </a:extLst>
          </p:cNvPr>
          <p:cNvCxnSpPr>
            <a:cxnSpLocks/>
          </p:cNvCxnSpPr>
          <p:nvPr/>
        </p:nvCxnSpPr>
        <p:spPr>
          <a:xfrm>
            <a:off x="1636368" y="438150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E55974-9DF7-4FF4-B052-6748576787FE}"/>
              </a:ext>
            </a:extLst>
          </p:cNvPr>
          <p:cNvCxnSpPr>
            <a:cxnSpLocks/>
          </p:cNvCxnSpPr>
          <p:nvPr/>
        </p:nvCxnSpPr>
        <p:spPr>
          <a:xfrm>
            <a:off x="10245829" y="4381499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C7AA2FF-6309-44B5-B1C9-9BD204382C77}"/>
              </a:ext>
            </a:extLst>
          </p:cNvPr>
          <p:cNvSpPr txBox="1"/>
          <p:nvPr/>
        </p:nvSpPr>
        <p:spPr>
          <a:xfrm>
            <a:off x="9482383" y="3246385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</a:t>
            </a:r>
            <a:endParaRPr lang="en-US" altLang="zh-CN" sz="4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213BE6-F48E-46D1-8C5D-CABECD1F6944}"/>
              </a:ext>
            </a:extLst>
          </p:cNvPr>
          <p:cNvCxnSpPr>
            <a:cxnSpLocks/>
          </p:cNvCxnSpPr>
          <p:nvPr/>
        </p:nvCxnSpPr>
        <p:spPr>
          <a:xfrm>
            <a:off x="141715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B06D1A-0016-4B64-8350-78D82B994E15}"/>
              </a:ext>
            </a:extLst>
          </p:cNvPr>
          <p:cNvSpPr txBox="1"/>
          <p:nvPr/>
        </p:nvSpPr>
        <p:spPr>
          <a:xfrm>
            <a:off x="130453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FEA496D-9E99-42EF-ABC8-A7306D546897}"/>
              </a:ext>
            </a:extLst>
          </p:cNvPr>
          <p:cNvCxnSpPr>
            <a:cxnSpLocks/>
          </p:cNvCxnSpPr>
          <p:nvPr/>
        </p:nvCxnSpPr>
        <p:spPr>
          <a:xfrm>
            <a:off x="165337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8FFC555-82C8-4FE6-965C-DBD8595289E2}"/>
              </a:ext>
            </a:extLst>
          </p:cNvPr>
          <p:cNvSpPr txBox="1"/>
          <p:nvPr/>
        </p:nvSpPr>
        <p:spPr>
          <a:xfrm>
            <a:off x="154075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氨基酸</a:t>
            </a:r>
            <a:endParaRPr lang="en-US" altLang="zh-CN" sz="48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D4AED9E-0945-4DDC-94C4-78DF224758C4}"/>
              </a:ext>
            </a:extLst>
          </p:cNvPr>
          <p:cNvCxnSpPr>
            <a:cxnSpLocks/>
          </p:cNvCxnSpPr>
          <p:nvPr/>
        </p:nvCxnSpPr>
        <p:spPr>
          <a:xfrm>
            <a:off x="102469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A7D6FF9-22BD-424C-8170-4CC8264DBD0B}"/>
              </a:ext>
            </a:extLst>
          </p:cNvPr>
          <p:cNvCxnSpPr>
            <a:cxnSpLocks/>
          </p:cNvCxnSpPr>
          <p:nvPr/>
        </p:nvCxnSpPr>
        <p:spPr>
          <a:xfrm>
            <a:off x="141331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6F8BB1-6D4E-41E5-8899-4CFDE48E2E60}"/>
              </a:ext>
            </a:extLst>
          </p:cNvPr>
          <p:cNvCxnSpPr>
            <a:cxnSpLocks/>
          </p:cNvCxnSpPr>
          <p:nvPr/>
        </p:nvCxnSpPr>
        <p:spPr>
          <a:xfrm>
            <a:off x="16476317" y="1333500"/>
            <a:ext cx="1" cy="161925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EB7B84E-C11A-4B0C-8F70-7382A366BB42}"/>
              </a:ext>
            </a:extLst>
          </p:cNvPr>
          <p:cNvSpPr txBox="1"/>
          <p:nvPr/>
        </p:nvSpPr>
        <p:spPr>
          <a:xfrm>
            <a:off x="11431694" y="400918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</a:t>
            </a:r>
            <a:endParaRPr lang="en-US" altLang="zh-CN" sz="48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43BC447-6E74-46DE-B330-F09375B78B13}"/>
              </a:ext>
            </a:extLst>
          </p:cNvPr>
          <p:cNvCxnSpPr>
            <a:cxnSpLocks/>
          </p:cNvCxnSpPr>
          <p:nvPr/>
        </p:nvCxnSpPr>
        <p:spPr>
          <a:xfrm>
            <a:off x="10211812" y="1630402"/>
            <a:ext cx="393088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DFBC623-3629-4D9E-A6FD-F75853F14ADC}"/>
              </a:ext>
            </a:extLst>
          </p:cNvPr>
          <p:cNvCxnSpPr>
            <a:cxnSpLocks/>
          </p:cNvCxnSpPr>
          <p:nvPr/>
        </p:nvCxnSpPr>
        <p:spPr>
          <a:xfrm>
            <a:off x="12166131" y="1227696"/>
            <a:ext cx="0" cy="40270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312126C-ABB3-4F64-83E1-1F8A43711D79}"/>
              </a:ext>
            </a:extLst>
          </p:cNvPr>
          <p:cNvSpPr txBox="1"/>
          <p:nvPr/>
        </p:nvSpPr>
        <p:spPr>
          <a:xfrm>
            <a:off x="15426880" y="396699"/>
            <a:ext cx="20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蛋白质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40B3F1E-0BEE-444B-95C3-CFC84DCF3B71}"/>
              </a:ext>
            </a:extLst>
          </p:cNvPr>
          <p:cNvSpPr txBox="1"/>
          <p:nvPr/>
        </p:nvSpPr>
        <p:spPr>
          <a:xfrm>
            <a:off x="7050033" y="4558480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经肝脏转化</a:t>
            </a:r>
            <a:endParaRPr lang="en-US" altLang="zh-CN" sz="3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92B4CB1-9B75-4E77-A47A-DDF398351984}"/>
              </a:ext>
            </a:extLst>
          </p:cNvPr>
          <p:cNvSpPr txBox="1"/>
          <p:nvPr/>
        </p:nvSpPr>
        <p:spPr>
          <a:xfrm>
            <a:off x="9691676" y="4516145"/>
            <a:ext cx="567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经线粒体基质</a:t>
            </a:r>
            <a:endParaRPr lang="en-US" altLang="zh-CN" sz="3600" dirty="0"/>
          </a:p>
          <a:p>
            <a:pPr algn="ctr"/>
            <a:r>
              <a:rPr lang="zh-CN" altLang="en-US" sz="3600" dirty="0"/>
              <a:t>氧化分解</a:t>
            </a:r>
            <a:endParaRPr lang="en-US" altLang="zh-CN" sz="36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CF6C09D-77E0-4C33-AF6E-4DC6A1274799}"/>
              </a:ext>
            </a:extLst>
          </p:cNvPr>
          <p:cNvCxnSpPr>
            <a:cxnSpLocks/>
          </p:cNvCxnSpPr>
          <p:nvPr/>
        </p:nvCxnSpPr>
        <p:spPr>
          <a:xfrm>
            <a:off x="16602664" y="5491903"/>
            <a:ext cx="3904071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83214C7-114A-4CA1-85A5-59529BEDB44C}"/>
              </a:ext>
            </a:extLst>
          </p:cNvPr>
          <p:cNvSpPr txBox="1"/>
          <p:nvPr/>
        </p:nvSpPr>
        <p:spPr>
          <a:xfrm>
            <a:off x="16464429" y="4533898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经肝脏脱氨基</a:t>
            </a:r>
            <a:endParaRPr lang="en-US" altLang="zh-CN" sz="36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AD8D5FF-1ECD-4916-A17B-66BF1D387084}"/>
              </a:ext>
            </a:extLst>
          </p:cNvPr>
          <p:cNvSpPr txBox="1"/>
          <p:nvPr/>
        </p:nvSpPr>
        <p:spPr>
          <a:xfrm>
            <a:off x="20246660" y="5021586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</a:t>
            </a:r>
            <a:endParaRPr lang="en-US" altLang="zh-CN" sz="48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6376C23-BA49-4F8F-82C5-E1B505E93A37}"/>
              </a:ext>
            </a:extLst>
          </p:cNvPr>
          <p:cNvCxnSpPr>
            <a:cxnSpLocks/>
          </p:cNvCxnSpPr>
          <p:nvPr/>
        </p:nvCxnSpPr>
        <p:spPr>
          <a:xfrm flipV="1">
            <a:off x="21287642" y="2933700"/>
            <a:ext cx="0" cy="194794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E98CDB5-E7C3-4943-BD50-9BC0CBDA2206}"/>
              </a:ext>
            </a:extLst>
          </p:cNvPr>
          <p:cNvSpPr txBox="1"/>
          <p:nvPr/>
        </p:nvSpPr>
        <p:spPr>
          <a:xfrm>
            <a:off x="20225177" y="2032732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尿素</a:t>
            </a:r>
            <a:endParaRPr lang="en-US" altLang="zh-CN" sz="48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867EB74-890F-4005-81E5-AFAADBD7538F}"/>
              </a:ext>
            </a:extLst>
          </p:cNvPr>
          <p:cNvCxnSpPr>
            <a:cxnSpLocks/>
          </p:cNvCxnSpPr>
          <p:nvPr/>
        </p:nvCxnSpPr>
        <p:spPr>
          <a:xfrm>
            <a:off x="46491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42AA636-6A55-40F1-9505-FD11FF190B32}"/>
              </a:ext>
            </a:extLst>
          </p:cNvPr>
          <p:cNvSpPr txBox="1"/>
          <p:nvPr/>
        </p:nvSpPr>
        <p:spPr>
          <a:xfrm>
            <a:off x="3352800" y="12707173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F1D562C-5F4C-40B1-8F60-66646F6DF556}"/>
              </a:ext>
            </a:extLst>
          </p:cNvPr>
          <p:cNvCxnSpPr>
            <a:cxnSpLocks/>
          </p:cNvCxnSpPr>
          <p:nvPr/>
        </p:nvCxnSpPr>
        <p:spPr>
          <a:xfrm>
            <a:off x="67065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CD39D-0806-481E-9757-9210F94E4DB5}"/>
              </a:ext>
            </a:extLst>
          </p:cNvPr>
          <p:cNvSpPr txBox="1"/>
          <p:nvPr/>
        </p:nvSpPr>
        <p:spPr>
          <a:xfrm>
            <a:off x="6400800" y="12707173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D99A3E9-9AD4-4FA0-8600-520285CF6E8E}"/>
              </a:ext>
            </a:extLst>
          </p:cNvPr>
          <p:cNvCxnSpPr>
            <a:cxnSpLocks/>
          </p:cNvCxnSpPr>
          <p:nvPr/>
        </p:nvCxnSpPr>
        <p:spPr>
          <a:xfrm>
            <a:off x="19087479" y="9403956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3E378A0-B820-4D60-B923-5FEA2AA3BDFA}"/>
              </a:ext>
            </a:extLst>
          </p:cNvPr>
          <p:cNvSpPr txBox="1"/>
          <p:nvPr/>
        </p:nvSpPr>
        <p:spPr>
          <a:xfrm>
            <a:off x="17753012" y="11406937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7532E58-8ACD-4E3C-A2E8-4C820FA2E3E7}"/>
              </a:ext>
            </a:extLst>
          </p:cNvPr>
          <p:cNvCxnSpPr>
            <a:cxnSpLocks/>
          </p:cNvCxnSpPr>
          <p:nvPr/>
        </p:nvCxnSpPr>
        <p:spPr>
          <a:xfrm>
            <a:off x="21410344" y="9403955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D9787FA-4C72-41A5-B934-1BD7DF40250E}"/>
              </a:ext>
            </a:extLst>
          </p:cNvPr>
          <p:cNvSpPr txBox="1"/>
          <p:nvPr/>
        </p:nvSpPr>
        <p:spPr>
          <a:xfrm>
            <a:off x="21010293" y="11418177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FC1B7B0A-E144-4FBF-9E6C-7F850271502D}"/>
              </a:ext>
            </a:extLst>
          </p:cNvPr>
          <p:cNvCxnSpPr>
            <a:cxnSpLocks/>
          </p:cNvCxnSpPr>
          <p:nvPr/>
        </p:nvCxnSpPr>
        <p:spPr>
          <a:xfrm flipV="1">
            <a:off x="7391400" y="9907439"/>
            <a:ext cx="17373600" cy="3213821"/>
          </a:xfrm>
          <a:prstGeom prst="bentConnector3">
            <a:avLst>
              <a:gd name="adj1" fmla="val 100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D0264B1-F897-4A28-A2B9-8BF0D3F2A645}"/>
              </a:ext>
            </a:extLst>
          </p:cNvPr>
          <p:cNvCxnSpPr>
            <a:cxnSpLocks/>
          </p:cNvCxnSpPr>
          <p:nvPr/>
        </p:nvCxnSpPr>
        <p:spPr>
          <a:xfrm flipV="1">
            <a:off x="21853423" y="9907439"/>
            <a:ext cx="2292260" cy="1948155"/>
          </a:xfrm>
          <a:prstGeom prst="bentConnector3">
            <a:avLst>
              <a:gd name="adj1" fmla="val 100695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0A4ABA-364E-4FC6-A2B7-FE54F0E96ED8}"/>
              </a:ext>
            </a:extLst>
          </p:cNvPr>
          <p:cNvSpPr txBox="1"/>
          <p:nvPr/>
        </p:nvSpPr>
        <p:spPr>
          <a:xfrm>
            <a:off x="26222152" y="1221408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FF254A9-B8C0-43DF-B483-AC076AB28F65}"/>
              </a:ext>
            </a:extLst>
          </p:cNvPr>
          <p:cNvCxnSpPr>
            <a:cxnSpLocks/>
          </p:cNvCxnSpPr>
          <p:nvPr/>
        </p:nvCxnSpPr>
        <p:spPr>
          <a:xfrm flipV="1">
            <a:off x="26657452" y="9907439"/>
            <a:ext cx="0" cy="234254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DF80693-ABEF-4245-8D89-0CE2FD3BC824}"/>
              </a:ext>
            </a:extLst>
          </p:cNvPr>
          <p:cNvCxnSpPr>
            <a:cxnSpLocks/>
          </p:cNvCxnSpPr>
          <p:nvPr/>
        </p:nvCxnSpPr>
        <p:spPr>
          <a:xfrm flipV="1">
            <a:off x="24145683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C9A4995-2969-4C47-B544-B5EDF3C085A0}"/>
              </a:ext>
            </a:extLst>
          </p:cNvPr>
          <p:cNvSpPr txBox="1"/>
          <p:nvPr/>
        </p:nvSpPr>
        <p:spPr>
          <a:xfrm>
            <a:off x="22709721" y="19947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大量</a:t>
            </a:r>
            <a:r>
              <a:rPr lang="en-US" altLang="zh-CN" sz="4800" dirty="0"/>
              <a:t>ATP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F8D231-DCBA-4AD4-9990-500CA2A7DBAB}"/>
              </a:ext>
            </a:extLst>
          </p:cNvPr>
          <p:cNvCxnSpPr>
            <a:cxnSpLocks/>
          </p:cNvCxnSpPr>
          <p:nvPr/>
        </p:nvCxnSpPr>
        <p:spPr>
          <a:xfrm flipV="1">
            <a:off x="26383866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4496903-3DD3-447A-A6C8-C6E816E5250D}"/>
              </a:ext>
            </a:extLst>
          </p:cNvPr>
          <p:cNvSpPr txBox="1"/>
          <p:nvPr/>
        </p:nvSpPr>
        <p:spPr>
          <a:xfrm>
            <a:off x="25818470" y="1994760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30117E3-9430-4B33-92F0-408AEC1AF42A}"/>
              </a:ext>
            </a:extLst>
          </p:cNvPr>
          <p:cNvCxnSpPr>
            <a:cxnSpLocks/>
          </p:cNvCxnSpPr>
          <p:nvPr/>
        </p:nvCxnSpPr>
        <p:spPr>
          <a:xfrm>
            <a:off x="12126203" y="8255830"/>
            <a:ext cx="0" cy="693063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28A43B2-3E28-463D-83FF-58A020A10EE4}"/>
              </a:ext>
            </a:extLst>
          </p:cNvPr>
          <p:cNvCxnSpPr>
            <a:cxnSpLocks/>
          </p:cNvCxnSpPr>
          <p:nvPr/>
        </p:nvCxnSpPr>
        <p:spPr>
          <a:xfrm>
            <a:off x="20587561" y="9721735"/>
            <a:ext cx="0" cy="548156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12D1EEC-0DA9-45FA-86E8-DBD60C3D0926}"/>
              </a:ext>
            </a:extLst>
          </p:cNvPr>
          <p:cNvSpPr txBox="1"/>
          <p:nvPr/>
        </p:nvSpPr>
        <p:spPr>
          <a:xfrm>
            <a:off x="11558684" y="15148367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E7F33E0-244D-415E-A03D-1FB28EA57BCA}"/>
              </a:ext>
            </a:extLst>
          </p:cNvPr>
          <p:cNvSpPr txBox="1"/>
          <p:nvPr/>
        </p:nvSpPr>
        <p:spPr>
          <a:xfrm>
            <a:off x="20038309" y="15164583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671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组合 682">
            <a:extLst>
              <a:ext uri="{FF2B5EF4-FFF2-40B4-BE49-F238E27FC236}">
                <a16:creationId xmlns:a16="http://schemas.microsoft.com/office/drawing/2014/main" id="{98842E59-5B1D-4DDD-9353-7CB9768C25DA}"/>
              </a:ext>
            </a:extLst>
          </p:cNvPr>
          <p:cNvGrpSpPr/>
          <p:nvPr/>
        </p:nvGrpSpPr>
        <p:grpSpPr>
          <a:xfrm>
            <a:off x="3414374" y="2965664"/>
            <a:ext cx="21971676" cy="10269110"/>
            <a:chOff x="2892866" y="3353964"/>
            <a:chExt cx="21971676" cy="10269110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A0E90B4-3798-4455-82D4-B62ACFE511AF}"/>
                </a:ext>
              </a:extLst>
            </p:cNvPr>
            <p:cNvGrpSpPr/>
            <p:nvPr/>
          </p:nvGrpSpPr>
          <p:grpSpPr>
            <a:xfrm>
              <a:off x="6019800" y="5598423"/>
              <a:ext cx="6299640" cy="4854565"/>
              <a:chOff x="6019800" y="5598423"/>
              <a:chExt cx="6299640" cy="4854565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8C8EF3A-868D-4215-B580-2753A3F84D5D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6889E6CE-9AE0-4556-81D2-0DD2A4C76FCC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504C2384-5161-4F98-94B3-3FF2E2B25138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3" name="直接连接符 2">
                      <a:extLst>
                        <a:ext uri="{FF2B5EF4-FFF2-40B4-BE49-F238E27FC236}">
                          <a16:creationId xmlns:a16="http://schemas.microsoft.com/office/drawing/2014/main" id="{1F7E1CCD-A369-41A8-8CA9-507B9B97F9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直接连接符 4">
                      <a:extLst>
                        <a:ext uri="{FF2B5EF4-FFF2-40B4-BE49-F238E27FC236}">
                          <a16:creationId xmlns:a16="http://schemas.microsoft.com/office/drawing/2014/main" id="{0D102331-E794-4AC1-8D65-C3670CA4F1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EF01F98-D1A5-4654-A445-445838B836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C68F466E-2CC8-4CCE-BD3B-B9A19DBF4C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F726684A-F560-482F-A472-88081BE5C61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EB279CE-13A0-4A6C-B803-D8C14661F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566607D-D95D-4B1E-B0AC-D3A6E8A1A9C4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49C54445-FF1A-4486-9ED2-4EF9C6DB764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id="{2C87101E-5FE4-47CB-BED9-7AC6FB87DC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id="{DE9D39B2-25F0-4B2D-91B3-19FCD7407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FE9096D-C9D7-489C-917B-C27071C8A1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6F75F968-F4E1-47A7-9437-5BE9DB17201D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7A1D5575-8858-4BD0-946A-9FA381ADBCD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C56ED826-577A-4EE9-93A6-DAC5922FE2F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556DEB2C-9BCD-40AC-A543-F9E2469C5B58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03B1EBAE-FABC-48A1-89EC-217E7100426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9" name="直接连接符 28">
                      <a:extLst>
                        <a:ext uri="{FF2B5EF4-FFF2-40B4-BE49-F238E27FC236}">
                          <a16:creationId xmlns:a16="http://schemas.microsoft.com/office/drawing/2014/main" id="{B1D0019E-1293-492A-85FE-4DFE84FBFF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>
                      <a:extLst>
                        <a:ext uri="{FF2B5EF4-FFF2-40B4-BE49-F238E27FC236}">
                          <a16:creationId xmlns:a16="http://schemas.microsoft.com/office/drawing/2014/main" id="{367E29F0-3949-435D-A0B1-0B3240035C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6305500-B483-4D15-8092-5D996EC26A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CF10B01F-FAA1-465C-A2E9-EED57C2069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886F9AA7-65D6-4E76-8AAB-3DB9652CC0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EE87950C-4C43-42D8-9B5E-C61709021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205ACBD-F3D6-45B6-BEFF-47EB763D2FE2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3FA5C60D-967A-4577-879E-7D48429A6DD9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DE58E556-3CA7-492B-9C35-A8DBE230CA10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55" name="直接连接符 54">
                      <a:extLst>
                        <a:ext uri="{FF2B5EF4-FFF2-40B4-BE49-F238E27FC236}">
                          <a16:creationId xmlns:a16="http://schemas.microsoft.com/office/drawing/2014/main" id="{28405CCD-FA47-461E-AFB5-6248A5DFE4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>
                      <a:extLst>
                        <a:ext uri="{FF2B5EF4-FFF2-40B4-BE49-F238E27FC236}">
                          <a16:creationId xmlns:a16="http://schemas.microsoft.com/office/drawing/2014/main" id="{4F328B80-6A47-42A8-ACD0-4EB685A5C1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077317FD-A523-4851-8DC9-93F2DE4D480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3490179-0076-4771-8481-2E1027FCBF6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EE532826-BD84-42F9-83B7-1D41C90F44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D5479388-04BD-4B37-B95D-2F0AD777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22CEB77B-EA3C-4C59-84C7-3466500A3E78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43" name="组合 42">
                    <a:extLst>
                      <a:ext uri="{FF2B5EF4-FFF2-40B4-BE49-F238E27FC236}">
                        <a16:creationId xmlns:a16="http://schemas.microsoft.com/office/drawing/2014/main" id="{2EAC4453-2EDC-4F62-9976-B5952B54DD02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8" name="直接连接符 47">
                      <a:extLst>
                        <a:ext uri="{FF2B5EF4-FFF2-40B4-BE49-F238E27FC236}">
                          <a16:creationId xmlns:a16="http://schemas.microsoft.com/office/drawing/2014/main" id="{4D81A1EA-A158-425A-BC87-F875D82866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2122E51D-4FF3-496E-964E-980B6BF776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6B91808D-9252-422B-A5FA-D797AC540BA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4FE14A19-3BCF-4971-A9F8-39A7469BD9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C2C79570-2E94-4297-AAC2-0BD6D7471F1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B76CDFBB-D7DA-49D1-A0D9-687EF7C24B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1545C4D0-7CDF-452F-B86E-6A3D63ED0BF6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03AC462F-7EE2-4BA8-9B21-CCF1F6462EB7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id="{5247BB21-C0F1-4880-9684-AE805867FD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id="{59DB6D08-6BB4-4BAE-86CD-0FB4A60EF4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D6AA82B6-566D-4DD7-899A-EA5812F3CDB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AB5188D1-182D-4EBF-A5BE-F4176EAE5F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ACC33E11-6261-41DC-B982-263635524F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A0ABD7E-43A8-4EFF-888D-2CA1498FFD9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0F69D2D-E32B-410D-B663-CA2408433ED1}"/>
                </a:ext>
              </a:extLst>
            </p:cNvPr>
            <p:cNvGrpSpPr/>
            <p:nvPr/>
          </p:nvGrpSpPr>
          <p:grpSpPr>
            <a:xfrm>
              <a:off x="12319328" y="5598782"/>
              <a:ext cx="3152088" cy="4854564"/>
              <a:chOff x="6019800" y="5598424"/>
              <a:chExt cx="3152088" cy="4854564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A7F8E94-B819-4893-993B-E1DAD4282D14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BADA2A73-90C8-478A-8589-E66B88B84612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CAA8F7FD-DFE2-4395-98BA-599E38C4C8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9BDC5233-41B8-4864-8F80-5E00316BC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3B20941-04A6-4BE6-B1DA-3987D736DDA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5BA22B2-C04A-4ADA-A0F3-2800CC8AB5A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75AD92F-E315-464F-A651-178562141466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525F2E7-A90C-4F13-BADF-4DF91ED10FA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8076F7A2-EDDF-4382-A5C1-3E7AAFD72BE1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5A2EE98A-C55A-400E-8645-9E002C4D3716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E053016A-EEF9-492D-A784-40C17694B0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81CA54DE-A525-47D2-86AF-483079021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EA30C09-10ED-4A36-97E8-01B0BEC15E4C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CD3511-0C00-4E3E-BB50-17C72665193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9DEA8753-C4C2-4F80-AFAF-1C9491B76B7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95EF675-3B73-469B-BD8A-C84167FE2198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20530349-363C-4F61-942E-F5FD3BD9D1E3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2CBE55F6-02EA-4C99-BE18-0F65EC96F0DC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44FC662D-B947-4CA9-B2DA-54DE627E35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74B20B93-6D22-4C41-B3B3-E1B194B99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47A0F8AC-7CA9-4888-B0F0-D750C7954E3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7A81766-C45E-4BDD-995C-45613E741597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90210819-0A0C-4DD8-AFA0-99086B83ADB9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85D098E3-824E-4CC1-A491-D6E3FFE12D7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FDF6F24-2A1F-4CC8-9248-5B529FADC839}"/>
                </a:ext>
              </a:extLst>
            </p:cNvPr>
            <p:cNvGrpSpPr/>
            <p:nvPr/>
          </p:nvGrpSpPr>
          <p:grpSpPr>
            <a:xfrm>
              <a:off x="15422668" y="5600236"/>
              <a:ext cx="6299640" cy="4854565"/>
              <a:chOff x="6019800" y="5598423"/>
              <a:chExt cx="6299640" cy="4854565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799CCEF2-03A4-45E5-8C4A-E900229D71E1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B7DA693C-F353-4423-809B-DBDF8D7F152F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FFD84CDE-15AE-4B7F-AA32-AFA64C166071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32" name="直接连接符 131">
                      <a:extLst>
                        <a:ext uri="{FF2B5EF4-FFF2-40B4-BE49-F238E27FC236}">
                          <a16:creationId xmlns:a16="http://schemas.microsoft.com/office/drawing/2014/main" id="{DAA2206F-12C2-4DB7-85CD-1AE2A87EE4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接连接符 132">
                      <a:extLst>
                        <a:ext uri="{FF2B5EF4-FFF2-40B4-BE49-F238E27FC236}">
                          <a16:creationId xmlns:a16="http://schemas.microsoft.com/office/drawing/2014/main" id="{F346B0C4-D17E-4092-A4F7-BD424D3774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FE020422-4505-44F3-9346-0C27232C4E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DB81E8ED-D833-4999-B47E-CB53F8A55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A919FA30-5EB8-4057-91A5-46855B7689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349D3E8F-EC1A-4810-B6C0-C23FF9CABC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E4C114AE-FA6B-4F3E-ACCC-134FD41F62E6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0" name="组合 119">
                    <a:extLst>
                      <a:ext uri="{FF2B5EF4-FFF2-40B4-BE49-F238E27FC236}">
                        <a16:creationId xmlns:a16="http://schemas.microsoft.com/office/drawing/2014/main" id="{66A972D4-57FC-40FA-A6ED-6AF9138228C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25" name="直接连接符 124">
                      <a:extLst>
                        <a:ext uri="{FF2B5EF4-FFF2-40B4-BE49-F238E27FC236}">
                          <a16:creationId xmlns:a16="http://schemas.microsoft.com/office/drawing/2014/main" id="{3F542117-1B3B-46ED-8656-3F0FC240A6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连接符 125">
                      <a:extLst>
                        <a:ext uri="{FF2B5EF4-FFF2-40B4-BE49-F238E27FC236}">
                          <a16:creationId xmlns:a16="http://schemas.microsoft.com/office/drawing/2014/main" id="{62AAE699-1612-4F04-9281-30334F235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54E80A37-109E-4A8F-AD35-4AB25C3AAA3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84939048-2630-4F55-8B95-BFB27E4B5CF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AEAB3561-5433-4E07-9E2F-D9CB41E85BD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DD152E3A-EC5F-460A-86D3-B289251F5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50C70413-2F14-4C5B-96A2-88C8AD8E3D45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13" name="组合 112">
                    <a:extLst>
                      <a:ext uri="{FF2B5EF4-FFF2-40B4-BE49-F238E27FC236}">
                        <a16:creationId xmlns:a16="http://schemas.microsoft.com/office/drawing/2014/main" id="{32C5018F-D50B-4D3E-A40B-42553A0E4EE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18" name="直接连接符 117">
                      <a:extLst>
                        <a:ext uri="{FF2B5EF4-FFF2-40B4-BE49-F238E27FC236}">
                          <a16:creationId xmlns:a16="http://schemas.microsoft.com/office/drawing/2014/main" id="{CC503D89-777D-4ADF-8826-1726FA7DC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D55A4B74-9610-4B2B-85CE-35D9FEC9F4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E0ADA5D5-E928-41C9-9F91-6145C6F4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9D68ECA0-53ED-494B-9D6B-045F3A536F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2AB09F68-B110-469B-9BBE-11284C00EC4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8DA44F5D-3345-42D4-958B-C09ECD8D624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71388373-4F0E-40D3-BEB0-8D477510B094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35CBE917-4254-47BB-9368-DBE5A8051D08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37FE0E2D-889C-4FA6-AFFD-953004BC7D39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8" name="直接连接符 107">
                      <a:extLst>
                        <a:ext uri="{FF2B5EF4-FFF2-40B4-BE49-F238E27FC236}">
                          <a16:creationId xmlns:a16="http://schemas.microsoft.com/office/drawing/2014/main" id="{D77AD3FA-7FB6-4A08-8E7D-6A3B774678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连接符 108">
                      <a:extLst>
                        <a:ext uri="{FF2B5EF4-FFF2-40B4-BE49-F238E27FC236}">
                          <a16:creationId xmlns:a16="http://schemas.microsoft.com/office/drawing/2014/main" id="{0AF6860B-42DE-45CE-AB79-A681FA0813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EFCB7A0A-BBE2-479C-9FF4-0FD52CF43A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0D5FF24A-379A-476D-9942-C3A4F133D9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3651401D-2008-4316-9D42-8525ABC83F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E6F6AA4C-E9F0-4413-8923-B2D0723A07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D76A73B0-B5E7-4624-B8BA-E085E1FFDEE2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C52A56A3-8BE8-4124-BAD7-227FAE6C2173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1" name="直接连接符 100">
                      <a:extLst>
                        <a:ext uri="{FF2B5EF4-FFF2-40B4-BE49-F238E27FC236}">
                          <a16:creationId xmlns:a16="http://schemas.microsoft.com/office/drawing/2014/main" id="{22EB1A7F-1431-4F21-856D-D68483801A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01">
                      <a:extLst>
                        <a:ext uri="{FF2B5EF4-FFF2-40B4-BE49-F238E27FC236}">
                          <a16:creationId xmlns:a16="http://schemas.microsoft.com/office/drawing/2014/main" id="{61E0EAE3-0FB8-4BB8-ACD4-EE0AAA459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BC5D6C51-6B79-438D-B9E2-1531BEF2A42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EF45EB93-82A0-4321-AB97-C94429ECB9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C709035C-3644-43D8-A487-57B58F0723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680ABFB-373B-400B-8B25-13E2C0546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6E8591D-B157-4975-91CA-9AC97443CE34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89" name="组合 88">
                    <a:extLst>
                      <a:ext uri="{FF2B5EF4-FFF2-40B4-BE49-F238E27FC236}">
                        <a16:creationId xmlns:a16="http://schemas.microsoft.com/office/drawing/2014/main" id="{464400F8-F9B1-4790-840E-8B635A6036A4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CC7D2371-83E5-496A-959D-C151E4268E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>
                      <a:extLst>
                        <a:ext uri="{FF2B5EF4-FFF2-40B4-BE49-F238E27FC236}">
                          <a16:creationId xmlns:a16="http://schemas.microsoft.com/office/drawing/2014/main" id="{B2BCB02F-03DC-465F-BA56-C0B839CCB0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FF4B3F23-C3EE-4CCF-ACF3-9945E7BC7ED8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7A27180E-9E65-41AB-9F98-7EF7FED0B4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260B4D3F-493B-4156-A0F7-D83786743E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5B68F336-4971-48FE-832D-94757A90C9C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C90ADA97-C9C1-49E9-9341-44C88AAD7D7D}"/>
                </a:ext>
              </a:extLst>
            </p:cNvPr>
            <p:cNvSpPr txBox="1"/>
            <p:nvPr/>
          </p:nvSpPr>
          <p:spPr>
            <a:xfrm>
              <a:off x="12558637" y="1279207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刺激</a:t>
              </a:r>
              <a:endParaRPr lang="en-US" altLang="zh-CN" sz="4800" dirty="0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7E813D84-9386-4F00-B7D7-E186F522A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3104" y="10347839"/>
              <a:ext cx="0" cy="2338731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曲线 141">
              <a:extLst>
                <a:ext uri="{FF2B5EF4-FFF2-40B4-BE49-F238E27FC236}">
                  <a16:creationId xmlns:a16="http://schemas.microsoft.com/office/drawing/2014/main" id="{0768948D-81BB-441E-BA59-6AA688AA0B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连接符: 曲线 144">
              <a:extLst>
                <a:ext uri="{FF2B5EF4-FFF2-40B4-BE49-F238E27FC236}">
                  <a16:creationId xmlns:a16="http://schemas.microsoft.com/office/drawing/2014/main" id="{48E66FFB-9B2A-4D32-9018-3546ED27B953}"/>
                </a:ext>
              </a:extLst>
            </p:cNvPr>
            <p:cNvCxnSpPr/>
            <p:nvPr/>
          </p:nvCxnSpPr>
          <p:spPr>
            <a:xfrm rot="16200000" flipH="1">
              <a:off x="12319205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连接符: 曲线 149">
              <a:extLst>
                <a:ext uri="{FF2B5EF4-FFF2-40B4-BE49-F238E27FC236}">
                  <a16:creationId xmlns:a16="http://schemas.microsoft.com/office/drawing/2014/main" id="{58B9276C-93E8-406F-8CE7-2FC36822B5A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连接符: 曲线 542">
              <a:extLst>
                <a:ext uri="{FF2B5EF4-FFF2-40B4-BE49-F238E27FC236}">
                  <a16:creationId xmlns:a16="http://schemas.microsoft.com/office/drawing/2014/main" id="{BBD64007-4003-4FDC-BF51-C00F1BEA82A1}"/>
                </a:ext>
              </a:extLst>
            </p:cNvPr>
            <p:cNvCxnSpPr/>
            <p:nvPr/>
          </p:nvCxnSpPr>
          <p:spPr>
            <a:xfrm rot="16200000" flipH="1">
              <a:off x="15422434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连接符: 曲线 543">
              <a:extLst>
                <a:ext uri="{FF2B5EF4-FFF2-40B4-BE49-F238E27FC236}">
                  <a16:creationId xmlns:a16="http://schemas.microsoft.com/office/drawing/2014/main" id="{05B1D39E-894B-48E0-B78C-44BF64876C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22434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连接符: 曲线 544">
              <a:extLst>
                <a:ext uri="{FF2B5EF4-FFF2-40B4-BE49-F238E27FC236}">
                  <a16:creationId xmlns:a16="http://schemas.microsoft.com/office/drawing/2014/main" id="{F212372D-90B8-47AC-A3D4-6F306F000A0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4613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连接符: 曲线 546">
              <a:extLst>
                <a:ext uri="{FF2B5EF4-FFF2-40B4-BE49-F238E27FC236}">
                  <a16:creationId xmlns:a16="http://schemas.microsoft.com/office/drawing/2014/main" id="{4BB3402B-1683-41AD-948F-334BFF06F1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6926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连接符: 曲线 547">
              <a:extLst>
                <a:ext uri="{FF2B5EF4-FFF2-40B4-BE49-F238E27FC236}">
                  <a16:creationId xmlns:a16="http://schemas.microsoft.com/office/drawing/2014/main" id="{0CD46446-59C8-4050-8F1C-7DC50E7FCC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2334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E9C6F696-115B-4F94-882C-E3919FF14629}"/>
                </a:ext>
              </a:extLst>
            </p:cNvPr>
            <p:cNvGrpSpPr/>
            <p:nvPr/>
          </p:nvGrpSpPr>
          <p:grpSpPr>
            <a:xfrm>
              <a:off x="16353942" y="3353964"/>
              <a:ext cx="5368366" cy="1105552"/>
              <a:chOff x="16353942" y="3353964"/>
              <a:chExt cx="5368366" cy="1105552"/>
            </a:xfrm>
          </p:grpSpPr>
          <p:cxnSp>
            <p:nvCxnSpPr>
              <p:cNvPr id="549" name="直接箭头连接符 548">
                <a:extLst>
                  <a:ext uri="{FF2B5EF4-FFF2-40B4-BE49-F238E27FC236}">
                    <a16:creationId xmlns:a16="http://schemas.microsoft.com/office/drawing/2014/main" id="{13D63947-B8EB-4B35-AC30-6B9F30118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文本框 550">
                <a:extLst>
                  <a:ext uri="{FF2B5EF4-FFF2-40B4-BE49-F238E27FC236}">
                    <a16:creationId xmlns:a16="http://schemas.microsoft.com/office/drawing/2014/main" id="{B1C08CE8-E6B1-455E-9F37-42E2303D1C65}"/>
                  </a:ext>
                </a:extLst>
              </p:cNvPr>
              <p:cNvSpPr txBox="1"/>
              <p:nvPr/>
            </p:nvSpPr>
            <p:spPr>
              <a:xfrm>
                <a:off x="18586969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4" name="组合 553">
              <a:extLst>
                <a:ext uri="{FF2B5EF4-FFF2-40B4-BE49-F238E27FC236}">
                  <a16:creationId xmlns:a16="http://schemas.microsoft.com/office/drawing/2014/main" id="{5CD38B70-D0E9-4F3A-8994-4151DDC12E8C}"/>
                </a:ext>
              </a:extLst>
            </p:cNvPr>
            <p:cNvGrpSpPr/>
            <p:nvPr/>
          </p:nvGrpSpPr>
          <p:grpSpPr>
            <a:xfrm>
              <a:off x="6333639" y="3376654"/>
              <a:ext cx="5368366" cy="1105552"/>
              <a:chOff x="16353942" y="3353964"/>
              <a:chExt cx="5368366" cy="1105552"/>
            </a:xfrm>
          </p:grpSpPr>
          <p:cxnSp>
            <p:nvCxnSpPr>
              <p:cNvPr id="555" name="直接箭头连接符 554">
                <a:extLst>
                  <a:ext uri="{FF2B5EF4-FFF2-40B4-BE49-F238E27FC236}">
                    <a16:creationId xmlns:a16="http://schemas.microsoft.com/office/drawing/2014/main" id="{73319B5B-FEFB-407F-AF2D-77457332F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文本框 555">
                <a:extLst>
                  <a:ext uri="{FF2B5EF4-FFF2-40B4-BE49-F238E27FC236}">
                    <a16:creationId xmlns:a16="http://schemas.microsoft.com/office/drawing/2014/main" id="{DD0DA538-2BC1-4743-AA7E-78D7A73E2634}"/>
                  </a:ext>
                </a:extLst>
              </p:cNvPr>
              <p:cNvSpPr txBox="1"/>
              <p:nvPr/>
            </p:nvSpPr>
            <p:spPr>
              <a:xfrm>
                <a:off x="16893358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8" name="组合 557">
              <a:extLst>
                <a:ext uri="{FF2B5EF4-FFF2-40B4-BE49-F238E27FC236}">
                  <a16:creationId xmlns:a16="http://schemas.microsoft.com/office/drawing/2014/main" id="{94231C1B-CBF4-451F-9B5D-8E312BCA3D18}"/>
                </a:ext>
              </a:extLst>
            </p:cNvPr>
            <p:cNvGrpSpPr/>
            <p:nvPr/>
          </p:nvGrpSpPr>
          <p:grpSpPr>
            <a:xfrm>
              <a:off x="21712454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04128694-33D5-4947-94E6-3EF2B453E760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01" name="组合 600">
                  <a:extLst>
                    <a:ext uri="{FF2B5EF4-FFF2-40B4-BE49-F238E27FC236}">
                      <a16:creationId xmlns:a16="http://schemas.microsoft.com/office/drawing/2014/main" id="{7FBF31F7-5DCF-4E6A-B5DC-5E75034350CE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06" name="直接连接符 605">
                    <a:extLst>
                      <a:ext uri="{FF2B5EF4-FFF2-40B4-BE49-F238E27FC236}">
                        <a16:creationId xmlns:a16="http://schemas.microsoft.com/office/drawing/2014/main" id="{888864FD-5778-4DEC-AB21-48BFF1027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>
                    <a:extLst>
                      <a:ext uri="{FF2B5EF4-FFF2-40B4-BE49-F238E27FC236}">
                        <a16:creationId xmlns:a16="http://schemas.microsoft.com/office/drawing/2014/main" id="{9761ADE4-85E2-4B22-BD56-C353CFE452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2" name="文本框 601">
                  <a:extLst>
                    <a:ext uri="{FF2B5EF4-FFF2-40B4-BE49-F238E27FC236}">
                      <a16:creationId xmlns:a16="http://schemas.microsoft.com/office/drawing/2014/main" id="{FC0F2C74-99E7-4503-B76F-71733C7B4784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3" name="文本框 602">
                  <a:extLst>
                    <a:ext uri="{FF2B5EF4-FFF2-40B4-BE49-F238E27FC236}">
                      <a16:creationId xmlns:a16="http://schemas.microsoft.com/office/drawing/2014/main" id="{4166F01D-89BC-41E2-BD24-DC022A689054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4" name="文本框 603">
                  <a:extLst>
                    <a:ext uri="{FF2B5EF4-FFF2-40B4-BE49-F238E27FC236}">
                      <a16:creationId xmlns:a16="http://schemas.microsoft.com/office/drawing/2014/main" id="{3A27CA1B-6D03-4D80-8BEF-971489D5814E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5" name="文本框 604">
                  <a:extLst>
                    <a:ext uri="{FF2B5EF4-FFF2-40B4-BE49-F238E27FC236}">
                      <a16:creationId xmlns:a16="http://schemas.microsoft.com/office/drawing/2014/main" id="{7C394CDC-1BC5-444A-AEE6-839336085797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5" name="组合 584">
                <a:extLst>
                  <a:ext uri="{FF2B5EF4-FFF2-40B4-BE49-F238E27FC236}">
                    <a16:creationId xmlns:a16="http://schemas.microsoft.com/office/drawing/2014/main" id="{633142CA-158D-4ED9-A688-A9A92384F456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94" name="组合 593">
                  <a:extLst>
                    <a:ext uri="{FF2B5EF4-FFF2-40B4-BE49-F238E27FC236}">
                      <a16:creationId xmlns:a16="http://schemas.microsoft.com/office/drawing/2014/main" id="{629E053D-EB76-46F3-AD6F-1BC7A3BBB1A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9" name="直接连接符 598">
                    <a:extLst>
                      <a:ext uri="{FF2B5EF4-FFF2-40B4-BE49-F238E27FC236}">
                        <a16:creationId xmlns:a16="http://schemas.microsoft.com/office/drawing/2014/main" id="{69A296CC-A509-4ABD-8986-2F67BFD1D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>
                    <a:extLst>
                      <a:ext uri="{FF2B5EF4-FFF2-40B4-BE49-F238E27FC236}">
                        <a16:creationId xmlns:a16="http://schemas.microsoft.com/office/drawing/2014/main" id="{B8D33986-F6E3-4FD6-A006-7F1BE8531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5" name="文本框 594">
                  <a:extLst>
                    <a:ext uri="{FF2B5EF4-FFF2-40B4-BE49-F238E27FC236}">
                      <a16:creationId xmlns:a16="http://schemas.microsoft.com/office/drawing/2014/main" id="{0C4361C4-5CA6-4C7E-88AA-3BAFC40C5FD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E2ECD42E-60DF-4F24-8A3C-1974A4A2FF6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7" name="文本框 596">
                  <a:extLst>
                    <a:ext uri="{FF2B5EF4-FFF2-40B4-BE49-F238E27FC236}">
                      <a16:creationId xmlns:a16="http://schemas.microsoft.com/office/drawing/2014/main" id="{AC767F15-D778-4357-8958-B17FEF9E452C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DCA9090E-3B6D-4C5B-AC62-F4F6402235A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E8353FFB-3953-4AB7-A867-8227781969E6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87" name="组合 586">
                  <a:extLst>
                    <a:ext uri="{FF2B5EF4-FFF2-40B4-BE49-F238E27FC236}">
                      <a16:creationId xmlns:a16="http://schemas.microsoft.com/office/drawing/2014/main" id="{ABC7C08C-2183-4796-9DFC-73458DDCD240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2" name="直接连接符 591">
                    <a:extLst>
                      <a:ext uri="{FF2B5EF4-FFF2-40B4-BE49-F238E27FC236}">
                        <a16:creationId xmlns:a16="http://schemas.microsoft.com/office/drawing/2014/main" id="{0C90494E-723E-4A4E-9DA4-640670AB4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>
                    <a:extLst>
                      <a:ext uri="{FF2B5EF4-FFF2-40B4-BE49-F238E27FC236}">
                        <a16:creationId xmlns:a16="http://schemas.microsoft.com/office/drawing/2014/main" id="{3132A0AE-E9DF-44F2-8795-81934C98AD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8" name="文本框 587">
                  <a:extLst>
                    <a:ext uri="{FF2B5EF4-FFF2-40B4-BE49-F238E27FC236}">
                      <a16:creationId xmlns:a16="http://schemas.microsoft.com/office/drawing/2014/main" id="{010A713C-3729-4EE0-8666-C4DA55C3C2B8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B1E69876-53AF-4726-BA76-DFDECFC6C2D6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0" name="文本框 589">
                  <a:extLst>
                    <a:ext uri="{FF2B5EF4-FFF2-40B4-BE49-F238E27FC236}">
                      <a16:creationId xmlns:a16="http://schemas.microsoft.com/office/drawing/2014/main" id="{11131477-B745-4A72-9384-602A599C6F05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AF5E7335-EC16-4DD6-A020-821575DC310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E59258FC-1E78-4E45-BF03-D13E58FB48EE}"/>
                </a:ext>
              </a:extLst>
            </p:cNvPr>
            <p:cNvGrpSpPr/>
            <p:nvPr/>
          </p:nvGrpSpPr>
          <p:grpSpPr>
            <a:xfrm>
              <a:off x="2892866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634" name="组合 633">
                <a:extLst>
                  <a:ext uri="{FF2B5EF4-FFF2-40B4-BE49-F238E27FC236}">
                    <a16:creationId xmlns:a16="http://schemas.microsoft.com/office/drawing/2014/main" id="{CFD07404-886C-4A9F-A8E4-C32983FBE63B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51" name="组合 650">
                  <a:extLst>
                    <a:ext uri="{FF2B5EF4-FFF2-40B4-BE49-F238E27FC236}">
                      <a16:creationId xmlns:a16="http://schemas.microsoft.com/office/drawing/2014/main" id="{2FF8EE29-C657-410C-ABAB-D15D9F434EB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56" name="直接连接符 655">
                    <a:extLst>
                      <a:ext uri="{FF2B5EF4-FFF2-40B4-BE49-F238E27FC236}">
                        <a16:creationId xmlns:a16="http://schemas.microsoft.com/office/drawing/2014/main" id="{2D23A9C7-A016-4124-99D1-B7D91FF0BB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>
                    <a:extLst>
                      <a:ext uri="{FF2B5EF4-FFF2-40B4-BE49-F238E27FC236}">
                        <a16:creationId xmlns:a16="http://schemas.microsoft.com/office/drawing/2014/main" id="{BEEC7634-297D-4383-9E96-B131E71273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2" name="文本框 651">
                  <a:extLst>
                    <a:ext uri="{FF2B5EF4-FFF2-40B4-BE49-F238E27FC236}">
                      <a16:creationId xmlns:a16="http://schemas.microsoft.com/office/drawing/2014/main" id="{F199C4ED-59F2-451F-A7C6-9176C4C4C95E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3" name="文本框 652">
                  <a:extLst>
                    <a:ext uri="{FF2B5EF4-FFF2-40B4-BE49-F238E27FC236}">
                      <a16:creationId xmlns:a16="http://schemas.microsoft.com/office/drawing/2014/main" id="{EB22AB42-1F93-4BDE-9898-0571880A4BF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4" name="文本框 653">
                  <a:extLst>
                    <a:ext uri="{FF2B5EF4-FFF2-40B4-BE49-F238E27FC236}">
                      <a16:creationId xmlns:a16="http://schemas.microsoft.com/office/drawing/2014/main" id="{B45A54FE-1923-43A2-8756-B47A2A5F59D3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5" name="文本框 654">
                  <a:extLst>
                    <a:ext uri="{FF2B5EF4-FFF2-40B4-BE49-F238E27FC236}">
                      <a16:creationId xmlns:a16="http://schemas.microsoft.com/office/drawing/2014/main" id="{93759753-9F47-4320-BB4B-A8C447362DEB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5" name="组合 634">
                <a:extLst>
                  <a:ext uri="{FF2B5EF4-FFF2-40B4-BE49-F238E27FC236}">
                    <a16:creationId xmlns:a16="http://schemas.microsoft.com/office/drawing/2014/main" id="{534EC096-441E-4C00-B59D-211267629E3D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44" name="组合 643">
                  <a:extLst>
                    <a:ext uri="{FF2B5EF4-FFF2-40B4-BE49-F238E27FC236}">
                      <a16:creationId xmlns:a16="http://schemas.microsoft.com/office/drawing/2014/main" id="{1F91F380-E378-4BD9-9278-F1C8EBE9AE2F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9" name="直接连接符 648">
                    <a:extLst>
                      <a:ext uri="{FF2B5EF4-FFF2-40B4-BE49-F238E27FC236}">
                        <a16:creationId xmlns:a16="http://schemas.microsoft.com/office/drawing/2014/main" id="{B847E568-46F1-4021-A977-DE48A7DCE5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>
                    <a:extLst>
                      <a:ext uri="{FF2B5EF4-FFF2-40B4-BE49-F238E27FC236}">
                        <a16:creationId xmlns:a16="http://schemas.microsoft.com/office/drawing/2014/main" id="{5D6A33A6-D7C8-4558-BC47-3EF6929A2A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5" name="文本框 644">
                  <a:extLst>
                    <a:ext uri="{FF2B5EF4-FFF2-40B4-BE49-F238E27FC236}">
                      <a16:creationId xmlns:a16="http://schemas.microsoft.com/office/drawing/2014/main" id="{E6B4FED3-B4F6-4F67-8C55-CE67623F467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6" name="文本框 645">
                  <a:extLst>
                    <a:ext uri="{FF2B5EF4-FFF2-40B4-BE49-F238E27FC236}">
                      <a16:creationId xmlns:a16="http://schemas.microsoft.com/office/drawing/2014/main" id="{5331B808-7DDA-48E6-83BF-D95C0CE2C48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7" name="文本框 646">
                  <a:extLst>
                    <a:ext uri="{FF2B5EF4-FFF2-40B4-BE49-F238E27FC236}">
                      <a16:creationId xmlns:a16="http://schemas.microsoft.com/office/drawing/2014/main" id="{C64069DE-ED48-4584-8EAA-9AACFAB8539B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8" name="文本框 647">
                  <a:extLst>
                    <a:ext uri="{FF2B5EF4-FFF2-40B4-BE49-F238E27FC236}">
                      <a16:creationId xmlns:a16="http://schemas.microsoft.com/office/drawing/2014/main" id="{A8F18397-3020-4D00-9E6B-8A6F87645AA9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6" name="组合 635">
                <a:extLst>
                  <a:ext uri="{FF2B5EF4-FFF2-40B4-BE49-F238E27FC236}">
                    <a16:creationId xmlns:a16="http://schemas.microsoft.com/office/drawing/2014/main" id="{84DAABAA-5AAC-4963-95D6-A488D55383A8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37" name="组合 636">
                  <a:extLst>
                    <a:ext uri="{FF2B5EF4-FFF2-40B4-BE49-F238E27FC236}">
                      <a16:creationId xmlns:a16="http://schemas.microsoft.com/office/drawing/2014/main" id="{9EE00F15-9969-4AF8-9E55-41E01BF83985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2" name="直接连接符 641">
                    <a:extLst>
                      <a:ext uri="{FF2B5EF4-FFF2-40B4-BE49-F238E27FC236}">
                        <a16:creationId xmlns:a16="http://schemas.microsoft.com/office/drawing/2014/main" id="{D898E9F5-475B-4A7C-8170-E61538A5B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>
                    <a:extLst>
                      <a:ext uri="{FF2B5EF4-FFF2-40B4-BE49-F238E27FC236}">
                        <a16:creationId xmlns:a16="http://schemas.microsoft.com/office/drawing/2014/main" id="{C66FE62A-432D-403E-9AA3-6F6D9B98E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8" name="文本框 637">
                  <a:extLst>
                    <a:ext uri="{FF2B5EF4-FFF2-40B4-BE49-F238E27FC236}">
                      <a16:creationId xmlns:a16="http://schemas.microsoft.com/office/drawing/2014/main" id="{BE73814D-DCBD-491C-B7F2-DA2A989D1C5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9" name="文本框 638">
                  <a:extLst>
                    <a:ext uri="{FF2B5EF4-FFF2-40B4-BE49-F238E27FC236}">
                      <a16:creationId xmlns:a16="http://schemas.microsoft.com/office/drawing/2014/main" id="{46B189FD-336A-4C1F-BC49-CA5C2062D1E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0" name="文本框 639">
                  <a:extLst>
                    <a:ext uri="{FF2B5EF4-FFF2-40B4-BE49-F238E27FC236}">
                      <a16:creationId xmlns:a16="http://schemas.microsoft.com/office/drawing/2014/main" id="{F6BF7E88-048E-476F-AA8F-3FBB243554B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1" name="文本框 640">
                  <a:extLst>
                    <a:ext uri="{FF2B5EF4-FFF2-40B4-BE49-F238E27FC236}">
                      <a16:creationId xmlns:a16="http://schemas.microsoft.com/office/drawing/2014/main" id="{E20B24CF-9C76-4847-B42A-D1B2C65D0C72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801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BA206444-6AA2-4E43-89CA-7081D26E0463}"/>
              </a:ext>
            </a:extLst>
          </p:cNvPr>
          <p:cNvGrpSpPr/>
          <p:nvPr/>
        </p:nvGrpSpPr>
        <p:grpSpPr>
          <a:xfrm>
            <a:off x="957873" y="2604596"/>
            <a:ext cx="26884678" cy="11868818"/>
            <a:chOff x="904877" y="3023696"/>
            <a:chExt cx="26884678" cy="1186881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D2465E7-5E9E-40AD-BF14-49AE46E81DA3}"/>
                </a:ext>
              </a:extLst>
            </p:cNvPr>
            <p:cNvGrpSpPr/>
            <p:nvPr/>
          </p:nvGrpSpPr>
          <p:grpSpPr>
            <a:xfrm>
              <a:off x="2187575" y="3373315"/>
              <a:ext cx="10972800" cy="10131442"/>
              <a:chOff x="1097329" y="2669931"/>
              <a:chExt cx="10972800" cy="1013144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21B0C1BD-0CDC-409E-A336-2043254009CA}"/>
                  </a:ext>
                </a:extLst>
              </p:cNvPr>
              <p:cNvGrpSpPr/>
              <p:nvPr/>
            </p:nvGrpSpPr>
            <p:grpSpPr>
              <a:xfrm rot="19887232">
                <a:off x="3549187" y="2669931"/>
                <a:ext cx="2868584" cy="7885430"/>
                <a:chOff x="7066111" y="4076700"/>
                <a:chExt cx="2868584" cy="7885430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9EC3C6D9-B396-4B1F-89B4-E61D888FCAC5}"/>
                    </a:ext>
                  </a:extLst>
                </p:cNvPr>
                <p:cNvSpPr/>
                <p:nvPr/>
              </p:nvSpPr>
              <p:spPr>
                <a:xfrm>
                  <a:off x="7066111" y="9826266"/>
                  <a:ext cx="2868584" cy="2135864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AC41E14C-C85E-4DC1-99C8-A3E27407D646}"/>
                    </a:ext>
                  </a:extLst>
                </p:cNvPr>
                <p:cNvSpPr/>
                <p:nvPr/>
              </p:nvSpPr>
              <p:spPr>
                <a:xfrm>
                  <a:off x="7702062" y="6542379"/>
                  <a:ext cx="1688123" cy="34930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DDB644B5-83C9-46F7-9619-8452C45EF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9614" y="4076700"/>
                  <a:ext cx="0" cy="594348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E0922D6F-1968-4018-8D6D-FCADBE1F0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49319" y="4076700"/>
                  <a:ext cx="0" cy="595872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4EFCD9AC-AAC1-4687-8517-3B70C2347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5845" y="3297132"/>
                <a:ext cx="2319037" cy="4157306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71F995E-4795-44F2-86AA-03620641F410}"/>
                  </a:ext>
                </a:extLst>
              </p:cNvPr>
              <p:cNvSpPr/>
              <p:nvPr/>
            </p:nvSpPr>
            <p:spPr>
              <a:xfrm>
                <a:off x="5434867" y="9002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1EC7AB77-F91A-4E3D-9EAC-50203B681992}"/>
                  </a:ext>
                </a:extLst>
              </p:cNvPr>
              <p:cNvSpPr/>
              <p:nvPr/>
            </p:nvSpPr>
            <p:spPr>
              <a:xfrm>
                <a:off x="6025417" y="95931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1D2EFC6-0B1A-420F-B891-0356EA4B1818}"/>
                  </a:ext>
                </a:extLst>
              </p:cNvPr>
              <p:cNvSpPr/>
              <p:nvPr/>
            </p:nvSpPr>
            <p:spPr>
              <a:xfrm>
                <a:off x="6177817" y="85263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66E51B0-F9F9-4385-BB69-151623CE6368}"/>
                  </a:ext>
                </a:extLst>
              </p:cNvPr>
              <p:cNvSpPr/>
              <p:nvPr/>
            </p:nvSpPr>
            <p:spPr>
              <a:xfrm>
                <a:off x="6939817" y="8621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BE7C05C-BE64-4D71-8B8F-5165596DEEC6}"/>
                  </a:ext>
                </a:extLst>
              </p:cNvPr>
              <p:cNvSpPr/>
              <p:nvPr/>
            </p:nvSpPr>
            <p:spPr>
              <a:xfrm>
                <a:off x="6313121" y="911052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A0EC540-BD89-4484-9F7A-03A95F388046}"/>
                  </a:ext>
                </a:extLst>
              </p:cNvPr>
              <p:cNvSpPr/>
              <p:nvPr/>
            </p:nvSpPr>
            <p:spPr>
              <a:xfrm>
                <a:off x="6863617" y="93074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B923FFD-0F76-46CA-B614-D58058EDE369}"/>
                  </a:ext>
                </a:extLst>
              </p:cNvPr>
              <p:cNvSpPr/>
              <p:nvPr/>
            </p:nvSpPr>
            <p:spPr>
              <a:xfrm>
                <a:off x="1097329" y="7420481"/>
                <a:ext cx="10972800" cy="5380892"/>
              </a:xfrm>
              <a:custGeom>
                <a:avLst/>
                <a:gdLst>
                  <a:gd name="connsiteX0" fmla="*/ 0 w 10972800"/>
                  <a:gd name="connsiteY0" fmla="*/ 5380892 h 5380892"/>
                  <a:gd name="connsiteX1" fmla="*/ 1547446 w 10972800"/>
                  <a:gd name="connsiteY1" fmla="*/ 3798277 h 5380892"/>
                  <a:gd name="connsiteX2" fmla="*/ 4149970 w 10972800"/>
                  <a:gd name="connsiteY2" fmla="*/ 3481754 h 5380892"/>
                  <a:gd name="connsiteX3" fmla="*/ 6435970 w 10972800"/>
                  <a:gd name="connsiteY3" fmla="*/ 3094892 h 5380892"/>
                  <a:gd name="connsiteX4" fmla="*/ 8229600 w 10972800"/>
                  <a:gd name="connsiteY4" fmla="*/ 527538 h 5380892"/>
                  <a:gd name="connsiteX5" fmla="*/ 10163908 w 10972800"/>
                  <a:gd name="connsiteY5" fmla="*/ 105508 h 5380892"/>
                  <a:gd name="connsiteX6" fmla="*/ 10972800 w 10972800"/>
                  <a:gd name="connsiteY6" fmla="*/ 0 h 538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2800" h="5380892">
                    <a:moveTo>
                      <a:pt x="0" y="5380892"/>
                    </a:moveTo>
                    <a:cubicBezTo>
                      <a:pt x="427892" y="4747846"/>
                      <a:pt x="855784" y="4114800"/>
                      <a:pt x="1547446" y="3798277"/>
                    </a:cubicBezTo>
                    <a:cubicBezTo>
                      <a:pt x="2239108" y="3481754"/>
                      <a:pt x="3335216" y="3598985"/>
                      <a:pt x="4149970" y="3481754"/>
                    </a:cubicBezTo>
                    <a:cubicBezTo>
                      <a:pt x="4964724" y="3364523"/>
                      <a:pt x="5756032" y="3587261"/>
                      <a:pt x="6435970" y="3094892"/>
                    </a:cubicBezTo>
                    <a:cubicBezTo>
                      <a:pt x="7115908" y="2602523"/>
                      <a:pt x="7608277" y="1025769"/>
                      <a:pt x="8229600" y="527538"/>
                    </a:cubicBezTo>
                    <a:cubicBezTo>
                      <a:pt x="8850923" y="29307"/>
                      <a:pt x="9706708" y="193431"/>
                      <a:pt x="10163908" y="105508"/>
                    </a:cubicBezTo>
                    <a:cubicBezTo>
                      <a:pt x="10621108" y="17585"/>
                      <a:pt x="10796954" y="8792"/>
                      <a:pt x="10972800" y="0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10ED9FF-65A0-44F0-8754-EC4DCAE68524}"/>
                </a:ext>
              </a:extLst>
            </p:cNvPr>
            <p:cNvSpPr txBox="1"/>
            <p:nvPr/>
          </p:nvSpPr>
          <p:spPr>
            <a:xfrm>
              <a:off x="904877" y="794600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突触前膜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5AD566E-CE2E-4B6A-8A03-48A17F15CFAB}"/>
                </a:ext>
              </a:extLst>
            </p:cNvPr>
            <p:cNvSpPr txBox="1"/>
            <p:nvPr/>
          </p:nvSpPr>
          <p:spPr>
            <a:xfrm>
              <a:off x="904877" y="9317328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突触间隙</a:t>
              </a:r>
              <a:endParaRPr lang="en-US" altLang="zh-CN" sz="48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FA34E8E-3D28-4B3E-8CD4-37137CE2B92A}"/>
                </a:ext>
              </a:extLst>
            </p:cNvPr>
            <p:cNvSpPr txBox="1"/>
            <p:nvPr/>
          </p:nvSpPr>
          <p:spPr>
            <a:xfrm>
              <a:off x="904877" y="10688651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突触后膜</a:t>
              </a:r>
              <a:endParaRPr lang="en-US" altLang="zh-CN" sz="4800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7BD2693-D9E3-43AA-9064-E891F5F6E6C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3573811" y="8361504"/>
              <a:ext cx="2325544" cy="1723013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5D593CF-408D-45B4-8690-366405CCC69B}"/>
                </a:ext>
              </a:extLst>
            </p:cNvPr>
            <p:cNvCxnSpPr>
              <a:cxnSpLocks/>
            </p:cNvCxnSpPr>
            <p:nvPr/>
          </p:nvCxnSpPr>
          <p:spPr>
            <a:xfrm>
              <a:off x="3623310" y="9813909"/>
              <a:ext cx="2883691" cy="144568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EDAEAC-DB9E-4E6A-8283-DEE8ED22BF5E}"/>
                </a:ext>
              </a:extLst>
            </p:cNvPr>
            <p:cNvCxnSpPr>
              <a:cxnSpLocks/>
            </p:cNvCxnSpPr>
            <p:nvPr/>
          </p:nvCxnSpPr>
          <p:spPr>
            <a:xfrm>
              <a:off x="3664765" y="11141741"/>
              <a:ext cx="1409447" cy="29570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1F72680-FCEC-4292-A2CF-DF32CD1EAFD9}"/>
                </a:ext>
              </a:extLst>
            </p:cNvPr>
            <p:cNvSpPr txBox="1"/>
            <p:nvPr/>
          </p:nvSpPr>
          <p:spPr>
            <a:xfrm>
              <a:off x="10656209" y="627697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3A14488-DB41-43BA-BDFE-27FF68790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0153" y="6875409"/>
              <a:ext cx="2770290" cy="23476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20587209-2DD9-4B40-B8B6-1362D02401E0}"/>
                </a:ext>
              </a:extLst>
            </p:cNvPr>
            <p:cNvGrpSpPr/>
            <p:nvPr/>
          </p:nvGrpSpPr>
          <p:grpSpPr>
            <a:xfrm>
              <a:off x="13990097" y="5755890"/>
              <a:ext cx="13799458" cy="7122876"/>
              <a:chOff x="14216968" y="4994924"/>
              <a:chExt cx="13799458" cy="7122876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7A8060AA-14A4-4DC3-B4BF-FD6A8D173273}"/>
                  </a:ext>
                </a:extLst>
              </p:cNvPr>
              <p:cNvGrpSpPr/>
              <p:nvPr/>
            </p:nvGrpSpPr>
            <p:grpSpPr>
              <a:xfrm>
                <a:off x="14216968" y="10090498"/>
                <a:ext cx="13678580" cy="2027302"/>
                <a:chOff x="14537191" y="8123865"/>
                <a:chExt cx="13678580" cy="2027302"/>
              </a:xfrm>
            </p:grpSpPr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94E9659F-CBF5-459F-8BA3-CE296CDB65FD}"/>
                    </a:ext>
                  </a:extLst>
                </p:cNvPr>
                <p:cNvGrpSpPr/>
                <p:nvPr/>
              </p:nvGrpSpPr>
              <p:grpSpPr>
                <a:xfrm rot="844071">
                  <a:off x="16627885" y="8321568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CDFC517B-FC68-4245-9120-7B7212B0225F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89C8E4A0-AD5C-44A2-B0D9-0A724D7B179B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空心弧 62">
                    <a:extLst>
                      <a:ext uri="{FF2B5EF4-FFF2-40B4-BE49-F238E27FC236}">
                        <a16:creationId xmlns:a16="http://schemas.microsoft.com/office/drawing/2014/main" id="{532546AB-FC3A-436C-BBE3-8D2C6A78D4E0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C99418E5-5638-481C-9F1E-D6407708C26B}"/>
                    </a:ext>
                  </a:extLst>
                </p:cNvPr>
                <p:cNvGrpSpPr/>
                <p:nvPr/>
              </p:nvGrpSpPr>
              <p:grpSpPr>
                <a:xfrm rot="20903480">
                  <a:off x="25226387" y="8123865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638A3145-429F-444C-B9E5-E148B751DD6D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C0C66B6F-45FD-440F-B093-CE355B6F2ED4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空心弧 67">
                    <a:extLst>
                      <a:ext uri="{FF2B5EF4-FFF2-40B4-BE49-F238E27FC236}">
                        <a16:creationId xmlns:a16="http://schemas.microsoft.com/office/drawing/2014/main" id="{D0557B30-AD9F-4052-98B5-937EC28AD174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716C84B3-8048-4085-8932-B7133B93BDE7}"/>
                    </a:ext>
                  </a:extLst>
                </p:cNvPr>
                <p:cNvGrpSpPr/>
                <p:nvPr/>
              </p:nvGrpSpPr>
              <p:grpSpPr>
                <a:xfrm>
                  <a:off x="21074714" y="8503505"/>
                  <a:ext cx="2182089" cy="1647662"/>
                  <a:chOff x="20959297" y="8456872"/>
                  <a:chExt cx="2182089" cy="1647662"/>
                </a:xfrm>
              </p:grpSpPr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6D496C5E-D2F7-4BDA-83DD-CBAEAC51B9FD}"/>
                      </a:ext>
                    </a:extLst>
                  </p:cNvPr>
                  <p:cNvGrpSpPr/>
                  <p:nvPr/>
                </p:nvGrpSpPr>
                <p:grpSpPr>
                  <a:xfrm>
                    <a:off x="20959297" y="9192247"/>
                    <a:ext cx="1413300" cy="912287"/>
                    <a:chOff x="20959297" y="9192247"/>
                    <a:chExt cx="1413300" cy="912287"/>
                  </a:xfrm>
                </p:grpSpPr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F37BB6F6-4376-4272-BA96-39D81DC6F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297" y="9212264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椭圆 70">
                      <a:extLst>
                        <a:ext uri="{FF2B5EF4-FFF2-40B4-BE49-F238E27FC236}">
                          <a16:creationId xmlns:a16="http://schemas.microsoft.com/office/drawing/2014/main" id="{B6530ABD-905A-47E2-9FE4-207FA0321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90917" y="9192247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72" name="空心弧 71">
                    <a:extLst>
                      <a:ext uri="{FF2B5EF4-FFF2-40B4-BE49-F238E27FC236}">
                        <a16:creationId xmlns:a16="http://schemas.microsoft.com/office/drawing/2014/main" id="{8DA1F1B1-9403-4CBF-BFA3-AEAD48600845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22265087" y="8456872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0937C50F-AD99-4B90-99DC-FBF66E85B6FE}"/>
                    </a:ext>
                  </a:extLst>
                </p:cNvPr>
                <p:cNvSpPr/>
                <p:nvPr/>
              </p:nvSpPr>
              <p:spPr>
                <a:xfrm>
                  <a:off x="14537191" y="8591062"/>
                  <a:ext cx="2005781" cy="648929"/>
                </a:xfrm>
                <a:custGeom>
                  <a:avLst/>
                  <a:gdLst>
                    <a:gd name="connsiteX0" fmla="*/ 0 w 2005781"/>
                    <a:gd name="connsiteY0" fmla="*/ 0 h 648929"/>
                    <a:gd name="connsiteX1" fmla="*/ 1238864 w 2005781"/>
                    <a:gd name="connsiteY1" fmla="*/ 235974 h 648929"/>
                    <a:gd name="connsiteX2" fmla="*/ 2005781 w 2005781"/>
                    <a:gd name="connsiteY2" fmla="*/ 648929 h 6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05781" h="648929">
                      <a:moveTo>
                        <a:pt x="0" y="0"/>
                      </a:moveTo>
                      <a:cubicBezTo>
                        <a:pt x="452283" y="63909"/>
                        <a:pt x="904567" y="127819"/>
                        <a:pt x="1238864" y="235974"/>
                      </a:cubicBezTo>
                      <a:cubicBezTo>
                        <a:pt x="1573161" y="344129"/>
                        <a:pt x="1789471" y="496529"/>
                        <a:pt x="2005781" y="648929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2289C206-50BE-4BD6-BE3F-6B8AC073489E}"/>
                    </a:ext>
                  </a:extLst>
                </p:cNvPr>
                <p:cNvSpPr/>
                <p:nvPr/>
              </p:nvSpPr>
              <p:spPr>
                <a:xfrm>
                  <a:off x="17475200" y="9521371"/>
                  <a:ext cx="3585029" cy="410961"/>
                </a:xfrm>
                <a:custGeom>
                  <a:avLst/>
                  <a:gdLst>
                    <a:gd name="connsiteX0" fmla="*/ 0 w 3585029"/>
                    <a:gd name="connsiteY0" fmla="*/ 0 h 410961"/>
                    <a:gd name="connsiteX1" fmla="*/ 972457 w 3585029"/>
                    <a:gd name="connsiteY1" fmla="*/ 406400 h 410961"/>
                    <a:gd name="connsiteX2" fmla="*/ 2772229 w 3585029"/>
                    <a:gd name="connsiteY2" fmla="*/ 217715 h 410961"/>
                    <a:gd name="connsiteX3" fmla="*/ 3585029 w 3585029"/>
                    <a:gd name="connsiteY3" fmla="*/ 203200 h 410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5029" h="410961">
                      <a:moveTo>
                        <a:pt x="0" y="0"/>
                      </a:moveTo>
                      <a:cubicBezTo>
                        <a:pt x="255209" y="185057"/>
                        <a:pt x="510419" y="370114"/>
                        <a:pt x="972457" y="406400"/>
                      </a:cubicBezTo>
                      <a:cubicBezTo>
                        <a:pt x="1434495" y="442686"/>
                        <a:pt x="2336800" y="251582"/>
                        <a:pt x="2772229" y="217715"/>
                      </a:cubicBezTo>
                      <a:cubicBezTo>
                        <a:pt x="3207658" y="183848"/>
                        <a:pt x="3396343" y="193524"/>
                        <a:pt x="3585029" y="20320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F7605EEB-67AE-40F9-BBBA-31B95BABAC4B}"/>
                    </a:ext>
                  </a:extLst>
                </p:cNvPr>
                <p:cNvSpPr/>
                <p:nvPr/>
              </p:nvSpPr>
              <p:spPr>
                <a:xfrm>
                  <a:off x="22511657" y="9477829"/>
                  <a:ext cx="2801257" cy="203200"/>
                </a:xfrm>
                <a:custGeom>
                  <a:avLst/>
                  <a:gdLst>
                    <a:gd name="connsiteX0" fmla="*/ 0 w 2801257"/>
                    <a:gd name="connsiteY0" fmla="*/ 203200 h 203200"/>
                    <a:gd name="connsiteX1" fmla="*/ 1494972 w 2801257"/>
                    <a:gd name="connsiteY1" fmla="*/ 159657 h 203200"/>
                    <a:gd name="connsiteX2" fmla="*/ 2801257 w 2801257"/>
                    <a:gd name="connsiteY2" fmla="*/ 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01257" h="203200">
                      <a:moveTo>
                        <a:pt x="0" y="203200"/>
                      </a:moveTo>
                      <a:cubicBezTo>
                        <a:pt x="514048" y="198362"/>
                        <a:pt x="1028096" y="193524"/>
                        <a:pt x="1494972" y="159657"/>
                      </a:cubicBezTo>
                      <a:cubicBezTo>
                        <a:pt x="1961848" y="125790"/>
                        <a:pt x="2381552" y="62895"/>
                        <a:pt x="2801257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5F6FDEA2-C090-43F2-9BAA-565374D91180}"/>
                    </a:ext>
                  </a:extLst>
                </p:cNvPr>
                <p:cNvSpPr/>
                <p:nvPr/>
              </p:nvSpPr>
              <p:spPr>
                <a:xfrm>
                  <a:off x="26285371" y="9277855"/>
                  <a:ext cx="1930400" cy="170945"/>
                </a:xfrm>
                <a:custGeom>
                  <a:avLst/>
                  <a:gdLst>
                    <a:gd name="connsiteX0" fmla="*/ 0 w 1930400"/>
                    <a:gd name="connsiteY0" fmla="*/ 25802 h 170945"/>
                    <a:gd name="connsiteX1" fmla="*/ 1117600 w 1930400"/>
                    <a:gd name="connsiteY1" fmla="*/ 11288 h 170945"/>
                    <a:gd name="connsiteX2" fmla="*/ 1930400 w 1930400"/>
                    <a:gd name="connsiteY2" fmla="*/ 170945 h 170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30400" h="170945">
                      <a:moveTo>
                        <a:pt x="0" y="25802"/>
                      </a:moveTo>
                      <a:cubicBezTo>
                        <a:pt x="397933" y="6450"/>
                        <a:pt x="795867" y="-12902"/>
                        <a:pt x="1117600" y="11288"/>
                      </a:cubicBezTo>
                      <a:cubicBezTo>
                        <a:pt x="1439333" y="35478"/>
                        <a:pt x="1684866" y="103211"/>
                        <a:pt x="1930400" y="170945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FCCE07A5-87A9-4D96-8F3A-432198059322}"/>
                  </a:ext>
                </a:extLst>
              </p:cNvPr>
              <p:cNvSpPr/>
              <p:nvPr/>
            </p:nvSpPr>
            <p:spPr>
              <a:xfrm>
                <a:off x="14546611" y="6639220"/>
                <a:ext cx="13469815" cy="2921997"/>
              </a:xfrm>
              <a:custGeom>
                <a:avLst/>
                <a:gdLst>
                  <a:gd name="connsiteX0" fmla="*/ 0 w 13469815"/>
                  <a:gd name="connsiteY0" fmla="*/ 2005648 h 2921997"/>
                  <a:gd name="connsiteX1" fmla="*/ 2074984 w 13469815"/>
                  <a:gd name="connsiteY1" fmla="*/ 2111155 h 2921997"/>
                  <a:gd name="connsiteX2" fmla="*/ 4290646 w 13469815"/>
                  <a:gd name="connsiteY2" fmla="*/ 2849709 h 2921997"/>
                  <a:gd name="connsiteX3" fmla="*/ 5697415 w 13469815"/>
                  <a:gd name="connsiteY3" fmla="*/ 2814540 h 2921997"/>
                  <a:gd name="connsiteX4" fmla="*/ 6400800 w 13469815"/>
                  <a:gd name="connsiteY4" fmla="*/ 2146325 h 2921997"/>
                  <a:gd name="connsiteX5" fmla="*/ 6119446 w 13469815"/>
                  <a:gd name="connsiteY5" fmla="*/ 1091248 h 2921997"/>
                  <a:gd name="connsiteX6" fmla="*/ 6471138 w 13469815"/>
                  <a:gd name="connsiteY6" fmla="*/ 212017 h 2921997"/>
                  <a:gd name="connsiteX7" fmla="*/ 7455877 w 13469815"/>
                  <a:gd name="connsiteY7" fmla="*/ 1002 h 2921997"/>
                  <a:gd name="connsiteX8" fmla="*/ 8018584 w 13469815"/>
                  <a:gd name="connsiteY8" fmla="*/ 141679 h 2921997"/>
                  <a:gd name="connsiteX9" fmla="*/ 8335107 w 13469815"/>
                  <a:gd name="connsiteY9" fmla="*/ 352694 h 2921997"/>
                  <a:gd name="connsiteX10" fmla="*/ 8651630 w 13469815"/>
                  <a:gd name="connsiteY10" fmla="*/ 880232 h 2921997"/>
                  <a:gd name="connsiteX11" fmla="*/ 8440615 w 13469815"/>
                  <a:gd name="connsiteY11" fmla="*/ 1864971 h 2921997"/>
                  <a:gd name="connsiteX12" fmla="*/ 8897815 w 13469815"/>
                  <a:gd name="connsiteY12" fmla="*/ 2533186 h 2921997"/>
                  <a:gd name="connsiteX13" fmla="*/ 10128738 w 13469815"/>
                  <a:gd name="connsiteY13" fmla="*/ 2744202 h 2921997"/>
                  <a:gd name="connsiteX14" fmla="*/ 11992707 w 13469815"/>
                  <a:gd name="connsiteY14" fmla="*/ 2673863 h 2921997"/>
                  <a:gd name="connsiteX15" fmla="*/ 13469815 w 13469815"/>
                  <a:gd name="connsiteY15" fmla="*/ 2287002 h 292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469815" h="2921997">
                    <a:moveTo>
                      <a:pt x="0" y="2005648"/>
                    </a:moveTo>
                    <a:cubicBezTo>
                      <a:pt x="679938" y="1988063"/>
                      <a:pt x="1359876" y="1970478"/>
                      <a:pt x="2074984" y="2111155"/>
                    </a:cubicBezTo>
                    <a:cubicBezTo>
                      <a:pt x="2790092" y="2251832"/>
                      <a:pt x="3686907" y="2732478"/>
                      <a:pt x="4290646" y="2849709"/>
                    </a:cubicBezTo>
                    <a:cubicBezTo>
                      <a:pt x="4894385" y="2966940"/>
                      <a:pt x="5345723" y="2931771"/>
                      <a:pt x="5697415" y="2814540"/>
                    </a:cubicBezTo>
                    <a:cubicBezTo>
                      <a:pt x="6049107" y="2697309"/>
                      <a:pt x="6330461" y="2433540"/>
                      <a:pt x="6400800" y="2146325"/>
                    </a:cubicBezTo>
                    <a:cubicBezTo>
                      <a:pt x="6471139" y="1859110"/>
                      <a:pt x="6107723" y="1413633"/>
                      <a:pt x="6119446" y="1091248"/>
                    </a:cubicBezTo>
                    <a:cubicBezTo>
                      <a:pt x="6131169" y="768863"/>
                      <a:pt x="6248400" y="393725"/>
                      <a:pt x="6471138" y="212017"/>
                    </a:cubicBezTo>
                    <a:cubicBezTo>
                      <a:pt x="6693877" y="30309"/>
                      <a:pt x="7197969" y="12725"/>
                      <a:pt x="7455877" y="1002"/>
                    </a:cubicBezTo>
                    <a:cubicBezTo>
                      <a:pt x="7713785" y="-10721"/>
                      <a:pt x="7872046" y="83064"/>
                      <a:pt x="8018584" y="141679"/>
                    </a:cubicBezTo>
                    <a:cubicBezTo>
                      <a:pt x="8165122" y="200294"/>
                      <a:pt x="8229599" y="229602"/>
                      <a:pt x="8335107" y="352694"/>
                    </a:cubicBezTo>
                    <a:cubicBezTo>
                      <a:pt x="8440615" y="475786"/>
                      <a:pt x="8634045" y="628186"/>
                      <a:pt x="8651630" y="880232"/>
                    </a:cubicBezTo>
                    <a:cubicBezTo>
                      <a:pt x="8669215" y="1132278"/>
                      <a:pt x="8399584" y="1589479"/>
                      <a:pt x="8440615" y="1864971"/>
                    </a:cubicBezTo>
                    <a:cubicBezTo>
                      <a:pt x="8481646" y="2140463"/>
                      <a:pt x="8616461" y="2386648"/>
                      <a:pt x="8897815" y="2533186"/>
                    </a:cubicBezTo>
                    <a:cubicBezTo>
                      <a:pt x="9179169" y="2679725"/>
                      <a:pt x="9612923" y="2720756"/>
                      <a:pt x="10128738" y="2744202"/>
                    </a:cubicBezTo>
                    <a:cubicBezTo>
                      <a:pt x="10644553" y="2767648"/>
                      <a:pt x="11435861" y="2750063"/>
                      <a:pt x="11992707" y="2673863"/>
                    </a:cubicBezTo>
                    <a:cubicBezTo>
                      <a:pt x="12549553" y="2597663"/>
                      <a:pt x="13009684" y="2442332"/>
                      <a:pt x="13469815" y="2287002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E18F2ED-2B18-4774-8E3B-D8102E489030}"/>
                  </a:ext>
                </a:extLst>
              </p:cNvPr>
              <p:cNvSpPr/>
              <p:nvPr/>
            </p:nvSpPr>
            <p:spPr>
              <a:xfrm>
                <a:off x="16642579" y="4994924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8FFF059-AB13-4536-9C8B-BCA706659C1D}"/>
                  </a:ext>
                </a:extLst>
              </p:cNvPr>
              <p:cNvSpPr/>
              <p:nvPr/>
            </p:nvSpPr>
            <p:spPr>
              <a:xfrm>
                <a:off x="24553153" y="6056591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9030E6A-4EC8-4837-9C33-7D589555AC7B}"/>
                  </a:ext>
                </a:extLst>
              </p:cNvPr>
              <p:cNvSpPr/>
              <p:nvPr/>
            </p:nvSpPr>
            <p:spPr>
              <a:xfrm>
                <a:off x="17287173" y="5615941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3FCAA33-F5DE-41FF-9209-10A8FA9CA86C}"/>
                  </a:ext>
                </a:extLst>
              </p:cNvPr>
              <p:cNvSpPr/>
              <p:nvPr/>
            </p:nvSpPr>
            <p:spPr>
              <a:xfrm>
                <a:off x="18175846" y="60338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A4307A6-FC56-457E-8FE7-92956F689835}"/>
                  </a:ext>
                </a:extLst>
              </p:cNvPr>
              <p:cNvSpPr/>
              <p:nvPr/>
            </p:nvSpPr>
            <p:spPr>
              <a:xfrm>
                <a:off x="17981933" y="661812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51625810-C318-4A50-A7F3-7E150A255641}"/>
                  </a:ext>
                </a:extLst>
              </p:cNvPr>
              <p:cNvSpPr/>
              <p:nvPr/>
            </p:nvSpPr>
            <p:spPr>
              <a:xfrm>
                <a:off x="25091083" y="6787884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697AF53-CB04-46DB-904F-0C9CFFF51970}"/>
                  </a:ext>
                </a:extLst>
              </p:cNvPr>
              <p:cNvSpPr/>
              <p:nvPr/>
            </p:nvSpPr>
            <p:spPr>
              <a:xfrm>
                <a:off x="17996917" y="541116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5FF57ED-8E1F-422B-86D3-E13F4FA0C7F6}"/>
                  </a:ext>
                </a:extLst>
              </p:cNvPr>
              <p:cNvSpPr/>
              <p:nvPr/>
            </p:nvSpPr>
            <p:spPr>
              <a:xfrm>
                <a:off x="17134584" y="626970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D93611F8-9E4B-4BD5-B023-9EDEF7A5E685}"/>
                  </a:ext>
                </a:extLst>
              </p:cNvPr>
              <p:cNvSpPr/>
              <p:nvPr/>
            </p:nvSpPr>
            <p:spPr>
              <a:xfrm>
                <a:off x="22259461" y="794721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3C69EF47-9B59-4D97-B9BB-13FFB8C044BC}"/>
                  </a:ext>
                </a:extLst>
              </p:cNvPr>
              <p:cNvSpPr/>
              <p:nvPr/>
            </p:nvSpPr>
            <p:spPr>
              <a:xfrm>
                <a:off x="21452454" y="857148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C21A32CB-73FB-4EDA-A178-979D29F5B442}"/>
                  </a:ext>
                </a:extLst>
              </p:cNvPr>
              <p:cNvSpPr/>
              <p:nvPr/>
            </p:nvSpPr>
            <p:spPr>
              <a:xfrm>
                <a:off x="22498430" y="90241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19E4ADCF-079D-44A4-BC23-2004CD3CD456}"/>
                  </a:ext>
                </a:extLst>
              </p:cNvPr>
              <p:cNvSpPr/>
              <p:nvPr/>
            </p:nvSpPr>
            <p:spPr>
              <a:xfrm>
                <a:off x="20698941" y="9895942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78D430D-6FFF-4E39-B9D5-842DE40BBD6F}"/>
                  </a:ext>
                </a:extLst>
              </p:cNvPr>
              <p:cNvSpPr/>
              <p:nvPr/>
            </p:nvSpPr>
            <p:spPr>
              <a:xfrm>
                <a:off x="21963071" y="97034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AF0BDBC-BA65-45C8-AD29-6FD3B8D35511}"/>
                  </a:ext>
                </a:extLst>
              </p:cNvPr>
              <p:cNvSpPr/>
              <p:nvPr/>
            </p:nvSpPr>
            <p:spPr>
              <a:xfrm>
                <a:off x="22410308" y="1075905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3A017D76-9448-4DEB-B46A-9C025EE4D399}"/>
                  </a:ext>
                </a:extLst>
              </p:cNvPr>
              <p:cNvSpPr/>
              <p:nvPr/>
            </p:nvSpPr>
            <p:spPr>
              <a:xfrm>
                <a:off x="23412151" y="110189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B26A92ED-9E35-4E5F-9505-3FAF9C3D7C5B}"/>
                  </a:ext>
                </a:extLst>
              </p:cNvPr>
              <p:cNvSpPr/>
              <p:nvPr/>
            </p:nvSpPr>
            <p:spPr>
              <a:xfrm>
                <a:off x="23008522" y="1022053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9F5075A3-4CE7-412B-BBA4-201673CAE701}"/>
                  </a:ext>
                </a:extLst>
              </p:cNvPr>
              <p:cNvSpPr/>
              <p:nvPr/>
            </p:nvSpPr>
            <p:spPr>
              <a:xfrm>
                <a:off x="21219476" y="107743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E7EB8079-F2A0-4069-B430-E2EAEB7F703F}"/>
                  </a:ext>
                </a:extLst>
              </p:cNvPr>
              <p:cNvSpPr/>
              <p:nvPr/>
            </p:nvSpPr>
            <p:spPr>
              <a:xfrm>
                <a:off x="25186956" y="767585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7FC4C99C-EBFC-4C1B-8D71-A2C83C833FB6}"/>
                  </a:ext>
                </a:extLst>
              </p:cNvPr>
              <p:cNvSpPr/>
              <p:nvPr/>
            </p:nvSpPr>
            <p:spPr>
              <a:xfrm>
                <a:off x="21475038" y="748269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C69E4AB-F64D-46A1-9EE2-D01CE2A404B2}"/>
                  </a:ext>
                </a:extLst>
              </p:cNvPr>
              <p:cNvSpPr/>
              <p:nvPr/>
            </p:nvSpPr>
            <p:spPr>
              <a:xfrm>
                <a:off x="25772606" y="710719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0FB86FBF-26CC-4CED-A10E-07AEBB0596CB}"/>
                  </a:ext>
                </a:extLst>
              </p:cNvPr>
              <p:cNvSpPr/>
              <p:nvPr/>
            </p:nvSpPr>
            <p:spPr>
              <a:xfrm>
                <a:off x="25729888" y="647502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128F70F-8B7B-4F6D-8D1F-60B9804C4B75}"/>
                  </a:ext>
                </a:extLst>
              </p:cNvPr>
              <p:cNvSpPr/>
              <p:nvPr/>
            </p:nvSpPr>
            <p:spPr>
              <a:xfrm>
                <a:off x="25956063" y="77160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EC40095-2620-4D8D-A82E-916C03DF890C}"/>
                </a:ext>
              </a:extLst>
            </p:cNvPr>
            <p:cNvSpPr txBox="1"/>
            <p:nvPr/>
          </p:nvSpPr>
          <p:spPr>
            <a:xfrm>
              <a:off x="20472070" y="35850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BA5CB10-A53B-46C0-B74B-CB5724B7E3A4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23141004" y="4000516"/>
              <a:ext cx="2012046" cy="264699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13F59105-A937-4CC4-AEE7-F5E0BC58EFEA}"/>
                </a:ext>
              </a:extLst>
            </p:cNvPr>
            <p:cNvSpPr txBox="1"/>
            <p:nvPr/>
          </p:nvSpPr>
          <p:spPr>
            <a:xfrm>
              <a:off x="15050959" y="302369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神经递质</a:t>
              </a:r>
              <a:endParaRPr lang="en-US" altLang="zh-CN" sz="4800" dirty="0"/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4C58AF6-AB8F-48A1-B033-151A513B05CF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17719893" y="3439195"/>
              <a:ext cx="3503767" cy="4718627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5F108EA-4DDB-44EA-BBEB-B20DE581202A}"/>
                </a:ext>
              </a:extLst>
            </p:cNvPr>
            <p:cNvSpPr txBox="1"/>
            <p:nvPr/>
          </p:nvSpPr>
          <p:spPr>
            <a:xfrm>
              <a:off x="15476884" y="140615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受体</a:t>
              </a:r>
              <a:endParaRPr lang="en-US" altLang="zh-CN" sz="4800" dirty="0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888E2E40-66F7-4966-BB53-861E473F8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43017" y="13021443"/>
              <a:ext cx="3429053" cy="136861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0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86F5B8-DB1F-4009-B486-30D59479E37D}"/>
              </a:ext>
            </a:extLst>
          </p:cNvPr>
          <p:cNvGrpSpPr/>
          <p:nvPr/>
        </p:nvGrpSpPr>
        <p:grpSpPr>
          <a:xfrm>
            <a:off x="957954" y="834270"/>
            <a:ext cx="26884516" cy="14531898"/>
            <a:chOff x="1271383" y="1668540"/>
            <a:chExt cx="26884516" cy="1453189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044B54-FD96-4472-A1F2-68182DA5A211}"/>
                </a:ext>
              </a:extLst>
            </p:cNvPr>
            <p:cNvSpPr txBox="1"/>
            <p:nvPr/>
          </p:nvSpPr>
          <p:spPr>
            <a:xfrm>
              <a:off x="24857842" y="9955135"/>
              <a:ext cx="3298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</a:t>
              </a:r>
              <a:endParaRPr lang="en-US" altLang="zh-CN" sz="48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30F5A75-49E7-4A98-AB11-D11CA04ECB69}"/>
                </a:ext>
              </a:extLst>
            </p:cNvPr>
            <p:cNvGrpSpPr/>
            <p:nvPr/>
          </p:nvGrpSpPr>
          <p:grpSpPr>
            <a:xfrm>
              <a:off x="1271383" y="1668540"/>
              <a:ext cx="26257658" cy="14531898"/>
              <a:chOff x="1271383" y="1668540"/>
              <a:chExt cx="26257658" cy="14531898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A2B027E-79FB-47FA-A3E6-446279BCC497}"/>
                  </a:ext>
                </a:extLst>
              </p:cNvPr>
              <p:cNvGrpSpPr/>
              <p:nvPr/>
            </p:nvGrpSpPr>
            <p:grpSpPr>
              <a:xfrm>
                <a:off x="1271383" y="1668540"/>
                <a:ext cx="26257658" cy="14531898"/>
                <a:chOff x="873125" y="2566106"/>
                <a:chExt cx="22593300" cy="12503915"/>
              </a:xfrm>
            </p:grpSpPr>
            <p:sp>
              <p:nvSpPr>
                <p:cNvPr id="2" name="任意多边形: 形状 1">
                  <a:extLst>
                    <a:ext uri="{FF2B5EF4-FFF2-40B4-BE49-F238E27FC236}">
                      <a16:creationId xmlns:a16="http://schemas.microsoft.com/office/drawing/2014/main" id="{1A691CB5-B200-4885-80B0-EF8C02875162}"/>
                    </a:ext>
                  </a:extLst>
                </p:cNvPr>
                <p:cNvSpPr/>
                <p:nvPr/>
              </p:nvSpPr>
              <p:spPr>
                <a:xfrm flipH="1">
                  <a:off x="6765046" y="3608916"/>
                  <a:ext cx="13732753" cy="9638266"/>
                </a:xfrm>
                <a:custGeom>
                  <a:avLst/>
                  <a:gdLst>
                    <a:gd name="connsiteX0" fmla="*/ 0 w 12300155"/>
                    <a:gd name="connsiteY0" fmla="*/ 4587580 h 4615962"/>
                    <a:gd name="connsiteX1" fmla="*/ 973393 w 12300155"/>
                    <a:gd name="connsiteY1" fmla="*/ 4440096 h 4615962"/>
                    <a:gd name="connsiteX2" fmla="*/ 2094271 w 12300155"/>
                    <a:gd name="connsiteY2" fmla="*/ 3348715 h 4615962"/>
                    <a:gd name="connsiteX3" fmla="*/ 2772697 w 12300155"/>
                    <a:gd name="connsiteY3" fmla="*/ 1578909 h 4615962"/>
                    <a:gd name="connsiteX4" fmla="*/ 3126658 w 12300155"/>
                    <a:gd name="connsiteY4" fmla="*/ 635012 h 4615962"/>
                    <a:gd name="connsiteX5" fmla="*/ 3539613 w 12300155"/>
                    <a:gd name="connsiteY5" fmla="*/ 104070 h 4615962"/>
                    <a:gd name="connsiteX6" fmla="*/ 4395019 w 12300155"/>
                    <a:gd name="connsiteY6" fmla="*/ 15580 h 4615962"/>
                    <a:gd name="connsiteX7" fmla="*/ 5014452 w 12300155"/>
                    <a:gd name="connsiteY7" fmla="*/ 310547 h 4615962"/>
                    <a:gd name="connsiteX8" fmla="*/ 5545393 w 12300155"/>
                    <a:gd name="connsiteY8" fmla="*/ 900483 h 4615962"/>
                    <a:gd name="connsiteX9" fmla="*/ 6253316 w 12300155"/>
                    <a:gd name="connsiteY9" fmla="*/ 2080354 h 4615962"/>
                    <a:gd name="connsiteX10" fmla="*/ 7138219 w 12300155"/>
                    <a:gd name="connsiteY10" fmla="*/ 2994754 h 4615962"/>
                    <a:gd name="connsiteX11" fmla="*/ 8052619 w 12300155"/>
                    <a:gd name="connsiteY11" fmla="*/ 3732173 h 4615962"/>
                    <a:gd name="connsiteX12" fmla="*/ 9497961 w 12300155"/>
                    <a:gd name="connsiteY12" fmla="*/ 4292612 h 4615962"/>
                    <a:gd name="connsiteX13" fmla="*/ 11326761 w 12300155"/>
                    <a:gd name="connsiteY13" fmla="*/ 4587580 h 4615962"/>
                    <a:gd name="connsiteX14" fmla="*/ 12300155 w 12300155"/>
                    <a:gd name="connsiteY14" fmla="*/ 4587580 h 4615962"/>
                    <a:gd name="connsiteX0" fmla="*/ 0 w 12978581"/>
                    <a:gd name="connsiteY0" fmla="*/ 4587580 h 4913760"/>
                    <a:gd name="connsiteX1" fmla="*/ 973393 w 12978581"/>
                    <a:gd name="connsiteY1" fmla="*/ 4440096 h 4913760"/>
                    <a:gd name="connsiteX2" fmla="*/ 2094271 w 12978581"/>
                    <a:gd name="connsiteY2" fmla="*/ 3348715 h 4913760"/>
                    <a:gd name="connsiteX3" fmla="*/ 2772697 w 12978581"/>
                    <a:gd name="connsiteY3" fmla="*/ 1578909 h 4913760"/>
                    <a:gd name="connsiteX4" fmla="*/ 3126658 w 12978581"/>
                    <a:gd name="connsiteY4" fmla="*/ 635012 h 4913760"/>
                    <a:gd name="connsiteX5" fmla="*/ 3539613 w 12978581"/>
                    <a:gd name="connsiteY5" fmla="*/ 104070 h 4913760"/>
                    <a:gd name="connsiteX6" fmla="*/ 4395019 w 12978581"/>
                    <a:gd name="connsiteY6" fmla="*/ 15580 h 4913760"/>
                    <a:gd name="connsiteX7" fmla="*/ 5014452 w 12978581"/>
                    <a:gd name="connsiteY7" fmla="*/ 310547 h 4913760"/>
                    <a:gd name="connsiteX8" fmla="*/ 5545393 w 12978581"/>
                    <a:gd name="connsiteY8" fmla="*/ 900483 h 4913760"/>
                    <a:gd name="connsiteX9" fmla="*/ 6253316 w 12978581"/>
                    <a:gd name="connsiteY9" fmla="*/ 2080354 h 4913760"/>
                    <a:gd name="connsiteX10" fmla="*/ 7138219 w 12978581"/>
                    <a:gd name="connsiteY10" fmla="*/ 2994754 h 4913760"/>
                    <a:gd name="connsiteX11" fmla="*/ 8052619 w 12978581"/>
                    <a:gd name="connsiteY11" fmla="*/ 3732173 h 4913760"/>
                    <a:gd name="connsiteX12" fmla="*/ 9497961 w 12978581"/>
                    <a:gd name="connsiteY12" fmla="*/ 4292612 h 4913760"/>
                    <a:gd name="connsiteX13" fmla="*/ 11326761 w 12978581"/>
                    <a:gd name="connsiteY13" fmla="*/ 4587580 h 4913760"/>
                    <a:gd name="connsiteX14" fmla="*/ 12978581 w 12978581"/>
                    <a:gd name="connsiteY14" fmla="*/ 4912044 h 4913760"/>
                    <a:gd name="connsiteX0" fmla="*/ 0 w 13185059"/>
                    <a:gd name="connsiteY0" fmla="*/ 4587580 h 4615962"/>
                    <a:gd name="connsiteX1" fmla="*/ 973393 w 13185059"/>
                    <a:gd name="connsiteY1" fmla="*/ 4440096 h 4615962"/>
                    <a:gd name="connsiteX2" fmla="*/ 2094271 w 13185059"/>
                    <a:gd name="connsiteY2" fmla="*/ 3348715 h 4615962"/>
                    <a:gd name="connsiteX3" fmla="*/ 2772697 w 13185059"/>
                    <a:gd name="connsiteY3" fmla="*/ 1578909 h 4615962"/>
                    <a:gd name="connsiteX4" fmla="*/ 3126658 w 13185059"/>
                    <a:gd name="connsiteY4" fmla="*/ 635012 h 4615962"/>
                    <a:gd name="connsiteX5" fmla="*/ 3539613 w 13185059"/>
                    <a:gd name="connsiteY5" fmla="*/ 104070 h 4615962"/>
                    <a:gd name="connsiteX6" fmla="*/ 4395019 w 13185059"/>
                    <a:gd name="connsiteY6" fmla="*/ 15580 h 4615962"/>
                    <a:gd name="connsiteX7" fmla="*/ 5014452 w 13185059"/>
                    <a:gd name="connsiteY7" fmla="*/ 310547 h 4615962"/>
                    <a:gd name="connsiteX8" fmla="*/ 5545393 w 13185059"/>
                    <a:gd name="connsiteY8" fmla="*/ 900483 h 4615962"/>
                    <a:gd name="connsiteX9" fmla="*/ 6253316 w 13185059"/>
                    <a:gd name="connsiteY9" fmla="*/ 2080354 h 4615962"/>
                    <a:gd name="connsiteX10" fmla="*/ 7138219 w 13185059"/>
                    <a:gd name="connsiteY10" fmla="*/ 2994754 h 4615962"/>
                    <a:gd name="connsiteX11" fmla="*/ 8052619 w 13185059"/>
                    <a:gd name="connsiteY11" fmla="*/ 3732173 h 4615962"/>
                    <a:gd name="connsiteX12" fmla="*/ 9497961 w 13185059"/>
                    <a:gd name="connsiteY12" fmla="*/ 4292612 h 4615962"/>
                    <a:gd name="connsiteX13" fmla="*/ 11326761 w 13185059"/>
                    <a:gd name="connsiteY13" fmla="*/ 4587580 h 4615962"/>
                    <a:gd name="connsiteX14" fmla="*/ 13185059 w 13185059"/>
                    <a:gd name="connsiteY14" fmla="*/ 4587579 h 4615962"/>
                    <a:gd name="connsiteX0" fmla="*/ 0 w 13244053"/>
                    <a:gd name="connsiteY0" fmla="*/ 4145128 h 4615962"/>
                    <a:gd name="connsiteX1" fmla="*/ 1032387 w 13244053"/>
                    <a:gd name="connsiteY1" fmla="*/ 4440096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69791 w 13244053"/>
                    <a:gd name="connsiteY3" fmla="*/ 16170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1655 h 4612489"/>
                    <a:gd name="connsiteX1" fmla="*/ 1120878 w 13244053"/>
                    <a:gd name="connsiteY1" fmla="*/ 4112159 h 4612489"/>
                    <a:gd name="connsiteX2" fmla="*/ 2153265 w 13244053"/>
                    <a:gd name="connsiteY2" fmla="*/ 3345242 h 4612489"/>
                    <a:gd name="connsiteX3" fmla="*/ 2869791 w 13244053"/>
                    <a:gd name="connsiteY3" fmla="*/ 1613536 h 4612489"/>
                    <a:gd name="connsiteX4" fmla="*/ 3433302 w 13244053"/>
                    <a:gd name="connsiteY4" fmla="*/ 498189 h 4612489"/>
                    <a:gd name="connsiteX5" fmla="*/ 3598607 w 13244053"/>
                    <a:gd name="connsiteY5" fmla="*/ 100597 h 4612489"/>
                    <a:gd name="connsiteX6" fmla="*/ 4454013 w 13244053"/>
                    <a:gd name="connsiteY6" fmla="*/ 12107 h 4612489"/>
                    <a:gd name="connsiteX7" fmla="*/ 5073446 w 13244053"/>
                    <a:gd name="connsiteY7" fmla="*/ 307074 h 4612489"/>
                    <a:gd name="connsiteX8" fmla="*/ 5604387 w 13244053"/>
                    <a:gd name="connsiteY8" fmla="*/ 897010 h 4612489"/>
                    <a:gd name="connsiteX9" fmla="*/ 6312310 w 13244053"/>
                    <a:gd name="connsiteY9" fmla="*/ 2076881 h 4612489"/>
                    <a:gd name="connsiteX10" fmla="*/ 7197213 w 13244053"/>
                    <a:gd name="connsiteY10" fmla="*/ 2991281 h 4612489"/>
                    <a:gd name="connsiteX11" fmla="*/ 8111613 w 13244053"/>
                    <a:gd name="connsiteY11" fmla="*/ 3728700 h 4612489"/>
                    <a:gd name="connsiteX12" fmla="*/ 9556955 w 13244053"/>
                    <a:gd name="connsiteY12" fmla="*/ 4289139 h 4612489"/>
                    <a:gd name="connsiteX13" fmla="*/ 11385755 w 13244053"/>
                    <a:gd name="connsiteY13" fmla="*/ 4584107 h 4612489"/>
                    <a:gd name="connsiteX14" fmla="*/ 13244053 w 13244053"/>
                    <a:gd name="connsiteY14" fmla="*/ 4584106 h 4612489"/>
                    <a:gd name="connsiteX0" fmla="*/ 0 w 13244053"/>
                    <a:gd name="connsiteY0" fmla="*/ 4138167 h 4609001"/>
                    <a:gd name="connsiteX1" fmla="*/ 1120878 w 13244053"/>
                    <a:gd name="connsiteY1" fmla="*/ 4108671 h 4609001"/>
                    <a:gd name="connsiteX2" fmla="*/ 2153265 w 13244053"/>
                    <a:gd name="connsiteY2" fmla="*/ 3341754 h 4609001"/>
                    <a:gd name="connsiteX3" fmla="*/ 2869791 w 13244053"/>
                    <a:gd name="connsiteY3" fmla="*/ 1610048 h 4609001"/>
                    <a:gd name="connsiteX4" fmla="*/ 3433302 w 13244053"/>
                    <a:gd name="connsiteY4" fmla="*/ 494701 h 4609001"/>
                    <a:gd name="connsiteX5" fmla="*/ 3884357 w 13244053"/>
                    <a:gd name="connsiteY5" fmla="*/ 116159 h 4609001"/>
                    <a:gd name="connsiteX6" fmla="*/ 4454013 w 13244053"/>
                    <a:gd name="connsiteY6" fmla="*/ 8619 h 4609001"/>
                    <a:gd name="connsiteX7" fmla="*/ 5073446 w 13244053"/>
                    <a:gd name="connsiteY7" fmla="*/ 303586 h 4609001"/>
                    <a:gd name="connsiteX8" fmla="*/ 5604387 w 13244053"/>
                    <a:gd name="connsiteY8" fmla="*/ 893522 h 4609001"/>
                    <a:gd name="connsiteX9" fmla="*/ 6312310 w 13244053"/>
                    <a:gd name="connsiteY9" fmla="*/ 2073393 h 4609001"/>
                    <a:gd name="connsiteX10" fmla="*/ 7197213 w 13244053"/>
                    <a:gd name="connsiteY10" fmla="*/ 2987793 h 4609001"/>
                    <a:gd name="connsiteX11" fmla="*/ 8111613 w 13244053"/>
                    <a:gd name="connsiteY11" fmla="*/ 3725212 h 4609001"/>
                    <a:gd name="connsiteX12" fmla="*/ 9556955 w 13244053"/>
                    <a:gd name="connsiteY12" fmla="*/ 4285651 h 4609001"/>
                    <a:gd name="connsiteX13" fmla="*/ 11385755 w 13244053"/>
                    <a:gd name="connsiteY13" fmla="*/ 4580619 h 4609001"/>
                    <a:gd name="connsiteX14" fmla="*/ 13244053 w 13244053"/>
                    <a:gd name="connsiteY14" fmla="*/ 4580618 h 4609001"/>
                    <a:gd name="connsiteX0" fmla="*/ 0 w 13320253"/>
                    <a:gd name="connsiteY0" fmla="*/ 4614417 h 4616302"/>
                    <a:gd name="connsiteX1" fmla="*/ 1197078 w 13320253"/>
                    <a:gd name="connsiteY1" fmla="*/ 4108671 h 4616302"/>
                    <a:gd name="connsiteX2" fmla="*/ 2229465 w 13320253"/>
                    <a:gd name="connsiteY2" fmla="*/ 3341754 h 4616302"/>
                    <a:gd name="connsiteX3" fmla="*/ 2945991 w 13320253"/>
                    <a:gd name="connsiteY3" fmla="*/ 1610048 h 4616302"/>
                    <a:gd name="connsiteX4" fmla="*/ 3509502 w 13320253"/>
                    <a:gd name="connsiteY4" fmla="*/ 494701 h 4616302"/>
                    <a:gd name="connsiteX5" fmla="*/ 3960557 w 13320253"/>
                    <a:gd name="connsiteY5" fmla="*/ 116159 h 4616302"/>
                    <a:gd name="connsiteX6" fmla="*/ 4530213 w 13320253"/>
                    <a:gd name="connsiteY6" fmla="*/ 8619 h 4616302"/>
                    <a:gd name="connsiteX7" fmla="*/ 5149646 w 13320253"/>
                    <a:gd name="connsiteY7" fmla="*/ 303586 h 4616302"/>
                    <a:gd name="connsiteX8" fmla="*/ 5680587 w 13320253"/>
                    <a:gd name="connsiteY8" fmla="*/ 893522 h 4616302"/>
                    <a:gd name="connsiteX9" fmla="*/ 6388510 w 13320253"/>
                    <a:gd name="connsiteY9" fmla="*/ 2073393 h 4616302"/>
                    <a:gd name="connsiteX10" fmla="*/ 7273413 w 13320253"/>
                    <a:gd name="connsiteY10" fmla="*/ 2987793 h 4616302"/>
                    <a:gd name="connsiteX11" fmla="*/ 8187813 w 13320253"/>
                    <a:gd name="connsiteY11" fmla="*/ 3725212 h 4616302"/>
                    <a:gd name="connsiteX12" fmla="*/ 9633155 w 13320253"/>
                    <a:gd name="connsiteY12" fmla="*/ 4285651 h 4616302"/>
                    <a:gd name="connsiteX13" fmla="*/ 11461955 w 13320253"/>
                    <a:gd name="connsiteY13" fmla="*/ 4580619 h 4616302"/>
                    <a:gd name="connsiteX14" fmla="*/ 13320253 w 13320253"/>
                    <a:gd name="connsiteY14" fmla="*/ 4580618 h 4616302"/>
                    <a:gd name="connsiteX0" fmla="*/ 0 w 13320253"/>
                    <a:gd name="connsiteY0" fmla="*/ 4614417 h 4616337"/>
                    <a:gd name="connsiteX1" fmla="*/ 1197078 w 13320253"/>
                    <a:gd name="connsiteY1" fmla="*/ 4108671 h 4616337"/>
                    <a:gd name="connsiteX2" fmla="*/ 2153265 w 13320253"/>
                    <a:gd name="connsiteY2" fmla="*/ 3303654 h 4616337"/>
                    <a:gd name="connsiteX3" fmla="*/ 2945991 w 13320253"/>
                    <a:gd name="connsiteY3" fmla="*/ 1610048 h 4616337"/>
                    <a:gd name="connsiteX4" fmla="*/ 3509502 w 13320253"/>
                    <a:gd name="connsiteY4" fmla="*/ 494701 h 4616337"/>
                    <a:gd name="connsiteX5" fmla="*/ 3960557 w 13320253"/>
                    <a:gd name="connsiteY5" fmla="*/ 116159 h 4616337"/>
                    <a:gd name="connsiteX6" fmla="*/ 4530213 w 13320253"/>
                    <a:gd name="connsiteY6" fmla="*/ 8619 h 4616337"/>
                    <a:gd name="connsiteX7" fmla="*/ 5149646 w 13320253"/>
                    <a:gd name="connsiteY7" fmla="*/ 303586 h 4616337"/>
                    <a:gd name="connsiteX8" fmla="*/ 5680587 w 13320253"/>
                    <a:gd name="connsiteY8" fmla="*/ 893522 h 4616337"/>
                    <a:gd name="connsiteX9" fmla="*/ 6388510 w 13320253"/>
                    <a:gd name="connsiteY9" fmla="*/ 2073393 h 4616337"/>
                    <a:gd name="connsiteX10" fmla="*/ 7273413 w 13320253"/>
                    <a:gd name="connsiteY10" fmla="*/ 2987793 h 4616337"/>
                    <a:gd name="connsiteX11" fmla="*/ 8187813 w 13320253"/>
                    <a:gd name="connsiteY11" fmla="*/ 3725212 h 4616337"/>
                    <a:gd name="connsiteX12" fmla="*/ 9633155 w 13320253"/>
                    <a:gd name="connsiteY12" fmla="*/ 4285651 h 4616337"/>
                    <a:gd name="connsiteX13" fmla="*/ 11461955 w 13320253"/>
                    <a:gd name="connsiteY13" fmla="*/ 4580619 h 4616337"/>
                    <a:gd name="connsiteX14" fmla="*/ 13320253 w 13320253"/>
                    <a:gd name="connsiteY14" fmla="*/ 4580618 h 4616337"/>
                    <a:gd name="connsiteX0" fmla="*/ 0 w 13320253"/>
                    <a:gd name="connsiteY0" fmla="*/ 4624343 h 4626263"/>
                    <a:gd name="connsiteX1" fmla="*/ 1197078 w 13320253"/>
                    <a:gd name="connsiteY1" fmla="*/ 4118597 h 4626263"/>
                    <a:gd name="connsiteX2" fmla="*/ 2153265 w 13320253"/>
                    <a:gd name="connsiteY2" fmla="*/ 3313580 h 4626263"/>
                    <a:gd name="connsiteX3" fmla="*/ 2945991 w 13320253"/>
                    <a:gd name="connsiteY3" fmla="*/ 1619974 h 4626263"/>
                    <a:gd name="connsiteX4" fmla="*/ 3509502 w 13320253"/>
                    <a:gd name="connsiteY4" fmla="*/ 504627 h 4626263"/>
                    <a:gd name="connsiteX5" fmla="*/ 3946043 w 13320253"/>
                    <a:gd name="connsiteY5" fmla="*/ 82543 h 4626263"/>
                    <a:gd name="connsiteX6" fmla="*/ 4530213 w 13320253"/>
                    <a:gd name="connsiteY6" fmla="*/ 18545 h 4626263"/>
                    <a:gd name="connsiteX7" fmla="*/ 5149646 w 13320253"/>
                    <a:gd name="connsiteY7" fmla="*/ 313512 h 4626263"/>
                    <a:gd name="connsiteX8" fmla="*/ 5680587 w 13320253"/>
                    <a:gd name="connsiteY8" fmla="*/ 903448 h 4626263"/>
                    <a:gd name="connsiteX9" fmla="*/ 6388510 w 13320253"/>
                    <a:gd name="connsiteY9" fmla="*/ 2083319 h 4626263"/>
                    <a:gd name="connsiteX10" fmla="*/ 7273413 w 13320253"/>
                    <a:gd name="connsiteY10" fmla="*/ 2997719 h 4626263"/>
                    <a:gd name="connsiteX11" fmla="*/ 8187813 w 13320253"/>
                    <a:gd name="connsiteY11" fmla="*/ 3735138 h 4626263"/>
                    <a:gd name="connsiteX12" fmla="*/ 9633155 w 13320253"/>
                    <a:gd name="connsiteY12" fmla="*/ 4295577 h 4626263"/>
                    <a:gd name="connsiteX13" fmla="*/ 11461955 w 13320253"/>
                    <a:gd name="connsiteY13" fmla="*/ 4590545 h 4626263"/>
                    <a:gd name="connsiteX14" fmla="*/ 13320253 w 13320253"/>
                    <a:gd name="connsiteY14" fmla="*/ 4590544 h 4626263"/>
                    <a:gd name="connsiteX0" fmla="*/ 0 w 13320253"/>
                    <a:gd name="connsiteY0" fmla="*/ 4648610 h 4650530"/>
                    <a:gd name="connsiteX1" fmla="*/ 1197078 w 13320253"/>
                    <a:gd name="connsiteY1" fmla="*/ 4142864 h 4650530"/>
                    <a:gd name="connsiteX2" fmla="*/ 2153265 w 13320253"/>
                    <a:gd name="connsiteY2" fmla="*/ 3337847 h 4650530"/>
                    <a:gd name="connsiteX3" fmla="*/ 2945991 w 13320253"/>
                    <a:gd name="connsiteY3" fmla="*/ 1644241 h 4650530"/>
                    <a:gd name="connsiteX4" fmla="*/ 3509502 w 13320253"/>
                    <a:gd name="connsiteY4" fmla="*/ 528894 h 4650530"/>
                    <a:gd name="connsiteX5" fmla="*/ 3946043 w 13320253"/>
                    <a:gd name="connsiteY5" fmla="*/ 106810 h 4650530"/>
                    <a:gd name="connsiteX6" fmla="*/ 4530213 w 13320253"/>
                    <a:gd name="connsiteY6" fmla="*/ 13784 h 4650530"/>
                    <a:gd name="connsiteX7" fmla="*/ 5149646 w 13320253"/>
                    <a:gd name="connsiteY7" fmla="*/ 337779 h 4650530"/>
                    <a:gd name="connsiteX8" fmla="*/ 5680587 w 13320253"/>
                    <a:gd name="connsiteY8" fmla="*/ 927715 h 4650530"/>
                    <a:gd name="connsiteX9" fmla="*/ 6388510 w 13320253"/>
                    <a:gd name="connsiteY9" fmla="*/ 2107586 h 4650530"/>
                    <a:gd name="connsiteX10" fmla="*/ 7273413 w 13320253"/>
                    <a:gd name="connsiteY10" fmla="*/ 3021986 h 4650530"/>
                    <a:gd name="connsiteX11" fmla="*/ 8187813 w 13320253"/>
                    <a:gd name="connsiteY11" fmla="*/ 3759405 h 4650530"/>
                    <a:gd name="connsiteX12" fmla="*/ 9633155 w 13320253"/>
                    <a:gd name="connsiteY12" fmla="*/ 4319844 h 4650530"/>
                    <a:gd name="connsiteX13" fmla="*/ 11461955 w 13320253"/>
                    <a:gd name="connsiteY13" fmla="*/ 4614812 h 4650530"/>
                    <a:gd name="connsiteX14" fmla="*/ 13320253 w 13320253"/>
                    <a:gd name="connsiteY14" fmla="*/ 4614811 h 4650530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680587 w 13320253"/>
                    <a:gd name="connsiteY8" fmla="*/ 923713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316955 w 13320253"/>
                    <a:gd name="connsiteY10" fmla="*/ 3003470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2844003"/>
                    <a:gd name="connsiteY0" fmla="*/ 4644608 h 4649310"/>
                    <a:gd name="connsiteX1" fmla="*/ 1197078 w 12844003"/>
                    <a:gd name="connsiteY1" fmla="*/ 4138862 h 4649310"/>
                    <a:gd name="connsiteX2" fmla="*/ 2153265 w 12844003"/>
                    <a:gd name="connsiteY2" fmla="*/ 3333845 h 4649310"/>
                    <a:gd name="connsiteX3" fmla="*/ 2945991 w 12844003"/>
                    <a:gd name="connsiteY3" fmla="*/ 1640239 h 4649310"/>
                    <a:gd name="connsiteX4" fmla="*/ 3509502 w 12844003"/>
                    <a:gd name="connsiteY4" fmla="*/ 524892 h 4649310"/>
                    <a:gd name="connsiteX5" fmla="*/ 3946043 w 12844003"/>
                    <a:gd name="connsiteY5" fmla="*/ 102808 h 4649310"/>
                    <a:gd name="connsiteX6" fmla="*/ 4530213 w 12844003"/>
                    <a:gd name="connsiteY6" fmla="*/ 9782 h 4649310"/>
                    <a:gd name="connsiteX7" fmla="*/ 5178675 w 12844003"/>
                    <a:gd name="connsiteY7" fmla="*/ 275720 h 4649310"/>
                    <a:gd name="connsiteX8" fmla="*/ 5767673 w 12844003"/>
                    <a:gd name="connsiteY8" fmla="*/ 967256 h 4649310"/>
                    <a:gd name="connsiteX9" fmla="*/ 6475596 w 12844003"/>
                    <a:gd name="connsiteY9" fmla="*/ 2060042 h 4649310"/>
                    <a:gd name="connsiteX10" fmla="*/ 7316955 w 12844003"/>
                    <a:gd name="connsiteY10" fmla="*/ 3003470 h 4649310"/>
                    <a:gd name="connsiteX11" fmla="*/ 8187813 w 12844003"/>
                    <a:gd name="connsiteY11" fmla="*/ 3755403 h 4649310"/>
                    <a:gd name="connsiteX12" fmla="*/ 9633155 w 12844003"/>
                    <a:gd name="connsiteY12" fmla="*/ 4315842 h 4649310"/>
                    <a:gd name="connsiteX13" fmla="*/ 11461955 w 12844003"/>
                    <a:gd name="connsiteY13" fmla="*/ 4610810 h 4649310"/>
                    <a:gd name="connsiteX14" fmla="*/ 12844003 w 12844003"/>
                    <a:gd name="connsiteY14" fmla="*/ 4629859 h 4649310"/>
                    <a:gd name="connsiteX0" fmla="*/ 0 w 12901153"/>
                    <a:gd name="connsiteY0" fmla="*/ 4644608 h 4730100"/>
                    <a:gd name="connsiteX1" fmla="*/ 1197078 w 12901153"/>
                    <a:gd name="connsiteY1" fmla="*/ 4138862 h 4730100"/>
                    <a:gd name="connsiteX2" fmla="*/ 2153265 w 12901153"/>
                    <a:gd name="connsiteY2" fmla="*/ 3333845 h 4730100"/>
                    <a:gd name="connsiteX3" fmla="*/ 2945991 w 12901153"/>
                    <a:gd name="connsiteY3" fmla="*/ 1640239 h 4730100"/>
                    <a:gd name="connsiteX4" fmla="*/ 3509502 w 12901153"/>
                    <a:gd name="connsiteY4" fmla="*/ 524892 h 4730100"/>
                    <a:gd name="connsiteX5" fmla="*/ 3946043 w 12901153"/>
                    <a:gd name="connsiteY5" fmla="*/ 102808 h 4730100"/>
                    <a:gd name="connsiteX6" fmla="*/ 4530213 w 12901153"/>
                    <a:gd name="connsiteY6" fmla="*/ 9782 h 4730100"/>
                    <a:gd name="connsiteX7" fmla="*/ 5178675 w 12901153"/>
                    <a:gd name="connsiteY7" fmla="*/ 275720 h 4730100"/>
                    <a:gd name="connsiteX8" fmla="*/ 5767673 w 12901153"/>
                    <a:gd name="connsiteY8" fmla="*/ 967256 h 4730100"/>
                    <a:gd name="connsiteX9" fmla="*/ 6475596 w 12901153"/>
                    <a:gd name="connsiteY9" fmla="*/ 2060042 h 4730100"/>
                    <a:gd name="connsiteX10" fmla="*/ 7316955 w 12901153"/>
                    <a:gd name="connsiteY10" fmla="*/ 3003470 h 4730100"/>
                    <a:gd name="connsiteX11" fmla="*/ 8187813 w 12901153"/>
                    <a:gd name="connsiteY11" fmla="*/ 3755403 h 4730100"/>
                    <a:gd name="connsiteX12" fmla="*/ 9633155 w 12901153"/>
                    <a:gd name="connsiteY12" fmla="*/ 4315842 h 4730100"/>
                    <a:gd name="connsiteX13" fmla="*/ 11461955 w 12901153"/>
                    <a:gd name="connsiteY13" fmla="*/ 4610810 h 4730100"/>
                    <a:gd name="connsiteX14" fmla="*/ 12901153 w 12901153"/>
                    <a:gd name="connsiteY14" fmla="*/ 4725109 h 4730100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475596 w 12901153"/>
                    <a:gd name="connsiteY9" fmla="*/ 206004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513696 w 12901153"/>
                    <a:gd name="connsiteY9" fmla="*/ 200289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53265 w 12958303"/>
                    <a:gd name="connsiteY2" fmla="*/ 33338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254228 w 12958303"/>
                    <a:gd name="connsiteY1" fmla="*/ 396741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882103"/>
                    <a:gd name="connsiteY0" fmla="*/ 4396958 h 4677690"/>
                    <a:gd name="connsiteX1" fmla="*/ 1178028 w 12882103"/>
                    <a:gd name="connsiteY1" fmla="*/ 3967412 h 4677690"/>
                    <a:gd name="connsiteX2" fmla="*/ 2038965 w 12882103"/>
                    <a:gd name="connsiteY2" fmla="*/ 3181445 h 4677690"/>
                    <a:gd name="connsiteX3" fmla="*/ 2869791 w 12882103"/>
                    <a:gd name="connsiteY3" fmla="*/ 1640239 h 4677690"/>
                    <a:gd name="connsiteX4" fmla="*/ 3433302 w 12882103"/>
                    <a:gd name="connsiteY4" fmla="*/ 524892 h 4677690"/>
                    <a:gd name="connsiteX5" fmla="*/ 3869843 w 12882103"/>
                    <a:gd name="connsiteY5" fmla="*/ 102808 h 4677690"/>
                    <a:gd name="connsiteX6" fmla="*/ 4454013 w 12882103"/>
                    <a:gd name="connsiteY6" fmla="*/ 9782 h 4677690"/>
                    <a:gd name="connsiteX7" fmla="*/ 5102475 w 12882103"/>
                    <a:gd name="connsiteY7" fmla="*/ 275720 h 4677690"/>
                    <a:gd name="connsiteX8" fmla="*/ 5691473 w 12882103"/>
                    <a:gd name="connsiteY8" fmla="*/ 967256 h 4677690"/>
                    <a:gd name="connsiteX9" fmla="*/ 6437496 w 12882103"/>
                    <a:gd name="connsiteY9" fmla="*/ 2002892 h 4677690"/>
                    <a:gd name="connsiteX10" fmla="*/ 7240755 w 12882103"/>
                    <a:gd name="connsiteY10" fmla="*/ 3003470 h 4677690"/>
                    <a:gd name="connsiteX11" fmla="*/ 8111613 w 12882103"/>
                    <a:gd name="connsiteY11" fmla="*/ 3755403 h 4677690"/>
                    <a:gd name="connsiteX12" fmla="*/ 9556955 w 12882103"/>
                    <a:gd name="connsiteY12" fmla="*/ 4315842 h 4677690"/>
                    <a:gd name="connsiteX13" fmla="*/ 11385755 w 12882103"/>
                    <a:gd name="connsiteY13" fmla="*/ 4610810 h 4677690"/>
                    <a:gd name="connsiteX14" fmla="*/ 12882103 w 12882103"/>
                    <a:gd name="connsiteY14" fmla="*/ 4667959 h 4677690"/>
                    <a:gd name="connsiteX0" fmla="*/ 0 w 12844003"/>
                    <a:gd name="connsiteY0" fmla="*/ 4549358 h 4677690"/>
                    <a:gd name="connsiteX1" fmla="*/ 1139928 w 12844003"/>
                    <a:gd name="connsiteY1" fmla="*/ 3967412 h 4677690"/>
                    <a:gd name="connsiteX2" fmla="*/ 2000865 w 12844003"/>
                    <a:gd name="connsiteY2" fmla="*/ 3181445 h 4677690"/>
                    <a:gd name="connsiteX3" fmla="*/ 2831691 w 12844003"/>
                    <a:gd name="connsiteY3" fmla="*/ 1640239 h 4677690"/>
                    <a:gd name="connsiteX4" fmla="*/ 3395202 w 12844003"/>
                    <a:gd name="connsiteY4" fmla="*/ 524892 h 4677690"/>
                    <a:gd name="connsiteX5" fmla="*/ 3831743 w 12844003"/>
                    <a:gd name="connsiteY5" fmla="*/ 102808 h 4677690"/>
                    <a:gd name="connsiteX6" fmla="*/ 4415913 w 12844003"/>
                    <a:gd name="connsiteY6" fmla="*/ 9782 h 4677690"/>
                    <a:gd name="connsiteX7" fmla="*/ 5064375 w 12844003"/>
                    <a:gd name="connsiteY7" fmla="*/ 275720 h 4677690"/>
                    <a:gd name="connsiteX8" fmla="*/ 5653373 w 12844003"/>
                    <a:gd name="connsiteY8" fmla="*/ 967256 h 4677690"/>
                    <a:gd name="connsiteX9" fmla="*/ 6399396 w 12844003"/>
                    <a:gd name="connsiteY9" fmla="*/ 2002892 h 4677690"/>
                    <a:gd name="connsiteX10" fmla="*/ 7202655 w 12844003"/>
                    <a:gd name="connsiteY10" fmla="*/ 3003470 h 4677690"/>
                    <a:gd name="connsiteX11" fmla="*/ 8073513 w 12844003"/>
                    <a:gd name="connsiteY11" fmla="*/ 3755403 h 4677690"/>
                    <a:gd name="connsiteX12" fmla="*/ 9518855 w 12844003"/>
                    <a:gd name="connsiteY12" fmla="*/ 4315842 h 4677690"/>
                    <a:gd name="connsiteX13" fmla="*/ 11347655 w 12844003"/>
                    <a:gd name="connsiteY13" fmla="*/ 4610810 h 4677690"/>
                    <a:gd name="connsiteX14" fmla="*/ 12844003 w 12844003"/>
                    <a:gd name="connsiteY14" fmla="*/ 4667959 h 4677690"/>
                    <a:gd name="connsiteX0" fmla="*/ 0 w 12863053"/>
                    <a:gd name="connsiteY0" fmla="*/ 4435058 h 4677690"/>
                    <a:gd name="connsiteX1" fmla="*/ 1158978 w 12863053"/>
                    <a:gd name="connsiteY1" fmla="*/ 39674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63053"/>
                    <a:gd name="connsiteY0" fmla="*/ 4435058 h 4677690"/>
                    <a:gd name="connsiteX1" fmla="*/ 1178028 w 12863053"/>
                    <a:gd name="connsiteY1" fmla="*/ 40055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24953"/>
                    <a:gd name="connsiteY0" fmla="*/ 4511258 h 4677690"/>
                    <a:gd name="connsiteX1" fmla="*/ 1139928 w 12824953"/>
                    <a:gd name="connsiteY1" fmla="*/ 4005512 h 4677690"/>
                    <a:gd name="connsiteX2" fmla="*/ 1981815 w 12824953"/>
                    <a:gd name="connsiteY2" fmla="*/ 3181445 h 4677690"/>
                    <a:gd name="connsiteX3" fmla="*/ 2812641 w 12824953"/>
                    <a:gd name="connsiteY3" fmla="*/ 1640239 h 4677690"/>
                    <a:gd name="connsiteX4" fmla="*/ 3376152 w 12824953"/>
                    <a:gd name="connsiteY4" fmla="*/ 524892 h 4677690"/>
                    <a:gd name="connsiteX5" fmla="*/ 3812693 w 12824953"/>
                    <a:gd name="connsiteY5" fmla="*/ 102808 h 4677690"/>
                    <a:gd name="connsiteX6" fmla="*/ 4396863 w 12824953"/>
                    <a:gd name="connsiteY6" fmla="*/ 9782 h 4677690"/>
                    <a:gd name="connsiteX7" fmla="*/ 5045325 w 12824953"/>
                    <a:gd name="connsiteY7" fmla="*/ 275720 h 4677690"/>
                    <a:gd name="connsiteX8" fmla="*/ 5634323 w 12824953"/>
                    <a:gd name="connsiteY8" fmla="*/ 967256 h 4677690"/>
                    <a:gd name="connsiteX9" fmla="*/ 6380346 w 12824953"/>
                    <a:gd name="connsiteY9" fmla="*/ 2002892 h 4677690"/>
                    <a:gd name="connsiteX10" fmla="*/ 7183605 w 12824953"/>
                    <a:gd name="connsiteY10" fmla="*/ 3003470 h 4677690"/>
                    <a:gd name="connsiteX11" fmla="*/ 8054463 w 12824953"/>
                    <a:gd name="connsiteY11" fmla="*/ 3755403 h 4677690"/>
                    <a:gd name="connsiteX12" fmla="*/ 9499805 w 12824953"/>
                    <a:gd name="connsiteY12" fmla="*/ 4315842 h 4677690"/>
                    <a:gd name="connsiteX13" fmla="*/ 11328605 w 12824953"/>
                    <a:gd name="connsiteY13" fmla="*/ 4610810 h 4677690"/>
                    <a:gd name="connsiteX14" fmla="*/ 12824953 w 12824953"/>
                    <a:gd name="connsiteY14" fmla="*/ 4667959 h 4677690"/>
                    <a:gd name="connsiteX0" fmla="*/ 0 w 12786853"/>
                    <a:gd name="connsiteY0" fmla="*/ 4606508 h 4677690"/>
                    <a:gd name="connsiteX1" fmla="*/ 1101828 w 12786853"/>
                    <a:gd name="connsiteY1" fmla="*/ 4005512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86853"/>
                    <a:gd name="connsiteY0" fmla="*/ 4606508 h 4677690"/>
                    <a:gd name="connsiteX1" fmla="*/ 1183267 w 12786853"/>
                    <a:gd name="connsiteY1" fmla="*/ 4083797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54278"/>
                    <a:gd name="connsiteY0" fmla="*/ 4684794 h 4686412"/>
                    <a:gd name="connsiteX1" fmla="*/ 1150692 w 12754278"/>
                    <a:gd name="connsiteY1" fmla="*/ 4083797 h 4686412"/>
                    <a:gd name="connsiteX2" fmla="*/ 1911140 w 12754278"/>
                    <a:gd name="connsiteY2" fmla="*/ 3181445 h 4686412"/>
                    <a:gd name="connsiteX3" fmla="*/ 2741966 w 12754278"/>
                    <a:gd name="connsiteY3" fmla="*/ 1640239 h 4686412"/>
                    <a:gd name="connsiteX4" fmla="*/ 3305477 w 12754278"/>
                    <a:gd name="connsiteY4" fmla="*/ 524892 h 4686412"/>
                    <a:gd name="connsiteX5" fmla="*/ 3742018 w 12754278"/>
                    <a:gd name="connsiteY5" fmla="*/ 102808 h 4686412"/>
                    <a:gd name="connsiteX6" fmla="*/ 4326188 w 12754278"/>
                    <a:gd name="connsiteY6" fmla="*/ 9782 h 4686412"/>
                    <a:gd name="connsiteX7" fmla="*/ 4974650 w 12754278"/>
                    <a:gd name="connsiteY7" fmla="*/ 275720 h 4686412"/>
                    <a:gd name="connsiteX8" fmla="*/ 5563648 w 12754278"/>
                    <a:gd name="connsiteY8" fmla="*/ 967256 h 4686412"/>
                    <a:gd name="connsiteX9" fmla="*/ 6309671 w 12754278"/>
                    <a:gd name="connsiteY9" fmla="*/ 2002892 h 4686412"/>
                    <a:gd name="connsiteX10" fmla="*/ 7112930 w 12754278"/>
                    <a:gd name="connsiteY10" fmla="*/ 3003470 h 4686412"/>
                    <a:gd name="connsiteX11" fmla="*/ 7983788 w 12754278"/>
                    <a:gd name="connsiteY11" fmla="*/ 3755403 h 4686412"/>
                    <a:gd name="connsiteX12" fmla="*/ 9429130 w 12754278"/>
                    <a:gd name="connsiteY12" fmla="*/ 4315842 h 4686412"/>
                    <a:gd name="connsiteX13" fmla="*/ 11257930 w 12754278"/>
                    <a:gd name="connsiteY13" fmla="*/ 4610810 h 4686412"/>
                    <a:gd name="connsiteX14" fmla="*/ 12754278 w 12754278"/>
                    <a:gd name="connsiteY14" fmla="*/ 4667959 h 4686412"/>
                    <a:gd name="connsiteX0" fmla="*/ 0 w 12754278"/>
                    <a:gd name="connsiteY0" fmla="*/ 4684794 h 4684795"/>
                    <a:gd name="connsiteX1" fmla="*/ 1150692 w 12754278"/>
                    <a:gd name="connsiteY1" fmla="*/ 4083797 h 4684795"/>
                    <a:gd name="connsiteX2" fmla="*/ 1911140 w 12754278"/>
                    <a:gd name="connsiteY2" fmla="*/ 3181445 h 4684795"/>
                    <a:gd name="connsiteX3" fmla="*/ 2741966 w 12754278"/>
                    <a:gd name="connsiteY3" fmla="*/ 1640239 h 4684795"/>
                    <a:gd name="connsiteX4" fmla="*/ 3305477 w 12754278"/>
                    <a:gd name="connsiteY4" fmla="*/ 524892 h 4684795"/>
                    <a:gd name="connsiteX5" fmla="*/ 3742018 w 12754278"/>
                    <a:gd name="connsiteY5" fmla="*/ 102808 h 4684795"/>
                    <a:gd name="connsiteX6" fmla="*/ 4326188 w 12754278"/>
                    <a:gd name="connsiteY6" fmla="*/ 9782 h 4684795"/>
                    <a:gd name="connsiteX7" fmla="*/ 4974650 w 12754278"/>
                    <a:gd name="connsiteY7" fmla="*/ 275720 h 4684795"/>
                    <a:gd name="connsiteX8" fmla="*/ 5563648 w 12754278"/>
                    <a:gd name="connsiteY8" fmla="*/ 967256 h 4684795"/>
                    <a:gd name="connsiteX9" fmla="*/ 6309671 w 12754278"/>
                    <a:gd name="connsiteY9" fmla="*/ 2002892 h 4684795"/>
                    <a:gd name="connsiteX10" fmla="*/ 7112930 w 12754278"/>
                    <a:gd name="connsiteY10" fmla="*/ 3003470 h 4684795"/>
                    <a:gd name="connsiteX11" fmla="*/ 7983788 w 12754278"/>
                    <a:gd name="connsiteY11" fmla="*/ 3755403 h 4684795"/>
                    <a:gd name="connsiteX12" fmla="*/ 9429130 w 12754278"/>
                    <a:gd name="connsiteY12" fmla="*/ 4315842 h 4684795"/>
                    <a:gd name="connsiteX13" fmla="*/ 11257930 w 12754278"/>
                    <a:gd name="connsiteY13" fmla="*/ 4610810 h 4684795"/>
                    <a:gd name="connsiteX14" fmla="*/ 12754278 w 12754278"/>
                    <a:gd name="connsiteY14" fmla="*/ 4667959 h 4684795"/>
                    <a:gd name="connsiteX0" fmla="*/ 0 w 12827573"/>
                    <a:gd name="connsiteY0" fmla="*/ 4684794 h 4834896"/>
                    <a:gd name="connsiteX1" fmla="*/ 1150692 w 12827573"/>
                    <a:gd name="connsiteY1" fmla="*/ 4083797 h 4834896"/>
                    <a:gd name="connsiteX2" fmla="*/ 1911140 w 12827573"/>
                    <a:gd name="connsiteY2" fmla="*/ 3181445 h 4834896"/>
                    <a:gd name="connsiteX3" fmla="*/ 2741966 w 12827573"/>
                    <a:gd name="connsiteY3" fmla="*/ 1640239 h 4834896"/>
                    <a:gd name="connsiteX4" fmla="*/ 3305477 w 12827573"/>
                    <a:gd name="connsiteY4" fmla="*/ 524892 h 4834896"/>
                    <a:gd name="connsiteX5" fmla="*/ 3742018 w 12827573"/>
                    <a:gd name="connsiteY5" fmla="*/ 102808 h 4834896"/>
                    <a:gd name="connsiteX6" fmla="*/ 4326188 w 12827573"/>
                    <a:gd name="connsiteY6" fmla="*/ 9782 h 4834896"/>
                    <a:gd name="connsiteX7" fmla="*/ 4974650 w 12827573"/>
                    <a:gd name="connsiteY7" fmla="*/ 275720 h 4834896"/>
                    <a:gd name="connsiteX8" fmla="*/ 5563648 w 12827573"/>
                    <a:gd name="connsiteY8" fmla="*/ 967256 h 4834896"/>
                    <a:gd name="connsiteX9" fmla="*/ 6309671 w 12827573"/>
                    <a:gd name="connsiteY9" fmla="*/ 2002892 h 4834896"/>
                    <a:gd name="connsiteX10" fmla="*/ 7112930 w 12827573"/>
                    <a:gd name="connsiteY10" fmla="*/ 3003470 h 4834896"/>
                    <a:gd name="connsiteX11" fmla="*/ 7983788 w 12827573"/>
                    <a:gd name="connsiteY11" fmla="*/ 3755403 h 4834896"/>
                    <a:gd name="connsiteX12" fmla="*/ 9429130 w 12827573"/>
                    <a:gd name="connsiteY12" fmla="*/ 4315842 h 4834896"/>
                    <a:gd name="connsiteX13" fmla="*/ 11257930 w 12827573"/>
                    <a:gd name="connsiteY13" fmla="*/ 4610810 h 4834896"/>
                    <a:gd name="connsiteX14" fmla="*/ 12827573 w 12827573"/>
                    <a:gd name="connsiteY14" fmla="*/ 4832360 h 4834896"/>
                    <a:gd name="connsiteX0" fmla="*/ 0 w 12827573"/>
                    <a:gd name="connsiteY0" fmla="*/ 4684794 h 4836489"/>
                    <a:gd name="connsiteX1" fmla="*/ 1150692 w 12827573"/>
                    <a:gd name="connsiteY1" fmla="*/ 4083797 h 4836489"/>
                    <a:gd name="connsiteX2" fmla="*/ 1911140 w 12827573"/>
                    <a:gd name="connsiteY2" fmla="*/ 3181445 h 4836489"/>
                    <a:gd name="connsiteX3" fmla="*/ 2741966 w 12827573"/>
                    <a:gd name="connsiteY3" fmla="*/ 1640239 h 4836489"/>
                    <a:gd name="connsiteX4" fmla="*/ 3305477 w 12827573"/>
                    <a:gd name="connsiteY4" fmla="*/ 524892 h 4836489"/>
                    <a:gd name="connsiteX5" fmla="*/ 3742018 w 12827573"/>
                    <a:gd name="connsiteY5" fmla="*/ 102808 h 4836489"/>
                    <a:gd name="connsiteX6" fmla="*/ 4326188 w 12827573"/>
                    <a:gd name="connsiteY6" fmla="*/ 9782 h 4836489"/>
                    <a:gd name="connsiteX7" fmla="*/ 4974650 w 12827573"/>
                    <a:gd name="connsiteY7" fmla="*/ 275720 h 4836489"/>
                    <a:gd name="connsiteX8" fmla="*/ 5563648 w 12827573"/>
                    <a:gd name="connsiteY8" fmla="*/ 967256 h 4836489"/>
                    <a:gd name="connsiteX9" fmla="*/ 6309671 w 12827573"/>
                    <a:gd name="connsiteY9" fmla="*/ 2002892 h 4836489"/>
                    <a:gd name="connsiteX10" fmla="*/ 7112930 w 12827573"/>
                    <a:gd name="connsiteY10" fmla="*/ 3003470 h 4836489"/>
                    <a:gd name="connsiteX11" fmla="*/ 7983788 w 12827573"/>
                    <a:gd name="connsiteY11" fmla="*/ 3755403 h 4836489"/>
                    <a:gd name="connsiteX12" fmla="*/ 9429130 w 12827573"/>
                    <a:gd name="connsiteY12" fmla="*/ 4315842 h 4836489"/>
                    <a:gd name="connsiteX13" fmla="*/ 11257929 w 12827573"/>
                    <a:gd name="connsiteY13" fmla="*/ 4681267 h 4836489"/>
                    <a:gd name="connsiteX14" fmla="*/ 12827573 w 12827573"/>
                    <a:gd name="connsiteY14" fmla="*/ 4832360 h 4836489"/>
                    <a:gd name="connsiteX0" fmla="*/ 0 w 15626956"/>
                    <a:gd name="connsiteY0" fmla="*/ 8575855 h 8575855"/>
                    <a:gd name="connsiteX1" fmla="*/ 3950075 w 15626956"/>
                    <a:gd name="connsiteY1" fmla="*/ 4083797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323405 w 15626956"/>
                    <a:gd name="connsiteY1" fmla="*/ 6447525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058598 w 15626956"/>
                    <a:gd name="connsiteY1" fmla="*/ 6229334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429284 w 16345717"/>
                    <a:gd name="connsiteY2" fmla="*/ 3181445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240137 w 16345717"/>
                    <a:gd name="connsiteY2" fmla="*/ 3217809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5957474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070962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345717" h="8648584">
                      <a:moveTo>
                        <a:pt x="0" y="8648584"/>
                      </a:moveTo>
                      <a:cubicBezTo>
                        <a:pt x="491338" y="8474537"/>
                        <a:pt x="1979662" y="7049611"/>
                        <a:pt x="2777359" y="6229334"/>
                      </a:cubicBezTo>
                      <a:cubicBezTo>
                        <a:pt x="3575056" y="5409057"/>
                        <a:pt x="4237249" y="4479648"/>
                        <a:pt x="4786183" y="3726920"/>
                      </a:cubicBezTo>
                      <a:cubicBezTo>
                        <a:pt x="5335117" y="2974193"/>
                        <a:pt x="5731389" y="2246640"/>
                        <a:pt x="6070962" y="1712969"/>
                      </a:cubicBezTo>
                      <a:cubicBezTo>
                        <a:pt x="6410535" y="1179298"/>
                        <a:pt x="6625421" y="793252"/>
                        <a:pt x="6823621" y="524892"/>
                      </a:cubicBezTo>
                      <a:cubicBezTo>
                        <a:pt x="7021821" y="256532"/>
                        <a:pt x="7090044" y="188660"/>
                        <a:pt x="7260162" y="102808"/>
                      </a:cubicBezTo>
                      <a:cubicBezTo>
                        <a:pt x="7430280" y="16956"/>
                        <a:pt x="7638893" y="-19037"/>
                        <a:pt x="7844332" y="9782"/>
                      </a:cubicBezTo>
                      <a:cubicBezTo>
                        <a:pt x="8049771" y="38601"/>
                        <a:pt x="8286551" y="116141"/>
                        <a:pt x="8492794" y="275720"/>
                      </a:cubicBezTo>
                      <a:cubicBezTo>
                        <a:pt x="8699037" y="435299"/>
                        <a:pt x="8859289" y="679394"/>
                        <a:pt x="9081792" y="967256"/>
                      </a:cubicBezTo>
                      <a:cubicBezTo>
                        <a:pt x="9304295" y="1255118"/>
                        <a:pt x="9569601" y="1663523"/>
                        <a:pt x="9827815" y="2002892"/>
                      </a:cubicBezTo>
                      <a:cubicBezTo>
                        <a:pt x="10086029" y="2342261"/>
                        <a:pt x="10352055" y="2711385"/>
                        <a:pt x="10631074" y="3003470"/>
                      </a:cubicBezTo>
                      <a:cubicBezTo>
                        <a:pt x="10910093" y="3295555"/>
                        <a:pt x="11115899" y="3536674"/>
                        <a:pt x="11501932" y="3755403"/>
                      </a:cubicBezTo>
                      <a:cubicBezTo>
                        <a:pt x="11887965" y="3974132"/>
                        <a:pt x="12401584" y="4161531"/>
                        <a:pt x="12947274" y="4315842"/>
                      </a:cubicBezTo>
                      <a:cubicBezTo>
                        <a:pt x="13492964" y="4470153"/>
                        <a:pt x="14209666" y="4595181"/>
                        <a:pt x="14776073" y="4681267"/>
                      </a:cubicBezTo>
                      <a:cubicBezTo>
                        <a:pt x="15342480" y="4767353"/>
                        <a:pt x="16092536" y="4856940"/>
                        <a:pt x="16345717" y="483236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ECAFA847-06CB-467F-BA91-E97792B4C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34000" y="2566106"/>
                  <a:ext cx="0" cy="1250391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6ABFF922-4149-45AC-9E89-15E10E925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3125" y="9182100"/>
                  <a:ext cx="22593300" cy="80169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50B68B-010D-4041-BE38-E688B3E64FC5}"/>
                  </a:ext>
                </a:extLst>
              </p:cNvPr>
              <p:cNvSpPr txBox="1"/>
              <p:nvPr/>
            </p:nvSpPr>
            <p:spPr>
              <a:xfrm>
                <a:off x="6969935" y="2192370"/>
                <a:ext cx="3298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促进程度</a:t>
                </a:r>
                <a:endParaRPr lang="en-US" altLang="zh-CN" sz="48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41DB38-F371-497E-B59B-4F7724D47524}"/>
                  </a:ext>
                </a:extLst>
              </p:cNvPr>
              <p:cNvSpPr txBox="1"/>
              <p:nvPr/>
            </p:nvSpPr>
            <p:spPr>
              <a:xfrm>
                <a:off x="5145429" y="4328857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促进植物生长</a:t>
                </a:r>
                <a:endParaRPr lang="en-US" altLang="zh-CN" sz="48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D76C37-7C97-49C9-ABF7-69AF61041D75}"/>
                  </a:ext>
                </a:extLst>
              </p:cNvPr>
              <p:cNvSpPr txBox="1"/>
              <p:nvPr/>
            </p:nvSpPr>
            <p:spPr>
              <a:xfrm>
                <a:off x="5145429" y="10370633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抑制植物生长</a:t>
                </a:r>
                <a:endParaRPr lang="en-US" altLang="zh-CN" sz="4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0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茎的向光性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6CFD60F-F922-4F6D-AACC-C7ECFA404AE3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7B221BB-B495-4543-87C0-470D521A1021}"/>
              </a:ext>
            </a:extLst>
          </p:cNvPr>
          <p:cNvGrpSpPr/>
          <p:nvPr/>
        </p:nvGrpSpPr>
        <p:grpSpPr>
          <a:xfrm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>
              <a:off x="7856641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>
              <a:off x="12542466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7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根的背光性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BAC1DE8-CB5F-4767-8B56-5569D341D11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1BC106-1D49-4FB7-A096-65D0526FE9BD}"/>
              </a:ext>
            </a:extLst>
          </p:cNvPr>
          <p:cNvGrpSpPr/>
          <p:nvPr/>
        </p:nvGrpSpPr>
        <p:grpSpPr>
          <a:xfrm rot="10800000"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 rot="10800000"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 rot="10800000"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 rot="10800000"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 rot="10800000">
              <a:off x="7848038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 rot="10800000">
              <a:off x="12601460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 rot="10800000"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2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>
              <a:off x="8981706" y="10028621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>
              <a:off x="13857847" y="8308436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753883-F27E-4645-B2FA-EF24F65A4E26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45019B4-7598-4AFE-B199-EBDC50EFDCBD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A088B1D-5977-49A9-911E-F43D5A0A4A79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D8FB0C6-950B-43CA-AEC7-C40CA9FB4381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84CD6F9-304D-4D37-B113-A1B2AAF4A406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62CC8CB-3D3D-4DB7-9F4C-A58FE6F0EE39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茎的背地性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8439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E6DF0E-8104-4086-B2E6-38312AE5A1FB}"/>
              </a:ext>
            </a:extLst>
          </p:cNvPr>
          <p:cNvGrpSpPr/>
          <p:nvPr/>
        </p:nvGrpSpPr>
        <p:grpSpPr>
          <a:xfrm>
            <a:off x="3953360" y="2273376"/>
            <a:ext cx="21731903" cy="11425085"/>
            <a:chOff x="5057082" y="2487904"/>
            <a:chExt cx="21731903" cy="1142508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A9D1CFF-2544-470C-8285-4B222FE13DC0}"/>
                </a:ext>
              </a:extLst>
            </p:cNvPr>
            <p:cNvGrpSpPr/>
            <p:nvPr/>
          </p:nvGrpSpPr>
          <p:grpSpPr>
            <a:xfrm>
              <a:off x="12655901" y="2487904"/>
              <a:ext cx="14133084" cy="11425085"/>
              <a:chOff x="12655901" y="2487904"/>
              <a:chExt cx="14133084" cy="11425085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0F7D916D-75B9-4F8A-8B0D-065CAE9730E3}"/>
                  </a:ext>
                </a:extLst>
              </p:cNvPr>
              <p:cNvGrpSpPr/>
              <p:nvPr/>
            </p:nvGrpSpPr>
            <p:grpSpPr>
              <a:xfrm>
                <a:off x="12655901" y="2487904"/>
                <a:ext cx="14133084" cy="4882814"/>
                <a:chOff x="2563634" y="2341508"/>
                <a:chExt cx="14133084" cy="4882814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EAE4687-6E5C-426E-BB96-4834547583F7}"/>
                    </a:ext>
                  </a:extLst>
                </p:cNvPr>
                <p:cNvGrpSpPr/>
                <p:nvPr/>
              </p:nvGrpSpPr>
              <p:grpSpPr>
                <a:xfrm>
                  <a:off x="2563634" y="2341508"/>
                  <a:ext cx="10610500" cy="4882814"/>
                  <a:chOff x="2667000" y="2552700"/>
                  <a:chExt cx="13519501" cy="6221498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3CEED35D-46A2-45CD-9461-55AB98B5D7A5}"/>
                      </a:ext>
                    </a:extLst>
                  </p:cNvPr>
                  <p:cNvSpPr/>
                  <p:nvPr/>
                </p:nvSpPr>
                <p:spPr>
                  <a:xfrm>
                    <a:off x="2667000" y="2552700"/>
                    <a:ext cx="2209800" cy="22098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99DF056E-35B6-400E-8913-F8422F18739E}"/>
                      </a:ext>
                    </a:extLst>
                  </p:cNvPr>
                  <p:cNvCxnSpPr>
                    <a:stCxn id="19" idx="5"/>
                  </p:cNvCxnSpPr>
                  <p:nvPr/>
                </p:nvCxnSpPr>
                <p:spPr>
                  <a:xfrm>
                    <a:off x="4553182" y="4438882"/>
                    <a:ext cx="2190518" cy="2647718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五边形 20">
                    <a:extLst>
                      <a:ext uri="{FF2B5EF4-FFF2-40B4-BE49-F238E27FC236}">
                        <a16:creationId xmlns:a16="http://schemas.microsoft.com/office/drawing/2014/main" id="{5AC5EF8A-ACF6-4EDC-9BDE-BD273B39B652}"/>
                      </a:ext>
                    </a:extLst>
                  </p:cNvPr>
                  <p:cNvSpPr/>
                  <p:nvPr/>
                </p:nvSpPr>
                <p:spPr>
                  <a:xfrm>
                    <a:off x="6784284" y="6145762"/>
                    <a:ext cx="2678691" cy="2628436"/>
                  </a:xfrm>
                  <a:prstGeom prst="pentagon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BCA287E9-7DFE-49A6-9CE5-AD2F9EAB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2975" y="7086600"/>
                    <a:ext cx="4404551" cy="0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8BD1C30-FE0F-42F2-A662-435DBC533939}"/>
                      </a:ext>
                    </a:extLst>
                  </p:cNvPr>
                  <p:cNvSpPr/>
                  <p:nvPr/>
                </p:nvSpPr>
                <p:spPr>
                  <a:xfrm>
                    <a:off x="13951319" y="5969008"/>
                    <a:ext cx="2235182" cy="2235182"/>
                  </a:xfrm>
                  <a:prstGeom prst="rect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B8A09FE-4118-4158-A69F-A005DADF8028}"/>
                    </a:ext>
                  </a:extLst>
                </p:cNvPr>
                <p:cNvSpPr txBox="1"/>
                <p:nvPr/>
              </p:nvSpPr>
              <p:spPr>
                <a:xfrm>
                  <a:off x="13780899" y="5899845"/>
                  <a:ext cx="2915819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核苷酸</a:t>
                  </a: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C6498F8D-3AA2-4FDF-8C4A-6CE70C4E0A4B}"/>
                  </a:ext>
                </a:extLst>
              </p:cNvPr>
              <p:cNvGrpSpPr/>
              <p:nvPr/>
            </p:nvGrpSpPr>
            <p:grpSpPr>
              <a:xfrm>
                <a:off x="15887266" y="11711394"/>
                <a:ext cx="10901719" cy="2201595"/>
                <a:chOff x="5823429" y="11271127"/>
                <a:chExt cx="10901719" cy="2201595"/>
              </a:xfrm>
            </p:grpSpPr>
            <p:sp>
              <p:nvSpPr>
                <p:cNvPr id="13" name="五边形 12">
                  <a:extLst>
                    <a:ext uri="{FF2B5EF4-FFF2-40B4-BE49-F238E27FC236}">
                      <a16:creationId xmlns:a16="http://schemas.microsoft.com/office/drawing/2014/main" id="{BF9BBD72-C85B-4789-A9E0-D1AF5F3DF8D3}"/>
                    </a:ext>
                  </a:extLst>
                </p:cNvPr>
                <p:cNvSpPr/>
                <p:nvPr/>
              </p:nvSpPr>
              <p:spPr>
                <a:xfrm>
                  <a:off x="5823429" y="11409848"/>
                  <a:ext cx="2102315" cy="2062874"/>
                </a:xfrm>
                <a:prstGeom prst="pentagon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09EC5921-1F66-40C1-94F0-6C580CC8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744" y="12148246"/>
                  <a:ext cx="3456821" cy="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938C902-2894-4EA1-B02E-3069A312F3A9}"/>
                    </a:ext>
                  </a:extLst>
                </p:cNvPr>
                <p:cNvSpPr/>
                <p:nvPr/>
              </p:nvSpPr>
              <p:spPr>
                <a:xfrm>
                  <a:off x="11448328" y="11271127"/>
                  <a:ext cx="1754236" cy="1754236"/>
                </a:xfrm>
                <a:prstGeom prst="rect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88D2C06-15BB-4975-8E0F-313C427871C4}"/>
                    </a:ext>
                  </a:extLst>
                </p:cNvPr>
                <p:cNvSpPr txBox="1"/>
                <p:nvPr/>
              </p:nvSpPr>
              <p:spPr>
                <a:xfrm>
                  <a:off x="13810828" y="12148245"/>
                  <a:ext cx="291432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</a:t>
                  </a:r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D65E85A-E9BC-4B5A-B66F-871C3A963DA7}"/>
                </a:ext>
              </a:extLst>
            </p:cNvPr>
            <p:cNvGrpSpPr/>
            <p:nvPr/>
          </p:nvGrpSpPr>
          <p:grpSpPr>
            <a:xfrm>
              <a:off x="5057082" y="3844614"/>
              <a:ext cx="6844799" cy="9621016"/>
              <a:chOff x="2184901" y="2487904"/>
              <a:chExt cx="6844799" cy="962101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8691A12-99A7-4EE4-A613-BAE1A23382D1}"/>
                  </a:ext>
                </a:extLst>
              </p:cNvPr>
              <p:cNvSpPr/>
              <p:nvPr/>
            </p:nvSpPr>
            <p:spPr>
              <a:xfrm>
                <a:off x="2368901" y="2487904"/>
                <a:ext cx="1734316" cy="173431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897EA7-5158-4A75-A1E7-61AD90D81640}"/>
                  </a:ext>
                </a:extLst>
              </p:cNvPr>
              <p:cNvSpPr txBox="1"/>
              <p:nvPr/>
            </p:nvSpPr>
            <p:spPr>
              <a:xfrm>
                <a:off x="5089866" y="2801064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磷酸</a:t>
                </a:r>
                <a:endParaRPr lang="en-US" altLang="zh-CN" sz="6600" dirty="0"/>
              </a:p>
            </p:txBody>
          </p:sp>
          <p:sp>
            <p:nvSpPr>
              <p:cNvPr id="7" name="五边形 6">
                <a:extLst>
                  <a:ext uri="{FF2B5EF4-FFF2-40B4-BE49-F238E27FC236}">
                    <a16:creationId xmlns:a16="http://schemas.microsoft.com/office/drawing/2014/main" id="{FDB33DC8-1A9F-49A2-B92D-4C93D1678088}"/>
                  </a:ext>
                </a:extLst>
              </p:cNvPr>
              <p:cNvSpPr/>
              <p:nvPr/>
            </p:nvSpPr>
            <p:spPr>
              <a:xfrm>
                <a:off x="2184901" y="6008500"/>
                <a:ext cx="2102315" cy="2062874"/>
              </a:xfrm>
              <a:prstGeom prst="pentagon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DED41E-3F4A-472A-BBC9-9E1854B22FA0}"/>
                  </a:ext>
                </a:extLst>
              </p:cNvPr>
              <p:cNvSpPr txBox="1"/>
              <p:nvPr/>
            </p:nvSpPr>
            <p:spPr>
              <a:xfrm>
                <a:off x="5089866" y="6702420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五碳糖</a:t>
                </a:r>
                <a:endParaRPr lang="en-US" altLang="zh-CN" sz="66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F4215D0-5C25-4C34-860D-2583AEE02E8C}"/>
                  </a:ext>
                </a:extLst>
              </p:cNvPr>
              <p:cNvSpPr/>
              <p:nvPr/>
            </p:nvSpPr>
            <p:spPr>
              <a:xfrm>
                <a:off x="2368901" y="10354684"/>
                <a:ext cx="1754236" cy="1754236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A34A5E-857D-4F47-BB94-73299DF8AEED}"/>
                  </a:ext>
                </a:extLst>
              </p:cNvPr>
              <p:cNvSpPr txBox="1"/>
              <p:nvPr/>
            </p:nvSpPr>
            <p:spPr>
              <a:xfrm>
                <a:off x="5089865" y="10677804"/>
                <a:ext cx="393983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含氮碱基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02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 rot="10800000"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 rot="10800000">
              <a:off x="8702298" y="8543596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 rot="10800000"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 rot="10800000"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 rot="10800000"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 rot="10800000">
              <a:off x="13633863" y="8201431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 rot="10800000"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根的向地性</a:t>
            </a:r>
            <a:endParaRPr lang="en-US" altLang="zh-CN" sz="66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20706F8-566A-4FE9-B6C5-DAE4B1D14F5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BC2A178-CA17-4B45-945E-535279E1F0C9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2277B0C-ACEF-42F7-8E87-557CE45BB2EC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B610C3A-32FD-4B0B-92C0-7E7E01128468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922656-CF24-4FBC-8D07-0E4B65561125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650ADD-29B9-46F8-AE72-A32B375FF767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48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C3D2D6A9-69FD-4E65-AC3A-7D1BE536768E}"/>
              </a:ext>
            </a:extLst>
          </p:cNvPr>
          <p:cNvGrpSpPr/>
          <p:nvPr/>
        </p:nvGrpSpPr>
        <p:grpSpPr>
          <a:xfrm>
            <a:off x="2809339" y="4706755"/>
            <a:ext cx="1834537" cy="7636901"/>
            <a:chOff x="5539768" y="5843780"/>
            <a:chExt cx="1834537" cy="7636901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05493FA-C0BD-4208-BD37-51DF0C6EC9E7}"/>
                </a:ext>
              </a:extLst>
            </p:cNvPr>
            <p:cNvCxnSpPr>
              <a:cxnSpLocks/>
            </p:cNvCxnSpPr>
            <p:nvPr/>
          </p:nvCxnSpPr>
          <p:spPr>
            <a:xfrm>
              <a:off x="5539768" y="5843780"/>
              <a:ext cx="0" cy="7636901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F5F1D2-101D-4A6F-BBDF-5D5C95E29692}"/>
                </a:ext>
              </a:extLst>
            </p:cNvPr>
            <p:cNvSpPr txBox="1"/>
            <p:nvPr/>
          </p:nvSpPr>
          <p:spPr>
            <a:xfrm>
              <a:off x="6206792" y="6373925"/>
              <a:ext cx="1167513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</a:t>
              </a:r>
              <a:endParaRPr lang="en-US" altLang="zh-CN" sz="4800" dirty="0"/>
            </a:p>
            <a:p>
              <a:r>
                <a:rPr lang="zh-CN" altLang="en-US" sz="4800" dirty="0"/>
                <a:t>度逐渐降低</a:t>
              </a:r>
              <a:endParaRPr lang="en-US" altLang="zh-CN" sz="48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3D7613B-1B14-4EBF-A325-7FA6D1F2D851}"/>
              </a:ext>
            </a:extLst>
          </p:cNvPr>
          <p:cNvGrpSpPr/>
          <p:nvPr/>
        </p:nvGrpSpPr>
        <p:grpSpPr>
          <a:xfrm>
            <a:off x="6588854" y="1103564"/>
            <a:ext cx="8503861" cy="13993309"/>
            <a:chOff x="8234823" y="1418141"/>
            <a:chExt cx="8503861" cy="13993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867C673-3EB4-4E2D-A5C8-49C3D696E0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486" y="423580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0369014-299B-4C09-9E7E-7325DE68C5D9}"/>
                </a:ext>
              </a:extLst>
            </p:cNvPr>
            <p:cNvCxnSpPr>
              <a:cxnSpLocks/>
            </p:cNvCxnSpPr>
            <p:nvPr/>
          </p:nvCxnSpPr>
          <p:spPr>
            <a:xfrm>
              <a:off x="8234823" y="4224494"/>
              <a:ext cx="0" cy="11186956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17096BA5-0BC5-4893-93F4-B161B6B47916}"/>
                </a:ext>
              </a:extLst>
            </p:cNvPr>
            <p:cNvSpPr/>
            <p:nvPr/>
          </p:nvSpPr>
          <p:spPr>
            <a:xfrm flipH="1">
              <a:off x="8234823" y="1418141"/>
              <a:ext cx="1786271" cy="5635327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40CE12-C92F-4A3A-8D75-4297386E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6867151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7857B96-AB38-41DE-A325-E38D8D4638B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955192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57C8C7-026F-4D85-9607-9A707D765CD9}"/>
                </a:ext>
              </a:extLst>
            </p:cNvPr>
            <p:cNvGrpSpPr/>
            <p:nvPr/>
          </p:nvGrpSpPr>
          <p:grpSpPr>
            <a:xfrm rot="5400000">
              <a:off x="11431659" y="6707462"/>
              <a:ext cx="1313914" cy="4264642"/>
              <a:chOff x="14668666" y="2132895"/>
              <a:chExt cx="2772244" cy="12433098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445C093-F6FC-4FD5-AA24-CD87355A0202}"/>
                  </a:ext>
                </a:extLst>
              </p:cNvPr>
              <p:cNvGrpSpPr/>
              <p:nvPr/>
            </p:nvGrpSpPr>
            <p:grpSpPr>
              <a:xfrm>
                <a:off x="14668666" y="5527992"/>
                <a:ext cx="2771250" cy="9038001"/>
                <a:chOff x="14668666" y="5527992"/>
                <a:chExt cx="2771250" cy="9038001"/>
              </a:xfrm>
            </p:grpSpPr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EE601025-8FFB-4539-873F-321363D85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2927753" y="10053829"/>
                  <a:ext cx="9024320" cy="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96F67EFC-238A-47AB-A2AA-0D76009C7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68666" y="5527992"/>
                  <a:ext cx="0" cy="903799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3775DCF5-DE66-429D-BC0D-CAD6DF84E26F}"/>
                  </a:ext>
                </a:extLst>
              </p:cNvPr>
              <p:cNvSpPr/>
              <p:nvPr/>
            </p:nvSpPr>
            <p:spPr>
              <a:xfrm flipH="1">
                <a:off x="14668666" y="2132895"/>
                <a:ext cx="2772244" cy="6817561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DA75190-2924-4132-BB03-DE248F811450}"/>
                </a:ext>
              </a:extLst>
            </p:cNvPr>
            <p:cNvGrpSpPr/>
            <p:nvPr/>
          </p:nvGrpSpPr>
          <p:grpSpPr>
            <a:xfrm rot="5400000">
              <a:off x="10958430" y="4600910"/>
              <a:ext cx="1314390" cy="3312735"/>
              <a:chOff x="14667664" y="4883238"/>
              <a:chExt cx="2773247" cy="9657916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837C2DCC-3CFF-43CF-90E3-7FDB5D419DD6}"/>
                  </a:ext>
                </a:extLst>
              </p:cNvPr>
              <p:cNvGrpSpPr/>
              <p:nvPr/>
            </p:nvGrpSpPr>
            <p:grpSpPr>
              <a:xfrm>
                <a:off x="14668665" y="8264245"/>
                <a:ext cx="2772246" cy="6276909"/>
                <a:chOff x="14668665" y="8264245"/>
                <a:chExt cx="2772246" cy="6276909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995AAC4-530D-41E1-8055-AC90338D2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4303426" y="11403670"/>
                  <a:ext cx="6273977" cy="99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9C0CDA8B-2AA2-4A69-A9C0-2B1B580D6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1531678" y="11401232"/>
                  <a:ext cx="6273973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弧形 33">
                <a:extLst>
                  <a:ext uri="{FF2B5EF4-FFF2-40B4-BE49-F238E27FC236}">
                    <a16:creationId xmlns:a16="http://schemas.microsoft.com/office/drawing/2014/main" id="{13B779CB-B438-459E-956D-3B0CC2593AAB}"/>
                  </a:ext>
                </a:extLst>
              </p:cNvPr>
              <p:cNvSpPr/>
              <p:nvPr/>
            </p:nvSpPr>
            <p:spPr>
              <a:xfrm flipH="1">
                <a:off x="14667664" y="4883238"/>
                <a:ext cx="2772244" cy="6817560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4F63F5-F0CE-417E-9915-FF38597D954A}"/>
                </a:ext>
              </a:extLst>
            </p:cNvPr>
            <p:cNvGrpSpPr/>
            <p:nvPr/>
          </p:nvGrpSpPr>
          <p:grpSpPr>
            <a:xfrm rot="5400000">
              <a:off x="12142063" y="8717980"/>
              <a:ext cx="1313443" cy="5682523"/>
              <a:chOff x="14668666" y="5527992"/>
              <a:chExt cx="2771250" cy="9038001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B35A88D-857E-48CF-ACD6-4BDE4F3537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12927753" y="10053829"/>
                <a:ext cx="9024320" cy="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66F08A6-63E6-415B-9F76-481CE112D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68666" y="5527992"/>
                <a:ext cx="0" cy="90379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999D7C1E-9239-41D0-8F47-6A3AAF067454}"/>
                </a:ext>
              </a:extLst>
            </p:cNvPr>
            <p:cNvSpPr/>
            <p:nvPr/>
          </p:nvSpPr>
          <p:spPr>
            <a:xfrm rot="5400000" flipH="1">
              <a:off x="14912491" y="10390241"/>
              <a:ext cx="1313914" cy="2338472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527D1E9-7C49-4D51-8288-3EE6FBD14F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12215960"/>
              <a:ext cx="0" cy="319549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50D9D646-6F28-4DB7-A96F-D45A540EC370}"/>
              </a:ext>
            </a:extLst>
          </p:cNvPr>
          <p:cNvSpPr txBox="1"/>
          <p:nvPr/>
        </p:nvSpPr>
        <p:spPr>
          <a:xfrm>
            <a:off x="8375126" y="1314887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顶芽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7414C0-6D55-429F-A8A2-ED17DEE4CEEB}"/>
              </a:ext>
            </a:extLst>
          </p:cNvPr>
          <p:cNvSpPr txBox="1"/>
          <p:nvPr/>
        </p:nvSpPr>
        <p:spPr>
          <a:xfrm>
            <a:off x="10302496" y="4166881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1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B4068A5-7313-40C4-BD93-75EA10D55339}"/>
              </a:ext>
            </a:extLst>
          </p:cNvPr>
          <p:cNvSpPr txBox="1"/>
          <p:nvPr/>
        </p:nvSpPr>
        <p:spPr>
          <a:xfrm>
            <a:off x="11681832" y="6897746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2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037507-9C99-4611-AA7E-5483F903F251}"/>
              </a:ext>
            </a:extLst>
          </p:cNvPr>
          <p:cNvSpPr txBox="1"/>
          <p:nvPr/>
        </p:nvSpPr>
        <p:spPr>
          <a:xfrm>
            <a:off x="13304690" y="9538233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3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53A76AD-DEDE-483D-8E91-03431324D1A4}"/>
              </a:ext>
            </a:extLst>
          </p:cNvPr>
          <p:cNvSpPr/>
          <p:nvPr/>
        </p:nvSpPr>
        <p:spPr>
          <a:xfrm flipH="1">
            <a:off x="13746332" y="7204264"/>
            <a:ext cx="12542665" cy="6329932"/>
          </a:xfrm>
          <a:custGeom>
            <a:avLst/>
            <a:gdLst>
              <a:gd name="connsiteX0" fmla="*/ 0 w 12300155"/>
              <a:gd name="connsiteY0" fmla="*/ 4587580 h 4615962"/>
              <a:gd name="connsiteX1" fmla="*/ 973393 w 12300155"/>
              <a:gd name="connsiteY1" fmla="*/ 4440096 h 4615962"/>
              <a:gd name="connsiteX2" fmla="*/ 2094271 w 12300155"/>
              <a:gd name="connsiteY2" fmla="*/ 3348715 h 4615962"/>
              <a:gd name="connsiteX3" fmla="*/ 2772697 w 12300155"/>
              <a:gd name="connsiteY3" fmla="*/ 1578909 h 4615962"/>
              <a:gd name="connsiteX4" fmla="*/ 3126658 w 12300155"/>
              <a:gd name="connsiteY4" fmla="*/ 635012 h 4615962"/>
              <a:gd name="connsiteX5" fmla="*/ 3539613 w 12300155"/>
              <a:gd name="connsiteY5" fmla="*/ 104070 h 4615962"/>
              <a:gd name="connsiteX6" fmla="*/ 4395019 w 12300155"/>
              <a:gd name="connsiteY6" fmla="*/ 15580 h 4615962"/>
              <a:gd name="connsiteX7" fmla="*/ 5014452 w 12300155"/>
              <a:gd name="connsiteY7" fmla="*/ 310547 h 4615962"/>
              <a:gd name="connsiteX8" fmla="*/ 5545393 w 12300155"/>
              <a:gd name="connsiteY8" fmla="*/ 900483 h 4615962"/>
              <a:gd name="connsiteX9" fmla="*/ 6253316 w 12300155"/>
              <a:gd name="connsiteY9" fmla="*/ 2080354 h 4615962"/>
              <a:gd name="connsiteX10" fmla="*/ 7138219 w 12300155"/>
              <a:gd name="connsiteY10" fmla="*/ 2994754 h 4615962"/>
              <a:gd name="connsiteX11" fmla="*/ 8052619 w 12300155"/>
              <a:gd name="connsiteY11" fmla="*/ 3732173 h 4615962"/>
              <a:gd name="connsiteX12" fmla="*/ 9497961 w 12300155"/>
              <a:gd name="connsiteY12" fmla="*/ 4292612 h 4615962"/>
              <a:gd name="connsiteX13" fmla="*/ 11326761 w 12300155"/>
              <a:gd name="connsiteY13" fmla="*/ 4587580 h 4615962"/>
              <a:gd name="connsiteX14" fmla="*/ 12300155 w 12300155"/>
              <a:gd name="connsiteY14" fmla="*/ 4587580 h 4615962"/>
              <a:gd name="connsiteX0" fmla="*/ 0 w 12978581"/>
              <a:gd name="connsiteY0" fmla="*/ 4587580 h 4913760"/>
              <a:gd name="connsiteX1" fmla="*/ 973393 w 12978581"/>
              <a:gd name="connsiteY1" fmla="*/ 4440096 h 4913760"/>
              <a:gd name="connsiteX2" fmla="*/ 2094271 w 12978581"/>
              <a:gd name="connsiteY2" fmla="*/ 3348715 h 4913760"/>
              <a:gd name="connsiteX3" fmla="*/ 2772697 w 12978581"/>
              <a:gd name="connsiteY3" fmla="*/ 1578909 h 4913760"/>
              <a:gd name="connsiteX4" fmla="*/ 3126658 w 12978581"/>
              <a:gd name="connsiteY4" fmla="*/ 635012 h 4913760"/>
              <a:gd name="connsiteX5" fmla="*/ 3539613 w 12978581"/>
              <a:gd name="connsiteY5" fmla="*/ 104070 h 4913760"/>
              <a:gd name="connsiteX6" fmla="*/ 4395019 w 12978581"/>
              <a:gd name="connsiteY6" fmla="*/ 15580 h 4913760"/>
              <a:gd name="connsiteX7" fmla="*/ 5014452 w 12978581"/>
              <a:gd name="connsiteY7" fmla="*/ 310547 h 4913760"/>
              <a:gd name="connsiteX8" fmla="*/ 5545393 w 12978581"/>
              <a:gd name="connsiteY8" fmla="*/ 900483 h 4913760"/>
              <a:gd name="connsiteX9" fmla="*/ 6253316 w 12978581"/>
              <a:gd name="connsiteY9" fmla="*/ 2080354 h 4913760"/>
              <a:gd name="connsiteX10" fmla="*/ 7138219 w 12978581"/>
              <a:gd name="connsiteY10" fmla="*/ 2994754 h 4913760"/>
              <a:gd name="connsiteX11" fmla="*/ 8052619 w 12978581"/>
              <a:gd name="connsiteY11" fmla="*/ 3732173 h 4913760"/>
              <a:gd name="connsiteX12" fmla="*/ 9497961 w 12978581"/>
              <a:gd name="connsiteY12" fmla="*/ 4292612 h 4913760"/>
              <a:gd name="connsiteX13" fmla="*/ 11326761 w 12978581"/>
              <a:gd name="connsiteY13" fmla="*/ 4587580 h 4913760"/>
              <a:gd name="connsiteX14" fmla="*/ 12978581 w 12978581"/>
              <a:gd name="connsiteY14" fmla="*/ 4912044 h 4913760"/>
              <a:gd name="connsiteX0" fmla="*/ 0 w 13185059"/>
              <a:gd name="connsiteY0" fmla="*/ 4587580 h 4615962"/>
              <a:gd name="connsiteX1" fmla="*/ 973393 w 13185059"/>
              <a:gd name="connsiteY1" fmla="*/ 4440096 h 4615962"/>
              <a:gd name="connsiteX2" fmla="*/ 2094271 w 13185059"/>
              <a:gd name="connsiteY2" fmla="*/ 3348715 h 4615962"/>
              <a:gd name="connsiteX3" fmla="*/ 2772697 w 13185059"/>
              <a:gd name="connsiteY3" fmla="*/ 1578909 h 4615962"/>
              <a:gd name="connsiteX4" fmla="*/ 3126658 w 13185059"/>
              <a:gd name="connsiteY4" fmla="*/ 635012 h 4615962"/>
              <a:gd name="connsiteX5" fmla="*/ 3539613 w 13185059"/>
              <a:gd name="connsiteY5" fmla="*/ 104070 h 4615962"/>
              <a:gd name="connsiteX6" fmla="*/ 4395019 w 13185059"/>
              <a:gd name="connsiteY6" fmla="*/ 15580 h 4615962"/>
              <a:gd name="connsiteX7" fmla="*/ 5014452 w 13185059"/>
              <a:gd name="connsiteY7" fmla="*/ 310547 h 4615962"/>
              <a:gd name="connsiteX8" fmla="*/ 5545393 w 13185059"/>
              <a:gd name="connsiteY8" fmla="*/ 900483 h 4615962"/>
              <a:gd name="connsiteX9" fmla="*/ 6253316 w 13185059"/>
              <a:gd name="connsiteY9" fmla="*/ 2080354 h 4615962"/>
              <a:gd name="connsiteX10" fmla="*/ 7138219 w 13185059"/>
              <a:gd name="connsiteY10" fmla="*/ 2994754 h 4615962"/>
              <a:gd name="connsiteX11" fmla="*/ 8052619 w 13185059"/>
              <a:gd name="connsiteY11" fmla="*/ 3732173 h 4615962"/>
              <a:gd name="connsiteX12" fmla="*/ 9497961 w 13185059"/>
              <a:gd name="connsiteY12" fmla="*/ 4292612 h 4615962"/>
              <a:gd name="connsiteX13" fmla="*/ 11326761 w 13185059"/>
              <a:gd name="connsiteY13" fmla="*/ 4587580 h 4615962"/>
              <a:gd name="connsiteX14" fmla="*/ 13185059 w 13185059"/>
              <a:gd name="connsiteY14" fmla="*/ 4587579 h 4615962"/>
              <a:gd name="connsiteX0" fmla="*/ 0 w 13244053"/>
              <a:gd name="connsiteY0" fmla="*/ 4145128 h 4615962"/>
              <a:gd name="connsiteX1" fmla="*/ 1032387 w 13244053"/>
              <a:gd name="connsiteY1" fmla="*/ 4440096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69791 w 13244053"/>
              <a:gd name="connsiteY3" fmla="*/ 16170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1655 h 4612489"/>
              <a:gd name="connsiteX1" fmla="*/ 1120878 w 13244053"/>
              <a:gd name="connsiteY1" fmla="*/ 4112159 h 4612489"/>
              <a:gd name="connsiteX2" fmla="*/ 2153265 w 13244053"/>
              <a:gd name="connsiteY2" fmla="*/ 3345242 h 4612489"/>
              <a:gd name="connsiteX3" fmla="*/ 2869791 w 13244053"/>
              <a:gd name="connsiteY3" fmla="*/ 1613536 h 4612489"/>
              <a:gd name="connsiteX4" fmla="*/ 3433302 w 13244053"/>
              <a:gd name="connsiteY4" fmla="*/ 498189 h 4612489"/>
              <a:gd name="connsiteX5" fmla="*/ 3598607 w 13244053"/>
              <a:gd name="connsiteY5" fmla="*/ 100597 h 4612489"/>
              <a:gd name="connsiteX6" fmla="*/ 4454013 w 13244053"/>
              <a:gd name="connsiteY6" fmla="*/ 12107 h 4612489"/>
              <a:gd name="connsiteX7" fmla="*/ 5073446 w 13244053"/>
              <a:gd name="connsiteY7" fmla="*/ 307074 h 4612489"/>
              <a:gd name="connsiteX8" fmla="*/ 5604387 w 13244053"/>
              <a:gd name="connsiteY8" fmla="*/ 897010 h 4612489"/>
              <a:gd name="connsiteX9" fmla="*/ 6312310 w 13244053"/>
              <a:gd name="connsiteY9" fmla="*/ 2076881 h 4612489"/>
              <a:gd name="connsiteX10" fmla="*/ 7197213 w 13244053"/>
              <a:gd name="connsiteY10" fmla="*/ 2991281 h 4612489"/>
              <a:gd name="connsiteX11" fmla="*/ 8111613 w 13244053"/>
              <a:gd name="connsiteY11" fmla="*/ 3728700 h 4612489"/>
              <a:gd name="connsiteX12" fmla="*/ 9556955 w 13244053"/>
              <a:gd name="connsiteY12" fmla="*/ 4289139 h 4612489"/>
              <a:gd name="connsiteX13" fmla="*/ 11385755 w 13244053"/>
              <a:gd name="connsiteY13" fmla="*/ 4584107 h 4612489"/>
              <a:gd name="connsiteX14" fmla="*/ 13244053 w 13244053"/>
              <a:gd name="connsiteY14" fmla="*/ 4584106 h 4612489"/>
              <a:gd name="connsiteX0" fmla="*/ 0 w 13244053"/>
              <a:gd name="connsiteY0" fmla="*/ 4138167 h 4609001"/>
              <a:gd name="connsiteX1" fmla="*/ 1120878 w 13244053"/>
              <a:gd name="connsiteY1" fmla="*/ 4108671 h 4609001"/>
              <a:gd name="connsiteX2" fmla="*/ 2153265 w 13244053"/>
              <a:gd name="connsiteY2" fmla="*/ 3341754 h 4609001"/>
              <a:gd name="connsiteX3" fmla="*/ 2869791 w 13244053"/>
              <a:gd name="connsiteY3" fmla="*/ 1610048 h 4609001"/>
              <a:gd name="connsiteX4" fmla="*/ 3433302 w 13244053"/>
              <a:gd name="connsiteY4" fmla="*/ 494701 h 4609001"/>
              <a:gd name="connsiteX5" fmla="*/ 3884357 w 13244053"/>
              <a:gd name="connsiteY5" fmla="*/ 116159 h 4609001"/>
              <a:gd name="connsiteX6" fmla="*/ 4454013 w 13244053"/>
              <a:gd name="connsiteY6" fmla="*/ 8619 h 4609001"/>
              <a:gd name="connsiteX7" fmla="*/ 5073446 w 13244053"/>
              <a:gd name="connsiteY7" fmla="*/ 303586 h 4609001"/>
              <a:gd name="connsiteX8" fmla="*/ 5604387 w 13244053"/>
              <a:gd name="connsiteY8" fmla="*/ 893522 h 4609001"/>
              <a:gd name="connsiteX9" fmla="*/ 6312310 w 13244053"/>
              <a:gd name="connsiteY9" fmla="*/ 2073393 h 4609001"/>
              <a:gd name="connsiteX10" fmla="*/ 7197213 w 13244053"/>
              <a:gd name="connsiteY10" fmla="*/ 2987793 h 4609001"/>
              <a:gd name="connsiteX11" fmla="*/ 8111613 w 13244053"/>
              <a:gd name="connsiteY11" fmla="*/ 3725212 h 4609001"/>
              <a:gd name="connsiteX12" fmla="*/ 9556955 w 13244053"/>
              <a:gd name="connsiteY12" fmla="*/ 4285651 h 4609001"/>
              <a:gd name="connsiteX13" fmla="*/ 11385755 w 13244053"/>
              <a:gd name="connsiteY13" fmla="*/ 4580619 h 4609001"/>
              <a:gd name="connsiteX14" fmla="*/ 13244053 w 13244053"/>
              <a:gd name="connsiteY14" fmla="*/ 4580618 h 4609001"/>
              <a:gd name="connsiteX0" fmla="*/ 0 w 13320253"/>
              <a:gd name="connsiteY0" fmla="*/ 4614417 h 4616302"/>
              <a:gd name="connsiteX1" fmla="*/ 1197078 w 13320253"/>
              <a:gd name="connsiteY1" fmla="*/ 4108671 h 4616302"/>
              <a:gd name="connsiteX2" fmla="*/ 2229465 w 13320253"/>
              <a:gd name="connsiteY2" fmla="*/ 3341754 h 4616302"/>
              <a:gd name="connsiteX3" fmla="*/ 2945991 w 13320253"/>
              <a:gd name="connsiteY3" fmla="*/ 1610048 h 4616302"/>
              <a:gd name="connsiteX4" fmla="*/ 3509502 w 13320253"/>
              <a:gd name="connsiteY4" fmla="*/ 494701 h 4616302"/>
              <a:gd name="connsiteX5" fmla="*/ 3960557 w 13320253"/>
              <a:gd name="connsiteY5" fmla="*/ 116159 h 4616302"/>
              <a:gd name="connsiteX6" fmla="*/ 4530213 w 13320253"/>
              <a:gd name="connsiteY6" fmla="*/ 8619 h 4616302"/>
              <a:gd name="connsiteX7" fmla="*/ 5149646 w 13320253"/>
              <a:gd name="connsiteY7" fmla="*/ 303586 h 4616302"/>
              <a:gd name="connsiteX8" fmla="*/ 5680587 w 13320253"/>
              <a:gd name="connsiteY8" fmla="*/ 893522 h 4616302"/>
              <a:gd name="connsiteX9" fmla="*/ 6388510 w 13320253"/>
              <a:gd name="connsiteY9" fmla="*/ 2073393 h 4616302"/>
              <a:gd name="connsiteX10" fmla="*/ 7273413 w 13320253"/>
              <a:gd name="connsiteY10" fmla="*/ 2987793 h 4616302"/>
              <a:gd name="connsiteX11" fmla="*/ 8187813 w 13320253"/>
              <a:gd name="connsiteY11" fmla="*/ 3725212 h 4616302"/>
              <a:gd name="connsiteX12" fmla="*/ 9633155 w 13320253"/>
              <a:gd name="connsiteY12" fmla="*/ 4285651 h 4616302"/>
              <a:gd name="connsiteX13" fmla="*/ 11461955 w 13320253"/>
              <a:gd name="connsiteY13" fmla="*/ 4580619 h 4616302"/>
              <a:gd name="connsiteX14" fmla="*/ 13320253 w 13320253"/>
              <a:gd name="connsiteY14" fmla="*/ 4580618 h 4616302"/>
              <a:gd name="connsiteX0" fmla="*/ 0 w 13320253"/>
              <a:gd name="connsiteY0" fmla="*/ 4614417 h 4616337"/>
              <a:gd name="connsiteX1" fmla="*/ 1197078 w 13320253"/>
              <a:gd name="connsiteY1" fmla="*/ 4108671 h 4616337"/>
              <a:gd name="connsiteX2" fmla="*/ 2153265 w 13320253"/>
              <a:gd name="connsiteY2" fmla="*/ 3303654 h 4616337"/>
              <a:gd name="connsiteX3" fmla="*/ 2945991 w 13320253"/>
              <a:gd name="connsiteY3" fmla="*/ 1610048 h 4616337"/>
              <a:gd name="connsiteX4" fmla="*/ 3509502 w 13320253"/>
              <a:gd name="connsiteY4" fmla="*/ 494701 h 4616337"/>
              <a:gd name="connsiteX5" fmla="*/ 3960557 w 13320253"/>
              <a:gd name="connsiteY5" fmla="*/ 116159 h 4616337"/>
              <a:gd name="connsiteX6" fmla="*/ 4530213 w 13320253"/>
              <a:gd name="connsiteY6" fmla="*/ 8619 h 4616337"/>
              <a:gd name="connsiteX7" fmla="*/ 5149646 w 13320253"/>
              <a:gd name="connsiteY7" fmla="*/ 303586 h 4616337"/>
              <a:gd name="connsiteX8" fmla="*/ 5680587 w 13320253"/>
              <a:gd name="connsiteY8" fmla="*/ 893522 h 4616337"/>
              <a:gd name="connsiteX9" fmla="*/ 6388510 w 13320253"/>
              <a:gd name="connsiteY9" fmla="*/ 2073393 h 4616337"/>
              <a:gd name="connsiteX10" fmla="*/ 7273413 w 13320253"/>
              <a:gd name="connsiteY10" fmla="*/ 2987793 h 4616337"/>
              <a:gd name="connsiteX11" fmla="*/ 8187813 w 13320253"/>
              <a:gd name="connsiteY11" fmla="*/ 3725212 h 4616337"/>
              <a:gd name="connsiteX12" fmla="*/ 9633155 w 13320253"/>
              <a:gd name="connsiteY12" fmla="*/ 4285651 h 4616337"/>
              <a:gd name="connsiteX13" fmla="*/ 11461955 w 13320253"/>
              <a:gd name="connsiteY13" fmla="*/ 4580619 h 4616337"/>
              <a:gd name="connsiteX14" fmla="*/ 13320253 w 13320253"/>
              <a:gd name="connsiteY14" fmla="*/ 4580618 h 4616337"/>
              <a:gd name="connsiteX0" fmla="*/ 0 w 13320253"/>
              <a:gd name="connsiteY0" fmla="*/ 4624343 h 4626263"/>
              <a:gd name="connsiteX1" fmla="*/ 1197078 w 13320253"/>
              <a:gd name="connsiteY1" fmla="*/ 4118597 h 4626263"/>
              <a:gd name="connsiteX2" fmla="*/ 2153265 w 13320253"/>
              <a:gd name="connsiteY2" fmla="*/ 3313580 h 4626263"/>
              <a:gd name="connsiteX3" fmla="*/ 2945991 w 13320253"/>
              <a:gd name="connsiteY3" fmla="*/ 1619974 h 4626263"/>
              <a:gd name="connsiteX4" fmla="*/ 3509502 w 13320253"/>
              <a:gd name="connsiteY4" fmla="*/ 504627 h 4626263"/>
              <a:gd name="connsiteX5" fmla="*/ 3946043 w 13320253"/>
              <a:gd name="connsiteY5" fmla="*/ 82543 h 4626263"/>
              <a:gd name="connsiteX6" fmla="*/ 4530213 w 13320253"/>
              <a:gd name="connsiteY6" fmla="*/ 18545 h 4626263"/>
              <a:gd name="connsiteX7" fmla="*/ 5149646 w 13320253"/>
              <a:gd name="connsiteY7" fmla="*/ 313512 h 4626263"/>
              <a:gd name="connsiteX8" fmla="*/ 5680587 w 13320253"/>
              <a:gd name="connsiteY8" fmla="*/ 903448 h 4626263"/>
              <a:gd name="connsiteX9" fmla="*/ 6388510 w 13320253"/>
              <a:gd name="connsiteY9" fmla="*/ 2083319 h 4626263"/>
              <a:gd name="connsiteX10" fmla="*/ 7273413 w 13320253"/>
              <a:gd name="connsiteY10" fmla="*/ 2997719 h 4626263"/>
              <a:gd name="connsiteX11" fmla="*/ 8187813 w 13320253"/>
              <a:gd name="connsiteY11" fmla="*/ 3735138 h 4626263"/>
              <a:gd name="connsiteX12" fmla="*/ 9633155 w 13320253"/>
              <a:gd name="connsiteY12" fmla="*/ 4295577 h 4626263"/>
              <a:gd name="connsiteX13" fmla="*/ 11461955 w 13320253"/>
              <a:gd name="connsiteY13" fmla="*/ 4590545 h 4626263"/>
              <a:gd name="connsiteX14" fmla="*/ 13320253 w 13320253"/>
              <a:gd name="connsiteY14" fmla="*/ 4590544 h 4626263"/>
              <a:gd name="connsiteX0" fmla="*/ 0 w 13320253"/>
              <a:gd name="connsiteY0" fmla="*/ 4648610 h 4650530"/>
              <a:gd name="connsiteX1" fmla="*/ 1197078 w 13320253"/>
              <a:gd name="connsiteY1" fmla="*/ 4142864 h 4650530"/>
              <a:gd name="connsiteX2" fmla="*/ 2153265 w 13320253"/>
              <a:gd name="connsiteY2" fmla="*/ 3337847 h 4650530"/>
              <a:gd name="connsiteX3" fmla="*/ 2945991 w 13320253"/>
              <a:gd name="connsiteY3" fmla="*/ 1644241 h 4650530"/>
              <a:gd name="connsiteX4" fmla="*/ 3509502 w 13320253"/>
              <a:gd name="connsiteY4" fmla="*/ 528894 h 4650530"/>
              <a:gd name="connsiteX5" fmla="*/ 3946043 w 13320253"/>
              <a:gd name="connsiteY5" fmla="*/ 106810 h 4650530"/>
              <a:gd name="connsiteX6" fmla="*/ 4530213 w 13320253"/>
              <a:gd name="connsiteY6" fmla="*/ 13784 h 4650530"/>
              <a:gd name="connsiteX7" fmla="*/ 5149646 w 13320253"/>
              <a:gd name="connsiteY7" fmla="*/ 337779 h 4650530"/>
              <a:gd name="connsiteX8" fmla="*/ 5680587 w 13320253"/>
              <a:gd name="connsiteY8" fmla="*/ 927715 h 4650530"/>
              <a:gd name="connsiteX9" fmla="*/ 6388510 w 13320253"/>
              <a:gd name="connsiteY9" fmla="*/ 2107586 h 4650530"/>
              <a:gd name="connsiteX10" fmla="*/ 7273413 w 13320253"/>
              <a:gd name="connsiteY10" fmla="*/ 3021986 h 4650530"/>
              <a:gd name="connsiteX11" fmla="*/ 8187813 w 13320253"/>
              <a:gd name="connsiteY11" fmla="*/ 3759405 h 4650530"/>
              <a:gd name="connsiteX12" fmla="*/ 9633155 w 13320253"/>
              <a:gd name="connsiteY12" fmla="*/ 4319844 h 4650530"/>
              <a:gd name="connsiteX13" fmla="*/ 11461955 w 13320253"/>
              <a:gd name="connsiteY13" fmla="*/ 4614812 h 4650530"/>
              <a:gd name="connsiteX14" fmla="*/ 13320253 w 13320253"/>
              <a:gd name="connsiteY14" fmla="*/ 4614811 h 4650530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680587 w 13320253"/>
              <a:gd name="connsiteY8" fmla="*/ 923713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316955 w 13320253"/>
              <a:gd name="connsiteY10" fmla="*/ 3003470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2844003"/>
              <a:gd name="connsiteY0" fmla="*/ 4644608 h 4649310"/>
              <a:gd name="connsiteX1" fmla="*/ 1197078 w 12844003"/>
              <a:gd name="connsiteY1" fmla="*/ 4138862 h 4649310"/>
              <a:gd name="connsiteX2" fmla="*/ 2153265 w 12844003"/>
              <a:gd name="connsiteY2" fmla="*/ 3333845 h 4649310"/>
              <a:gd name="connsiteX3" fmla="*/ 2945991 w 12844003"/>
              <a:gd name="connsiteY3" fmla="*/ 1640239 h 4649310"/>
              <a:gd name="connsiteX4" fmla="*/ 3509502 w 12844003"/>
              <a:gd name="connsiteY4" fmla="*/ 524892 h 4649310"/>
              <a:gd name="connsiteX5" fmla="*/ 3946043 w 12844003"/>
              <a:gd name="connsiteY5" fmla="*/ 102808 h 4649310"/>
              <a:gd name="connsiteX6" fmla="*/ 4530213 w 12844003"/>
              <a:gd name="connsiteY6" fmla="*/ 9782 h 4649310"/>
              <a:gd name="connsiteX7" fmla="*/ 5178675 w 12844003"/>
              <a:gd name="connsiteY7" fmla="*/ 275720 h 4649310"/>
              <a:gd name="connsiteX8" fmla="*/ 5767673 w 12844003"/>
              <a:gd name="connsiteY8" fmla="*/ 967256 h 4649310"/>
              <a:gd name="connsiteX9" fmla="*/ 6475596 w 12844003"/>
              <a:gd name="connsiteY9" fmla="*/ 2060042 h 4649310"/>
              <a:gd name="connsiteX10" fmla="*/ 7316955 w 12844003"/>
              <a:gd name="connsiteY10" fmla="*/ 3003470 h 4649310"/>
              <a:gd name="connsiteX11" fmla="*/ 8187813 w 12844003"/>
              <a:gd name="connsiteY11" fmla="*/ 3755403 h 4649310"/>
              <a:gd name="connsiteX12" fmla="*/ 9633155 w 12844003"/>
              <a:gd name="connsiteY12" fmla="*/ 4315842 h 4649310"/>
              <a:gd name="connsiteX13" fmla="*/ 11461955 w 12844003"/>
              <a:gd name="connsiteY13" fmla="*/ 4610810 h 4649310"/>
              <a:gd name="connsiteX14" fmla="*/ 12844003 w 12844003"/>
              <a:gd name="connsiteY14" fmla="*/ 4629859 h 4649310"/>
              <a:gd name="connsiteX0" fmla="*/ 0 w 12901153"/>
              <a:gd name="connsiteY0" fmla="*/ 4644608 h 4730100"/>
              <a:gd name="connsiteX1" fmla="*/ 1197078 w 12901153"/>
              <a:gd name="connsiteY1" fmla="*/ 4138862 h 4730100"/>
              <a:gd name="connsiteX2" fmla="*/ 2153265 w 12901153"/>
              <a:gd name="connsiteY2" fmla="*/ 3333845 h 4730100"/>
              <a:gd name="connsiteX3" fmla="*/ 2945991 w 12901153"/>
              <a:gd name="connsiteY3" fmla="*/ 1640239 h 4730100"/>
              <a:gd name="connsiteX4" fmla="*/ 3509502 w 12901153"/>
              <a:gd name="connsiteY4" fmla="*/ 524892 h 4730100"/>
              <a:gd name="connsiteX5" fmla="*/ 3946043 w 12901153"/>
              <a:gd name="connsiteY5" fmla="*/ 102808 h 4730100"/>
              <a:gd name="connsiteX6" fmla="*/ 4530213 w 12901153"/>
              <a:gd name="connsiteY6" fmla="*/ 9782 h 4730100"/>
              <a:gd name="connsiteX7" fmla="*/ 5178675 w 12901153"/>
              <a:gd name="connsiteY7" fmla="*/ 275720 h 4730100"/>
              <a:gd name="connsiteX8" fmla="*/ 5767673 w 12901153"/>
              <a:gd name="connsiteY8" fmla="*/ 967256 h 4730100"/>
              <a:gd name="connsiteX9" fmla="*/ 6475596 w 12901153"/>
              <a:gd name="connsiteY9" fmla="*/ 2060042 h 4730100"/>
              <a:gd name="connsiteX10" fmla="*/ 7316955 w 12901153"/>
              <a:gd name="connsiteY10" fmla="*/ 3003470 h 4730100"/>
              <a:gd name="connsiteX11" fmla="*/ 8187813 w 12901153"/>
              <a:gd name="connsiteY11" fmla="*/ 3755403 h 4730100"/>
              <a:gd name="connsiteX12" fmla="*/ 9633155 w 12901153"/>
              <a:gd name="connsiteY12" fmla="*/ 4315842 h 4730100"/>
              <a:gd name="connsiteX13" fmla="*/ 11461955 w 12901153"/>
              <a:gd name="connsiteY13" fmla="*/ 4610810 h 4730100"/>
              <a:gd name="connsiteX14" fmla="*/ 12901153 w 12901153"/>
              <a:gd name="connsiteY14" fmla="*/ 4725109 h 4730100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475596 w 12901153"/>
              <a:gd name="connsiteY9" fmla="*/ 206004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513696 w 12901153"/>
              <a:gd name="connsiteY9" fmla="*/ 200289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53265 w 12958303"/>
              <a:gd name="connsiteY2" fmla="*/ 33338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254228 w 12958303"/>
              <a:gd name="connsiteY1" fmla="*/ 396741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882103"/>
              <a:gd name="connsiteY0" fmla="*/ 4396958 h 4677690"/>
              <a:gd name="connsiteX1" fmla="*/ 1178028 w 12882103"/>
              <a:gd name="connsiteY1" fmla="*/ 3967412 h 4677690"/>
              <a:gd name="connsiteX2" fmla="*/ 2038965 w 12882103"/>
              <a:gd name="connsiteY2" fmla="*/ 3181445 h 4677690"/>
              <a:gd name="connsiteX3" fmla="*/ 2869791 w 12882103"/>
              <a:gd name="connsiteY3" fmla="*/ 1640239 h 4677690"/>
              <a:gd name="connsiteX4" fmla="*/ 3433302 w 12882103"/>
              <a:gd name="connsiteY4" fmla="*/ 524892 h 4677690"/>
              <a:gd name="connsiteX5" fmla="*/ 3869843 w 12882103"/>
              <a:gd name="connsiteY5" fmla="*/ 102808 h 4677690"/>
              <a:gd name="connsiteX6" fmla="*/ 4454013 w 12882103"/>
              <a:gd name="connsiteY6" fmla="*/ 9782 h 4677690"/>
              <a:gd name="connsiteX7" fmla="*/ 5102475 w 12882103"/>
              <a:gd name="connsiteY7" fmla="*/ 275720 h 4677690"/>
              <a:gd name="connsiteX8" fmla="*/ 5691473 w 12882103"/>
              <a:gd name="connsiteY8" fmla="*/ 967256 h 4677690"/>
              <a:gd name="connsiteX9" fmla="*/ 6437496 w 12882103"/>
              <a:gd name="connsiteY9" fmla="*/ 2002892 h 4677690"/>
              <a:gd name="connsiteX10" fmla="*/ 7240755 w 12882103"/>
              <a:gd name="connsiteY10" fmla="*/ 3003470 h 4677690"/>
              <a:gd name="connsiteX11" fmla="*/ 8111613 w 12882103"/>
              <a:gd name="connsiteY11" fmla="*/ 3755403 h 4677690"/>
              <a:gd name="connsiteX12" fmla="*/ 9556955 w 12882103"/>
              <a:gd name="connsiteY12" fmla="*/ 4315842 h 4677690"/>
              <a:gd name="connsiteX13" fmla="*/ 11385755 w 12882103"/>
              <a:gd name="connsiteY13" fmla="*/ 4610810 h 4677690"/>
              <a:gd name="connsiteX14" fmla="*/ 12882103 w 12882103"/>
              <a:gd name="connsiteY14" fmla="*/ 4667959 h 4677690"/>
              <a:gd name="connsiteX0" fmla="*/ 0 w 12844003"/>
              <a:gd name="connsiteY0" fmla="*/ 4549358 h 4677690"/>
              <a:gd name="connsiteX1" fmla="*/ 1139928 w 12844003"/>
              <a:gd name="connsiteY1" fmla="*/ 3967412 h 4677690"/>
              <a:gd name="connsiteX2" fmla="*/ 2000865 w 12844003"/>
              <a:gd name="connsiteY2" fmla="*/ 3181445 h 4677690"/>
              <a:gd name="connsiteX3" fmla="*/ 2831691 w 12844003"/>
              <a:gd name="connsiteY3" fmla="*/ 1640239 h 4677690"/>
              <a:gd name="connsiteX4" fmla="*/ 3395202 w 12844003"/>
              <a:gd name="connsiteY4" fmla="*/ 524892 h 4677690"/>
              <a:gd name="connsiteX5" fmla="*/ 3831743 w 12844003"/>
              <a:gd name="connsiteY5" fmla="*/ 102808 h 4677690"/>
              <a:gd name="connsiteX6" fmla="*/ 4415913 w 12844003"/>
              <a:gd name="connsiteY6" fmla="*/ 9782 h 4677690"/>
              <a:gd name="connsiteX7" fmla="*/ 5064375 w 12844003"/>
              <a:gd name="connsiteY7" fmla="*/ 275720 h 4677690"/>
              <a:gd name="connsiteX8" fmla="*/ 5653373 w 12844003"/>
              <a:gd name="connsiteY8" fmla="*/ 967256 h 4677690"/>
              <a:gd name="connsiteX9" fmla="*/ 6399396 w 12844003"/>
              <a:gd name="connsiteY9" fmla="*/ 2002892 h 4677690"/>
              <a:gd name="connsiteX10" fmla="*/ 7202655 w 12844003"/>
              <a:gd name="connsiteY10" fmla="*/ 3003470 h 4677690"/>
              <a:gd name="connsiteX11" fmla="*/ 8073513 w 12844003"/>
              <a:gd name="connsiteY11" fmla="*/ 3755403 h 4677690"/>
              <a:gd name="connsiteX12" fmla="*/ 9518855 w 12844003"/>
              <a:gd name="connsiteY12" fmla="*/ 4315842 h 4677690"/>
              <a:gd name="connsiteX13" fmla="*/ 11347655 w 12844003"/>
              <a:gd name="connsiteY13" fmla="*/ 4610810 h 4677690"/>
              <a:gd name="connsiteX14" fmla="*/ 12844003 w 12844003"/>
              <a:gd name="connsiteY14" fmla="*/ 4667959 h 4677690"/>
              <a:gd name="connsiteX0" fmla="*/ 0 w 12863053"/>
              <a:gd name="connsiteY0" fmla="*/ 4435058 h 4677690"/>
              <a:gd name="connsiteX1" fmla="*/ 1158978 w 12863053"/>
              <a:gd name="connsiteY1" fmla="*/ 39674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63053"/>
              <a:gd name="connsiteY0" fmla="*/ 4435058 h 4677690"/>
              <a:gd name="connsiteX1" fmla="*/ 1178028 w 12863053"/>
              <a:gd name="connsiteY1" fmla="*/ 40055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24953"/>
              <a:gd name="connsiteY0" fmla="*/ 4511258 h 4677690"/>
              <a:gd name="connsiteX1" fmla="*/ 1139928 w 12824953"/>
              <a:gd name="connsiteY1" fmla="*/ 4005512 h 4677690"/>
              <a:gd name="connsiteX2" fmla="*/ 1981815 w 12824953"/>
              <a:gd name="connsiteY2" fmla="*/ 3181445 h 4677690"/>
              <a:gd name="connsiteX3" fmla="*/ 2812641 w 12824953"/>
              <a:gd name="connsiteY3" fmla="*/ 1640239 h 4677690"/>
              <a:gd name="connsiteX4" fmla="*/ 3376152 w 12824953"/>
              <a:gd name="connsiteY4" fmla="*/ 524892 h 4677690"/>
              <a:gd name="connsiteX5" fmla="*/ 3812693 w 12824953"/>
              <a:gd name="connsiteY5" fmla="*/ 102808 h 4677690"/>
              <a:gd name="connsiteX6" fmla="*/ 4396863 w 12824953"/>
              <a:gd name="connsiteY6" fmla="*/ 9782 h 4677690"/>
              <a:gd name="connsiteX7" fmla="*/ 5045325 w 12824953"/>
              <a:gd name="connsiteY7" fmla="*/ 275720 h 4677690"/>
              <a:gd name="connsiteX8" fmla="*/ 5634323 w 12824953"/>
              <a:gd name="connsiteY8" fmla="*/ 967256 h 4677690"/>
              <a:gd name="connsiteX9" fmla="*/ 6380346 w 12824953"/>
              <a:gd name="connsiteY9" fmla="*/ 2002892 h 4677690"/>
              <a:gd name="connsiteX10" fmla="*/ 7183605 w 12824953"/>
              <a:gd name="connsiteY10" fmla="*/ 3003470 h 4677690"/>
              <a:gd name="connsiteX11" fmla="*/ 8054463 w 12824953"/>
              <a:gd name="connsiteY11" fmla="*/ 3755403 h 4677690"/>
              <a:gd name="connsiteX12" fmla="*/ 9499805 w 12824953"/>
              <a:gd name="connsiteY12" fmla="*/ 4315842 h 4677690"/>
              <a:gd name="connsiteX13" fmla="*/ 11328605 w 12824953"/>
              <a:gd name="connsiteY13" fmla="*/ 4610810 h 4677690"/>
              <a:gd name="connsiteX14" fmla="*/ 12824953 w 12824953"/>
              <a:gd name="connsiteY14" fmla="*/ 4667959 h 4677690"/>
              <a:gd name="connsiteX0" fmla="*/ 0 w 12786853"/>
              <a:gd name="connsiteY0" fmla="*/ 4606508 h 4677690"/>
              <a:gd name="connsiteX1" fmla="*/ 1101828 w 12786853"/>
              <a:gd name="connsiteY1" fmla="*/ 4005512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86853"/>
              <a:gd name="connsiteY0" fmla="*/ 4606508 h 4677690"/>
              <a:gd name="connsiteX1" fmla="*/ 1183267 w 12786853"/>
              <a:gd name="connsiteY1" fmla="*/ 4083797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54278"/>
              <a:gd name="connsiteY0" fmla="*/ 4684794 h 4686412"/>
              <a:gd name="connsiteX1" fmla="*/ 1150692 w 12754278"/>
              <a:gd name="connsiteY1" fmla="*/ 4083797 h 4686412"/>
              <a:gd name="connsiteX2" fmla="*/ 1911140 w 12754278"/>
              <a:gd name="connsiteY2" fmla="*/ 3181445 h 4686412"/>
              <a:gd name="connsiteX3" fmla="*/ 2741966 w 12754278"/>
              <a:gd name="connsiteY3" fmla="*/ 1640239 h 4686412"/>
              <a:gd name="connsiteX4" fmla="*/ 3305477 w 12754278"/>
              <a:gd name="connsiteY4" fmla="*/ 524892 h 4686412"/>
              <a:gd name="connsiteX5" fmla="*/ 3742018 w 12754278"/>
              <a:gd name="connsiteY5" fmla="*/ 102808 h 4686412"/>
              <a:gd name="connsiteX6" fmla="*/ 4326188 w 12754278"/>
              <a:gd name="connsiteY6" fmla="*/ 9782 h 4686412"/>
              <a:gd name="connsiteX7" fmla="*/ 4974650 w 12754278"/>
              <a:gd name="connsiteY7" fmla="*/ 275720 h 4686412"/>
              <a:gd name="connsiteX8" fmla="*/ 5563648 w 12754278"/>
              <a:gd name="connsiteY8" fmla="*/ 967256 h 4686412"/>
              <a:gd name="connsiteX9" fmla="*/ 6309671 w 12754278"/>
              <a:gd name="connsiteY9" fmla="*/ 2002892 h 4686412"/>
              <a:gd name="connsiteX10" fmla="*/ 7112930 w 12754278"/>
              <a:gd name="connsiteY10" fmla="*/ 3003470 h 4686412"/>
              <a:gd name="connsiteX11" fmla="*/ 7983788 w 12754278"/>
              <a:gd name="connsiteY11" fmla="*/ 3755403 h 4686412"/>
              <a:gd name="connsiteX12" fmla="*/ 9429130 w 12754278"/>
              <a:gd name="connsiteY12" fmla="*/ 4315842 h 4686412"/>
              <a:gd name="connsiteX13" fmla="*/ 11257930 w 12754278"/>
              <a:gd name="connsiteY13" fmla="*/ 4610810 h 4686412"/>
              <a:gd name="connsiteX14" fmla="*/ 12754278 w 12754278"/>
              <a:gd name="connsiteY14" fmla="*/ 4667959 h 4686412"/>
              <a:gd name="connsiteX0" fmla="*/ 0 w 12754278"/>
              <a:gd name="connsiteY0" fmla="*/ 4684794 h 4684795"/>
              <a:gd name="connsiteX1" fmla="*/ 1150692 w 12754278"/>
              <a:gd name="connsiteY1" fmla="*/ 4083797 h 4684795"/>
              <a:gd name="connsiteX2" fmla="*/ 1911140 w 12754278"/>
              <a:gd name="connsiteY2" fmla="*/ 3181445 h 4684795"/>
              <a:gd name="connsiteX3" fmla="*/ 2741966 w 12754278"/>
              <a:gd name="connsiteY3" fmla="*/ 1640239 h 4684795"/>
              <a:gd name="connsiteX4" fmla="*/ 3305477 w 12754278"/>
              <a:gd name="connsiteY4" fmla="*/ 524892 h 4684795"/>
              <a:gd name="connsiteX5" fmla="*/ 3742018 w 12754278"/>
              <a:gd name="connsiteY5" fmla="*/ 102808 h 4684795"/>
              <a:gd name="connsiteX6" fmla="*/ 4326188 w 12754278"/>
              <a:gd name="connsiteY6" fmla="*/ 9782 h 4684795"/>
              <a:gd name="connsiteX7" fmla="*/ 4974650 w 12754278"/>
              <a:gd name="connsiteY7" fmla="*/ 275720 h 4684795"/>
              <a:gd name="connsiteX8" fmla="*/ 5563648 w 12754278"/>
              <a:gd name="connsiteY8" fmla="*/ 967256 h 4684795"/>
              <a:gd name="connsiteX9" fmla="*/ 6309671 w 12754278"/>
              <a:gd name="connsiteY9" fmla="*/ 2002892 h 4684795"/>
              <a:gd name="connsiteX10" fmla="*/ 7112930 w 12754278"/>
              <a:gd name="connsiteY10" fmla="*/ 3003470 h 4684795"/>
              <a:gd name="connsiteX11" fmla="*/ 7983788 w 12754278"/>
              <a:gd name="connsiteY11" fmla="*/ 3755403 h 4684795"/>
              <a:gd name="connsiteX12" fmla="*/ 9429130 w 12754278"/>
              <a:gd name="connsiteY12" fmla="*/ 4315842 h 4684795"/>
              <a:gd name="connsiteX13" fmla="*/ 11257930 w 12754278"/>
              <a:gd name="connsiteY13" fmla="*/ 4610810 h 4684795"/>
              <a:gd name="connsiteX14" fmla="*/ 12754278 w 12754278"/>
              <a:gd name="connsiteY14" fmla="*/ 4667959 h 4684795"/>
              <a:gd name="connsiteX0" fmla="*/ 0 w 12827573"/>
              <a:gd name="connsiteY0" fmla="*/ 4684794 h 4834896"/>
              <a:gd name="connsiteX1" fmla="*/ 1150692 w 12827573"/>
              <a:gd name="connsiteY1" fmla="*/ 4083797 h 4834896"/>
              <a:gd name="connsiteX2" fmla="*/ 1911140 w 12827573"/>
              <a:gd name="connsiteY2" fmla="*/ 3181445 h 4834896"/>
              <a:gd name="connsiteX3" fmla="*/ 2741966 w 12827573"/>
              <a:gd name="connsiteY3" fmla="*/ 1640239 h 4834896"/>
              <a:gd name="connsiteX4" fmla="*/ 3305477 w 12827573"/>
              <a:gd name="connsiteY4" fmla="*/ 524892 h 4834896"/>
              <a:gd name="connsiteX5" fmla="*/ 3742018 w 12827573"/>
              <a:gd name="connsiteY5" fmla="*/ 102808 h 4834896"/>
              <a:gd name="connsiteX6" fmla="*/ 4326188 w 12827573"/>
              <a:gd name="connsiteY6" fmla="*/ 9782 h 4834896"/>
              <a:gd name="connsiteX7" fmla="*/ 4974650 w 12827573"/>
              <a:gd name="connsiteY7" fmla="*/ 275720 h 4834896"/>
              <a:gd name="connsiteX8" fmla="*/ 5563648 w 12827573"/>
              <a:gd name="connsiteY8" fmla="*/ 967256 h 4834896"/>
              <a:gd name="connsiteX9" fmla="*/ 6309671 w 12827573"/>
              <a:gd name="connsiteY9" fmla="*/ 2002892 h 4834896"/>
              <a:gd name="connsiteX10" fmla="*/ 7112930 w 12827573"/>
              <a:gd name="connsiteY10" fmla="*/ 3003470 h 4834896"/>
              <a:gd name="connsiteX11" fmla="*/ 7983788 w 12827573"/>
              <a:gd name="connsiteY11" fmla="*/ 3755403 h 4834896"/>
              <a:gd name="connsiteX12" fmla="*/ 9429130 w 12827573"/>
              <a:gd name="connsiteY12" fmla="*/ 4315842 h 4834896"/>
              <a:gd name="connsiteX13" fmla="*/ 11257930 w 12827573"/>
              <a:gd name="connsiteY13" fmla="*/ 4610810 h 4834896"/>
              <a:gd name="connsiteX14" fmla="*/ 12827573 w 12827573"/>
              <a:gd name="connsiteY14" fmla="*/ 4832360 h 4834896"/>
              <a:gd name="connsiteX0" fmla="*/ 0 w 12827573"/>
              <a:gd name="connsiteY0" fmla="*/ 4684794 h 4836489"/>
              <a:gd name="connsiteX1" fmla="*/ 1150692 w 12827573"/>
              <a:gd name="connsiteY1" fmla="*/ 4083797 h 4836489"/>
              <a:gd name="connsiteX2" fmla="*/ 1911140 w 12827573"/>
              <a:gd name="connsiteY2" fmla="*/ 3181445 h 4836489"/>
              <a:gd name="connsiteX3" fmla="*/ 2741966 w 12827573"/>
              <a:gd name="connsiteY3" fmla="*/ 1640239 h 4836489"/>
              <a:gd name="connsiteX4" fmla="*/ 3305477 w 12827573"/>
              <a:gd name="connsiteY4" fmla="*/ 524892 h 4836489"/>
              <a:gd name="connsiteX5" fmla="*/ 3742018 w 12827573"/>
              <a:gd name="connsiteY5" fmla="*/ 102808 h 4836489"/>
              <a:gd name="connsiteX6" fmla="*/ 4326188 w 12827573"/>
              <a:gd name="connsiteY6" fmla="*/ 9782 h 4836489"/>
              <a:gd name="connsiteX7" fmla="*/ 4974650 w 12827573"/>
              <a:gd name="connsiteY7" fmla="*/ 275720 h 4836489"/>
              <a:gd name="connsiteX8" fmla="*/ 5563648 w 12827573"/>
              <a:gd name="connsiteY8" fmla="*/ 967256 h 4836489"/>
              <a:gd name="connsiteX9" fmla="*/ 6309671 w 12827573"/>
              <a:gd name="connsiteY9" fmla="*/ 2002892 h 4836489"/>
              <a:gd name="connsiteX10" fmla="*/ 7112930 w 12827573"/>
              <a:gd name="connsiteY10" fmla="*/ 3003470 h 4836489"/>
              <a:gd name="connsiteX11" fmla="*/ 7983788 w 12827573"/>
              <a:gd name="connsiteY11" fmla="*/ 3755403 h 4836489"/>
              <a:gd name="connsiteX12" fmla="*/ 9429130 w 12827573"/>
              <a:gd name="connsiteY12" fmla="*/ 4315842 h 4836489"/>
              <a:gd name="connsiteX13" fmla="*/ 11257929 w 12827573"/>
              <a:gd name="connsiteY13" fmla="*/ 4681267 h 4836489"/>
              <a:gd name="connsiteX14" fmla="*/ 12827573 w 12827573"/>
              <a:gd name="connsiteY14" fmla="*/ 4832360 h 483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27573" h="4836489">
                <a:moveTo>
                  <a:pt x="0" y="4684794"/>
                </a:moveTo>
                <a:cubicBezTo>
                  <a:pt x="491338" y="4510747"/>
                  <a:pt x="832169" y="4334355"/>
                  <a:pt x="1150692" y="4083797"/>
                </a:cubicBezTo>
                <a:cubicBezTo>
                  <a:pt x="1469215" y="3833239"/>
                  <a:pt x="1645928" y="3588705"/>
                  <a:pt x="1911140" y="3181445"/>
                </a:cubicBezTo>
                <a:cubicBezTo>
                  <a:pt x="2176352" y="2774185"/>
                  <a:pt x="2509577" y="2082998"/>
                  <a:pt x="2741966" y="1640239"/>
                </a:cubicBezTo>
                <a:cubicBezTo>
                  <a:pt x="2974356" y="1197480"/>
                  <a:pt x="3138802" y="781130"/>
                  <a:pt x="3305477" y="524892"/>
                </a:cubicBezTo>
                <a:cubicBezTo>
                  <a:pt x="3472152" y="268654"/>
                  <a:pt x="3571900" y="188660"/>
                  <a:pt x="3742018" y="102808"/>
                </a:cubicBezTo>
                <a:cubicBezTo>
                  <a:pt x="3912136" y="16956"/>
                  <a:pt x="4120749" y="-19037"/>
                  <a:pt x="4326188" y="9782"/>
                </a:cubicBezTo>
                <a:cubicBezTo>
                  <a:pt x="4531627" y="38601"/>
                  <a:pt x="4768407" y="116141"/>
                  <a:pt x="4974650" y="275720"/>
                </a:cubicBezTo>
                <a:cubicBezTo>
                  <a:pt x="5180893" y="435299"/>
                  <a:pt x="5341145" y="679394"/>
                  <a:pt x="5563648" y="967256"/>
                </a:cubicBezTo>
                <a:cubicBezTo>
                  <a:pt x="5786151" y="1255118"/>
                  <a:pt x="6051457" y="1663523"/>
                  <a:pt x="6309671" y="2002892"/>
                </a:cubicBezTo>
                <a:cubicBezTo>
                  <a:pt x="6567885" y="2342261"/>
                  <a:pt x="6833911" y="2711385"/>
                  <a:pt x="7112930" y="3003470"/>
                </a:cubicBezTo>
                <a:cubicBezTo>
                  <a:pt x="7391949" y="3295555"/>
                  <a:pt x="7597755" y="3536674"/>
                  <a:pt x="7983788" y="3755403"/>
                </a:cubicBezTo>
                <a:cubicBezTo>
                  <a:pt x="8369821" y="3974132"/>
                  <a:pt x="8883440" y="4161531"/>
                  <a:pt x="9429130" y="4315842"/>
                </a:cubicBezTo>
                <a:cubicBezTo>
                  <a:pt x="9974820" y="4470153"/>
                  <a:pt x="10691522" y="4595181"/>
                  <a:pt x="11257929" y="4681267"/>
                </a:cubicBezTo>
                <a:cubicBezTo>
                  <a:pt x="11824336" y="4767353"/>
                  <a:pt x="12574392" y="4856940"/>
                  <a:pt x="12827573" y="4832360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CDEFF33-F8EC-492B-A36F-229C62DE45AC}"/>
              </a:ext>
            </a:extLst>
          </p:cNvPr>
          <p:cNvSpPr/>
          <p:nvPr/>
        </p:nvSpPr>
        <p:spPr>
          <a:xfrm>
            <a:off x="22040318" y="7067330"/>
            <a:ext cx="273868" cy="27386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7AD9425-48D7-4870-AD46-F81E61CAE61B}"/>
              </a:ext>
            </a:extLst>
          </p:cNvPr>
          <p:cNvSpPr txBox="1"/>
          <p:nvPr/>
        </p:nvSpPr>
        <p:spPr>
          <a:xfrm>
            <a:off x="22157366" y="6290977"/>
            <a:ext cx="158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顶芽</a:t>
            </a:r>
            <a:endParaRPr lang="en-US" altLang="zh-CN" sz="4000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6415D9A-1090-4735-99AC-BD4AA5319D3B}"/>
              </a:ext>
            </a:extLst>
          </p:cNvPr>
          <p:cNvGrpSpPr/>
          <p:nvPr/>
        </p:nvGrpSpPr>
        <p:grpSpPr>
          <a:xfrm>
            <a:off x="23234931" y="8440649"/>
            <a:ext cx="2140193" cy="707886"/>
            <a:chOff x="23441530" y="8830347"/>
            <a:chExt cx="2140193" cy="707886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1F0FBEF-026A-4A82-983A-A8A4554F477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7770F3D-7EAC-436C-A4DF-027DE12A3BE5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3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B4A10B4-2458-40B6-8436-E18639396061}"/>
              </a:ext>
            </a:extLst>
          </p:cNvPr>
          <p:cNvGrpSpPr/>
          <p:nvPr/>
        </p:nvGrpSpPr>
        <p:grpSpPr>
          <a:xfrm>
            <a:off x="23996404" y="10316956"/>
            <a:ext cx="2140193" cy="707886"/>
            <a:chOff x="23441530" y="8830347"/>
            <a:chExt cx="2140193" cy="707886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5D20D8B-CE3E-42CD-A5AD-D7A6E501EC9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0CD13C3-993F-42D4-B7DC-FEF4B7E75BC1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2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FC34CEB-5E8E-405C-831E-7DAA32654386}"/>
              </a:ext>
            </a:extLst>
          </p:cNvPr>
          <p:cNvGrpSpPr/>
          <p:nvPr/>
        </p:nvGrpSpPr>
        <p:grpSpPr>
          <a:xfrm>
            <a:off x="25066500" y="12210519"/>
            <a:ext cx="2140193" cy="707886"/>
            <a:chOff x="23441530" y="8830347"/>
            <a:chExt cx="2140193" cy="707886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EDF1C1C-701B-4CF0-8A3E-C37BB3EB1F0A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F9ED518-F5A9-4488-8698-528B751F67A0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1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11BF62AC-E65C-427F-9DBD-35453A3FB6FD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顶端优势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093577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DE4BF3D-CD45-4E50-8CED-74BA9520B339}"/>
              </a:ext>
            </a:extLst>
          </p:cNvPr>
          <p:cNvGrpSpPr/>
          <p:nvPr/>
        </p:nvGrpSpPr>
        <p:grpSpPr>
          <a:xfrm>
            <a:off x="3635958" y="2751107"/>
            <a:ext cx="20918908" cy="10698224"/>
            <a:chOff x="3268187" y="2703189"/>
            <a:chExt cx="20918908" cy="1069822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19B177E-7FFE-468D-8B77-39A3456908A0}"/>
                </a:ext>
              </a:extLst>
            </p:cNvPr>
            <p:cNvGrpSpPr/>
            <p:nvPr/>
          </p:nvGrpSpPr>
          <p:grpSpPr>
            <a:xfrm>
              <a:off x="3268187" y="2703189"/>
              <a:ext cx="10022308" cy="10698224"/>
              <a:chOff x="1434855" y="1446385"/>
              <a:chExt cx="12395446" cy="1323140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06337D0C-3B31-47FF-9986-5E49C08B5B45}"/>
                  </a:ext>
                </a:extLst>
              </p:cNvPr>
              <p:cNvGrpSpPr/>
              <p:nvPr/>
            </p:nvGrpSpPr>
            <p:grpSpPr>
              <a:xfrm>
                <a:off x="2992041" y="3051969"/>
                <a:ext cx="9332116" cy="11625823"/>
                <a:chOff x="1391841" y="3505199"/>
                <a:chExt cx="9332116" cy="11625823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333A2A2A-B9E0-49E3-B9D4-4F4F9419724A}"/>
                    </a:ext>
                  </a:extLst>
                </p:cNvPr>
                <p:cNvSpPr/>
                <p:nvPr/>
              </p:nvSpPr>
              <p:spPr>
                <a:xfrm>
                  <a:off x="5905500" y="4023518"/>
                  <a:ext cx="310752" cy="11107504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DB1536F-C4E7-4A9A-843A-C4CC31CA821B}"/>
                    </a:ext>
                  </a:extLst>
                </p:cNvPr>
                <p:cNvSpPr/>
                <p:nvPr/>
              </p:nvSpPr>
              <p:spPr>
                <a:xfrm>
                  <a:off x="5798740" y="3505199"/>
                  <a:ext cx="518320" cy="518320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7D7C64CC-04E8-42A0-9297-A5512AAE4A7E}"/>
                    </a:ext>
                  </a:extLst>
                </p:cNvPr>
                <p:cNvGrpSpPr/>
                <p:nvPr/>
              </p:nvGrpSpPr>
              <p:grpSpPr>
                <a:xfrm rot="5400000">
                  <a:off x="6817275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ECDACF2F-3A0A-42BC-8B96-0A4178D08F38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35AAD60E-C68D-4171-80D7-5B145B1FCD2D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61C6384-63FE-44EC-9E01-A08E61FBB3AA}"/>
                    </a:ext>
                  </a:extLst>
                </p:cNvPr>
                <p:cNvGrpSpPr/>
                <p:nvPr/>
              </p:nvGrpSpPr>
              <p:grpSpPr>
                <a:xfrm rot="5400000">
                  <a:off x="7455449" y="6209563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4AF01B9F-2EBB-43D9-AEE7-A48A6D72127C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9F2088B5-5959-4589-8D75-83916123D1E3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0188ECE4-7F65-4531-9513-34B133D069DD}"/>
                    </a:ext>
                  </a:extLst>
                </p:cNvPr>
                <p:cNvGrpSpPr/>
                <p:nvPr/>
              </p:nvGrpSpPr>
              <p:grpSpPr>
                <a:xfrm rot="5400000">
                  <a:off x="8209357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462EFBD7-9AA7-4A5E-84F0-9CEDDFF7D90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BD0E0169-D90C-4AA8-9574-7FBD8285C8C7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FB812467-CD36-4823-B8CA-97DB0220FBE9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4769247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8EA38072-3B06-4FA4-8B1C-84A450FF1B8F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954B13D-E116-4F5A-8BC1-AAA3BEFA8A39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8B792D30-1D1D-434E-9664-618532031A09}"/>
                    </a:ext>
                  </a:extLst>
                </p:cNvPr>
                <p:cNvGrpSpPr/>
                <p:nvPr/>
              </p:nvGrpSpPr>
              <p:grpSpPr>
                <a:xfrm rot="16200000">
                  <a:off x="4143773" y="6209562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F83A4808-2773-4963-B76C-840B571FC30D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7792631C-20A6-40BC-9394-83942455ABD9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B41A349D-8890-46D8-B292-0ECF1A2BA5F0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3388122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02C6C609-278B-40C6-BFD4-4E2D61C7ACC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AAD6FEB4-E278-4D95-815A-07EC61A2CAEA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6D6D712C-25AE-49C9-903D-59DB166F16D4}"/>
                  </a:ext>
                </a:extLst>
              </p:cNvPr>
              <p:cNvSpPr/>
              <p:nvPr/>
            </p:nvSpPr>
            <p:spPr>
              <a:xfrm>
                <a:off x="1434855" y="1446385"/>
                <a:ext cx="12395446" cy="11107504"/>
              </a:xfrm>
              <a:prstGeom prst="triangl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7B659DC-8244-412E-A241-9103E670B17B}"/>
                </a:ext>
              </a:extLst>
            </p:cNvPr>
            <p:cNvGrpSpPr/>
            <p:nvPr/>
          </p:nvGrpSpPr>
          <p:grpSpPr>
            <a:xfrm>
              <a:off x="15174509" y="2987163"/>
              <a:ext cx="9012586" cy="10414250"/>
              <a:chOff x="16242437" y="3022742"/>
              <a:chExt cx="9012586" cy="1041425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050107E-6B24-4ECB-B29A-B954706667B4}"/>
                  </a:ext>
                </a:extLst>
              </p:cNvPr>
              <p:cNvSpPr/>
              <p:nvPr/>
            </p:nvSpPr>
            <p:spPr>
              <a:xfrm>
                <a:off x="20625507" y="4456045"/>
                <a:ext cx="251258" cy="8980947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F8C067B-20F6-4F70-84B0-7420ED328AE4}"/>
                  </a:ext>
                </a:extLst>
              </p:cNvPr>
              <p:cNvSpPr/>
              <p:nvPr/>
            </p:nvSpPr>
            <p:spPr>
              <a:xfrm>
                <a:off x="20539187" y="4036959"/>
                <a:ext cx="419086" cy="419086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2F71630-3624-4801-B60D-78155C0E00E9}"/>
                  </a:ext>
                </a:extLst>
              </p:cNvPr>
              <p:cNvGrpSpPr/>
              <p:nvPr/>
            </p:nvGrpSpPr>
            <p:grpSpPr>
              <a:xfrm>
                <a:off x="16975999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68E8E966-4243-40F5-B53D-6BBCC5507D05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DD980F9B-77F9-412D-B631-074EAADBC24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A68F0423-A055-485B-B91F-DE3CE31C2D9B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E873A7F4-CFE2-4284-89F2-468E592EBA29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DD4E8FFA-4594-4DD1-B744-632AA3A55E5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FC1E49A0-1869-49AC-8F10-40E2FCB5E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D54AE0C2-E754-4B0C-9A61-B406850EF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61C793BF-6979-4F3C-AE9D-1CF90B0DEC16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E0BABFED-CF64-4480-949C-3B54DEF5E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9A1DAD98-911A-4D77-B0D8-AF6D5EFFC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27D820DB-62C7-4F16-89F9-453778EBE159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1CD3764E-ED2B-47D1-95F1-665528146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F6E49DF-F668-4378-BAA1-CC127C818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C5402281-6655-44C7-AC19-B4089CAA9DD1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82B915C8-2313-4EDD-84E8-852AF5B2933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E1797FC3-276E-4648-8ED6-4A755F805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F4F4B2FA-9CC5-4319-8F7D-7E50B3463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" name="组合 78">
                    <a:extLst>
                      <a:ext uri="{FF2B5EF4-FFF2-40B4-BE49-F238E27FC236}">
                        <a16:creationId xmlns:a16="http://schemas.microsoft.com/office/drawing/2014/main" id="{4ABF655E-BD32-469B-9CB0-CF474A3BD1E4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57233742-4874-4AF9-B96F-53B0A6B75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ACCC012E-AA49-4FCB-A13C-EB5747531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7566957C-A976-4909-8447-19B9F390BA1D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23275C91-CEF2-4D1E-9E99-2BC92124D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FC212487-B3C2-4A3A-B3AA-B8F23911F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A12BBDFC-5D2E-4107-8B3F-9E88FB8D03BF}"/>
                  </a:ext>
                </a:extLst>
              </p:cNvPr>
              <p:cNvGrpSpPr/>
              <p:nvPr/>
            </p:nvGrpSpPr>
            <p:grpSpPr>
              <a:xfrm rot="10800000">
                <a:off x="20879064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F8D05CE4-B42A-4295-811C-E3DA0DFC5D6F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8D4503C3-92B6-490E-83E1-3328ABFBA8D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0AD0CDB7-0844-4181-9424-D1E491C150A1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24FE157E-087C-41F8-BECD-5ED609DDD485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AED60463-8F78-4D2A-B685-F9340DCEBE4E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E61D3A7E-07C9-4D15-ADCC-98121EBE7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20F3EC02-141B-4505-8BC7-A3D5514DF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A1B3F0CB-0440-48E8-9310-5A029BA48EDD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6EB83CE9-9CB8-4797-BEE8-FFE6BCF8E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>
                      <a:extLst>
                        <a:ext uri="{FF2B5EF4-FFF2-40B4-BE49-F238E27FC236}">
                          <a16:creationId xmlns:a16="http://schemas.microsoft.com/office/drawing/2014/main" id="{9354969F-65FA-4DC3-BFBD-D3184946C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54028968-1D1E-4369-BFCD-381A2B4BCC8C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97925B9A-721E-4953-B984-B7DAF5CFE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AB08D7CE-D99C-4C70-9813-CC06D0D07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0139A6D7-C40E-478E-B955-6B3E452177BD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92" name="组合 91">
                    <a:extLst>
                      <a:ext uri="{FF2B5EF4-FFF2-40B4-BE49-F238E27FC236}">
                        <a16:creationId xmlns:a16="http://schemas.microsoft.com/office/drawing/2014/main" id="{F59DD16B-0286-4FAE-9CCF-B235B3BBB177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9" name="矩形 98">
                      <a:extLst>
                        <a:ext uri="{FF2B5EF4-FFF2-40B4-BE49-F238E27FC236}">
                          <a16:creationId xmlns:a16="http://schemas.microsoft.com/office/drawing/2014/main" id="{00327513-DDB9-4FA9-B92D-6EE0A607C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7F9D0F4-D939-470B-813D-71A87160A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" name="组合 92">
                    <a:extLst>
                      <a:ext uri="{FF2B5EF4-FFF2-40B4-BE49-F238E27FC236}">
                        <a16:creationId xmlns:a16="http://schemas.microsoft.com/office/drawing/2014/main" id="{17057A50-32B1-402F-BA62-C01F3A52CB25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579E785-408C-43D9-9ABD-B77776196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5BDF6744-DDDD-4A5C-9DC3-2641EC41A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7D01F988-E318-40AA-8029-85C3CB943BF1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6E31D3E7-9F2D-4BB9-83E5-5BB789732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4949C800-DE6F-4777-9572-52EA41C2B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30BEBEC-0DDE-4519-8BD3-2E6436164381}"/>
                  </a:ext>
                </a:extLst>
              </p:cNvPr>
              <p:cNvSpPr/>
              <p:nvPr/>
            </p:nvSpPr>
            <p:spPr>
              <a:xfrm>
                <a:off x="16242437" y="3022742"/>
                <a:ext cx="9012586" cy="901258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24DB7C16-AA18-4027-B5DB-3E0FC3BDD74E}"/>
              </a:ext>
            </a:extLst>
          </p:cNvPr>
          <p:cNvSpPr txBox="1"/>
          <p:nvPr/>
        </p:nvSpPr>
        <p:spPr>
          <a:xfrm>
            <a:off x="9471779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宝塔形</a:t>
            </a:r>
            <a:endParaRPr lang="en-US" altLang="zh-CN" sz="6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165E1D1-5BA5-44BA-A81F-5AEE73A09E1E}"/>
              </a:ext>
            </a:extLst>
          </p:cNvPr>
          <p:cNvSpPr txBox="1"/>
          <p:nvPr/>
        </p:nvSpPr>
        <p:spPr>
          <a:xfrm>
            <a:off x="20860320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圆形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266052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8B98CA6-7BB4-45C5-926B-1F0B3CAF33FD}"/>
              </a:ext>
            </a:extLst>
          </p:cNvPr>
          <p:cNvGrpSpPr/>
          <p:nvPr/>
        </p:nvGrpSpPr>
        <p:grpSpPr>
          <a:xfrm>
            <a:off x="9734975" y="1062966"/>
            <a:ext cx="15867062" cy="14074506"/>
            <a:chOff x="4324775" y="565604"/>
            <a:chExt cx="15867062" cy="1407450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2F5A7A-5EE1-4149-98C6-F5F204643697}"/>
                </a:ext>
              </a:extLst>
            </p:cNvPr>
            <p:cNvGrpSpPr/>
            <p:nvPr/>
          </p:nvGrpSpPr>
          <p:grpSpPr>
            <a:xfrm>
              <a:off x="4324775" y="565604"/>
              <a:ext cx="6014980" cy="12748060"/>
              <a:chOff x="3911859" y="1850636"/>
              <a:chExt cx="6629795" cy="14051091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349003C-CF84-4631-A120-3A0A318B6A62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6FBCD292-E2BF-400C-B248-F2CBA2B5ABC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8481821-93A5-4999-B74E-8074C96B53BC}"/>
                    </a:ext>
                  </a:extLst>
                </p:cNvPr>
                <p:cNvCxnSpPr>
                  <a:cxnSpLocks/>
                  <a:stCxn id="25" idx="5"/>
                  <a:endCxn id="2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五边形 26">
                  <a:extLst>
                    <a:ext uri="{FF2B5EF4-FFF2-40B4-BE49-F238E27FC236}">
                      <a16:creationId xmlns:a16="http://schemas.microsoft.com/office/drawing/2014/main" id="{80615455-B5CB-432E-98F1-93291DD113F0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B5C2EFB9-52A5-4728-A48E-E418CEC59819}"/>
                    </a:ext>
                  </a:extLst>
                </p:cNvPr>
                <p:cNvCxnSpPr>
                  <a:cxnSpLocks/>
                  <a:stCxn id="27" idx="5"/>
                  <a:endCxn id="2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5372A3-8045-46FF-AD88-51BD3FEB16EF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11D61E36-DEF8-4646-B84F-3C98A5BCDA56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7DC96323-1250-4814-B859-3C73A26B0B79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0038BD4C-731E-4BB7-9F88-6C548F5C3FE5}"/>
                    </a:ext>
                  </a:extLst>
                </p:cNvPr>
                <p:cNvCxnSpPr>
                  <a:cxnSpLocks/>
                  <a:stCxn id="20" idx="5"/>
                  <a:endCxn id="22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五边形 21">
                  <a:extLst>
                    <a:ext uri="{FF2B5EF4-FFF2-40B4-BE49-F238E27FC236}">
                      <a16:creationId xmlns:a16="http://schemas.microsoft.com/office/drawing/2014/main" id="{BE1E7A1E-9ABA-4714-9DCF-7896ADB285B1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25A07ED7-6E50-41F4-BF47-5BCD2B370EB5}"/>
                    </a:ext>
                  </a:extLst>
                </p:cNvPr>
                <p:cNvCxnSpPr>
                  <a:cxnSpLocks/>
                  <a:stCxn id="22" idx="5"/>
                  <a:endCxn id="24" idx="1"/>
                </p:cNvCxnSpPr>
                <p:nvPr/>
              </p:nvCxnSpPr>
              <p:spPr>
                <a:xfrm>
                  <a:off x="13408203" y="7331145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9C99CDD-2BAE-4C71-9A7B-5A88FE76F395}"/>
                    </a:ext>
                  </a:extLst>
                </p:cNvPr>
                <p:cNvSpPr/>
                <p:nvPr/>
              </p:nvSpPr>
              <p:spPr>
                <a:xfrm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4834331-A3C1-4D76-8981-05594455DC9E}"/>
                  </a:ext>
                </a:extLst>
              </p:cNvPr>
              <p:cNvCxnSpPr>
                <a:cxnSpLocks/>
                <a:stCxn id="25" idx="7"/>
                <a:endCxn id="22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1659F79-7B7A-40E0-92AF-475BB856566E}"/>
                  </a:ext>
                </a:extLst>
              </p:cNvPr>
              <p:cNvGrpSpPr/>
              <p:nvPr/>
            </p:nvGrpSpPr>
            <p:grpSpPr>
              <a:xfrm>
                <a:off x="3911859" y="9145408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92DC3E5D-155C-452F-8F75-6430BF28DE6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921BC45B-ACC6-4F45-A83B-17F69A2892C2}"/>
                    </a:ext>
                  </a:extLst>
                </p:cNvPr>
                <p:cNvCxnSpPr>
                  <a:cxnSpLocks/>
                  <a:stCxn id="15" idx="5"/>
                  <a:endCxn id="1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五边形 16">
                  <a:extLst>
                    <a:ext uri="{FF2B5EF4-FFF2-40B4-BE49-F238E27FC236}">
                      <a16:creationId xmlns:a16="http://schemas.microsoft.com/office/drawing/2014/main" id="{9EA9BE1F-4420-40EE-83B8-86178EA96D6D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EA430841-48DF-4679-A8BA-27E9490D05CF}"/>
                    </a:ext>
                  </a:extLst>
                </p:cNvPr>
                <p:cNvCxnSpPr>
                  <a:cxnSpLocks/>
                  <a:stCxn id="17" idx="5"/>
                  <a:endCxn id="1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F0E0D32-63A9-4BE4-B14F-EDFC298EB333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40434382-9A05-43B1-A65D-1D09DD025D4D}"/>
                  </a:ext>
                </a:extLst>
              </p:cNvPr>
              <p:cNvCxnSpPr>
                <a:cxnSpLocks/>
                <a:stCxn id="15" idx="7"/>
                <a:endCxn id="27" idx="2"/>
              </p:cNvCxnSpPr>
              <p:nvPr/>
            </p:nvCxnSpPr>
            <p:spPr>
              <a:xfrm flipV="1">
                <a:off x="4842588" y="8531402"/>
                <a:ext cx="1353368" cy="773694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7587E9-6949-463C-8E3B-0EC5F843F6AD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F2C139F-5167-4738-BE9E-9C0AA2A68933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5ADF9EDD-FA74-4715-B5F7-A024684B5FB2}"/>
                    </a:ext>
                  </a:extLst>
                </p:cNvPr>
                <p:cNvCxnSpPr>
                  <a:cxnSpLocks/>
                  <a:stCxn id="10" idx="5"/>
                  <a:endCxn id="12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五边形 11">
                  <a:extLst>
                    <a:ext uri="{FF2B5EF4-FFF2-40B4-BE49-F238E27FC236}">
                      <a16:creationId xmlns:a16="http://schemas.microsoft.com/office/drawing/2014/main" id="{EEFC4FB6-EBB1-4368-8BF3-FEEF6B5E460B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7DF7E5F9-6A32-4BBA-AE60-E64D88E2BF51}"/>
                    </a:ext>
                  </a:extLst>
                </p:cNvPr>
                <p:cNvCxnSpPr>
                  <a:cxnSpLocks/>
                  <a:stCxn id="12" idx="5"/>
                  <a:endCxn id="14" idx="1"/>
                </p:cNvCxnSpPr>
                <p:nvPr/>
              </p:nvCxnSpPr>
              <p:spPr>
                <a:xfrm>
                  <a:off x="13408203" y="7266121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2A4DBCE-EF88-45ED-ADED-48A1C659E53E}"/>
                    </a:ext>
                  </a:extLst>
                </p:cNvPr>
                <p:cNvSpPr/>
                <p:nvPr/>
              </p:nvSpPr>
              <p:spPr>
                <a:xfrm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612209D-F6DE-40C3-B7C4-8566BEADF82A}"/>
                  </a:ext>
                </a:extLst>
              </p:cNvPr>
              <p:cNvCxnSpPr>
                <a:cxnSpLocks/>
                <a:stCxn id="10" idx="7"/>
                <a:endCxn id="17" idx="2"/>
              </p:cNvCxnSpPr>
              <p:nvPr/>
            </p:nvCxnSpPr>
            <p:spPr>
              <a:xfrm flipV="1">
                <a:off x="4842588" y="12215376"/>
                <a:ext cx="1353368" cy="77606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18347DD-0122-46E2-8FA5-6334115190E3}"/>
                </a:ext>
              </a:extLst>
            </p:cNvPr>
            <p:cNvGrpSpPr/>
            <p:nvPr/>
          </p:nvGrpSpPr>
          <p:grpSpPr>
            <a:xfrm rot="10800000">
              <a:off x="14176857" y="1892050"/>
              <a:ext cx="6014980" cy="12748060"/>
              <a:chOff x="3911859" y="1850636"/>
              <a:chExt cx="6629795" cy="14051091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81263C19-6F02-456C-B00C-46C51E007236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132963"/>
                <a:chOff x="10054758" y="5030247"/>
                <a:chExt cx="6629795" cy="3132963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4D7E1122-C093-4719-B85F-C3EBA2BDB145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EC041C81-EC61-4894-9791-770147D586D5}"/>
                    </a:ext>
                  </a:extLst>
                </p:cNvPr>
                <p:cNvCxnSpPr>
                  <a:cxnSpLocks/>
                  <a:endCxn id="112" idx="1"/>
                </p:cNvCxnSpPr>
                <p:nvPr/>
              </p:nvCxnSpPr>
              <p:spPr>
                <a:xfrm>
                  <a:off x="10985487" y="602396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五边形 111">
                  <a:extLst>
                    <a:ext uri="{FF2B5EF4-FFF2-40B4-BE49-F238E27FC236}">
                      <a16:creationId xmlns:a16="http://schemas.microsoft.com/office/drawing/2014/main" id="{C77E4E7F-EEDC-4CB2-88C6-43B06979A5F7}"/>
                    </a:ext>
                  </a:extLst>
                </p:cNvPr>
                <p:cNvSpPr/>
                <p:nvPr/>
              </p:nvSpPr>
              <p:spPr>
                <a:xfrm>
                  <a:off x="12086415" y="6866219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CC2A03BE-38E2-4413-B4BB-E734159F758E}"/>
                    </a:ext>
                  </a:extLst>
                </p:cNvPr>
                <p:cNvCxnSpPr>
                  <a:cxnSpLocks/>
                  <a:stCxn id="112" idx="5"/>
                  <a:endCxn id="114" idx="3"/>
                </p:cNvCxnSpPr>
                <p:nvPr/>
              </p:nvCxnSpPr>
              <p:spPr>
                <a:xfrm rot="10800000" flipH="1">
                  <a:off x="13408203" y="7361624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146DE0B-9976-41A9-B13B-21A539BAAE75}"/>
                    </a:ext>
                  </a:extLst>
                </p:cNvPr>
                <p:cNvSpPr/>
                <p:nvPr/>
              </p:nvSpPr>
              <p:spPr>
                <a:xfrm rot="10800000">
                  <a:off x="15581612" y="6788287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B868A8CD-33FE-4074-A17D-3F9A0124687F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D75931E7-1A31-411A-974B-8BA1BF7ABEE8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3102575F-5981-4166-AEEB-FA54D98B836B}"/>
                    </a:ext>
                  </a:extLst>
                </p:cNvPr>
                <p:cNvCxnSpPr>
                  <a:cxnSpLocks/>
                  <a:stCxn id="105" idx="5"/>
                  <a:endCxn id="107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五边形 106">
                  <a:extLst>
                    <a:ext uri="{FF2B5EF4-FFF2-40B4-BE49-F238E27FC236}">
                      <a16:creationId xmlns:a16="http://schemas.microsoft.com/office/drawing/2014/main" id="{D20F4ABC-F6B2-4FFD-A975-55887FC544A3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F5880D6B-91C9-4EDF-8301-BF6A3166E5C7}"/>
                    </a:ext>
                  </a:extLst>
                </p:cNvPr>
                <p:cNvCxnSpPr>
                  <a:cxnSpLocks/>
                  <a:stCxn id="107" idx="5"/>
                  <a:endCxn id="109" idx="3"/>
                </p:cNvCxnSpPr>
                <p:nvPr/>
              </p:nvCxnSpPr>
              <p:spPr>
                <a:xfrm rot="10800000" flipH="1">
                  <a:off x="13408203" y="7331145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9995CE25-EE8D-4AB9-9E96-C9C79C3F14BD}"/>
                    </a:ext>
                  </a:extLst>
                </p:cNvPr>
                <p:cNvSpPr/>
                <p:nvPr/>
              </p:nvSpPr>
              <p:spPr>
                <a:xfrm rot="10800000"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75B50AD-B2A0-4D6F-8757-533E65604F87}"/>
                  </a:ext>
                </a:extLst>
              </p:cNvPr>
              <p:cNvCxnSpPr>
                <a:cxnSpLocks/>
                <a:stCxn id="110" idx="7"/>
                <a:endCxn id="107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97291BB3-CAB7-485D-A756-3AA82A7B90D0}"/>
                  </a:ext>
                </a:extLst>
              </p:cNvPr>
              <p:cNvGrpSpPr/>
              <p:nvPr/>
            </p:nvGrpSpPr>
            <p:grpSpPr>
              <a:xfrm>
                <a:off x="3911859" y="9225398"/>
                <a:ext cx="6629795" cy="3069972"/>
                <a:chOff x="10054758" y="5110237"/>
                <a:chExt cx="6629795" cy="3069972"/>
              </a:xfrm>
            </p:grpSpPr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B0956C7-114C-47E7-BD8D-2B2583FFEFEE}"/>
                    </a:ext>
                  </a:extLst>
                </p:cNvPr>
                <p:cNvSpPr/>
                <p:nvPr/>
              </p:nvSpPr>
              <p:spPr>
                <a:xfrm>
                  <a:off x="10054758" y="511023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906F1446-66B1-40F5-9B4C-D7B6F182F1BC}"/>
                    </a:ext>
                  </a:extLst>
                </p:cNvPr>
                <p:cNvCxnSpPr>
                  <a:cxnSpLocks/>
                  <a:stCxn id="100" idx="5"/>
                  <a:endCxn id="102" idx="1"/>
                </p:cNvCxnSpPr>
                <p:nvPr/>
              </p:nvCxnSpPr>
              <p:spPr>
                <a:xfrm>
                  <a:off x="10985487" y="6040965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五边形 101">
                  <a:extLst>
                    <a:ext uri="{FF2B5EF4-FFF2-40B4-BE49-F238E27FC236}">
                      <a16:creationId xmlns:a16="http://schemas.microsoft.com/office/drawing/2014/main" id="{2C95BB08-A7B0-421A-ADF1-21DF873D8C00}"/>
                    </a:ext>
                  </a:extLst>
                </p:cNvPr>
                <p:cNvSpPr/>
                <p:nvPr/>
              </p:nvSpPr>
              <p:spPr>
                <a:xfrm>
                  <a:off x="12086415" y="688321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0DF716A4-8890-453D-A662-5C540163C40A}"/>
                    </a:ext>
                  </a:extLst>
                </p:cNvPr>
                <p:cNvCxnSpPr>
                  <a:cxnSpLocks/>
                  <a:stCxn id="102" idx="5"/>
                  <a:endCxn id="104" idx="3"/>
                </p:cNvCxnSpPr>
                <p:nvPr/>
              </p:nvCxnSpPr>
              <p:spPr>
                <a:xfrm rot="10800000" flipH="1">
                  <a:off x="13408203" y="7378623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2BF6C71-7861-4AF0-A9DD-5675BC584F2B}"/>
                    </a:ext>
                  </a:extLst>
                </p:cNvPr>
                <p:cNvSpPr/>
                <p:nvPr/>
              </p:nvSpPr>
              <p:spPr>
                <a:xfrm rot="10800000">
                  <a:off x="15581612" y="680528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294F1F1-7CA3-4FC5-81C7-E7B54F3C9F8B}"/>
                  </a:ext>
                </a:extLst>
              </p:cNvPr>
              <p:cNvCxnSpPr>
                <a:cxnSpLocks/>
                <a:stCxn id="100" idx="7"/>
                <a:endCxn id="112" idx="2"/>
              </p:cNvCxnSpPr>
              <p:nvPr/>
            </p:nvCxnSpPr>
            <p:spPr>
              <a:xfrm flipH="1">
                <a:off x="4842588" y="8594393"/>
                <a:ext cx="1353368" cy="79069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630C7D3D-271D-495D-BF09-51AFCA6D0F51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FB4F691-AD0C-4750-8A4E-9BF9F11C26F9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ED0F9A6D-D41F-4896-9DE9-A77A53A0FD0A}"/>
                    </a:ext>
                  </a:extLst>
                </p:cNvPr>
                <p:cNvCxnSpPr>
                  <a:cxnSpLocks/>
                  <a:stCxn id="95" idx="5"/>
                  <a:endCxn id="97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五边形 96">
                  <a:extLst>
                    <a:ext uri="{FF2B5EF4-FFF2-40B4-BE49-F238E27FC236}">
                      <a16:creationId xmlns:a16="http://schemas.microsoft.com/office/drawing/2014/main" id="{788241C9-D925-4805-A9B9-C4E0A543D46F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6F5A034D-2AF3-48D2-A6A9-5A27FB16A7C7}"/>
                    </a:ext>
                  </a:extLst>
                </p:cNvPr>
                <p:cNvCxnSpPr>
                  <a:cxnSpLocks/>
                  <a:stCxn id="97" idx="5"/>
                  <a:endCxn id="99" idx="3"/>
                </p:cNvCxnSpPr>
                <p:nvPr/>
              </p:nvCxnSpPr>
              <p:spPr>
                <a:xfrm rot="10800000" flipH="1">
                  <a:off x="13408203" y="7266121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310C1B3C-7097-4403-95CD-CA7B540B22A5}"/>
                    </a:ext>
                  </a:extLst>
                </p:cNvPr>
                <p:cNvSpPr/>
                <p:nvPr/>
              </p:nvSpPr>
              <p:spPr>
                <a:xfrm rot="10800000"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B298E35-4AA6-4012-9846-16B7166477FC}"/>
                  </a:ext>
                </a:extLst>
              </p:cNvPr>
              <p:cNvCxnSpPr>
                <a:cxnSpLocks/>
                <a:stCxn id="95" idx="7"/>
                <a:endCxn id="102" idx="2"/>
              </p:cNvCxnSpPr>
              <p:nvPr/>
            </p:nvCxnSpPr>
            <p:spPr>
              <a:xfrm flipH="1">
                <a:off x="4842588" y="12295366"/>
                <a:ext cx="1353368" cy="69607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9A7A2469-4313-4D15-B2DC-F5A1600D4ABD}"/>
                </a:ext>
              </a:extLst>
            </p:cNvPr>
            <p:cNvGrpSpPr/>
            <p:nvPr/>
          </p:nvGrpSpPr>
          <p:grpSpPr>
            <a:xfrm>
              <a:off x="10339753" y="2390563"/>
              <a:ext cx="3837103" cy="457474"/>
              <a:chOff x="10339755" y="2393198"/>
              <a:chExt cx="3837103" cy="457474"/>
            </a:xfrm>
          </p:grpSpPr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9914FC9C-B7DA-4DBF-B93C-B4C274EE4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431198AC-5FC0-419B-A826-37266FABB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AD90AEF6-E687-470D-95F4-B435457DC553}"/>
                </a:ext>
              </a:extLst>
            </p:cNvPr>
            <p:cNvGrpSpPr/>
            <p:nvPr/>
          </p:nvGrpSpPr>
          <p:grpSpPr>
            <a:xfrm>
              <a:off x="10354487" y="12353346"/>
              <a:ext cx="3837103" cy="457474"/>
              <a:chOff x="10339755" y="2393198"/>
              <a:chExt cx="3837103" cy="457474"/>
            </a:xfrm>
          </p:grpSpPr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F0322404-212D-4C42-B0AE-D853BA6AA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A25C8A69-D516-4A2E-9C96-94BD13EFC5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8720C83-6885-48BD-B6B8-F2D25420713F}"/>
                </a:ext>
              </a:extLst>
            </p:cNvPr>
            <p:cNvGrpSpPr/>
            <p:nvPr/>
          </p:nvGrpSpPr>
          <p:grpSpPr>
            <a:xfrm>
              <a:off x="10393058" y="8893247"/>
              <a:ext cx="3837103" cy="711474"/>
              <a:chOff x="10393058" y="8886183"/>
              <a:chExt cx="3837103" cy="711474"/>
            </a:xfrm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4BBA259A-D0D1-48CF-BF03-731514483EB2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4800F042-86B4-41BA-9705-8D62C96A6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BB9CC6CB-4CD9-43CD-A899-21E880B70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6E51551-5C54-4237-87F9-1070D00C2F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C815A405-77B2-4B97-8670-4F984BFB6FC4}"/>
                </a:ext>
              </a:extLst>
            </p:cNvPr>
            <p:cNvGrpSpPr/>
            <p:nvPr/>
          </p:nvGrpSpPr>
          <p:grpSpPr>
            <a:xfrm>
              <a:off x="10392587" y="5548360"/>
              <a:ext cx="3837103" cy="711474"/>
              <a:chOff x="10393058" y="8886183"/>
              <a:chExt cx="3837103" cy="711474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7EE17CE9-9C03-4D16-B8C6-37BAB0D5E98F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0B628316-3EE5-40FA-8735-E5524ADC9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55C8BBA9-E0DD-443E-95B1-07E964CE5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70470E6F-D634-4219-B821-259F0A4134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F1F2FA89-D67B-4C3D-9ADC-7AB86155F304}"/>
              </a:ext>
            </a:extLst>
          </p:cNvPr>
          <p:cNvGrpSpPr/>
          <p:nvPr/>
        </p:nvGrpSpPr>
        <p:grpSpPr>
          <a:xfrm>
            <a:off x="1609788" y="2498360"/>
            <a:ext cx="5248212" cy="1621764"/>
            <a:chOff x="1609788" y="2498360"/>
            <a:chExt cx="5248212" cy="1621764"/>
          </a:xfrm>
        </p:grpSpPr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6D480B38-3C3E-4969-B227-EA7A7F8E62FA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0430968-B081-481C-8966-F2541E7B4033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氢键</a:t>
              </a:r>
              <a:endParaRPr lang="en-US" altLang="zh-CN" sz="6600" dirty="0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6B4E58B-78C6-42A0-8EC6-CFF659EB24E4}"/>
              </a:ext>
            </a:extLst>
          </p:cNvPr>
          <p:cNvGrpSpPr/>
          <p:nvPr/>
        </p:nvGrpSpPr>
        <p:grpSpPr>
          <a:xfrm>
            <a:off x="1609788" y="5743483"/>
            <a:ext cx="5248212" cy="1621764"/>
            <a:chOff x="1609788" y="2498360"/>
            <a:chExt cx="5248212" cy="1621764"/>
          </a:xfrm>
        </p:grpSpPr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8E93029B-8F90-4898-8784-2E488F8C115C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E4819032-B5BA-406F-B931-D2DDB61728A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糖苷键</a:t>
              </a:r>
              <a:endParaRPr lang="en-US" altLang="zh-CN" sz="6600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BDD32968-6B73-4649-8A7E-AE81D2D65852}"/>
              </a:ext>
            </a:extLst>
          </p:cNvPr>
          <p:cNvGrpSpPr/>
          <p:nvPr/>
        </p:nvGrpSpPr>
        <p:grpSpPr>
          <a:xfrm>
            <a:off x="1609788" y="9061219"/>
            <a:ext cx="5248212" cy="1621764"/>
            <a:chOff x="1609788" y="2498360"/>
            <a:chExt cx="5248212" cy="1621764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3E353B4B-CAA6-4C4F-9D7A-333A138B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7A10C6A-AA8F-4991-A738-93FF3B8ED8C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磷酸二酯键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94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4B4954-1430-4F6B-98EF-89D1CAD600FE}"/>
              </a:ext>
            </a:extLst>
          </p:cNvPr>
          <p:cNvGrpSpPr/>
          <p:nvPr/>
        </p:nvGrpSpPr>
        <p:grpSpPr>
          <a:xfrm>
            <a:off x="11340489" y="5726296"/>
            <a:ext cx="6119446" cy="4747846"/>
            <a:chOff x="11340489" y="5726296"/>
            <a:chExt cx="6119446" cy="47478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24234C9-80D8-485B-84F7-B8F0B7A9F5FB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4FF26B5-4CBA-496A-B676-568DE22515C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4DEE807-EBA1-40F7-AC32-3A8E46B414F8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87862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1571150">
            <a:off x="13178148" y="6091598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7459241">
            <a:off x="12690182" y="9285681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9326493">
            <a:off x="15257184" y="677299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85DB9431-5661-4CC6-9D12-8A7AFF34F1DF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807022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D54B1B1A-874D-4520-81BD-4B3B9416B584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12224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8BC2FC32-67F6-4DC6-887A-7DC6F8C28083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11317A9-EABC-401C-8F59-1E04A7D2794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23D9043-D858-46E8-876E-D2A3EEE38F88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A7E9626-6123-41EC-B583-12F500A8D67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23617CF-C368-46AF-B640-5A8A9C20594D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63C3684-38D1-4523-8F48-D86C1CC60E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56F2C067-03EE-4D11-8D98-A6199E04544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DCA68692-8EA9-40AD-AED1-BCDB83B1696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3D1A63EF-86FA-4957-9D19-16739E0816A8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04BAC3E5-9F94-4C9E-881D-7C49F2B65C29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D60F1BA-D207-4D18-A520-C606557A767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A0AB793-2715-4635-8E83-BAE01D1BE6B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989F8A6-9537-47BE-BC31-B7B5F92FC12C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250CABB-207F-47D4-A618-128729522492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8130F1F-1BC0-47A0-93EA-BD29A22BB5E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577D8C8-8F6A-4205-B737-0E56810D3FB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C2019CB-06E7-4184-9780-C87E3C503349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CF2AB5F-F2E2-4692-A4F8-0AD51BA56A43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738CCB29-E5F1-4417-B2CB-2DCC6A98062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C748D9D-5B04-4911-B2BD-418D2F0A790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1787723-5ACB-49A7-B62B-EC2D71D9F53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345BC72-9829-442D-BDC0-5598AEB1FA77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53EB3F1-493E-444D-87E9-AD5367CBAA2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0398967-23E1-46CC-82C4-AB19A1D0426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864CEDC5-BE7D-438B-A7A0-E808B7BB297A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57A1191-7B6A-4AA2-A9B0-ABDFA7E704B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B3C54017-7F1E-4C2E-BC28-4A067F3E54DC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FB73DDFA-3B58-479C-AE10-055D0E39DD9B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52A5179F-562B-4D44-BF36-73D94BCC469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41C8D4A1-F4A9-48BE-A494-B1253827A1D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0EB05382-B7E7-4D58-9AF6-72B5DD11EBE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3C8963DF-4CA0-4B4F-8753-CCCED8367988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AA1B7C8-C9C6-4E50-A85B-07C6D4E87C49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61613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72724A-5EEF-478B-B3F6-70789F857C00}"/>
              </a:ext>
            </a:extLst>
          </p:cNvPr>
          <p:cNvSpPr/>
          <p:nvPr/>
        </p:nvSpPr>
        <p:spPr>
          <a:xfrm flipV="1">
            <a:off x="10941843" y="7197116"/>
            <a:ext cx="6916738" cy="1751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39B58D-0494-4055-B40B-E90DE4F4EA55}"/>
              </a:ext>
            </a:extLst>
          </p:cNvPr>
          <p:cNvCxnSpPr>
            <a:cxnSpLocks/>
          </p:cNvCxnSpPr>
          <p:nvPr/>
        </p:nvCxnSpPr>
        <p:spPr>
          <a:xfrm>
            <a:off x="9620250" y="8100219"/>
            <a:ext cx="9582150" cy="0"/>
          </a:xfrm>
          <a:prstGeom prst="line">
            <a:avLst/>
          </a:prstGeom>
          <a:ln w="254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FEECC00-65E2-427D-A786-AAD265E38AAA}"/>
              </a:ext>
            </a:extLst>
          </p:cNvPr>
          <p:cNvGrpSpPr/>
          <p:nvPr/>
        </p:nvGrpSpPr>
        <p:grpSpPr>
          <a:xfrm>
            <a:off x="13372772" y="10154206"/>
            <a:ext cx="2327998" cy="1806206"/>
            <a:chOff x="11340489" y="5726296"/>
            <a:chExt cx="6119446" cy="4747846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C3577B2-2CCC-45E0-ACF9-36E03247F97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9EDF1C5-DDE9-4D6C-9931-BE66E851251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DE1A3D4-A311-46FB-BE97-2E4420ED127B}"/>
              </a:ext>
            </a:extLst>
          </p:cNvPr>
          <p:cNvGrpSpPr/>
          <p:nvPr/>
        </p:nvGrpSpPr>
        <p:grpSpPr>
          <a:xfrm>
            <a:off x="13265054" y="4185642"/>
            <a:ext cx="2327998" cy="1806206"/>
            <a:chOff x="11340489" y="5726296"/>
            <a:chExt cx="6119446" cy="474784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EBFD2B9-4B5E-4A5B-BE1D-9A4202158F99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EEB11A-18BD-4E99-986F-05D0E1BC3E8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3075CAB9-8892-4247-92AE-B13F6C57C78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64873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A6C52AC-40FD-4762-9379-021B76DE6115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827E4F8-38C0-441C-84E4-317A12C806FA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F5EFED0-D3BA-4A3F-90D8-9DB50B586F03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008AE348-E518-4CE9-85F8-125F49B84A1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144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7D84327-3D0C-4EEC-9F60-2A0561755CD4}"/>
              </a:ext>
            </a:extLst>
          </p:cNvPr>
          <p:cNvGrpSpPr/>
          <p:nvPr/>
        </p:nvGrpSpPr>
        <p:grpSpPr>
          <a:xfrm>
            <a:off x="2937443" y="4089366"/>
            <a:ext cx="22925538" cy="8021706"/>
            <a:chOff x="2171700" y="4576341"/>
            <a:chExt cx="22925538" cy="8021706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C75D337-6CCE-4C0C-8647-EBBCCE966AD9}"/>
                </a:ext>
              </a:extLst>
            </p:cNvPr>
            <p:cNvGrpSpPr/>
            <p:nvPr/>
          </p:nvGrpSpPr>
          <p:grpSpPr>
            <a:xfrm>
              <a:off x="2171700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DFD07499-78DC-48FB-800A-C838AAB039FB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7ABDF899-1892-4723-92A1-4447709CA3F7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3" name="任意多边形: 形状 2">
                    <a:extLst>
                      <a:ext uri="{FF2B5EF4-FFF2-40B4-BE49-F238E27FC236}">
                        <a16:creationId xmlns:a16="http://schemas.microsoft.com/office/drawing/2014/main" id="{E4919A96-F3CB-4F1A-9FB8-9215EA2AFBE2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77F53D9D-79FB-4A8D-B083-EDA9F524479A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5071D00-117F-4FF2-9DD8-27BF5D5ACD7C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E74FA6B7-2B80-483B-90F2-DADDC3ADBDA8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59216525-6E5C-4A33-931C-99A4D6F8265B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4636D58A-5233-4496-BC59-EDAFA43A412D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B6679708-2E1F-4BB8-B8B8-53DAAEEBCA66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91F41BF7-B3A7-4552-9846-B4FCFF301D95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7D32F65C-DCE7-49D4-A8FB-CAF573500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椭圆 10">
                      <a:extLst>
                        <a:ext uri="{FF2B5EF4-FFF2-40B4-BE49-F238E27FC236}">
                          <a16:creationId xmlns:a16="http://schemas.microsoft.com/office/drawing/2014/main" id="{25956C83-F235-4E61-917B-2754FD51F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6A1C1682-4652-43AF-81C9-96C93E9D7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62BBFC5-7548-43AB-A3D4-F6A3D5D70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9EC98D0F-4D5A-4AC3-AA2F-D9E858DAB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4435EE64-5049-46E4-820C-05E2DD737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34FDD24F-C9E2-45FE-A538-7E5AE45FE1BA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1D2D4C6A-B3FA-4479-BE84-194AE06B4F5F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A679DFF7-B41C-4151-A14F-60CEE7E79871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DC1E0E3B-11B8-4376-92B8-1220264F9005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493697B3-6E56-487E-ABF3-16CA45BE2D0D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411092C9-86A8-46D6-B1D0-BAA9F7EBA5CB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60CBA44-9C82-44F3-A42B-7E4CC1509C78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760502CA-6F73-48F7-AA57-E76E56C66E5E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2EE45F1-447F-454D-889B-3BE84E5C29C5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胞吞</a:t>
                </a:r>
                <a:endParaRPr lang="en-US" altLang="zh-CN" sz="6600" dirty="0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7C5D530-AFFC-4849-9EA5-076B62B284ED}"/>
                </a:ext>
              </a:extLst>
            </p:cNvPr>
            <p:cNvGrpSpPr/>
            <p:nvPr/>
          </p:nvGrpSpPr>
          <p:grpSpPr>
            <a:xfrm>
              <a:off x="14365738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AC1BE5C-5DCD-4B6C-A991-20B0F158D365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FBCFFBB5-3ECC-4570-8F7E-27A31DE3E44D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98" name="任意多边形: 形状 97">
                    <a:extLst>
                      <a:ext uri="{FF2B5EF4-FFF2-40B4-BE49-F238E27FC236}">
                        <a16:creationId xmlns:a16="http://schemas.microsoft.com/office/drawing/2014/main" id="{3B853EE7-265E-430B-88A6-3055CDE90E58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12A15802-BB97-4F1B-94C6-4ECE428AF088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6F2B2CF6-9D76-49BA-8C3A-18E2D118ED08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0BD2BCB1-36DB-48D4-BC1E-56965A6CE3B1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5C197D17-9C08-43A6-8347-32F1AB4C19DA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42DF4B92-B8BC-4EAC-BF28-271798A323DF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EE39E8F9-AF7E-4C39-9669-851F640596DD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888B23F3-288A-49D7-AB30-EFAD84B68617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63FF41D8-CD1E-4F9D-AEAA-CB612A4B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>
                      <a:extLst>
                        <a:ext uri="{FF2B5EF4-FFF2-40B4-BE49-F238E27FC236}">
                          <a16:creationId xmlns:a16="http://schemas.microsoft.com/office/drawing/2014/main" id="{7B096BB0-4D8D-4C7E-A7D7-AAB6F5421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>
                      <a:extLst>
                        <a:ext uri="{FF2B5EF4-FFF2-40B4-BE49-F238E27FC236}">
                          <a16:creationId xmlns:a16="http://schemas.microsoft.com/office/drawing/2014/main" id="{54DC3040-F7CA-49C4-BD9C-226E8C389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9C8F29D6-A31B-4363-A4C2-57D465C4C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A2114549-809E-4389-8381-5CF44FD0E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3D674C53-A308-4C59-93FC-3316978E6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5E77BBC5-4ED5-4E33-BEA9-E1A327EADF20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7741814A-130A-4163-9863-2AFAC98119DB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D83F4E85-F533-4507-9D21-A2C67CA04056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>
                    <a:extLst>
                      <a:ext uri="{FF2B5EF4-FFF2-40B4-BE49-F238E27FC236}">
                        <a16:creationId xmlns:a16="http://schemas.microsoft.com/office/drawing/2014/main" id="{D028A879-6A7B-4962-A6A7-460BDC8650A8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椭圆 86">
                    <a:extLst>
                      <a:ext uri="{FF2B5EF4-FFF2-40B4-BE49-F238E27FC236}">
                        <a16:creationId xmlns:a16="http://schemas.microsoft.com/office/drawing/2014/main" id="{45E3B8A5-0EFD-49EF-844F-39D866DDE3A4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149AC100-70B4-4AB3-8CD3-5FCF3B9DF36E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0BA412EC-38CB-4EEC-BBE4-678AB7A80A6D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CD6C845E-7785-4243-90E6-4E67296A91C9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C9E5B8D-19C9-4087-80A7-15C6E9F21EA3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胞吐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73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CD1414C8-8AB2-45E6-B1BF-DFD4166C882F}"/>
              </a:ext>
            </a:extLst>
          </p:cNvPr>
          <p:cNvGrpSpPr/>
          <p:nvPr/>
        </p:nvGrpSpPr>
        <p:grpSpPr>
          <a:xfrm>
            <a:off x="8875712" y="2575719"/>
            <a:ext cx="11049000" cy="11049000"/>
            <a:chOff x="8875712" y="2575719"/>
            <a:chExt cx="11049000" cy="1104900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FE8CF3E-55D0-4FDF-891D-979341968D0F}"/>
                </a:ext>
              </a:extLst>
            </p:cNvPr>
            <p:cNvGrpSpPr/>
            <p:nvPr/>
          </p:nvGrpSpPr>
          <p:grpSpPr>
            <a:xfrm>
              <a:off x="11661355" y="4493738"/>
              <a:ext cx="5474828" cy="7216002"/>
              <a:chOff x="11662798" y="4465026"/>
              <a:chExt cx="5474828" cy="7216002"/>
            </a:xfrm>
          </p:grpSpPr>
          <p:sp>
            <p:nvSpPr>
              <p:cNvPr id="37" name="弧形 36">
                <a:extLst>
                  <a:ext uri="{FF2B5EF4-FFF2-40B4-BE49-F238E27FC236}">
                    <a16:creationId xmlns:a16="http://schemas.microsoft.com/office/drawing/2014/main" id="{3FEB2CC8-5A70-4843-B4C9-C057768B2232}"/>
                  </a:ext>
                </a:extLst>
              </p:cNvPr>
              <p:cNvSpPr/>
              <p:nvPr/>
            </p:nvSpPr>
            <p:spPr>
              <a:xfrm flipH="1"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弧形 37">
                <a:extLst>
                  <a:ext uri="{FF2B5EF4-FFF2-40B4-BE49-F238E27FC236}">
                    <a16:creationId xmlns:a16="http://schemas.microsoft.com/office/drawing/2014/main" id="{85272466-053D-423B-9D3D-545BB82E59B8}"/>
                  </a:ext>
                </a:extLst>
              </p:cNvPr>
              <p:cNvSpPr/>
              <p:nvPr/>
            </p:nvSpPr>
            <p:spPr>
              <a:xfrm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弧形 38">
                <a:extLst>
                  <a:ext uri="{FF2B5EF4-FFF2-40B4-BE49-F238E27FC236}">
                    <a16:creationId xmlns:a16="http://schemas.microsoft.com/office/drawing/2014/main" id="{62049CDC-2A9A-4461-80D8-5313C1636C59}"/>
                  </a:ext>
                </a:extLst>
              </p:cNvPr>
              <p:cNvSpPr/>
              <p:nvPr/>
            </p:nvSpPr>
            <p:spPr>
              <a:xfrm flipH="1"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弧形 39">
                <a:extLst>
                  <a:ext uri="{FF2B5EF4-FFF2-40B4-BE49-F238E27FC236}">
                    <a16:creationId xmlns:a16="http://schemas.microsoft.com/office/drawing/2014/main" id="{126AB944-BC1B-4BA5-BFE8-B3661DB5E455}"/>
                  </a:ext>
                </a:extLst>
              </p:cNvPr>
              <p:cNvSpPr/>
              <p:nvPr/>
            </p:nvSpPr>
            <p:spPr>
              <a:xfrm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C154EB64-C7FA-42FE-8BEE-F5DC68BA3781}"/>
                  </a:ext>
                </a:extLst>
              </p:cNvPr>
              <p:cNvSpPr/>
              <p:nvPr/>
            </p:nvSpPr>
            <p:spPr>
              <a:xfrm flipH="1"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1E354C3A-00D9-4B25-8275-0925CC827BD8}"/>
                  </a:ext>
                </a:extLst>
              </p:cNvPr>
              <p:cNvSpPr/>
              <p:nvPr/>
            </p:nvSpPr>
            <p:spPr>
              <a:xfrm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4E4248F-3D0E-4BB2-9D81-8FB40BC70765}"/>
                </a:ext>
              </a:extLst>
            </p:cNvPr>
            <p:cNvSpPr/>
            <p:nvPr/>
          </p:nvSpPr>
          <p:spPr>
            <a:xfrm>
              <a:off x="8875712" y="2575719"/>
              <a:ext cx="11049000" cy="110490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FE0F4FD-DE5C-475F-8D13-8515ABBB67F0}"/>
                </a:ext>
              </a:extLst>
            </p:cNvPr>
            <p:cNvGrpSpPr/>
            <p:nvPr/>
          </p:nvGrpSpPr>
          <p:grpSpPr>
            <a:xfrm>
              <a:off x="13647413" y="3847581"/>
              <a:ext cx="1505598" cy="1150893"/>
              <a:chOff x="12780314" y="9173867"/>
              <a:chExt cx="1505598" cy="115089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1BE379D-9334-4DB4-ACB0-5E7EA6595F19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E7422A88-5CE6-49E1-95EB-EF8E2F001B1D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43888623-3F5B-4097-84AD-B0A43795DD1A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11" name="圆柱体 10">
                    <a:extLst>
                      <a:ext uri="{FF2B5EF4-FFF2-40B4-BE49-F238E27FC236}">
                        <a16:creationId xmlns:a16="http://schemas.microsoft.com/office/drawing/2014/main" id="{F2A7C7A3-A389-41D7-9239-E27769C812A4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4C856783-E7DC-4C40-9C2A-DF71F819D5B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5008CBB7-5AC8-496E-8524-61CA9F60F68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0894C5CC-BDF4-416C-AA41-57E757DDD59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E904881C-BCEC-4231-B4C8-490504534746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09CFDF2-64EF-4348-81A6-502095D17F2B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6" name="圆柱体 5">
                    <a:extLst>
                      <a:ext uri="{FF2B5EF4-FFF2-40B4-BE49-F238E27FC236}">
                        <a16:creationId xmlns:a16="http://schemas.microsoft.com/office/drawing/2014/main" id="{CD59DD6D-EBE3-4224-AA9A-F6146572F5DC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6884B934-420A-4A28-A9BF-EE7645B8C18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C01B2C1C-A0F0-4709-B0F9-40E0DBD1CF5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03B966F2-BF23-49EE-8917-C444E77B92C3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C70BAB89-6F0F-4A57-A6F2-E253B82A00F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48A428B-B810-4289-A0A9-E0C7B07B27DE}"/>
                </a:ext>
              </a:extLst>
            </p:cNvPr>
            <p:cNvGrpSpPr/>
            <p:nvPr/>
          </p:nvGrpSpPr>
          <p:grpSpPr>
            <a:xfrm rot="10800000">
              <a:off x="13645971" y="11201965"/>
              <a:ext cx="1505598" cy="1150893"/>
              <a:chOff x="12780314" y="9173867"/>
              <a:chExt cx="1505598" cy="1150893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50E637B-BD13-4727-81B1-8EDD76D3F640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D60D8ED5-B1FE-4C0F-B37D-2B7C7196EF52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F77CD2CC-F2EF-4222-B3C1-1FF7957C5814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28" name="圆柱体 27">
                    <a:extLst>
                      <a:ext uri="{FF2B5EF4-FFF2-40B4-BE49-F238E27FC236}">
                        <a16:creationId xmlns:a16="http://schemas.microsoft.com/office/drawing/2014/main" id="{8A5D5FEB-084D-4795-A3A3-39F602C3785E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A288B78-FDDE-4BA5-9B55-DB6844B76E3B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B1672D10-F7D9-436A-BD24-7BF59042B518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13A8F4E8-41FC-46CE-AFC8-FBE675013C9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0D64F5E9-07C0-4889-ADC5-24761B5CC9C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AEF8E8B-0972-43E4-912C-9A5FDD1FEA55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23" name="圆柱体 22">
                    <a:extLst>
                      <a:ext uri="{FF2B5EF4-FFF2-40B4-BE49-F238E27FC236}">
                        <a16:creationId xmlns:a16="http://schemas.microsoft.com/office/drawing/2014/main" id="{4FA176F1-65CF-4B95-99B0-9273687B252A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1A28625F-5FEE-461D-95AF-0BC3AFC30CE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0790CDF-5C51-400F-9024-F14DBAB3DD9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AAC79813-3E0A-491F-A70F-742E4CB44E4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8E5DC478-8BDF-4463-9DBA-86D3948149F1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5848C91-04E6-4887-B9D5-43890C04664D}"/>
                </a:ext>
              </a:extLst>
            </p:cNvPr>
            <p:cNvGrpSpPr/>
            <p:nvPr/>
          </p:nvGrpSpPr>
          <p:grpSpPr>
            <a:xfrm rot="4006686">
              <a:off x="15126749" y="8300510"/>
              <a:ext cx="589266" cy="1728152"/>
              <a:chOff x="12933323" y="3924172"/>
              <a:chExt cx="2933778" cy="860394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15179E86-B002-4841-8B76-46ABB0E1B99D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3E7810D8-8F55-4DE2-8C5C-2DCC23B81C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C2685B46-689A-4A2E-93E3-855B9ABECF6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24AAF96-A3EB-4BDD-A9D5-2B24F3A54C9E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68D1CF8B-4F30-4C2E-A264-86AECDE9FFCC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98412B65-467A-4E22-8EE7-1396DC6B65F8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D0B1FEA-04C8-4818-BCFB-35020F4ED16E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AA365659-5DCC-469B-903C-F2914FE58430}"/>
                </a:ext>
              </a:extLst>
            </p:cNvPr>
            <p:cNvGrpSpPr/>
            <p:nvPr/>
          </p:nvGrpSpPr>
          <p:grpSpPr>
            <a:xfrm rot="1571150">
              <a:off x="13178148" y="6091598"/>
              <a:ext cx="595362" cy="1746032"/>
              <a:chOff x="12933323" y="3924172"/>
              <a:chExt cx="2933778" cy="860394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C1D5B50-A2CC-4C99-B9E5-94DF187503B7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21DCFCB5-BE31-4404-B4DA-CC63A46B59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626BF712-4EA3-4F59-9A20-980652468616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A75B4DB7-8111-471A-98C5-A1B5A0886A4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D74F4EC-1313-4325-A42F-CBF5C596C005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2B96669C-44F4-40B0-94E9-638D8A439ED4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1AE8DDE-F81C-42D9-BD9B-DA470296A06A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C52E63C-5E28-4A70-B769-5AD3028B4E9F}"/>
                </a:ext>
              </a:extLst>
            </p:cNvPr>
            <p:cNvGrpSpPr/>
            <p:nvPr/>
          </p:nvGrpSpPr>
          <p:grpSpPr>
            <a:xfrm rot="7459241">
              <a:off x="12690182" y="9285681"/>
              <a:ext cx="342678" cy="1004978"/>
              <a:chOff x="12933323" y="3924172"/>
              <a:chExt cx="2933778" cy="860394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FCE5AC6-44C0-4B76-A990-37A544658EBE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346B8459-63DE-4F11-A6E3-C37EF4EE580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C60ADB1-7F21-4AAD-9053-A6F56D60E132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5D83F37-0C73-4FC8-BD52-5E820BF1575B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4E098051-593D-4C42-8383-9DF625EE4C0F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5B2BC8E2-8792-4A09-BD14-7C43BED86F4F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8FB9317D-AACD-4BD5-87B5-E56915DB1BC6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6D868F9-55B4-452B-8AB6-8A1A30B1BD15}"/>
                </a:ext>
              </a:extLst>
            </p:cNvPr>
            <p:cNvGrpSpPr/>
            <p:nvPr/>
          </p:nvGrpSpPr>
          <p:grpSpPr>
            <a:xfrm rot="19326493">
              <a:off x="15257184" y="6772992"/>
              <a:ext cx="346222" cy="1015376"/>
              <a:chOff x="12933323" y="3924172"/>
              <a:chExt cx="2933778" cy="8603943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927CF237-597D-4E0A-BEA6-33D28A41E472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BAB25FB9-E247-4994-A119-ED4017B17FC7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DBD5B802-B0CA-438B-AF3A-85E2347F2F13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CAEE7909-DC76-4A35-9D5C-0E1D71B68A9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CFD62C20-8FA8-4B22-AA50-819BA497BFA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0546E233-6AA2-4EB2-88F3-2F7D20D499A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479515E-7EC7-422F-A4B2-5EE4CE7C66D7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8B7830F-D612-4B5D-90C7-149EEEA32221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16174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7AAB3C-AF2A-4A58-866B-16D99FDF29DC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55895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E8AC999-DACE-4DDD-81F7-05A8FE8EEE06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2834E29-DD2F-4A42-A0A0-C77942D2753F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62BFCCC-6C59-4F21-BEB2-1A628EA38B23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C707FE5-CFFE-466F-8572-808B6BC2D89D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12F8383-C952-451B-8F8B-F12FA9C68EBE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4E25CA44-F1F4-40E8-B0B1-3C118AC62556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8B2EF0E-D295-45F8-91A4-99C7D961D364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3AE8D14-7140-4A51-A779-D5BF7B2DB5F6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E947486-7600-4FA8-BC52-4EB63CA9EB4E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6E594266-AA5E-412F-83F1-3E46F60A9F0D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B8216799-45EA-4177-BF25-779378CAF30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187A54A-4375-44CD-BDD0-AB7F8D05A6F9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3A717E39-F931-4CBB-96F4-85229737275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0B08EDBB-5CBB-4075-BC24-68AC633191C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8129B8A-4407-4516-8905-E7479CB5578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556BFD08-0B77-4C8A-9ADE-40D627CBEF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F596B51-87E9-49FF-A8A6-8E3DEC73C32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00838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CCF7A6AE-1516-4D48-848C-C9D7F9ABFEE4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74FAC4-C4A7-4C4D-95A5-243ADAF03B02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64E4248F-3D0E-4BB2-9D81-8FB40BC70765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FE0F4FD-DE5C-475F-8D13-8515ABBB67F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31BE379D-9334-4DB4-ACB0-5E7EA6595F19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E7422A88-5CE6-49E1-95EB-EF8E2F001B1D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43888623-3F5B-4097-84AD-B0A43795DD1A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1" name="圆柱体 10">
                      <a:extLst>
                        <a:ext uri="{FF2B5EF4-FFF2-40B4-BE49-F238E27FC236}">
                          <a16:creationId xmlns:a16="http://schemas.microsoft.com/office/drawing/2014/main" id="{F2A7C7A3-A389-41D7-9239-E27769C812A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4C856783-E7DC-4C40-9C2A-DF71F819D5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008CBB7-5AC8-496E-8524-61CA9F60F68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0894C5CC-BDF4-416C-AA41-57E757DDD59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E904881C-BCEC-4231-B4C8-49050453474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" name="组合 4">
                    <a:extLst>
                      <a:ext uri="{FF2B5EF4-FFF2-40B4-BE49-F238E27FC236}">
                        <a16:creationId xmlns:a16="http://schemas.microsoft.com/office/drawing/2014/main" id="{E09CFDF2-64EF-4348-81A6-502095D17F2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6" name="圆柱体 5">
                      <a:extLst>
                        <a:ext uri="{FF2B5EF4-FFF2-40B4-BE49-F238E27FC236}">
                          <a16:creationId xmlns:a16="http://schemas.microsoft.com/office/drawing/2014/main" id="{CD59DD6D-EBE3-4224-AA9A-F6146572F5DC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6884B934-420A-4A28-A9BF-EE7645B8C18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C01B2C1C-A0F0-4709-B0F9-40E0DBD1CF5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03B966F2-BF23-49EE-8917-C444E77B92C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C70BAB89-6F0F-4A57-A6F2-E253B82A00F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A877714D-9C1F-4D0E-8388-1E5C6B4DD678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4CDED67E-8CE8-4ECC-A8F5-F90C6FF0F80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72B41551-63A9-4435-8DDB-C677D56DA2A3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9B88733-ECAC-4829-88F6-7FC39B61413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91EF807-7DAF-43BC-A0D9-7F8DED4AEFD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5332FA13-525A-4549-A1AC-372938F866D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0E1ECB77-3AA9-4284-A4AC-B132CE24C49B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97D9BD9A-4A03-4C22-A69C-564B89D8E692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5A1D11F9-DEED-420B-B936-5E6FD6989DE0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1" name="圆柱体 100">
                      <a:extLst>
                        <a:ext uri="{FF2B5EF4-FFF2-40B4-BE49-F238E27FC236}">
                          <a16:creationId xmlns:a16="http://schemas.microsoft.com/office/drawing/2014/main" id="{9BCBD2D9-3BBC-45E5-90FD-CE385F76DFB7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2487F720-79A9-4454-9A13-F0784AC15ED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4217D9DE-79A9-47FB-8066-BFA551E30D8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60133D92-7E24-47BD-A5A3-7B149379160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7932BB16-04DA-4050-A66F-CF29433EE7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A6E80822-6623-40AC-AF25-81B423C0941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96" name="圆柱体 95">
                      <a:extLst>
                        <a:ext uri="{FF2B5EF4-FFF2-40B4-BE49-F238E27FC236}">
                          <a16:creationId xmlns:a16="http://schemas.microsoft.com/office/drawing/2014/main" id="{7D389B72-4037-4E41-A7FB-0AC5F7A28A5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485B653A-3EC9-4900-BCA4-50D1E826AFE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CDD30DEE-4FC8-4191-8F79-E487B705CEF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>
                      <a:extLst>
                        <a:ext uri="{FF2B5EF4-FFF2-40B4-BE49-F238E27FC236}">
                          <a16:creationId xmlns:a16="http://schemas.microsoft.com/office/drawing/2014/main" id="{6936932A-3757-4050-A897-502664DF467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E17AA75-510F-49F7-A7CC-3185D44AB4FD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5ACE2D72-1B3A-4628-9DBB-D7D76EB2A34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73C38F4B-316D-4010-BB17-5A40E9DC7358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C8DA9D95-D16E-47D5-8B1A-34A6E2146B47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FACB0EB-310D-415A-9F6C-CB0637494097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D64549F-87D7-452A-879E-1FA8FFCA610A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94B1ECF-7D79-4C5F-9BAD-9B4E2C4DD0B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6BABA2-B758-43E5-9A08-16B3A41A3B82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27261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F84E525-EB58-490D-AFDA-A8FA1A5E3813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间期</a:t>
            </a:r>
            <a:endParaRPr lang="en-US" altLang="zh-CN" sz="66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9973285-119F-4A56-AA2D-EDE33BDDD12E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5897D00-65B3-4F13-9B3D-46A8416ED9D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253F772-E94C-441B-BE40-5EE981928CDC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6D66920-534B-4779-8ABE-886A6FEEC980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66B20B21-59CE-41C3-8614-5A2D45DB6DF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48" name="圆柱体 47">
                  <a:extLst>
                    <a:ext uri="{FF2B5EF4-FFF2-40B4-BE49-F238E27FC236}">
                      <a16:creationId xmlns:a16="http://schemas.microsoft.com/office/drawing/2014/main" id="{63A192C6-0196-4059-A551-1C06ADA093CF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BC360855-D5A6-4130-A9C5-4ABEE3A68B71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01F2D89F-4427-45F7-991A-45F2DC938ED0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12E85A35-5132-4C1D-8DD2-AF140EB74F2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3C9D783-16EF-4F09-B7AF-8E2072B0F38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F776323-9966-4CE2-A3F8-80F0BF491FBC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43" name="圆柱体 42">
                  <a:extLst>
                    <a:ext uri="{FF2B5EF4-FFF2-40B4-BE49-F238E27FC236}">
                      <a16:creationId xmlns:a16="http://schemas.microsoft.com/office/drawing/2014/main" id="{9EF80977-840F-488D-BCC3-2F39AFEE7CD4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2C459D55-B515-4935-9FBF-D50481553201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8E579A2-D3B7-4326-BCCB-2269E8B2E35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6703777C-0407-467D-931C-4BEECC6A685B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9EA41674-2E3B-4C5B-9E39-CED5BF0C0E02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7B3F71-F6E1-4339-922F-D3208C5ACFEB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52F69CB-2ED7-41A9-A8DD-51A2EFC1DB47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658D93-24DE-4C80-8BED-7B207B27AA91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232DA20-7478-4289-9097-D83B61714400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63" name="圆柱体 62">
                  <a:extLst>
                    <a:ext uri="{FF2B5EF4-FFF2-40B4-BE49-F238E27FC236}">
                      <a16:creationId xmlns:a16="http://schemas.microsoft.com/office/drawing/2014/main" id="{E19E5F9D-C306-4AB4-9441-B1418FA081F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12C7D179-68AC-4C26-9E4D-006E86945BBC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3972F3C4-7B05-4B80-B179-DD854F24775A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2110FBD5-5165-4CF4-A291-2E7D471E99E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AEDB7A24-0BBE-43E8-946A-54EEF5B96EC1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2634FC7E-1B78-4683-BB15-FC1F2497AD04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58" name="圆柱体 57">
                  <a:extLst>
                    <a:ext uri="{FF2B5EF4-FFF2-40B4-BE49-F238E27FC236}">
                      <a16:creationId xmlns:a16="http://schemas.microsoft.com/office/drawing/2014/main" id="{DA6FDD9B-9298-4931-AD64-F6FDB159CDD2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2716B476-FB7A-43B5-AC16-BD72E75E497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96210434-6A35-4921-AA2E-E9ADADD50A0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7B735F2-A823-48F8-A013-62C4E4660031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76A19598-F48C-46BB-9A22-AC86E7D8D02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9B07BE7-31B3-4F6A-8142-D83405D2103B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B261343-3A12-4C6D-97DB-2F0A5111F6E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D422D82-F620-4CAE-B0B8-3D8B6430BD1B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419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 rot="19114109">
            <a:off x="15353890" y="4352158"/>
            <a:ext cx="1908972" cy="397265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4141985" y="4032632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7136935" y="7400839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1676532">
            <a:off x="12766620" y="7589541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365659-5DCC-469B-903C-F2914FE58430}"/>
              </a:ext>
            </a:extLst>
          </p:cNvPr>
          <p:cNvGrpSpPr/>
          <p:nvPr/>
        </p:nvGrpSpPr>
        <p:grpSpPr>
          <a:xfrm rot="1571150">
            <a:off x="11837925" y="7137170"/>
            <a:ext cx="595362" cy="1746032"/>
            <a:chOff x="12933323" y="3924172"/>
            <a:chExt cx="2933778" cy="860394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C1D5B50-A2CC-4C99-B9E5-94DF187503B7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DCFCB5-BE31-4404-B4DA-CC63A46B59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BF712-4EA3-4F59-9A20-980652468616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75B4DB7-8111-471A-98C5-A1B5A0886A4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D74F4EC-1313-4325-A42F-CBF5C596C00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B96669C-44F4-40B0-94E9-638D8A439ED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AE8DDE-F81C-42D9-BD9B-DA470296A06A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C52E63C-5E28-4A70-B769-5AD3028B4E9F}"/>
              </a:ext>
            </a:extLst>
          </p:cNvPr>
          <p:cNvGrpSpPr/>
          <p:nvPr/>
        </p:nvGrpSpPr>
        <p:grpSpPr>
          <a:xfrm rot="7459241">
            <a:off x="13883569" y="10062910"/>
            <a:ext cx="342678" cy="1004978"/>
            <a:chOff x="12933323" y="3924172"/>
            <a:chExt cx="2933778" cy="8603943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FCE5AC6-44C0-4B76-A990-37A544658EB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46B8459-63DE-4F11-A6E3-C37EF4EE580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9C60ADB1-7F21-4AAD-9053-A6F56D60E13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F5D83F37-0C73-4FC8-BD52-5E820BF1575B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E098051-593D-4C42-8383-9DF625EE4C0F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5B2BC8E2-8792-4A09-BD14-7C43BED86F4F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B9317D-AACD-4BD5-87B5-E56915DB1BC6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8367671">
            <a:off x="14198492" y="957444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749AAAD-9263-46DA-94D3-45636315C3E1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143996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3138688" y="639050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3137601" y="769650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42662" y="8137481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5238944" y="6787564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AE452BC-6EB3-4D39-AEF7-02B6EBFA4FB5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11097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010233C-ACD1-4723-9C4E-38B913F5D1C2}"/>
              </a:ext>
            </a:extLst>
          </p:cNvPr>
          <p:cNvGrpSpPr/>
          <p:nvPr/>
        </p:nvGrpSpPr>
        <p:grpSpPr>
          <a:xfrm rot="294417">
            <a:off x="12740505" y="5958348"/>
            <a:ext cx="1735141" cy="937598"/>
            <a:chOff x="5881431" y="10837604"/>
            <a:chExt cx="1735141" cy="937598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B066FE8-1677-48AB-AFE2-E454A38C4C7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DFD1684-7ED4-4C82-A85C-7EB001639B1E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598AC3B-2CCC-4A8C-A284-32B560F5B0A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6522EF2-B473-4B40-ABB7-A26FAD1E8C3B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42DF242-BCBC-4D5E-8735-D6FC19365D1D}"/>
              </a:ext>
            </a:extLst>
          </p:cNvPr>
          <p:cNvGrpSpPr/>
          <p:nvPr/>
        </p:nvGrpSpPr>
        <p:grpSpPr>
          <a:xfrm rot="10375153">
            <a:off x="12641297" y="8788522"/>
            <a:ext cx="1735141" cy="937598"/>
            <a:chOff x="5881431" y="10837604"/>
            <a:chExt cx="1735141" cy="93759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58B6B99-63DF-4CDF-8032-5DCB5200E35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7359A56-295D-48AD-A5C5-E38FB982B40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99D21784-5C8F-4208-885D-DC7357E22222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B829188B-E052-4268-AACF-F1C5FC88E3FC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B4730007-81C9-41FF-92A9-78B369B7EBA2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B8D153B-467B-45ED-892D-242872B1097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7E843BA-316A-46D8-968F-3CC2C132C3D3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B65A2F1-C489-481C-95B4-43DCC24E548B}"/>
              </a:ext>
            </a:extLst>
          </p:cNvPr>
          <p:cNvGrpSpPr/>
          <p:nvPr/>
        </p:nvGrpSpPr>
        <p:grpSpPr>
          <a:xfrm rot="11112098">
            <a:off x="14814357" y="9055363"/>
            <a:ext cx="1085670" cy="536894"/>
            <a:chOff x="5881431" y="10837604"/>
            <a:chExt cx="1735141" cy="937598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3482C1D-B887-42DF-8233-38B44703E8D7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57ACA95E-57A9-4C3D-9B69-E76F49085B9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CF7F3E0F-9E19-47F9-846C-A5F43E71AD1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97F44A8E-6DE5-4490-B25A-8F65FC4AE1D3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FA209DEC-CB4B-4515-9CA1-4FB933562DD9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546B6F58-99C1-4FB3-A641-37BE19C92DF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B252187-B06C-45E0-A853-3B2062131407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5EC4826A-2092-4D92-B946-F241704427B6}"/>
              </a:ext>
            </a:extLst>
          </p:cNvPr>
          <p:cNvGrpSpPr/>
          <p:nvPr/>
        </p:nvGrpSpPr>
        <p:grpSpPr>
          <a:xfrm rot="21074230">
            <a:off x="14733443" y="6105282"/>
            <a:ext cx="1085670" cy="536894"/>
            <a:chOff x="5881431" y="10837604"/>
            <a:chExt cx="1735141" cy="937598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768AC3B-E859-4E44-8E2B-9FF82D6C5F5E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94AAEE21-6E90-4907-A31D-D9D232B3EA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3BCEC7A-E748-4DD8-A43F-C712BC31CFE0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CDE6BC8-38BC-43C2-831A-04FC082A349A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071C17EC-F06B-4E74-A7EA-95FD109F31A4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D069C7F-B9C7-4C02-B84F-0659B507DABB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D332872D-5086-4094-9AEF-5193B1655D5B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220551D-BADA-4D08-8CB3-DE606315DDBB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51416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1324FDE4-873F-4C18-8233-563F55AC520E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AB4B98E-227E-4410-91B0-58E0C99192C8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C7C3F49-C17F-4DB9-B5FF-DB53E7EFB5A8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BDE21B8-3779-4D1C-A884-20F600F5939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F4BDE65-B6F1-4C4F-ACCF-04B827D78C8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A14744A3-5AEA-4B8D-ACB9-4362D71D732F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6D06B4AA-07A2-469F-9BC6-05BC41C4D858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33E952E1-A515-4CC4-9296-92784E5F7139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43C4ABE-3220-4F4C-949F-07E7E5F5A2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995C929-9C02-4270-B828-EBF33982354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5711B92-5303-49F1-B027-CE8D54D3BD8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7769AADC-7B04-4AE3-AEC0-45C23869B83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0D490E9C-68FE-4707-AC4E-193696EDB7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15BC7DD7-88DE-4C99-B1A1-356E316D0F8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1B48B1A-C3EB-46C8-BE50-A3D3F05D99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228A6EC1-771D-4339-83B5-B49E1D4A62C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88AE8E3B-823B-4DEA-9C53-CFCA9A59E82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866E97F4-A441-4E39-B203-9EFE7D6085C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618B2C02-7F7C-49B9-97F5-5ECE66705F6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E2FDEF7-F3A0-45D5-9E54-83EAF2645F9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2564764-0E61-4B77-95B7-60AD41E5A8A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71152D0A-FEF0-4135-82E9-26435D03D709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B3FA10E-48B9-4832-8EFE-DA0725C25E1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E144C0F-E2AB-4CDF-94D8-EC6626396B98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F67A22FA-B004-4AB4-ACDB-2061546B513C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7372A974-42A3-437F-95BB-00D187987CB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114981A-E33A-4913-9C6E-82248DF882E7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842C132-E5EF-4F8D-A799-55478847F564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7BE30939-591D-4E1D-862D-E359BE020729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3CBFE73B-F267-45A4-A4AC-187484914A0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FA3EBB43-E580-470A-8FBC-4323CCA1B6C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F46FB21A-BD83-45EC-AEFF-2B3A7A4A87E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5BBC03F-D4BA-4F21-B1A6-1104AF9F34C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F4587089-DE38-47E3-A872-9C6EE597F1E0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FCA53273-471C-4F32-A62F-FA356656A081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159574F4-538B-425B-9B46-0F791EB2ED5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73A6740F-D9C3-4B36-AD3C-54135E8ED0C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1A267BB6-8992-4EB9-A4D5-BD331767333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7D6CD28B-AB00-46AD-A1E3-0031A08BB9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68D0C23-8D58-4327-B29B-A55A9C06A30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1790971-8F5F-4D33-887A-3B8B783DCE2A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169D68D6-5BE2-4335-AD8C-D3B50A31EDBE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ED2DE948-40C8-408B-A1E3-FFD6754DE06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8DA9A47-7399-4071-9FAC-085378B058AC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68BF0DC-8A80-4E67-BBAB-9FAF731976C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71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B48692A-865A-47AE-8E5D-17D8E024A2EA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间期</a:t>
            </a:r>
            <a:endParaRPr lang="en-US" altLang="zh-CN" sz="66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1342658-801B-4923-90F5-9E4CBC86892B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A3E0CE0-F3A3-4929-BEB9-805BBA8D53C2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E967DA4-EFC1-4F8F-8B56-9867C4D01FCD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44FD85C-FFB4-4D60-93CF-4C875347FFFE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E5AADAC8-4A3B-4C6F-9D38-6E89B4F5EF73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82" name="圆柱体 81">
                  <a:extLst>
                    <a:ext uri="{FF2B5EF4-FFF2-40B4-BE49-F238E27FC236}">
                      <a16:creationId xmlns:a16="http://schemas.microsoft.com/office/drawing/2014/main" id="{DDAA283A-FBB2-48BA-A3BC-2E69615856C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E7F7E2D-EA9B-4078-B9ED-32917A09A376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70D0F8E7-AC4A-46B7-B11A-5E0866D2EFE7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60E8D997-958E-4E7C-8917-0F2C2F991B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4ED6BAB0-3F22-4BE8-A3CA-13224E99EEEE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D4CD67D-9F97-4C46-9EBF-BC9C713762F6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77" name="圆柱体 76">
                  <a:extLst>
                    <a:ext uri="{FF2B5EF4-FFF2-40B4-BE49-F238E27FC236}">
                      <a16:creationId xmlns:a16="http://schemas.microsoft.com/office/drawing/2014/main" id="{D93F13E2-9B1E-42DF-901C-F7DAA0631309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8D321E18-A5C9-41C3-BC29-A1AF7F0BE1B2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6DF55A63-2C45-4666-AF22-7F3F8010034D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98D67B53-31B7-4A6F-8B5E-4562D0559FF2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EAFB42BB-095F-4DC6-9EA1-C784B1D9428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F3A5B84-09B2-4457-A821-8D175BFD8A9C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34FC29-CF23-43D8-8A13-6AE13FBB4BB8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1ED52D0-525A-4850-8032-3CDB2DCE6363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861BF448-1D98-44E4-A3C7-E825F3B98B4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97" name="圆柱体 96">
                  <a:extLst>
                    <a:ext uri="{FF2B5EF4-FFF2-40B4-BE49-F238E27FC236}">
                      <a16:creationId xmlns:a16="http://schemas.microsoft.com/office/drawing/2014/main" id="{A8AA56A2-0A1E-4734-B2DA-E2A3A18EFB8D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13D1058E-7F2B-4534-8A97-7EA427E3CB84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22ABCCC4-6692-41D0-8020-43C7BF715A22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A8B20450-6EB7-4BB4-BD6B-489FC1618C1D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DDAEC1A0-581F-436D-82F8-2D268CEDEC0D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29F6B809-AC14-4C87-ABD3-99126B94A790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92" name="圆柱体 91">
                  <a:extLst>
                    <a:ext uri="{FF2B5EF4-FFF2-40B4-BE49-F238E27FC236}">
                      <a16:creationId xmlns:a16="http://schemas.microsoft.com/office/drawing/2014/main" id="{68BDDDB0-CB9F-4FB0-A5E4-5D21A32C6F6D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8726A79A-D350-4844-AE48-279F519CAECD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BBE1FC07-3E4B-4055-9F19-BCC1BE25E59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B9B5BDA-588B-4DB6-B86D-3220E892F286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305284C8-6A2B-4712-98A9-704C67E672F7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FC7BECA-21B6-43EB-92AF-E97E78255AAD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5BCDC320-46FB-47D4-A3BE-1D430C0D6350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0FBEC0E-4174-4158-B698-8C966CA480B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6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核糖体</a:t>
            </a:r>
            <a:endParaRPr lang="en-US" altLang="zh-CN" sz="6600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B6B70C8-A0C6-4BD0-A222-696B1F16739D}"/>
              </a:ext>
            </a:extLst>
          </p:cNvPr>
          <p:cNvGrpSpPr/>
          <p:nvPr/>
        </p:nvGrpSpPr>
        <p:grpSpPr>
          <a:xfrm>
            <a:off x="6362700" y="4862253"/>
            <a:ext cx="17145000" cy="7081303"/>
            <a:chOff x="6210300" y="4366953"/>
            <a:chExt cx="17145000" cy="708130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CB93A29-FC49-45E1-B93A-F94F4E56B035}"/>
                </a:ext>
              </a:extLst>
            </p:cNvPr>
            <p:cNvGrpSpPr/>
            <p:nvPr/>
          </p:nvGrpSpPr>
          <p:grpSpPr>
            <a:xfrm>
              <a:off x="6210300" y="4752181"/>
              <a:ext cx="6019800" cy="6696075"/>
              <a:chOff x="7048500" y="5229225"/>
              <a:chExt cx="6019800" cy="669607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E364D4AE-741B-4DE9-A3E1-EDF71D1663AA}"/>
                  </a:ext>
                </a:extLst>
              </p:cNvPr>
              <p:cNvSpPr/>
              <p:nvPr/>
            </p:nvSpPr>
            <p:spPr>
              <a:xfrm flipV="1">
                <a:off x="7467600" y="5600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C44884A-3B2A-4198-8AC4-21E98DF5C3A9}"/>
                  </a:ext>
                </a:extLst>
              </p:cNvPr>
              <p:cNvSpPr/>
              <p:nvPr/>
            </p:nvSpPr>
            <p:spPr>
              <a:xfrm flipV="1">
                <a:off x="7048500" y="78676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237A923-548F-4800-AB24-B85664942C99}"/>
                  </a:ext>
                </a:extLst>
              </p:cNvPr>
              <p:cNvSpPr/>
              <p:nvPr/>
            </p:nvSpPr>
            <p:spPr>
              <a:xfrm flipV="1">
                <a:off x="9601200" y="7505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531C4E6-F5B7-4BA7-A887-CB1DD41510E5}"/>
                  </a:ext>
                </a:extLst>
              </p:cNvPr>
              <p:cNvSpPr/>
              <p:nvPr/>
            </p:nvSpPr>
            <p:spPr>
              <a:xfrm flipV="1">
                <a:off x="8343900" y="8572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4782565-1110-4AC5-8A6A-FC250ADA36B8}"/>
                  </a:ext>
                </a:extLst>
              </p:cNvPr>
              <p:cNvSpPr/>
              <p:nvPr/>
            </p:nvSpPr>
            <p:spPr>
              <a:xfrm flipV="1">
                <a:off x="8134350" y="66484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172F96F-1F15-4AA7-A8F2-B0A9DF82B6D5}"/>
                  </a:ext>
                </a:extLst>
              </p:cNvPr>
              <p:cNvSpPr/>
              <p:nvPr/>
            </p:nvSpPr>
            <p:spPr>
              <a:xfrm flipV="1">
                <a:off x="9753600" y="91440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58847BD-EA40-4884-AFBF-8E009C72E8C0}"/>
                  </a:ext>
                </a:extLst>
              </p:cNvPr>
              <p:cNvSpPr/>
              <p:nvPr/>
            </p:nvSpPr>
            <p:spPr>
              <a:xfrm flipV="1">
                <a:off x="11125200" y="7658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5987931-D0E7-41B2-96A2-226328004D2E}"/>
                  </a:ext>
                </a:extLst>
              </p:cNvPr>
              <p:cNvSpPr/>
              <p:nvPr/>
            </p:nvSpPr>
            <p:spPr>
              <a:xfrm flipV="1">
                <a:off x="7543800" y="96774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7D6F47F-6BE2-44C9-96A5-DB18016CDC1B}"/>
                  </a:ext>
                </a:extLst>
              </p:cNvPr>
              <p:cNvSpPr/>
              <p:nvPr/>
            </p:nvSpPr>
            <p:spPr>
              <a:xfrm flipV="1">
                <a:off x="10058400" y="10325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F4E3885-71D3-432B-B303-E92ACAAD7C3C}"/>
                  </a:ext>
                </a:extLst>
              </p:cNvPr>
              <p:cNvSpPr/>
              <p:nvPr/>
            </p:nvSpPr>
            <p:spPr>
              <a:xfrm flipV="1">
                <a:off x="9867900" y="52292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506325B-3234-4CA7-9FB4-0202B9E0B5B1}"/>
                  </a:ext>
                </a:extLst>
              </p:cNvPr>
              <p:cNvSpPr/>
              <p:nvPr/>
            </p:nvSpPr>
            <p:spPr>
              <a:xfrm flipV="1">
                <a:off x="10629900" y="6438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C92D6AA-DC0B-4555-ABAB-D7F5E0845468}"/>
                  </a:ext>
                </a:extLst>
              </p:cNvPr>
              <p:cNvSpPr/>
              <p:nvPr/>
            </p:nvSpPr>
            <p:spPr>
              <a:xfrm flipV="1">
                <a:off x="9753600" y="11506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4E24B7B-847A-4EAC-B9BA-3F636F513237}"/>
                  </a:ext>
                </a:extLst>
              </p:cNvPr>
              <p:cNvSpPr/>
              <p:nvPr/>
            </p:nvSpPr>
            <p:spPr>
              <a:xfrm flipV="1">
                <a:off x="9448800" y="64103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35AB3A3-0DEA-4C6A-8BE8-E351A1F77340}"/>
                  </a:ext>
                </a:extLst>
              </p:cNvPr>
              <p:cNvSpPr/>
              <p:nvPr/>
            </p:nvSpPr>
            <p:spPr>
              <a:xfrm flipV="1">
                <a:off x="11106150" y="87820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436B0A5-8D2B-4EB6-B4EE-6380C8EAEFD1}"/>
                  </a:ext>
                </a:extLst>
              </p:cNvPr>
              <p:cNvSpPr/>
              <p:nvPr/>
            </p:nvSpPr>
            <p:spPr>
              <a:xfrm flipV="1">
                <a:off x="12306300" y="6286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8D7B163-7CF6-4562-8B15-97D6AD7E0E4E}"/>
                  </a:ext>
                </a:extLst>
              </p:cNvPr>
              <p:cNvSpPr/>
              <p:nvPr/>
            </p:nvSpPr>
            <p:spPr>
              <a:xfrm flipV="1">
                <a:off x="8763000" y="105918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C564A1F-0721-43FF-82D6-2E0D961D7C8D}"/>
                  </a:ext>
                </a:extLst>
              </p:cNvPr>
              <p:cNvSpPr/>
              <p:nvPr/>
            </p:nvSpPr>
            <p:spPr>
              <a:xfrm flipV="1">
                <a:off x="12515850" y="9867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F71BF8C-2214-4F24-B7DB-6EE06EAE252F}"/>
                  </a:ext>
                </a:extLst>
              </p:cNvPr>
              <p:cNvSpPr/>
              <p:nvPr/>
            </p:nvSpPr>
            <p:spPr>
              <a:xfrm flipV="1">
                <a:off x="11049000" y="11010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C88B134-A6C9-4B44-9BD7-360830556922}"/>
                  </a:ext>
                </a:extLst>
              </p:cNvPr>
              <p:cNvSpPr/>
              <p:nvPr/>
            </p:nvSpPr>
            <p:spPr>
              <a:xfrm flipV="1">
                <a:off x="12649200" y="8077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27767A9-0108-44D0-9F9D-D059FE922425}"/>
                </a:ext>
              </a:extLst>
            </p:cNvPr>
            <p:cNvCxnSpPr/>
            <p:nvPr/>
          </p:nvCxnSpPr>
          <p:spPr>
            <a:xfrm>
              <a:off x="13352462" y="7809706"/>
              <a:ext cx="3086100" cy="0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F3F6940-CE8E-4854-9283-2DAE94BEB2C7}"/>
                </a:ext>
              </a:extLst>
            </p:cNvPr>
            <p:cNvGrpSpPr/>
            <p:nvPr/>
          </p:nvGrpSpPr>
          <p:grpSpPr>
            <a:xfrm>
              <a:off x="17106900" y="4366953"/>
              <a:ext cx="6248400" cy="6505572"/>
              <a:chOff x="17106900" y="4366953"/>
              <a:chExt cx="6248400" cy="650557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B57E349-204F-4071-9079-B5CDB8646C8A}"/>
                  </a:ext>
                </a:extLst>
              </p:cNvPr>
              <p:cNvSpPr/>
              <p:nvPr/>
            </p:nvSpPr>
            <p:spPr>
              <a:xfrm>
                <a:off x="17106900" y="4366953"/>
                <a:ext cx="6248400" cy="428624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2E296CBC-1B4D-40EE-9B8B-778DBFAF27D2}"/>
                  </a:ext>
                </a:extLst>
              </p:cNvPr>
              <p:cNvSpPr/>
              <p:nvPr/>
            </p:nvSpPr>
            <p:spPr>
              <a:xfrm>
                <a:off x="18027701" y="7610014"/>
                <a:ext cx="4335411" cy="3262511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477422-2972-4A34-8748-EA0BEE932B8D}"/>
                  </a:ext>
                </a:extLst>
              </p:cNvPr>
              <p:cNvSpPr/>
              <p:nvPr/>
            </p:nvSpPr>
            <p:spPr>
              <a:xfrm>
                <a:off x="18364201" y="6929176"/>
                <a:ext cx="3668486" cy="2495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60D1A38-8A01-41EA-88AD-F654C8112A38}"/>
                  </a:ext>
                </a:extLst>
              </p:cNvPr>
              <p:cNvSpPr/>
              <p:nvPr/>
            </p:nvSpPr>
            <p:spPr>
              <a:xfrm flipV="1">
                <a:off x="18293187" y="8119801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504894F-94FC-485A-A698-E25526D44E20}"/>
                  </a:ext>
                </a:extLst>
              </p:cNvPr>
              <p:cNvSpPr/>
              <p:nvPr/>
            </p:nvSpPr>
            <p:spPr>
              <a:xfrm flipV="1">
                <a:off x="21990033" y="8146789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91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9326493">
            <a:off x="13262171" y="662382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EE08CBDE-F86A-487D-AAB8-1186E0FF87D7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00456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弧形 36">
            <a:extLst>
              <a:ext uri="{FF2B5EF4-FFF2-40B4-BE49-F238E27FC236}">
                <a16:creationId xmlns:a16="http://schemas.microsoft.com/office/drawing/2014/main" id="{3FEB2CC8-5A70-4843-B4C9-C057768B2232}"/>
              </a:ext>
            </a:extLst>
          </p:cNvPr>
          <p:cNvSpPr/>
          <p:nvPr/>
        </p:nvSpPr>
        <p:spPr>
          <a:xfrm flipH="1"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85272466-053D-423B-9D3D-545BB82E59B8}"/>
              </a:ext>
            </a:extLst>
          </p:cNvPr>
          <p:cNvSpPr/>
          <p:nvPr/>
        </p:nvSpPr>
        <p:spPr>
          <a:xfrm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62049CDC-2A9A-4461-80D8-5313C1636C59}"/>
              </a:ext>
            </a:extLst>
          </p:cNvPr>
          <p:cNvSpPr/>
          <p:nvPr/>
        </p:nvSpPr>
        <p:spPr>
          <a:xfrm flipH="1"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>
            <a:extLst>
              <a:ext uri="{FF2B5EF4-FFF2-40B4-BE49-F238E27FC236}">
                <a16:creationId xmlns:a16="http://schemas.microsoft.com/office/drawing/2014/main" id="{126AB944-BC1B-4BA5-BFE8-B3661DB5E455}"/>
              </a:ext>
            </a:extLst>
          </p:cNvPr>
          <p:cNvSpPr/>
          <p:nvPr/>
        </p:nvSpPr>
        <p:spPr>
          <a:xfrm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C154EB64-C7FA-42FE-8BEE-F5DC68BA3781}"/>
              </a:ext>
            </a:extLst>
          </p:cNvPr>
          <p:cNvSpPr/>
          <p:nvPr/>
        </p:nvSpPr>
        <p:spPr>
          <a:xfrm flipH="1"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1E354C3A-00D9-4B25-8275-0925CC827BD8}"/>
              </a:ext>
            </a:extLst>
          </p:cNvPr>
          <p:cNvSpPr/>
          <p:nvPr/>
        </p:nvSpPr>
        <p:spPr>
          <a:xfrm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5132522" y="731794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7D51E23-8A53-4A4B-B9DE-58E0BE89D6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5863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4608491" y="7376301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4625937" y="8549562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85B1AA87-ACDD-46E8-8DEB-22944533B9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89075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82A56140-A342-4F5A-9542-DF7BA0DC167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E83EBE5-BF67-49CA-A4BD-ED4807B34433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7CC2E46-CFCF-4928-B86D-C7FE8CE060DB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C6ECFCE-30EC-46D6-A17F-305F3854AB2E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1A34DB8-AE59-4552-9756-E66F28E7975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D41C2C8-8112-46FE-AB2E-EBDCD4EC38E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01A4977D-861B-4D7C-B763-51128A43BA45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9FDC8A2F-05B4-48ED-AF6B-9D4C8E7CE92C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35D24DB-9125-4C31-B901-BA0EF4FDAD98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E351D12-B3A7-4491-A7A7-A9952C98779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7C84269-4ADC-484B-AE84-94AEFA50A47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84D98D60-22A4-4591-A47B-EADDEFC8979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24460D47-0798-41BD-8622-C700BAD094D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4C576C25-E2A9-4DB6-BB77-F1A6EBF4165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8B3A3B0-5A3A-4FC0-86C2-4936D4F9F13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06977974-B1C5-4936-AC37-44853A6A15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EFDAEC3A-483A-4D80-908E-EE2E42D30C0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9B75F8DA-7ADE-4DEE-B186-0C82E102A69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DD5BD811-C4E0-4289-8B91-BA91D683560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E593DB55-A3A2-40B4-8775-AED13E7D9D9D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86915403-BAB2-4994-BB3E-D2A5CDD5B537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06DC7FF-1981-454F-9231-F90B98B09764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8343929-AFD9-48D8-813B-D1E97F920344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4CDCD3F2-C8CA-408E-AC1C-C4E4A7D9453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2889E42-BD81-4FCC-BB35-E7853B8BCEBF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2552FA64-2EFA-4AAC-B9F4-87025E720793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34B758E-2AAA-44FF-9C4D-A2078E3E5C31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6161328-7CE4-4768-9A08-A1A7D3D358AD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CEEB68E7-3A16-41E0-BA02-BE1F23EB9BCD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751E40B9-26E0-43F0-9120-C41BBB939F5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8C2ACEAC-41AB-4FA5-A006-3A432B2B61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53BC458F-64B8-4436-9278-E5E6F190F12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88575AA-F84D-472C-8F91-328974E14F1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C45DBDA1-4991-417C-A6F6-679AE94C7E5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7CC0CD1B-6C34-46FA-B126-1DB3CC7BD96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61661C47-209A-4888-B587-B97F4C3C892B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F92DEC1D-F420-4FDB-87B3-6EC711599A5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20AA4420-915C-446F-8585-F9995EDA610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03B8208B-2141-46C4-BABD-CE76549FEB3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DAC914A-92F2-4478-9677-0CC55EBAC83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90A9CF73-44D4-4341-90B6-1226158B094E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E198CF6-8807-433B-80B7-DCDE22D0D19C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088D7105-DD8E-4AC4-87A4-34AAEAE0052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70826310-9D8B-4836-A0E5-9DBE37CF883D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BB78243-DA99-4F38-9684-715C8F0B1423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9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BEE01371-F6F8-463A-9CAF-1C520597A6D7}"/>
              </a:ext>
            </a:extLst>
          </p:cNvPr>
          <p:cNvGrpSpPr/>
          <p:nvPr/>
        </p:nvGrpSpPr>
        <p:grpSpPr>
          <a:xfrm>
            <a:off x="4054246" y="1175671"/>
            <a:ext cx="20691932" cy="13849095"/>
            <a:chOff x="4054245" y="875510"/>
            <a:chExt cx="20691932" cy="1384909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A45F4FF-D89E-4D9A-891A-20A6F7566610}"/>
                </a:ext>
              </a:extLst>
            </p:cNvPr>
            <p:cNvGrpSpPr/>
            <p:nvPr/>
          </p:nvGrpSpPr>
          <p:grpSpPr>
            <a:xfrm>
              <a:off x="4054246" y="875510"/>
              <a:ext cx="20691931" cy="12409100"/>
              <a:chOff x="4167001" y="304010"/>
              <a:chExt cx="20691931" cy="124091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92EFF61-250C-444C-B08E-49E4A2D964D2}"/>
                  </a:ext>
                </a:extLst>
              </p:cNvPr>
              <p:cNvGrpSpPr/>
              <p:nvPr/>
            </p:nvGrpSpPr>
            <p:grpSpPr>
              <a:xfrm>
                <a:off x="4439591" y="3487328"/>
                <a:ext cx="8526848" cy="9225782"/>
                <a:chOff x="3122530" y="3022375"/>
                <a:chExt cx="9386305" cy="10155688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0F6B74F4-86DF-43AC-BD2F-F8C4355D96FA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F996F48F-B85E-4841-BE35-5A2E2055C734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05930948-FA19-4A2D-978A-F79D07004308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5B307165-FC92-481B-8563-02D1C25E02B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8602D7C-8B21-46DA-8B2E-05CF025EFF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6" name="椭圆 5">
                      <a:extLst>
                        <a:ext uri="{FF2B5EF4-FFF2-40B4-BE49-F238E27FC236}">
                          <a16:creationId xmlns:a16="http://schemas.microsoft.com/office/drawing/2014/main" id="{CD950484-28FA-467F-9EC9-5E24BA6820B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115EB3DC-F073-4B5C-BFBB-9614F4476B2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1FB486B-D5D4-495A-B33B-23513CEBE273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9B4BEA87-19F9-4C63-BAFA-B00EE17629AE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65D8FD17-DEF3-401D-8A7E-98E8E023350F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6" name="椭圆 15">
                      <a:extLst>
                        <a:ext uri="{FF2B5EF4-FFF2-40B4-BE49-F238E27FC236}">
                          <a16:creationId xmlns:a16="http://schemas.microsoft.com/office/drawing/2014/main" id="{5A8E86F2-DDD2-46BB-A4A6-DF0F401C255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7" name="椭圆 16">
                      <a:extLst>
                        <a:ext uri="{FF2B5EF4-FFF2-40B4-BE49-F238E27FC236}">
                          <a16:creationId xmlns:a16="http://schemas.microsoft.com/office/drawing/2014/main" id="{72D2967F-A3D5-4AFD-A53E-70EA89F0434A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3972B0A2-F6BF-400F-9FE7-5E4FA24A586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137FBF7A-30AD-48FF-8C6D-8424B891685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C333A9C1-ABEF-47F4-8048-1AEFBF6C5774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34218B15-2BE6-4A23-B2AE-24D7C992D7C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F2D9238-0429-4F0D-8CB3-DF9259A418B9}"/>
                  </a:ext>
                </a:extLst>
              </p:cNvPr>
              <p:cNvGrpSpPr/>
              <p:nvPr/>
            </p:nvGrpSpPr>
            <p:grpSpPr>
              <a:xfrm>
                <a:off x="17108226" y="4346985"/>
                <a:ext cx="6762590" cy="7316910"/>
                <a:chOff x="3122530" y="3022375"/>
                <a:chExt cx="9386305" cy="10155688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D1239BE-650D-4836-A1CE-7E81CEAB72A5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F419A004-584A-40AE-BEA9-E4D031FCDC1D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4" name="椭圆 33">
                      <a:extLst>
                        <a:ext uri="{FF2B5EF4-FFF2-40B4-BE49-F238E27FC236}">
                          <a16:creationId xmlns:a16="http://schemas.microsoft.com/office/drawing/2014/main" id="{DD93B447-61B3-445A-8D17-D0BBE09DF94D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868E8C81-F409-42A2-88DE-14BBEFC4E21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460004CA-9586-4A08-A794-A660DFEA90B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F201A95D-B0EB-4B67-B247-21394DDF7C86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731E30FE-982A-47D0-884A-6B7CF876B74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739F462A-52FC-4B8E-AEE0-13574CED703A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D5F1C2F-76CF-47B3-9691-02EE855FCBB6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4DF3E55A-99D3-4234-ADA2-2D4DE94B1BFE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C1FBA713-E260-4AFD-8D9C-01C7496B2D2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F5C4D297-59EA-4C80-9B93-15F218DCAA7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61FBF84C-0116-4AB6-9783-D39C2BF158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006379C6-6417-4445-B058-0DF83C5C7CEA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E45BE55A-DFDB-44FC-AC54-5FD811C61980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7B768439-88F7-4024-BCDA-0CFCB59EE65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9C5AE9E5-4196-4FE4-B0D3-414C59AEA3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678791" y="-1307399"/>
                <a:ext cx="45655" cy="9069236"/>
              </a:xfrm>
              <a:prstGeom prst="bentConnector3">
                <a:avLst>
                  <a:gd name="adj1" fmla="val -2967184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53E148E-B639-4DB2-91C9-8D4E0C383742}"/>
                  </a:ext>
                </a:extLst>
              </p:cNvPr>
              <p:cNvSpPr txBox="1"/>
              <p:nvPr/>
            </p:nvSpPr>
            <p:spPr>
              <a:xfrm>
                <a:off x="4506893" y="3040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EE043EC6-8166-4AB1-8360-258C93DF33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0451260" y="395959"/>
                <a:ext cx="36208" cy="7192754"/>
              </a:xfrm>
              <a:prstGeom prst="bentConnector3">
                <a:avLst>
                  <a:gd name="adj1" fmla="val -3284763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1C0E1F4-D2FB-4BC6-BB58-248BAE402269}"/>
                  </a:ext>
                </a:extLst>
              </p:cNvPr>
              <p:cNvSpPr txBox="1"/>
              <p:nvPr/>
            </p:nvSpPr>
            <p:spPr>
              <a:xfrm>
                <a:off x="16469482" y="12203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224509A-08D9-4113-AB52-957333913573}"/>
                </a:ext>
              </a:extLst>
            </p:cNvPr>
            <p:cNvSpPr txBox="1"/>
            <p:nvPr/>
          </p:nvSpPr>
          <p:spPr>
            <a:xfrm>
              <a:off x="405424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F307017-CED0-4A19-B3CD-C7D32A6BFEF2}"/>
                </a:ext>
              </a:extLst>
            </p:cNvPr>
            <p:cNvSpPr txBox="1"/>
            <p:nvPr/>
          </p:nvSpPr>
          <p:spPr>
            <a:xfrm>
              <a:off x="940181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79D5B24-EBFD-4BBE-B4B5-9D5376A510B6}"/>
                </a:ext>
              </a:extLst>
            </p:cNvPr>
            <p:cNvSpPr txBox="1"/>
            <p:nvPr/>
          </p:nvSpPr>
          <p:spPr>
            <a:xfrm>
              <a:off x="16431275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C7A5F4-E159-482A-A997-892E2FA2B3CB}"/>
                </a:ext>
              </a:extLst>
            </p:cNvPr>
            <p:cNvSpPr txBox="1"/>
            <p:nvPr/>
          </p:nvSpPr>
          <p:spPr>
            <a:xfrm>
              <a:off x="20792217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8128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497D65F-90E8-43BC-8611-513238763428}"/>
              </a:ext>
            </a:extLst>
          </p:cNvPr>
          <p:cNvGrpSpPr/>
          <p:nvPr/>
        </p:nvGrpSpPr>
        <p:grpSpPr>
          <a:xfrm>
            <a:off x="7163962" y="3202484"/>
            <a:ext cx="4728869" cy="9794199"/>
            <a:chOff x="7163962" y="3202484"/>
            <a:chExt cx="4728869" cy="979419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F7CCA2F-8212-4D67-BDBA-B39B130397FA}"/>
                </a:ext>
              </a:extLst>
            </p:cNvPr>
            <p:cNvGrpSpPr/>
            <p:nvPr/>
          </p:nvGrpSpPr>
          <p:grpSpPr>
            <a:xfrm>
              <a:off x="7969346" y="3487328"/>
              <a:ext cx="3145807" cy="9225782"/>
              <a:chOff x="4326837" y="4358989"/>
              <a:chExt cx="3145807" cy="922578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EA87779D-24CA-45AB-9B47-AB1EE0002AA0}"/>
                  </a:ext>
                </a:extLst>
              </p:cNvPr>
              <p:cNvSpPr/>
              <p:nvPr/>
            </p:nvSpPr>
            <p:spPr>
              <a:xfrm rot="20352828">
                <a:off x="4326837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B6E0A587-2282-477D-A572-3FF1A26EA406}"/>
                  </a:ext>
                </a:extLst>
              </p:cNvPr>
              <p:cNvSpPr/>
              <p:nvPr/>
            </p:nvSpPr>
            <p:spPr>
              <a:xfrm rot="1247172" flipH="1">
                <a:off x="6332875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B0A6477-8E44-4104-B4E3-B91C41A32FBC}"/>
                  </a:ext>
                </a:extLst>
              </p:cNvPr>
              <p:cNvSpPr/>
              <p:nvPr/>
            </p:nvSpPr>
            <p:spPr>
              <a:xfrm rot="9552828">
                <a:off x="6332875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000DB42-09CB-4B2E-9244-7D476F4224D6}"/>
                  </a:ext>
                </a:extLst>
              </p:cNvPr>
              <p:cNvSpPr/>
              <p:nvPr/>
            </p:nvSpPr>
            <p:spPr>
              <a:xfrm rot="12047172" flipH="1">
                <a:off x="4326837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41562B8-6080-4041-8527-2BB3DE23FCF9}"/>
                  </a:ext>
                </a:extLst>
              </p:cNvPr>
              <p:cNvSpPr/>
              <p:nvPr/>
            </p:nvSpPr>
            <p:spPr>
              <a:xfrm>
                <a:off x="5527495" y="8504855"/>
                <a:ext cx="744491" cy="744493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F4BEC7C-A31F-47B9-A87F-D8D591584143}"/>
                </a:ext>
              </a:extLst>
            </p:cNvPr>
            <p:cNvGrpSpPr/>
            <p:nvPr/>
          </p:nvGrpSpPr>
          <p:grpSpPr>
            <a:xfrm>
              <a:off x="7163962" y="3202484"/>
              <a:ext cx="4728869" cy="9794199"/>
              <a:chOff x="7163962" y="3202484"/>
              <a:chExt cx="4728869" cy="979419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919D2C4-599C-4721-96FE-C6A871AD81F1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F2E5281-0037-4129-B07A-A8118F9AABD9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6122-6A08-4EAB-B082-EEB174425AE0}"/>
              </a:ext>
            </a:extLst>
          </p:cNvPr>
          <p:cNvGrpSpPr/>
          <p:nvPr/>
        </p:nvGrpSpPr>
        <p:grpSpPr>
          <a:xfrm>
            <a:off x="17704727" y="3202484"/>
            <a:ext cx="4728869" cy="9794199"/>
            <a:chOff x="17704727" y="3202484"/>
            <a:chExt cx="4728869" cy="979419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9345383-C73F-4EE6-9F5D-422104C1DEA0}"/>
                </a:ext>
              </a:extLst>
            </p:cNvPr>
            <p:cNvGrpSpPr/>
            <p:nvPr/>
          </p:nvGrpSpPr>
          <p:grpSpPr>
            <a:xfrm>
              <a:off x="18522864" y="3534565"/>
              <a:ext cx="3113597" cy="9131308"/>
              <a:chOff x="9740088" y="4406226"/>
              <a:chExt cx="3113597" cy="913130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FAD7CE8-92D1-4528-9031-BEF515DAE11A}"/>
                  </a:ext>
                </a:extLst>
              </p:cNvPr>
              <p:cNvSpPr/>
              <p:nvPr/>
            </p:nvSpPr>
            <p:spPr>
              <a:xfrm rot="20352828">
                <a:off x="9740088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04B9550-A424-491F-9C3A-824024A87081}"/>
                  </a:ext>
                </a:extLst>
              </p:cNvPr>
              <p:cNvSpPr/>
              <p:nvPr/>
            </p:nvSpPr>
            <p:spPr>
              <a:xfrm rot="1247172" flipH="1">
                <a:off x="11725586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5EDDA7-5AB0-459B-AD1F-373829ADA74E}"/>
                  </a:ext>
                </a:extLst>
              </p:cNvPr>
              <p:cNvSpPr/>
              <p:nvPr/>
            </p:nvSpPr>
            <p:spPr>
              <a:xfrm rot="9552828">
                <a:off x="11725586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03CC2B6-CF39-4128-AD54-814BF86905CA}"/>
                  </a:ext>
                </a:extLst>
              </p:cNvPr>
              <p:cNvSpPr/>
              <p:nvPr/>
            </p:nvSpPr>
            <p:spPr>
              <a:xfrm rot="12047172" flipH="1">
                <a:off x="9740088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3329EBC-5501-4428-A193-AD3A5B981060}"/>
                  </a:ext>
                </a:extLst>
              </p:cNvPr>
              <p:cNvSpPr/>
              <p:nvPr/>
            </p:nvSpPr>
            <p:spPr>
              <a:xfrm>
                <a:off x="10928452" y="8509637"/>
                <a:ext cx="736868" cy="736869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F278640-7F0E-424E-BA64-BA470700BCB4}"/>
                </a:ext>
              </a:extLst>
            </p:cNvPr>
            <p:cNvGrpSpPr/>
            <p:nvPr/>
          </p:nvGrpSpPr>
          <p:grpSpPr>
            <a:xfrm>
              <a:off x="17704727" y="3202484"/>
              <a:ext cx="4728869" cy="9794199"/>
              <a:chOff x="7163962" y="3202484"/>
              <a:chExt cx="4728869" cy="979419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876FAEC-DC95-4979-AA0E-5FED5FED08B2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639D409-49A1-4BBF-9AB9-EAD0E2EC62AE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6B0A838-344A-4BCD-A173-F1066F5F9BDA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9527761" y="2020432"/>
            <a:ext cx="1270" cy="2365375"/>
          </a:xfrm>
          <a:prstGeom prst="bentConnector3">
            <a:avLst>
              <a:gd name="adj1" fmla="val 72100000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63045D3-0BD0-45DF-9B96-8414B2C6062B}"/>
              </a:ext>
            </a:extLst>
          </p:cNvPr>
          <p:cNvSpPr txBox="1"/>
          <p:nvPr/>
        </p:nvSpPr>
        <p:spPr>
          <a:xfrm>
            <a:off x="5347524" y="788811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2582809-665B-4C9A-AE5A-1BE7B932E62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0068526" y="2020432"/>
            <a:ext cx="1270" cy="2365375"/>
          </a:xfrm>
          <a:prstGeom prst="bentConnector3">
            <a:avLst>
              <a:gd name="adj1" fmla="val 76385748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744B83-863F-460C-B35B-8ED3C1BA3BBB}"/>
              </a:ext>
            </a:extLst>
          </p:cNvPr>
          <p:cNvSpPr txBox="1"/>
          <p:nvPr/>
        </p:nvSpPr>
        <p:spPr>
          <a:xfrm>
            <a:off x="15887349" y="787540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D811B125-9C18-42F6-AB84-9447901A5603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rot="16200000" flipH="1">
            <a:off x="14798144" y="8908353"/>
            <a:ext cx="1270" cy="8175390"/>
          </a:xfrm>
          <a:prstGeom prst="bentConnector3">
            <a:avLst>
              <a:gd name="adj1" fmla="val 94745197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E5CD9A0-428D-4571-8429-E6C7E9644706}"/>
              </a:ext>
            </a:extLst>
          </p:cNvPr>
          <p:cNvSpPr txBox="1"/>
          <p:nvPr/>
        </p:nvSpPr>
        <p:spPr>
          <a:xfrm>
            <a:off x="10711084" y="14680347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非姐妹染色单体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915519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5B998A-6A5B-4AC7-BAFC-A56CFB817091}"/>
              </a:ext>
            </a:extLst>
          </p:cNvPr>
          <p:cNvGrpSpPr/>
          <p:nvPr/>
        </p:nvGrpSpPr>
        <p:grpSpPr>
          <a:xfrm>
            <a:off x="892580" y="804069"/>
            <a:ext cx="12839700" cy="14592300"/>
            <a:chOff x="876300" y="1005852"/>
            <a:chExt cx="12839700" cy="145923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A64D30F-12C9-4D64-94FA-9A5F9FCC172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DCEFC9-501B-42D2-930A-8DA0842721E2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A</a:t>
                </a: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82509FB8-C800-4E41-AD76-E127533826E7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BBF02F72-E13F-4083-B858-B3C344142282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B1967E4E-CB10-4778-8627-52162FE13948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7AE6676F-5FDB-4B0E-B9B3-C9FE795CF49A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D66D39C-20D7-4B17-AAA0-FBBE6E5C3F36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0D050AD5-5DA0-434D-885C-CA047E27A796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E929A30-C376-46C0-8219-E7D51912AEA4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D9A63607-73C2-4EF1-A1C8-93E57756A5B3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EDB4AD4-F6F6-4431-938E-58016FEF16A7}"/>
              </a:ext>
            </a:extLst>
          </p:cNvPr>
          <p:cNvGrpSpPr/>
          <p:nvPr/>
        </p:nvGrpSpPr>
        <p:grpSpPr>
          <a:xfrm>
            <a:off x="15068145" y="804069"/>
            <a:ext cx="12839700" cy="14592300"/>
            <a:chOff x="876300" y="1005852"/>
            <a:chExt cx="12839700" cy="145923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C40E2AB-3F11-48C5-9F91-1F958A29A8A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B2BA3F-3445-4B56-961D-6A53BC0F00FD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B</a:t>
                </a:r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B01AA08-C4B4-4583-9158-08937F6302E5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74E59C24-15CD-421A-A739-19C2FD0D28EE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4789BA2A-F570-4CCF-93E4-6DEE07154CBE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7E279740-5C3F-4D1D-AE24-2FF671739F4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99FDBFC-1B1F-47E8-93CF-D83B880B6C1D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B098C4B5-BD21-4419-8AE9-95192EDAE84A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DDF590E4-5A78-4044-83D0-BE4B896C24C7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BC2F825E-8E1D-4687-9CE3-8B18EA069E0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9CFBFCC-3C65-462E-A887-6C6573ED7A60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624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708B7AA-5F9D-42DC-AFFD-B03F300E95FC}"/>
              </a:ext>
            </a:extLst>
          </p:cNvPr>
          <p:cNvGrpSpPr/>
          <p:nvPr/>
        </p:nvGrpSpPr>
        <p:grpSpPr>
          <a:xfrm>
            <a:off x="540342" y="920352"/>
            <a:ext cx="6498820" cy="14359731"/>
            <a:chOff x="1273580" y="920353"/>
            <a:chExt cx="6498820" cy="1435973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2DCEFC9-501B-42D2-930A-8DA0842721E2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A-1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1967E4E-CB10-4778-8627-52162FE1394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D050AD5-5DA0-434D-885C-CA047E27A796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C503D6-D6C2-487C-97E4-60D8BB077982}"/>
              </a:ext>
            </a:extLst>
          </p:cNvPr>
          <p:cNvGrpSpPr/>
          <p:nvPr/>
        </p:nvGrpSpPr>
        <p:grpSpPr>
          <a:xfrm>
            <a:off x="7588015" y="920351"/>
            <a:ext cx="6498820" cy="14359731"/>
            <a:chOff x="1273580" y="920353"/>
            <a:chExt cx="6498820" cy="14359731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D8D5BB-C416-4B8A-9E3E-2C7F25201E88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A-2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332CEAA-FEE7-4176-AF4E-E3676F3BC309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6AF9A2C2-D2F2-48AE-B7A6-9A4537927341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73FCA9-DB97-4943-B226-AD07ACB595BB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F596042-0803-4C54-B5B5-C96C4F2B8D04}"/>
              </a:ext>
            </a:extLst>
          </p:cNvPr>
          <p:cNvGrpSpPr/>
          <p:nvPr/>
        </p:nvGrpSpPr>
        <p:grpSpPr>
          <a:xfrm>
            <a:off x="14719706" y="920351"/>
            <a:ext cx="6498820" cy="14359731"/>
            <a:chOff x="1273580" y="920353"/>
            <a:chExt cx="6498820" cy="14359731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8EF7230-EC27-40CD-9941-FCDF1926F0AE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B-1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1779C7F-368F-4101-8434-13B71095B3DD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8D56667-C81F-4DC2-BE73-8F0AA354B29D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7C1A0C3-A337-424E-B90E-1DC58668DA11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E8ED497-2707-498A-9836-B3782E6A47A6}"/>
              </a:ext>
            </a:extLst>
          </p:cNvPr>
          <p:cNvGrpSpPr/>
          <p:nvPr/>
        </p:nvGrpSpPr>
        <p:grpSpPr>
          <a:xfrm>
            <a:off x="21767379" y="920350"/>
            <a:ext cx="6498820" cy="14359731"/>
            <a:chOff x="1273580" y="920353"/>
            <a:chExt cx="6498820" cy="14359731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A44AE69-3128-4ADB-864C-32A0C0016551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B-2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ED5A85D-8C74-48C4-A824-C8CE6B5F0C2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6CA540B3-53A2-40CB-9932-3730DE4141D4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C3C30FD-1043-4221-8030-929B87A3E5A4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895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64F7663-D13E-4E96-91EF-2561BA740DE3}"/>
              </a:ext>
            </a:extLst>
          </p:cNvPr>
          <p:cNvSpPr/>
          <p:nvPr/>
        </p:nvSpPr>
        <p:spPr>
          <a:xfrm>
            <a:off x="15086012" y="140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65B31C4-3327-4A1F-B3DF-DC6A72D0D6A0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6305212" y="3848100"/>
            <a:ext cx="0" cy="13716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52BEDE6-CC06-434B-B8BB-FB25BC5F6250}"/>
              </a:ext>
            </a:extLst>
          </p:cNvPr>
          <p:cNvSpPr/>
          <p:nvPr/>
        </p:nvSpPr>
        <p:spPr>
          <a:xfrm>
            <a:off x="15086012" y="521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7FB34E-2E55-4679-AFD1-FA9B7DB2149A}"/>
              </a:ext>
            </a:extLst>
          </p:cNvPr>
          <p:cNvCxnSpPr>
            <a:cxnSpLocks/>
          </p:cNvCxnSpPr>
          <p:nvPr/>
        </p:nvCxnSpPr>
        <p:spPr>
          <a:xfrm flipH="1">
            <a:off x="11286067" y="6438900"/>
            <a:ext cx="3799945" cy="184573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AA9777-37FA-4C11-8BC4-7EDA4A6243E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7524412" y="6438900"/>
            <a:ext cx="3799945" cy="183726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D7FC778-E6DC-4826-BB94-AFB1EB9EA36B}"/>
              </a:ext>
            </a:extLst>
          </p:cNvPr>
          <p:cNvSpPr/>
          <p:nvPr/>
        </p:nvSpPr>
        <p:spPr>
          <a:xfrm>
            <a:off x="9088173" y="768720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C80FF2-AAED-4314-BE6C-3759B6518430}"/>
              </a:ext>
            </a:extLst>
          </p:cNvPr>
          <p:cNvSpPr/>
          <p:nvPr/>
        </p:nvSpPr>
        <p:spPr>
          <a:xfrm>
            <a:off x="21019558" y="7695673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D8BD2D-60F7-4489-B363-8AD67068BBA1}"/>
              </a:ext>
            </a:extLst>
          </p:cNvPr>
          <p:cNvCxnSpPr>
            <a:cxnSpLocks/>
          </p:cNvCxnSpPr>
          <p:nvPr/>
        </p:nvCxnSpPr>
        <p:spPr>
          <a:xfrm flipH="1">
            <a:off x="6622919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BDC1BA-9FD2-481F-9867-C0FD571FA7D3}"/>
              </a:ext>
            </a:extLst>
          </p:cNvPr>
          <p:cNvCxnSpPr>
            <a:cxnSpLocks/>
          </p:cNvCxnSpPr>
          <p:nvPr/>
        </p:nvCxnSpPr>
        <p:spPr>
          <a:xfrm>
            <a:off x="11483047" y="9205119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EF3E458-1075-44F8-AD7D-AAA2347528CF}"/>
              </a:ext>
            </a:extLst>
          </p:cNvPr>
          <p:cNvSpPr/>
          <p:nvPr/>
        </p:nvSpPr>
        <p:spPr>
          <a:xfrm>
            <a:off x="5403719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D92E2E6-5CBA-4E6F-A9CE-0FF407ECECBA}"/>
              </a:ext>
            </a:extLst>
          </p:cNvPr>
          <p:cNvSpPr/>
          <p:nvPr/>
        </p:nvSpPr>
        <p:spPr>
          <a:xfrm>
            <a:off x="12829118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40AC9E-B785-4BF8-B28C-997A301B7F55}"/>
              </a:ext>
            </a:extLst>
          </p:cNvPr>
          <p:cNvSpPr txBox="1"/>
          <p:nvPr/>
        </p:nvSpPr>
        <p:spPr>
          <a:xfrm>
            <a:off x="14056102" y="399687"/>
            <a:ext cx="453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精原细胞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849B62-008E-493A-B796-B26C464B4E73}"/>
              </a:ext>
            </a:extLst>
          </p:cNvPr>
          <p:cNvSpPr txBox="1"/>
          <p:nvPr/>
        </p:nvSpPr>
        <p:spPr>
          <a:xfrm>
            <a:off x="23660594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96A4BE-642A-4682-BC26-78060D2CFB60}"/>
              </a:ext>
            </a:extLst>
          </p:cNvPr>
          <p:cNvSpPr txBox="1"/>
          <p:nvPr/>
        </p:nvSpPr>
        <p:spPr>
          <a:xfrm>
            <a:off x="17156270" y="4642218"/>
            <a:ext cx="83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初级精母细胞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8CEFD4-9886-420E-8FC6-59139FA20103}"/>
              </a:ext>
            </a:extLst>
          </p:cNvPr>
          <p:cNvCxnSpPr>
            <a:cxnSpLocks/>
          </p:cNvCxnSpPr>
          <p:nvPr/>
        </p:nvCxnSpPr>
        <p:spPr>
          <a:xfrm flipH="1">
            <a:off x="18562080" y="9193281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A5CADB-AF56-4757-901D-EC873E0ED7A0}"/>
              </a:ext>
            </a:extLst>
          </p:cNvPr>
          <p:cNvCxnSpPr>
            <a:cxnSpLocks/>
          </p:cNvCxnSpPr>
          <p:nvPr/>
        </p:nvCxnSpPr>
        <p:spPr>
          <a:xfrm>
            <a:off x="23422208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F259C51-FD2B-4F7C-925B-466716D42B79}"/>
              </a:ext>
            </a:extLst>
          </p:cNvPr>
          <p:cNvSpPr/>
          <p:nvPr/>
        </p:nvSpPr>
        <p:spPr>
          <a:xfrm>
            <a:off x="17342880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DD63C2D-FE41-42BE-B0C4-ECA2AC8B1E68}"/>
              </a:ext>
            </a:extLst>
          </p:cNvPr>
          <p:cNvSpPr/>
          <p:nvPr/>
        </p:nvSpPr>
        <p:spPr>
          <a:xfrm>
            <a:off x="24768279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2432F4-35A7-46C4-9740-C60759450F24}"/>
              </a:ext>
            </a:extLst>
          </p:cNvPr>
          <p:cNvSpPr txBox="1"/>
          <p:nvPr/>
        </p:nvSpPr>
        <p:spPr>
          <a:xfrm>
            <a:off x="584423" y="4118401"/>
            <a:ext cx="3485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染色体复制</a:t>
            </a:r>
            <a:endParaRPr lang="en-US" altLang="zh-CN" sz="48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A00300-10EF-4D24-A253-2D1A2DF7AA1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070217" y="4533900"/>
            <a:ext cx="11910616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4930F9E-8625-4199-8CFF-65C119748588}"/>
              </a:ext>
            </a:extLst>
          </p:cNvPr>
          <p:cNvSpPr txBox="1"/>
          <p:nvPr/>
        </p:nvSpPr>
        <p:spPr>
          <a:xfrm>
            <a:off x="571500" y="6440606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减数第一次分裂</a:t>
            </a:r>
            <a:endParaRPr lang="en-US" altLang="zh-CN" sz="48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F74CB2D-3261-40E4-AE96-C66BB904D6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289419" y="6856105"/>
            <a:ext cx="8354614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14FF287-53D3-4347-AD3A-D9082A1D8F48}"/>
              </a:ext>
            </a:extLst>
          </p:cNvPr>
          <p:cNvSpPr txBox="1"/>
          <p:nvPr/>
        </p:nvSpPr>
        <p:spPr>
          <a:xfrm>
            <a:off x="571500" y="9859010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减数第二次分裂</a:t>
            </a:r>
            <a:endParaRPr lang="en-US" altLang="zh-CN" sz="48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1B2ECB1-7266-49EE-8C62-972B169B07D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289419" y="10274509"/>
            <a:ext cx="2552700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44A81288-AAC6-441E-A633-AA6B0906695C}"/>
              </a:ext>
            </a:extLst>
          </p:cNvPr>
          <p:cNvSpPr txBox="1"/>
          <p:nvPr/>
        </p:nvSpPr>
        <p:spPr>
          <a:xfrm>
            <a:off x="11699737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D1C7CFF-3382-40E9-8683-C1AF5208D002}"/>
              </a:ext>
            </a:extLst>
          </p:cNvPr>
          <p:cNvSpPr txBox="1"/>
          <p:nvPr/>
        </p:nvSpPr>
        <p:spPr>
          <a:xfrm>
            <a:off x="24626778" y="14813905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D195179-28B6-4FC7-B083-A708A6FBD268}"/>
              </a:ext>
            </a:extLst>
          </p:cNvPr>
          <p:cNvSpPr txBox="1"/>
          <p:nvPr/>
        </p:nvSpPr>
        <p:spPr>
          <a:xfrm>
            <a:off x="17181457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9B87C62-C82E-4EDE-B424-99C2159D4745}"/>
              </a:ext>
            </a:extLst>
          </p:cNvPr>
          <p:cNvSpPr txBox="1"/>
          <p:nvPr/>
        </p:nvSpPr>
        <p:spPr>
          <a:xfrm>
            <a:off x="12650292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29A0350-D557-41E0-8949-64D794076211}"/>
              </a:ext>
            </a:extLst>
          </p:cNvPr>
          <p:cNvSpPr txBox="1"/>
          <p:nvPr/>
        </p:nvSpPr>
        <p:spPr>
          <a:xfrm>
            <a:off x="5217109" y="14813903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886383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2CA7BD-5982-44FE-9092-BE475AE80BC6}"/>
              </a:ext>
            </a:extLst>
          </p:cNvPr>
          <p:cNvGrpSpPr/>
          <p:nvPr/>
        </p:nvGrpSpPr>
        <p:grpSpPr>
          <a:xfrm>
            <a:off x="571500" y="399687"/>
            <a:ext cx="27710836" cy="15257053"/>
            <a:chOff x="0" y="399687"/>
            <a:chExt cx="27710836" cy="1525705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64F7663-D13E-4E96-91EF-2561BA740DE3}"/>
                </a:ext>
              </a:extLst>
            </p:cNvPr>
            <p:cNvSpPr/>
            <p:nvPr/>
          </p:nvSpPr>
          <p:spPr>
            <a:xfrm>
              <a:off x="14514512" y="140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65B31C4-3327-4A1F-B3DF-DC6A72D0D6A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5733712" y="3848100"/>
              <a:ext cx="0" cy="13716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2BEDE6-CC06-434B-B8BB-FB25BC5F6250}"/>
                </a:ext>
              </a:extLst>
            </p:cNvPr>
            <p:cNvSpPr/>
            <p:nvPr/>
          </p:nvSpPr>
          <p:spPr>
            <a:xfrm>
              <a:off x="14514512" y="521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67FB34E-2E55-4679-AFD1-FA9B7DB2149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0212174" y="6438900"/>
              <a:ext cx="4302342" cy="199120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6AA9777-37FA-4C11-8BC4-7EDA4A6243EB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16952912" y="6438900"/>
              <a:ext cx="3799945" cy="1837266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D7FC778-E6DC-4826-BB94-AFB1EB9EA36B}"/>
                </a:ext>
              </a:extLst>
            </p:cNvPr>
            <p:cNvSpPr/>
            <p:nvPr/>
          </p:nvSpPr>
          <p:spPr>
            <a:xfrm>
              <a:off x="9062281" y="8232814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0C80FF2-AAED-4314-BE6C-3759B6518430}"/>
                </a:ext>
              </a:extLst>
            </p:cNvPr>
            <p:cNvSpPr/>
            <p:nvPr/>
          </p:nvSpPr>
          <p:spPr>
            <a:xfrm>
              <a:off x="20448058" y="7695673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0D8BD2D-60F7-4489-B363-8AD67068BBA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H="1">
              <a:off x="6051422" y="9382707"/>
              <a:ext cx="3208150" cy="2548048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CBDC1BA-9FD2-481F-9867-C0FD571FA7D3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10212174" y="9382707"/>
              <a:ext cx="3208153" cy="2553967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58CEFD4-9886-420E-8FC6-59139FA20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90580" y="9193281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6A5CADB-AF56-4757-901D-EC873E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22850708" y="9199200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DD63C2D-FE41-42BE-B0C4-ECA2AC8B1E68}"/>
                </a:ext>
              </a:extLst>
            </p:cNvPr>
            <p:cNvSpPr/>
            <p:nvPr/>
          </p:nvSpPr>
          <p:spPr>
            <a:xfrm>
              <a:off x="24196779" y="11924836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2432F4-35A7-46C4-9740-C60759450F24}"/>
                </a:ext>
              </a:extLst>
            </p:cNvPr>
            <p:cNvSpPr txBox="1"/>
            <p:nvPr/>
          </p:nvSpPr>
          <p:spPr>
            <a:xfrm>
              <a:off x="12923" y="4118401"/>
              <a:ext cx="3485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染色体复制</a:t>
              </a:r>
              <a:endParaRPr lang="en-US" altLang="zh-CN" sz="48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FA00300-10EF-4D24-A253-2D1A2DF7AA1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3498717" y="4533900"/>
              <a:ext cx="11910616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4930F9E-8625-4199-8CFF-65C119748588}"/>
                </a:ext>
              </a:extLst>
            </p:cNvPr>
            <p:cNvSpPr txBox="1"/>
            <p:nvPr/>
          </p:nvSpPr>
          <p:spPr>
            <a:xfrm>
              <a:off x="0" y="6440606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减数第一次分裂</a:t>
              </a:r>
              <a:endParaRPr lang="en-US" altLang="zh-CN" sz="480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F74CB2D-3261-40E4-AE96-C66BB904D62B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717919" y="6856105"/>
              <a:ext cx="8354614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14FF287-53D3-4347-AD3A-D9082A1D8F48}"/>
                </a:ext>
              </a:extLst>
            </p:cNvPr>
            <p:cNvSpPr txBox="1"/>
            <p:nvPr/>
          </p:nvSpPr>
          <p:spPr>
            <a:xfrm>
              <a:off x="0" y="9859010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减数第二次分裂</a:t>
              </a:r>
              <a:endParaRPr lang="en-US" altLang="zh-CN" sz="48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1B2ECB1-7266-49EE-8C62-972B169B07DB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4717919" y="10274509"/>
              <a:ext cx="2552700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8C27A11-C594-411A-A730-28FE85858098}"/>
                </a:ext>
              </a:extLst>
            </p:cNvPr>
            <p:cNvSpPr txBox="1"/>
            <p:nvPr/>
          </p:nvSpPr>
          <p:spPr>
            <a:xfrm>
              <a:off x="23089094" y="8575996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次级卵母细胞</a:t>
              </a:r>
              <a:endParaRPr lang="en-US" altLang="zh-CN" sz="48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8C01D19-D2D9-4D74-B25B-2BAE31E29763}"/>
                </a:ext>
              </a:extLst>
            </p:cNvPr>
            <p:cNvSpPr txBox="1"/>
            <p:nvPr/>
          </p:nvSpPr>
          <p:spPr>
            <a:xfrm>
              <a:off x="13484602" y="399687"/>
              <a:ext cx="4530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卵原细胞</a:t>
              </a:r>
              <a:endParaRPr lang="en-US" altLang="zh-CN" sz="48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BF8281C-20E1-43BC-8910-614450554724}"/>
                </a:ext>
              </a:extLst>
            </p:cNvPr>
            <p:cNvSpPr txBox="1"/>
            <p:nvPr/>
          </p:nvSpPr>
          <p:spPr>
            <a:xfrm>
              <a:off x="16584770" y="4642218"/>
              <a:ext cx="8389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初级卵母细胞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680048-305A-4509-BF94-8A0487774BAB}"/>
                </a:ext>
              </a:extLst>
            </p:cNvPr>
            <p:cNvSpPr txBox="1"/>
            <p:nvPr/>
          </p:nvSpPr>
          <p:spPr>
            <a:xfrm>
              <a:off x="10627674" y="8607168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第一极体</a:t>
              </a:r>
              <a:endParaRPr lang="en-US" altLang="zh-CN" sz="480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90D57A-18B0-441C-A94D-35ED4DAC5A8F}"/>
                </a:ext>
              </a:extLst>
            </p:cNvPr>
            <p:cNvSpPr/>
            <p:nvPr/>
          </p:nvSpPr>
          <p:spPr>
            <a:xfrm>
              <a:off x="5320677" y="11796852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104D22A-CB79-41B4-93E0-32D8B5955E3F}"/>
                </a:ext>
              </a:extLst>
            </p:cNvPr>
            <p:cNvSpPr/>
            <p:nvPr/>
          </p:nvSpPr>
          <p:spPr>
            <a:xfrm>
              <a:off x="12781925" y="11924836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1C00442-975D-4DA5-AABD-F52D74EF6D5F}"/>
                </a:ext>
              </a:extLst>
            </p:cNvPr>
            <p:cNvSpPr/>
            <p:nvPr/>
          </p:nvSpPr>
          <p:spPr>
            <a:xfrm>
              <a:off x="17341763" y="11910318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86DEB7C-C337-4ECF-9441-AEF3145E1848}"/>
                </a:ext>
              </a:extLst>
            </p:cNvPr>
            <p:cNvSpPr txBox="1"/>
            <p:nvPr/>
          </p:nvSpPr>
          <p:spPr>
            <a:xfrm>
              <a:off x="4645612" y="13692913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4F58B0-A355-48AD-B8BA-88C70AE35205}"/>
                </a:ext>
              </a:extLst>
            </p:cNvPr>
            <p:cNvSpPr txBox="1"/>
            <p:nvPr/>
          </p:nvSpPr>
          <p:spPr>
            <a:xfrm>
              <a:off x="12078792" y="13715531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F84484-C590-4972-A85D-724C74C51B16}"/>
                </a:ext>
              </a:extLst>
            </p:cNvPr>
            <p:cNvSpPr txBox="1"/>
            <p:nvPr/>
          </p:nvSpPr>
          <p:spPr>
            <a:xfrm>
              <a:off x="16609545" y="13692444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903F28E-7B15-46BF-B6BF-E90B49BF7445}"/>
                </a:ext>
              </a:extLst>
            </p:cNvPr>
            <p:cNvSpPr txBox="1"/>
            <p:nvPr/>
          </p:nvSpPr>
          <p:spPr>
            <a:xfrm>
              <a:off x="24055279" y="14813905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卵细胞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高尔基体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EE3060-D788-4773-99C5-6C68F391DB8B}"/>
              </a:ext>
            </a:extLst>
          </p:cNvPr>
          <p:cNvGrpSpPr/>
          <p:nvPr/>
        </p:nvGrpSpPr>
        <p:grpSpPr>
          <a:xfrm>
            <a:off x="6775683" y="4593938"/>
            <a:ext cx="15249058" cy="7012562"/>
            <a:chOff x="4881916" y="3850141"/>
            <a:chExt cx="15249058" cy="7012562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E47F1EC-A513-419E-A498-7729134B8BFE}"/>
                </a:ext>
              </a:extLst>
            </p:cNvPr>
            <p:cNvSpPr/>
            <p:nvPr/>
          </p:nvSpPr>
          <p:spPr>
            <a:xfrm>
              <a:off x="7822900" y="4774895"/>
              <a:ext cx="9367090" cy="2189177"/>
            </a:xfrm>
            <a:custGeom>
              <a:avLst/>
              <a:gdLst>
                <a:gd name="connsiteX0" fmla="*/ 779233 w 9367090"/>
                <a:gd name="connsiteY0" fmla="*/ 68038 h 2189177"/>
                <a:gd name="connsiteX1" fmla="*/ 2912833 w 9367090"/>
                <a:gd name="connsiteY1" fmla="*/ 1253372 h 2189177"/>
                <a:gd name="connsiteX2" fmla="*/ 5486700 w 9367090"/>
                <a:gd name="connsiteY2" fmla="*/ 1117905 h 2189177"/>
                <a:gd name="connsiteX3" fmla="*/ 8060567 w 9367090"/>
                <a:gd name="connsiteY3" fmla="*/ 508305 h 2189177"/>
                <a:gd name="connsiteX4" fmla="*/ 8737900 w 9367090"/>
                <a:gd name="connsiteY4" fmla="*/ 305 h 2189177"/>
                <a:gd name="connsiteX5" fmla="*/ 9212033 w 9367090"/>
                <a:gd name="connsiteY5" fmla="*/ 440572 h 2189177"/>
                <a:gd name="connsiteX6" fmla="*/ 9313633 w 9367090"/>
                <a:gd name="connsiteY6" fmla="*/ 880838 h 2189177"/>
                <a:gd name="connsiteX7" fmla="*/ 8433100 w 9367090"/>
                <a:gd name="connsiteY7" fmla="*/ 1253372 h 2189177"/>
                <a:gd name="connsiteX8" fmla="*/ 6942967 w 9367090"/>
                <a:gd name="connsiteY8" fmla="*/ 1727505 h 2189177"/>
                <a:gd name="connsiteX9" fmla="*/ 5249633 w 9367090"/>
                <a:gd name="connsiteY9" fmla="*/ 1998438 h 2189177"/>
                <a:gd name="connsiteX10" fmla="*/ 3386967 w 9367090"/>
                <a:gd name="connsiteY10" fmla="*/ 2032305 h 2189177"/>
                <a:gd name="connsiteX11" fmla="*/ 2438700 w 9367090"/>
                <a:gd name="connsiteY11" fmla="*/ 2167772 h 2189177"/>
                <a:gd name="connsiteX12" fmla="*/ 1151767 w 9367090"/>
                <a:gd name="connsiteY12" fmla="*/ 1524305 h 2189177"/>
                <a:gd name="connsiteX13" fmla="*/ 101900 w 9367090"/>
                <a:gd name="connsiteY13" fmla="*/ 846972 h 2189177"/>
                <a:gd name="connsiteX14" fmla="*/ 101900 w 9367090"/>
                <a:gd name="connsiteY14" fmla="*/ 372838 h 2189177"/>
                <a:gd name="connsiteX15" fmla="*/ 643767 w 9367090"/>
                <a:gd name="connsiteY15" fmla="*/ 68038 h 218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67090" h="2189177">
                  <a:moveTo>
                    <a:pt x="779233" y="68038"/>
                  </a:moveTo>
                  <a:cubicBezTo>
                    <a:pt x="1453744" y="573216"/>
                    <a:pt x="2128255" y="1078394"/>
                    <a:pt x="2912833" y="1253372"/>
                  </a:cubicBezTo>
                  <a:cubicBezTo>
                    <a:pt x="3697411" y="1428350"/>
                    <a:pt x="4628744" y="1242083"/>
                    <a:pt x="5486700" y="1117905"/>
                  </a:cubicBezTo>
                  <a:cubicBezTo>
                    <a:pt x="6344656" y="993727"/>
                    <a:pt x="7518700" y="694572"/>
                    <a:pt x="8060567" y="508305"/>
                  </a:cubicBezTo>
                  <a:cubicBezTo>
                    <a:pt x="8602434" y="322038"/>
                    <a:pt x="8545989" y="11594"/>
                    <a:pt x="8737900" y="305"/>
                  </a:cubicBezTo>
                  <a:cubicBezTo>
                    <a:pt x="8929811" y="-10984"/>
                    <a:pt x="9116078" y="293817"/>
                    <a:pt x="9212033" y="440572"/>
                  </a:cubicBezTo>
                  <a:cubicBezTo>
                    <a:pt x="9307988" y="587327"/>
                    <a:pt x="9443455" y="745371"/>
                    <a:pt x="9313633" y="880838"/>
                  </a:cubicBezTo>
                  <a:cubicBezTo>
                    <a:pt x="9183811" y="1016305"/>
                    <a:pt x="8828211" y="1112261"/>
                    <a:pt x="8433100" y="1253372"/>
                  </a:cubicBezTo>
                  <a:cubicBezTo>
                    <a:pt x="8037989" y="1394483"/>
                    <a:pt x="7473545" y="1603327"/>
                    <a:pt x="6942967" y="1727505"/>
                  </a:cubicBezTo>
                  <a:cubicBezTo>
                    <a:pt x="6412389" y="1851683"/>
                    <a:pt x="5842300" y="1947638"/>
                    <a:pt x="5249633" y="1998438"/>
                  </a:cubicBezTo>
                  <a:cubicBezTo>
                    <a:pt x="4656966" y="2049238"/>
                    <a:pt x="3855456" y="2004083"/>
                    <a:pt x="3386967" y="2032305"/>
                  </a:cubicBezTo>
                  <a:cubicBezTo>
                    <a:pt x="2918478" y="2060527"/>
                    <a:pt x="2811233" y="2252439"/>
                    <a:pt x="2438700" y="2167772"/>
                  </a:cubicBezTo>
                  <a:cubicBezTo>
                    <a:pt x="2066167" y="2083105"/>
                    <a:pt x="1541234" y="1744438"/>
                    <a:pt x="1151767" y="1524305"/>
                  </a:cubicBezTo>
                  <a:cubicBezTo>
                    <a:pt x="762300" y="1304172"/>
                    <a:pt x="276878" y="1038883"/>
                    <a:pt x="101900" y="846972"/>
                  </a:cubicBezTo>
                  <a:cubicBezTo>
                    <a:pt x="-73078" y="655061"/>
                    <a:pt x="11589" y="502660"/>
                    <a:pt x="101900" y="372838"/>
                  </a:cubicBezTo>
                  <a:cubicBezTo>
                    <a:pt x="192211" y="243016"/>
                    <a:pt x="417989" y="155527"/>
                    <a:pt x="643767" y="68038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7317679-AF01-49E6-AE67-D982CE3A9D87}"/>
                </a:ext>
              </a:extLst>
            </p:cNvPr>
            <p:cNvSpPr/>
            <p:nvPr/>
          </p:nvSpPr>
          <p:spPr>
            <a:xfrm rot="21369110">
              <a:off x="8351520" y="4838658"/>
              <a:ext cx="304800" cy="61002"/>
            </a:xfrm>
            <a:custGeom>
              <a:avLst/>
              <a:gdLst>
                <a:gd name="connsiteX0" fmla="*/ 0 w 304800"/>
                <a:gd name="connsiteY0" fmla="*/ 53382 h 61002"/>
                <a:gd name="connsiteX1" fmla="*/ 182880 w 304800"/>
                <a:gd name="connsiteY1" fmla="*/ 42 h 61002"/>
                <a:gd name="connsiteX2" fmla="*/ 304800 w 304800"/>
                <a:gd name="connsiteY2" fmla="*/ 61002 h 6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61002">
                  <a:moveTo>
                    <a:pt x="0" y="53382"/>
                  </a:moveTo>
                  <a:cubicBezTo>
                    <a:pt x="66040" y="26077"/>
                    <a:pt x="132080" y="-1228"/>
                    <a:pt x="182880" y="42"/>
                  </a:cubicBezTo>
                  <a:cubicBezTo>
                    <a:pt x="233680" y="1312"/>
                    <a:pt x="269240" y="31157"/>
                    <a:pt x="304800" y="61002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E7BE342-94B3-4D5A-96F8-BF9ED7F644A6}"/>
                </a:ext>
              </a:extLst>
            </p:cNvPr>
            <p:cNvSpPr/>
            <p:nvPr/>
          </p:nvSpPr>
          <p:spPr>
            <a:xfrm>
              <a:off x="6569304" y="5995317"/>
              <a:ext cx="12007212" cy="2838238"/>
            </a:xfrm>
            <a:custGeom>
              <a:avLst/>
              <a:gdLst>
                <a:gd name="connsiteX0" fmla="*/ 822096 w 12007212"/>
                <a:gd name="connsiteY0" fmla="*/ 500733 h 2838238"/>
                <a:gd name="connsiteX1" fmla="*/ 364896 w 12007212"/>
                <a:gd name="connsiteY1" fmla="*/ 538833 h 2838238"/>
                <a:gd name="connsiteX2" fmla="*/ 21996 w 12007212"/>
                <a:gd name="connsiteY2" fmla="*/ 1034133 h 2838238"/>
                <a:gd name="connsiteX3" fmla="*/ 1012596 w 12007212"/>
                <a:gd name="connsiteY3" fmla="*/ 1777083 h 2838238"/>
                <a:gd name="connsiteX4" fmla="*/ 4270146 w 12007212"/>
                <a:gd name="connsiteY4" fmla="*/ 2767683 h 2838238"/>
                <a:gd name="connsiteX5" fmla="*/ 6479946 w 12007212"/>
                <a:gd name="connsiteY5" fmla="*/ 2691483 h 2838238"/>
                <a:gd name="connsiteX6" fmla="*/ 8670696 w 12007212"/>
                <a:gd name="connsiteY6" fmla="*/ 2158083 h 2838238"/>
                <a:gd name="connsiteX7" fmla="*/ 11566296 w 12007212"/>
                <a:gd name="connsiteY7" fmla="*/ 1148433 h 2838238"/>
                <a:gd name="connsiteX8" fmla="*/ 12004446 w 12007212"/>
                <a:gd name="connsiteY8" fmla="*/ 576933 h 2838238"/>
                <a:gd name="connsiteX9" fmla="*/ 11737746 w 12007212"/>
                <a:gd name="connsiteY9" fmla="*/ 234033 h 2838238"/>
                <a:gd name="connsiteX10" fmla="*/ 11432946 w 12007212"/>
                <a:gd name="connsiteY10" fmla="*/ 5433 h 2838238"/>
                <a:gd name="connsiteX11" fmla="*/ 11051946 w 12007212"/>
                <a:gd name="connsiteY11" fmla="*/ 462633 h 2838238"/>
                <a:gd name="connsiteX12" fmla="*/ 9318396 w 12007212"/>
                <a:gd name="connsiteY12" fmla="*/ 1053183 h 2838238"/>
                <a:gd name="connsiteX13" fmla="*/ 7527696 w 12007212"/>
                <a:gd name="connsiteY13" fmla="*/ 1510383 h 2838238"/>
                <a:gd name="connsiteX14" fmla="*/ 6689496 w 12007212"/>
                <a:gd name="connsiteY14" fmla="*/ 1853283 h 2838238"/>
                <a:gd name="connsiteX15" fmla="*/ 4479696 w 12007212"/>
                <a:gd name="connsiteY15" fmla="*/ 1853283 h 2838238"/>
                <a:gd name="connsiteX16" fmla="*/ 3222396 w 12007212"/>
                <a:gd name="connsiteY16" fmla="*/ 1815183 h 2838238"/>
                <a:gd name="connsiteX17" fmla="*/ 2155596 w 12007212"/>
                <a:gd name="connsiteY17" fmla="*/ 1300833 h 2838238"/>
                <a:gd name="connsiteX18" fmla="*/ 1203096 w 12007212"/>
                <a:gd name="connsiteY18" fmla="*/ 786483 h 2838238"/>
                <a:gd name="connsiteX19" fmla="*/ 822096 w 12007212"/>
                <a:gd name="connsiteY19" fmla="*/ 500733 h 283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7212" h="2838238">
                  <a:moveTo>
                    <a:pt x="822096" y="500733"/>
                  </a:moveTo>
                  <a:cubicBezTo>
                    <a:pt x="682396" y="459458"/>
                    <a:pt x="498246" y="449933"/>
                    <a:pt x="364896" y="538833"/>
                  </a:cubicBezTo>
                  <a:cubicBezTo>
                    <a:pt x="231546" y="627733"/>
                    <a:pt x="-85954" y="827758"/>
                    <a:pt x="21996" y="1034133"/>
                  </a:cubicBezTo>
                  <a:cubicBezTo>
                    <a:pt x="129946" y="1240508"/>
                    <a:pt x="304571" y="1488158"/>
                    <a:pt x="1012596" y="1777083"/>
                  </a:cubicBezTo>
                  <a:cubicBezTo>
                    <a:pt x="1720621" y="2066008"/>
                    <a:pt x="3358921" y="2615283"/>
                    <a:pt x="4270146" y="2767683"/>
                  </a:cubicBezTo>
                  <a:cubicBezTo>
                    <a:pt x="5181371" y="2920083"/>
                    <a:pt x="5746521" y="2793083"/>
                    <a:pt x="6479946" y="2691483"/>
                  </a:cubicBezTo>
                  <a:cubicBezTo>
                    <a:pt x="7213371" y="2589883"/>
                    <a:pt x="7822971" y="2415258"/>
                    <a:pt x="8670696" y="2158083"/>
                  </a:cubicBezTo>
                  <a:cubicBezTo>
                    <a:pt x="9518421" y="1900908"/>
                    <a:pt x="11010671" y="1411958"/>
                    <a:pt x="11566296" y="1148433"/>
                  </a:cubicBezTo>
                  <a:cubicBezTo>
                    <a:pt x="12121921" y="884908"/>
                    <a:pt x="11975871" y="729333"/>
                    <a:pt x="12004446" y="576933"/>
                  </a:cubicBezTo>
                  <a:cubicBezTo>
                    <a:pt x="12033021" y="424533"/>
                    <a:pt x="11832996" y="329283"/>
                    <a:pt x="11737746" y="234033"/>
                  </a:cubicBezTo>
                  <a:cubicBezTo>
                    <a:pt x="11642496" y="138783"/>
                    <a:pt x="11547246" y="-32667"/>
                    <a:pt x="11432946" y="5433"/>
                  </a:cubicBezTo>
                  <a:cubicBezTo>
                    <a:pt x="11318646" y="43533"/>
                    <a:pt x="11404371" y="288008"/>
                    <a:pt x="11051946" y="462633"/>
                  </a:cubicBezTo>
                  <a:cubicBezTo>
                    <a:pt x="10699521" y="637258"/>
                    <a:pt x="9905771" y="878558"/>
                    <a:pt x="9318396" y="1053183"/>
                  </a:cubicBezTo>
                  <a:cubicBezTo>
                    <a:pt x="8731021" y="1227808"/>
                    <a:pt x="7965846" y="1377033"/>
                    <a:pt x="7527696" y="1510383"/>
                  </a:cubicBezTo>
                  <a:cubicBezTo>
                    <a:pt x="7089546" y="1643733"/>
                    <a:pt x="7197496" y="1796133"/>
                    <a:pt x="6689496" y="1853283"/>
                  </a:cubicBezTo>
                  <a:cubicBezTo>
                    <a:pt x="6181496" y="1910433"/>
                    <a:pt x="5057546" y="1859633"/>
                    <a:pt x="4479696" y="1853283"/>
                  </a:cubicBezTo>
                  <a:cubicBezTo>
                    <a:pt x="3901846" y="1846933"/>
                    <a:pt x="3609746" y="1907258"/>
                    <a:pt x="3222396" y="1815183"/>
                  </a:cubicBezTo>
                  <a:cubicBezTo>
                    <a:pt x="2835046" y="1723108"/>
                    <a:pt x="2492146" y="1472283"/>
                    <a:pt x="2155596" y="1300833"/>
                  </a:cubicBezTo>
                  <a:cubicBezTo>
                    <a:pt x="1819046" y="1129383"/>
                    <a:pt x="1425346" y="916658"/>
                    <a:pt x="1203096" y="786483"/>
                  </a:cubicBezTo>
                  <a:cubicBezTo>
                    <a:pt x="980846" y="656308"/>
                    <a:pt x="961796" y="542008"/>
                    <a:pt x="822096" y="500733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43BD86-5AC6-4F24-B702-844C319B0CF7}"/>
                </a:ext>
              </a:extLst>
            </p:cNvPr>
            <p:cNvSpPr/>
            <p:nvPr/>
          </p:nvSpPr>
          <p:spPr>
            <a:xfrm>
              <a:off x="4881916" y="7178636"/>
              <a:ext cx="15249058" cy="3684067"/>
            </a:xfrm>
            <a:custGeom>
              <a:avLst/>
              <a:gdLst>
                <a:gd name="connsiteX0" fmla="*/ 7591012 w 15249058"/>
                <a:gd name="connsiteY0" fmla="*/ 2735228 h 3684067"/>
                <a:gd name="connsiteX1" fmla="*/ 5319761 w 15249058"/>
                <a:gd name="connsiteY1" fmla="*/ 2587744 h 3684067"/>
                <a:gd name="connsiteX2" fmla="*/ 3107503 w 15249058"/>
                <a:gd name="connsiteY2" fmla="*/ 1968312 h 3684067"/>
                <a:gd name="connsiteX3" fmla="*/ 1278703 w 15249058"/>
                <a:gd name="connsiteY3" fmla="*/ 1053912 h 3684067"/>
                <a:gd name="connsiteX4" fmla="*/ 541283 w 15249058"/>
                <a:gd name="connsiteY4" fmla="*/ 758944 h 3684067"/>
                <a:gd name="connsiteX5" fmla="*/ 39838 w 15249058"/>
                <a:gd name="connsiteY5" fmla="*/ 1289886 h 3684067"/>
                <a:gd name="connsiteX6" fmla="*/ 128328 w 15249058"/>
                <a:gd name="connsiteY6" fmla="*/ 1909318 h 3684067"/>
                <a:gd name="connsiteX7" fmla="*/ 895245 w 15249058"/>
                <a:gd name="connsiteY7" fmla="*/ 2115796 h 3684067"/>
                <a:gd name="connsiteX8" fmla="*/ 3195993 w 15249058"/>
                <a:gd name="connsiteY8" fmla="*/ 2882712 h 3684067"/>
                <a:gd name="connsiteX9" fmla="*/ 6824096 w 15249058"/>
                <a:gd name="connsiteY9" fmla="*/ 3649628 h 3684067"/>
                <a:gd name="connsiteX10" fmla="*/ 8239941 w 15249058"/>
                <a:gd name="connsiteY10" fmla="*/ 3561137 h 3684067"/>
                <a:gd name="connsiteX11" fmla="*/ 10157232 w 15249058"/>
                <a:gd name="connsiteY11" fmla="*/ 3472647 h 3684067"/>
                <a:gd name="connsiteX12" fmla="*/ 12634961 w 15249058"/>
                <a:gd name="connsiteY12" fmla="*/ 2794221 h 3684067"/>
                <a:gd name="connsiteX13" fmla="*/ 14522754 w 15249058"/>
                <a:gd name="connsiteY13" fmla="*/ 1643847 h 3684067"/>
                <a:gd name="connsiteX14" fmla="*/ 15230677 w 15249058"/>
                <a:gd name="connsiteY14" fmla="*/ 876931 h 3684067"/>
                <a:gd name="connsiteX15" fmla="*/ 14994703 w 15249058"/>
                <a:gd name="connsiteY15" fmla="*/ 257499 h 3684067"/>
                <a:gd name="connsiteX16" fmla="*/ 14493257 w 15249058"/>
                <a:gd name="connsiteY16" fmla="*/ 21525 h 3684067"/>
                <a:gd name="connsiteX17" fmla="*/ 13844328 w 15249058"/>
                <a:gd name="connsiteY17" fmla="*/ 758944 h 3684067"/>
                <a:gd name="connsiteX18" fmla="*/ 12074522 w 15249058"/>
                <a:gd name="connsiteY18" fmla="*/ 1643847 h 3684067"/>
                <a:gd name="connsiteX19" fmla="*/ 10363709 w 15249058"/>
                <a:gd name="connsiteY19" fmla="*/ 2322273 h 3684067"/>
                <a:gd name="connsiteX20" fmla="*/ 7591012 w 15249058"/>
                <a:gd name="connsiteY20" fmla="*/ 2735228 h 368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49058" h="3684067">
                  <a:moveTo>
                    <a:pt x="7591012" y="2735228"/>
                  </a:moveTo>
                  <a:cubicBezTo>
                    <a:pt x="6750354" y="2779473"/>
                    <a:pt x="6067012" y="2715563"/>
                    <a:pt x="5319761" y="2587744"/>
                  </a:cubicBezTo>
                  <a:cubicBezTo>
                    <a:pt x="4572509" y="2459925"/>
                    <a:pt x="3781013" y="2223951"/>
                    <a:pt x="3107503" y="1968312"/>
                  </a:cubicBezTo>
                  <a:cubicBezTo>
                    <a:pt x="2433993" y="1712673"/>
                    <a:pt x="1706406" y="1255473"/>
                    <a:pt x="1278703" y="1053912"/>
                  </a:cubicBezTo>
                  <a:cubicBezTo>
                    <a:pt x="851000" y="852351"/>
                    <a:pt x="747760" y="719615"/>
                    <a:pt x="541283" y="758944"/>
                  </a:cubicBezTo>
                  <a:cubicBezTo>
                    <a:pt x="334806" y="798273"/>
                    <a:pt x="108664" y="1098157"/>
                    <a:pt x="39838" y="1289886"/>
                  </a:cubicBezTo>
                  <a:cubicBezTo>
                    <a:pt x="-28988" y="1481615"/>
                    <a:pt x="-14240" y="1771667"/>
                    <a:pt x="128328" y="1909318"/>
                  </a:cubicBezTo>
                  <a:cubicBezTo>
                    <a:pt x="270896" y="2046969"/>
                    <a:pt x="383967" y="1953564"/>
                    <a:pt x="895245" y="2115796"/>
                  </a:cubicBezTo>
                  <a:cubicBezTo>
                    <a:pt x="1406523" y="2278028"/>
                    <a:pt x="2207851" y="2627073"/>
                    <a:pt x="3195993" y="2882712"/>
                  </a:cubicBezTo>
                  <a:cubicBezTo>
                    <a:pt x="4184135" y="3138351"/>
                    <a:pt x="5983438" y="3536557"/>
                    <a:pt x="6824096" y="3649628"/>
                  </a:cubicBezTo>
                  <a:cubicBezTo>
                    <a:pt x="7664754" y="3762699"/>
                    <a:pt x="8239941" y="3561137"/>
                    <a:pt x="8239941" y="3561137"/>
                  </a:cubicBezTo>
                  <a:cubicBezTo>
                    <a:pt x="8795464" y="3531640"/>
                    <a:pt x="9424729" y="3600466"/>
                    <a:pt x="10157232" y="3472647"/>
                  </a:cubicBezTo>
                  <a:cubicBezTo>
                    <a:pt x="10889735" y="3344828"/>
                    <a:pt x="11907374" y="3099021"/>
                    <a:pt x="12634961" y="2794221"/>
                  </a:cubicBezTo>
                  <a:cubicBezTo>
                    <a:pt x="13362548" y="2489421"/>
                    <a:pt x="14090135" y="1963395"/>
                    <a:pt x="14522754" y="1643847"/>
                  </a:cubicBezTo>
                  <a:cubicBezTo>
                    <a:pt x="14955373" y="1324299"/>
                    <a:pt x="15152019" y="1107989"/>
                    <a:pt x="15230677" y="876931"/>
                  </a:cubicBezTo>
                  <a:cubicBezTo>
                    <a:pt x="15309335" y="645873"/>
                    <a:pt x="15117606" y="400067"/>
                    <a:pt x="14994703" y="257499"/>
                  </a:cubicBezTo>
                  <a:cubicBezTo>
                    <a:pt x="14871800" y="114931"/>
                    <a:pt x="14684986" y="-62049"/>
                    <a:pt x="14493257" y="21525"/>
                  </a:cubicBezTo>
                  <a:cubicBezTo>
                    <a:pt x="14301528" y="105099"/>
                    <a:pt x="14247450" y="488557"/>
                    <a:pt x="13844328" y="758944"/>
                  </a:cubicBezTo>
                  <a:cubicBezTo>
                    <a:pt x="13441206" y="1029331"/>
                    <a:pt x="12654625" y="1383292"/>
                    <a:pt x="12074522" y="1643847"/>
                  </a:cubicBezTo>
                  <a:cubicBezTo>
                    <a:pt x="11494419" y="1904402"/>
                    <a:pt x="11106044" y="2140376"/>
                    <a:pt x="10363709" y="2322273"/>
                  </a:cubicBezTo>
                  <a:cubicBezTo>
                    <a:pt x="9621374" y="2504170"/>
                    <a:pt x="8431670" y="2690983"/>
                    <a:pt x="7591012" y="2735228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1C6AFAA-4C23-46D2-A59A-64E8196B07AB}"/>
                </a:ext>
              </a:extLst>
            </p:cNvPr>
            <p:cNvSpPr/>
            <p:nvPr/>
          </p:nvSpPr>
          <p:spPr>
            <a:xfrm>
              <a:off x="6016232" y="3850141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E71F519-A92A-487B-B96A-7DA084B3FA36}"/>
                </a:ext>
              </a:extLst>
            </p:cNvPr>
            <p:cNvSpPr/>
            <p:nvPr/>
          </p:nvSpPr>
          <p:spPr>
            <a:xfrm>
              <a:off x="4881916" y="6427894"/>
              <a:ext cx="750742" cy="750742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19637E9-84F8-4216-A6DE-6B85D8D6B2DD}"/>
                </a:ext>
              </a:extLst>
            </p:cNvPr>
            <p:cNvSpPr/>
            <p:nvPr/>
          </p:nvSpPr>
          <p:spPr>
            <a:xfrm>
              <a:off x="18951104" y="4689613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115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27A59BE5-D786-4F9B-A4A4-21ED4EA6FAFE}"/>
              </a:ext>
            </a:extLst>
          </p:cNvPr>
          <p:cNvGrpSpPr/>
          <p:nvPr/>
        </p:nvGrpSpPr>
        <p:grpSpPr>
          <a:xfrm>
            <a:off x="3088303" y="2250862"/>
            <a:ext cx="22623817" cy="12439576"/>
            <a:chOff x="3597500" y="2593762"/>
            <a:chExt cx="22623817" cy="12439576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73090062-78EA-41F0-AC13-BB64D1D102B7}"/>
                </a:ext>
              </a:extLst>
            </p:cNvPr>
            <p:cNvGrpSpPr/>
            <p:nvPr/>
          </p:nvGrpSpPr>
          <p:grpSpPr>
            <a:xfrm>
              <a:off x="3597500" y="2593762"/>
              <a:ext cx="22623817" cy="10864317"/>
              <a:chOff x="3563633" y="2506530"/>
              <a:chExt cx="22623817" cy="10864317"/>
            </a:xfrm>
          </p:grpSpPr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29F1E230-A0A4-4DA8-8D54-0426CEEA797B}"/>
                  </a:ext>
                </a:extLst>
              </p:cNvPr>
              <p:cNvGrpSpPr/>
              <p:nvPr/>
            </p:nvGrpSpPr>
            <p:grpSpPr>
              <a:xfrm>
                <a:off x="16106207" y="3279199"/>
                <a:ext cx="10081243" cy="10091648"/>
                <a:chOff x="14283644" y="3243194"/>
                <a:chExt cx="10081243" cy="10091648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1A09482F-A7C3-4213-BEF2-744F0D934698}"/>
                    </a:ext>
                  </a:extLst>
                </p:cNvPr>
                <p:cNvGrpSpPr/>
                <p:nvPr/>
              </p:nvGrpSpPr>
              <p:grpSpPr>
                <a:xfrm>
                  <a:off x="14283644" y="3243194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97A8017A-8E40-4269-B143-B5DF5A0C43B8}"/>
                      </a:ext>
                    </a:extLst>
                  </p:cNvPr>
                  <p:cNvGrpSpPr/>
                  <p:nvPr/>
                </p:nvGrpSpPr>
                <p:grpSpPr>
                  <a:xfrm>
                    <a:off x="16839892" y="5784692"/>
                    <a:ext cx="4577612" cy="4950636"/>
                    <a:chOff x="12544575" y="6109553"/>
                    <a:chExt cx="3710785" cy="4013172"/>
                  </a:xfrm>
                </p:grpSpPr>
                <p:grpSp>
                  <p:nvGrpSpPr>
                    <p:cNvPr id="32" name="组合 31">
                      <a:extLst>
                        <a:ext uri="{FF2B5EF4-FFF2-40B4-BE49-F238E27FC236}">
                          <a16:creationId xmlns:a16="http://schemas.microsoft.com/office/drawing/2014/main" id="{D2E04733-4BCF-4B2B-8D85-23B1850A88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544575" y="6109553"/>
                      <a:ext cx="3710785" cy="4013172"/>
                      <a:chOff x="6482601" y="5997077"/>
                      <a:chExt cx="3710785" cy="4013172"/>
                    </a:xfrm>
                  </p:grpSpPr>
                  <p:grpSp>
                    <p:nvGrpSpPr>
                      <p:cNvPr id="12" name="组合 11">
                        <a:extLst>
                          <a:ext uri="{FF2B5EF4-FFF2-40B4-BE49-F238E27FC236}">
                            <a16:creationId xmlns:a16="http://schemas.microsoft.com/office/drawing/2014/main" id="{FDAB9B0F-EE7C-4F12-A45D-604A9F54C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8266" y="5997077"/>
                        <a:ext cx="2866316" cy="2398652"/>
                        <a:chOff x="7298266" y="5997077"/>
                        <a:chExt cx="2866316" cy="2398652"/>
                      </a:xfrm>
                    </p:grpSpPr>
                    <p:grpSp>
                      <p:nvGrpSpPr>
                        <p:cNvPr id="6" name="组合 5">
                          <a:extLst>
                            <a:ext uri="{FF2B5EF4-FFF2-40B4-BE49-F238E27FC236}">
                              <a16:creationId xmlns:a16="http://schemas.microsoft.com/office/drawing/2014/main" id="{76A5D63E-7C9E-48FF-8A5C-DD9D0DBB4D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59595" y="6890741"/>
                          <a:ext cx="2398652" cy="611323"/>
                          <a:chOff x="7151750" y="5954577"/>
                          <a:chExt cx="2398652" cy="611323"/>
                        </a:xfrm>
                      </p:grpSpPr>
                      <p:sp>
                        <p:nvSpPr>
                          <p:cNvPr id="2" name="椭圆 1">
                            <a:extLst>
                              <a:ext uri="{FF2B5EF4-FFF2-40B4-BE49-F238E27FC236}">
                                <a16:creationId xmlns:a16="http://schemas.microsoft.com/office/drawing/2014/main" id="{97E21D6E-BD9F-4421-ACC3-9A1EFCCBDC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51750" y="5954577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" name="椭圆 2">
                            <a:extLst>
                              <a:ext uri="{FF2B5EF4-FFF2-40B4-BE49-F238E27FC236}">
                                <a16:creationId xmlns:a16="http://schemas.microsoft.com/office/drawing/2014/main" id="{E12B64ED-F745-4224-887F-CE0F63153E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" name="椭圆 3">
                            <a:extLst>
                              <a:ext uri="{FF2B5EF4-FFF2-40B4-BE49-F238E27FC236}">
                                <a16:creationId xmlns:a16="http://schemas.microsoft.com/office/drawing/2014/main" id="{351F3A5B-D05A-45AB-A7E8-61524890F1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" name="椭圆 4">
                            <a:extLst>
                              <a:ext uri="{FF2B5EF4-FFF2-40B4-BE49-F238E27FC236}">
                                <a16:creationId xmlns:a16="http://schemas.microsoft.com/office/drawing/2014/main" id="{EF5B2B9F-C742-4AAD-B510-2998385FF3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" name="组合 6">
                          <a:extLst>
                            <a:ext uri="{FF2B5EF4-FFF2-40B4-BE49-F238E27FC236}">
                              <a16:creationId xmlns:a16="http://schemas.microsoft.com/office/drawing/2014/main" id="{39227474-1BC3-4754-AF03-71D4250100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8266" y="6088138"/>
                          <a:ext cx="1803402" cy="630162"/>
                          <a:chOff x="7145866" y="5935738"/>
                          <a:chExt cx="1803402" cy="630162"/>
                        </a:xfrm>
                      </p:grpSpPr>
                      <p:sp>
                        <p:nvSpPr>
                          <p:cNvPr id="8" name="椭圆 7">
                            <a:extLst>
                              <a:ext uri="{FF2B5EF4-FFF2-40B4-BE49-F238E27FC236}">
                                <a16:creationId xmlns:a16="http://schemas.microsoft.com/office/drawing/2014/main" id="{0E37D089-3E2C-4FD8-8B69-201F5E31B3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9" name="椭圆 8">
                            <a:extLst>
                              <a:ext uri="{FF2B5EF4-FFF2-40B4-BE49-F238E27FC236}">
                                <a16:creationId xmlns:a16="http://schemas.microsoft.com/office/drawing/2014/main" id="{93C96D89-2B0B-47EC-83B4-C8DD970E8B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0" name="椭圆 9">
                            <a:extLst>
                              <a:ext uri="{FF2B5EF4-FFF2-40B4-BE49-F238E27FC236}">
                                <a16:creationId xmlns:a16="http://schemas.microsoft.com/office/drawing/2014/main" id="{32F80D2F-36ED-487A-B706-708E15CA62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47504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3" name="组合 12">
                        <a:extLst>
                          <a:ext uri="{FF2B5EF4-FFF2-40B4-BE49-F238E27FC236}">
                            <a16:creationId xmlns:a16="http://schemas.microsoft.com/office/drawing/2014/main" id="{A4910EF0-3C4F-4AB4-9C75-C1B27E6F4C3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4400000">
                        <a:off x="6332341" y="7207843"/>
                        <a:ext cx="2103922" cy="1803402"/>
                        <a:chOff x="7899400" y="6034402"/>
                        <a:chExt cx="2103922" cy="1803402"/>
                      </a:xfrm>
                    </p:grpSpPr>
                    <p:grpSp>
                      <p:nvGrpSpPr>
                        <p:cNvPr id="14" name="组合 13">
                          <a:extLst>
                            <a:ext uri="{FF2B5EF4-FFF2-40B4-BE49-F238E27FC236}">
                              <a16:creationId xmlns:a16="http://schemas.microsoft.com/office/drawing/2014/main" id="{6C238E15-D1F8-45D3-AB9E-2C3398C2E87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801054" y="6635536"/>
                          <a:ext cx="1803402" cy="601134"/>
                          <a:chOff x="7145866" y="5964766"/>
                          <a:chExt cx="1803402" cy="601134"/>
                        </a:xfrm>
                      </p:grpSpPr>
                      <p:sp>
                        <p:nvSpPr>
                          <p:cNvPr id="19" name="椭圆 18">
                            <a:extLst>
                              <a:ext uri="{FF2B5EF4-FFF2-40B4-BE49-F238E27FC236}">
                                <a16:creationId xmlns:a16="http://schemas.microsoft.com/office/drawing/2014/main" id="{95E0936D-D0B6-405A-8A0B-49293E0E28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" name="椭圆 19">
                            <a:extLst>
                              <a:ext uri="{FF2B5EF4-FFF2-40B4-BE49-F238E27FC236}">
                                <a16:creationId xmlns:a16="http://schemas.microsoft.com/office/drawing/2014/main" id="{DAA8CED4-2C77-4D98-9852-C4943F8CDB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1" name="椭圆 20">
                            <a:extLst>
                              <a:ext uri="{FF2B5EF4-FFF2-40B4-BE49-F238E27FC236}">
                                <a16:creationId xmlns:a16="http://schemas.microsoft.com/office/drawing/2014/main" id="{03530823-F335-44AD-AD74-FEDC336B8B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" name="组合 14">
                          <a:extLst>
                            <a:ext uri="{FF2B5EF4-FFF2-40B4-BE49-F238E27FC236}">
                              <a16:creationId xmlns:a16="http://schemas.microsoft.com/office/drawing/2014/main" id="{AD99824B-54F9-44AE-ADC8-34032CAE3D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17" name="椭圆 16">
                            <a:extLst>
                              <a:ext uri="{FF2B5EF4-FFF2-40B4-BE49-F238E27FC236}">
                                <a16:creationId xmlns:a16="http://schemas.microsoft.com/office/drawing/2014/main" id="{71B44E8B-A814-4BF2-9B98-017E77C1EA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8" name="椭圆 17">
                            <a:extLst>
                              <a:ext uri="{FF2B5EF4-FFF2-40B4-BE49-F238E27FC236}">
                                <a16:creationId xmlns:a16="http://schemas.microsoft.com/office/drawing/2014/main" id="{588FDE48-B4A5-477F-B029-F30991F86D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3" name="组合 22">
                        <a:extLst>
                          <a:ext uri="{FF2B5EF4-FFF2-40B4-BE49-F238E27FC236}">
                            <a16:creationId xmlns:a16="http://schemas.microsoft.com/office/drawing/2014/main" id="{042FF98A-CE01-4C13-80D5-B59714170AD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7200000">
                        <a:off x="7850473" y="7667337"/>
                        <a:ext cx="2281289" cy="2404536"/>
                        <a:chOff x="7899400" y="5986878"/>
                        <a:chExt cx="2281289" cy="2404536"/>
                      </a:xfrm>
                    </p:grpSpPr>
                    <p:grpSp>
                      <p:nvGrpSpPr>
                        <p:cNvPr id="24" name="组合 23">
                          <a:extLst>
                            <a:ext uri="{FF2B5EF4-FFF2-40B4-BE49-F238E27FC236}">
                              <a16:creationId xmlns:a16="http://schemas.microsoft.com/office/drawing/2014/main" id="{E86D2812-00D4-4AA3-A2DB-353A0B6E83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63340" y="6874065"/>
                          <a:ext cx="2404536" cy="630162"/>
                          <a:chOff x="7145866" y="5935738"/>
                          <a:chExt cx="2404536" cy="630162"/>
                        </a:xfrm>
                      </p:grpSpPr>
                      <p:sp>
                        <p:nvSpPr>
                          <p:cNvPr id="28" name="椭圆 27">
                            <a:extLst>
                              <a:ext uri="{FF2B5EF4-FFF2-40B4-BE49-F238E27FC236}">
                                <a16:creationId xmlns:a16="http://schemas.microsoft.com/office/drawing/2014/main" id="{2314F55D-3AD6-4B95-B591-B8E64E1351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" name="椭圆 28">
                            <a:extLst>
                              <a:ext uri="{FF2B5EF4-FFF2-40B4-BE49-F238E27FC236}">
                                <a16:creationId xmlns:a16="http://schemas.microsoft.com/office/drawing/2014/main" id="{3914C13F-9E5D-4B6E-A8B5-3E0C45592C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" name="椭圆 29">
                            <a:extLst>
                              <a:ext uri="{FF2B5EF4-FFF2-40B4-BE49-F238E27FC236}">
                                <a16:creationId xmlns:a16="http://schemas.microsoft.com/office/drawing/2014/main" id="{4C8D7868-C7AA-4396-8D61-4E58D49237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1" name="椭圆 30">
                            <a:extLst>
                              <a:ext uri="{FF2B5EF4-FFF2-40B4-BE49-F238E27FC236}">
                                <a16:creationId xmlns:a16="http://schemas.microsoft.com/office/drawing/2014/main" id="{2174BF5E-2000-4850-8219-2FEB2FA40D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5" name="组合 24">
                          <a:extLst>
                            <a:ext uri="{FF2B5EF4-FFF2-40B4-BE49-F238E27FC236}">
                              <a16:creationId xmlns:a16="http://schemas.microsoft.com/office/drawing/2014/main" id="{EA2B433D-2AE8-4890-93FE-BA1FD5DB3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26" name="椭圆 25">
                            <a:extLst>
                              <a:ext uri="{FF2B5EF4-FFF2-40B4-BE49-F238E27FC236}">
                                <a16:creationId xmlns:a16="http://schemas.microsoft.com/office/drawing/2014/main" id="{C39DB597-ED5E-4747-9433-0FDB2450E3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7" name="椭圆 26">
                            <a:extLst>
                              <a:ext uri="{FF2B5EF4-FFF2-40B4-BE49-F238E27FC236}">
                                <a16:creationId xmlns:a16="http://schemas.microsoft.com/office/drawing/2014/main" id="{4F24C09C-49BF-428F-B948-0C2C751D2E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5" name="组合 34">
                      <a:extLst>
                        <a:ext uri="{FF2B5EF4-FFF2-40B4-BE49-F238E27FC236}">
                          <a16:creationId xmlns:a16="http://schemas.microsoft.com/office/drawing/2014/main" id="{4BE0B496-27CF-47FD-AD50-DFEBFCD5CDAE}"/>
                        </a:ext>
                      </a:extLst>
                    </p:cNvPr>
                    <p:cNvGrpSpPr/>
                    <p:nvPr/>
                  </p:nvGrpSpPr>
                  <p:grpSpPr>
                    <a:xfrm rot="862786">
                      <a:off x="13736627" y="7724298"/>
                      <a:ext cx="1736613" cy="903349"/>
                      <a:chOff x="13683904" y="7474402"/>
                      <a:chExt cx="1736613" cy="903349"/>
                    </a:xfrm>
                  </p:grpSpPr>
                  <p:sp>
                    <p:nvSpPr>
                      <p:cNvPr id="33" name="空心弧 32">
                        <a:extLst>
                          <a:ext uri="{FF2B5EF4-FFF2-40B4-BE49-F238E27FC236}">
                            <a16:creationId xmlns:a16="http://schemas.microsoft.com/office/drawing/2014/main" id="{939C0A58-F13F-4BD9-B107-2480E137C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83904" y="7479089"/>
                        <a:ext cx="979502" cy="898662"/>
                      </a:xfrm>
                      <a:prstGeom prst="blockArc">
                        <a:avLst>
                          <a:gd name="adj1" fmla="val 8004571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空心弧 33">
                        <a:extLst>
                          <a:ext uri="{FF2B5EF4-FFF2-40B4-BE49-F238E27FC236}">
                            <a16:creationId xmlns:a16="http://schemas.microsoft.com/office/drawing/2014/main" id="{4DD413A7-C5D2-48C6-A3CB-B83A018F6EE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4441015" y="7474402"/>
                        <a:ext cx="979502" cy="898662"/>
                      </a:xfrm>
                      <a:prstGeom prst="blockArc">
                        <a:avLst>
                          <a:gd name="adj1" fmla="val 8396397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68" name="组合 167">
                    <a:extLst>
                      <a:ext uri="{FF2B5EF4-FFF2-40B4-BE49-F238E27FC236}">
                        <a16:creationId xmlns:a16="http://schemas.microsoft.com/office/drawing/2014/main" id="{C53A17B4-03A3-4417-A95E-9CD239549606}"/>
                      </a:ext>
                    </a:extLst>
                  </p:cNvPr>
                  <p:cNvGrpSpPr/>
                  <p:nvPr/>
                </p:nvGrpSpPr>
                <p:grpSpPr>
                  <a:xfrm>
                    <a:off x="14283644" y="3243194"/>
                    <a:ext cx="10081242" cy="10086445"/>
                    <a:chOff x="14283644" y="3243194"/>
                    <a:chExt cx="10081242" cy="10086445"/>
                  </a:xfrm>
                </p:grpSpPr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C40C4C43-4BAC-4925-BF7D-6049EF07A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36501" y="4401254"/>
                      <a:ext cx="7775528" cy="7775528"/>
                    </a:xfrm>
                    <a:prstGeom prst="ellipse">
                      <a:avLst/>
                    </a:prstGeom>
                    <a:noFill/>
                    <a:ln w="381000" cmpd="dbl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6" name="组合 105">
                      <a:extLst>
                        <a:ext uri="{FF2B5EF4-FFF2-40B4-BE49-F238E27FC236}">
                          <a16:creationId xmlns:a16="http://schemas.microsoft.com/office/drawing/2014/main" id="{C9A88AF2-CB44-4BD0-935E-809F4F046F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83644" y="3243194"/>
                      <a:ext cx="10081242" cy="10086445"/>
                      <a:chOff x="14283644" y="3243194"/>
                      <a:chExt cx="10081242" cy="10086445"/>
                    </a:xfrm>
                  </p:grpSpPr>
                  <p:grpSp>
                    <p:nvGrpSpPr>
                      <p:cNvPr id="84" name="组合 83">
                        <a:extLst>
                          <a:ext uri="{FF2B5EF4-FFF2-40B4-BE49-F238E27FC236}">
                            <a16:creationId xmlns:a16="http://schemas.microsoft.com/office/drawing/2014/main" id="{C505F349-FB48-47BE-AA76-1EC6734940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011790" y="3248397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69" name="组合 68">
                          <a:extLst>
                            <a:ext uri="{FF2B5EF4-FFF2-40B4-BE49-F238E27FC236}">
                              <a16:creationId xmlns:a16="http://schemas.microsoft.com/office/drawing/2014/main" id="{96519A2D-2D3D-4271-91E3-09B009A3C7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60" name="椭圆 59">
                            <a:extLst>
                              <a:ext uri="{FF2B5EF4-FFF2-40B4-BE49-F238E27FC236}">
                                <a16:creationId xmlns:a16="http://schemas.microsoft.com/office/drawing/2014/main" id="{A49529E8-66C0-4ECC-BEB2-400F578866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61" name="直接连接符 60">
                            <a:extLst>
                              <a:ext uri="{FF2B5EF4-FFF2-40B4-BE49-F238E27FC236}">
                                <a16:creationId xmlns:a16="http://schemas.microsoft.com/office/drawing/2014/main" id="{9D941CAD-3AB2-466C-A10D-9BFE3BA844F1}"/>
                              </a:ext>
                            </a:extLst>
                          </p:cNvPr>
                          <p:cNvCxnSpPr>
                            <a:cxnSpLocks/>
                            <a:stCxn id="6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6" name="组合 75">
                          <a:extLst>
                            <a:ext uri="{FF2B5EF4-FFF2-40B4-BE49-F238E27FC236}">
                              <a16:creationId xmlns:a16="http://schemas.microsoft.com/office/drawing/2014/main" id="{B05EC108-97B3-4E18-94B1-51D9E700B1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77" name="椭圆 76">
                            <a:extLst>
                              <a:ext uri="{FF2B5EF4-FFF2-40B4-BE49-F238E27FC236}">
                                <a16:creationId xmlns:a16="http://schemas.microsoft.com/office/drawing/2014/main" id="{DDE655A3-9A6B-496B-8B77-357442756E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78" name="直接连接符 77">
                            <a:extLst>
                              <a:ext uri="{FF2B5EF4-FFF2-40B4-BE49-F238E27FC236}">
                                <a16:creationId xmlns:a16="http://schemas.microsoft.com/office/drawing/2014/main" id="{FDE57EFA-EA69-4427-A67C-BD3CE03D0CD5}"/>
                              </a:ext>
                            </a:extLst>
                          </p:cNvPr>
                          <p:cNvCxnSpPr>
                            <a:cxnSpLocks/>
                            <a:stCxn id="7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85" name="组合 84">
                        <a:extLst>
                          <a:ext uri="{FF2B5EF4-FFF2-40B4-BE49-F238E27FC236}">
                            <a16:creationId xmlns:a16="http://schemas.microsoft.com/office/drawing/2014/main" id="{AE4E7B0A-2DE7-4222-9E54-2450A0CA597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19011790" y="3248398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86" name="组合 85">
                          <a:extLst>
                            <a:ext uri="{FF2B5EF4-FFF2-40B4-BE49-F238E27FC236}">
                              <a16:creationId xmlns:a16="http://schemas.microsoft.com/office/drawing/2014/main" id="{F6627D31-6695-40D0-A592-2A3B087F95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0" name="椭圆 89">
                            <a:extLst>
                              <a:ext uri="{FF2B5EF4-FFF2-40B4-BE49-F238E27FC236}">
                                <a16:creationId xmlns:a16="http://schemas.microsoft.com/office/drawing/2014/main" id="{C67D1883-099A-4810-B4F9-1735BC76D8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1" name="直接连接符 90">
                            <a:extLst>
                              <a:ext uri="{FF2B5EF4-FFF2-40B4-BE49-F238E27FC236}">
                                <a16:creationId xmlns:a16="http://schemas.microsoft.com/office/drawing/2014/main" id="{EC9DC8C0-59BD-4AE1-B430-361437853DDA}"/>
                              </a:ext>
                            </a:extLst>
                          </p:cNvPr>
                          <p:cNvCxnSpPr>
                            <a:cxnSpLocks/>
                            <a:stCxn id="9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87" name="组合 86">
                          <a:extLst>
                            <a:ext uri="{FF2B5EF4-FFF2-40B4-BE49-F238E27FC236}">
                              <a16:creationId xmlns:a16="http://schemas.microsoft.com/office/drawing/2014/main" id="{44EE46FE-CF0E-46B5-95BA-40BF90F6F8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88" name="椭圆 87">
                            <a:extLst>
                              <a:ext uri="{FF2B5EF4-FFF2-40B4-BE49-F238E27FC236}">
                                <a16:creationId xmlns:a16="http://schemas.microsoft.com/office/drawing/2014/main" id="{FAB4A302-CE48-4319-B97B-E7FEAE45B6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89" name="直接连接符 88">
                            <a:extLst>
                              <a:ext uri="{FF2B5EF4-FFF2-40B4-BE49-F238E27FC236}">
                                <a16:creationId xmlns:a16="http://schemas.microsoft.com/office/drawing/2014/main" id="{3DBC7A3E-13EA-40E0-86F0-0377BEFF8356}"/>
                              </a:ext>
                            </a:extLst>
                          </p:cNvPr>
                          <p:cNvCxnSpPr>
                            <a:cxnSpLocks/>
                            <a:stCxn id="88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2" name="组合 91">
                        <a:extLst>
                          <a:ext uri="{FF2B5EF4-FFF2-40B4-BE49-F238E27FC236}">
                            <a16:creationId xmlns:a16="http://schemas.microsoft.com/office/drawing/2014/main" id="{7D2F67B1-FF72-453E-98C5-CEDD189941A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 flipH="1">
                        <a:off x="19012676" y="3243194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93" name="组合 92">
                          <a:extLst>
                            <a:ext uri="{FF2B5EF4-FFF2-40B4-BE49-F238E27FC236}">
                              <a16:creationId xmlns:a16="http://schemas.microsoft.com/office/drawing/2014/main" id="{97F48756-DD2B-44A7-AA7F-37973E397E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7" name="椭圆 96">
                            <a:extLst>
                              <a:ext uri="{FF2B5EF4-FFF2-40B4-BE49-F238E27FC236}">
                                <a16:creationId xmlns:a16="http://schemas.microsoft.com/office/drawing/2014/main" id="{2FC921BC-88B4-4BB1-A7F5-A4B4FE4562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8" name="直接连接符 97">
                            <a:extLst>
                              <a:ext uri="{FF2B5EF4-FFF2-40B4-BE49-F238E27FC236}">
                                <a16:creationId xmlns:a16="http://schemas.microsoft.com/office/drawing/2014/main" id="{F9D923AA-47E9-4415-9FE4-BBA77592277A}"/>
                              </a:ext>
                            </a:extLst>
                          </p:cNvPr>
                          <p:cNvCxnSpPr>
                            <a:cxnSpLocks/>
                            <a:stCxn id="9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4" name="组合 93">
                          <a:extLst>
                            <a:ext uri="{FF2B5EF4-FFF2-40B4-BE49-F238E27FC236}">
                              <a16:creationId xmlns:a16="http://schemas.microsoft.com/office/drawing/2014/main" id="{EEC7B3FC-7EF0-4195-B6DB-CDDDB8B9B8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5" name="椭圆 94">
                            <a:extLst>
                              <a:ext uri="{FF2B5EF4-FFF2-40B4-BE49-F238E27FC236}">
                                <a16:creationId xmlns:a16="http://schemas.microsoft.com/office/drawing/2014/main" id="{684DBF74-04DD-41AB-B02C-2908E0BD97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6" name="直接连接符 95">
                            <a:extLst>
                              <a:ext uri="{FF2B5EF4-FFF2-40B4-BE49-F238E27FC236}">
                                <a16:creationId xmlns:a16="http://schemas.microsoft.com/office/drawing/2014/main" id="{D4400C9B-9899-4E60-B03C-7DACD3A9D458}"/>
                              </a:ext>
                            </a:extLst>
                          </p:cNvPr>
                          <p:cNvCxnSpPr>
                            <a:cxnSpLocks/>
                            <a:stCxn id="95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9" name="组合 98">
                        <a:extLst>
                          <a:ext uri="{FF2B5EF4-FFF2-40B4-BE49-F238E27FC236}">
                            <a16:creationId xmlns:a16="http://schemas.microsoft.com/office/drawing/2014/main" id="{03390DBF-A1E9-4F8E-AADE-3315AC79CAB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19011790" y="3256942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100" name="组合 99">
                          <a:extLst>
                            <a:ext uri="{FF2B5EF4-FFF2-40B4-BE49-F238E27FC236}">
                              <a16:creationId xmlns:a16="http://schemas.microsoft.com/office/drawing/2014/main" id="{CFDF6C33-62FC-4BA7-B7C6-C9C8835CDE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4" name="椭圆 103">
                            <a:extLst>
                              <a:ext uri="{FF2B5EF4-FFF2-40B4-BE49-F238E27FC236}">
                                <a16:creationId xmlns:a16="http://schemas.microsoft.com/office/drawing/2014/main" id="{8EE7B2D5-ABEE-4298-9D14-D1677AB68A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5" name="直接连接符 104">
                            <a:extLst>
                              <a:ext uri="{FF2B5EF4-FFF2-40B4-BE49-F238E27FC236}">
                                <a16:creationId xmlns:a16="http://schemas.microsoft.com/office/drawing/2014/main" id="{B0642856-8EC5-4ABD-84D5-B9A088C72C78}"/>
                              </a:ext>
                            </a:extLst>
                          </p:cNvPr>
                          <p:cNvCxnSpPr>
                            <a:cxnSpLocks/>
                            <a:stCxn id="104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01" name="组合 100">
                          <a:extLst>
                            <a:ext uri="{FF2B5EF4-FFF2-40B4-BE49-F238E27FC236}">
                              <a16:creationId xmlns:a16="http://schemas.microsoft.com/office/drawing/2014/main" id="{3BC11C69-4194-4006-9D42-CA3639F30F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2" name="椭圆 101">
                            <a:extLst>
                              <a:ext uri="{FF2B5EF4-FFF2-40B4-BE49-F238E27FC236}">
                                <a16:creationId xmlns:a16="http://schemas.microsoft.com/office/drawing/2014/main" id="{C83F510F-F398-40AF-9DC5-9E4E2BAB26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3" name="直接连接符 102">
                            <a:extLst>
                              <a:ext uri="{FF2B5EF4-FFF2-40B4-BE49-F238E27FC236}">
                                <a16:creationId xmlns:a16="http://schemas.microsoft.com/office/drawing/2014/main" id="{3B17CD2D-BA27-47A1-B951-BC6BD011C644}"/>
                              </a:ext>
                            </a:extLst>
                          </p:cNvPr>
                          <p:cNvCxnSpPr>
                            <a:cxnSpLocks/>
                            <a:stCxn id="102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2D5FF043-E8C3-4FFF-BC35-49CD6E781B56}"/>
                    </a:ext>
                  </a:extLst>
                </p:cNvPr>
                <p:cNvGrpSpPr/>
                <p:nvPr/>
              </p:nvGrpSpPr>
              <p:grpSpPr>
                <a:xfrm rot="1320000">
                  <a:off x="14283645" y="3248397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09D1DC19-2FA3-4A09-B8C0-927A34A5D989}"/>
                      </a:ext>
                    </a:extLst>
                  </p:cNvPr>
                  <p:cNvGrpSpPr/>
                  <p:nvPr/>
                </p:nvGrpSpPr>
                <p:grpSpPr>
                  <a:xfrm>
                    <a:off x="19011790" y="3248397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30" name="组合 129">
                      <a:extLst>
                        <a:ext uri="{FF2B5EF4-FFF2-40B4-BE49-F238E27FC236}">
                          <a16:creationId xmlns:a16="http://schemas.microsoft.com/office/drawing/2014/main" id="{1EAEE543-4781-4763-8D9F-CA96B392CD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4" name="椭圆 133">
                        <a:extLst>
                          <a:ext uri="{FF2B5EF4-FFF2-40B4-BE49-F238E27FC236}">
                            <a16:creationId xmlns:a16="http://schemas.microsoft.com/office/drawing/2014/main" id="{50CEA8C6-D35A-44A0-8829-DD595A55D4E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5" name="直接连接符 134">
                        <a:extLst>
                          <a:ext uri="{FF2B5EF4-FFF2-40B4-BE49-F238E27FC236}">
                            <a16:creationId xmlns:a16="http://schemas.microsoft.com/office/drawing/2014/main" id="{6257F370-0BE1-4971-BD20-997FC08D4D43}"/>
                          </a:ext>
                        </a:extLst>
                      </p:cNvPr>
                      <p:cNvCxnSpPr>
                        <a:cxnSpLocks/>
                        <a:stCxn id="13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" name="组合 130">
                      <a:extLst>
                        <a:ext uri="{FF2B5EF4-FFF2-40B4-BE49-F238E27FC236}">
                          <a16:creationId xmlns:a16="http://schemas.microsoft.com/office/drawing/2014/main" id="{E9DA7062-D069-4098-BEDD-FC20BF1B819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2" name="椭圆 131">
                        <a:extLst>
                          <a:ext uri="{FF2B5EF4-FFF2-40B4-BE49-F238E27FC236}">
                            <a16:creationId xmlns:a16="http://schemas.microsoft.com/office/drawing/2014/main" id="{5323A54A-66C8-4D8D-BDCD-F86D4BE3808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3" name="直接连接符 132">
                        <a:extLst>
                          <a:ext uri="{FF2B5EF4-FFF2-40B4-BE49-F238E27FC236}">
                            <a16:creationId xmlns:a16="http://schemas.microsoft.com/office/drawing/2014/main" id="{C7E15C72-12BE-4FC3-9949-181205F97ECF}"/>
                          </a:ext>
                        </a:extLst>
                      </p:cNvPr>
                      <p:cNvCxnSpPr>
                        <a:cxnSpLocks/>
                        <a:stCxn id="13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9" name="组合 108">
                    <a:extLst>
                      <a:ext uri="{FF2B5EF4-FFF2-40B4-BE49-F238E27FC236}">
                        <a16:creationId xmlns:a16="http://schemas.microsoft.com/office/drawing/2014/main" id="{41B9443D-5317-42B1-B1F3-F378998378CA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19011790" y="3248398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24" name="组合 123">
                      <a:extLst>
                        <a:ext uri="{FF2B5EF4-FFF2-40B4-BE49-F238E27FC236}">
                          <a16:creationId xmlns:a16="http://schemas.microsoft.com/office/drawing/2014/main" id="{5AABB13F-2F9A-4C3D-87AD-80E68BBBC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8" name="椭圆 127">
                        <a:extLst>
                          <a:ext uri="{FF2B5EF4-FFF2-40B4-BE49-F238E27FC236}">
                            <a16:creationId xmlns:a16="http://schemas.microsoft.com/office/drawing/2014/main" id="{2DD8ECB1-9A5B-4C9E-B159-8B980111F06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9" name="直接连接符 128">
                        <a:extLst>
                          <a:ext uri="{FF2B5EF4-FFF2-40B4-BE49-F238E27FC236}">
                            <a16:creationId xmlns:a16="http://schemas.microsoft.com/office/drawing/2014/main" id="{B446D914-9B09-4D0E-88E0-669B872FD4B9}"/>
                          </a:ext>
                        </a:extLst>
                      </p:cNvPr>
                      <p:cNvCxnSpPr>
                        <a:cxnSpLocks/>
                        <a:stCxn id="128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5" name="组合 124">
                      <a:extLst>
                        <a:ext uri="{FF2B5EF4-FFF2-40B4-BE49-F238E27FC236}">
                          <a16:creationId xmlns:a16="http://schemas.microsoft.com/office/drawing/2014/main" id="{C747732A-C7E6-4184-93B4-08A6BCD35E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6" name="椭圆 125">
                        <a:extLst>
                          <a:ext uri="{FF2B5EF4-FFF2-40B4-BE49-F238E27FC236}">
                            <a16:creationId xmlns:a16="http://schemas.microsoft.com/office/drawing/2014/main" id="{9F84F957-ED9A-472E-A914-7A04530FF6C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7" name="直接连接符 126">
                        <a:extLst>
                          <a:ext uri="{FF2B5EF4-FFF2-40B4-BE49-F238E27FC236}">
                            <a16:creationId xmlns:a16="http://schemas.microsoft.com/office/drawing/2014/main" id="{E07DA89C-0346-416D-AC54-6A1C93564957}"/>
                          </a:ext>
                        </a:extLst>
                      </p:cNvPr>
                      <p:cNvCxnSpPr>
                        <a:cxnSpLocks/>
                        <a:stCxn id="12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39F6C717-2219-4641-A52E-4C0B0EEB460C}"/>
                      </a:ext>
                    </a:extLst>
                  </p:cNvPr>
                  <p:cNvGrpSpPr/>
                  <p:nvPr/>
                </p:nvGrpSpPr>
                <p:grpSpPr>
                  <a:xfrm rot="18900000" flipH="1">
                    <a:off x="19012676" y="3243194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0A743ED4-D98F-402B-B85C-609F21582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2" name="椭圆 121">
                        <a:extLst>
                          <a:ext uri="{FF2B5EF4-FFF2-40B4-BE49-F238E27FC236}">
                            <a16:creationId xmlns:a16="http://schemas.microsoft.com/office/drawing/2014/main" id="{2EBA72D5-A6B6-4CE0-9D92-EABCC5770B7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3" name="直接连接符 122">
                        <a:extLst>
                          <a:ext uri="{FF2B5EF4-FFF2-40B4-BE49-F238E27FC236}">
                            <a16:creationId xmlns:a16="http://schemas.microsoft.com/office/drawing/2014/main" id="{0E37E770-92AD-4E63-8E9F-33073B4FF230}"/>
                          </a:ext>
                        </a:extLst>
                      </p:cNvPr>
                      <p:cNvCxnSpPr>
                        <a:cxnSpLocks/>
                        <a:stCxn id="12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514D5342-855B-4BD5-B517-0CD2BE5E9470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DA4C401F-B0CE-4FEE-A303-DBCD69A0BF7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1" name="直接连接符 120">
                        <a:extLst>
                          <a:ext uri="{FF2B5EF4-FFF2-40B4-BE49-F238E27FC236}">
                            <a16:creationId xmlns:a16="http://schemas.microsoft.com/office/drawing/2014/main" id="{59453A6E-332A-4185-A5FB-84CD1E1D24D2}"/>
                          </a:ext>
                        </a:extLst>
                      </p:cNvPr>
                      <p:cNvCxnSpPr>
                        <a:cxnSpLocks/>
                        <a:stCxn id="120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4A64904F-9F16-46F2-A312-F828C7EBCB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011790" y="3256942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2" name="组合 111">
                      <a:extLst>
                        <a:ext uri="{FF2B5EF4-FFF2-40B4-BE49-F238E27FC236}">
                          <a16:creationId xmlns:a16="http://schemas.microsoft.com/office/drawing/2014/main" id="{5D990033-C2BC-4601-806D-CE8AB1B3B8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6" name="椭圆 115">
                        <a:extLst>
                          <a:ext uri="{FF2B5EF4-FFF2-40B4-BE49-F238E27FC236}">
                            <a16:creationId xmlns:a16="http://schemas.microsoft.com/office/drawing/2014/main" id="{A16248D3-2CE9-4D2D-BCEC-04F4B3166DA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7" name="直接连接符 116">
                        <a:extLst>
                          <a:ext uri="{FF2B5EF4-FFF2-40B4-BE49-F238E27FC236}">
                            <a16:creationId xmlns:a16="http://schemas.microsoft.com/office/drawing/2014/main" id="{BD92FF18-5BC3-4B41-8BA4-FE6D4E8B3ED5}"/>
                          </a:ext>
                        </a:extLst>
                      </p:cNvPr>
                      <p:cNvCxnSpPr>
                        <a:cxnSpLocks/>
                        <a:stCxn id="11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3" name="组合 112">
                      <a:extLst>
                        <a:ext uri="{FF2B5EF4-FFF2-40B4-BE49-F238E27FC236}">
                          <a16:creationId xmlns:a16="http://schemas.microsoft.com/office/drawing/2014/main" id="{8517C6C9-433D-464F-9155-4962823CC77A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4" name="椭圆 113">
                        <a:extLst>
                          <a:ext uri="{FF2B5EF4-FFF2-40B4-BE49-F238E27FC236}">
                            <a16:creationId xmlns:a16="http://schemas.microsoft.com/office/drawing/2014/main" id="{E4078678-1479-49D2-9CED-A928044F3F2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5" name="直接连接符 114">
                        <a:extLst>
                          <a:ext uri="{FF2B5EF4-FFF2-40B4-BE49-F238E27FC236}">
                            <a16:creationId xmlns:a16="http://schemas.microsoft.com/office/drawing/2014/main" id="{C9CF7B90-915B-4A3D-B72C-08290B0BCE80}"/>
                          </a:ext>
                        </a:extLst>
                      </p:cNvPr>
                      <p:cNvCxnSpPr>
                        <a:cxnSpLocks/>
                        <a:stCxn id="11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4CE206DC-F99C-40B2-B062-37BFB2196EDA}"/>
                  </a:ext>
                </a:extLst>
              </p:cNvPr>
              <p:cNvGrpSpPr/>
              <p:nvPr/>
            </p:nvGrpSpPr>
            <p:grpSpPr>
              <a:xfrm>
                <a:off x="3563633" y="5630287"/>
                <a:ext cx="4577612" cy="4950636"/>
                <a:chOff x="6482601" y="5997077"/>
                <a:chExt cx="3710785" cy="4013172"/>
              </a:xfrm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8B4BCA48-37AC-4901-9B9B-02C4C5676BBA}"/>
                    </a:ext>
                  </a:extLst>
                </p:cNvPr>
                <p:cNvGrpSpPr/>
                <p:nvPr/>
              </p:nvGrpSpPr>
              <p:grpSpPr>
                <a:xfrm>
                  <a:off x="7298266" y="5997077"/>
                  <a:ext cx="2866316" cy="2398652"/>
                  <a:chOff x="7298266" y="5997077"/>
                  <a:chExt cx="2866316" cy="2398652"/>
                </a:xfrm>
              </p:grpSpPr>
              <p:grpSp>
                <p:nvGrpSpPr>
                  <p:cNvPr id="159" name="组合 158">
                    <a:extLst>
                      <a:ext uri="{FF2B5EF4-FFF2-40B4-BE49-F238E27FC236}">
                        <a16:creationId xmlns:a16="http://schemas.microsoft.com/office/drawing/2014/main" id="{6AB8E8AE-9C24-4B4A-B090-EF4D90C104F8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59595" y="6890741"/>
                    <a:ext cx="2398652" cy="611323"/>
                    <a:chOff x="7151750" y="5954577"/>
                    <a:chExt cx="2398652" cy="611323"/>
                  </a:xfrm>
                </p:grpSpPr>
                <p:sp>
                  <p:nvSpPr>
                    <p:cNvPr id="164" name="椭圆 163">
                      <a:extLst>
                        <a:ext uri="{FF2B5EF4-FFF2-40B4-BE49-F238E27FC236}">
                          <a16:creationId xmlns:a16="http://schemas.microsoft.com/office/drawing/2014/main" id="{1C3DFB03-CFD3-4F9E-BCC0-746FC4152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1750" y="5954577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65" name="椭圆 164">
                      <a:extLst>
                        <a:ext uri="{FF2B5EF4-FFF2-40B4-BE49-F238E27FC236}">
                          <a16:creationId xmlns:a16="http://schemas.microsoft.com/office/drawing/2014/main" id="{FFDD91A4-0F94-4931-B8CD-7FAADE7EA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>
                      <a:extLst>
                        <a:ext uri="{FF2B5EF4-FFF2-40B4-BE49-F238E27FC236}">
                          <a16:creationId xmlns:a16="http://schemas.microsoft.com/office/drawing/2014/main" id="{F0AE7EBF-AE4E-4A91-AD4D-3E91910D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>
                      <a:extLst>
                        <a:ext uri="{FF2B5EF4-FFF2-40B4-BE49-F238E27FC236}">
                          <a16:creationId xmlns:a16="http://schemas.microsoft.com/office/drawing/2014/main" id="{913CC1B5-0746-4CBF-9408-178A29D56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0" name="组合 159">
                    <a:extLst>
                      <a:ext uri="{FF2B5EF4-FFF2-40B4-BE49-F238E27FC236}">
                        <a16:creationId xmlns:a16="http://schemas.microsoft.com/office/drawing/2014/main" id="{BAE23592-5C5C-462D-9556-87C37DE8FFAE}"/>
                      </a:ext>
                    </a:extLst>
                  </p:cNvPr>
                  <p:cNvGrpSpPr/>
                  <p:nvPr/>
                </p:nvGrpSpPr>
                <p:grpSpPr>
                  <a:xfrm>
                    <a:off x="7298266" y="6088138"/>
                    <a:ext cx="1803402" cy="630162"/>
                    <a:chOff x="7145866" y="5935738"/>
                    <a:chExt cx="1803402" cy="630162"/>
                  </a:xfrm>
                </p:grpSpPr>
                <p:sp>
                  <p:nvSpPr>
                    <p:cNvPr id="161" name="椭圆 160">
                      <a:extLst>
                        <a:ext uri="{FF2B5EF4-FFF2-40B4-BE49-F238E27FC236}">
                          <a16:creationId xmlns:a16="http://schemas.microsoft.com/office/drawing/2014/main" id="{461912FB-CF59-4E26-A716-546C687C6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>
                      <a:extLst>
                        <a:ext uri="{FF2B5EF4-FFF2-40B4-BE49-F238E27FC236}">
                          <a16:creationId xmlns:a16="http://schemas.microsoft.com/office/drawing/2014/main" id="{FE4FAA07-E125-494F-8B88-6B8793CCB3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>
                      <a:extLst>
                        <a:ext uri="{FF2B5EF4-FFF2-40B4-BE49-F238E27FC236}">
                          <a16:creationId xmlns:a16="http://schemas.microsoft.com/office/drawing/2014/main" id="{5EF949B8-6363-43E3-B733-8EC6A02D0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47504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3FEE1281-9EC9-4F6B-B589-EA62FF3FB80A}"/>
                    </a:ext>
                  </a:extLst>
                </p:cNvPr>
                <p:cNvGrpSpPr/>
                <p:nvPr/>
              </p:nvGrpSpPr>
              <p:grpSpPr>
                <a:xfrm rot="14400000">
                  <a:off x="6332341" y="7207843"/>
                  <a:ext cx="2103922" cy="1803402"/>
                  <a:chOff x="7899400" y="6034402"/>
                  <a:chExt cx="2103922" cy="1803402"/>
                </a:xfrm>
              </p:grpSpPr>
              <p:grpSp>
                <p:nvGrpSpPr>
                  <p:cNvPr id="152" name="组合 151">
                    <a:extLst>
                      <a:ext uri="{FF2B5EF4-FFF2-40B4-BE49-F238E27FC236}">
                        <a16:creationId xmlns:a16="http://schemas.microsoft.com/office/drawing/2014/main" id="{2B6FD1BF-8E03-4B26-80E0-34EE0B5C6DC1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801054" y="6635536"/>
                    <a:ext cx="1803402" cy="601134"/>
                    <a:chOff x="7145866" y="5964766"/>
                    <a:chExt cx="1803402" cy="601134"/>
                  </a:xfrm>
                </p:grpSpPr>
                <p:sp>
                  <p:nvSpPr>
                    <p:cNvPr id="156" name="椭圆 155">
                      <a:extLst>
                        <a:ext uri="{FF2B5EF4-FFF2-40B4-BE49-F238E27FC236}">
                          <a16:creationId xmlns:a16="http://schemas.microsoft.com/office/drawing/2014/main" id="{F0BDDC69-9850-468E-9483-4A449E1FA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>
                      <a:extLst>
                        <a:ext uri="{FF2B5EF4-FFF2-40B4-BE49-F238E27FC236}">
                          <a16:creationId xmlns:a16="http://schemas.microsoft.com/office/drawing/2014/main" id="{60CD8DBB-BF2C-4368-A452-BA0377959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>
                      <a:extLst>
                        <a:ext uri="{FF2B5EF4-FFF2-40B4-BE49-F238E27FC236}">
                          <a16:creationId xmlns:a16="http://schemas.microsoft.com/office/drawing/2014/main" id="{B6CE01D4-7570-4319-A833-A5DBA2921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2D0E577D-F6C8-43AD-8C63-3042586FB80A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54" name="椭圆 153">
                      <a:extLst>
                        <a:ext uri="{FF2B5EF4-FFF2-40B4-BE49-F238E27FC236}">
                          <a16:creationId xmlns:a16="http://schemas.microsoft.com/office/drawing/2014/main" id="{55972D54-0F90-4445-BDBB-54FEA13BE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>
                      <a:extLst>
                        <a:ext uri="{FF2B5EF4-FFF2-40B4-BE49-F238E27FC236}">
                          <a16:creationId xmlns:a16="http://schemas.microsoft.com/office/drawing/2014/main" id="{C1DBCADE-0BD6-495D-8D2D-92E10D115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DA84F186-9D89-45B7-A0DB-A4A40E4DBCF5}"/>
                    </a:ext>
                  </a:extLst>
                </p:cNvPr>
                <p:cNvGrpSpPr/>
                <p:nvPr/>
              </p:nvGrpSpPr>
              <p:grpSpPr>
                <a:xfrm rot="7200000">
                  <a:off x="7850473" y="7667337"/>
                  <a:ext cx="2281289" cy="2404536"/>
                  <a:chOff x="7899400" y="5986878"/>
                  <a:chExt cx="2281289" cy="2404536"/>
                </a:xfrm>
              </p:grpSpPr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AF5FAA4F-5256-4062-BF48-D8B6BF65791F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63340" y="6874065"/>
                    <a:ext cx="2404536" cy="630162"/>
                    <a:chOff x="7145866" y="5935738"/>
                    <a:chExt cx="2404536" cy="630162"/>
                  </a:xfrm>
                </p:grpSpPr>
                <p:sp>
                  <p:nvSpPr>
                    <p:cNvPr id="148" name="椭圆 147">
                      <a:extLst>
                        <a:ext uri="{FF2B5EF4-FFF2-40B4-BE49-F238E27FC236}">
                          <a16:creationId xmlns:a16="http://schemas.microsoft.com/office/drawing/2014/main" id="{F9102175-0B42-497D-9747-E114AF570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>
                      <a:extLst>
                        <a:ext uri="{FF2B5EF4-FFF2-40B4-BE49-F238E27FC236}">
                          <a16:creationId xmlns:a16="http://schemas.microsoft.com/office/drawing/2014/main" id="{204CD5E1-741D-412B-B46D-9EB36E6A2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>
                      <a:extLst>
                        <a:ext uri="{FF2B5EF4-FFF2-40B4-BE49-F238E27FC236}">
                          <a16:creationId xmlns:a16="http://schemas.microsoft.com/office/drawing/2014/main" id="{BE6BFA1E-2AA5-47E8-91B6-F172C5068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1" name="椭圆 150">
                      <a:extLst>
                        <a:ext uri="{FF2B5EF4-FFF2-40B4-BE49-F238E27FC236}">
                          <a16:creationId xmlns:a16="http://schemas.microsoft.com/office/drawing/2014/main" id="{2D889F28-EA42-4F02-A40C-D58B360F9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E037AE4D-492C-4903-81BA-47E2CFA70DCE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46" name="椭圆 145">
                      <a:extLst>
                        <a:ext uri="{FF2B5EF4-FFF2-40B4-BE49-F238E27FC236}">
                          <a16:creationId xmlns:a16="http://schemas.microsoft.com/office/drawing/2014/main" id="{E2C3F0FB-68FA-4D30-A6E4-20ED9FDA0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>
                      <a:extLst>
                        <a:ext uri="{FF2B5EF4-FFF2-40B4-BE49-F238E27FC236}">
                          <a16:creationId xmlns:a16="http://schemas.microsoft.com/office/drawing/2014/main" id="{B0860E26-DD46-4496-9189-50C0785A3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3A3DE564-BD32-460C-ACB3-0510D4F88175}"/>
                  </a:ext>
                </a:extLst>
              </p:cNvPr>
              <p:cNvGrpSpPr/>
              <p:nvPr/>
            </p:nvGrpSpPr>
            <p:grpSpPr>
              <a:xfrm rot="9293280">
                <a:off x="5034144" y="7622231"/>
                <a:ext cx="2142280" cy="1114370"/>
                <a:chOff x="13683904" y="7474402"/>
                <a:chExt cx="1736613" cy="903350"/>
              </a:xfrm>
            </p:grpSpPr>
            <p:sp>
              <p:nvSpPr>
                <p:cNvPr id="139" name="空心弧 138">
                  <a:extLst>
                    <a:ext uri="{FF2B5EF4-FFF2-40B4-BE49-F238E27FC236}">
                      <a16:creationId xmlns:a16="http://schemas.microsoft.com/office/drawing/2014/main" id="{A06F9BD3-698C-483A-9328-1581E68EC6AC}"/>
                    </a:ext>
                  </a:extLst>
                </p:cNvPr>
                <p:cNvSpPr/>
                <p:nvPr/>
              </p:nvSpPr>
              <p:spPr>
                <a:xfrm>
                  <a:off x="13683904" y="7479090"/>
                  <a:ext cx="979502" cy="898662"/>
                </a:xfrm>
                <a:prstGeom prst="blockArc">
                  <a:avLst>
                    <a:gd name="adj1" fmla="val 8004571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空心弧 139">
                  <a:extLst>
                    <a:ext uri="{FF2B5EF4-FFF2-40B4-BE49-F238E27FC236}">
                      <a16:creationId xmlns:a16="http://schemas.microsoft.com/office/drawing/2014/main" id="{F2F46CB8-E109-41C9-B618-37C9EBB47C60}"/>
                    </a:ext>
                  </a:extLst>
                </p:cNvPr>
                <p:cNvSpPr/>
                <p:nvPr/>
              </p:nvSpPr>
              <p:spPr>
                <a:xfrm rot="10800000">
                  <a:off x="14441014" y="7474402"/>
                  <a:ext cx="979503" cy="898661"/>
                </a:xfrm>
                <a:prstGeom prst="blockArc">
                  <a:avLst>
                    <a:gd name="adj1" fmla="val 8396397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4E78F223-60CD-4125-881A-BBB3FF019B25}"/>
                  </a:ext>
                </a:extLst>
              </p:cNvPr>
              <p:cNvSpPr txBox="1"/>
              <p:nvPr/>
            </p:nvSpPr>
            <p:spPr>
              <a:xfrm>
                <a:off x="10706614" y="9551134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衣壳</a:t>
                </a:r>
                <a:endParaRPr lang="en-US" altLang="zh-CN" sz="6600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3BBBB74-02B6-4F16-8DDF-4C700AD4B89D}"/>
                  </a:ext>
                </a:extLst>
              </p:cNvPr>
              <p:cNvSpPr txBox="1"/>
              <p:nvPr/>
            </p:nvSpPr>
            <p:spPr>
              <a:xfrm>
                <a:off x="11731936" y="7808819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核心</a:t>
                </a:r>
                <a:endParaRPr lang="en-US" altLang="zh-CN" sz="6600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443BE2DB-DB27-4162-AE20-3BDE22C32C95}"/>
                  </a:ext>
                </a:extLst>
              </p:cNvPr>
              <p:cNvSpPr txBox="1"/>
              <p:nvPr/>
            </p:nvSpPr>
            <p:spPr>
              <a:xfrm>
                <a:off x="10649635" y="4727798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</a:t>
                </a:r>
                <a:endParaRPr lang="en-US" altLang="zh-CN" sz="6600" dirty="0"/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0EF2A6A-1849-4A46-8996-6695E7561AB6}"/>
                  </a:ext>
                </a:extLst>
              </p:cNvPr>
              <p:cNvSpPr txBox="1"/>
              <p:nvPr/>
            </p:nvSpPr>
            <p:spPr>
              <a:xfrm>
                <a:off x="9841229" y="2506530"/>
                <a:ext cx="374571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包膜子粒</a:t>
                </a:r>
                <a:endParaRPr lang="en-US" altLang="zh-CN" sz="6600" dirty="0"/>
              </a:p>
            </p:txBody>
          </p:sp>
          <p:grpSp>
            <p:nvGrpSpPr>
              <p:cNvPr id="228" name="组合 227">
                <a:extLst>
                  <a:ext uri="{FF2B5EF4-FFF2-40B4-BE49-F238E27FC236}">
                    <a16:creationId xmlns:a16="http://schemas.microsoft.com/office/drawing/2014/main" id="{ECD1C0BF-1293-4138-B624-6C2D3DAC7D21}"/>
                  </a:ext>
                </a:extLst>
              </p:cNvPr>
              <p:cNvGrpSpPr/>
              <p:nvPr/>
            </p:nvGrpSpPr>
            <p:grpSpPr>
              <a:xfrm>
                <a:off x="7207552" y="3120148"/>
                <a:ext cx="12735451" cy="6984984"/>
                <a:chOff x="7207552" y="3120148"/>
                <a:chExt cx="12735451" cy="6984984"/>
              </a:xfrm>
            </p:grpSpPr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FCDF18AD-3517-42F9-850D-B09D8B040EFC}"/>
                    </a:ext>
                  </a:extLst>
                </p:cNvPr>
                <p:cNvCxnSpPr>
                  <a:cxnSpLocks/>
                  <a:endCxn id="171" idx="1"/>
                </p:cNvCxnSpPr>
                <p:nvPr/>
              </p:nvCxnSpPr>
              <p:spPr>
                <a:xfrm>
                  <a:off x="7905750" y="10105132"/>
                  <a:ext cx="2800864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2965F474-8546-4675-99E9-9318D7F308FB}"/>
                    </a:ext>
                  </a:extLst>
                </p:cNvPr>
                <p:cNvCxnSpPr>
                  <a:cxnSpLocks/>
                  <a:stCxn id="171" idx="3"/>
                </p:cNvCxnSpPr>
                <p:nvPr/>
              </p:nvCxnSpPr>
              <p:spPr>
                <a:xfrm flipV="1">
                  <a:off x="12594688" y="10091269"/>
                  <a:ext cx="6852359" cy="13863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2FA6DB57-A39D-4396-A6E5-93EDF3CEA7F1}"/>
                    </a:ext>
                  </a:extLst>
                </p:cNvPr>
                <p:cNvCxnSpPr>
                  <a:cxnSpLocks/>
                  <a:endCxn id="181" idx="1"/>
                </p:cNvCxnSpPr>
                <p:nvPr/>
              </p:nvCxnSpPr>
              <p:spPr>
                <a:xfrm>
                  <a:off x="7207552" y="8345832"/>
                  <a:ext cx="4524384" cy="16985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2CFF7DA5-7296-49D7-822A-75BCF7306CD6}"/>
                    </a:ext>
                  </a:extLst>
                </p:cNvPr>
                <p:cNvCxnSpPr>
                  <a:cxnSpLocks/>
                  <a:stCxn id="181" idx="3"/>
                </p:cNvCxnSpPr>
                <p:nvPr/>
              </p:nvCxnSpPr>
              <p:spPr>
                <a:xfrm flipV="1">
                  <a:off x="13620010" y="8325843"/>
                  <a:ext cx="6322993" cy="36974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971A7F9A-BD55-453F-B7BF-96E95F879CAE}"/>
                    </a:ext>
                  </a:extLst>
                </p:cNvPr>
                <p:cNvCxnSpPr>
                  <a:cxnSpLocks/>
                  <a:stCxn id="202" idx="3"/>
                </p:cNvCxnSpPr>
                <p:nvPr/>
              </p:nvCxnSpPr>
              <p:spPr>
                <a:xfrm>
                  <a:off x="12537709" y="5281796"/>
                  <a:ext cx="5084461" cy="588981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C3AE3BDE-D268-4E40-B271-286E1A49D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6492" y="3120148"/>
                  <a:ext cx="3739501" cy="147634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4AD89468-0AA5-422D-B272-970D2ED4347B}"/>
                </a:ext>
              </a:extLst>
            </p:cNvPr>
            <p:cNvSpPr txBox="1"/>
            <p:nvPr/>
          </p:nvSpPr>
          <p:spPr>
            <a:xfrm>
              <a:off x="4408294" y="11142965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裸露病毒</a:t>
              </a:r>
              <a:endParaRPr lang="en-US" altLang="zh-CN" sz="6600" dirty="0"/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FA6BBA4A-BB55-4842-B62E-B0EA11D779B7}"/>
                </a:ext>
              </a:extLst>
            </p:cNvPr>
            <p:cNvSpPr txBox="1"/>
            <p:nvPr/>
          </p:nvSpPr>
          <p:spPr>
            <a:xfrm>
              <a:off x="19495135" y="13925342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包膜病毒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642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953F2EC-810C-4D4F-9968-708481160287}"/>
              </a:ext>
            </a:extLst>
          </p:cNvPr>
          <p:cNvGrpSpPr/>
          <p:nvPr/>
        </p:nvGrpSpPr>
        <p:grpSpPr>
          <a:xfrm>
            <a:off x="1182340" y="816145"/>
            <a:ext cx="25410307" cy="14568148"/>
            <a:chOff x="306040" y="1499264"/>
            <a:chExt cx="25410307" cy="14568148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27E4022-2A36-44E0-B01E-AB4230A8F11B}"/>
                </a:ext>
              </a:extLst>
            </p:cNvPr>
            <p:cNvGrpSpPr/>
            <p:nvPr/>
          </p:nvGrpSpPr>
          <p:grpSpPr>
            <a:xfrm>
              <a:off x="3084077" y="1499264"/>
              <a:ext cx="22632270" cy="13201910"/>
              <a:chOff x="191441" y="1197776"/>
              <a:chExt cx="25549649" cy="14903681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A28CB111-8BD7-4FA7-8658-25F8C3E32B00}"/>
                  </a:ext>
                </a:extLst>
              </p:cNvPr>
              <p:cNvGrpSpPr/>
              <p:nvPr/>
            </p:nvGrpSpPr>
            <p:grpSpPr>
              <a:xfrm>
                <a:off x="3059334" y="1314486"/>
                <a:ext cx="22681756" cy="13456537"/>
                <a:chOff x="1590355" y="-739607"/>
                <a:chExt cx="22681756" cy="13456537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3E9441EC-D54E-4D68-918E-C1EFB8F39F6F}"/>
                    </a:ext>
                  </a:extLst>
                </p:cNvPr>
                <p:cNvGrpSpPr/>
                <p:nvPr/>
              </p:nvGrpSpPr>
              <p:grpSpPr>
                <a:xfrm rot="1002384">
                  <a:off x="1590355" y="3107260"/>
                  <a:ext cx="15433604" cy="7076814"/>
                  <a:chOff x="5002270" y="4248314"/>
                  <a:chExt cx="15433604" cy="7076814"/>
                </a:xfrm>
              </p:grpSpPr>
              <p:sp>
                <p:nvSpPr>
                  <p:cNvPr id="6" name="任意多边形: 形状 5">
                    <a:extLst>
                      <a:ext uri="{FF2B5EF4-FFF2-40B4-BE49-F238E27FC236}">
                        <a16:creationId xmlns:a16="http://schemas.microsoft.com/office/drawing/2014/main" id="{53FD2CB9-F817-4F17-9BF8-6FBF804282BF}"/>
                      </a:ext>
                    </a:extLst>
                  </p:cNvPr>
                  <p:cNvSpPr/>
                  <p:nvPr/>
                </p:nvSpPr>
                <p:spPr>
                  <a:xfrm>
                    <a:off x="6463492" y="5131608"/>
                    <a:ext cx="12414881" cy="5310227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381000" cmpd="dbl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7" name="任意多边形: 形状 6">
                    <a:extLst>
                      <a:ext uri="{FF2B5EF4-FFF2-40B4-BE49-F238E27FC236}">
                        <a16:creationId xmlns:a16="http://schemas.microsoft.com/office/drawing/2014/main" id="{873BD3AD-48ED-4E71-9F5B-4C4592A07CDA}"/>
                      </a:ext>
                    </a:extLst>
                  </p:cNvPr>
                  <p:cNvSpPr/>
                  <p:nvPr/>
                </p:nvSpPr>
                <p:spPr>
                  <a:xfrm>
                    <a:off x="5002270" y="4248314"/>
                    <a:ext cx="15433604" cy="7076814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1270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" name="任意多边形: 形状 7">
                    <a:extLst>
                      <a:ext uri="{FF2B5EF4-FFF2-40B4-BE49-F238E27FC236}">
                        <a16:creationId xmlns:a16="http://schemas.microsoft.com/office/drawing/2014/main" id="{4DE4348F-D6F6-4D9A-A46E-C7F041023B51}"/>
                      </a:ext>
                    </a:extLst>
                  </p:cNvPr>
                  <p:cNvSpPr/>
                  <p:nvPr/>
                </p:nvSpPr>
                <p:spPr>
                  <a:xfrm rot="20340413">
                    <a:off x="10544441" y="7082189"/>
                    <a:ext cx="1678672" cy="23554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任意多边形: 形状 8">
                    <a:extLst>
                      <a:ext uri="{FF2B5EF4-FFF2-40B4-BE49-F238E27FC236}">
                        <a16:creationId xmlns:a16="http://schemas.microsoft.com/office/drawing/2014/main" id="{83C20783-DB45-4474-A316-A727B89D6705}"/>
                      </a:ext>
                    </a:extLst>
                  </p:cNvPr>
                  <p:cNvSpPr/>
                  <p:nvPr/>
                </p:nvSpPr>
                <p:spPr>
                  <a:xfrm rot="20341691">
                    <a:off x="12480556" y="6141942"/>
                    <a:ext cx="1542752" cy="2391683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任意多边形: 形状 9">
                    <a:extLst>
                      <a:ext uri="{FF2B5EF4-FFF2-40B4-BE49-F238E27FC236}">
                        <a16:creationId xmlns:a16="http://schemas.microsoft.com/office/drawing/2014/main" id="{36D50F62-0BCD-4409-B003-8994C61A5C15}"/>
                      </a:ext>
                    </a:extLst>
                  </p:cNvPr>
                  <p:cNvSpPr/>
                  <p:nvPr/>
                </p:nvSpPr>
                <p:spPr>
                  <a:xfrm rot="9561958">
                    <a:off x="12099728" y="7120714"/>
                    <a:ext cx="1878664" cy="23460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47052075-04D5-46A3-B582-0585E5B3B209}"/>
                      </a:ext>
                    </a:extLst>
                  </p:cNvPr>
                  <p:cNvSpPr/>
                  <p:nvPr/>
                </p:nvSpPr>
                <p:spPr>
                  <a:xfrm>
                    <a:off x="8540622" y="661201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3A55B867-85E3-452C-A0BC-41B2C0BAD71D}"/>
                      </a:ext>
                    </a:extLst>
                  </p:cNvPr>
                  <p:cNvSpPr/>
                  <p:nvPr/>
                </p:nvSpPr>
                <p:spPr>
                  <a:xfrm>
                    <a:off x="15324488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C0E8604F-3AA1-4654-8A72-7F788BBC382D}"/>
                      </a:ext>
                    </a:extLst>
                  </p:cNvPr>
                  <p:cNvSpPr/>
                  <p:nvPr/>
                </p:nvSpPr>
                <p:spPr>
                  <a:xfrm>
                    <a:off x="10473687" y="624473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5E0DEBBA-0644-4CC0-AA92-3A9DA609026D}"/>
                      </a:ext>
                    </a:extLst>
                  </p:cNvPr>
                  <p:cNvSpPr/>
                  <p:nvPr/>
                </p:nvSpPr>
                <p:spPr>
                  <a:xfrm>
                    <a:off x="7940742" y="8344043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1C276747-D0A7-46E6-BF28-B506545C6BA9}"/>
                      </a:ext>
                    </a:extLst>
                  </p:cNvPr>
                  <p:cNvSpPr/>
                  <p:nvPr/>
                </p:nvSpPr>
                <p:spPr>
                  <a:xfrm>
                    <a:off x="9856556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9F5A8502-2FF4-4F1A-8530-0950EF067868}"/>
                      </a:ext>
                    </a:extLst>
                  </p:cNvPr>
                  <p:cNvSpPr/>
                  <p:nvPr/>
                </p:nvSpPr>
                <p:spPr>
                  <a:xfrm>
                    <a:off x="16903942" y="785256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D89B7936-BDE1-4B6F-B4F5-72E927C8EAC4}"/>
                      </a:ext>
                    </a:extLst>
                  </p:cNvPr>
                  <p:cNvSpPr/>
                  <p:nvPr/>
                </p:nvSpPr>
                <p:spPr>
                  <a:xfrm>
                    <a:off x="15345574" y="7360802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46ABC3CD-A846-40E0-B1A3-8B412EB3DCA1}"/>
                      </a:ext>
                    </a:extLst>
                  </p:cNvPr>
                  <p:cNvSpPr/>
                  <p:nvPr/>
                </p:nvSpPr>
                <p:spPr>
                  <a:xfrm>
                    <a:off x="14085489" y="651676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7680CC0B-C375-4A34-BD42-7FBE08AADCC3}"/>
                      </a:ext>
                    </a:extLst>
                  </p:cNvPr>
                  <p:cNvGrpSpPr/>
                  <p:nvPr/>
                </p:nvGrpSpPr>
                <p:grpSpPr>
                  <a:xfrm rot="4931875">
                    <a:off x="12737672" y="8958988"/>
                    <a:ext cx="675384" cy="1384190"/>
                    <a:chOff x="7422362" y="6877434"/>
                    <a:chExt cx="675384" cy="1384190"/>
                  </a:xfrm>
                </p:grpSpPr>
                <p:sp>
                  <p:nvSpPr>
                    <p:cNvPr id="19" name="椭圆 18">
                      <a:extLst>
                        <a:ext uri="{FF2B5EF4-FFF2-40B4-BE49-F238E27FC236}">
                          <a16:creationId xmlns:a16="http://schemas.microsoft.com/office/drawing/2014/main" id="{0563F871-6495-412B-AE8D-8DE0383A3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椭圆 19">
                      <a:extLst>
                        <a:ext uri="{FF2B5EF4-FFF2-40B4-BE49-F238E27FC236}">
                          <a16:creationId xmlns:a16="http://schemas.microsoft.com/office/drawing/2014/main" id="{C0C7E477-CFD0-45D0-8983-F99880566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46" y="769223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椭圆 20">
                      <a:extLst>
                        <a:ext uri="{FF2B5EF4-FFF2-40B4-BE49-F238E27FC236}">
                          <a16:creationId xmlns:a16="http://schemas.microsoft.com/office/drawing/2014/main" id="{6B012AEE-381D-48F2-88CC-B88E96E3B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椭圆 21">
                      <a:extLst>
                        <a:ext uri="{FF2B5EF4-FFF2-40B4-BE49-F238E27FC236}">
                          <a16:creationId xmlns:a16="http://schemas.microsoft.com/office/drawing/2014/main" id="{E9A9FCBB-A96B-4564-9FA2-6AD73227E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4085" y="687743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341D8590-B39E-40F6-99B3-FA3C59FE302D}"/>
                      </a:ext>
                    </a:extLst>
                  </p:cNvPr>
                  <p:cNvGrpSpPr/>
                  <p:nvPr/>
                </p:nvGrpSpPr>
                <p:grpSpPr>
                  <a:xfrm rot="5207268">
                    <a:off x="8888895" y="7234730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E18BB869-D90E-4505-8905-3EB3DD4FD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A5859C09-2929-4DCF-953F-AE4148D76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D2FABF54-B577-40EA-B636-0845CAD3D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85E163B1-6731-457C-8117-19EA96C20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9184B857-4FD2-4495-925C-791DCE226D8C}"/>
                      </a:ext>
                    </a:extLst>
                  </p:cNvPr>
                  <p:cNvGrpSpPr/>
                  <p:nvPr/>
                </p:nvGrpSpPr>
                <p:grpSpPr>
                  <a:xfrm rot="17397610">
                    <a:off x="9207600" y="5711444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39E8778E-3926-49A9-A30E-B4FDC2AE3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>
                      <a:extLst>
                        <a:ext uri="{FF2B5EF4-FFF2-40B4-BE49-F238E27FC236}">
                          <a16:creationId xmlns:a16="http://schemas.microsoft.com/office/drawing/2014/main" id="{DACA205A-BAC4-4E14-9CE9-081CF5B64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A62B6532-ECD7-40BC-BA3D-D8385F56E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D8FEDEE7-790F-49C2-AD55-4BB7AA323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5499DF03-3190-4E5C-BB85-26C964365783}"/>
                      </a:ext>
                    </a:extLst>
                  </p:cNvPr>
                  <p:cNvGrpSpPr/>
                  <p:nvPr/>
                </p:nvGrpSpPr>
                <p:grpSpPr>
                  <a:xfrm rot="2679125">
                    <a:off x="8534981" y="8480392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6BCE1F17-68D4-43EC-BCA3-93BB2371D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33499362-A8C9-4640-829F-6B5420427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1BF32B07-39A7-493B-A241-B00A4947C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D56D8E8A-D1F6-4981-93BD-03C0E1CBB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F8DB6057-5186-4C7B-875E-61FD6C433E7C}"/>
                      </a:ext>
                    </a:extLst>
                  </p:cNvPr>
                  <p:cNvGrpSpPr/>
                  <p:nvPr/>
                </p:nvGrpSpPr>
                <p:grpSpPr>
                  <a:xfrm rot="17997228">
                    <a:off x="10729375" y="8516119"/>
                    <a:ext cx="841344" cy="1302206"/>
                    <a:chOff x="7422362" y="6859666"/>
                    <a:chExt cx="841344" cy="1302206"/>
                  </a:xfrm>
                </p:grpSpPr>
                <p:sp>
                  <p:nvSpPr>
                    <p:cNvPr id="40" name="椭圆 39">
                      <a:extLst>
                        <a:ext uri="{FF2B5EF4-FFF2-40B4-BE49-F238E27FC236}">
                          <a16:creationId xmlns:a16="http://schemas.microsoft.com/office/drawing/2014/main" id="{0F85A8B5-5CC3-43FD-8E72-9F6AA0710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>
                      <a:extLst>
                        <a:ext uri="{FF2B5EF4-FFF2-40B4-BE49-F238E27FC236}">
                          <a16:creationId xmlns:a16="http://schemas.microsoft.com/office/drawing/2014/main" id="{DBAAB89E-ADCC-4F51-AB34-AE118E0C8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椭圆 41">
                      <a:extLst>
                        <a:ext uri="{FF2B5EF4-FFF2-40B4-BE49-F238E27FC236}">
                          <a16:creationId xmlns:a16="http://schemas.microsoft.com/office/drawing/2014/main" id="{3D02BA78-9F34-4FC9-8A91-5AEFDFE06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3278" y="804757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>
                      <a:extLst>
                        <a:ext uri="{FF2B5EF4-FFF2-40B4-BE49-F238E27FC236}">
                          <a16:creationId xmlns:a16="http://schemas.microsoft.com/office/drawing/2014/main" id="{E45CCB64-8C75-421C-90F6-0695D03B8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5B142AC6-AB2A-4C44-AAF0-DEBE4CFDC3BE}"/>
                      </a:ext>
                    </a:extLst>
                  </p:cNvPr>
                  <p:cNvGrpSpPr/>
                  <p:nvPr/>
                </p:nvGrpSpPr>
                <p:grpSpPr>
                  <a:xfrm rot="20753903">
                    <a:off x="11095610" y="5842053"/>
                    <a:ext cx="786595" cy="1400265"/>
                    <a:chOff x="7268447" y="6859666"/>
                    <a:chExt cx="786595" cy="1400265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6E3A43C2-59DB-45FB-A3C8-5CB541491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>
                      <a:extLst>
                        <a:ext uri="{FF2B5EF4-FFF2-40B4-BE49-F238E27FC236}">
                          <a16:creationId xmlns:a16="http://schemas.microsoft.com/office/drawing/2014/main" id="{C88B4D81-062D-44F9-B0A0-B23D84793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682" y="773621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418AF7AC-62A4-46BF-95C2-147F1771E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DE296BAB-2859-4FE8-ADBB-7A3EBF3D6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872AC99C-DCB9-42C7-B4F8-6CF11472A343}"/>
                      </a:ext>
                    </a:extLst>
                  </p:cNvPr>
                  <p:cNvGrpSpPr/>
                  <p:nvPr/>
                </p:nvGrpSpPr>
                <p:grpSpPr>
                  <a:xfrm rot="4975254">
                    <a:off x="7420847" y="7012066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50" name="椭圆 49">
                      <a:extLst>
                        <a:ext uri="{FF2B5EF4-FFF2-40B4-BE49-F238E27FC236}">
                          <a16:creationId xmlns:a16="http://schemas.microsoft.com/office/drawing/2014/main" id="{26A16842-76D1-48F5-9E0E-BF3F2A65B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8EDFBD95-6ABD-4634-8614-0AFA5A1BA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>
                      <a:extLst>
                        <a:ext uri="{FF2B5EF4-FFF2-40B4-BE49-F238E27FC236}">
                          <a16:creationId xmlns:a16="http://schemas.microsoft.com/office/drawing/2014/main" id="{ED83A75C-2DE0-426C-8967-475E0B6B2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A7FE9469-C6BE-46F0-A0C7-7DAA85D97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3CEB419E-0F94-41F9-81FA-95A34ADED931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3988433" y="8702600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56" name="椭圆 55">
                      <a:extLst>
                        <a:ext uri="{FF2B5EF4-FFF2-40B4-BE49-F238E27FC236}">
                          <a16:creationId xmlns:a16="http://schemas.microsoft.com/office/drawing/2014/main" id="{CEF6573C-850E-4BE8-9339-D4114DA3C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>
                      <a:extLst>
                        <a:ext uri="{FF2B5EF4-FFF2-40B4-BE49-F238E27FC236}">
                          <a16:creationId xmlns:a16="http://schemas.microsoft.com/office/drawing/2014/main" id="{0F9CFA9F-7430-4C9A-A903-D955A42A5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>
                      <a:extLst>
                        <a:ext uri="{FF2B5EF4-FFF2-40B4-BE49-F238E27FC236}">
                          <a16:creationId xmlns:a16="http://schemas.microsoft.com/office/drawing/2014/main" id="{B5A3D2FF-67D1-4563-8A3B-44CFCF910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4907A0F4-57E7-48DB-8403-652440C7E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F0E5730D-C1FE-41ED-8E50-0A150E6F76A2}"/>
                      </a:ext>
                    </a:extLst>
                  </p:cNvPr>
                  <p:cNvSpPr/>
                  <p:nvPr/>
                </p:nvSpPr>
                <p:spPr>
                  <a:xfrm rot="6277292">
                    <a:off x="15020405" y="8759160"/>
                    <a:ext cx="114300" cy="1143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86348CEC-82F7-495A-8588-5CBECBA4CF01}"/>
                      </a:ext>
                    </a:extLst>
                  </p:cNvPr>
                  <p:cNvGrpSpPr/>
                  <p:nvPr/>
                </p:nvGrpSpPr>
                <p:grpSpPr>
                  <a:xfrm rot="4050702">
                    <a:off x="15682975" y="8452243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42CA2B0C-BDED-4765-ACB6-244BCD71F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BE424607-9E01-43C3-8ACD-A17CF18A7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>
                      <a:extLst>
                        <a:ext uri="{FF2B5EF4-FFF2-40B4-BE49-F238E27FC236}">
                          <a16:creationId xmlns:a16="http://schemas.microsoft.com/office/drawing/2014/main" id="{0BEC1441-E7B1-4204-A0E7-2C61FC5DA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A36DDBC-D04D-40BB-805A-2042E3679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D3A80085-8E74-4807-83A2-D6786027D52C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6529986" y="7565515"/>
                    <a:ext cx="1264637" cy="1063677"/>
                    <a:chOff x="7578259" y="7197947"/>
                    <a:chExt cx="1264637" cy="1063677"/>
                  </a:xfrm>
                </p:grpSpPr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2B2F8D03-2FD2-49A7-A21A-3E0C80CA7A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963" y="741563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椭圆 68">
                      <a:extLst>
                        <a:ext uri="{FF2B5EF4-FFF2-40B4-BE49-F238E27FC236}">
                          <a16:creationId xmlns:a16="http://schemas.microsoft.com/office/drawing/2014/main" id="{3F41148F-0B1D-45AF-8108-AB0B01B67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51D51D55-B687-4ED8-81F3-E9AF50634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8596" y="719794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A5F776C4-ECFC-47EF-B8F0-AD086DD0DDF3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7640338" y="8329028"/>
                    <a:ext cx="1130095" cy="217225"/>
                    <a:chOff x="7578259" y="8044399"/>
                    <a:chExt cx="1130095" cy="217225"/>
                  </a:xfrm>
                </p:grpSpPr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698343ED-D029-472E-BBAE-EF6498CDB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>
                      <a:extLst>
                        <a:ext uri="{FF2B5EF4-FFF2-40B4-BE49-F238E27FC236}">
                          <a16:creationId xmlns:a16="http://schemas.microsoft.com/office/drawing/2014/main" id="{89A23024-75EE-431C-A242-2E0CDC91F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9C06DD43-9E34-42BC-8B91-00C4D8F72D7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2886803" y="5409622"/>
                    <a:ext cx="1024514" cy="1366876"/>
                    <a:chOff x="7268447" y="6893055"/>
                    <a:chExt cx="1024514" cy="1366876"/>
                  </a:xfrm>
                </p:grpSpPr>
                <p:sp>
                  <p:nvSpPr>
                    <p:cNvPr id="78" name="椭圆 77">
                      <a:extLst>
                        <a:ext uri="{FF2B5EF4-FFF2-40B4-BE49-F238E27FC236}">
                          <a16:creationId xmlns:a16="http://schemas.microsoft.com/office/drawing/2014/main" id="{D05B10B6-F763-4297-BDBB-4EEBFF89B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9346" y="748240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1D554561-57DF-4065-AD4A-F175F0FAE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8661" y="77235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A4D7E705-759A-4FB6-BF33-5F4EA1E59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C0D61A6B-2796-43F6-A8EC-7860FA60D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9430" y="6893055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80FFC608-2905-4E69-B8CF-A8179BEA2F3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4966944" y="5933858"/>
                    <a:ext cx="1096968" cy="1615230"/>
                    <a:chOff x="7268447" y="6938269"/>
                    <a:chExt cx="1096968" cy="1615230"/>
                  </a:xfrm>
                </p:grpSpPr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3256771C-9430-4489-B7D6-B0CD5B52E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8771" y="768885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31EEA7A3-8AD0-46C9-A862-09231E9FE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0681" y="84391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>
                      <a:extLst>
                        <a:ext uri="{FF2B5EF4-FFF2-40B4-BE49-F238E27FC236}">
                          <a16:creationId xmlns:a16="http://schemas.microsoft.com/office/drawing/2014/main" id="{AC64FD1C-0565-4384-82BB-3EDCD490A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C8363AFF-784C-4B06-95E4-FEF5DE3E5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115" y="693826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867746AF-998E-4E0D-BCC0-8A2C8902C955}"/>
                    </a:ext>
                  </a:extLst>
                </p:cNvPr>
                <p:cNvSpPr/>
                <p:nvPr/>
              </p:nvSpPr>
              <p:spPr>
                <a:xfrm>
                  <a:off x="15077720" y="-739607"/>
                  <a:ext cx="9194391" cy="13456537"/>
                </a:xfrm>
                <a:custGeom>
                  <a:avLst/>
                  <a:gdLst>
                    <a:gd name="connsiteX0" fmla="*/ 0 w 7044267"/>
                    <a:gd name="connsiteY0" fmla="*/ 8636000 h 11828970"/>
                    <a:gd name="connsiteX1" fmla="*/ 1117600 w 7044267"/>
                    <a:gd name="connsiteY1" fmla="*/ 9719733 h 11828970"/>
                    <a:gd name="connsiteX2" fmla="*/ 2980267 w 7044267"/>
                    <a:gd name="connsiteY2" fmla="*/ 9889067 h 11828970"/>
                    <a:gd name="connsiteX3" fmla="*/ 3860800 w 7044267"/>
                    <a:gd name="connsiteY3" fmla="*/ 10938933 h 11828970"/>
                    <a:gd name="connsiteX4" fmla="*/ 4842933 w 7044267"/>
                    <a:gd name="connsiteY4" fmla="*/ 11819467 h 11828970"/>
                    <a:gd name="connsiteX5" fmla="*/ 5723467 w 7044267"/>
                    <a:gd name="connsiteY5" fmla="*/ 10363200 h 11828970"/>
                    <a:gd name="connsiteX6" fmla="*/ 4978400 w 7044267"/>
                    <a:gd name="connsiteY6" fmla="*/ 7653867 h 11828970"/>
                    <a:gd name="connsiteX7" fmla="*/ 3352800 w 7044267"/>
                    <a:gd name="connsiteY7" fmla="*/ 5757333 h 11828970"/>
                    <a:gd name="connsiteX8" fmla="*/ 3115733 w 7044267"/>
                    <a:gd name="connsiteY8" fmla="*/ 2980267 h 11828970"/>
                    <a:gd name="connsiteX9" fmla="*/ 6265333 w 7044267"/>
                    <a:gd name="connsiteY9" fmla="*/ 1320800 h 11828970"/>
                    <a:gd name="connsiteX10" fmla="*/ 7044267 w 7044267"/>
                    <a:gd name="connsiteY10" fmla="*/ 0 h 11828970"/>
                    <a:gd name="connsiteX0" fmla="*/ 0 w 8961558"/>
                    <a:gd name="connsiteY0" fmla="*/ 8665497 h 11828970"/>
                    <a:gd name="connsiteX1" fmla="*/ 3034891 w 8961558"/>
                    <a:gd name="connsiteY1" fmla="*/ 9719733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8970"/>
                    <a:gd name="connsiteX1" fmla="*/ 1265085 w 8961558"/>
                    <a:gd name="connsiteY1" fmla="*/ 11017591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9114"/>
                    <a:gd name="connsiteX1" fmla="*/ 1265085 w 8961558"/>
                    <a:gd name="connsiteY1" fmla="*/ 11017591 h 11829114"/>
                    <a:gd name="connsiteX2" fmla="*/ 4965291 w 8961558"/>
                    <a:gd name="connsiteY2" fmla="*/ 9821334 h 11829114"/>
                    <a:gd name="connsiteX3" fmla="*/ 5778091 w 8961558"/>
                    <a:gd name="connsiteY3" fmla="*/ 10938933 h 11829114"/>
                    <a:gd name="connsiteX4" fmla="*/ 6760224 w 8961558"/>
                    <a:gd name="connsiteY4" fmla="*/ 11819467 h 11829114"/>
                    <a:gd name="connsiteX5" fmla="*/ 7640758 w 8961558"/>
                    <a:gd name="connsiteY5" fmla="*/ 10363200 h 11829114"/>
                    <a:gd name="connsiteX6" fmla="*/ 6895691 w 8961558"/>
                    <a:gd name="connsiteY6" fmla="*/ 7653867 h 11829114"/>
                    <a:gd name="connsiteX7" fmla="*/ 5270091 w 8961558"/>
                    <a:gd name="connsiteY7" fmla="*/ 5757333 h 11829114"/>
                    <a:gd name="connsiteX8" fmla="*/ 5033024 w 8961558"/>
                    <a:gd name="connsiteY8" fmla="*/ 2980267 h 11829114"/>
                    <a:gd name="connsiteX9" fmla="*/ 8182624 w 8961558"/>
                    <a:gd name="connsiteY9" fmla="*/ 1320800 h 11829114"/>
                    <a:gd name="connsiteX10" fmla="*/ 8961558 w 8961558"/>
                    <a:gd name="connsiteY10" fmla="*/ 0 h 11829114"/>
                    <a:gd name="connsiteX0" fmla="*/ 0 w 8961558"/>
                    <a:gd name="connsiteY0" fmla="*/ 8665497 h 12016447"/>
                    <a:gd name="connsiteX1" fmla="*/ 1265085 w 8961558"/>
                    <a:gd name="connsiteY1" fmla="*/ 11017591 h 12016447"/>
                    <a:gd name="connsiteX2" fmla="*/ 4965291 w 8961558"/>
                    <a:gd name="connsiteY2" fmla="*/ 9821334 h 12016447"/>
                    <a:gd name="connsiteX3" fmla="*/ 5879691 w 8961558"/>
                    <a:gd name="connsiteY3" fmla="*/ 11785600 h 12016447"/>
                    <a:gd name="connsiteX4" fmla="*/ 6760224 w 8961558"/>
                    <a:gd name="connsiteY4" fmla="*/ 11819467 h 12016447"/>
                    <a:gd name="connsiteX5" fmla="*/ 7640758 w 8961558"/>
                    <a:gd name="connsiteY5" fmla="*/ 10363200 h 12016447"/>
                    <a:gd name="connsiteX6" fmla="*/ 6895691 w 8961558"/>
                    <a:gd name="connsiteY6" fmla="*/ 7653867 h 12016447"/>
                    <a:gd name="connsiteX7" fmla="*/ 5270091 w 8961558"/>
                    <a:gd name="connsiteY7" fmla="*/ 5757333 h 12016447"/>
                    <a:gd name="connsiteX8" fmla="*/ 5033024 w 8961558"/>
                    <a:gd name="connsiteY8" fmla="*/ 2980267 h 12016447"/>
                    <a:gd name="connsiteX9" fmla="*/ 8182624 w 8961558"/>
                    <a:gd name="connsiteY9" fmla="*/ 1320800 h 12016447"/>
                    <a:gd name="connsiteX10" fmla="*/ 8961558 w 8961558"/>
                    <a:gd name="connsiteY10" fmla="*/ 0 h 12016447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76407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491157 w 8961558"/>
                    <a:gd name="connsiteY7" fmla="*/ 5317067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253066 h 12284528"/>
                    <a:gd name="connsiteX10" fmla="*/ 8961558 w 8961558"/>
                    <a:gd name="connsiteY10" fmla="*/ 0 h 12284528"/>
                    <a:gd name="connsiteX0" fmla="*/ 0 w 9232491"/>
                    <a:gd name="connsiteY0" fmla="*/ 9952430 h 13571461"/>
                    <a:gd name="connsiteX1" fmla="*/ 1265085 w 9232491"/>
                    <a:gd name="connsiteY1" fmla="*/ 12304524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232491"/>
                    <a:gd name="connsiteY0" fmla="*/ 9952430 h 13571461"/>
                    <a:gd name="connsiteX1" fmla="*/ 1773085 w 9232491"/>
                    <a:gd name="connsiteY1" fmla="*/ 10620867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194391"/>
                    <a:gd name="connsiteY0" fmla="*/ 9971480 h 13571461"/>
                    <a:gd name="connsiteX1" fmla="*/ 1734985 w 9194391"/>
                    <a:gd name="connsiteY1" fmla="*/ 10620867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4132383 w 9194391"/>
                    <a:gd name="connsiteY2" fmla="*/ 112535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51646"/>
                    <a:gd name="connsiteX1" fmla="*/ 2880443 w 9194391"/>
                    <a:gd name="connsiteY1" fmla="*/ 10953320 h 13551646"/>
                    <a:gd name="connsiteX2" fmla="*/ 4132383 w 9194391"/>
                    <a:gd name="connsiteY2" fmla="*/ 11253596 h 13551646"/>
                    <a:gd name="connsiteX3" fmla="*/ 4984341 w 9194391"/>
                    <a:gd name="connsiteY3" fmla="*/ 12003617 h 13551646"/>
                    <a:gd name="connsiteX4" fmla="*/ 5841591 w 9194391"/>
                    <a:gd name="connsiteY4" fmla="*/ 13072533 h 13551646"/>
                    <a:gd name="connsiteX5" fmla="*/ 7026924 w 9194391"/>
                    <a:gd name="connsiteY5" fmla="*/ 13478933 h 13551646"/>
                    <a:gd name="connsiteX6" fmla="*/ 8415458 w 9194391"/>
                    <a:gd name="connsiteY6" fmla="*/ 11650133 h 13551646"/>
                    <a:gd name="connsiteX7" fmla="*/ 6857591 w 9194391"/>
                    <a:gd name="connsiteY7" fmla="*/ 8940800 h 13551646"/>
                    <a:gd name="connsiteX8" fmla="*/ 4114391 w 9194391"/>
                    <a:gd name="connsiteY8" fmla="*/ 6536267 h 13551646"/>
                    <a:gd name="connsiteX9" fmla="*/ 4893324 w 9194391"/>
                    <a:gd name="connsiteY9" fmla="*/ 4097867 h 13551646"/>
                    <a:gd name="connsiteX10" fmla="*/ 8144524 w 9194391"/>
                    <a:gd name="connsiteY10" fmla="*/ 2539999 h 13551646"/>
                    <a:gd name="connsiteX11" fmla="*/ 9194391 w 9194391"/>
                    <a:gd name="connsiteY11" fmla="*/ 0 h 13551646"/>
                    <a:gd name="connsiteX0" fmla="*/ 0 w 9194391"/>
                    <a:gd name="connsiteY0" fmla="*/ 9971480 h 13525789"/>
                    <a:gd name="connsiteX1" fmla="*/ 2880443 w 9194391"/>
                    <a:gd name="connsiteY1" fmla="*/ 10953320 h 13525789"/>
                    <a:gd name="connsiteX2" fmla="*/ 4132383 w 9194391"/>
                    <a:gd name="connsiteY2" fmla="*/ 11253596 h 13525789"/>
                    <a:gd name="connsiteX3" fmla="*/ 4984341 w 9194391"/>
                    <a:gd name="connsiteY3" fmla="*/ 12003617 h 13525789"/>
                    <a:gd name="connsiteX4" fmla="*/ 5879691 w 9194391"/>
                    <a:gd name="connsiteY4" fmla="*/ 12901083 h 13525789"/>
                    <a:gd name="connsiteX5" fmla="*/ 7026924 w 9194391"/>
                    <a:gd name="connsiteY5" fmla="*/ 13478933 h 13525789"/>
                    <a:gd name="connsiteX6" fmla="*/ 8415458 w 9194391"/>
                    <a:gd name="connsiteY6" fmla="*/ 11650133 h 13525789"/>
                    <a:gd name="connsiteX7" fmla="*/ 6857591 w 9194391"/>
                    <a:gd name="connsiteY7" fmla="*/ 8940800 h 13525789"/>
                    <a:gd name="connsiteX8" fmla="*/ 4114391 w 9194391"/>
                    <a:gd name="connsiteY8" fmla="*/ 6536267 h 13525789"/>
                    <a:gd name="connsiteX9" fmla="*/ 4893324 w 9194391"/>
                    <a:gd name="connsiteY9" fmla="*/ 4097867 h 13525789"/>
                    <a:gd name="connsiteX10" fmla="*/ 8144524 w 9194391"/>
                    <a:gd name="connsiteY10" fmla="*/ 2539999 h 13525789"/>
                    <a:gd name="connsiteX11" fmla="*/ 9194391 w 9194391"/>
                    <a:gd name="connsiteY11" fmla="*/ 0 h 13525789"/>
                    <a:gd name="connsiteX0" fmla="*/ 0 w 9194391"/>
                    <a:gd name="connsiteY0" fmla="*/ 9971480 h 13331503"/>
                    <a:gd name="connsiteX1" fmla="*/ 2880443 w 9194391"/>
                    <a:gd name="connsiteY1" fmla="*/ 10953320 h 13331503"/>
                    <a:gd name="connsiteX2" fmla="*/ 4132383 w 9194391"/>
                    <a:gd name="connsiteY2" fmla="*/ 11253596 h 13331503"/>
                    <a:gd name="connsiteX3" fmla="*/ 4984341 w 9194391"/>
                    <a:gd name="connsiteY3" fmla="*/ 12003617 h 13331503"/>
                    <a:gd name="connsiteX4" fmla="*/ 5879691 w 9194391"/>
                    <a:gd name="connsiteY4" fmla="*/ 12901083 h 13331503"/>
                    <a:gd name="connsiteX5" fmla="*/ 7026924 w 9194391"/>
                    <a:gd name="connsiteY5" fmla="*/ 13269383 h 13331503"/>
                    <a:gd name="connsiteX6" fmla="*/ 8415458 w 9194391"/>
                    <a:gd name="connsiteY6" fmla="*/ 11650133 h 13331503"/>
                    <a:gd name="connsiteX7" fmla="*/ 6857591 w 9194391"/>
                    <a:gd name="connsiteY7" fmla="*/ 8940800 h 13331503"/>
                    <a:gd name="connsiteX8" fmla="*/ 4114391 w 9194391"/>
                    <a:gd name="connsiteY8" fmla="*/ 6536267 h 13331503"/>
                    <a:gd name="connsiteX9" fmla="*/ 4893324 w 9194391"/>
                    <a:gd name="connsiteY9" fmla="*/ 4097867 h 13331503"/>
                    <a:gd name="connsiteX10" fmla="*/ 8144524 w 9194391"/>
                    <a:gd name="connsiteY10" fmla="*/ 2539999 h 13331503"/>
                    <a:gd name="connsiteX11" fmla="*/ 9194391 w 9194391"/>
                    <a:gd name="connsiteY11" fmla="*/ 0 h 13331503"/>
                    <a:gd name="connsiteX0" fmla="*/ 0 w 9194391"/>
                    <a:gd name="connsiteY0" fmla="*/ 9971480 h 13328649"/>
                    <a:gd name="connsiteX1" fmla="*/ 2880443 w 9194391"/>
                    <a:gd name="connsiteY1" fmla="*/ 10953320 h 13328649"/>
                    <a:gd name="connsiteX2" fmla="*/ 4132383 w 9194391"/>
                    <a:gd name="connsiteY2" fmla="*/ 11253596 h 13328649"/>
                    <a:gd name="connsiteX3" fmla="*/ 4946241 w 9194391"/>
                    <a:gd name="connsiteY3" fmla="*/ 12175067 h 13328649"/>
                    <a:gd name="connsiteX4" fmla="*/ 5879691 w 9194391"/>
                    <a:gd name="connsiteY4" fmla="*/ 12901083 h 13328649"/>
                    <a:gd name="connsiteX5" fmla="*/ 7026924 w 9194391"/>
                    <a:gd name="connsiteY5" fmla="*/ 13269383 h 13328649"/>
                    <a:gd name="connsiteX6" fmla="*/ 8415458 w 9194391"/>
                    <a:gd name="connsiteY6" fmla="*/ 11650133 h 13328649"/>
                    <a:gd name="connsiteX7" fmla="*/ 6857591 w 9194391"/>
                    <a:gd name="connsiteY7" fmla="*/ 8940800 h 13328649"/>
                    <a:gd name="connsiteX8" fmla="*/ 4114391 w 9194391"/>
                    <a:gd name="connsiteY8" fmla="*/ 6536267 h 13328649"/>
                    <a:gd name="connsiteX9" fmla="*/ 4893324 w 9194391"/>
                    <a:gd name="connsiteY9" fmla="*/ 4097867 h 13328649"/>
                    <a:gd name="connsiteX10" fmla="*/ 8144524 w 9194391"/>
                    <a:gd name="connsiteY10" fmla="*/ 2539999 h 13328649"/>
                    <a:gd name="connsiteX11" fmla="*/ 9194391 w 9194391"/>
                    <a:gd name="connsiteY11" fmla="*/ 0 h 13328649"/>
                    <a:gd name="connsiteX0" fmla="*/ 0 w 9194391"/>
                    <a:gd name="connsiteY0" fmla="*/ 9971480 h 13326869"/>
                    <a:gd name="connsiteX1" fmla="*/ 2880443 w 9194391"/>
                    <a:gd name="connsiteY1" fmla="*/ 10953320 h 13326869"/>
                    <a:gd name="connsiteX2" fmla="*/ 4132383 w 9194391"/>
                    <a:gd name="connsiteY2" fmla="*/ 11253596 h 13326869"/>
                    <a:gd name="connsiteX3" fmla="*/ 4812891 w 9194391"/>
                    <a:gd name="connsiteY3" fmla="*/ 12289367 h 13326869"/>
                    <a:gd name="connsiteX4" fmla="*/ 5879691 w 9194391"/>
                    <a:gd name="connsiteY4" fmla="*/ 12901083 h 13326869"/>
                    <a:gd name="connsiteX5" fmla="*/ 7026924 w 9194391"/>
                    <a:gd name="connsiteY5" fmla="*/ 13269383 h 13326869"/>
                    <a:gd name="connsiteX6" fmla="*/ 8415458 w 9194391"/>
                    <a:gd name="connsiteY6" fmla="*/ 11650133 h 13326869"/>
                    <a:gd name="connsiteX7" fmla="*/ 6857591 w 9194391"/>
                    <a:gd name="connsiteY7" fmla="*/ 8940800 h 13326869"/>
                    <a:gd name="connsiteX8" fmla="*/ 4114391 w 9194391"/>
                    <a:gd name="connsiteY8" fmla="*/ 6536267 h 13326869"/>
                    <a:gd name="connsiteX9" fmla="*/ 4893324 w 9194391"/>
                    <a:gd name="connsiteY9" fmla="*/ 4097867 h 13326869"/>
                    <a:gd name="connsiteX10" fmla="*/ 8144524 w 9194391"/>
                    <a:gd name="connsiteY10" fmla="*/ 2539999 h 13326869"/>
                    <a:gd name="connsiteX11" fmla="*/ 9194391 w 9194391"/>
                    <a:gd name="connsiteY11" fmla="*/ 0 h 13326869"/>
                    <a:gd name="connsiteX0" fmla="*/ 0 w 9194391"/>
                    <a:gd name="connsiteY0" fmla="*/ 9971480 h 13367832"/>
                    <a:gd name="connsiteX1" fmla="*/ 2880443 w 9194391"/>
                    <a:gd name="connsiteY1" fmla="*/ 10953320 h 13367832"/>
                    <a:gd name="connsiteX2" fmla="*/ 4132383 w 9194391"/>
                    <a:gd name="connsiteY2" fmla="*/ 11253596 h 13367832"/>
                    <a:gd name="connsiteX3" fmla="*/ 4812891 w 9194391"/>
                    <a:gd name="connsiteY3" fmla="*/ 12289367 h 13367832"/>
                    <a:gd name="connsiteX4" fmla="*/ 5746341 w 9194391"/>
                    <a:gd name="connsiteY4" fmla="*/ 13091583 h 13367832"/>
                    <a:gd name="connsiteX5" fmla="*/ 7026924 w 9194391"/>
                    <a:gd name="connsiteY5" fmla="*/ 13269383 h 13367832"/>
                    <a:gd name="connsiteX6" fmla="*/ 8415458 w 9194391"/>
                    <a:gd name="connsiteY6" fmla="*/ 11650133 h 13367832"/>
                    <a:gd name="connsiteX7" fmla="*/ 6857591 w 9194391"/>
                    <a:gd name="connsiteY7" fmla="*/ 8940800 h 13367832"/>
                    <a:gd name="connsiteX8" fmla="*/ 4114391 w 9194391"/>
                    <a:gd name="connsiteY8" fmla="*/ 6536267 h 13367832"/>
                    <a:gd name="connsiteX9" fmla="*/ 4893324 w 9194391"/>
                    <a:gd name="connsiteY9" fmla="*/ 4097867 h 13367832"/>
                    <a:gd name="connsiteX10" fmla="*/ 8144524 w 9194391"/>
                    <a:gd name="connsiteY10" fmla="*/ 2539999 h 13367832"/>
                    <a:gd name="connsiteX11" fmla="*/ 9194391 w 9194391"/>
                    <a:gd name="connsiteY11" fmla="*/ 0 h 13367832"/>
                    <a:gd name="connsiteX0" fmla="*/ 0 w 9194391"/>
                    <a:gd name="connsiteY0" fmla="*/ 9971480 h 13301089"/>
                    <a:gd name="connsiteX1" fmla="*/ 2880443 w 9194391"/>
                    <a:gd name="connsiteY1" fmla="*/ 10953320 h 13301089"/>
                    <a:gd name="connsiteX2" fmla="*/ 4132383 w 9194391"/>
                    <a:gd name="connsiteY2" fmla="*/ 11253596 h 13301089"/>
                    <a:gd name="connsiteX3" fmla="*/ 4812891 w 9194391"/>
                    <a:gd name="connsiteY3" fmla="*/ 12289367 h 13301089"/>
                    <a:gd name="connsiteX4" fmla="*/ 6070191 w 9194391"/>
                    <a:gd name="connsiteY4" fmla="*/ 12691533 h 13301089"/>
                    <a:gd name="connsiteX5" fmla="*/ 7026924 w 9194391"/>
                    <a:gd name="connsiteY5" fmla="*/ 13269383 h 13301089"/>
                    <a:gd name="connsiteX6" fmla="*/ 8415458 w 9194391"/>
                    <a:gd name="connsiteY6" fmla="*/ 11650133 h 13301089"/>
                    <a:gd name="connsiteX7" fmla="*/ 6857591 w 9194391"/>
                    <a:gd name="connsiteY7" fmla="*/ 8940800 h 13301089"/>
                    <a:gd name="connsiteX8" fmla="*/ 4114391 w 9194391"/>
                    <a:gd name="connsiteY8" fmla="*/ 6536267 h 13301089"/>
                    <a:gd name="connsiteX9" fmla="*/ 4893324 w 9194391"/>
                    <a:gd name="connsiteY9" fmla="*/ 4097867 h 13301089"/>
                    <a:gd name="connsiteX10" fmla="*/ 8144524 w 9194391"/>
                    <a:gd name="connsiteY10" fmla="*/ 2539999 h 13301089"/>
                    <a:gd name="connsiteX11" fmla="*/ 9194391 w 9194391"/>
                    <a:gd name="connsiteY11" fmla="*/ 0 h 13301089"/>
                    <a:gd name="connsiteX0" fmla="*/ 0 w 9194391"/>
                    <a:gd name="connsiteY0" fmla="*/ 9971480 h 13357700"/>
                    <a:gd name="connsiteX1" fmla="*/ 2880443 w 9194391"/>
                    <a:gd name="connsiteY1" fmla="*/ 10953320 h 13357700"/>
                    <a:gd name="connsiteX2" fmla="*/ 4132383 w 9194391"/>
                    <a:gd name="connsiteY2" fmla="*/ 11253596 h 13357700"/>
                    <a:gd name="connsiteX3" fmla="*/ 4812891 w 9194391"/>
                    <a:gd name="connsiteY3" fmla="*/ 12289367 h 13357700"/>
                    <a:gd name="connsiteX4" fmla="*/ 5803491 w 9194391"/>
                    <a:gd name="connsiteY4" fmla="*/ 13053483 h 13357700"/>
                    <a:gd name="connsiteX5" fmla="*/ 7026924 w 9194391"/>
                    <a:gd name="connsiteY5" fmla="*/ 13269383 h 13357700"/>
                    <a:gd name="connsiteX6" fmla="*/ 8415458 w 9194391"/>
                    <a:gd name="connsiteY6" fmla="*/ 11650133 h 13357700"/>
                    <a:gd name="connsiteX7" fmla="*/ 6857591 w 9194391"/>
                    <a:gd name="connsiteY7" fmla="*/ 8940800 h 13357700"/>
                    <a:gd name="connsiteX8" fmla="*/ 4114391 w 9194391"/>
                    <a:gd name="connsiteY8" fmla="*/ 6536267 h 13357700"/>
                    <a:gd name="connsiteX9" fmla="*/ 4893324 w 9194391"/>
                    <a:gd name="connsiteY9" fmla="*/ 4097867 h 13357700"/>
                    <a:gd name="connsiteX10" fmla="*/ 8144524 w 9194391"/>
                    <a:gd name="connsiteY10" fmla="*/ 2539999 h 13357700"/>
                    <a:gd name="connsiteX11" fmla="*/ 9194391 w 9194391"/>
                    <a:gd name="connsiteY11" fmla="*/ 0 h 13357700"/>
                    <a:gd name="connsiteX0" fmla="*/ 0 w 9194391"/>
                    <a:gd name="connsiteY0" fmla="*/ 9971480 h 13392652"/>
                    <a:gd name="connsiteX1" fmla="*/ 2880443 w 9194391"/>
                    <a:gd name="connsiteY1" fmla="*/ 10953320 h 13392652"/>
                    <a:gd name="connsiteX2" fmla="*/ 4132383 w 9194391"/>
                    <a:gd name="connsiteY2" fmla="*/ 11253596 h 13392652"/>
                    <a:gd name="connsiteX3" fmla="*/ 5803491 w 9194391"/>
                    <a:gd name="connsiteY3" fmla="*/ 13053483 h 13392652"/>
                    <a:gd name="connsiteX4" fmla="*/ 7026924 w 9194391"/>
                    <a:gd name="connsiteY4" fmla="*/ 13269383 h 13392652"/>
                    <a:gd name="connsiteX5" fmla="*/ 8415458 w 9194391"/>
                    <a:gd name="connsiteY5" fmla="*/ 11650133 h 13392652"/>
                    <a:gd name="connsiteX6" fmla="*/ 6857591 w 9194391"/>
                    <a:gd name="connsiteY6" fmla="*/ 8940800 h 13392652"/>
                    <a:gd name="connsiteX7" fmla="*/ 4114391 w 9194391"/>
                    <a:gd name="connsiteY7" fmla="*/ 6536267 h 13392652"/>
                    <a:gd name="connsiteX8" fmla="*/ 4893324 w 9194391"/>
                    <a:gd name="connsiteY8" fmla="*/ 4097867 h 13392652"/>
                    <a:gd name="connsiteX9" fmla="*/ 8144524 w 9194391"/>
                    <a:gd name="connsiteY9" fmla="*/ 2539999 h 13392652"/>
                    <a:gd name="connsiteX10" fmla="*/ 9194391 w 9194391"/>
                    <a:gd name="connsiteY10" fmla="*/ 0 h 13392652"/>
                    <a:gd name="connsiteX0" fmla="*/ 0 w 9194391"/>
                    <a:gd name="connsiteY0" fmla="*/ 9971480 h 13385559"/>
                    <a:gd name="connsiteX1" fmla="*/ 2880443 w 9194391"/>
                    <a:gd name="connsiteY1" fmla="*/ 10953320 h 13385559"/>
                    <a:gd name="connsiteX2" fmla="*/ 4220874 w 9194391"/>
                    <a:gd name="connsiteY2" fmla="*/ 11430577 h 13385559"/>
                    <a:gd name="connsiteX3" fmla="*/ 5803491 w 9194391"/>
                    <a:gd name="connsiteY3" fmla="*/ 13053483 h 13385559"/>
                    <a:gd name="connsiteX4" fmla="*/ 7026924 w 9194391"/>
                    <a:gd name="connsiteY4" fmla="*/ 13269383 h 13385559"/>
                    <a:gd name="connsiteX5" fmla="*/ 8415458 w 9194391"/>
                    <a:gd name="connsiteY5" fmla="*/ 11650133 h 13385559"/>
                    <a:gd name="connsiteX6" fmla="*/ 6857591 w 9194391"/>
                    <a:gd name="connsiteY6" fmla="*/ 8940800 h 13385559"/>
                    <a:gd name="connsiteX7" fmla="*/ 4114391 w 9194391"/>
                    <a:gd name="connsiteY7" fmla="*/ 6536267 h 13385559"/>
                    <a:gd name="connsiteX8" fmla="*/ 4893324 w 9194391"/>
                    <a:gd name="connsiteY8" fmla="*/ 4097867 h 13385559"/>
                    <a:gd name="connsiteX9" fmla="*/ 8144524 w 9194391"/>
                    <a:gd name="connsiteY9" fmla="*/ 2539999 h 13385559"/>
                    <a:gd name="connsiteX10" fmla="*/ 9194391 w 9194391"/>
                    <a:gd name="connsiteY10" fmla="*/ 0 h 13385559"/>
                    <a:gd name="connsiteX0" fmla="*/ 0 w 9194391"/>
                    <a:gd name="connsiteY0" fmla="*/ 9971480 h 13371853"/>
                    <a:gd name="connsiteX1" fmla="*/ 2880443 w 9194391"/>
                    <a:gd name="connsiteY1" fmla="*/ 10953320 h 13371853"/>
                    <a:gd name="connsiteX2" fmla="*/ 4220874 w 9194391"/>
                    <a:gd name="connsiteY2" fmla="*/ 11812898 h 13371853"/>
                    <a:gd name="connsiteX3" fmla="*/ 5803491 w 9194391"/>
                    <a:gd name="connsiteY3" fmla="*/ 13053483 h 13371853"/>
                    <a:gd name="connsiteX4" fmla="*/ 7026924 w 9194391"/>
                    <a:gd name="connsiteY4" fmla="*/ 13269383 h 13371853"/>
                    <a:gd name="connsiteX5" fmla="*/ 8415458 w 9194391"/>
                    <a:gd name="connsiteY5" fmla="*/ 11650133 h 13371853"/>
                    <a:gd name="connsiteX6" fmla="*/ 6857591 w 9194391"/>
                    <a:gd name="connsiteY6" fmla="*/ 8940800 h 13371853"/>
                    <a:gd name="connsiteX7" fmla="*/ 4114391 w 9194391"/>
                    <a:gd name="connsiteY7" fmla="*/ 6536267 h 13371853"/>
                    <a:gd name="connsiteX8" fmla="*/ 4893324 w 9194391"/>
                    <a:gd name="connsiteY8" fmla="*/ 4097867 h 13371853"/>
                    <a:gd name="connsiteX9" fmla="*/ 8144524 w 9194391"/>
                    <a:gd name="connsiteY9" fmla="*/ 2539999 h 13371853"/>
                    <a:gd name="connsiteX10" fmla="*/ 9194391 w 9194391"/>
                    <a:gd name="connsiteY10" fmla="*/ 0 h 13371853"/>
                    <a:gd name="connsiteX0" fmla="*/ 0 w 9194391"/>
                    <a:gd name="connsiteY0" fmla="*/ 9971480 h 13469207"/>
                    <a:gd name="connsiteX1" fmla="*/ 2880443 w 9194391"/>
                    <a:gd name="connsiteY1" fmla="*/ 10953320 h 13469207"/>
                    <a:gd name="connsiteX2" fmla="*/ 4220874 w 9194391"/>
                    <a:gd name="connsiteY2" fmla="*/ 11812898 h 13469207"/>
                    <a:gd name="connsiteX3" fmla="*/ 5841722 w 9194391"/>
                    <a:gd name="connsiteY3" fmla="*/ 13282876 h 13469207"/>
                    <a:gd name="connsiteX4" fmla="*/ 7026924 w 9194391"/>
                    <a:gd name="connsiteY4" fmla="*/ 13269383 h 13469207"/>
                    <a:gd name="connsiteX5" fmla="*/ 8415458 w 9194391"/>
                    <a:gd name="connsiteY5" fmla="*/ 11650133 h 13469207"/>
                    <a:gd name="connsiteX6" fmla="*/ 6857591 w 9194391"/>
                    <a:gd name="connsiteY6" fmla="*/ 8940800 h 13469207"/>
                    <a:gd name="connsiteX7" fmla="*/ 4114391 w 9194391"/>
                    <a:gd name="connsiteY7" fmla="*/ 6536267 h 13469207"/>
                    <a:gd name="connsiteX8" fmla="*/ 4893324 w 9194391"/>
                    <a:gd name="connsiteY8" fmla="*/ 4097867 h 13469207"/>
                    <a:gd name="connsiteX9" fmla="*/ 8144524 w 9194391"/>
                    <a:gd name="connsiteY9" fmla="*/ 2539999 h 13469207"/>
                    <a:gd name="connsiteX10" fmla="*/ 9194391 w 9194391"/>
                    <a:gd name="connsiteY10" fmla="*/ 0 h 13469207"/>
                    <a:gd name="connsiteX0" fmla="*/ 0 w 9194391"/>
                    <a:gd name="connsiteY0" fmla="*/ 9971480 h 13397721"/>
                    <a:gd name="connsiteX1" fmla="*/ 2880443 w 9194391"/>
                    <a:gd name="connsiteY1" fmla="*/ 10953320 h 13397721"/>
                    <a:gd name="connsiteX2" fmla="*/ 4220874 w 9194391"/>
                    <a:gd name="connsiteY2" fmla="*/ 11812898 h 13397721"/>
                    <a:gd name="connsiteX3" fmla="*/ 5956419 w 9194391"/>
                    <a:gd name="connsiteY3" fmla="*/ 13129947 h 13397721"/>
                    <a:gd name="connsiteX4" fmla="*/ 7026924 w 9194391"/>
                    <a:gd name="connsiteY4" fmla="*/ 13269383 h 13397721"/>
                    <a:gd name="connsiteX5" fmla="*/ 8415458 w 9194391"/>
                    <a:gd name="connsiteY5" fmla="*/ 11650133 h 13397721"/>
                    <a:gd name="connsiteX6" fmla="*/ 6857591 w 9194391"/>
                    <a:gd name="connsiteY6" fmla="*/ 8940800 h 13397721"/>
                    <a:gd name="connsiteX7" fmla="*/ 4114391 w 9194391"/>
                    <a:gd name="connsiteY7" fmla="*/ 6536267 h 13397721"/>
                    <a:gd name="connsiteX8" fmla="*/ 4893324 w 9194391"/>
                    <a:gd name="connsiteY8" fmla="*/ 4097867 h 13397721"/>
                    <a:gd name="connsiteX9" fmla="*/ 8144524 w 9194391"/>
                    <a:gd name="connsiteY9" fmla="*/ 2539999 h 13397721"/>
                    <a:gd name="connsiteX10" fmla="*/ 9194391 w 9194391"/>
                    <a:gd name="connsiteY10" fmla="*/ 0 h 13397721"/>
                    <a:gd name="connsiteX0" fmla="*/ 0 w 9194391"/>
                    <a:gd name="connsiteY0" fmla="*/ 9971480 h 13456537"/>
                    <a:gd name="connsiteX1" fmla="*/ 2880443 w 9194391"/>
                    <a:gd name="connsiteY1" fmla="*/ 10953320 h 13456537"/>
                    <a:gd name="connsiteX2" fmla="*/ 4220874 w 9194391"/>
                    <a:gd name="connsiteY2" fmla="*/ 11812898 h 13456537"/>
                    <a:gd name="connsiteX3" fmla="*/ 5956419 w 9194391"/>
                    <a:gd name="connsiteY3" fmla="*/ 13129947 h 13456537"/>
                    <a:gd name="connsiteX4" fmla="*/ 7829801 w 9194391"/>
                    <a:gd name="connsiteY4" fmla="*/ 13345848 h 13456537"/>
                    <a:gd name="connsiteX5" fmla="*/ 8415458 w 9194391"/>
                    <a:gd name="connsiteY5" fmla="*/ 11650133 h 13456537"/>
                    <a:gd name="connsiteX6" fmla="*/ 6857591 w 9194391"/>
                    <a:gd name="connsiteY6" fmla="*/ 8940800 h 13456537"/>
                    <a:gd name="connsiteX7" fmla="*/ 4114391 w 9194391"/>
                    <a:gd name="connsiteY7" fmla="*/ 6536267 h 13456537"/>
                    <a:gd name="connsiteX8" fmla="*/ 4893324 w 9194391"/>
                    <a:gd name="connsiteY8" fmla="*/ 4097867 h 13456537"/>
                    <a:gd name="connsiteX9" fmla="*/ 8144524 w 9194391"/>
                    <a:gd name="connsiteY9" fmla="*/ 2539999 h 13456537"/>
                    <a:gd name="connsiteX10" fmla="*/ 9194391 w 9194391"/>
                    <a:gd name="connsiteY10" fmla="*/ 0 h 1345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94391" h="13456537">
                      <a:moveTo>
                        <a:pt x="0" y="9971480"/>
                      </a:moveTo>
                      <a:cubicBezTo>
                        <a:pt x="310444" y="10408924"/>
                        <a:pt x="2176964" y="10646417"/>
                        <a:pt x="2880443" y="10953320"/>
                      </a:cubicBezTo>
                      <a:cubicBezTo>
                        <a:pt x="3583922" y="11260223"/>
                        <a:pt x="3733699" y="11462871"/>
                        <a:pt x="4220874" y="11812898"/>
                      </a:cubicBezTo>
                      <a:cubicBezTo>
                        <a:pt x="4708049" y="12162925"/>
                        <a:pt x="5354931" y="12874455"/>
                        <a:pt x="5956419" y="13129947"/>
                      </a:cubicBezTo>
                      <a:cubicBezTo>
                        <a:pt x="6557907" y="13385439"/>
                        <a:pt x="7419961" y="13592484"/>
                        <a:pt x="7829801" y="13345848"/>
                      </a:cubicBezTo>
                      <a:cubicBezTo>
                        <a:pt x="8239641" y="13099212"/>
                        <a:pt x="8577493" y="12384308"/>
                        <a:pt x="8415458" y="11650133"/>
                      </a:cubicBezTo>
                      <a:cubicBezTo>
                        <a:pt x="8253423" y="10915958"/>
                        <a:pt x="7574435" y="9793111"/>
                        <a:pt x="6857591" y="8940800"/>
                      </a:cubicBezTo>
                      <a:cubicBezTo>
                        <a:pt x="6140747" y="8088489"/>
                        <a:pt x="4441769" y="7343423"/>
                        <a:pt x="4114391" y="6536267"/>
                      </a:cubicBezTo>
                      <a:cubicBezTo>
                        <a:pt x="3787013" y="5729112"/>
                        <a:pt x="4221635" y="4763912"/>
                        <a:pt x="4893324" y="4097867"/>
                      </a:cubicBezTo>
                      <a:cubicBezTo>
                        <a:pt x="5565013" y="3431822"/>
                        <a:pt x="7427680" y="3222977"/>
                        <a:pt x="8144524" y="2539999"/>
                      </a:cubicBezTo>
                      <a:cubicBezTo>
                        <a:pt x="8861369" y="1857021"/>
                        <a:pt x="9132302" y="412044"/>
                        <a:pt x="9194391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828F6712-BB94-441E-9D67-65263AD273D6}"/>
                  </a:ext>
                </a:extLst>
              </p:cNvPr>
              <p:cNvSpPr/>
              <p:nvPr/>
            </p:nvSpPr>
            <p:spPr>
              <a:xfrm rot="17235341">
                <a:off x="1937773" y="3650961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F83ECBAD-96FE-4C21-9058-0C77BEFB266C}"/>
                  </a:ext>
                </a:extLst>
              </p:cNvPr>
              <p:cNvSpPr/>
              <p:nvPr/>
            </p:nvSpPr>
            <p:spPr>
              <a:xfrm rot="19345550">
                <a:off x="3893417" y="1811705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4B8E31D2-7EB3-40EC-A2D8-5E72F5C26EDD}"/>
                  </a:ext>
                </a:extLst>
              </p:cNvPr>
              <p:cNvSpPr/>
              <p:nvPr/>
            </p:nvSpPr>
            <p:spPr>
              <a:xfrm rot="1246746">
                <a:off x="11987323" y="2747414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0C99F6E9-E4D4-4D3E-B77F-989FE9405BA1}"/>
                  </a:ext>
                </a:extLst>
              </p:cNvPr>
              <p:cNvSpPr/>
              <p:nvPr/>
            </p:nvSpPr>
            <p:spPr>
              <a:xfrm rot="1125345">
                <a:off x="9476074" y="175063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2A54775D-1336-4D10-A29C-28E62FA9E1F0}"/>
                  </a:ext>
                </a:extLst>
              </p:cNvPr>
              <p:cNvSpPr/>
              <p:nvPr/>
            </p:nvSpPr>
            <p:spPr>
              <a:xfrm rot="215459">
                <a:off x="7089824" y="119777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0425EC0A-3182-4B75-9E1D-44E0F6798EBB}"/>
                  </a:ext>
                </a:extLst>
              </p:cNvPr>
              <p:cNvSpPr/>
              <p:nvPr/>
            </p:nvSpPr>
            <p:spPr>
              <a:xfrm rot="1418467">
                <a:off x="14496202" y="40038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D429C7DE-B10E-4F1F-A228-9F0202F52630}"/>
                  </a:ext>
                </a:extLst>
              </p:cNvPr>
              <p:cNvSpPr/>
              <p:nvPr/>
            </p:nvSpPr>
            <p:spPr>
              <a:xfrm rot="13755785">
                <a:off x="16729825" y="560719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33F7FD9A-A995-456B-8C7D-89FC3340FE56}"/>
                  </a:ext>
                </a:extLst>
              </p:cNvPr>
              <p:cNvSpPr/>
              <p:nvPr/>
            </p:nvSpPr>
            <p:spPr>
              <a:xfrm rot="15226488">
                <a:off x="18577179" y="768482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C45B9205-C55A-4847-AA33-D815ED346451}"/>
                  </a:ext>
                </a:extLst>
              </p:cNvPr>
              <p:cNvSpPr/>
              <p:nvPr/>
            </p:nvSpPr>
            <p:spPr>
              <a:xfrm rot="19081826">
                <a:off x="17024129" y="1282214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BB73B5E2-2A41-4BAF-A3B0-D53BEA7FA705}"/>
                  </a:ext>
                </a:extLst>
              </p:cNvPr>
              <p:cNvSpPr/>
              <p:nvPr/>
            </p:nvSpPr>
            <p:spPr>
              <a:xfrm>
                <a:off x="11183790" y="1265855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2A3D60B7-9F8C-4B22-8A52-EBA9976E2B67}"/>
                  </a:ext>
                </a:extLst>
              </p:cNvPr>
              <p:cNvSpPr/>
              <p:nvPr/>
            </p:nvSpPr>
            <p:spPr>
              <a:xfrm rot="21236483">
                <a:off x="14077793" y="1318680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C86A6755-1001-44D0-A50B-DD969AE74AD9}"/>
                  </a:ext>
                </a:extLst>
              </p:cNvPr>
              <p:cNvSpPr/>
              <p:nvPr/>
            </p:nvSpPr>
            <p:spPr>
              <a:xfrm rot="347139">
                <a:off x="8569146" y="12005133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BF976242-23FB-4C52-B74F-F121DB134493}"/>
                  </a:ext>
                </a:extLst>
              </p:cNvPr>
              <p:cNvSpPr/>
              <p:nvPr/>
            </p:nvSpPr>
            <p:spPr>
              <a:xfrm rot="1607961">
                <a:off x="5704958" y="108230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2E668141-230A-46A3-BF9E-18BE380437BA}"/>
                  </a:ext>
                </a:extLst>
              </p:cNvPr>
              <p:cNvSpPr/>
              <p:nvPr/>
            </p:nvSpPr>
            <p:spPr>
              <a:xfrm rot="3311111">
                <a:off x="3011574" y="902710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F530D40A-9B1C-46A5-923C-026A787B596F}"/>
                  </a:ext>
                </a:extLst>
              </p:cNvPr>
              <p:cNvSpPr/>
              <p:nvPr/>
            </p:nvSpPr>
            <p:spPr>
              <a:xfrm rot="15225475">
                <a:off x="1286816" y="666946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B92C4FD-DFC3-40C1-9596-5C45F114252F}"/>
                </a:ext>
              </a:extLst>
            </p:cNvPr>
            <p:cNvSpPr txBox="1"/>
            <p:nvPr/>
          </p:nvSpPr>
          <p:spPr>
            <a:xfrm>
              <a:off x="2635007" y="12729923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细菌</a:t>
              </a:r>
              <a:endParaRPr lang="en-US" altLang="zh-CN" sz="660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C66D8E-07DD-41A0-A294-008E19B67E57}"/>
                </a:ext>
              </a:extLst>
            </p:cNvPr>
            <p:cNvSpPr txBox="1"/>
            <p:nvPr/>
          </p:nvSpPr>
          <p:spPr>
            <a:xfrm>
              <a:off x="18537616" y="1647780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鞭毛</a:t>
              </a:r>
              <a:endParaRPr lang="en-US" altLang="zh-CN" sz="6600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215AB433-CA2C-46F1-984F-7B13FB6AB4A0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20501849" y="2201778"/>
              <a:ext cx="4796551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E0A4986-8A7F-456C-BF05-37FDCF547C6D}"/>
                </a:ext>
              </a:extLst>
            </p:cNvPr>
            <p:cNvSpPr txBox="1"/>
            <p:nvPr/>
          </p:nvSpPr>
          <p:spPr>
            <a:xfrm>
              <a:off x="18554590" y="3000462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菌毛</a:t>
              </a:r>
              <a:endParaRPr lang="en-US" altLang="zh-CN" sz="6600" dirty="0"/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C4599AC8-30F0-4960-ADDE-41B8925374AA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14702419" y="3542957"/>
              <a:ext cx="3852171" cy="1150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ABDA167-12A1-4792-B676-94485E3B5987}"/>
                </a:ext>
              </a:extLst>
            </p:cNvPr>
            <p:cNvSpPr txBox="1"/>
            <p:nvPr/>
          </p:nvSpPr>
          <p:spPr>
            <a:xfrm>
              <a:off x="306040" y="5800935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细胞膜</a:t>
              </a:r>
              <a:endParaRPr lang="en-US" altLang="zh-CN" sz="6600" dirty="0"/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0C94D39C-C51B-4AC5-A40C-C0676E7DB830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>
              <a:off x="3361986" y="6354933"/>
              <a:ext cx="347696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FC162EF-AED3-4169-A4CB-218056EF5313}"/>
                </a:ext>
              </a:extLst>
            </p:cNvPr>
            <p:cNvSpPr txBox="1"/>
            <p:nvPr/>
          </p:nvSpPr>
          <p:spPr>
            <a:xfrm>
              <a:off x="306250" y="8087421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细胞壁</a:t>
              </a:r>
              <a:endParaRPr lang="en-US" altLang="zh-CN" sz="6600" dirty="0"/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D743118-6082-4BC1-BDC9-C9130E3D6C74}"/>
                </a:ext>
              </a:extLst>
            </p:cNvPr>
            <p:cNvCxnSpPr>
              <a:cxnSpLocks/>
              <a:stCxn id="139" idx="3"/>
            </p:cNvCxnSpPr>
            <p:nvPr/>
          </p:nvCxnSpPr>
          <p:spPr>
            <a:xfrm>
              <a:off x="3362196" y="8641419"/>
              <a:ext cx="273380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CF40791-B398-461A-A6A0-1BB202807228}"/>
                </a:ext>
              </a:extLst>
            </p:cNvPr>
            <p:cNvSpPr txBox="1"/>
            <p:nvPr/>
          </p:nvSpPr>
          <p:spPr>
            <a:xfrm>
              <a:off x="8327891" y="14382174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质粒</a:t>
              </a:r>
              <a:endParaRPr lang="en-US" altLang="zh-CN" sz="6600" dirty="0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5C78D3AF-E485-4EC1-82BD-201EDD1B9D98}"/>
                </a:ext>
              </a:extLst>
            </p:cNvPr>
            <p:cNvCxnSpPr>
              <a:cxnSpLocks/>
              <a:stCxn id="145" idx="0"/>
            </p:cNvCxnSpPr>
            <p:nvPr/>
          </p:nvCxnSpPr>
          <p:spPr>
            <a:xfrm flipV="1">
              <a:off x="9855864" y="8802533"/>
              <a:ext cx="61040" cy="5579641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15943E8A-55B8-4083-8B74-E1F07C08BD66}"/>
                </a:ext>
              </a:extLst>
            </p:cNvPr>
            <p:cNvSpPr txBox="1"/>
            <p:nvPr/>
          </p:nvSpPr>
          <p:spPr>
            <a:xfrm>
              <a:off x="15184463" y="14843363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核糖体</a:t>
              </a:r>
              <a:endParaRPr lang="en-US" altLang="zh-CN" sz="6600" dirty="0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3960148-8EEC-48B5-945D-256EAF02B1AC}"/>
                </a:ext>
              </a:extLst>
            </p:cNvPr>
            <p:cNvCxnSpPr>
              <a:cxnSpLocks/>
              <a:stCxn id="149" idx="0"/>
            </p:cNvCxnSpPr>
            <p:nvPr/>
          </p:nvCxnSpPr>
          <p:spPr>
            <a:xfrm flipH="1" flipV="1">
              <a:off x="16687824" y="9645050"/>
              <a:ext cx="24612" cy="519831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272DBE8-8DFC-4501-BB38-BB64DCABDD8F}"/>
                </a:ext>
              </a:extLst>
            </p:cNvPr>
            <p:cNvSpPr txBox="1"/>
            <p:nvPr/>
          </p:nvSpPr>
          <p:spPr>
            <a:xfrm>
              <a:off x="10955355" y="14959416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拟核</a:t>
              </a:r>
              <a:endParaRPr lang="en-US" altLang="zh-CN" sz="6600" dirty="0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928865D-3309-4111-B9AF-42CAB02D477C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 flipV="1">
              <a:off x="12483328" y="9379776"/>
              <a:ext cx="61040" cy="557964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270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110D88F1-120D-4EA0-AB59-21B7C699EC54}"/>
              </a:ext>
            </a:extLst>
          </p:cNvPr>
          <p:cNvGrpSpPr/>
          <p:nvPr/>
        </p:nvGrpSpPr>
        <p:grpSpPr>
          <a:xfrm>
            <a:off x="3409051" y="993107"/>
            <a:ext cx="22439521" cy="13956168"/>
            <a:chOff x="3470597" y="688307"/>
            <a:chExt cx="22439521" cy="13956168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E06D60DF-AA8F-4660-A7B2-B4C6F1C8FD46}"/>
                </a:ext>
              </a:extLst>
            </p:cNvPr>
            <p:cNvSpPr/>
            <p:nvPr/>
          </p:nvSpPr>
          <p:spPr>
            <a:xfrm>
              <a:off x="4373617" y="6472662"/>
              <a:ext cx="15765517" cy="1132512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30C32590-8E97-4EB8-A2DC-6461AE31B740}"/>
                </a:ext>
              </a:extLst>
            </p:cNvPr>
            <p:cNvSpPr/>
            <p:nvPr/>
          </p:nvSpPr>
          <p:spPr>
            <a:xfrm>
              <a:off x="5067883" y="9541914"/>
              <a:ext cx="16627950" cy="1636193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F140D2E-CBB3-45C5-8740-D6C31092D436}"/>
                </a:ext>
              </a:extLst>
            </p:cNvPr>
            <p:cNvSpPr/>
            <p:nvPr/>
          </p:nvSpPr>
          <p:spPr>
            <a:xfrm>
              <a:off x="18610235" y="2236520"/>
              <a:ext cx="7299883" cy="11680542"/>
            </a:xfrm>
            <a:custGeom>
              <a:avLst/>
              <a:gdLst>
                <a:gd name="connsiteX0" fmla="*/ 3426531 w 5560131"/>
                <a:gd name="connsiteY0" fmla="*/ 10174773 h 10174773"/>
                <a:gd name="connsiteX1" fmla="*/ 3087865 w 5560131"/>
                <a:gd name="connsiteY1" fmla="*/ 8820106 h 10174773"/>
                <a:gd name="connsiteX2" fmla="*/ 2545998 w 5560131"/>
                <a:gd name="connsiteY2" fmla="*/ 6889706 h 10174773"/>
                <a:gd name="connsiteX3" fmla="*/ 1360665 w 5560131"/>
                <a:gd name="connsiteY3" fmla="*/ 5670506 h 10174773"/>
                <a:gd name="connsiteX4" fmla="*/ 818798 w 5560131"/>
                <a:gd name="connsiteY4" fmla="*/ 3469173 h 10174773"/>
                <a:gd name="connsiteX5" fmla="*/ 243065 w 5560131"/>
                <a:gd name="connsiteY5" fmla="*/ 2249973 h 10174773"/>
                <a:gd name="connsiteX6" fmla="*/ 5998 w 5560131"/>
                <a:gd name="connsiteY6" fmla="*/ 1437173 h 10174773"/>
                <a:gd name="connsiteX7" fmla="*/ 141465 w 5560131"/>
                <a:gd name="connsiteY7" fmla="*/ 725973 h 10174773"/>
                <a:gd name="connsiteX8" fmla="*/ 852665 w 5560131"/>
                <a:gd name="connsiteY8" fmla="*/ 150239 h 10174773"/>
                <a:gd name="connsiteX9" fmla="*/ 1800931 w 5560131"/>
                <a:gd name="connsiteY9" fmla="*/ 14773 h 10174773"/>
                <a:gd name="connsiteX10" fmla="*/ 2715331 w 5560131"/>
                <a:gd name="connsiteY10" fmla="*/ 421173 h 10174773"/>
                <a:gd name="connsiteX11" fmla="*/ 3189465 w 5560131"/>
                <a:gd name="connsiteY11" fmla="*/ 1301706 h 10174773"/>
                <a:gd name="connsiteX12" fmla="*/ 3392665 w 5560131"/>
                <a:gd name="connsiteY12" fmla="*/ 2622506 h 10174773"/>
                <a:gd name="connsiteX13" fmla="*/ 3799065 w 5560131"/>
                <a:gd name="connsiteY13" fmla="*/ 4180373 h 10174773"/>
                <a:gd name="connsiteX14" fmla="*/ 4476398 w 5560131"/>
                <a:gd name="connsiteY14" fmla="*/ 6415573 h 10174773"/>
                <a:gd name="connsiteX15" fmla="*/ 5119865 w 5560131"/>
                <a:gd name="connsiteY15" fmla="*/ 8718506 h 10174773"/>
                <a:gd name="connsiteX16" fmla="*/ 5560131 w 5560131"/>
                <a:gd name="connsiteY16" fmla="*/ 9971573 h 10174773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5119865 w 6745465"/>
                <a:gd name="connsiteY15" fmla="*/ 8718506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629731 w 6745465"/>
                <a:gd name="connsiteY11" fmla="*/ 1841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61610 h 10229343"/>
                <a:gd name="connsiteX1" fmla="*/ 3087865 w 6745465"/>
                <a:gd name="connsiteY1" fmla="*/ 8806943 h 10229343"/>
                <a:gd name="connsiteX2" fmla="*/ 2545998 w 6745465"/>
                <a:gd name="connsiteY2" fmla="*/ 6876543 h 10229343"/>
                <a:gd name="connsiteX3" fmla="*/ 1360665 w 6745465"/>
                <a:gd name="connsiteY3" fmla="*/ 5657343 h 10229343"/>
                <a:gd name="connsiteX4" fmla="*/ 818798 w 6745465"/>
                <a:gd name="connsiteY4" fmla="*/ 3456010 h 10229343"/>
                <a:gd name="connsiteX5" fmla="*/ 243065 w 6745465"/>
                <a:gd name="connsiteY5" fmla="*/ 2236810 h 10229343"/>
                <a:gd name="connsiteX6" fmla="*/ 5998 w 6745465"/>
                <a:gd name="connsiteY6" fmla="*/ 1424010 h 10229343"/>
                <a:gd name="connsiteX7" fmla="*/ 141465 w 6745465"/>
                <a:gd name="connsiteY7" fmla="*/ 712810 h 10229343"/>
                <a:gd name="connsiteX8" fmla="*/ 852665 w 6745465"/>
                <a:gd name="connsiteY8" fmla="*/ 137076 h 10229343"/>
                <a:gd name="connsiteX9" fmla="*/ 1800931 w 6745465"/>
                <a:gd name="connsiteY9" fmla="*/ 1610 h 10229343"/>
                <a:gd name="connsiteX10" fmla="*/ 2613731 w 6745465"/>
                <a:gd name="connsiteY10" fmla="*/ 69343 h 10229343"/>
                <a:gd name="connsiteX11" fmla="*/ 3629731 w 6745465"/>
                <a:gd name="connsiteY11" fmla="*/ 170943 h 10229343"/>
                <a:gd name="connsiteX12" fmla="*/ 4442531 w 6745465"/>
                <a:gd name="connsiteY12" fmla="*/ 1390143 h 10229343"/>
                <a:gd name="connsiteX13" fmla="*/ 4815065 w 6745465"/>
                <a:gd name="connsiteY13" fmla="*/ 3388276 h 10229343"/>
                <a:gd name="connsiteX14" fmla="*/ 5323065 w 6745465"/>
                <a:gd name="connsiteY14" fmla="*/ 5318677 h 10229343"/>
                <a:gd name="connsiteX15" fmla="*/ 6305198 w 6745465"/>
                <a:gd name="connsiteY15" fmla="*/ 7926410 h 10229343"/>
                <a:gd name="connsiteX16" fmla="*/ 6745465 w 6745465"/>
                <a:gd name="connsiteY16" fmla="*/ 10229343 h 10229343"/>
                <a:gd name="connsiteX0" fmla="*/ 3426531 w 6745465"/>
                <a:gd name="connsiteY0" fmla="*/ 10399739 h 10467472"/>
                <a:gd name="connsiteX1" fmla="*/ 3087865 w 6745465"/>
                <a:gd name="connsiteY1" fmla="*/ 9045072 h 10467472"/>
                <a:gd name="connsiteX2" fmla="*/ 2545998 w 6745465"/>
                <a:gd name="connsiteY2" fmla="*/ 7114672 h 10467472"/>
                <a:gd name="connsiteX3" fmla="*/ 1360665 w 6745465"/>
                <a:gd name="connsiteY3" fmla="*/ 5895472 h 10467472"/>
                <a:gd name="connsiteX4" fmla="*/ 818798 w 6745465"/>
                <a:gd name="connsiteY4" fmla="*/ 3694139 h 10467472"/>
                <a:gd name="connsiteX5" fmla="*/ 243065 w 6745465"/>
                <a:gd name="connsiteY5" fmla="*/ 2474939 h 10467472"/>
                <a:gd name="connsiteX6" fmla="*/ 5998 w 6745465"/>
                <a:gd name="connsiteY6" fmla="*/ 1662139 h 10467472"/>
                <a:gd name="connsiteX7" fmla="*/ 141465 w 6745465"/>
                <a:gd name="connsiteY7" fmla="*/ 950939 h 10467472"/>
                <a:gd name="connsiteX8" fmla="*/ 852665 w 6745465"/>
                <a:gd name="connsiteY8" fmla="*/ 375205 h 10467472"/>
                <a:gd name="connsiteX9" fmla="*/ 1800931 w 6745465"/>
                <a:gd name="connsiteY9" fmla="*/ 239739 h 10467472"/>
                <a:gd name="connsiteX10" fmla="*/ 2681464 w 6745465"/>
                <a:gd name="connsiteY10" fmla="*/ 2672 h 10467472"/>
                <a:gd name="connsiteX11" fmla="*/ 3629731 w 6745465"/>
                <a:gd name="connsiteY11" fmla="*/ 409072 h 10467472"/>
                <a:gd name="connsiteX12" fmla="*/ 4442531 w 6745465"/>
                <a:gd name="connsiteY12" fmla="*/ 1628272 h 10467472"/>
                <a:gd name="connsiteX13" fmla="*/ 4815065 w 6745465"/>
                <a:gd name="connsiteY13" fmla="*/ 3626405 h 10467472"/>
                <a:gd name="connsiteX14" fmla="*/ 5323065 w 6745465"/>
                <a:gd name="connsiteY14" fmla="*/ 5556806 h 10467472"/>
                <a:gd name="connsiteX15" fmla="*/ 6305198 w 6745465"/>
                <a:gd name="connsiteY15" fmla="*/ 8164539 h 10467472"/>
                <a:gd name="connsiteX16" fmla="*/ 6745465 w 6745465"/>
                <a:gd name="connsiteY16" fmla="*/ 10467472 h 10467472"/>
                <a:gd name="connsiteX0" fmla="*/ 3426531 w 6745465"/>
                <a:gd name="connsiteY0" fmla="*/ 10492519 h 10560252"/>
                <a:gd name="connsiteX1" fmla="*/ 3087865 w 6745465"/>
                <a:gd name="connsiteY1" fmla="*/ 9137852 h 10560252"/>
                <a:gd name="connsiteX2" fmla="*/ 2545998 w 6745465"/>
                <a:gd name="connsiteY2" fmla="*/ 7207452 h 10560252"/>
                <a:gd name="connsiteX3" fmla="*/ 1360665 w 6745465"/>
                <a:gd name="connsiteY3" fmla="*/ 5988252 h 10560252"/>
                <a:gd name="connsiteX4" fmla="*/ 818798 w 6745465"/>
                <a:gd name="connsiteY4" fmla="*/ 3786919 h 10560252"/>
                <a:gd name="connsiteX5" fmla="*/ 243065 w 6745465"/>
                <a:gd name="connsiteY5" fmla="*/ 2567719 h 10560252"/>
                <a:gd name="connsiteX6" fmla="*/ 5998 w 6745465"/>
                <a:gd name="connsiteY6" fmla="*/ 1754919 h 10560252"/>
                <a:gd name="connsiteX7" fmla="*/ 141465 w 6745465"/>
                <a:gd name="connsiteY7" fmla="*/ 1043719 h 10560252"/>
                <a:gd name="connsiteX8" fmla="*/ 852665 w 6745465"/>
                <a:gd name="connsiteY8" fmla="*/ 467985 h 10560252"/>
                <a:gd name="connsiteX9" fmla="*/ 1733197 w 6745465"/>
                <a:gd name="connsiteY9" fmla="*/ 27719 h 10560252"/>
                <a:gd name="connsiteX10" fmla="*/ 2681464 w 6745465"/>
                <a:gd name="connsiteY10" fmla="*/ 95452 h 10560252"/>
                <a:gd name="connsiteX11" fmla="*/ 3629731 w 6745465"/>
                <a:gd name="connsiteY11" fmla="*/ 501852 h 10560252"/>
                <a:gd name="connsiteX12" fmla="*/ 4442531 w 6745465"/>
                <a:gd name="connsiteY12" fmla="*/ 1721052 h 10560252"/>
                <a:gd name="connsiteX13" fmla="*/ 4815065 w 6745465"/>
                <a:gd name="connsiteY13" fmla="*/ 3719185 h 10560252"/>
                <a:gd name="connsiteX14" fmla="*/ 5323065 w 6745465"/>
                <a:gd name="connsiteY14" fmla="*/ 5649586 h 10560252"/>
                <a:gd name="connsiteX15" fmla="*/ 6305198 w 6745465"/>
                <a:gd name="connsiteY15" fmla="*/ 8257319 h 10560252"/>
                <a:gd name="connsiteX16" fmla="*/ 6745465 w 6745465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359580 w 6744380"/>
                <a:gd name="connsiteY3" fmla="*/ 5988252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596647 w 6744380"/>
                <a:gd name="connsiteY3" fmla="*/ 5615718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321980 w 6744380"/>
                <a:gd name="connsiteY14" fmla="*/ 5649586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457447 w 6744380"/>
                <a:gd name="connsiteY14" fmla="*/ 5615719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624475 w 7045009"/>
                <a:gd name="connsiteY0" fmla="*/ 10695719 h 10695719"/>
                <a:gd name="connsiteX1" fmla="*/ 3387409 w 7045009"/>
                <a:gd name="connsiteY1" fmla="*/ 9137852 h 10695719"/>
                <a:gd name="connsiteX2" fmla="*/ 2845542 w 7045009"/>
                <a:gd name="connsiteY2" fmla="*/ 7207452 h 10695719"/>
                <a:gd name="connsiteX3" fmla="*/ 1897276 w 7045009"/>
                <a:gd name="connsiteY3" fmla="*/ 5615718 h 10695719"/>
                <a:gd name="connsiteX4" fmla="*/ 1118342 w 7045009"/>
                <a:gd name="connsiteY4" fmla="*/ 3786919 h 10695719"/>
                <a:gd name="connsiteX5" fmla="*/ 542609 w 7045009"/>
                <a:gd name="connsiteY5" fmla="*/ 2567719 h 10695719"/>
                <a:gd name="connsiteX6" fmla="*/ 742 w 7045009"/>
                <a:gd name="connsiteY6" fmla="*/ 1314652 h 10695719"/>
                <a:gd name="connsiteX7" fmla="*/ 441009 w 7045009"/>
                <a:gd name="connsiteY7" fmla="*/ 1043719 h 10695719"/>
                <a:gd name="connsiteX8" fmla="*/ 1084476 w 7045009"/>
                <a:gd name="connsiteY8" fmla="*/ 467985 h 10695719"/>
                <a:gd name="connsiteX9" fmla="*/ 2032741 w 7045009"/>
                <a:gd name="connsiteY9" fmla="*/ 27719 h 10695719"/>
                <a:gd name="connsiteX10" fmla="*/ 2981008 w 7045009"/>
                <a:gd name="connsiteY10" fmla="*/ 95452 h 10695719"/>
                <a:gd name="connsiteX11" fmla="*/ 3929275 w 7045009"/>
                <a:gd name="connsiteY11" fmla="*/ 501852 h 10695719"/>
                <a:gd name="connsiteX12" fmla="*/ 4742075 w 7045009"/>
                <a:gd name="connsiteY12" fmla="*/ 1721052 h 10695719"/>
                <a:gd name="connsiteX13" fmla="*/ 5114609 w 7045009"/>
                <a:gd name="connsiteY13" fmla="*/ 3719185 h 10695719"/>
                <a:gd name="connsiteX14" fmla="*/ 5758076 w 7045009"/>
                <a:gd name="connsiteY14" fmla="*/ 5615719 h 10695719"/>
                <a:gd name="connsiteX15" fmla="*/ 6604742 w 7045009"/>
                <a:gd name="connsiteY15" fmla="*/ 8257319 h 10695719"/>
                <a:gd name="connsiteX16" fmla="*/ 7045009 w 7045009"/>
                <a:gd name="connsiteY16" fmla="*/ 10560252 h 10695719"/>
                <a:gd name="connsiteX0" fmla="*/ 3632484 w 7053018"/>
                <a:gd name="connsiteY0" fmla="*/ 10695719 h 10695719"/>
                <a:gd name="connsiteX1" fmla="*/ 3395418 w 7053018"/>
                <a:gd name="connsiteY1" fmla="*/ 9137852 h 10695719"/>
                <a:gd name="connsiteX2" fmla="*/ 2853551 w 7053018"/>
                <a:gd name="connsiteY2" fmla="*/ 7207452 h 10695719"/>
                <a:gd name="connsiteX3" fmla="*/ 1905285 w 7053018"/>
                <a:gd name="connsiteY3" fmla="*/ 5615718 h 10695719"/>
                <a:gd name="connsiteX4" fmla="*/ 1126351 w 7053018"/>
                <a:gd name="connsiteY4" fmla="*/ 3786919 h 10695719"/>
                <a:gd name="connsiteX5" fmla="*/ 550618 w 7053018"/>
                <a:gd name="connsiteY5" fmla="*/ 2567719 h 10695719"/>
                <a:gd name="connsiteX6" fmla="*/ 8751 w 7053018"/>
                <a:gd name="connsiteY6" fmla="*/ 1314652 h 10695719"/>
                <a:gd name="connsiteX7" fmla="*/ 279685 w 7053018"/>
                <a:gd name="connsiteY7" fmla="*/ 400252 h 10695719"/>
                <a:gd name="connsiteX8" fmla="*/ 1092485 w 7053018"/>
                <a:gd name="connsiteY8" fmla="*/ 467985 h 10695719"/>
                <a:gd name="connsiteX9" fmla="*/ 2040750 w 7053018"/>
                <a:gd name="connsiteY9" fmla="*/ 27719 h 10695719"/>
                <a:gd name="connsiteX10" fmla="*/ 2989017 w 7053018"/>
                <a:gd name="connsiteY10" fmla="*/ 95452 h 10695719"/>
                <a:gd name="connsiteX11" fmla="*/ 3937284 w 7053018"/>
                <a:gd name="connsiteY11" fmla="*/ 501852 h 10695719"/>
                <a:gd name="connsiteX12" fmla="*/ 4750084 w 7053018"/>
                <a:gd name="connsiteY12" fmla="*/ 1721052 h 10695719"/>
                <a:gd name="connsiteX13" fmla="*/ 5122618 w 7053018"/>
                <a:gd name="connsiteY13" fmla="*/ 3719185 h 10695719"/>
                <a:gd name="connsiteX14" fmla="*/ 5766085 w 7053018"/>
                <a:gd name="connsiteY14" fmla="*/ 5615719 h 10695719"/>
                <a:gd name="connsiteX15" fmla="*/ 6612751 w 7053018"/>
                <a:gd name="connsiteY15" fmla="*/ 8257319 h 10695719"/>
                <a:gd name="connsiteX16" fmla="*/ 7053018 w 7053018"/>
                <a:gd name="connsiteY16" fmla="*/ 10560252 h 10695719"/>
                <a:gd name="connsiteX0" fmla="*/ 3633020 w 7053554"/>
                <a:gd name="connsiteY0" fmla="*/ 11181584 h 11181584"/>
                <a:gd name="connsiteX1" fmla="*/ 3395954 w 7053554"/>
                <a:gd name="connsiteY1" fmla="*/ 9623717 h 11181584"/>
                <a:gd name="connsiteX2" fmla="*/ 2854087 w 7053554"/>
                <a:gd name="connsiteY2" fmla="*/ 7693317 h 11181584"/>
                <a:gd name="connsiteX3" fmla="*/ 1905821 w 7053554"/>
                <a:gd name="connsiteY3" fmla="*/ 6101583 h 11181584"/>
                <a:gd name="connsiteX4" fmla="*/ 1126887 w 7053554"/>
                <a:gd name="connsiteY4" fmla="*/ 4272784 h 11181584"/>
                <a:gd name="connsiteX5" fmla="*/ 551154 w 7053554"/>
                <a:gd name="connsiteY5" fmla="*/ 3053584 h 11181584"/>
                <a:gd name="connsiteX6" fmla="*/ 9287 w 7053554"/>
                <a:gd name="connsiteY6" fmla="*/ 1800517 h 11181584"/>
                <a:gd name="connsiteX7" fmla="*/ 280221 w 7053554"/>
                <a:gd name="connsiteY7" fmla="*/ 886117 h 11181584"/>
                <a:gd name="connsiteX8" fmla="*/ 1160754 w 7053554"/>
                <a:gd name="connsiteY8" fmla="*/ 5583 h 11181584"/>
                <a:gd name="connsiteX9" fmla="*/ 2041286 w 7053554"/>
                <a:gd name="connsiteY9" fmla="*/ 513584 h 11181584"/>
                <a:gd name="connsiteX10" fmla="*/ 2989553 w 7053554"/>
                <a:gd name="connsiteY10" fmla="*/ 581317 h 11181584"/>
                <a:gd name="connsiteX11" fmla="*/ 3937820 w 7053554"/>
                <a:gd name="connsiteY11" fmla="*/ 987717 h 11181584"/>
                <a:gd name="connsiteX12" fmla="*/ 4750620 w 7053554"/>
                <a:gd name="connsiteY12" fmla="*/ 2206917 h 11181584"/>
                <a:gd name="connsiteX13" fmla="*/ 5123154 w 7053554"/>
                <a:gd name="connsiteY13" fmla="*/ 4205050 h 11181584"/>
                <a:gd name="connsiteX14" fmla="*/ 5766621 w 7053554"/>
                <a:gd name="connsiteY14" fmla="*/ 6101584 h 11181584"/>
                <a:gd name="connsiteX15" fmla="*/ 6613287 w 7053554"/>
                <a:gd name="connsiteY15" fmla="*/ 8743184 h 11181584"/>
                <a:gd name="connsiteX16" fmla="*/ 7053554 w 7053554"/>
                <a:gd name="connsiteY16" fmla="*/ 11046117 h 11181584"/>
                <a:gd name="connsiteX0" fmla="*/ 3633020 w 7053554"/>
                <a:gd name="connsiteY0" fmla="*/ 11819557 h 11819557"/>
                <a:gd name="connsiteX1" fmla="*/ 3395954 w 7053554"/>
                <a:gd name="connsiteY1" fmla="*/ 10261690 h 11819557"/>
                <a:gd name="connsiteX2" fmla="*/ 2854087 w 7053554"/>
                <a:gd name="connsiteY2" fmla="*/ 8331290 h 11819557"/>
                <a:gd name="connsiteX3" fmla="*/ 1905821 w 7053554"/>
                <a:gd name="connsiteY3" fmla="*/ 6739556 h 11819557"/>
                <a:gd name="connsiteX4" fmla="*/ 1126887 w 7053554"/>
                <a:gd name="connsiteY4" fmla="*/ 4910757 h 11819557"/>
                <a:gd name="connsiteX5" fmla="*/ 551154 w 7053554"/>
                <a:gd name="connsiteY5" fmla="*/ 3691557 h 11819557"/>
                <a:gd name="connsiteX6" fmla="*/ 9287 w 7053554"/>
                <a:gd name="connsiteY6" fmla="*/ 2438490 h 11819557"/>
                <a:gd name="connsiteX7" fmla="*/ 280221 w 7053554"/>
                <a:gd name="connsiteY7" fmla="*/ 1524090 h 11819557"/>
                <a:gd name="connsiteX8" fmla="*/ 1160754 w 7053554"/>
                <a:gd name="connsiteY8" fmla="*/ 643556 h 11819557"/>
                <a:gd name="connsiteX9" fmla="*/ 2041286 w 7053554"/>
                <a:gd name="connsiteY9" fmla="*/ 1151557 h 11819557"/>
                <a:gd name="connsiteX10" fmla="*/ 2515420 w 7053554"/>
                <a:gd name="connsiteY10" fmla="*/ 89 h 11819557"/>
                <a:gd name="connsiteX11" fmla="*/ 2989553 w 7053554"/>
                <a:gd name="connsiteY11" fmla="*/ 1219290 h 11819557"/>
                <a:gd name="connsiteX12" fmla="*/ 3937820 w 7053554"/>
                <a:gd name="connsiteY12" fmla="*/ 1625690 h 11819557"/>
                <a:gd name="connsiteX13" fmla="*/ 4750620 w 7053554"/>
                <a:gd name="connsiteY13" fmla="*/ 2844890 h 11819557"/>
                <a:gd name="connsiteX14" fmla="*/ 5123154 w 7053554"/>
                <a:gd name="connsiteY14" fmla="*/ 4843023 h 11819557"/>
                <a:gd name="connsiteX15" fmla="*/ 5766621 w 7053554"/>
                <a:gd name="connsiteY15" fmla="*/ 6739557 h 11819557"/>
                <a:gd name="connsiteX16" fmla="*/ 6613287 w 7053554"/>
                <a:gd name="connsiteY16" fmla="*/ 9381157 h 11819557"/>
                <a:gd name="connsiteX17" fmla="*/ 7053554 w 7053554"/>
                <a:gd name="connsiteY17" fmla="*/ 11684090 h 11819557"/>
                <a:gd name="connsiteX0" fmla="*/ 3633020 w 7053554"/>
                <a:gd name="connsiteY0" fmla="*/ 11823559 h 11823559"/>
                <a:gd name="connsiteX1" fmla="*/ 3395954 w 7053554"/>
                <a:gd name="connsiteY1" fmla="*/ 10265692 h 11823559"/>
                <a:gd name="connsiteX2" fmla="*/ 2854087 w 7053554"/>
                <a:gd name="connsiteY2" fmla="*/ 8335292 h 11823559"/>
                <a:gd name="connsiteX3" fmla="*/ 1905821 w 7053554"/>
                <a:gd name="connsiteY3" fmla="*/ 6743558 h 11823559"/>
                <a:gd name="connsiteX4" fmla="*/ 1126887 w 7053554"/>
                <a:gd name="connsiteY4" fmla="*/ 4914759 h 11823559"/>
                <a:gd name="connsiteX5" fmla="*/ 551154 w 7053554"/>
                <a:gd name="connsiteY5" fmla="*/ 3695559 h 11823559"/>
                <a:gd name="connsiteX6" fmla="*/ 9287 w 7053554"/>
                <a:gd name="connsiteY6" fmla="*/ 2442492 h 11823559"/>
                <a:gd name="connsiteX7" fmla="*/ 280221 w 7053554"/>
                <a:gd name="connsiteY7" fmla="*/ 1528092 h 11823559"/>
                <a:gd name="connsiteX8" fmla="*/ 1160754 w 7053554"/>
                <a:gd name="connsiteY8" fmla="*/ 647558 h 11823559"/>
                <a:gd name="connsiteX9" fmla="*/ 1804220 w 7053554"/>
                <a:gd name="connsiteY9" fmla="*/ 105692 h 11823559"/>
                <a:gd name="connsiteX10" fmla="*/ 2515420 w 7053554"/>
                <a:gd name="connsiteY10" fmla="*/ 4091 h 11823559"/>
                <a:gd name="connsiteX11" fmla="*/ 2989553 w 7053554"/>
                <a:gd name="connsiteY11" fmla="*/ 1223292 h 11823559"/>
                <a:gd name="connsiteX12" fmla="*/ 3937820 w 7053554"/>
                <a:gd name="connsiteY12" fmla="*/ 1629692 h 11823559"/>
                <a:gd name="connsiteX13" fmla="*/ 4750620 w 7053554"/>
                <a:gd name="connsiteY13" fmla="*/ 2848892 h 11823559"/>
                <a:gd name="connsiteX14" fmla="*/ 5123154 w 7053554"/>
                <a:gd name="connsiteY14" fmla="*/ 4847025 h 11823559"/>
                <a:gd name="connsiteX15" fmla="*/ 5766621 w 7053554"/>
                <a:gd name="connsiteY15" fmla="*/ 6743559 h 11823559"/>
                <a:gd name="connsiteX16" fmla="*/ 6613287 w 7053554"/>
                <a:gd name="connsiteY16" fmla="*/ 9385159 h 11823559"/>
                <a:gd name="connsiteX17" fmla="*/ 7053554 w 7053554"/>
                <a:gd name="connsiteY17" fmla="*/ 11688092 h 11823559"/>
                <a:gd name="connsiteX0" fmla="*/ 3633020 w 7053554"/>
                <a:gd name="connsiteY0" fmla="*/ 11868064 h 11868064"/>
                <a:gd name="connsiteX1" fmla="*/ 3395954 w 7053554"/>
                <a:gd name="connsiteY1" fmla="*/ 10310197 h 11868064"/>
                <a:gd name="connsiteX2" fmla="*/ 2854087 w 7053554"/>
                <a:gd name="connsiteY2" fmla="*/ 8379797 h 11868064"/>
                <a:gd name="connsiteX3" fmla="*/ 1905821 w 7053554"/>
                <a:gd name="connsiteY3" fmla="*/ 6788063 h 11868064"/>
                <a:gd name="connsiteX4" fmla="*/ 1126887 w 7053554"/>
                <a:gd name="connsiteY4" fmla="*/ 4959264 h 11868064"/>
                <a:gd name="connsiteX5" fmla="*/ 551154 w 7053554"/>
                <a:gd name="connsiteY5" fmla="*/ 3740064 h 11868064"/>
                <a:gd name="connsiteX6" fmla="*/ 9287 w 7053554"/>
                <a:gd name="connsiteY6" fmla="*/ 2486997 h 11868064"/>
                <a:gd name="connsiteX7" fmla="*/ 280221 w 7053554"/>
                <a:gd name="connsiteY7" fmla="*/ 1572597 h 11868064"/>
                <a:gd name="connsiteX8" fmla="*/ 1160754 w 7053554"/>
                <a:gd name="connsiteY8" fmla="*/ 692063 h 11868064"/>
                <a:gd name="connsiteX9" fmla="*/ 1804220 w 7053554"/>
                <a:gd name="connsiteY9" fmla="*/ 150197 h 11868064"/>
                <a:gd name="connsiteX10" fmla="*/ 2515420 w 7053554"/>
                <a:gd name="connsiteY10" fmla="*/ 48596 h 11868064"/>
                <a:gd name="connsiteX11" fmla="*/ 3497553 w 7053554"/>
                <a:gd name="connsiteY11" fmla="*/ 150197 h 11868064"/>
                <a:gd name="connsiteX12" fmla="*/ 3937820 w 7053554"/>
                <a:gd name="connsiteY12" fmla="*/ 1674197 h 11868064"/>
                <a:gd name="connsiteX13" fmla="*/ 4750620 w 7053554"/>
                <a:gd name="connsiteY13" fmla="*/ 2893397 h 11868064"/>
                <a:gd name="connsiteX14" fmla="*/ 5123154 w 7053554"/>
                <a:gd name="connsiteY14" fmla="*/ 4891530 h 11868064"/>
                <a:gd name="connsiteX15" fmla="*/ 5766621 w 7053554"/>
                <a:gd name="connsiteY15" fmla="*/ 6788064 h 11868064"/>
                <a:gd name="connsiteX16" fmla="*/ 6613287 w 7053554"/>
                <a:gd name="connsiteY16" fmla="*/ 9429664 h 11868064"/>
                <a:gd name="connsiteX17" fmla="*/ 7053554 w 7053554"/>
                <a:gd name="connsiteY17" fmla="*/ 11732597 h 11868064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987687 w 7053554"/>
                <a:gd name="connsiteY12" fmla="*/ 7152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092337 w 7053554"/>
                <a:gd name="connsiteY12" fmla="*/ 6009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497553 w 7053554"/>
                <a:gd name="connsiteY11" fmla="*/ 3286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173703 w 7053554"/>
                <a:gd name="connsiteY11" fmla="*/ 12811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5548992 w 8969526"/>
                <a:gd name="connsiteY0" fmla="*/ 11686286 h 11686286"/>
                <a:gd name="connsiteX1" fmla="*/ 5311926 w 8969526"/>
                <a:gd name="connsiteY1" fmla="*/ 10128419 h 11686286"/>
                <a:gd name="connsiteX2" fmla="*/ 4770059 w 8969526"/>
                <a:gd name="connsiteY2" fmla="*/ 8198019 h 11686286"/>
                <a:gd name="connsiteX3" fmla="*/ 3821793 w 8969526"/>
                <a:gd name="connsiteY3" fmla="*/ 6606285 h 11686286"/>
                <a:gd name="connsiteX4" fmla="*/ 3042859 w 8969526"/>
                <a:gd name="connsiteY4" fmla="*/ 4777486 h 11686286"/>
                <a:gd name="connsiteX5" fmla="*/ 2467126 w 8969526"/>
                <a:gd name="connsiteY5" fmla="*/ 3558286 h 11686286"/>
                <a:gd name="connsiteX6" fmla="*/ 1925259 w 8969526"/>
                <a:gd name="connsiteY6" fmla="*/ 2305219 h 11686286"/>
                <a:gd name="connsiteX7" fmla="*/ 2196193 w 8969526"/>
                <a:gd name="connsiteY7" fmla="*/ 1390819 h 11686286"/>
                <a:gd name="connsiteX8" fmla="*/ 3076726 w 8969526"/>
                <a:gd name="connsiteY8" fmla="*/ 510285 h 11686286"/>
                <a:gd name="connsiteX9" fmla="*/ 5442 w 8969526"/>
                <a:gd name="connsiteY9" fmla="*/ 635169 h 11686286"/>
                <a:gd name="connsiteX10" fmla="*/ 3955142 w 8969526"/>
                <a:gd name="connsiteY10" fmla="*/ 168 h 11686286"/>
                <a:gd name="connsiteX11" fmla="*/ 5089675 w 8969526"/>
                <a:gd name="connsiteY11" fmla="*/ 63669 h 11686286"/>
                <a:gd name="connsiteX12" fmla="*/ 6008309 w 8969526"/>
                <a:gd name="connsiteY12" fmla="*/ 463719 h 11686286"/>
                <a:gd name="connsiteX13" fmla="*/ 6666592 w 8969526"/>
                <a:gd name="connsiteY13" fmla="*/ 2711619 h 11686286"/>
                <a:gd name="connsiteX14" fmla="*/ 7039126 w 8969526"/>
                <a:gd name="connsiteY14" fmla="*/ 4709752 h 11686286"/>
                <a:gd name="connsiteX15" fmla="*/ 7682593 w 8969526"/>
                <a:gd name="connsiteY15" fmla="*/ 6606286 h 11686286"/>
                <a:gd name="connsiteX16" fmla="*/ 8529259 w 8969526"/>
                <a:gd name="connsiteY16" fmla="*/ 9247886 h 11686286"/>
                <a:gd name="connsiteX17" fmla="*/ 8969526 w 8969526"/>
                <a:gd name="connsiteY17" fmla="*/ 11550819 h 11686286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6003048 w 8964265"/>
                <a:gd name="connsiteY12" fmla="*/ 50181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5812548 w 8964265"/>
                <a:gd name="connsiteY12" fmla="*/ 52086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3633021 w 7053555"/>
                <a:gd name="connsiteY0" fmla="*/ 11752004 h 11752004"/>
                <a:gd name="connsiteX1" fmla="*/ 3395955 w 7053555"/>
                <a:gd name="connsiteY1" fmla="*/ 10194137 h 11752004"/>
                <a:gd name="connsiteX2" fmla="*/ 2854088 w 7053555"/>
                <a:gd name="connsiteY2" fmla="*/ 8263737 h 11752004"/>
                <a:gd name="connsiteX3" fmla="*/ 1905822 w 7053555"/>
                <a:gd name="connsiteY3" fmla="*/ 6672003 h 11752004"/>
                <a:gd name="connsiteX4" fmla="*/ 1126888 w 7053555"/>
                <a:gd name="connsiteY4" fmla="*/ 4843204 h 11752004"/>
                <a:gd name="connsiteX5" fmla="*/ 551155 w 7053555"/>
                <a:gd name="connsiteY5" fmla="*/ 3624004 h 11752004"/>
                <a:gd name="connsiteX6" fmla="*/ 9288 w 7053555"/>
                <a:gd name="connsiteY6" fmla="*/ 2370937 h 11752004"/>
                <a:gd name="connsiteX7" fmla="*/ 280222 w 7053555"/>
                <a:gd name="connsiteY7" fmla="*/ 1456537 h 11752004"/>
                <a:gd name="connsiteX8" fmla="*/ 1160755 w 7053555"/>
                <a:gd name="connsiteY8" fmla="*/ 576003 h 11752004"/>
                <a:gd name="connsiteX9" fmla="*/ 1315271 w 7053555"/>
                <a:gd name="connsiteY9" fmla="*/ 27786 h 11752004"/>
                <a:gd name="connsiteX10" fmla="*/ 3173704 w 7053555"/>
                <a:gd name="connsiteY10" fmla="*/ 129387 h 11752004"/>
                <a:gd name="connsiteX11" fmla="*/ 3901838 w 7053555"/>
                <a:gd name="connsiteY11" fmla="*/ 548487 h 11752004"/>
                <a:gd name="connsiteX12" fmla="*/ 4750621 w 7053555"/>
                <a:gd name="connsiteY12" fmla="*/ 2777337 h 11752004"/>
                <a:gd name="connsiteX13" fmla="*/ 5123155 w 7053555"/>
                <a:gd name="connsiteY13" fmla="*/ 4775470 h 11752004"/>
                <a:gd name="connsiteX14" fmla="*/ 5766622 w 7053555"/>
                <a:gd name="connsiteY14" fmla="*/ 6672004 h 11752004"/>
                <a:gd name="connsiteX15" fmla="*/ 6613288 w 7053555"/>
                <a:gd name="connsiteY15" fmla="*/ 9313604 h 11752004"/>
                <a:gd name="connsiteX16" fmla="*/ 7053555 w 7053555"/>
                <a:gd name="connsiteY16" fmla="*/ 11616537 h 11752004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752080 w 7055014"/>
                <a:gd name="connsiteY11" fmla="*/ 28415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275830 w 7055014"/>
                <a:gd name="connsiteY11" fmla="*/ 27653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23972 h 11823972"/>
                <a:gd name="connsiteX1" fmla="*/ 3397414 w 7055014"/>
                <a:gd name="connsiteY1" fmla="*/ 10266105 h 11823972"/>
                <a:gd name="connsiteX2" fmla="*/ 2855547 w 7055014"/>
                <a:gd name="connsiteY2" fmla="*/ 8335705 h 11823972"/>
                <a:gd name="connsiteX3" fmla="*/ 1907281 w 7055014"/>
                <a:gd name="connsiteY3" fmla="*/ 6743971 h 11823972"/>
                <a:gd name="connsiteX4" fmla="*/ 1128347 w 7055014"/>
                <a:gd name="connsiteY4" fmla="*/ 4915172 h 11823972"/>
                <a:gd name="connsiteX5" fmla="*/ 552614 w 7055014"/>
                <a:gd name="connsiteY5" fmla="*/ 3695972 h 11823972"/>
                <a:gd name="connsiteX6" fmla="*/ 10747 w 7055014"/>
                <a:gd name="connsiteY6" fmla="*/ 2442905 h 11823972"/>
                <a:gd name="connsiteX7" fmla="*/ 281681 w 7055014"/>
                <a:gd name="connsiteY7" fmla="*/ 1528505 h 11823972"/>
                <a:gd name="connsiteX8" fmla="*/ 1316730 w 7055014"/>
                <a:gd name="connsiteY8" fmla="*/ 99754 h 11823972"/>
                <a:gd name="connsiteX9" fmla="*/ 3175163 w 7055014"/>
                <a:gd name="connsiteY9" fmla="*/ 201355 h 11823972"/>
                <a:gd name="connsiteX10" fmla="*/ 3255597 w 7055014"/>
                <a:gd name="connsiteY10" fmla="*/ 849055 h 11823972"/>
                <a:gd name="connsiteX11" fmla="*/ 4275830 w 7055014"/>
                <a:gd name="connsiteY11" fmla="*/ 2773105 h 11823972"/>
                <a:gd name="connsiteX12" fmla="*/ 5124614 w 7055014"/>
                <a:gd name="connsiteY12" fmla="*/ 4847438 h 11823972"/>
                <a:gd name="connsiteX13" fmla="*/ 5768081 w 7055014"/>
                <a:gd name="connsiteY13" fmla="*/ 6743972 h 11823972"/>
                <a:gd name="connsiteX14" fmla="*/ 6614747 w 7055014"/>
                <a:gd name="connsiteY14" fmla="*/ 9385572 h 11823972"/>
                <a:gd name="connsiteX15" fmla="*/ 7055014 w 7055014"/>
                <a:gd name="connsiteY15" fmla="*/ 11688505 h 11823972"/>
                <a:gd name="connsiteX0" fmla="*/ 3634480 w 7055014"/>
                <a:gd name="connsiteY0" fmla="*/ 11779744 h 11779744"/>
                <a:gd name="connsiteX1" fmla="*/ 3397414 w 7055014"/>
                <a:gd name="connsiteY1" fmla="*/ 10221877 h 11779744"/>
                <a:gd name="connsiteX2" fmla="*/ 2855547 w 7055014"/>
                <a:gd name="connsiteY2" fmla="*/ 8291477 h 11779744"/>
                <a:gd name="connsiteX3" fmla="*/ 1907281 w 7055014"/>
                <a:gd name="connsiteY3" fmla="*/ 6699743 h 11779744"/>
                <a:gd name="connsiteX4" fmla="*/ 1128347 w 7055014"/>
                <a:gd name="connsiteY4" fmla="*/ 4870944 h 11779744"/>
                <a:gd name="connsiteX5" fmla="*/ 552614 w 7055014"/>
                <a:gd name="connsiteY5" fmla="*/ 3651744 h 11779744"/>
                <a:gd name="connsiteX6" fmla="*/ 10747 w 7055014"/>
                <a:gd name="connsiteY6" fmla="*/ 2398677 h 11779744"/>
                <a:gd name="connsiteX7" fmla="*/ 281681 w 7055014"/>
                <a:gd name="connsiteY7" fmla="*/ 1484277 h 11779744"/>
                <a:gd name="connsiteX8" fmla="*/ 1316730 w 7055014"/>
                <a:gd name="connsiteY8" fmla="*/ 55526 h 11779744"/>
                <a:gd name="connsiteX9" fmla="*/ 2203613 w 7055014"/>
                <a:gd name="connsiteY9" fmla="*/ 461927 h 11779744"/>
                <a:gd name="connsiteX10" fmla="*/ 3255597 w 7055014"/>
                <a:gd name="connsiteY10" fmla="*/ 804827 h 11779744"/>
                <a:gd name="connsiteX11" fmla="*/ 4275830 w 7055014"/>
                <a:gd name="connsiteY11" fmla="*/ 2728877 h 11779744"/>
                <a:gd name="connsiteX12" fmla="*/ 5124614 w 7055014"/>
                <a:gd name="connsiteY12" fmla="*/ 4803210 h 11779744"/>
                <a:gd name="connsiteX13" fmla="*/ 5768081 w 7055014"/>
                <a:gd name="connsiteY13" fmla="*/ 6699744 h 11779744"/>
                <a:gd name="connsiteX14" fmla="*/ 6614747 w 7055014"/>
                <a:gd name="connsiteY14" fmla="*/ 9341344 h 11779744"/>
                <a:gd name="connsiteX15" fmla="*/ 7055014 w 7055014"/>
                <a:gd name="connsiteY15" fmla="*/ 11644277 h 11779744"/>
                <a:gd name="connsiteX0" fmla="*/ 3634480 w 7055014"/>
                <a:gd name="connsiteY0" fmla="*/ 11782551 h 11782551"/>
                <a:gd name="connsiteX1" fmla="*/ 3397414 w 7055014"/>
                <a:gd name="connsiteY1" fmla="*/ 10224684 h 11782551"/>
                <a:gd name="connsiteX2" fmla="*/ 2855547 w 7055014"/>
                <a:gd name="connsiteY2" fmla="*/ 8294284 h 11782551"/>
                <a:gd name="connsiteX3" fmla="*/ 1907281 w 7055014"/>
                <a:gd name="connsiteY3" fmla="*/ 6702550 h 11782551"/>
                <a:gd name="connsiteX4" fmla="*/ 1128347 w 7055014"/>
                <a:gd name="connsiteY4" fmla="*/ 4873751 h 11782551"/>
                <a:gd name="connsiteX5" fmla="*/ 552614 w 7055014"/>
                <a:gd name="connsiteY5" fmla="*/ 3654551 h 11782551"/>
                <a:gd name="connsiteX6" fmla="*/ 10747 w 7055014"/>
                <a:gd name="connsiteY6" fmla="*/ 2401484 h 11782551"/>
                <a:gd name="connsiteX7" fmla="*/ 281681 w 7055014"/>
                <a:gd name="connsiteY7" fmla="*/ 1487084 h 11782551"/>
                <a:gd name="connsiteX8" fmla="*/ 1316730 w 7055014"/>
                <a:gd name="connsiteY8" fmla="*/ 58333 h 11782551"/>
                <a:gd name="connsiteX9" fmla="*/ 2203613 w 7055014"/>
                <a:gd name="connsiteY9" fmla="*/ 464734 h 11782551"/>
                <a:gd name="connsiteX10" fmla="*/ 3750897 w 7055014"/>
                <a:gd name="connsiteY10" fmla="*/ 1017184 h 11782551"/>
                <a:gd name="connsiteX11" fmla="*/ 4275830 w 7055014"/>
                <a:gd name="connsiteY11" fmla="*/ 2731684 h 11782551"/>
                <a:gd name="connsiteX12" fmla="*/ 5124614 w 7055014"/>
                <a:gd name="connsiteY12" fmla="*/ 4806017 h 11782551"/>
                <a:gd name="connsiteX13" fmla="*/ 5768081 w 7055014"/>
                <a:gd name="connsiteY13" fmla="*/ 6702551 h 11782551"/>
                <a:gd name="connsiteX14" fmla="*/ 6614747 w 7055014"/>
                <a:gd name="connsiteY14" fmla="*/ 9344151 h 11782551"/>
                <a:gd name="connsiteX15" fmla="*/ 7055014 w 7055014"/>
                <a:gd name="connsiteY15" fmla="*/ 11647084 h 11782551"/>
                <a:gd name="connsiteX0" fmla="*/ 3634480 w 7055014"/>
                <a:gd name="connsiteY0" fmla="*/ 11782023 h 11782023"/>
                <a:gd name="connsiteX1" fmla="*/ 3397414 w 7055014"/>
                <a:gd name="connsiteY1" fmla="*/ 10224156 h 11782023"/>
                <a:gd name="connsiteX2" fmla="*/ 2855547 w 7055014"/>
                <a:gd name="connsiteY2" fmla="*/ 8293756 h 11782023"/>
                <a:gd name="connsiteX3" fmla="*/ 1907281 w 7055014"/>
                <a:gd name="connsiteY3" fmla="*/ 6702022 h 11782023"/>
                <a:gd name="connsiteX4" fmla="*/ 1128347 w 7055014"/>
                <a:gd name="connsiteY4" fmla="*/ 4873223 h 11782023"/>
                <a:gd name="connsiteX5" fmla="*/ 552614 w 7055014"/>
                <a:gd name="connsiteY5" fmla="*/ 3654023 h 11782023"/>
                <a:gd name="connsiteX6" fmla="*/ 10747 w 7055014"/>
                <a:gd name="connsiteY6" fmla="*/ 2400956 h 11782023"/>
                <a:gd name="connsiteX7" fmla="*/ 281681 w 7055014"/>
                <a:gd name="connsiteY7" fmla="*/ 1486556 h 11782023"/>
                <a:gd name="connsiteX8" fmla="*/ 1316730 w 7055014"/>
                <a:gd name="connsiteY8" fmla="*/ 57805 h 11782023"/>
                <a:gd name="connsiteX9" fmla="*/ 2203613 w 7055014"/>
                <a:gd name="connsiteY9" fmla="*/ 464206 h 11782023"/>
                <a:gd name="connsiteX10" fmla="*/ 3750897 w 7055014"/>
                <a:gd name="connsiteY10" fmla="*/ 978556 h 11782023"/>
                <a:gd name="connsiteX11" fmla="*/ 4275830 w 7055014"/>
                <a:gd name="connsiteY11" fmla="*/ 2731156 h 11782023"/>
                <a:gd name="connsiteX12" fmla="*/ 5124614 w 7055014"/>
                <a:gd name="connsiteY12" fmla="*/ 4805489 h 11782023"/>
                <a:gd name="connsiteX13" fmla="*/ 5768081 w 7055014"/>
                <a:gd name="connsiteY13" fmla="*/ 6702023 h 11782023"/>
                <a:gd name="connsiteX14" fmla="*/ 6614747 w 7055014"/>
                <a:gd name="connsiteY14" fmla="*/ 9343623 h 11782023"/>
                <a:gd name="connsiteX15" fmla="*/ 7055014 w 7055014"/>
                <a:gd name="connsiteY15" fmla="*/ 11646556 h 11782023"/>
                <a:gd name="connsiteX0" fmla="*/ 3634480 w 7055014"/>
                <a:gd name="connsiteY0" fmla="*/ 11791878 h 11791878"/>
                <a:gd name="connsiteX1" fmla="*/ 3397414 w 7055014"/>
                <a:gd name="connsiteY1" fmla="*/ 10234011 h 11791878"/>
                <a:gd name="connsiteX2" fmla="*/ 2855547 w 7055014"/>
                <a:gd name="connsiteY2" fmla="*/ 8303611 h 11791878"/>
                <a:gd name="connsiteX3" fmla="*/ 1907281 w 7055014"/>
                <a:gd name="connsiteY3" fmla="*/ 6711877 h 11791878"/>
                <a:gd name="connsiteX4" fmla="*/ 1128347 w 7055014"/>
                <a:gd name="connsiteY4" fmla="*/ 4883078 h 11791878"/>
                <a:gd name="connsiteX5" fmla="*/ 552614 w 7055014"/>
                <a:gd name="connsiteY5" fmla="*/ 3663878 h 11791878"/>
                <a:gd name="connsiteX6" fmla="*/ 10747 w 7055014"/>
                <a:gd name="connsiteY6" fmla="*/ 2410811 h 11791878"/>
                <a:gd name="connsiteX7" fmla="*/ 281681 w 7055014"/>
                <a:gd name="connsiteY7" fmla="*/ 1496411 h 11791878"/>
                <a:gd name="connsiteX8" fmla="*/ 1316730 w 7055014"/>
                <a:gd name="connsiteY8" fmla="*/ 67660 h 11791878"/>
                <a:gd name="connsiteX9" fmla="*/ 2527463 w 7055014"/>
                <a:gd name="connsiteY9" fmla="*/ 378811 h 11791878"/>
                <a:gd name="connsiteX10" fmla="*/ 3750897 w 7055014"/>
                <a:gd name="connsiteY10" fmla="*/ 988411 h 11791878"/>
                <a:gd name="connsiteX11" fmla="*/ 4275830 w 7055014"/>
                <a:gd name="connsiteY11" fmla="*/ 2741011 h 11791878"/>
                <a:gd name="connsiteX12" fmla="*/ 5124614 w 7055014"/>
                <a:gd name="connsiteY12" fmla="*/ 4815344 h 11791878"/>
                <a:gd name="connsiteX13" fmla="*/ 5768081 w 7055014"/>
                <a:gd name="connsiteY13" fmla="*/ 6711878 h 11791878"/>
                <a:gd name="connsiteX14" fmla="*/ 6614747 w 7055014"/>
                <a:gd name="connsiteY14" fmla="*/ 9353478 h 11791878"/>
                <a:gd name="connsiteX15" fmla="*/ 7055014 w 7055014"/>
                <a:gd name="connsiteY15" fmla="*/ 11656411 h 11791878"/>
                <a:gd name="connsiteX0" fmla="*/ 3632729 w 7053263"/>
                <a:gd name="connsiteY0" fmla="*/ 11475335 h 11475335"/>
                <a:gd name="connsiteX1" fmla="*/ 3395663 w 7053263"/>
                <a:gd name="connsiteY1" fmla="*/ 9917468 h 11475335"/>
                <a:gd name="connsiteX2" fmla="*/ 2853796 w 7053263"/>
                <a:gd name="connsiteY2" fmla="*/ 7987068 h 11475335"/>
                <a:gd name="connsiteX3" fmla="*/ 1905530 w 7053263"/>
                <a:gd name="connsiteY3" fmla="*/ 6395334 h 11475335"/>
                <a:gd name="connsiteX4" fmla="*/ 1126596 w 7053263"/>
                <a:gd name="connsiteY4" fmla="*/ 4566535 h 11475335"/>
                <a:gd name="connsiteX5" fmla="*/ 550863 w 7053263"/>
                <a:gd name="connsiteY5" fmla="*/ 3347335 h 11475335"/>
                <a:gd name="connsiteX6" fmla="*/ 8996 w 7053263"/>
                <a:gd name="connsiteY6" fmla="*/ 2094268 h 11475335"/>
                <a:gd name="connsiteX7" fmla="*/ 279930 w 7053263"/>
                <a:gd name="connsiteY7" fmla="*/ 1179868 h 11475335"/>
                <a:gd name="connsiteX8" fmla="*/ 1124479 w 7053263"/>
                <a:gd name="connsiteY8" fmla="*/ 170217 h 11475335"/>
                <a:gd name="connsiteX9" fmla="*/ 2525712 w 7053263"/>
                <a:gd name="connsiteY9" fmla="*/ 62268 h 11475335"/>
                <a:gd name="connsiteX10" fmla="*/ 3749146 w 7053263"/>
                <a:gd name="connsiteY10" fmla="*/ 671868 h 11475335"/>
                <a:gd name="connsiteX11" fmla="*/ 4274079 w 7053263"/>
                <a:gd name="connsiteY11" fmla="*/ 2424468 h 11475335"/>
                <a:gd name="connsiteX12" fmla="*/ 5122863 w 7053263"/>
                <a:gd name="connsiteY12" fmla="*/ 4498801 h 11475335"/>
                <a:gd name="connsiteX13" fmla="*/ 5766330 w 7053263"/>
                <a:gd name="connsiteY13" fmla="*/ 6395335 h 11475335"/>
                <a:gd name="connsiteX14" fmla="*/ 6612996 w 7053263"/>
                <a:gd name="connsiteY14" fmla="*/ 9036935 h 11475335"/>
                <a:gd name="connsiteX15" fmla="*/ 7053263 w 7053263"/>
                <a:gd name="connsiteY15" fmla="*/ 11339868 h 11475335"/>
                <a:gd name="connsiteX0" fmla="*/ 3628215 w 7048749"/>
                <a:gd name="connsiteY0" fmla="*/ 11457671 h 11457671"/>
                <a:gd name="connsiteX1" fmla="*/ 3391149 w 7048749"/>
                <a:gd name="connsiteY1" fmla="*/ 9899804 h 11457671"/>
                <a:gd name="connsiteX2" fmla="*/ 2849282 w 7048749"/>
                <a:gd name="connsiteY2" fmla="*/ 7969404 h 11457671"/>
                <a:gd name="connsiteX3" fmla="*/ 1901016 w 7048749"/>
                <a:gd name="connsiteY3" fmla="*/ 6377670 h 11457671"/>
                <a:gd name="connsiteX4" fmla="*/ 1122082 w 7048749"/>
                <a:gd name="connsiteY4" fmla="*/ 4548871 h 11457671"/>
                <a:gd name="connsiteX5" fmla="*/ 546349 w 7048749"/>
                <a:gd name="connsiteY5" fmla="*/ 3329671 h 11457671"/>
                <a:gd name="connsiteX6" fmla="*/ 4482 w 7048749"/>
                <a:gd name="connsiteY6" fmla="*/ 2076604 h 11457671"/>
                <a:gd name="connsiteX7" fmla="*/ 275416 w 7048749"/>
                <a:gd name="connsiteY7" fmla="*/ 1162204 h 11457671"/>
                <a:gd name="connsiteX8" fmla="*/ 36232 w 7048749"/>
                <a:gd name="connsiteY8" fmla="*/ 920906 h 11457671"/>
                <a:gd name="connsiteX9" fmla="*/ 1119965 w 7048749"/>
                <a:gd name="connsiteY9" fmla="*/ 152553 h 11457671"/>
                <a:gd name="connsiteX10" fmla="*/ 2521198 w 7048749"/>
                <a:gd name="connsiteY10" fmla="*/ 44604 h 11457671"/>
                <a:gd name="connsiteX11" fmla="*/ 3744632 w 7048749"/>
                <a:gd name="connsiteY11" fmla="*/ 654204 h 11457671"/>
                <a:gd name="connsiteX12" fmla="*/ 4269565 w 7048749"/>
                <a:gd name="connsiteY12" fmla="*/ 2406804 h 11457671"/>
                <a:gd name="connsiteX13" fmla="*/ 5118349 w 7048749"/>
                <a:gd name="connsiteY13" fmla="*/ 4481137 h 11457671"/>
                <a:gd name="connsiteX14" fmla="*/ 5761816 w 7048749"/>
                <a:gd name="connsiteY14" fmla="*/ 6377671 h 11457671"/>
                <a:gd name="connsiteX15" fmla="*/ 6608482 w 7048749"/>
                <a:gd name="connsiteY15" fmla="*/ 9019271 h 11457671"/>
                <a:gd name="connsiteX16" fmla="*/ 7048749 w 7048749"/>
                <a:gd name="connsiteY16" fmla="*/ 11322204 h 11457671"/>
                <a:gd name="connsiteX0" fmla="*/ 4000589 w 7421123"/>
                <a:gd name="connsiteY0" fmla="*/ 11457671 h 11457671"/>
                <a:gd name="connsiteX1" fmla="*/ 3763523 w 7421123"/>
                <a:gd name="connsiteY1" fmla="*/ 9899804 h 11457671"/>
                <a:gd name="connsiteX2" fmla="*/ 3221656 w 7421123"/>
                <a:gd name="connsiteY2" fmla="*/ 7969404 h 11457671"/>
                <a:gd name="connsiteX3" fmla="*/ 2273390 w 7421123"/>
                <a:gd name="connsiteY3" fmla="*/ 6377670 h 11457671"/>
                <a:gd name="connsiteX4" fmla="*/ 1494456 w 7421123"/>
                <a:gd name="connsiteY4" fmla="*/ 4548871 h 11457671"/>
                <a:gd name="connsiteX5" fmla="*/ 918723 w 7421123"/>
                <a:gd name="connsiteY5" fmla="*/ 3329671 h 11457671"/>
                <a:gd name="connsiteX6" fmla="*/ 376856 w 7421123"/>
                <a:gd name="connsiteY6" fmla="*/ 2076604 h 11457671"/>
                <a:gd name="connsiteX7" fmla="*/ 90 w 7421123"/>
                <a:gd name="connsiteY7" fmla="*/ 1695604 h 11457671"/>
                <a:gd name="connsiteX8" fmla="*/ 408606 w 7421123"/>
                <a:gd name="connsiteY8" fmla="*/ 920906 h 11457671"/>
                <a:gd name="connsiteX9" fmla="*/ 1492339 w 7421123"/>
                <a:gd name="connsiteY9" fmla="*/ 152553 h 11457671"/>
                <a:gd name="connsiteX10" fmla="*/ 2893572 w 7421123"/>
                <a:gd name="connsiteY10" fmla="*/ 44604 h 11457671"/>
                <a:gd name="connsiteX11" fmla="*/ 4117006 w 7421123"/>
                <a:gd name="connsiteY11" fmla="*/ 654204 h 11457671"/>
                <a:gd name="connsiteX12" fmla="*/ 4641939 w 7421123"/>
                <a:gd name="connsiteY12" fmla="*/ 2406804 h 11457671"/>
                <a:gd name="connsiteX13" fmla="*/ 5490723 w 7421123"/>
                <a:gd name="connsiteY13" fmla="*/ 4481137 h 11457671"/>
                <a:gd name="connsiteX14" fmla="*/ 6134190 w 7421123"/>
                <a:gd name="connsiteY14" fmla="*/ 6377671 h 11457671"/>
                <a:gd name="connsiteX15" fmla="*/ 6980856 w 7421123"/>
                <a:gd name="connsiteY15" fmla="*/ 9019271 h 11457671"/>
                <a:gd name="connsiteX16" fmla="*/ 7421123 w 7421123"/>
                <a:gd name="connsiteY16" fmla="*/ 11322204 h 11457671"/>
                <a:gd name="connsiteX0" fmla="*/ 4000937 w 7421471"/>
                <a:gd name="connsiteY0" fmla="*/ 11457671 h 11457671"/>
                <a:gd name="connsiteX1" fmla="*/ 3763871 w 7421471"/>
                <a:gd name="connsiteY1" fmla="*/ 9899804 h 11457671"/>
                <a:gd name="connsiteX2" fmla="*/ 3222004 w 7421471"/>
                <a:gd name="connsiteY2" fmla="*/ 7969404 h 11457671"/>
                <a:gd name="connsiteX3" fmla="*/ 2273738 w 7421471"/>
                <a:gd name="connsiteY3" fmla="*/ 6377670 h 11457671"/>
                <a:gd name="connsiteX4" fmla="*/ 1494804 w 7421471"/>
                <a:gd name="connsiteY4" fmla="*/ 4548871 h 11457671"/>
                <a:gd name="connsiteX5" fmla="*/ 919071 w 7421471"/>
                <a:gd name="connsiteY5" fmla="*/ 3329671 h 11457671"/>
                <a:gd name="connsiteX6" fmla="*/ 377204 w 7421471"/>
                <a:gd name="connsiteY6" fmla="*/ 2076604 h 11457671"/>
                <a:gd name="connsiteX7" fmla="*/ 438 w 7421471"/>
                <a:gd name="connsiteY7" fmla="*/ 1695604 h 11457671"/>
                <a:gd name="connsiteX8" fmla="*/ 313704 w 7421471"/>
                <a:gd name="connsiteY8" fmla="*/ 844706 h 11457671"/>
                <a:gd name="connsiteX9" fmla="*/ 1492687 w 7421471"/>
                <a:gd name="connsiteY9" fmla="*/ 152553 h 11457671"/>
                <a:gd name="connsiteX10" fmla="*/ 2893920 w 7421471"/>
                <a:gd name="connsiteY10" fmla="*/ 44604 h 11457671"/>
                <a:gd name="connsiteX11" fmla="*/ 4117354 w 7421471"/>
                <a:gd name="connsiteY11" fmla="*/ 654204 h 11457671"/>
                <a:gd name="connsiteX12" fmla="*/ 4642287 w 7421471"/>
                <a:gd name="connsiteY12" fmla="*/ 2406804 h 11457671"/>
                <a:gd name="connsiteX13" fmla="*/ 5491071 w 7421471"/>
                <a:gd name="connsiteY13" fmla="*/ 4481137 h 11457671"/>
                <a:gd name="connsiteX14" fmla="*/ 6134538 w 7421471"/>
                <a:gd name="connsiteY14" fmla="*/ 6377671 h 11457671"/>
                <a:gd name="connsiteX15" fmla="*/ 6981204 w 7421471"/>
                <a:gd name="connsiteY15" fmla="*/ 9019271 h 11457671"/>
                <a:gd name="connsiteX16" fmla="*/ 7421471 w 7421471"/>
                <a:gd name="connsiteY16" fmla="*/ 11322204 h 11457671"/>
                <a:gd name="connsiteX0" fmla="*/ 4191219 w 7611753"/>
                <a:gd name="connsiteY0" fmla="*/ 11457671 h 11457671"/>
                <a:gd name="connsiteX1" fmla="*/ 3954153 w 7611753"/>
                <a:gd name="connsiteY1" fmla="*/ 9899804 h 11457671"/>
                <a:gd name="connsiteX2" fmla="*/ 3412286 w 7611753"/>
                <a:gd name="connsiteY2" fmla="*/ 7969404 h 11457671"/>
                <a:gd name="connsiteX3" fmla="*/ 2464020 w 7611753"/>
                <a:gd name="connsiteY3" fmla="*/ 6377670 h 11457671"/>
                <a:gd name="connsiteX4" fmla="*/ 1685086 w 7611753"/>
                <a:gd name="connsiteY4" fmla="*/ 4548871 h 11457671"/>
                <a:gd name="connsiteX5" fmla="*/ 1109353 w 7611753"/>
                <a:gd name="connsiteY5" fmla="*/ 3329671 h 11457671"/>
                <a:gd name="connsiteX6" fmla="*/ 567486 w 7611753"/>
                <a:gd name="connsiteY6" fmla="*/ 2076604 h 11457671"/>
                <a:gd name="connsiteX7" fmla="*/ 220 w 7611753"/>
                <a:gd name="connsiteY7" fmla="*/ 1771804 h 11457671"/>
                <a:gd name="connsiteX8" fmla="*/ 503986 w 7611753"/>
                <a:gd name="connsiteY8" fmla="*/ 844706 h 11457671"/>
                <a:gd name="connsiteX9" fmla="*/ 1682969 w 7611753"/>
                <a:gd name="connsiteY9" fmla="*/ 152553 h 11457671"/>
                <a:gd name="connsiteX10" fmla="*/ 3084202 w 7611753"/>
                <a:gd name="connsiteY10" fmla="*/ 44604 h 11457671"/>
                <a:gd name="connsiteX11" fmla="*/ 4307636 w 7611753"/>
                <a:gd name="connsiteY11" fmla="*/ 654204 h 11457671"/>
                <a:gd name="connsiteX12" fmla="*/ 4832569 w 7611753"/>
                <a:gd name="connsiteY12" fmla="*/ 2406804 h 11457671"/>
                <a:gd name="connsiteX13" fmla="*/ 5681353 w 7611753"/>
                <a:gd name="connsiteY13" fmla="*/ 4481137 h 11457671"/>
                <a:gd name="connsiteX14" fmla="*/ 6324820 w 7611753"/>
                <a:gd name="connsiteY14" fmla="*/ 6377671 h 11457671"/>
                <a:gd name="connsiteX15" fmla="*/ 7171486 w 7611753"/>
                <a:gd name="connsiteY15" fmla="*/ 9019271 h 11457671"/>
                <a:gd name="connsiteX16" fmla="*/ 7611753 w 7611753"/>
                <a:gd name="connsiteY16" fmla="*/ 11322204 h 11457671"/>
                <a:gd name="connsiteX0" fmla="*/ 4195811 w 7616345"/>
                <a:gd name="connsiteY0" fmla="*/ 11457671 h 11457671"/>
                <a:gd name="connsiteX1" fmla="*/ 3958745 w 7616345"/>
                <a:gd name="connsiteY1" fmla="*/ 9899804 h 11457671"/>
                <a:gd name="connsiteX2" fmla="*/ 3416878 w 7616345"/>
                <a:gd name="connsiteY2" fmla="*/ 7969404 h 11457671"/>
                <a:gd name="connsiteX3" fmla="*/ 2468612 w 7616345"/>
                <a:gd name="connsiteY3" fmla="*/ 6377670 h 11457671"/>
                <a:gd name="connsiteX4" fmla="*/ 1689678 w 7616345"/>
                <a:gd name="connsiteY4" fmla="*/ 4548871 h 11457671"/>
                <a:gd name="connsiteX5" fmla="*/ 1113945 w 7616345"/>
                <a:gd name="connsiteY5" fmla="*/ 3329671 h 11457671"/>
                <a:gd name="connsiteX6" fmla="*/ 305378 w 7616345"/>
                <a:gd name="connsiteY6" fmla="*/ 2610004 h 11457671"/>
                <a:gd name="connsiteX7" fmla="*/ 4812 w 7616345"/>
                <a:gd name="connsiteY7" fmla="*/ 1771804 h 11457671"/>
                <a:gd name="connsiteX8" fmla="*/ 508578 w 7616345"/>
                <a:gd name="connsiteY8" fmla="*/ 844706 h 11457671"/>
                <a:gd name="connsiteX9" fmla="*/ 1687561 w 7616345"/>
                <a:gd name="connsiteY9" fmla="*/ 152553 h 11457671"/>
                <a:gd name="connsiteX10" fmla="*/ 3088794 w 7616345"/>
                <a:gd name="connsiteY10" fmla="*/ 44604 h 11457671"/>
                <a:gd name="connsiteX11" fmla="*/ 4312228 w 7616345"/>
                <a:gd name="connsiteY11" fmla="*/ 654204 h 11457671"/>
                <a:gd name="connsiteX12" fmla="*/ 4837161 w 7616345"/>
                <a:gd name="connsiteY12" fmla="*/ 2406804 h 11457671"/>
                <a:gd name="connsiteX13" fmla="*/ 5685945 w 7616345"/>
                <a:gd name="connsiteY13" fmla="*/ 4481137 h 11457671"/>
                <a:gd name="connsiteX14" fmla="*/ 6329412 w 7616345"/>
                <a:gd name="connsiteY14" fmla="*/ 6377671 h 11457671"/>
                <a:gd name="connsiteX15" fmla="*/ 7176078 w 7616345"/>
                <a:gd name="connsiteY15" fmla="*/ 9019271 h 11457671"/>
                <a:gd name="connsiteX16" fmla="*/ 7616345 w 7616345"/>
                <a:gd name="connsiteY16" fmla="*/ 11322204 h 11457671"/>
                <a:gd name="connsiteX0" fmla="*/ 4196637 w 7617171"/>
                <a:gd name="connsiteY0" fmla="*/ 11457671 h 11457671"/>
                <a:gd name="connsiteX1" fmla="*/ 3959571 w 7617171"/>
                <a:gd name="connsiteY1" fmla="*/ 9899804 h 11457671"/>
                <a:gd name="connsiteX2" fmla="*/ 3417704 w 7617171"/>
                <a:gd name="connsiteY2" fmla="*/ 7969404 h 11457671"/>
                <a:gd name="connsiteX3" fmla="*/ 2469438 w 7617171"/>
                <a:gd name="connsiteY3" fmla="*/ 6377670 h 11457671"/>
                <a:gd name="connsiteX4" fmla="*/ 1690504 w 7617171"/>
                <a:gd name="connsiteY4" fmla="*/ 4548871 h 11457671"/>
                <a:gd name="connsiteX5" fmla="*/ 1286221 w 7617171"/>
                <a:gd name="connsiteY5" fmla="*/ 3177271 h 11457671"/>
                <a:gd name="connsiteX6" fmla="*/ 306204 w 7617171"/>
                <a:gd name="connsiteY6" fmla="*/ 2610004 h 11457671"/>
                <a:gd name="connsiteX7" fmla="*/ 5638 w 7617171"/>
                <a:gd name="connsiteY7" fmla="*/ 1771804 h 11457671"/>
                <a:gd name="connsiteX8" fmla="*/ 509404 w 7617171"/>
                <a:gd name="connsiteY8" fmla="*/ 844706 h 11457671"/>
                <a:gd name="connsiteX9" fmla="*/ 1688387 w 7617171"/>
                <a:gd name="connsiteY9" fmla="*/ 152553 h 11457671"/>
                <a:gd name="connsiteX10" fmla="*/ 3089620 w 7617171"/>
                <a:gd name="connsiteY10" fmla="*/ 44604 h 11457671"/>
                <a:gd name="connsiteX11" fmla="*/ 4313054 w 7617171"/>
                <a:gd name="connsiteY11" fmla="*/ 654204 h 11457671"/>
                <a:gd name="connsiteX12" fmla="*/ 4837987 w 7617171"/>
                <a:gd name="connsiteY12" fmla="*/ 2406804 h 11457671"/>
                <a:gd name="connsiteX13" fmla="*/ 5686771 w 7617171"/>
                <a:gd name="connsiteY13" fmla="*/ 4481137 h 11457671"/>
                <a:gd name="connsiteX14" fmla="*/ 6330238 w 7617171"/>
                <a:gd name="connsiteY14" fmla="*/ 6377671 h 11457671"/>
                <a:gd name="connsiteX15" fmla="*/ 7176904 w 7617171"/>
                <a:gd name="connsiteY15" fmla="*/ 9019271 h 11457671"/>
                <a:gd name="connsiteX16" fmla="*/ 7617171 w 7617171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689843 w 7616510"/>
                <a:gd name="connsiteY4" fmla="*/ 45488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575543 w 7616510"/>
                <a:gd name="connsiteY4" fmla="*/ 43202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658 w 7616192"/>
                <a:gd name="connsiteY0" fmla="*/ 11457671 h 11457671"/>
                <a:gd name="connsiteX1" fmla="*/ 3958592 w 7616192"/>
                <a:gd name="connsiteY1" fmla="*/ 9899804 h 11457671"/>
                <a:gd name="connsiteX2" fmla="*/ 3416725 w 7616192"/>
                <a:gd name="connsiteY2" fmla="*/ 7969404 h 11457671"/>
                <a:gd name="connsiteX3" fmla="*/ 2468459 w 7616192"/>
                <a:gd name="connsiteY3" fmla="*/ 6377670 h 11457671"/>
                <a:gd name="connsiteX4" fmla="*/ 1575225 w 7616192"/>
                <a:gd name="connsiteY4" fmla="*/ 4320271 h 11457671"/>
                <a:gd name="connsiteX5" fmla="*/ 1075692 w 7616192"/>
                <a:gd name="connsiteY5" fmla="*/ 3558271 h 11457671"/>
                <a:gd name="connsiteX6" fmla="*/ 305225 w 7616192"/>
                <a:gd name="connsiteY6" fmla="*/ 2610004 h 11457671"/>
                <a:gd name="connsiteX7" fmla="*/ 4659 w 7616192"/>
                <a:gd name="connsiteY7" fmla="*/ 1771804 h 11457671"/>
                <a:gd name="connsiteX8" fmla="*/ 508425 w 7616192"/>
                <a:gd name="connsiteY8" fmla="*/ 844706 h 11457671"/>
                <a:gd name="connsiteX9" fmla="*/ 1687408 w 7616192"/>
                <a:gd name="connsiteY9" fmla="*/ 152553 h 11457671"/>
                <a:gd name="connsiteX10" fmla="*/ 3088641 w 7616192"/>
                <a:gd name="connsiteY10" fmla="*/ 44604 h 11457671"/>
                <a:gd name="connsiteX11" fmla="*/ 4312075 w 7616192"/>
                <a:gd name="connsiteY11" fmla="*/ 654204 h 11457671"/>
                <a:gd name="connsiteX12" fmla="*/ 4837008 w 7616192"/>
                <a:gd name="connsiteY12" fmla="*/ 2406804 h 11457671"/>
                <a:gd name="connsiteX13" fmla="*/ 5685792 w 7616192"/>
                <a:gd name="connsiteY13" fmla="*/ 4481137 h 11457671"/>
                <a:gd name="connsiteX14" fmla="*/ 6329259 w 7616192"/>
                <a:gd name="connsiteY14" fmla="*/ 6377671 h 11457671"/>
                <a:gd name="connsiteX15" fmla="*/ 7175925 w 7616192"/>
                <a:gd name="connsiteY15" fmla="*/ 9019271 h 11457671"/>
                <a:gd name="connsiteX16" fmla="*/ 7616192 w 7616192"/>
                <a:gd name="connsiteY16" fmla="*/ 11322204 h 11457671"/>
                <a:gd name="connsiteX0" fmla="*/ 4195658 w 7616192"/>
                <a:gd name="connsiteY0" fmla="*/ 11503966 h 11503966"/>
                <a:gd name="connsiteX1" fmla="*/ 3958592 w 7616192"/>
                <a:gd name="connsiteY1" fmla="*/ 9946099 h 11503966"/>
                <a:gd name="connsiteX2" fmla="*/ 3416725 w 7616192"/>
                <a:gd name="connsiteY2" fmla="*/ 8015699 h 11503966"/>
                <a:gd name="connsiteX3" fmla="*/ 2468459 w 7616192"/>
                <a:gd name="connsiteY3" fmla="*/ 6423965 h 11503966"/>
                <a:gd name="connsiteX4" fmla="*/ 1575225 w 7616192"/>
                <a:gd name="connsiteY4" fmla="*/ 4366566 h 11503966"/>
                <a:gd name="connsiteX5" fmla="*/ 1075692 w 7616192"/>
                <a:gd name="connsiteY5" fmla="*/ 3604566 h 11503966"/>
                <a:gd name="connsiteX6" fmla="*/ 305225 w 7616192"/>
                <a:gd name="connsiteY6" fmla="*/ 2656299 h 11503966"/>
                <a:gd name="connsiteX7" fmla="*/ 4659 w 7616192"/>
                <a:gd name="connsiteY7" fmla="*/ 1818099 h 11503966"/>
                <a:gd name="connsiteX8" fmla="*/ 508425 w 7616192"/>
                <a:gd name="connsiteY8" fmla="*/ 891001 h 11503966"/>
                <a:gd name="connsiteX9" fmla="*/ 1611208 w 7616192"/>
                <a:gd name="connsiteY9" fmla="*/ 103598 h 11503966"/>
                <a:gd name="connsiteX10" fmla="*/ 3088641 w 7616192"/>
                <a:gd name="connsiteY10" fmla="*/ 90899 h 11503966"/>
                <a:gd name="connsiteX11" fmla="*/ 4312075 w 7616192"/>
                <a:gd name="connsiteY11" fmla="*/ 700499 h 11503966"/>
                <a:gd name="connsiteX12" fmla="*/ 4837008 w 7616192"/>
                <a:gd name="connsiteY12" fmla="*/ 2453099 h 11503966"/>
                <a:gd name="connsiteX13" fmla="*/ 5685792 w 7616192"/>
                <a:gd name="connsiteY13" fmla="*/ 4527432 h 11503966"/>
                <a:gd name="connsiteX14" fmla="*/ 6329259 w 7616192"/>
                <a:gd name="connsiteY14" fmla="*/ 6423966 h 11503966"/>
                <a:gd name="connsiteX15" fmla="*/ 7175925 w 7616192"/>
                <a:gd name="connsiteY15" fmla="*/ 9065566 h 11503966"/>
                <a:gd name="connsiteX16" fmla="*/ 7616192 w 7616192"/>
                <a:gd name="connsiteY16" fmla="*/ 11368499 h 11503966"/>
                <a:gd name="connsiteX0" fmla="*/ 4195658 w 7616192"/>
                <a:gd name="connsiteY0" fmla="*/ 11528620 h 11528620"/>
                <a:gd name="connsiteX1" fmla="*/ 3958592 w 7616192"/>
                <a:gd name="connsiteY1" fmla="*/ 9970753 h 11528620"/>
                <a:gd name="connsiteX2" fmla="*/ 3416725 w 7616192"/>
                <a:gd name="connsiteY2" fmla="*/ 8040353 h 11528620"/>
                <a:gd name="connsiteX3" fmla="*/ 2468459 w 7616192"/>
                <a:gd name="connsiteY3" fmla="*/ 6448619 h 11528620"/>
                <a:gd name="connsiteX4" fmla="*/ 1575225 w 7616192"/>
                <a:gd name="connsiteY4" fmla="*/ 4391220 h 11528620"/>
                <a:gd name="connsiteX5" fmla="*/ 1075692 w 7616192"/>
                <a:gd name="connsiteY5" fmla="*/ 3629220 h 11528620"/>
                <a:gd name="connsiteX6" fmla="*/ 305225 w 7616192"/>
                <a:gd name="connsiteY6" fmla="*/ 2680953 h 11528620"/>
                <a:gd name="connsiteX7" fmla="*/ 4659 w 7616192"/>
                <a:gd name="connsiteY7" fmla="*/ 1842753 h 11528620"/>
                <a:gd name="connsiteX8" fmla="*/ 508425 w 7616192"/>
                <a:gd name="connsiteY8" fmla="*/ 915655 h 11528620"/>
                <a:gd name="connsiteX9" fmla="*/ 1592158 w 7616192"/>
                <a:gd name="connsiteY9" fmla="*/ 90152 h 11528620"/>
                <a:gd name="connsiteX10" fmla="*/ 3088641 w 7616192"/>
                <a:gd name="connsiteY10" fmla="*/ 115553 h 11528620"/>
                <a:gd name="connsiteX11" fmla="*/ 4312075 w 7616192"/>
                <a:gd name="connsiteY11" fmla="*/ 725153 h 11528620"/>
                <a:gd name="connsiteX12" fmla="*/ 4837008 w 7616192"/>
                <a:gd name="connsiteY12" fmla="*/ 2477753 h 11528620"/>
                <a:gd name="connsiteX13" fmla="*/ 5685792 w 7616192"/>
                <a:gd name="connsiteY13" fmla="*/ 4552086 h 11528620"/>
                <a:gd name="connsiteX14" fmla="*/ 6329259 w 7616192"/>
                <a:gd name="connsiteY14" fmla="*/ 6448620 h 11528620"/>
                <a:gd name="connsiteX15" fmla="*/ 7175925 w 7616192"/>
                <a:gd name="connsiteY15" fmla="*/ 9090220 h 11528620"/>
                <a:gd name="connsiteX16" fmla="*/ 7616192 w 7616192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467080 w 7614813"/>
                <a:gd name="connsiteY3" fmla="*/ 64486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110546 w 7614813"/>
                <a:gd name="connsiteY2" fmla="*/ 767840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5112 h 11525112"/>
                <a:gd name="connsiteX1" fmla="*/ 3957213 w 7614813"/>
                <a:gd name="connsiteY1" fmla="*/ 9967245 h 11525112"/>
                <a:gd name="connsiteX2" fmla="*/ 3110546 w 7614813"/>
                <a:gd name="connsiteY2" fmla="*/ 7674895 h 11525112"/>
                <a:gd name="connsiteX3" fmla="*/ 2505180 w 7614813"/>
                <a:gd name="connsiteY3" fmla="*/ 6368911 h 11525112"/>
                <a:gd name="connsiteX4" fmla="*/ 1573846 w 7614813"/>
                <a:gd name="connsiteY4" fmla="*/ 4387712 h 11525112"/>
                <a:gd name="connsiteX5" fmla="*/ 1074313 w 7614813"/>
                <a:gd name="connsiteY5" fmla="*/ 3625712 h 11525112"/>
                <a:gd name="connsiteX6" fmla="*/ 303846 w 7614813"/>
                <a:gd name="connsiteY6" fmla="*/ 2677445 h 11525112"/>
                <a:gd name="connsiteX7" fmla="*/ 3280 w 7614813"/>
                <a:gd name="connsiteY7" fmla="*/ 1839245 h 11525112"/>
                <a:gd name="connsiteX8" fmla="*/ 468946 w 7614813"/>
                <a:gd name="connsiteY8" fmla="*/ 816897 h 11525112"/>
                <a:gd name="connsiteX9" fmla="*/ 1590779 w 7614813"/>
                <a:gd name="connsiteY9" fmla="*/ 86644 h 11525112"/>
                <a:gd name="connsiteX10" fmla="*/ 3087262 w 7614813"/>
                <a:gd name="connsiteY10" fmla="*/ 112045 h 11525112"/>
                <a:gd name="connsiteX11" fmla="*/ 4252638 w 7614813"/>
                <a:gd name="connsiteY11" fmla="*/ 649074 h 11525112"/>
                <a:gd name="connsiteX12" fmla="*/ 4835629 w 7614813"/>
                <a:gd name="connsiteY12" fmla="*/ 2474245 h 11525112"/>
                <a:gd name="connsiteX13" fmla="*/ 5684413 w 7614813"/>
                <a:gd name="connsiteY13" fmla="*/ 4548578 h 11525112"/>
                <a:gd name="connsiteX14" fmla="*/ 6327880 w 7614813"/>
                <a:gd name="connsiteY14" fmla="*/ 6445112 h 11525112"/>
                <a:gd name="connsiteX15" fmla="*/ 7174546 w 7614813"/>
                <a:gd name="connsiteY15" fmla="*/ 9086712 h 11525112"/>
                <a:gd name="connsiteX16" fmla="*/ 7614813 w 7614813"/>
                <a:gd name="connsiteY16" fmla="*/ 11389645 h 11525112"/>
                <a:gd name="connsiteX0" fmla="*/ 4194279 w 7614813"/>
                <a:gd name="connsiteY0" fmla="*/ 11557172 h 11557172"/>
                <a:gd name="connsiteX1" fmla="*/ 3957213 w 7614813"/>
                <a:gd name="connsiteY1" fmla="*/ 9999305 h 11557172"/>
                <a:gd name="connsiteX2" fmla="*/ 3110546 w 7614813"/>
                <a:gd name="connsiteY2" fmla="*/ 7706955 h 11557172"/>
                <a:gd name="connsiteX3" fmla="*/ 2505180 w 7614813"/>
                <a:gd name="connsiteY3" fmla="*/ 6400971 h 11557172"/>
                <a:gd name="connsiteX4" fmla="*/ 1573846 w 7614813"/>
                <a:gd name="connsiteY4" fmla="*/ 4419772 h 11557172"/>
                <a:gd name="connsiteX5" fmla="*/ 1074313 w 7614813"/>
                <a:gd name="connsiteY5" fmla="*/ 3657772 h 11557172"/>
                <a:gd name="connsiteX6" fmla="*/ 303846 w 7614813"/>
                <a:gd name="connsiteY6" fmla="*/ 2709505 h 11557172"/>
                <a:gd name="connsiteX7" fmla="*/ 3280 w 7614813"/>
                <a:gd name="connsiteY7" fmla="*/ 1871305 h 11557172"/>
                <a:gd name="connsiteX8" fmla="*/ 468946 w 7614813"/>
                <a:gd name="connsiteY8" fmla="*/ 848957 h 11557172"/>
                <a:gd name="connsiteX9" fmla="*/ 1866550 w 7614813"/>
                <a:gd name="connsiteY9" fmla="*/ 75162 h 11557172"/>
                <a:gd name="connsiteX10" fmla="*/ 3087262 w 7614813"/>
                <a:gd name="connsiteY10" fmla="*/ 144105 h 11557172"/>
                <a:gd name="connsiteX11" fmla="*/ 4252638 w 7614813"/>
                <a:gd name="connsiteY11" fmla="*/ 681134 h 11557172"/>
                <a:gd name="connsiteX12" fmla="*/ 4835629 w 7614813"/>
                <a:gd name="connsiteY12" fmla="*/ 2506305 h 11557172"/>
                <a:gd name="connsiteX13" fmla="*/ 5684413 w 7614813"/>
                <a:gd name="connsiteY13" fmla="*/ 4580638 h 11557172"/>
                <a:gd name="connsiteX14" fmla="*/ 6327880 w 7614813"/>
                <a:gd name="connsiteY14" fmla="*/ 6477172 h 11557172"/>
                <a:gd name="connsiteX15" fmla="*/ 7174546 w 7614813"/>
                <a:gd name="connsiteY15" fmla="*/ 9118772 h 11557172"/>
                <a:gd name="connsiteX16" fmla="*/ 7614813 w 7614813"/>
                <a:gd name="connsiteY16" fmla="*/ 11421705 h 11557172"/>
                <a:gd name="connsiteX0" fmla="*/ 4194279 w 7614813"/>
                <a:gd name="connsiteY0" fmla="*/ 11630278 h 11630278"/>
                <a:gd name="connsiteX1" fmla="*/ 3957213 w 7614813"/>
                <a:gd name="connsiteY1" fmla="*/ 10072411 h 11630278"/>
                <a:gd name="connsiteX2" fmla="*/ 3110546 w 7614813"/>
                <a:gd name="connsiteY2" fmla="*/ 7780061 h 11630278"/>
                <a:gd name="connsiteX3" fmla="*/ 2505180 w 7614813"/>
                <a:gd name="connsiteY3" fmla="*/ 6474077 h 11630278"/>
                <a:gd name="connsiteX4" fmla="*/ 1573846 w 7614813"/>
                <a:gd name="connsiteY4" fmla="*/ 4492878 h 11630278"/>
                <a:gd name="connsiteX5" fmla="*/ 1074313 w 7614813"/>
                <a:gd name="connsiteY5" fmla="*/ 3730878 h 11630278"/>
                <a:gd name="connsiteX6" fmla="*/ 303846 w 7614813"/>
                <a:gd name="connsiteY6" fmla="*/ 2782611 h 11630278"/>
                <a:gd name="connsiteX7" fmla="*/ 3280 w 7614813"/>
                <a:gd name="connsiteY7" fmla="*/ 1944411 h 11630278"/>
                <a:gd name="connsiteX8" fmla="*/ 468946 w 7614813"/>
                <a:gd name="connsiteY8" fmla="*/ 922063 h 11630278"/>
                <a:gd name="connsiteX9" fmla="*/ 1866550 w 7614813"/>
                <a:gd name="connsiteY9" fmla="*/ 148268 h 11630278"/>
                <a:gd name="connsiteX10" fmla="*/ 3159833 w 7614813"/>
                <a:gd name="connsiteY10" fmla="*/ 57554 h 11630278"/>
                <a:gd name="connsiteX11" fmla="*/ 4252638 w 7614813"/>
                <a:gd name="connsiteY11" fmla="*/ 754240 h 11630278"/>
                <a:gd name="connsiteX12" fmla="*/ 4835629 w 7614813"/>
                <a:gd name="connsiteY12" fmla="*/ 2579411 h 11630278"/>
                <a:gd name="connsiteX13" fmla="*/ 5684413 w 7614813"/>
                <a:gd name="connsiteY13" fmla="*/ 4653744 h 11630278"/>
                <a:gd name="connsiteX14" fmla="*/ 6327880 w 7614813"/>
                <a:gd name="connsiteY14" fmla="*/ 6550278 h 11630278"/>
                <a:gd name="connsiteX15" fmla="*/ 7174546 w 7614813"/>
                <a:gd name="connsiteY15" fmla="*/ 9191878 h 11630278"/>
                <a:gd name="connsiteX16" fmla="*/ 7614813 w 7614813"/>
                <a:gd name="connsiteY16" fmla="*/ 11494811 h 11630278"/>
                <a:gd name="connsiteX0" fmla="*/ 4207658 w 7628192"/>
                <a:gd name="connsiteY0" fmla="*/ 11630278 h 11630278"/>
                <a:gd name="connsiteX1" fmla="*/ 3970592 w 7628192"/>
                <a:gd name="connsiteY1" fmla="*/ 10072411 h 11630278"/>
                <a:gd name="connsiteX2" fmla="*/ 3123925 w 7628192"/>
                <a:gd name="connsiteY2" fmla="*/ 7780061 h 11630278"/>
                <a:gd name="connsiteX3" fmla="*/ 2518559 w 7628192"/>
                <a:gd name="connsiteY3" fmla="*/ 6474077 h 11630278"/>
                <a:gd name="connsiteX4" fmla="*/ 1587225 w 7628192"/>
                <a:gd name="connsiteY4" fmla="*/ 4492878 h 11630278"/>
                <a:gd name="connsiteX5" fmla="*/ 1087692 w 7628192"/>
                <a:gd name="connsiteY5" fmla="*/ 3730878 h 11630278"/>
                <a:gd name="connsiteX6" fmla="*/ 317225 w 7628192"/>
                <a:gd name="connsiteY6" fmla="*/ 2782611 h 11630278"/>
                <a:gd name="connsiteX7" fmla="*/ 16659 w 7628192"/>
                <a:gd name="connsiteY7" fmla="*/ 1944411 h 11630278"/>
                <a:gd name="connsiteX8" fmla="*/ 772611 w 7628192"/>
                <a:gd name="connsiteY8" fmla="*/ 617263 h 11630278"/>
                <a:gd name="connsiteX9" fmla="*/ 1879929 w 7628192"/>
                <a:gd name="connsiteY9" fmla="*/ 148268 h 11630278"/>
                <a:gd name="connsiteX10" fmla="*/ 3173212 w 7628192"/>
                <a:gd name="connsiteY10" fmla="*/ 57554 h 11630278"/>
                <a:gd name="connsiteX11" fmla="*/ 4266017 w 7628192"/>
                <a:gd name="connsiteY11" fmla="*/ 754240 h 11630278"/>
                <a:gd name="connsiteX12" fmla="*/ 4849008 w 7628192"/>
                <a:gd name="connsiteY12" fmla="*/ 2579411 h 11630278"/>
                <a:gd name="connsiteX13" fmla="*/ 5697792 w 7628192"/>
                <a:gd name="connsiteY13" fmla="*/ 4653744 h 11630278"/>
                <a:gd name="connsiteX14" fmla="*/ 6341259 w 7628192"/>
                <a:gd name="connsiteY14" fmla="*/ 6550278 h 11630278"/>
                <a:gd name="connsiteX15" fmla="*/ 7187925 w 7628192"/>
                <a:gd name="connsiteY15" fmla="*/ 9191878 h 11630278"/>
                <a:gd name="connsiteX16" fmla="*/ 7628192 w 7628192"/>
                <a:gd name="connsiteY16" fmla="*/ 11494811 h 11630278"/>
                <a:gd name="connsiteX0" fmla="*/ 4235306 w 7655840"/>
                <a:gd name="connsiteY0" fmla="*/ 11630278 h 11630278"/>
                <a:gd name="connsiteX1" fmla="*/ 3998240 w 7655840"/>
                <a:gd name="connsiteY1" fmla="*/ 10072411 h 11630278"/>
                <a:gd name="connsiteX2" fmla="*/ 3151573 w 7655840"/>
                <a:gd name="connsiteY2" fmla="*/ 7780061 h 11630278"/>
                <a:gd name="connsiteX3" fmla="*/ 2546207 w 7655840"/>
                <a:gd name="connsiteY3" fmla="*/ 6474077 h 11630278"/>
                <a:gd name="connsiteX4" fmla="*/ 1614873 w 7655840"/>
                <a:gd name="connsiteY4" fmla="*/ 4492878 h 11630278"/>
                <a:gd name="connsiteX5" fmla="*/ 1115340 w 7655840"/>
                <a:gd name="connsiteY5" fmla="*/ 3730878 h 11630278"/>
                <a:gd name="connsiteX6" fmla="*/ 344873 w 7655840"/>
                <a:gd name="connsiteY6" fmla="*/ 2782611 h 11630278"/>
                <a:gd name="connsiteX7" fmla="*/ 15279 w 7655840"/>
                <a:gd name="connsiteY7" fmla="*/ 1654125 h 11630278"/>
                <a:gd name="connsiteX8" fmla="*/ 800259 w 7655840"/>
                <a:gd name="connsiteY8" fmla="*/ 617263 h 11630278"/>
                <a:gd name="connsiteX9" fmla="*/ 1907577 w 7655840"/>
                <a:gd name="connsiteY9" fmla="*/ 148268 h 11630278"/>
                <a:gd name="connsiteX10" fmla="*/ 3200860 w 7655840"/>
                <a:gd name="connsiteY10" fmla="*/ 57554 h 11630278"/>
                <a:gd name="connsiteX11" fmla="*/ 4293665 w 7655840"/>
                <a:gd name="connsiteY11" fmla="*/ 754240 h 11630278"/>
                <a:gd name="connsiteX12" fmla="*/ 4876656 w 7655840"/>
                <a:gd name="connsiteY12" fmla="*/ 2579411 h 11630278"/>
                <a:gd name="connsiteX13" fmla="*/ 5725440 w 7655840"/>
                <a:gd name="connsiteY13" fmla="*/ 4653744 h 11630278"/>
                <a:gd name="connsiteX14" fmla="*/ 6368907 w 7655840"/>
                <a:gd name="connsiteY14" fmla="*/ 6550278 h 11630278"/>
                <a:gd name="connsiteX15" fmla="*/ 7215573 w 7655840"/>
                <a:gd name="connsiteY15" fmla="*/ 9191878 h 11630278"/>
                <a:gd name="connsiteX16" fmla="*/ 7655840 w 7655840"/>
                <a:gd name="connsiteY16" fmla="*/ 11494811 h 11630278"/>
                <a:gd name="connsiteX0" fmla="*/ 4236054 w 7656588"/>
                <a:gd name="connsiteY0" fmla="*/ 11630278 h 11630278"/>
                <a:gd name="connsiteX1" fmla="*/ 3998988 w 7656588"/>
                <a:gd name="connsiteY1" fmla="*/ 10072411 h 11630278"/>
                <a:gd name="connsiteX2" fmla="*/ 3152321 w 7656588"/>
                <a:gd name="connsiteY2" fmla="*/ 7780061 h 11630278"/>
                <a:gd name="connsiteX3" fmla="*/ 2546955 w 7656588"/>
                <a:gd name="connsiteY3" fmla="*/ 6474077 h 11630278"/>
                <a:gd name="connsiteX4" fmla="*/ 1615621 w 7656588"/>
                <a:gd name="connsiteY4" fmla="*/ 4492878 h 11630278"/>
                <a:gd name="connsiteX5" fmla="*/ 1116088 w 7656588"/>
                <a:gd name="connsiteY5" fmla="*/ 3730878 h 11630278"/>
                <a:gd name="connsiteX6" fmla="*/ 345621 w 7656588"/>
                <a:gd name="connsiteY6" fmla="*/ 2782611 h 11630278"/>
                <a:gd name="connsiteX7" fmla="*/ 16027 w 7656588"/>
                <a:gd name="connsiteY7" fmla="*/ 1654125 h 11630278"/>
                <a:gd name="connsiteX8" fmla="*/ 815522 w 7656588"/>
                <a:gd name="connsiteY8" fmla="*/ 530177 h 11630278"/>
                <a:gd name="connsiteX9" fmla="*/ 1908325 w 7656588"/>
                <a:gd name="connsiteY9" fmla="*/ 148268 h 11630278"/>
                <a:gd name="connsiteX10" fmla="*/ 3201608 w 7656588"/>
                <a:gd name="connsiteY10" fmla="*/ 57554 h 11630278"/>
                <a:gd name="connsiteX11" fmla="*/ 4294413 w 7656588"/>
                <a:gd name="connsiteY11" fmla="*/ 754240 h 11630278"/>
                <a:gd name="connsiteX12" fmla="*/ 4877404 w 7656588"/>
                <a:gd name="connsiteY12" fmla="*/ 2579411 h 11630278"/>
                <a:gd name="connsiteX13" fmla="*/ 5726188 w 7656588"/>
                <a:gd name="connsiteY13" fmla="*/ 4653744 h 11630278"/>
                <a:gd name="connsiteX14" fmla="*/ 6369655 w 7656588"/>
                <a:gd name="connsiteY14" fmla="*/ 6550278 h 11630278"/>
                <a:gd name="connsiteX15" fmla="*/ 7216321 w 7656588"/>
                <a:gd name="connsiteY15" fmla="*/ 9191878 h 11630278"/>
                <a:gd name="connsiteX16" fmla="*/ 7656588 w 7656588"/>
                <a:gd name="connsiteY16" fmla="*/ 11494811 h 11630278"/>
                <a:gd name="connsiteX0" fmla="*/ 4236054 w 7656588"/>
                <a:gd name="connsiteY0" fmla="*/ 11692679 h 11692679"/>
                <a:gd name="connsiteX1" fmla="*/ 3998988 w 7656588"/>
                <a:gd name="connsiteY1" fmla="*/ 10134812 h 11692679"/>
                <a:gd name="connsiteX2" fmla="*/ 3152321 w 7656588"/>
                <a:gd name="connsiteY2" fmla="*/ 7842462 h 11692679"/>
                <a:gd name="connsiteX3" fmla="*/ 2546955 w 7656588"/>
                <a:gd name="connsiteY3" fmla="*/ 6536478 h 11692679"/>
                <a:gd name="connsiteX4" fmla="*/ 1615621 w 7656588"/>
                <a:gd name="connsiteY4" fmla="*/ 4555279 h 11692679"/>
                <a:gd name="connsiteX5" fmla="*/ 1116088 w 7656588"/>
                <a:gd name="connsiteY5" fmla="*/ 3793279 h 11692679"/>
                <a:gd name="connsiteX6" fmla="*/ 345621 w 7656588"/>
                <a:gd name="connsiteY6" fmla="*/ 2845012 h 11692679"/>
                <a:gd name="connsiteX7" fmla="*/ 16027 w 7656588"/>
                <a:gd name="connsiteY7" fmla="*/ 1716526 h 11692679"/>
                <a:gd name="connsiteX8" fmla="*/ 815522 w 7656588"/>
                <a:gd name="connsiteY8" fmla="*/ 592578 h 11692679"/>
                <a:gd name="connsiteX9" fmla="*/ 1777696 w 7656588"/>
                <a:gd name="connsiteY9" fmla="*/ 94555 h 11692679"/>
                <a:gd name="connsiteX10" fmla="*/ 3201608 w 7656588"/>
                <a:gd name="connsiteY10" fmla="*/ 119955 h 11692679"/>
                <a:gd name="connsiteX11" fmla="*/ 4294413 w 7656588"/>
                <a:gd name="connsiteY11" fmla="*/ 816641 h 11692679"/>
                <a:gd name="connsiteX12" fmla="*/ 4877404 w 7656588"/>
                <a:gd name="connsiteY12" fmla="*/ 2641812 h 11692679"/>
                <a:gd name="connsiteX13" fmla="*/ 5726188 w 7656588"/>
                <a:gd name="connsiteY13" fmla="*/ 4716145 h 11692679"/>
                <a:gd name="connsiteX14" fmla="*/ 6369655 w 7656588"/>
                <a:gd name="connsiteY14" fmla="*/ 6612679 h 11692679"/>
                <a:gd name="connsiteX15" fmla="*/ 7216321 w 7656588"/>
                <a:gd name="connsiteY15" fmla="*/ 9254279 h 11692679"/>
                <a:gd name="connsiteX16" fmla="*/ 7656588 w 7656588"/>
                <a:gd name="connsiteY16" fmla="*/ 11557212 h 11692679"/>
                <a:gd name="connsiteX0" fmla="*/ 4236054 w 7656588"/>
                <a:gd name="connsiteY0" fmla="*/ 11680542 h 11680542"/>
                <a:gd name="connsiteX1" fmla="*/ 3998988 w 7656588"/>
                <a:gd name="connsiteY1" fmla="*/ 10122675 h 11680542"/>
                <a:gd name="connsiteX2" fmla="*/ 3152321 w 7656588"/>
                <a:gd name="connsiteY2" fmla="*/ 7830325 h 11680542"/>
                <a:gd name="connsiteX3" fmla="*/ 2546955 w 7656588"/>
                <a:gd name="connsiteY3" fmla="*/ 6524341 h 11680542"/>
                <a:gd name="connsiteX4" fmla="*/ 1615621 w 7656588"/>
                <a:gd name="connsiteY4" fmla="*/ 4543142 h 11680542"/>
                <a:gd name="connsiteX5" fmla="*/ 1116088 w 7656588"/>
                <a:gd name="connsiteY5" fmla="*/ 3781142 h 11680542"/>
                <a:gd name="connsiteX6" fmla="*/ 345621 w 7656588"/>
                <a:gd name="connsiteY6" fmla="*/ 2832875 h 11680542"/>
                <a:gd name="connsiteX7" fmla="*/ 16027 w 7656588"/>
                <a:gd name="connsiteY7" fmla="*/ 1704389 h 11680542"/>
                <a:gd name="connsiteX8" fmla="*/ 815522 w 7656588"/>
                <a:gd name="connsiteY8" fmla="*/ 580441 h 11680542"/>
                <a:gd name="connsiteX9" fmla="*/ 1777696 w 7656588"/>
                <a:gd name="connsiteY9" fmla="*/ 82418 h 11680542"/>
                <a:gd name="connsiteX10" fmla="*/ 3201608 w 7656588"/>
                <a:gd name="connsiteY10" fmla="*/ 107818 h 11680542"/>
                <a:gd name="connsiteX11" fmla="*/ 4294413 w 7656588"/>
                <a:gd name="connsiteY11" fmla="*/ 804504 h 11680542"/>
                <a:gd name="connsiteX12" fmla="*/ 4877404 w 7656588"/>
                <a:gd name="connsiteY12" fmla="*/ 2629675 h 11680542"/>
                <a:gd name="connsiteX13" fmla="*/ 5726188 w 7656588"/>
                <a:gd name="connsiteY13" fmla="*/ 4704008 h 11680542"/>
                <a:gd name="connsiteX14" fmla="*/ 6369655 w 7656588"/>
                <a:gd name="connsiteY14" fmla="*/ 6600542 h 11680542"/>
                <a:gd name="connsiteX15" fmla="*/ 7216321 w 7656588"/>
                <a:gd name="connsiteY15" fmla="*/ 9242142 h 11680542"/>
                <a:gd name="connsiteX16" fmla="*/ 7656588 w 7656588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730249 w 7509433"/>
                <a:gd name="connsiteY12" fmla="*/ 26296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425449 w 7509433"/>
                <a:gd name="connsiteY12" fmla="*/ 283922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822450 w 7509433"/>
                <a:gd name="connsiteY14" fmla="*/ 69053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299883"/>
                <a:gd name="connsiteY0" fmla="*/ 11680542 h 11680542"/>
                <a:gd name="connsiteX1" fmla="*/ 3851833 w 7299883"/>
                <a:gd name="connsiteY1" fmla="*/ 10122675 h 11680542"/>
                <a:gd name="connsiteX2" fmla="*/ 3005166 w 7299883"/>
                <a:gd name="connsiteY2" fmla="*/ 7830325 h 11680542"/>
                <a:gd name="connsiteX3" fmla="*/ 2399800 w 7299883"/>
                <a:gd name="connsiteY3" fmla="*/ 6524341 h 11680542"/>
                <a:gd name="connsiteX4" fmla="*/ 1468466 w 7299883"/>
                <a:gd name="connsiteY4" fmla="*/ 4543142 h 11680542"/>
                <a:gd name="connsiteX5" fmla="*/ 968933 w 7299883"/>
                <a:gd name="connsiteY5" fmla="*/ 3781142 h 11680542"/>
                <a:gd name="connsiteX6" fmla="*/ 198466 w 7299883"/>
                <a:gd name="connsiteY6" fmla="*/ 2832875 h 11680542"/>
                <a:gd name="connsiteX7" fmla="*/ 28529 w 7299883"/>
                <a:gd name="connsiteY7" fmla="*/ 1588274 h 11680542"/>
                <a:gd name="connsiteX8" fmla="*/ 668367 w 7299883"/>
                <a:gd name="connsiteY8" fmla="*/ 580441 h 11680542"/>
                <a:gd name="connsiteX9" fmla="*/ 1630541 w 7299883"/>
                <a:gd name="connsiteY9" fmla="*/ 82418 h 11680542"/>
                <a:gd name="connsiteX10" fmla="*/ 3054453 w 7299883"/>
                <a:gd name="connsiteY10" fmla="*/ 107818 h 11680542"/>
                <a:gd name="connsiteX11" fmla="*/ 4147258 w 7299883"/>
                <a:gd name="connsiteY11" fmla="*/ 804504 h 11680542"/>
                <a:gd name="connsiteX12" fmla="*/ 4234949 w 7299883"/>
                <a:gd name="connsiteY12" fmla="*/ 2934475 h 11680542"/>
                <a:gd name="connsiteX13" fmla="*/ 5121833 w 7299883"/>
                <a:gd name="connsiteY13" fmla="*/ 5104058 h 11680542"/>
                <a:gd name="connsiteX14" fmla="*/ 5822450 w 7299883"/>
                <a:gd name="connsiteY14" fmla="*/ 6905342 h 11680542"/>
                <a:gd name="connsiteX15" fmla="*/ 6573866 w 7299883"/>
                <a:gd name="connsiteY15" fmla="*/ 9489792 h 11680542"/>
                <a:gd name="connsiteX16" fmla="*/ 7299883 w 7299883"/>
                <a:gd name="connsiteY16" fmla="*/ 11545075 h 1168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99883" h="11680542">
                  <a:moveTo>
                    <a:pt x="4088899" y="11680542"/>
                  </a:moveTo>
                  <a:cubicBezTo>
                    <a:pt x="3992943" y="11276964"/>
                    <a:pt x="4032455" y="10764378"/>
                    <a:pt x="3851833" y="10122675"/>
                  </a:cubicBezTo>
                  <a:cubicBezTo>
                    <a:pt x="3671211" y="9480972"/>
                    <a:pt x="3247172" y="8430047"/>
                    <a:pt x="3005166" y="7830325"/>
                  </a:cubicBezTo>
                  <a:cubicBezTo>
                    <a:pt x="2763161" y="7230603"/>
                    <a:pt x="2655917" y="7072205"/>
                    <a:pt x="2399800" y="6524341"/>
                  </a:cubicBezTo>
                  <a:cubicBezTo>
                    <a:pt x="2143683" y="5976477"/>
                    <a:pt x="1706944" y="5000342"/>
                    <a:pt x="1468466" y="4543142"/>
                  </a:cubicBezTo>
                  <a:cubicBezTo>
                    <a:pt x="1229988" y="4085942"/>
                    <a:pt x="1180600" y="4066187"/>
                    <a:pt x="968933" y="3781142"/>
                  </a:cubicBezTo>
                  <a:cubicBezTo>
                    <a:pt x="757266" y="3496097"/>
                    <a:pt x="355200" y="3198353"/>
                    <a:pt x="198466" y="2832875"/>
                  </a:cubicBezTo>
                  <a:cubicBezTo>
                    <a:pt x="41732" y="2467397"/>
                    <a:pt x="-49788" y="1963680"/>
                    <a:pt x="28529" y="1588274"/>
                  </a:cubicBezTo>
                  <a:cubicBezTo>
                    <a:pt x="106846" y="1212868"/>
                    <a:pt x="527609" y="748716"/>
                    <a:pt x="668367" y="580441"/>
                  </a:cubicBezTo>
                  <a:cubicBezTo>
                    <a:pt x="809125" y="412166"/>
                    <a:pt x="1260830" y="241168"/>
                    <a:pt x="1630541" y="82418"/>
                  </a:cubicBezTo>
                  <a:cubicBezTo>
                    <a:pt x="2043795" y="-47304"/>
                    <a:pt x="2635000" y="-12530"/>
                    <a:pt x="3054453" y="107818"/>
                  </a:cubicBezTo>
                  <a:cubicBezTo>
                    <a:pt x="3473906" y="228166"/>
                    <a:pt x="3950509" y="333395"/>
                    <a:pt x="4147258" y="804504"/>
                  </a:cubicBezTo>
                  <a:cubicBezTo>
                    <a:pt x="4344007" y="1275613"/>
                    <a:pt x="4072520" y="2217883"/>
                    <a:pt x="4234949" y="2934475"/>
                  </a:cubicBezTo>
                  <a:cubicBezTo>
                    <a:pt x="4397378" y="3651067"/>
                    <a:pt x="4857250" y="4442247"/>
                    <a:pt x="5121833" y="5104058"/>
                  </a:cubicBezTo>
                  <a:cubicBezTo>
                    <a:pt x="5386416" y="5765869"/>
                    <a:pt x="5580445" y="6174386"/>
                    <a:pt x="5822450" y="6905342"/>
                  </a:cubicBezTo>
                  <a:cubicBezTo>
                    <a:pt x="6064456" y="7636298"/>
                    <a:pt x="6327627" y="8716503"/>
                    <a:pt x="6573866" y="9489792"/>
                  </a:cubicBezTo>
                  <a:cubicBezTo>
                    <a:pt x="6820105" y="10263081"/>
                    <a:pt x="7170061" y="11214875"/>
                    <a:pt x="7299883" y="11545075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82F07D5-2655-4C22-B76C-B115FDDDB965}"/>
                </a:ext>
              </a:extLst>
            </p:cNvPr>
            <p:cNvGrpSpPr/>
            <p:nvPr/>
          </p:nvGrpSpPr>
          <p:grpSpPr>
            <a:xfrm rot="21231523">
              <a:off x="3470597" y="4341341"/>
              <a:ext cx="2514600" cy="1808748"/>
              <a:chOff x="5715000" y="3654258"/>
              <a:chExt cx="3505200" cy="252128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EF77AD-1ED3-4A31-A8B7-149BF68DEC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41108AD-480A-4B32-AD4F-BCD1C10CAF13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7E227A4-A050-4AEB-BA25-494F27260420}"/>
                </a:ext>
              </a:extLst>
            </p:cNvPr>
            <p:cNvGrpSpPr/>
            <p:nvPr/>
          </p:nvGrpSpPr>
          <p:grpSpPr>
            <a:xfrm>
              <a:off x="6381750" y="2458695"/>
              <a:ext cx="2514600" cy="1808748"/>
              <a:chOff x="5715000" y="3654258"/>
              <a:chExt cx="3505200" cy="252128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9BF0652-4596-4C23-BDC9-F38BDF907BE7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486E4DD-D2E7-4835-9033-2BF7321399B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2460BE2-96F5-4E0D-A218-92CE82CAB597}"/>
                </a:ext>
              </a:extLst>
            </p:cNvPr>
            <p:cNvGrpSpPr/>
            <p:nvPr/>
          </p:nvGrpSpPr>
          <p:grpSpPr>
            <a:xfrm rot="21158330">
              <a:off x="13828312" y="1965450"/>
              <a:ext cx="2514600" cy="1808748"/>
              <a:chOff x="5715000" y="3654258"/>
              <a:chExt cx="3505200" cy="2521284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5490307-01DE-4543-A93B-940963FCE2E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AAC17D2-5AC5-4965-B030-4AB2CD96376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92A36FA-C9FA-4BB1-BD4C-2A45BE88A506}"/>
                </a:ext>
              </a:extLst>
            </p:cNvPr>
            <p:cNvGrpSpPr/>
            <p:nvPr/>
          </p:nvGrpSpPr>
          <p:grpSpPr>
            <a:xfrm>
              <a:off x="6366057" y="5021171"/>
              <a:ext cx="2514600" cy="1808748"/>
              <a:chOff x="5715000" y="3654258"/>
              <a:chExt cx="3505200" cy="252128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26CB117-A909-427F-BE1D-FB5E9B388300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D9457C5-7A13-44F6-ABF7-B9593395155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A4A95EB-7045-4E40-9309-7D5CB60EF6DE}"/>
                </a:ext>
              </a:extLst>
            </p:cNvPr>
            <p:cNvGrpSpPr/>
            <p:nvPr/>
          </p:nvGrpSpPr>
          <p:grpSpPr>
            <a:xfrm rot="501437">
              <a:off x="13068407" y="4359076"/>
              <a:ext cx="2514600" cy="1808748"/>
              <a:chOff x="5715000" y="3654258"/>
              <a:chExt cx="3505200" cy="2521284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0F6CE5C-73C3-4DFE-92CD-7D7F52B436C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BD06D03-59EC-43B9-B658-04FD51C3696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9C53A7-C89A-47D5-B221-15795CA42521}"/>
                </a:ext>
              </a:extLst>
            </p:cNvPr>
            <p:cNvGrpSpPr/>
            <p:nvPr/>
          </p:nvGrpSpPr>
          <p:grpSpPr>
            <a:xfrm rot="514568">
              <a:off x="10551370" y="12835727"/>
              <a:ext cx="2514600" cy="1808748"/>
              <a:chOff x="5715000" y="3654258"/>
              <a:chExt cx="3505200" cy="252128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4510210-B1DA-43DA-96EE-C60FBBCA5AFA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D5E1262-C856-412E-848D-2F0AC449096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414501F-08C4-4E2B-B607-0BB4EE120C77}"/>
                </a:ext>
              </a:extLst>
            </p:cNvPr>
            <p:cNvGrpSpPr/>
            <p:nvPr/>
          </p:nvGrpSpPr>
          <p:grpSpPr>
            <a:xfrm rot="20659160">
              <a:off x="15857112" y="3920338"/>
              <a:ext cx="2514600" cy="1808748"/>
              <a:chOff x="5715000" y="3654258"/>
              <a:chExt cx="3505200" cy="2521284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5B62D9A-3639-48EE-9235-0C5BAD549B92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A97F0A3-FA6C-4258-BAA0-96A85B792CD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E4504D8-777B-40D6-9761-FFA72A0796C6}"/>
                </a:ext>
              </a:extLst>
            </p:cNvPr>
            <p:cNvGrpSpPr/>
            <p:nvPr/>
          </p:nvGrpSpPr>
          <p:grpSpPr>
            <a:xfrm rot="330557">
              <a:off x="9679112" y="3427672"/>
              <a:ext cx="2514600" cy="1808748"/>
              <a:chOff x="5715000" y="3654258"/>
              <a:chExt cx="3505200" cy="252128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10C137C-22B3-49B3-8563-45265A6016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2E2387-B506-4AB5-85DC-2CEFA011518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D7261C3-3FC2-47AC-B19B-05B82BA348A1}"/>
                </a:ext>
              </a:extLst>
            </p:cNvPr>
            <p:cNvGrpSpPr/>
            <p:nvPr/>
          </p:nvGrpSpPr>
          <p:grpSpPr>
            <a:xfrm>
              <a:off x="16863443" y="688307"/>
              <a:ext cx="2514600" cy="1808748"/>
              <a:chOff x="5715000" y="3654258"/>
              <a:chExt cx="3505200" cy="252128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E19FCF9-572C-4DD9-A4F1-8AB213A4E876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B3AB0F1-0E4B-452E-A105-3312D20F921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4E0C88C-E7DB-425F-8E60-6347981EBE7C}"/>
                </a:ext>
              </a:extLst>
            </p:cNvPr>
            <p:cNvGrpSpPr/>
            <p:nvPr/>
          </p:nvGrpSpPr>
          <p:grpSpPr>
            <a:xfrm rot="380306">
              <a:off x="4513654" y="11242809"/>
              <a:ext cx="2514600" cy="1808748"/>
              <a:chOff x="5715000" y="3654258"/>
              <a:chExt cx="3505200" cy="2521284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7B90499-7BE8-454D-A376-17D7C7D3DB2B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3EEB443-13AD-4DA0-9F99-B4DD2A6E79C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3974643-5267-4F1F-A876-08605EA164C9}"/>
                </a:ext>
              </a:extLst>
            </p:cNvPr>
            <p:cNvGrpSpPr/>
            <p:nvPr/>
          </p:nvGrpSpPr>
          <p:grpSpPr>
            <a:xfrm rot="21442183">
              <a:off x="7792904" y="11797688"/>
              <a:ext cx="2514600" cy="1808748"/>
              <a:chOff x="5715000" y="3654258"/>
              <a:chExt cx="3505200" cy="2521284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05F02CE-52AB-4AA4-A65F-FE825DFB6A8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D04A9F7-DB01-4D55-A839-F01E3965F10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B9BECF7-9961-40B2-9FF9-D8B0843D740F}"/>
                </a:ext>
              </a:extLst>
            </p:cNvPr>
            <p:cNvGrpSpPr/>
            <p:nvPr/>
          </p:nvGrpSpPr>
          <p:grpSpPr>
            <a:xfrm rot="21393626">
              <a:off x="15265677" y="10213462"/>
              <a:ext cx="2514600" cy="1808748"/>
              <a:chOff x="5715000" y="3654258"/>
              <a:chExt cx="3505200" cy="2521284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21EB57-F6C1-43CB-8727-F893E44E1AC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40CCEB8-68A2-41C4-BF30-152C7F2CBAF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3FFACE0-8261-4DE8-97E3-605628AD6B36}"/>
                </a:ext>
              </a:extLst>
            </p:cNvPr>
            <p:cNvGrpSpPr/>
            <p:nvPr/>
          </p:nvGrpSpPr>
          <p:grpSpPr>
            <a:xfrm>
              <a:off x="14024129" y="12316308"/>
              <a:ext cx="2514600" cy="1808748"/>
              <a:chOff x="5715000" y="3654258"/>
              <a:chExt cx="3505200" cy="2521284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7439F2B-534F-42D3-980F-7AC38BA2617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E1F8260-2BC8-4109-B114-6BB2BFA64817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D4355C2-5503-44C9-B919-4B466D4CA914}"/>
                </a:ext>
              </a:extLst>
            </p:cNvPr>
            <p:cNvGrpSpPr/>
            <p:nvPr/>
          </p:nvGrpSpPr>
          <p:grpSpPr>
            <a:xfrm rot="21200796">
              <a:off x="17617267" y="12585023"/>
              <a:ext cx="2514600" cy="1808748"/>
              <a:chOff x="5715000" y="3654258"/>
              <a:chExt cx="3505200" cy="2521284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EC36C55-0466-44C5-B6F1-224D7A6B315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7BE447F-11DE-47EC-A95F-4FE1C7528200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9222B0-A0C7-4ACB-8D56-36119110372F}"/>
                </a:ext>
              </a:extLst>
            </p:cNvPr>
            <p:cNvGrpSpPr/>
            <p:nvPr/>
          </p:nvGrpSpPr>
          <p:grpSpPr>
            <a:xfrm rot="965635">
              <a:off x="10707800" y="1317950"/>
              <a:ext cx="2514600" cy="1808748"/>
              <a:chOff x="5715000" y="3654258"/>
              <a:chExt cx="3505200" cy="2521284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16A68E6-681E-4642-83FC-685276CC836D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DD2A6A7-FF29-473E-9EBB-8EE419FA6DB8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47F7D4B-2118-4086-BD39-CDD7730EF3A7}"/>
                </a:ext>
              </a:extLst>
            </p:cNvPr>
            <p:cNvGrpSpPr/>
            <p:nvPr/>
          </p:nvGrpSpPr>
          <p:grpSpPr>
            <a:xfrm rot="257775">
              <a:off x="18945723" y="10446200"/>
              <a:ext cx="2514600" cy="1808748"/>
              <a:chOff x="5715000" y="3654258"/>
              <a:chExt cx="3505200" cy="2521284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E327758-AE6B-440E-A5B7-1295FFFF62F8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566DCB8-7AFB-4C70-A3F6-A322DF5E60CA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A8A8E27-4B14-4CC2-BABC-155117D4ADB9}"/>
                </a:ext>
              </a:extLst>
            </p:cNvPr>
            <p:cNvSpPr txBox="1"/>
            <p:nvPr/>
          </p:nvSpPr>
          <p:spPr>
            <a:xfrm>
              <a:off x="6499498" y="8624007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68762B9-3A68-4768-942F-EE8E4DF1FFDC}"/>
                </a:ext>
              </a:extLst>
            </p:cNvPr>
            <p:cNvSpPr txBox="1"/>
            <p:nvPr/>
          </p:nvSpPr>
          <p:spPr>
            <a:xfrm>
              <a:off x="11780024" y="8133332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DD425B0-1869-4C02-893F-E05C0E0B5ACB}"/>
                </a:ext>
              </a:extLst>
            </p:cNvPr>
            <p:cNvSpPr txBox="1"/>
            <p:nvPr/>
          </p:nvSpPr>
          <p:spPr>
            <a:xfrm>
              <a:off x="16790681" y="7238915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8005A4D-4D06-46AC-A1CB-0F0373C6F05E}"/>
                </a:ext>
              </a:extLst>
            </p:cNvPr>
            <p:cNvSpPr txBox="1"/>
            <p:nvPr/>
          </p:nvSpPr>
          <p:spPr>
            <a:xfrm>
              <a:off x="10430565" y="5545097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446680A-A9E1-4EB9-9108-A2A1D46C0041}"/>
                </a:ext>
              </a:extLst>
            </p:cNvPr>
            <p:cNvSpPr txBox="1"/>
            <p:nvPr/>
          </p:nvSpPr>
          <p:spPr>
            <a:xfrm>
              <a:off x="11144032" y="1116594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36F4AE-8E4A-4A7F-8501-D9E8239B5897}"/>
                </a:ext>
              </a:extLst>
            </p:cNvPr>
            <p:cNvSpPr txBox="1"/>
            <p:nvPr/>
          </p:nvSpPr>
          <p:spPr>
            <a:xfrm>
              <a:off x="19514442" y="360192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D3708AA-29D6-49DB-8BC9-B25A0DEA9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4548" y="5398037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CE3004A5-1394-46DB-9584-B1ED88788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1736" y="5396635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D1258AB-E206-48BD-909A-B15F289826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93524" y="3081299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3E55341-35DF-4674-B433-8AA85049A8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14375" y="8872505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4285A3E-0F0E-4D3D-A203-CD8570D76B67}"/>
                </a:ext>
              </a:extLst>
            </p:cNvPr>
            <p:cNvSpPr txBox="1"/>
            <p:nvPr/>
          </p:nvSpPr>
          <p:spPr>
            <a:xfrm>
              <a:off x="20877038" y="6953679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904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C0C035-1D8C-4A48-9BFF-DC4C0F3B6E48}"/>
              </a:ext>
            </a:extLst>
          </p:cNvPr>
          <p:cNvSpPr txBox="1"/>
          <p:nvPr/>
        </p:nvSpPr>
        <p:spPr>
          <a:xfrm>
            <a:off x="421667" y="7874820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血浆渗透压偏高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E91D53-C722-452D-B0B2-5C7C497D8091}"/>
              </a:ext>
            </a:extLst>
          </p:cNvPr>
          <p:cNvSpPr txBox="1"/>
          <p:nvPr/>
        </p:nvSpPr>
        <p:spPr>
          <a:xfrm>
            <a:off x="421667" y="480168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血浆含水量偏低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676DED-7288-443A-A654-209BFD747F99}"/>
              </a:ext>
            </a:extLst>
          </p:cNvPr>
          <p:cNvSpPr txBox="1"/>
          <p:nvPr/>
        </p:nvSpPr>
        <p:spPr>
          <a:xfrm>
            <a:off x="243869" y="14288466"/>
            <a:ext cx="5119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分泌增加</a:t>
            </a:r>
            <a:endParaRPr lang="en-US" altLang="zh-CN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6CAEA-4768-4BB5-8194-AF9C3387C478}"/>
              </a:ext>
            </a:extLst>
          </p:cNvPr>
          <p:cNvSpPr txBox="1"/>
          <p:nvPr/>
        </p:nvSpPr>
        <p:spPr>
          <a:xfrm>
            <a:off x="6467815" y="12408866"/>
            <a:ext cx="574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下丘脑渴觉中枢兴奋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F5C9B-AB27-4DA8-9AB9-0D822F390EC1}"/>
              </a:ext>
            </a:extLst>
          </p:cNvPr>
          <p:cNvSpPr txBox="1"/>
          <p:nvPr/>
        </p:nvSpPr>
        <p:spPr>
          <a:xfrm>
            <a:off x="15709421" y="1240886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饮水量增加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236987-4D59-4EFD-9377-57792B162386}"/>
              </a:ext>
            </a:extLst>
          </p:cNvPr>
          <p:cNvSpPr txBox="1"/>
          <p:nvPr/>
        </p:nvSpPr>
        <p:spPr>
          <a:xfrm>
            <a:off x="15709421" y="14657798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63FEC1-539C-435D-8A8F-1DE0ED90C61C}"/>
              </a:ext>
            </a:extLst>
          </p:cNvPr>
          <p:cNvSpPr txBox="1"/>
          <p:nvPr/>
        </p:nvSpPr>
        <p:spPr>
          <a:xfrm>
            <a:off x="22011242" y="13533332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血浆含水量上升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AE3C78-533D-4477-B837-ACD76232D57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803391" y="5632681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62C90D-098D-4AFB-AB9A-C193CBEB563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03391" y="8705817"/>
            <a:ext cx="0" cy="5582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B65E370-912B-4863-9EA0-25DF1CC82621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928653" y="9285203"/>
            <a:ext cx="4118548" cy="2959775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7174C1D-10C6-445D-BCEB-2FB4E0A18D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210668" y="12824365"/>
            <a:ext cx="349875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691264-B63D-41FA-8954-F8645E02C58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362913" y="15073296"/>
            <a:ext cx="1034650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781C2E-E17E-4D39-A692-49C4911994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965435" y="12824365"/>
            <a:ext cx="3045807" cy="8626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4786AF-B3FF-41D9-B0EB-8BFA80A8834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8965435" y="14078857"/>
            <a:ext cx="3045807" cy="9944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71755B7-661D-457E-B16D-B9BEB51FDB19}"/>
              </a:ext>
            </a:extLst>
          </p:cNvPr>
          <p:cNvSpPr txBox="1"/>
          <p:nvPr/>
        </p:nvSpPr>
        <p:spPr>
          <a:xfrm>
            <a:off x="23588620" y="929305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血浆含水量偏高</a:t>
            </a:r>
            <a:endParaRPr lang="en-US" altLang="zh-CN" sz="4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37142F-6F93-42D2-9181-9B0E23AD2F33}"/>
              </a:ext>
            </a:extLst>
          </p:cNvPr>
          <p:cNvSpPr txBox="1"/>
          <p:nvPr/>
        </p:nvSpPr>
        <p:spPr>
          <a:xfrm>
            <a:off x="23588620" y="6219918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血浆渗透压偏低</a:t>
            </a:r>
            <a:endParaRPr lang="en-US" altLang="zh-CN" sz="48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CE1A63E-D7C0-4D64-93BA-39B3E030DFED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25970344" y="7050915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419E0-110C-49DC-A573-F5A8941DF65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5970344" y="10124051"/>
            <a:ext cx="0" cy="340928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CA87E28-835A-4159-96AE-CCAE3667EFAE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25970344" y="2014745"/>
            <a:ext cx="0" cy="420517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A3913BE-2FF7-44EB-8D52-FD7BB78962AF}"/>
              </a:ext>
            </a:extLst>
          </p:cNvPr>
          <p:cNvSpPr txBox="1"/>
          <p:nvPr/>
        </p:nvSpPr>
        <p:spPr>
          <a:xfrm>
            <a:off x="23290856" y="445085"/>
            <a:ext cx="5358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分泌减少</a:t>
            </a:r>
            <a:endParaRPr lang="en-US" altLang="zh-CN" sz="48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F80509F-6D80-4DCD-80FA-98E90EB0E383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15121569" y="1229915"/>
            <a:ext cx="816928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D6C5432-5D5F-43F5-8814-C12BD076701A}"/>
              </a:ext>
            </a:extLst>
          </p:cNvPr>
          <p:cNvSpPr txBox="1"/>
          <p:nvPr/>
        </p:nvSpPr>
        <p:spPr>
          <a:xfrm>
            <a:off x="11865555" y="81441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4EEF1D-EF39-4613-B835-9263E4C05F1B}"/>
              </a:ext>
            </a:extLst>
          </p:cNvPr>
          <p:cNvSpPr txBox="1"/>
          <p:nvPr/>
        </p:nvSpPr>
        <p:spPr>
          <a:xfrm>
            <a:off x="2392788" y="814416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血浆含水量下降</a:t>
            </a:r>
            <a:endParaRPr lang="en-US" altLang="zh-CN" sz="48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E1C8989-91A1-4EC8-92C6-5A114B26A3F9}"/>
              </a:ext>
            </a:extLst>
          </p:cNvPr>
          <p:cNvCxnSpPr>
            <a:cxnSpLocks/>
            <a:stCxn id="68" idx="1"/>
            <a:endCxn id="76" idx="3"/>
          </p:cNvCxnSpPr>
          <p:nvPr/>
        </p:nvCxnSpPr>
        <p:spPr>
          <a:xfrm flipH="1">
            <a:off x="6886028" y="1229915"/>
            <a:ext cx="497952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7E40530-56EF-4CA1-9DE3-DEDDB0C784F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803391" y="2014745"/>
            <a:ext cx="0" cy="27869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2E03D05D-907A-444F-A3A1-C09239F8AC49}"/>
              </a:ext>
            </a:extLst>
          </p:cNvPr>
          <p:cNvSpPr/>
          <p:nvPr/>
        </p:nvSpPr>
        <p:spPr>
          <a:xfrm>
            <a:off x="11062992" y="6194254"/>
            <a:ext cx="6674439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渗透压调节</a:t>
            </a:r>
          </a:p>
        </p:txBody>
      </p:sp>
    </p:spTree>
    <p:extLst>
      <p:ext uri="{BB962C8B-B14F-4D97-AF65-F5344CB8AC3E}">
        <p14:creationId xmlns:p14="http://schemas.microsoft.com/office/powerpoint/2010/main" val="2150611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3B0DCF-3FA5-4C21-BD7A-C38FB5675D1A}"/>
              </a:ext>
            </a:extLst>
          </p:cNvPr>
          <p:cNvSpPr/>
          <p:nvPr/>
        </p:nvSpPr>
        <p:spPr>
          <a:xfrm>
            <a:off x="16727057" y="4338719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体温调节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DF8503-8439-4318-9E46-D3CC783B829B}"/>
              </a:ext>
            </a:extLst>
          </p:cNvPr>
          <p:cNvSpPr txBox="1"/>
          <p:nvPr/>
        </p:nvSpPr>
        <p:spPr>
          <a:xfrm>
            <a:off x="669318" y="56367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体温偏低</a:t>
            </a:r>
            <a:endParaRPr lang="en-US" altLang="zh-CN" sz="4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A6B6CCE-C419-4A76-BB90-15AE79D9407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001534" y="3039874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5C627E0-38B0-4FCB-A84D-39AFC9C76176}"/>
              </a:ext>
            </a:extLst>
          </p:cNvPr>
          <p:cNvSpPr txBox="1"/>
          <p:nvPr/>
        </p:nvSpPr>
        <p:spPr>
          <a:xfrm>
            <a:off x="669318" y="22088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寒冷环境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87AC3C-D6AE-4678-A774-8164E4485B43}"/>
              </a:ext>
            </a:extLst>
          </p:cNvPr>
          <p:cNvSpPr txBox="1"/>
          <p:nvPr/>
        </p:nvSpPr>
        <p:spPr>
          <a:xfrm>
            <a:off x="669318" y="906470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冷感受器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C12D16-CEDF-4A4A-B891-6460FDD092B4}"/>
              </a:ext>
            </a:extLst>
          </p:cNvPr>
          <p:cNvSpPr txBox="1"/>
          <p:nvPr/>
        </p:nvSpPr>
        <p:spPr>
          <a:xfrm>
            <a:off x="3333750" y="14230540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0DC7F8-6606-41A8-A0DD-E85A2EEE63C9}"/>
              </a:ext>
            </a:extLst>
          </p:cNvPr>
          <p:cNvSpPr txBox="1"/>
          <p:nvPr/>
        </p:nvSpPr>
        <p:spPr>
          <a:xfrm>
            <a:off x="12921532" y="14599871"/>
            <a:ext cx="17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垂体</a:t>
            </a:r>
            <a:endParaRPr lang="en-US" altLang="zh-CN" sz="4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44CFAF-02FD-468F-AC4A-F1D488CB23B0}"/>
              </a:ext>
            </a:extLst>
          </p:cNvPr>
          <p:cNvSpPr txBox="1"/>
          <p:nvPr/>
        </p:nvSpPr>
        <p:spPr>
          <a:xfrm>
            <a:off x="18129939" y="14599870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F28DD0-4EFF-41F8-95FB-E4C9E3917316}"/>
              </a:ext>
            </a:extLst>
          </p:cNvPr>
          <p:cNvSpPr txBox="1"/>
          <p:nvPr/>
        </p:nvSpPr>
        <p:spPr>
          <a:xfrm>
            <a:off x="18129939" y="12885836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1F1A0E-689A-49DC-9E47-2AC10584EAAA}"/>
              </a:ext>
            </a:extLst>
          </p:cNvPr>
          <p:cNvSpPr txBox="1"/>
          <p:nvPr/>
        </p:nvSpPr>
        <p:spPr>
          <a:xfrm>
            <a:off x="22744536" y="12902184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9C5BEF-4A28-4975-8854-586EE1617FF5}"/>
              </a:ext>
            </a:extLst>
          </p:cNvPr>
          <p:cNvGrpSpPr/>
          <p:nvPr/>
        </p:nvGrpSpPr>
        <p:grpSpPr>
          <a:xfrm>
            <a:off x="9148728" y="7071626"/>
            <a:ext cx="6283494" cy="5229512"/>
            <a:chOff x="9113822" y="7280948"/>
            <a:chExt cx="6283494" cy="522951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19840F-2893-474C-B58B-1E9538BF8FB7}"/>
                </a:ext>
              </a:extLst>
            </p:cNvPr>
            <p:cNvSpPr/>
            <p:nvPr/>
          </p:nvSpPr>
          <p:spPr>
            <a:xfrm>
              <a:off x="9113822" y="7280948"/>
              <a:ext cx="6283494" cy="5229512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346F445-6B34-4D2D-8C50-7BCC13BAD3C1}"/>
                </a:ext>
              </a:extLst>
            </p:cNvPr>
            <p:cNvGrpSpPr/>
            <p:nvPr/>
          </p:nvGrpSpPr>
          <p:grpSpPr>
            <a:xfrm>
              <a:off x="9405115" y="7561924"/>
              <a:ext cx="5590639" cy="4667559"/>
              <a:chOff x="9415704" y="8444008"/>
              <a:chExt cx="5590639" cy="4667559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D085F7-1FF5-461F-B74F-DDD78F963F68}"/>
                  </a:ext>
                </a:extLst>
              </p:cNvPr>
              <p:cNvSpPr txBox="1"/>
              <p:nvPr/>
            </p:nvSpPr>
            <p:spPr>
              <a:xfrm>
                <a:off x="9415704" y="8444008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皮肤血管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D20576E-8E46-4731-94A9-2B3757950599}"/>
                  </a:ext>
                </a:extLst>
              </p:cNvPr>
              <p:cNvSpPr txBox="1"/>
              <p:nvPr/>
            </p:nvSpPr>
            <p:spPr>
              <a:xfrm>
                <a:off x="9436883" y="9722862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立毛肌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5E6E7E-5619-4E6E-9C37-93DFACCFAE9B}"/>
                  </a:ext>
                </a:extLst>
              </p:cNvPr>
              <p:cNvSpPr txBox="1"/>
              <p:nvPr/>
            </p:nvSpPr>
            <p:spPr>
              <a:xfrm>
                <a:off x="9436883" y="11001716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骨骼肌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战栗</a:t>
                </a:r>
                <a:endParaRPr lang="en-US" altLang="zh-CN" sz="48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FD5ADF-814B-4AB6-B7F7-3FCD09B886BF}"/>
                  </a:ext>
                </a:extLst>
              </p:cNvPr>
              <p:cNvSpPr txBox="1"/>
              <p:nvPr/>
            </p:nvSpPr>
            <p:spPr>
              <a:xfrm>
                <a:off x="9436883" y="12280570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汗腺分泌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减弱</a:t>
                </a:r>
                <a:endParaRPr lang="en-US" altLang="zh-CN" sz="4800" dirty="0"/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4817F4E-F18B-4CA1-B919-CEF040EE0920}"/>
              </a:ext>
            </a:extLst>
          </p:cNvPr>
          <p:cNvSpPr txBox="1"/>
          <p:nvPr/>
        </p:nvSpPr>
        <p:spPr>
          <a:xfrm>
            <a:off x="20805417" y="967177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体温上升</a:t>
            </a:r>
            <a:endParaRPr lang="en-US" altLang="zh-CN" sz="4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1200F6-5244-4359-B456-67C789BBA633}"/>
              </a:ext>
            </a:extLst>
          </p:cNvPr>
          <p:cNvSpPr txBox="1"/>
          <p:nvPr/>
        </p:nvSpPr>
        <p:spPr>
          <a:xfrm>
            <a:off x="23829202" y="817133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炎热环境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FB726F-2B05-42D2-94E1-F53FB457C712}"/>
              </a:ext>
            </a:extLst>
          </p:cNvPr>
          <p:cNvSpPr txBox="1"/>
          <p:nvPr/>
        </p:nvSpPr>
        <p:spPr>
          <a:xfrm>
            <a:off x="23829202" y="480579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体温偏高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1819F0-FE1F-4762-A18F-50D55283511D}"/>
              </a:ext>
            </a:extLst>
          </p:cNvPr>
          <p:cNvSpPr txBox="1"/>
          <p:nvPr/>
        </p:nvSpPr>
        <p:spPr>
          <a:xfrm>
            <a:off x="23829202" y="124256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热感受器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0438C1-2BFD-48A5-AE21-43FAE218DF68}"/>
              </a:ext>
            </a:extLst>
          </p:cNvPr>
          <p:cNvSpPr txBox="1"/>
          <p:nvPr/>
        </p:nvSpPr>
        <p:spPr>
          <a:xfrm>
            <a:off x="18601719" y="873228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A19F7AB-B01F-4117-8846-289E49309088}"/>
              </a:ext>
            </a:extLst>
          </p:cNvPr>
          <p:cNvGrpSpPr/>
          <p:nvPr/>
        </p:nvGrpSpPr>
        <p:grpSpPr>
          <a:xfrm>
            <a:off x="9148728" y="519246"/>
            <a:ext cx="6283488" cy="2644163"/>
            <a:chOff x="10817754" y="566491"/>
            <a:chExt cx="6283488" cy="264416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627DFD-99D2-40B3-8BAA-546CE25EBBF0}"/>
                </a:ext>
              </a:extLst>
            </p:cNvPr>
            <p:cNvSpPr txBox="1"/>
            <p:nvPr/>
          </p:nvSpPr>
          <p:spPr>
            <a:xfrm>
              <a:off x="11103123" y="922965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舒张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皮肤血管</a:t>
              </a:r>
              <a:endParaRPr lang="en-US" altLang="zh-CN" sz="48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EC6AA2F-4B09-41C8-8040-EBE8BCE78DC4}"/>
                </a:ext>
              </a:extLst>
            </p:cNvPr>
            <p:cNvSpPr txBox="1"/>
            <p:nvPr/>
          </p:nvSpPr>
          <p:spPr>
            <a:xfrm>
              <a:off x="11113713" y="2010249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/>
                <a:t>增加</a:t>
              </a:r>
              <a:r>
                <a:rPr lang="en-US" altLang="zh-CN" sz="4800"/>
                <a:t>  </a:t>
              </a:r>
              <a:r>
                <a:rPr lang="en-US" altLang="zh-CN" sz="4800" dirty="0"/>
                <a:t>&lt;&lt;</a:t>
              </a:r>
              <a:r>
                <a:rPr lang="zh-CN" altLang="en-US" sz="4800" dirty="0"/>
                <a:t>  汗腺分泌</a:t>
              </a:r>
              <a:endParaRPr lang="en-US" altLang="zh-CN" sz="48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9EAA15D-2D41-46BA-B616-51BC0DAF3850}"/>
                </a:ext>
              </a:extLst>
            </p:cNvPr>
            <p:cNvSpPr/>
            <p:nvPr/>
          </p:nvSpPr>
          <p:spPr>
            <a:xfrm>
              <a:off x="10817754" y="566491"/>
              <a:ext cx="6283488" cy="2644163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75D6BAE-1D56-4CA5-A45B-3D445CB6ED65}"/>
              </a:ext>
            </a:extLst>
          </p:cNvPr>
          <p:cNvSpPr txBox="1"/>
          <p:nvPr/>
        </p:nvSpPr>
        <p:spPr>
          <a:xfrm>
            <a:off x="4355604" y="1423236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体温下降</a:t>
            </a:r>
            <a:endParaRPr lang="en-US" altLang="zh-CN" sz="48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24777E4-7F1B-4E4F-8E98-212C1B3C920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001534" y="6467789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962851E-F4B8-462D-8B9E-A3F75CB1B5B4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107809" y="11789429"/>
            <a:ext cx="5119666" cy="1332216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F42946C-27FE-4951-8779-8FC50DBBF8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472590" y="15015370"/>
            <a:ext cx="544894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4DE9BE5-76CB-4DD2-9029-E1AAB99A928B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1301952" y="7402554"/>
            <a:ext cx="929205" cy="12726769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BEB9F7F-29AA-4040-9D9C-74B647682C2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4648792" y="15015369"/>
            <a:ext cx="348114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CBFE945-79E2-423A-BA4A-2BD6AFD59E7F}"/>
              </a:ext>
            </a:extLst>
          </p:cNvPr>
          <p:cNvCxnSpPr>
            <a:cxnSpLocks/>
            <a:stCxn id="13" idx="3"/>
            <a:endCxn id="87" idx="1"/>
          </p:cNvCxnSpPr>
          <p:nvPr/>
        </p:nvCxnSpPr>
        <p:spPr>
          <a:xfrm>
            <a:off x="20261317" y="15015369"/>
            <a:ext cx="248321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2E1D11B-347C-4BD3-848A-53B081868E5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0261317" y="13301335"/>
            <a:ext cx="2483219" cy="1634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3BAFA17-7B36-4B3C-963E-022810D8DA07}"/>
              </a:ext>
            </a:extLst>
          </p:cNvPr>
          <p:cNvSpPr txBox="1"/>
          <p:nvPr/>
        </p:nvSpPr>
        <p:spPr>
          <a:xfrm>
            <a:off x="22744536" y="14599870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甲状腺素</a:t>
            </a:r>
            <a:endParaRPr lang="en-US" altLang="zh-CN" sz="4800" dirty="0"/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07EAD34-2D26-4539-889B-195F610BA645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 flipH="1" flipV="1">
            <a:off x="22137633" y="10502772"/>
            <a:ext cx="3286961" cy="2814911"/>
          </a:xfrm>
          <a:prstGeom prst="bentConnector4">
            <a:avLst>
              <a:gd name="adj1" fmla="val -57209"/>
              <a:gd name="adj2" fmla="val 53049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FA96A5A-05E0-4C7C-B1A4-4ABA07BA2170}"/>
              </a:ext>
            </a:extLst>
          </p:cNvPr>
          <p:cNvCxnSpPr>
            <a:cxnSpLocks/>
            <a:stCxn id="87" idx="3"/>
            <a:endCxn id="25" idx="2"/>
          </p:cNvCxnSpPr>
          <p:nvPr/>
        </p:nvCxnSpPr>
        <p:spPr>
          <a:xfrm flipH="1" flipV="1">
            <a:off x="22137633" y="10502772"/>
            <a:ext cx="3286961" cy="4512597"/>
          </a:xfrm>
          <a:prstGeom prst="bentConnector4">
            <a:avLst>
              <a:gd name="adj1" fmla="val -57239"/>
              <a:gd name="adj2" fmla="val 70686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006AD231-1225-45AA-B775-AED9632269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418" y="10085682"/>
            <a:ext cx="4544158" cy="3745558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FBEF96F-C331-4358-A15D-959AA268669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5744694" y="10087274"/>
            <a:ext cx="506072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39E0905-4EA4-451B-A2D3-FD55BFB3044C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25161418" y="5636792"/>
            <a:ext cx="0" cy="253454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2DDB970-7579-4F2A-8487-8D087EC01AA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137633" y="5636792"/>
            <a:ext cx="2330918" cy="403498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8695ECD-2C42-4D27-B242-26A0DDDB8867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25161418" y="2073557"/>
            <a:ext cx="0" cy="273223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B308FA5-4211-4F9C-84B5-9D90EFF46C7D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flipH="1" flipV="1">
            <a:off x="22740559" y="1658058"/>
            <a:ext cx="108864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598D871-F567-41DA-95DD-6C95B7A6303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5744694" y="1658058"/>
            <a:ext cx="285702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9EA1093-E316-4DA4-861B-AB8B99ED24C6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7020036" y="1838735"/>
            <a:ext cx="1895364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536E4B4-9246-4628-991A-3CBA5412966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2647950" y="2254233"/>
            <a:ext cx="3039870" cy="338255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B13DBB5-7551-482B-9800-CB3069B8D1E8}"/>
              </a:ext>
            </a:extLst>
          </p:cNvPr>
          <p:cNvSpPr txBox="1"/>
          <p:nvPr/>
        </p:nvSpPr>
        <p:spPr>
          <a:xfrm>
            <a:off x="5685134" y="8770746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2C5E45F-4373-41D5-B185-ADDDF2B0E1AF}"/>
              </a:ext>
            </a:extLst>
          </p:cNvPr>
          <p:cNvSpPr txBox="1"/>
          <p:nvPr/>
        </p:nvSpPr>
        <p:spPr>
          <a:xfrm>
            <a:off x="15717585" y="612768"/>
            <a:ext cx="31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副交感神经</a:t>
            </a:r>
            <a:endParaRPr lang="en-US" altLang="zh-CN" sz="40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8AFE39-3B6C-4272-BC3B-2529BEDA9D89}"/>
              </a:ext>
            </a:extLst>
          </p:cNvPr>
          <p:cNvSpPr txBox="1"/>
          <p:nvPr/>
        </p:nvSpPr>
        <p:spPr>
          <a:xfrm>
            <a:off x="7048779" y="14093784"/>
            <a:ext cx="6051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促甲状腺激素释放激素</a:t>
            </a:r>
            <a:endParaRPr lang="en-US" altLang="zh-CN" sz="40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D63E071-778E-4E8A-B41E-092A28099E1F}"/>
              </a:ext>
            </a:extLst>
          </p:cNvPr>
          <p:cNvSpPr txBox="1"/>
          <p:nvPr/>
        </p:nvSpPr>
        <p:spPr>
          <a:xfrm>
            <a:off x="14534977" y="14076326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</a:t>
            </a:r>
            <a:endParaRPr lang="en-US" altLang="zh-CN" sz="4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06FC79C-E886-4CB2-B682-E95246C51E8C}"/>
              </a:ext>
            </a:extLst>
          </p:cNvPr>
          <p:cNvSpPr txBox="1"/>
          <p:nvPr/>
        </p:nvSpPr>
        <p:spPr>
          <a:xfrm>
            <a:off x="19784235" y="12256045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神经调节 快</a:t>
            </a:r>
            <a:r>
              <a:rPr lang="en-US" altLang="zh-CN" sz="4000" dirty="0"/>
              <a:t>]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0F3201F-0BB8-41E4-B0EE-94847CDCA261}"/>
              </a:ext>
            </a:extLst>
          </p:cNvPr>
          <p:cNvSpPr txBox="1"/>
          <p:nvPr/>
        </p:nvSpPr>
        <p:spPr>
          <a:xfrm>
            <a:off x="19784235" y="14054237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体液调节 慢</a:t>
            </a:r>
            <a:r>
              <a:rPr lang="en-US" altLang="zh-CN" sz="4000" dirty="0"/>
              <a:t>]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5793D33-4210-4CEC-9D7C-24B7DF0A8F75}"/>
              </a:ext>
            </a:extLst>
          </p:cNvPr>
          <p:cNvSpPr txBox="1"/>
          <p:nvPr/>
        </p:nvSpPr>
        <p:spPr>
          <a:xfrm>
            <a:off x="5837534" y="12539768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997300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161B0-67BF-48A9-8024-549ED9A757A1}"/>
              </a:ext>
            </a:extLst>
          </p:cNvPr>
          <p:cNvSpPr/>
          <p:nvPr/>
        </p:nvSpPr>
        <p:spPr>
          <a:xfrm>
            <a:off x="17372158" y="10488689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血糖调节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346258-96C1-45CC-8C87-1BB6CB316619}"/>
              </a:ext>
            </a:extLst>
          </p:cNvPr>
          <p:cNvSpPr txBox="1"/>
          <p:nvPr/>
        </p:nvSpPr>
        <p:spPr>
          <a:xfrm>
            <a:off x="3126768" y="2363285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餐后</a:t>
            </a:r>
            <a:endParaRPr lang="en-US" altLang="zh-CN" sz="48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757616-9EA2-4A5C-BC78-5D0CEC17ED39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flipH="1">
            <a:off x="4097034" y="3194282"/>
            <a:ext cx="1" cy="255681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7F3F753-0ADB-4F91-AD48-ECD23E569819}"/>
              </a:ext>
            </a:extLst>
          </p:cNvPr>
          <p:cNvSpPr txBox="1"/>
          <p:nvPr/>
        </p:nvSpPr>
        <p:spPr>
          <a:xfrm>
            <a:off x="2764818" y="57510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血糖偏高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FB606B6-FF83-4844-8DDF-45A66F42B88E}"/>
              </a:ext>
            </a:extLst>
          </p:cNvPr>
          <p:cNvSpPr txBox="1"/>
          <p:nvPr/>
        </p:nvSpPr>
        <p:spPr>
          <a:xfrm>
            <a:off x="1717067" y="886576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154A48-D668-4986-8127-A1A93716843D}"/>
              </a:ext>
            </a:extLst>
          </p:cNvPr>
          <p:cNvSpPr txBox="1"/>
          <p:nvPr/>
        </p:nvSpPr>
        <p:spPr>
          <a:xfrm>
            <a:off x="1717067" y="10922148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B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B46C4C-C14E-4A5F-B066-B4357158CB00}"/>
              </a:ext>
            </a:extLst>
          </p:cNvPr>
          <p:cNvSpPr txBox="1"/>
          <p:nvPr/>
        </p:nvSpPr>
        <p:spPr>
          <a:xfrm>
            <a:off x="1717067" y="1350767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胰岛素分泌增加</a:t>
            </a:r>
            <a:endParaRPr lang="en-US" altLang="zh-CN" sz="4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E0C22D3-A572-401E-9D0B-565FAFE09405}"/>
              </a:ext>
            </a:extLst>
          </p:cNvPr>
          <p:cNvSpPr txBox="1"/>
          <p:nvPr/>
        </p:nvSpPr>
        <p:spPr>
          <a:xfrm>
            <a:off x="21192954" y="1487363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血糖下降</a:t>
            </a:r>
            <a:endParaRPr lang="en-US" altLang="zh-CN" sz="4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5A909D-50D1-4D1F-A5CA-156F1D269E6D}"/>
              </a:ext>
            </a:extLst>
          </p:cNvPr>
          <p:cNvSpPr txBox="1"/>
          <p:nvPr/>
        </p:nvSpPr>
        <p:spPr>
          <a:xfrm>
            <a:off x="24012354" y="12936509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饥饿</a:t>
            </a:r>
            <a:endParaRPr lang="en-US" altLang="zh-CN" sz="4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391686-4729-4307-8F11-42304980029F}"/>
              </a:ext>
            </a:extLst>
          </p:cNvPr>
          <p:cNvSpPr txBox="1"/>
          <p:nvPr/>
        </p:nvSpPr>
        <p:spPr>
          <a:xfrm>
            <a:off x="23650404" y="1036274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血糖偏低</a:t>
            </a:r>
            <a:endParaRPr lang="en-US" altLang="zh-CN" sz="4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E7F7460-C540-4EB0-BBBA-4E7A9559D2FA}"/>
              </a:ext>
            </a:extLst>
          </p:cNvPr>
          <p:cNvSpPr txBox="1"/>
          <p:nvPr/>
        </p:nvSpPr>
        <p:spPr>
          <a:xfrm>
            <a:off x="22659909" y="7475818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8CC5B2-1130-4523-B085-859436D9F31B}"/>
              </a:ext>
            </a:extLst>
          </p:cNvPr>
          <p:cNvSpPr txBox="1"/>
          <p:nvPr/>
        </p:nvSpPr>
        <p:spPr>
          <a:xfrm>
            <a:off x="22602654" y="523991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A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316092E-F9B6-4DD2-8F37-383EAAAA11B9}"/>
              </a:ext>
            </a:extLst>
          </p:cNvPr>
          <p:cNvSpPr txBox="1"/>
          <p:nvPr/>
        </p:nvSpPr>
        <p:spPr>
          <a:xfrm>
            <a:off x="21898294" y="3151495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胰高血糖素分泌增加</a:t>
            </a:r>
            <a:endParaRPr lang="en-US" altLang="zh-CN" sz="48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7146A93-AAE3-499B-B75E-BF71FEAE5757}"/>
              </a:ext>
            </a:extLst>
          </p:cNvPr>
          <p:cNvSpPr txBox="1"/>
          <p:nvPr/>
        </p:nvSpPr>
        <p:spPr>
          <a:xfrm>
            <a:off x="18317650" y="7988502"/>
            <a:ext cx="174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垂体</a:t>
            </a:r>
            <a:endParaRPr lang="en-US" altLang="zh-CN" sz="4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89B5EF-7372-4F52-BA57-D0CD7EBB3612}"/>
              </a:ext>
            </a:extLst>
          </p:cNvPr>
          <p:cNvSpPr txBox="1"/>
          <p:nvPr/>
        </p:nvSpPr>
        <p:spPr>
          <a:xfrm>
            <a:off x="6052006" y="7988501"/>
            <a:ext cx="3844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肾上皮质激素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D1F19A-78CA-4AFE-A59A-ECEE7406DA20}"/>
              </a:ext>
            </a:extLst>
          </p:cNvPr>
          <p:cNvSpPr txBox="1"/>
          <p:nvPr/>
        </p:nvSpPr>
        <p:spPr>
          <a:xfrm>
            <a:off x="21898294" y="1807816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肾上腺素分泌增加</a:t>
            </a:r>
            <a:endParaRPr lang="en-US" altLang="zh-CN" sz="4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D42724-8148-4C83-B8A4-256D414E6FCF}"/>
              </a:ext>
            </a:extLst>
          </p:cNvPr>
          <p:cNvSpPr txBox="1"/>
          <p:nvPr/>
        </p:nvSpPr>
        <p:spPr>
          <a:xfrm>
            <a:off x="4018820" y="1048230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血糖升高</a:t>
            </a:r>
            <a:endParaRPr lang="en-US" altLang="zh-CN" sz="48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D542BBD-7010-4BA3-88D8-C3A93A0A5ED3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4097034" y="6582089"/>
            <a:ext cx="0" cy="228367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31E2E5E-C24D-4AB3-A89D-143F204E489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4097034" y="9696763"/>
            <a:ext cx="0" cy="122538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40DA72D-02F5-4A0A-9902-C55A8F7D6D1A}"/>
              </a:ext>
            </a:extLst>
          </p:cNvPr>
          <p:cNvCxnSpPr>
            <a:cxnSpLocks/>
            <a:stCxn id="34" idx="1"/>
            <a:endCxn id="40" idx="1"/>
          </p:cNvCxnSpPr>
          <p:nvPr/>
        </p:nvCxnSpPr>
        <p:spPr>
          <a:xfrm rot="10800000" flipV="1">
            <a:off x="1717068" y="6166591"/>
            <a:ext cx="1047751" cy="5171056"/>
          </a:xfrm>
          <a:prstGeom prst="bentConnector3">
            <a:avLst>
              <a:gd name="adj1" fmla="val 24141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46A41DF-B3C6-44FA-A12C-1DBB75325F8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097034" y="11753145"/>
            <a:ext cx="0" cy="175453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0EA071F-B53C-4BF5-9B21-F87C17C1E7E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477001" y="13923175"/>
            <a:ext cx="194023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2F30106-DB1A-4AAA-8375-2E827381A74A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6591182" y="15289132"/>
            <a:ext cx="460177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EC7802E-4783-4203-ACFC-E73E56C8F7F4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24982620" y="11193737"/>
            <a:ext cx="1" cy="174277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B83502A-AD8E-4907-9645-D7E14CC0919E}"/>
              </a:ext>
            </a:extLst>
          </p:cNvPr>
          <p:cNvCxnSpPr>
            <a:cxnSpLocks/>
          </p:cNvCxnSpPr>
          <p:nvPr/>
        </p:nvCxnSpPr>
        <p:spPr>
          <a:xfrm flipV="1">
            <a:off x="23560440" y="11204469"/>
            <a:ext cx="931225" cy="355695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C3668842-9136-4018-9C04-4A117291B49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24982620" y="8306815"/>
            <a:ext cx="0" cy="205592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3AB631-7F3A-48B0-839C-39D6962EC5F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24982620" y="6070913"/>
            <a:ext cx="1" cy="140490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BF2C8602-202F-4206-94D4-DB156BA35F4B}"/>
              </a:ext>
            </a:extLst>
          </p:cNvPr>
          <p:cNvCxnSpPr>
            <a:cxnSpLocks/>
            <a:stCxn id="53" idx="3"/>
            <a:endCxn id="60" idx="3"/>
          </p:cNvCxnSpPr>
          <p:nvPr/>
        </p:nvCxnSpPr>
        <p:spPr>
          <a:xfrm flipV="1">
            <a:off x="26314836" y="5655415"/>
            <a:ext cx="1047752" cy="5122824"/>
          </a:xfrm>
          <a:prstGeom prst="bentConnector3">
            <a:avLst>
              <a:gd name="adj1" fmla="val 19939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122E722-84DA-4ECC-8E25-0BF6ABBA3D3F}"/>
              </a:ext>
            </a:extLst>
          </p:cNvPr>
          <p:cNvCxnSpPr>
            <a:cxnSpLocks/>
            <a:stCxn id="66" idx="1"/>
            <a:endCxn id="92" idx="3"/>
          </p:cNvCxnSpPr>
          <p:nvPr/>
        </p:nvCxnSpPr>
        <p:spPr>
          <a:xfrm flipH="1">
            <a:off x="16239796" y="8404001"/>
            <a:ext cx="2077854" cy="596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8800990-6B57-4D35-836C-0A6B1D6C7429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24982621" y="4125361"/>
            <a:ext cx="0" cy="111455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2ACA52A-CBDC-4ABB-AC5F-A24618889FB5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18534946" y="4998785"/>
            <a:ext cx="5025494" cy="2379850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4760012-B70F-480E-A61D-A68BF639EF0A}"/>
              </a:ext>
            </a:extLst>
          </p:cNvPr>
          <p:cNvSpPr txBox="1"/>
          <p:nvPr/>
        </p:nvSpPr>
        <p:spPr>
          <a:xfrm rot="1485508">
            <a:off x="18978485" y="5664863"/>
            <a:ext cx="475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低于</a:t>
            </a:r>
            <a:r>
              <a:rPr lang="en-US" altLang="zh-CN" sz="3200" dirty="0"/>
              <a:t>3.33 mmol/L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48A9379-54E9-40DA-A9BF-34F7954240D5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19764301" y="2223315"/>
            <a:ext cx="2133993" cy="940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DE399E1-8C1F-4AD0-8CAC-C7E02BD5A19D}"/>
              </a:ext>
            </a:extLst>
          </p:cNvPr>
          <p:cNvCxnSpPr>
            <a:cxnSpLocks/>
          </p:cNvCxnSpPr>
          <p:nvPr/>
        </p:nvCxnSpPr>
        <p:spPr>
          <a:xfrm flipH="1">
            <a:off x="7757652" y="1463728"/>
            <a:ext cx="194905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27E2108-E042-4769-8EBB-0F73FE41C253}"/>
              </a:ext>
            </a:extLst>
          </p:cNvPr>
          <p:cNvCxnSpPr>
            <a:cxnSpLocks/>
          </p:cNvCxnSpPr>
          <p:nvPr/>
        </p:nvCxnSpPr>
        <p:spPr>
          <a:xfrm flipH="1">
            <a:off x="4763142" y="2021569"/>
            <a:ext cx="567852" cy="372952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854108-BF70-4C84-82C3-E57F773B9D23}"/>
              </a:ext>
            </a:extLst>
          </p:cNvPr>
          <p:cNvGrpSpPr/>
          <p:nvPr/>
        </p:nvGrpSpPr>
        <p:grpSpPr>
          <a:xfrm>
            <a:off x="8757023" y="9167617"/>
            <a:ext cx="7722132" cy="6872184"/>
            <a:chOff x="8757023" y="7472948"/>
            <a:chExt cx="7722132" cy="856685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E588248-8178-4B7F-9324-1EAC2297C811}"/>
                </a:ext>
              </a:extLst>
            </p:cNvPr>
            <p:cNvSpPr txBox="1"/>
            <p:nvPr/>
          </p:nvSpPr>
          <p:spPr>
            <a:xfrm>
              <a:off x="9236006" y="9257865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合成肝糖原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3A7825-EBA7-48B6-A3F2-B64361374A0F}"/>
                </a:ext>
              </a:extLst>
            </p:cNvPr>
            <p:cNvSpPr txBox="1"/>
            <p:nvPr/>
          </p:nvSpPr>
          <p:spPr>
            <a:xfrm>
              <a:off x="9236007" y="10673988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合成蛋白质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384CAD-FBA5-46CF-87F0-F5B8FE0E5D5A}"/>
                </a:ext>
              </a:extLst>
            </p:cNvPr>
            <p:cNvSpPr txBox="1"/>
            <p:nvPr/>
          </p:nvSpPr>
          <p:spPr>
            <a:xfrm>
              <a:off x="9236006" y="12090186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13DA4FA-18E0-4C6F-BF45-574EF4C7A546}"/>
                </a:ext>
              </a:extLst>
            </p:cNvPr>
            <p:cNvSpPr txBox="1"/>
            <p:nvPr/>
          </p:nvSpPr>
          <p:spPr>
            <a:xfrm>
              <a:off x="9236008" y="1350638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脂肪细胞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CAC91CD-3627-45C9-9C8D-21E842C0B9CD}"/>
                </a:ext>
              </a:extLst>
            </p:cNvPr>
            <p:cNvSpPr txBox="1"/>
            <p:nvPr/>
          </p:nvSpPr>
          <p:spPr>
            <a:xfrm>
              <a:off x="9236008" y="14922582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促进组织细胞利用血糖</a:t>
              </a:r>
              <a:endParaRPr lang="en-US" altLang="zh-CN" sz="48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AC46637-454E-4640-B074-9D7EDFEA67B5}"/>
                </a:ext>
              </a:extLst>
            </p:cNvPr>
            <p:cNvSpPr txBox="1"/>
            <p:nvPr/>
          </p:nvSpPr>
          <p:spPr>
            <a:xfrm>
              <a:off x="9252034" y="7798908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肌肉细胞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合成肌糖原</a:t>
              </a:r>
              <a:endParaRPr lang="en-US" altLang="zh-CN" sz="48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29E74A7-5C81-4070-9B97-638CE253D393}"/>
                </a:ext>
              </a:extLst>
            </p:cNvPr>
            <p:cNvSpPr/>
            <p:nvPr/>
          </p:nvSpPr>
          <p:spPr>
            <a:xfrm>
              <a:off x="8757023" y="7472948"/>
              <a:ext cx="7607553" cy="8566853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3D58E9-2323-4549-9F5F-1B5DBE910C28}"/>
              </a:ext>
            </a:extLst>
          </p:cNvPr>
          <p:cNvGrpSpPr/>
          <p:nvPr/>
        </p:nvGrpSpPr>
        <p:grpSpPr>
          <a:xfrm>
            <a:off x="10060820" y="522432"/>
            <a:ext cx="9457504" cy="5010989"/>
            <a:chOff x="10060820" y="-151104"/>
            <a:chExt cx="9331393" cy="5741187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0E3459F-2F27-48F9-8501-A08207085590}"/>
                </a:ext>
              </a:extLst>
            </p:cNvPr>
            <p:cNvSpPr txBox="1"/>
            <p:nvPr/>
          </p:nvSpPr>
          <p:spPr>
            <a:xfrm>
              <a:off x="11194827" y="1729721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8F8D97F-B06A-4729-B4B1-AC521A257791}"/>
                </a:ext>
              </a:extLst>
            </p:cNvPr>
            <p:cNvSpPr txBox="1"/>
            <p:nvPr/>
          </p:nvSpPr>
          <p:spPr>
            <a:xfrm>
              <a:off x="11194828" y="314584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分解蛋白质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6606A9D-AAA5-44A4-923C-2944FF52E594}"/>
                </a:ext>
              </a:extLst>
            </p:cNvPr>
            <p:cNvSpPr txBox="1"/>
            <p:nvPr/>
          </p:nvSpPr>
          <p:spPr>
            <a:xfrm>
              <a:off x="11194827" y="4562042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分解肝糖原 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6F727E1-F37A-4EB5-9E6E-C745F50AA63E}"/>
                </a:ext>
              </a:extLst>
            </p:cNvPr>
            <p:cNvSpPr/>
            <p:nvPr/>
          </p:nvSpPr>
          <p:spPr>
            <a:xfrm>
              <a:off x="10060820" y="-151104"/>
              <a:ext cx="9331393" cy="5741187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B0622E0-53D0-42F0-B2F5-233B687DFD7D}"/>
                </a:ext>
              </a:extLst>
            </p:cNvPr>
            <p:cNvSpPr txBox="1"/>
            <p:nvPr/>
          </p:nvSpPr>
          <p:spPr>
            <a:xfrm>
              <a:off x="11174032" y="32977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脂肪细胞</a:t>
              </a:r>
              <a:endParaRPr lang="en-US" altLang="zh-CN" sz="4800" dirty="0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746ACC14-E2E2-4B16-9928-5C2A529B6AE1}"/>
              </a:ext>
            </a:extLst>
          </p:cNvPr>
          <p:cNvSpPr txBox="1"/>
          <p:nvPr/>
        </p:nvSpPr>
        <p:spPr>
          <a:xfrm>
            <a:off x="12860743" y="6986098"/>
            <a:ext cx="33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肾上腺髓质</a:t>
            </a:r>
            <a:endParaRPr lang="en-US" altLang="zh-CN" sz="48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AAEEAFE-B8E0-42AF-9958-F5E28462E819}"/>
              </a:ext>
            </a:extLst>
          </p:cNvPr>
          <p:cNvSpPr txBox="1"/>
          <p:nvPr/>
        </p:nvSpPr>
        <p:spPr>
          <a:xfrm>
            <a:off x="7273901" y="6986097"/>
            <a:ext cx="26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A244DEA-4B52-469D-A9D4-D320AFCA4CC0}"/>
              </a:ext>
            </a:extLst>
          </p:cNvPr>
          <p:cNvCxnSpPr>
            <a:cxnSpLocks/>
            <a:stCxn id="65" idx="1"/>
            <a:endCxn id="68" idx="3"/>
          </p:cNvCxnSpPr>
          <p:nvPr/>
        </p:nvCxnSpPr>
        <p:spPr>
          <a:xfrm flipH="1" flipV="1">
            <a:off x="9896065" y="7401596"/>
            <a:ext cx="296467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CF0F791-1DC5-410D-BD70-019BE8D3C7A1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16233013" y="7401597"/>
            <a:ext cx="643383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F1C317D-109A-4E80-96E8-9B5E230D46E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20059220" y="8403999"/>
            <a:ext cx="2607626" cy="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352E563-C719-426B-9844-E54ACFF13BFB}"/>
              </a:ext>
            </a:extLst>
          </p:cNvPr>
          <p:cNvCxnSpPr>
            <a:cxnSpLocks/>
          </p:cNvCxnSpPr>
          <p:nvPr/>
        </p:nvCxnSpPr>
        <p:spPr>
          <a:xfrm flipH="1">
            <a:off x="16593816" y="9611397"/>
            <a:ext cx="643383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A77EA22-5DCB-47AE-9B47-B5B4AD5F4E93}"/>
              </a:ext>
            </a:extLst>
          </p:cNvPr>
          <p:cNvSpPr txBox="1"/>
          <p:nvPr/>
        </p:nvSpPr>
        <p:spPr>
          <a:xfrm>
            <a:off x="12867526" y="7994469"/>
            <a:ext cx="33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肾上腺皮质</a:t>
            </a:r>
            <a:endParaRPr lang="en-US" altLang="zh-CN" sz="4800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83DCFDF-C1C5-4BFA-87C8-9DB2ACC290BF}"/>
              </a:ext>
            </a:extLst>
          </p:cNvPr>
          <p:cNvCxnSpPr>
            <a:cxnSpLocks/>
            <a:stCxn id="92" idx="1"/>
            <a:endCxn id="67" idx="3"/>
          </p:cNvCxnSpPr>
          <p:nvPr/>
        </p:nvCxnSpPr>
        <p:spPr>
          <a:xfrm flipH="1" flipV="1">
            <a:off x="9896065" y="8404000"/>
            <a:ext cx="2971461" cy="596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16F71A4-8E09-420F-8880-BCD1C6D3C325}"/>
              </a:ext>
            </a:extLst>
          </p:cNvPr>
          <p:cNvCxnSpPr>
            <a:cxnSpLocks/>
          </p:cNvCxnSpPr>
          <p:nvPr/>
        </p:nvCxnSpPr>
        <p:spPr>
          <a:xfrm flipV="1">
            <a:off x="22604592" y="7341393"/>
            <a:ext cx="0" cy="112159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742D31B-3882-49AB-A928-7EE5D917BCD2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22659909" y="7891316"/>
            <a:ext cx="485841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8330B81-87EF-46A3-8951-2C1C1234FFDC}"/>
              </a:ext>
            </a:extLst>
          </p:cNvPr>
          <p:cNvSpPr/>
          <p:nvPr/>
        </p:nvSpPr>
        <p:spPr>
          <a:xfrm>
            <a:off x="11403173" y="851242"/>
            <a:ext cx="7324792" cy="3462957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C126A4D-87EA-4A77-B565-6F02FDFF2CC5}"/>
              </a:ext>
            </a:extLst>
          </p:cNvPr>
          <p:cNvSpPr txBox="1"/>
          <p:nvPr/>
        </p:nvSpPr>
        <p:spPr>
          <a:xfrm>
            <a:off x="21898294" y="505214"/>
            <a:ext cx="7260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肾上腺皮质激素分泌增加</a:t>
            </a:r>
            <a:endParaRPr lang="en-US" altLang="zh-CN" sz="4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4E3EB39-FA5A-4A4D-B60D-FC9DE0813B82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19764301" y="3566994"/>
            <a:ext cx="213399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0CD8CDE8-9B57-4022-93C3-FC92202AA7E3}"/>
              </a:ext>
            </a:extLst>
          </p:cNvPr>
          <p:cNvCxnSpPr>
            <a:cxnSpLocks/>
            <a:stCxn id="117" idx="1"/>
          </p:cNvCxnSpPr>
          <p:nvPr/>
        </p:nvCxnSpPr>
        <p:spPr>
          <a:xfrm flipH="1">
            <a:off x="18838638" y="920713"/>
            <a:ext cx="3059656" cy="940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21CAD56-B46C-4D50-B647-158206428DCE}"/>
              </a:ext>
            </a:extLst>
          </p:cNvPr>
          <p:cNvSpPr txBox="1"/>
          <p:nvPr/>
        </p:nvSpPr>
        <p:spPr>
          <a:xfrm>
            <a:off x="1339" y="5462310"/>
            <a:ext cx="2869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副交感神经</a:t>
            </a:r>
            <a:endParaRPr lang="en-US" altLang="zh-CN" sz="40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D3B3D85-D4EE-408F-A038-3416F03EAEA3}"/>
              </a:ext>
            </a:extLst>
          </p:cNvPr>
          <p:cNvSpPr txBox="1"/>
          <p:nvPr/>
        </p:nvSpPr>
        <p:spPr>
          <a:xfrm>
            <a:off x="26259752" y="10795161"/>
            <a:ext cx="2387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169156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32CAD8-0062-4BB8-98E6-62F94B1F27B1}"/>
              </a:ext>
            </a:extLst>
          </p:cNvPr>
          <p:cNvSpPr txBox="1"/>
          <p:nvPr/>
        </p:nvSpPr>
        <p:spPr>
          <a:xfrm>
            <a:off x="1681078" y="409921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食物消化</a:t>
            </a:r>
            <a:endParaRPr lang="en-US" altLang="zh-CN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F27C2F-2A04-4A57-8C84-6856935EA2A6}"/>
              </a:ext>
            </a:extLst>
          </p:cNvPr>
          <p:cNvSpPr txBox="1"/>
          <p:nvPr/>
        </p:nvSpPr>
        <p:spPr>
          <a:xfrm>
            <a:off x="5617202" y="731814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79C3EE-6AC3-419C-BA19-8F7B4B19806A}"/>
              </a:ext>
            </a:extLst>
          </p:cNvPr>
          <p:cNvSpPr txBox="1"/>
          <p:nvPr/>
        </p:nvSpPr>
        <p:spPr>
          <a:xfrm>
            <a:off x="5617202" y="4099214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D5F575-28D5-4239-AC95-BFA6F0DA3C46}"/>
              </a:ext>
            </a:extLst>
          </p:cNvPr>
          <p:cNvSpPr txBox="1"/>
          <p:nvPr/>
        </p:nvSpPr>
        <p:spPr>
          <a:xfrm>
            <a:off x="5617202" y="7073072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5AD540-65F3-447B-BC84-7A39442D841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345510" y="1147313"/>
            <a:ext cx="1271692" cy="336740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999769-058B-439E-8B80-832BC52E178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345510" y="4514713"/>
            <a:ext cx="1271692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7D2CC4F-4A95-4C44-8C6A-D2DADFC6AF45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345510" y="4514714"/>
            <a:ext cx="1271692" cy="297385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3BF0C79-6DE6-4D1B-A97D-63E555648843}"/>
              </a:ext>
            </a:extLst>
          </p:cNvPr>
          <p:cNvSpPr txBox="1"/>
          <p:nvPr/>
        </p:nvSpPr>
        <p:spPr>
          <a:xfrm>
            <a:off x="5219524" y="10990149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0DB6A5-0794-423D-899B-7B848C819BC2}"/>
              </a:ext>
            </a:extLst>
          </p:cNvPr>
          <p:cNvSpPr txBox="1"/>
          <p:nvPr/>
        </p:nvSpPr>
        <p:spPr>
          <a:xfrm>
            <a:off x="5219524" y="12807170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6CCDE1-8674-462F-B69E-340018475585}"/>
              </a:ext>
            </a:extLst>
          </p:cNvPr>
          <p:cNvSpPr txBox="1"/>
          <p:nvPr/>
        </p:nvSpPr>
        <p:spPr>
          <a:xfrm>
            <a:off x="11996490" y="1097560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61FE1B-047B-4FB3-A83D-75A24C10A8F8}"/>
              </a:ext>
            </a:extLst>
          </p:cNvPr>
          <p:cNvSpPr txBox="1"/>
          <p:nvPr/>
        </p:nvSpPr>
        <p:spPr>
          <a:xfrm>
            <a:off x="11425209" y="4109663"/>
            <a:ext cx="3806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CM-</a:t>
            </a:r>
            <a:r>
              <a:rPr lang="zh-CN" altLang="en-US" sz="4800" dirty="0"/>
              <a:t>乳糜颗粒</a:t>
            </a:r>
            <a:endParaRPr lang="en-US" altLang="zh-CN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4CA868-478D-478A-BF1F-5F2BC619CAAB}"/>
              </a:ext>
            </a:extLst>
          </p:cNvPr>
          <p:cNvSpPr txBox="1"/>
          <p:nvPr/>
        </p:nvSpPr>
        <p:spPr>
          <a:xfrm>
            <a:off x="10273896" y="7073071"/>
            <a:ext cx="6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VLDL-</a:t>
            </a:r>
            <a:r>
              <a:rPr lang="zh-CN" altLang="en-US" sz="4800" dirty="0"/>
              <a:t>极低密度脂蛋白</a:t>
            </a:r>
            <a:endParaRPr lang="en-US" altLang="zh-CN" sz="4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FDC0E1-60D8-4222-BF42-547F7818A97A}"/>
              </a:ext>
            </a:extLst>
          </p:cNvPr>
          <p:cNvSpPr txBox="1"/>
          <p:nvPr/>
        </p:nvSpPr>
        <p:spPr>
          <a:xfrm>
            <a:off x="12148632" y="7339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B412E8-881B-40A0-8A31-9BB6672C1C5C}"/>
              </a:ext>
            </a:extLst>
          </p:cNvPr>
          <p:cNvSpPr txBox="1"/>
          <p:nvPr/>
        </p:nvSpPr>
        <p:spPr>
          <a:xfrm>
            <a:off x="10787631" y="12807171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LDL-</a:t>
            </a:r>
            <a:r>
              <a:rPr lang="zh-CN" altLang="en-US" sz="4800" dirty="0"/>
              <a:t>低密度脂蛋白</a:t>
            </a:r>
            <a:endParaRPr lang="en-US" altLang="zh-CN" sz="4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FF63B5-0699-47D2-8B05-74923C0F12C8}"/>
              </a:ext>
            </a:extLst>
          </p:cNvPr>
          <p:cNvSpPr txBox="1"/>
          <p:nvPr/>
        </p:nvSpPr>
        <p:spPr>
          <a:xfrm>
            <a:off x="10787631" y="14508458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HDL-</a:t>
            </a:r>
            <a:r>
              <a:rPr lang="zh-CN" altLang="en-US" sz="4800" dirty="0"/>
              <a:t>高密度脂蛋白</a:t>
            </a:r>
            <a:endParaRPr lang="en-US" altLang="zh-CN" sz="48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B12DA48-A1E3-49F5-A43A-80712D0B5DA4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7806260" y="1147313"/>
            <a:ext cx="4342372" cy="216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0270F4-41EF-4227-9BC6-435C1484898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281634" y="4514713"/>
            <a:ext cx="3143575" cy="104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3C2A5F7-83D3-4816-AE14-CACD7D8E4F0E}"/>
              </a:ext>
            </a:extLst>
          </p:cNvPr>
          <p:cNvSpPr txBox="1"/>
          <p:nvPr/>
        </p:nvSpPr>
        <p:spPr>
          <a:xfrm>
            <a:off x="18499949" y="2428621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668D0F-C459-48A2-A2E8-66C52B86041A}"/>
              </a:ext>
            </a:extLst>
          </p:cNvPr>
          <p:cNvSpPr txBox="1"/>
          <p:nvPr/>
        </p:nvSpPr>
        <p:spPr>
          <a:xfrm>
            <a:off x="19145920" y="73236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D309975-0430-47CB-9DAA-EA809DF4A71E}"/>
              </a:ext>
            </a:extLst>
          </p:cNvPr>
          <p:cNvSpPr txBox="1"/>
          <p:nvPr/>
        </p:nvSpPr>
        <p:spPr>
          <a:xfrm>
            <a:off x="18892147" y="4113809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DE6FCC-8177-4E5D-B17A-4546200C7B71}"/>
              </a:ext>
            </a:extLst>
          </p:cNvPr>
          <p:cNvSpPr txBox="1"/>
          <p:nvPr/>
        </p:nvSpPr>
        <p:spPr>
          <a:xfrm>
            <a:off x="18499947" y="9068976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AAC862-EC68-47E8-9AF9-0210D577654A}"/>
              </a:ext>
            </a:extLst>
          </p:cNvPr>
          <p:cNvSpPr txBox="1"/>
          <p:nvPr/>
        </p:nvSpPr>
        <p:spPr>
          <a:xfrm>
            <a:off x="18892145" y="7062728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B1815E-1A20-4F2B-97BB-F044AFDB2621}"/>
              </a:ext>
            </a:extLst>
          </p:cNvPr>
          <p:cNvSpPr txBox="1"/>
          <p:nvPr/>
        </p:nvSpPr>
        <p:spPr>
          <a:xfrm>
            <a:off x="19293525" y="10975600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2CBACE-5260-4664-BBFB-988A7CA6CC66}"/>
              </a:ext>
            </a:extLst>
          </p:cNvPr>
          <p:cNvSpPr txBox="1"/>
          <p:nvPr/>
        </p:nvSpPr>
        <p:spPr>
          <a:xfrm>
            <a:off x="23690454" y="10978401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肝糖原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E844220-E3CD-46BB-926A-5EB9D23253BF}"/>
              </a:ext>
            </a:extLst>
          </p:cNvPr>
          <p:cNvSpPr txBox="1"/>
          <p:nvPr/>
        </p:nvSpPr>
        <p:spPr>
          <a:xfrm>
            <a:off x="18959355" y="12807170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胆固醇合成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A66294-0CEC-42E7-8A32-E08314D2D1CA}"/>
              </a:ext>
            </a:extLst>
          </p:cNvPr>
          <p:cNvSpPr txBox="1"/>
          <p:nvPr/>
        </p:nvSpPr>
        <p:spPr>
          <a:xfrm>
            <a:off x="18959355" y="14508457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胆固醇分解</a:t>
            </a:r>
            <a:endParaRPr lang="en-US" altLang="zh-CN" sz="4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B853377-0F75-45F2-A663-A08A3E29602B}"/>
              </a:ext>
            </a:extLst>
          </p:cNvPr>
          <p:cNvSpPr txBox="1"/>
          <p:nvPr/>
        </p:nvSpPr>
        <p:spPr>
          <a:xfrm>
            <a:off x="24172054" y="14508456"/>
            <a:ext cx="251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胆汁酸</a:t>
            </a:r>
            <a:endParaRPr lang="en-US" altLang="zh-CN" sz="48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3550DCF-99E4-46F0-B37D-21FA8D2050A4}"/>
              </a:ext>
            </a:extLst>
          </p:cNvPr>
          <p:cNvSpPr/>
          <p:nvPr/>
        </p:nvSpPr>
        <p:spPr>
          <a:xfrm>
            <a:off x="490158" y="9899973"/>
            <a:ext cx="8748312" cy="5808811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3F65DE-0ECC-4349-9BC5-DD0D6F0E6727}"/>
              </a:ext>
            </a:extLst>
          </p:cNvPr>
          <p:cNvSpPr/>
          <p:nvPr/>
        </p:nvSpPr>
        <p:spPr>
          <a:xfrm>
            <a:off x="495300" y="645583"/>
            <a:ext cx="8750300" cy="762608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435F6C-53FD-40AF-AB5F-2D155F46037F}"/>
              </a:ext>
            </a:extLst>
          </p:cNvPr>
          <p:cNvSpPr/>
          <p:nvPr/>
        </p:nvSpPr>
        <p:spPr>
          <a:xfrm>
            <a:off x="9647737" y="648790"/>
            <a:ext cx="7145688" cy="1505999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3108A5B-0348-4DB3-8017-E4FE7CAA95B3}"/>
              </a:ext>
            </a:extLst>
          </p:cNvPr>
          <p:cNvSpPr/>
          <p:nvPr/>
        </p:nvSpPr>
        <p:spPr>
          <a:xfrm>
            <a:off x="17202693" y="645583"/>
            <a:ext cx="11102432" cy="457645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5B699FF-6B24-478E-8B03-F452FE009227}"/>
              </a:ext>
            </a:extLst>
          </p:cNvPr>
          <p:cNvSpPr/>
          <p:nvPr/>
        </p:nvSpPr>
        <p:spPr>
          <a:xfrm>
            <a:off x="17153847" y="6581759"/>
            <a:ext cx="11102432" cy="912702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D5EA648-9A4D-4FB2-8E4B-0327C1BF91B8}"/>
              </a:ext>
            </a:extLst>
          </p:cNvPr>
          <p:cNvSpPr/>
          <p:nvPr/>
        </p:nvSpPr>
        <p:spPr>
          <a:xfrm>
            <a:off x="824236" y="1026906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小肠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33AE80C-969F-476D-835F-D69150CAF054}"/>
              </a:ext>
            </a:extLst>
          </p:cNvPr>
          <p:cNvSpPr/>
          <p:nvPr/>
        </p:nvSpPr>
        <p:spPr>
          <a:xfrm>
            <a:off x="833850" y="10237242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组织细胞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CE5C448-CE80-40D6-A8E3-61B0E3AE0517}"/>
              </a:ext>
            </a:extLst>
          </p:cNvPr>
          <p:cNvSpPr/>
          <p:nvPr/>
        </p:nvSpPr>
        <p:spPr>
          <a:xfrm>
            <a:off x="12040765" y="8678512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血管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B051986-2709-4CB6-A7FE-6CE31D32C9D6}"/>
              </a:ext>
            </a:extLst>
          </p:cNvPr>
          <p:cNvSpPr/>
          <p:nvPr/>
        </p:nvSpPr>
        <p:spPr>
          <a:xfrm>
            <a:off x="24152769" y="997033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脂肪细胞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011524-877F-4B34-A00F-B9DEA54E477A}"/>
              </a:ext>
            </a:extLst>
          </p:cNvPr>
          <p:cNvSpPr/>
          <p:nvPr/>
        </p:nvSpPr>
        <p:spPr>
          <a:xfrm>
            <a:off x="24152769" y="6910915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肝脏细胞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C3E0FDC-B655-46C8-A28F-10D9A9B7AA55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7523534" y="11391099"/>
            <a:ext cx="4472956" cy="145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F6A1F05-B8CF-47DF-8983-0A36B4CEB5B8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523534" y="13222668"/>
            <a:ext cx="320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1DB1C6-9A4A-4962-BBAD-7A3913947264}"/>
              </a:ext>
            </a:extLst>
          </p:cNvPr>
          <p:cNvCxnSpPr>
            <a:cxnSpLocks/>
            <a:stCxn id="113" idx="3"/>
            <a:endCxn id="23" idx="1"/>
          </p:cNvCxnSpPr>
          <p:nvPr/>
        </p:nvCxnSpPr>
        <p:spPr>
          <a:xfrm>
            <a:off x="7523534" y="14909002"/>
            <a:ext cx="3264097" cy="1495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8FA11F3-03A0-4E13-A300-F6C4017CEDB7}"/>
              </a:ext>
            </a:extLst>
          </p:cNvPr>
          <p:cNvSpPr txBox="1"/>
          <p:nvPr/>
        </p:nvSpPr>
        <p:spPr>
          <a:xfrm>
            <a:off x="5219524" y="14493503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081B39B9-AA96-4ED6-9D4D-8206A58DFA3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06260" y="7488571"/>
            <a:ext cx="3258527" cy="5333554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7E0805A-7AFC-494B-BCD0-82905AE2F9DD}"/>
              </a:ext>
            </a:extLst>
          </p:cNvPr>
          <p:cNvCxnSpPr>
            <a:cxnSpLocks/>
            <a:stCxn id="60" idx="1"/>
            <a:endCxn id="22" idx="3"/>
          </p:cNvCxnSpPr>
          <p:nvPr/>
        </p:nvCxnSpPr>
        <p:spPr>
          <a:xfrm flipH="1">
            <a:off x="15869265" y="13222669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5552C80-97F7-4BE1-B7FD-5FBF9C70A78C}"/>
              </a:ext>
            </a:extLst>
          </p:cNvPr>
          <p:cNvCxnSpPr>
            <a:cxnSpLocks/>
            <a:stCxn id="23" idx="3"/>
            <a:endCxn id="61" idx="1"/>
          </p:cNvCxnSpPr>
          <p:nvPr/>
        </p:nvCxnSpPr>
        <p:spPr>
          <a:xfrm flipV="1">
            <a:off x="15869265" y="14923956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B26FC67-6088-4133-BB03-6A5C1126AD0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22456321" y="14923955"/>
            <a:ext cx="171573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D40FE7B5-650C-450C-B10A-8B6DFE4FD042}"/>
              </a:ext>
            </a:extLst>
          </p:cNvPr>
          <p:cNvCxnSpPr>
            <a:cxnSpLocks/>
            <a:stCxn id="39" idx="1"/>
            <a:endCxn id="18" idx="3"/>
          </p:cNvCxnSpPr>
          <p:nvPr/>
        </p:nvCxnSpPr>
        <p:spPr>
          <a:xfrm flipH="1">
            <a:off x="14660922" y="11391099"/>
            <a:ext cx="4632603" cy="0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CE84CB55-93D1-4625-95EC-5AE20F208074}"/>
              </a:ext>
            </a:extLst>
          </p:cNvPr>
          <p:cNvCxnSpPr>
            <a:cxnSpLocks/>
            <a:stCxn id="35" idx="1"/>
            <a:endCxn id="21" idx="3"/>
          </p:cNvCxnSpPr>
          <p:nvPr/>
        </p:nvCxnSpPr>
        <p:spPr>
          <a:xfrm flipH="1">
            <a:off x="14813064" y="1147861"/>
            <a:ext cx="4332856" cy="1615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D169F101-197D-444B-A1B7-567D7AFE9493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15231687" y="4525162"/>
            <a:ext cx="3660460" cy="414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FFD9868E-7813-44D4-95B3-8BE408B3655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6244522" y="7478227"/>
            <a:ext cx="2647623" cy="103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9B50715D-94C7-4663-8275-4852FC1ABEC7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21662743" y="11391099"/>
            <a:ext cx="2027711" cy="280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D2DFC8AD-F724-4683-8BB3-54BAC0B1B077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20478134" y="9899973"/>
            <a:ext cx="0" cy="1075627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5867EAEA-5CA0-46FE-9426-450DD195468F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20478134" y="7893725"/>
            <a:ext cx="0" cy="117525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B3CFAC8A-8AEE-4968-ABBC-2130FB59917F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V="1">
            <a:off x="20478136" y="3259618"/>
            <a:ext cx="0" cy="85419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AE1B5851-24EB-4931-80E8-A00B8E37509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20478136" y="1563359"/>
            <a:ext cx="0" cy="865262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68942DAE-2A7F-482D-9FF7-1501D6BD70A6}"/>
              </a:ext>
            </a:extLst>
          </p:cNvPr>
          <p:cNvCxnSpPr>
            <a:cxnSpLocks/>
          </p:cNvCxnSpPr>
          <p:nvPr/>
        </p:nvCxnSpPr>
        <p:spPr>
          <a:xfrm rot="5400000">
            <a:off x="19623813" y="5410322"/>
            <a:ext cx="6703463" cy="1444843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5D4CE4D-04C6-4C9A-83A3-8864131EFB58}"/>
              </a:ext>
            </a:extLst>
          </p:cNvPr>
          <p:cNvCxnSpPr>
            <a:cxnSpLocks/>
          </p:cNvCxnSpPr>
          <p:nvPr/>
        </p:nvCxnSpPr>
        <p:spPr>
          <a:xfrm flipV="1">
            <a:off x="22253124" y="2844119"/>
            <a:ext cx="148952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FBCF32E8-4722-462F-91C2-AB366825D621}"/>
              </a:ext>
            </a:extLst>
          </p:cNvPr>
          <p:cNvSpPr txBox="1"/>
          <p:nvPr/>
        </p:nvSpPr>
        <p:spPr>
          <a:xfrm>
            <a:off x="20926874" y="5553877"/>
            <a:ext cx="317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（经血管）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295001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E3D7A0-9A98-4EE2-B649-E125F6693D9C}"/>
              </a:ext>
            </a:extLst>
          </p:cNvPr>
          <p:cNvGrpSpPr/>
          <p:nvPr/>
        </p:nvGrpSpPr>
        <p:grpSpPr>
          <a:xfrm>
            <a:off x="5437656" y="1716695"/>
            <a:ext cx="4207542" cy="4207542"/>
            <a:chOff x="50566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50566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6249091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7611834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9645198" y="3820466"/>
            <a:ext cx="4594425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5C3AB12B-A5CC-4993-A43E-5CF7831C6FA4}"/>
              </a:ext>
            </a:extLst>
          </p:cNvPr>
          <p:cNvSpPr/>
          <p:nvPr/>
        </p:nvSpPr>
        <p:spPr>
          <a:xfrm>
            <a:off x="14239623" y="569188"/>
            <a:ext cx="6505216" cy="6505216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2080861-B971-453F-9E33-EEBF77ABBAC7}"/>
              </a:ext>
            </a:extLst>
          </p:cNvPr>
          <p:cNvGrpSpPr/>
          <p:nvPr/>
        </p:nvGrpSpPr>
        <p:grpSpPr>
          <a:xfrm>
            <a:off x="15391968" y="2384071"/>
            <a:ext cx="1637904" cy="2944034"/>
            <a:chOff x="7787030" y="1885085"/>
            <a:chExt cx="1637904" cy="294403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612E069-527E-48D8-B379-0EB7C9E6A184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8CC6717-8AF8-4FE4-A8A0-6A378A290955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5C7072-73F7-45E8-B78A-BF7013CBD795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9136179-3558-4CB2-AA15-84B2EDABE2FD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8335BE3-AB15-4D1C-90FC-0402AF748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C9B923-2EC6-4587-A68E-117B69DD675D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709DC0-6F3D-4BD3-A19A-7158CBE72DB2}"/>
              </a:ext>
            </a:extLst>
          </p:cNvPr>
          <p:cNvGrpSpPr/>
          <p:nvPr/>
        </p:nvGrpSpPr>
        <p:grpSpPr>
          <a:xfrm>
            <a:off x="17970868" y="2384071"/>
            <a:ext cx="1637904" cy="2944034"/>
            <a:chOff x="10365930" y="1885085"/>
            <a:chExt cx="1637904" cy="2944034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9799A8F-F4D7-448F-A56E-57BA58E910BC}"/>
                </a:ext>
              </a:extLst>
            </p:cNvPr>
            <p:cNvCxnSpPr/>
            <p:nvPr/>
          </p:nvCxnSpPr>
          <p:spPr>
            <a:xfrm>
              <a:off x="106261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9F41D4C-2B13-4889-A5ED-FD0D464D7AC0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011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8D8BAC7-F00D-4C5C-B70F-A17ED2EBFED9}"/>
                </a:ext>
              </a:extLst>
            </p:cNvPr>
            <p:cNvSpPr txBox="1"/>
            <p:nvPr/>
          </p:nvSpPr>
          <p:spPr>
            <a:xfrm>
              <a:off x="11655948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BE98CEA-1F14-4A3C-9CCF-50B2A3E30717}"/>
                </a:ext>
              </a:extLst>
            </p:cNvPr>
            <p:cNvCxnSpPr/>
            <p:nvPr/>
          </p:nvCxnSpPr>
          <p:spPr>
            <a:xfrm flipH="1">
              <a:off x="105332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EB7869D-CA30-46CF-BE02-B2DABB898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1633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3DBF003-F68E-4DC1-90D7-3194B1F21C13}"/>
                </a:ext>
              </a:extLst>
            </p:cNvPr>
            <p:cNvSpPr txBox="1"/>
            <p:nvPr/>
          </p:nvSpPr>
          <p:spPr>
            <a:xfrm flipH="1">
              <a:off x="10365930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12889107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140615E-137F-416F-BB03-3DD773FD6844}"/>
              </a:ext>
            </a:extLst>
          </p:cNvPr>
          <p:cNvGrpSpPr/>
          <p:nvPr/>
        </p:nvGrpSpPr>
        <p:grpSpPr>
          <a:xfrm>
            <a:off x="14204226" y="8347180"/>
            <a:ext cx="1637904" cy="2944034"/>
            <a:chOff x="7787030" y="1885085"/>
            <a:chExt cx="1637904" cy="2944034"/>
          </a:xfrm>
        </p:grpSpPr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8F01680F-BB82-4763-ADF2-43FB9C8525A2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08673EF1-B87D-4955-AE2D-2E47A118E8D7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4CB3E53E-385F-412C-B62C-1462BF4F842D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CA335986-1657-4226-A5D6-CBC0CB52CF70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F284CA04-41BB-4C38-9D98-1FC426FEE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0EA2E38C-F90E-4516-B47D-DAF780702046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14035434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17723574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89C777F5-F796-4831-9B05-92B7DFD6497A}"/>
              </a:ext>
            </a:extLst>
          </p:cNvPr>
          <p:cNvGrpSpPr/>
          <p:nvPr/>
        </p:nvGrpSpPr>
        <p:grpSpPr>
          <a:xfrm>
            <a:off x="19009196" y="8359879"/>
            <a:ext cx="1637904" cy="2944034"/>
            <a:chOff x="7787030" y="1885085"/>
            <a:chExt cx="1637904" cy="2944034"/>
          </a:xfrm>
        </p:grpSpPr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1D84A1DF-ABE7-4C7D-8873-1B3573910B1E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A42A5CAC-D040-4BDA-8438-2585DDE4680E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580D98D-9791-4EB8-A1FF-A109CDCFC05A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8EFC7D89-615D-4660-957D-6AD6EEC0FD25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CA5EE0DC-6970-4B62-A71C-6D17A4E32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6BB82646-19BC-41BE-A6F2-C888DC221D2E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8879426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14227076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9792172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14986961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9827345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1407543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885977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9E1976F-ACD1-476C-956B-7025F118215A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分离定律</a:t>
            </a:r>
          </a:p>
        </p:txBody>
      </p:sp>
    </p:spTree>
    <p:extLst>
      <p:ext uri="{BB962C8B-B14F-4D97-AF65-F5344CB8AC3E}">
        <p14:creationId xmlns:p14="http://schemas.microsoft.com/office/powerpoint/2010/main" val="407964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2A00B800-FFA9-4C77-87AC-617EAF365D96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634685" y="188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634685" y="188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080861-B971-453F-9E33-EEBF77ABBAC7}"/>
                </a:ext>
              </a:extLst>
            </p:cNvPr>
            <p:cNvGrpSpPr/>
            <p:nvPr/>
          </p:nvGrpSpPr>
          <p:grpSpPr>
            <a:xfrm>
              <a:off x="7787030" y="970684"/>
              <a:ext cx="1637904" cy="2944034"/>
              <a:chOff x="7787030" y="1885085"/>
              <a:chExt cx="1637904" cy="2944034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B612E069-527E-48D8-B379-0EB7C9E6A184}"/>
                  </a:ext>
                </a:extLst>
              </p:cNvPr>
              <p:cNvCxnSpPr/>
              <p:nvPr/>
            </p:nvCxnSpPr>
            <p:spPr>
              <a:xfrm>
                <a:off x="80472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8CC6717-8AF8-4FE4-A8A0-6A378A290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111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5C7072-73F7-45E8-B78A-BF7013CBD795}"/>
                  </a:ext>
                </a:extLst>
              </p:cNvPr>
              <p:cNvSpPr txBox="1"/>
              <p:nvPr/>
            </p:nvSpPr>
            <p:spPr>
              <a:xfrm>
                <a:off x="9077048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9136179-3558-4CB2-AA15-84B2EDABE2FD}"/>
                  </a:ext>
                </a:extLst>
              </p:cNvPr>
              <p:cNvCxnSpPr/>
              <p:nvPr/>
            </p:nvCxnSpPr>
            <p:spPr>
              <a:xfrm flipH="1">
                <a:off x="79543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8335BE3-AB15-4D1C-90FC-0402AF748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2733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FC9B923-2EC6-4587-A68E-117B69DD675D}"/>
                  </a:ext>
                </a:extLst>
              </p:cNvPr>
              <p:cNvSpPr txBox="1"/>
              <p:nvPr/>
            </p:nvSpPr>
            <p:spPr>
              <a:xfrm flipH="1">
                <a:off x="7787030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B1930C7-E4FE-4633-8AFC-5AE440593BF0}"/>
                </a:ext>
              </a:extLst>
            </p:cNvPr>
            <p:cNvGrpSpPr/>
            <p:nvPr/>
          </p:nvGrpSpPr>
          <p:grpSpPr>
            <a:xfrm>
              <a:off x="10206598" y="4118064"/>
              <a:ext cx="1188487" cy="1971614"/>
              <a:chOff x="10206598" y="5032465"/>
              <a:chExt cx="1188487" cy="1971614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2BC63D72-89C6-4CA1-B405-41052BE98EEE}"/>
                  </a:ext>
                </a:extLst>
              </p:cNvPr>
              <p:cNvCxnSpPr/>
              <p:nvPr/>
            </p:nvCxnSpPr>
            <p:spPr>
              <a:xfrm>
                <a:off x="10438767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D53C379-D9CE-4ACA-8B46-4F5D6100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7956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DA5F34-00A0-47A9-9BD7-D988D2C2073C}"/>
                  </a:ext>
                </a:extLst>
              </p:cNvPr>
              <p:cNvSpPr txBox="1"/>
              <p:nvPr/>
            </p:nvSpPr>
            <p:spPr>
              <a:xfrm>
                <a:off x="1116962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03DC015-3FC5-4776-BECF-A4F189216751}"/>
                  </a:ext>
                </a:extLst>
              </p:cNvPr>
              <p:cNvCxnSpPr/>
              <p:nvPr/>
            </p:nvCxnSpPr>
            <p:spPr>
              <a:xfrm flipH="1">
                <a:off x="10378532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9F7DDF3-8976-46F5-A7F9-2AF1A2C2E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102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03512CF-CCAA-48BC-9E7A-B43DC5E72E31}"/>
                  </a:ext>
                </a:extLst>
              </p:cNvPr>
              <p:cNvSpPr txBox="1"/>
              <p:nvPr/>
            </p:nvSpPr>
            <p:spPr>
              <a:xfrm flipH="1">
                <a:off x="1020659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709DC0-6F3D-4BD3-A19A-7158CBE72DB2}"/>
                </a:ext>
              </a:extLst>
            </p:cNvPr>
            <p:cNvGrpSpPr/>
            <p:nvPr/>
          </p:nvGrpSpPr>
          <p:grpSpPr>
            <a:xfrm>
              <a:off x="10365930" y="970684"/>
              <a:ext cx="1637904" cy="2944034"/>
              <a:chOff x="10365930" y="1885085"/>
              <a:chExt cx="1637904" cy="2944034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9799A8F-F4D7-448F-A56E-57BA58E910BC}"/>
                  </a:ext>
                </a:extLst>
              </p:cNvPr>
              <p:cNvCxnSpPr/>
              <p:nvPr/>
            </p:nvCxnSpPr>
            <p:spPr>
              <a:xfrm>
                <a:off x="106261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89F41D4C-2B13-4889-A5ED-FD0D464D7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3011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D8BAC7-F00D-4C5C-B70F-A17ED2EBFED9}"/>
                  </a:ext>
                </a:extLst>
              </p:cNvPr>
              <p:cNvSpPr txBox="1"/>
              <p:nvPr/>
            </p:nvSpPr>
            <p:spPr>
              <a:xfrm>
                <a:off x="11655948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EBE98CEA-1F14-4A3C-9CCF-50B2A3E30717}"/>
                  </a:ext>
                </a:extLst>
              </p:cNvPr>
              <p:cNvCxnSpPr/>
              <p:nvPr/>
            </p:nvCxnSpPr>
            <p:spPr>
              <a:xfrm flipH="1">
                <a:off x="105332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AEB7869D-CA30-46CF-BE02-B2DABB8989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31633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3DBF003-F68E-4DC1-90D7-3194B1F21C13}"/>
                  </a:ext>
                </a:extLst>
              </p:cNvPr>
              <p:cNvSpPr txBox="1"/>
              <p:nvPr/>
            </p:nvSpPr>
            <p:spPr>
              <a:xfrm flipH="1">
                <a:off x="10365930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D76719D-5AF5-4774-BD52-357D610C8109}"/>
                </a:ext>
              </a:extLst>
            </p:cNvPr>
            <p:cNvGrpSpPr/>
            <p:nvPr/>
          </p:nvGrpSpPr>
          <p:grpSpPr>
            <a:xfrm>
              <a:off x="8306718" y="4114286"/>
              <a:ext cx="1188487" cy="1971614"/>
              <a:chOff x="8306718" y="5028687"/>
              <a:chExt cx="1188487" cy="1971614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E7613D4-E757-447B-B982-906956A8DBA1}"/>
                  </a:ext>
                </a:extLst>
              </p:cNvPr>
              <p:cNvCxnSpPr/>
              <p:nvPr/>
            </p:nvCxnSpPr>
            <p:spPr>
              <a:xfrm>
                <a:off x="8538887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6291C822-6672-44FE-8651-02E251328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8076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45BE7C72-3349-47CE-B153-C37CE78EB783}"/>
                  </a:ext>
                </a:extLst>
              </p:cNvPr>
              <p:cNvSpPr txBox="1"/>
              <p:nvPr/>
            </p:nvSpPr>
            <p:spPr>
              <a:xfrm>
                <a:off x="926974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9E89F8D8-E014-459C-8A99-4C110367910E}"/>
                  </a:ext>
                </a:extLst>
              </p:cNvPr>
              <p:cNvCxnSpPr/>
              <p:nvPr/>
            </p:nvCxnSpPr>
            <p:spPr>
              <a:xfrm flipH="1">
                <a:off x="8478652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053DF5EB-B1A8-4ED2-9BDE-B1EBA54FE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7222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972C4B8-BE9B-4566-AA51-9E3F4577C21A}"/>
                  </a:ext>
                </a:extLst>
              </p:cNvPr>
              <p:cNvSpPr txBox="1"/>
              <p:nvPr/>
            </p:nvSpPr>
            <p:spPr>
              <a:xfrm flipH="1">
                <a:off x="830671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BF2411D0-E004-4011-BD8D-7E89958B5928}"/>
              </a:ext>
            </a:extLst>
          </p:cNvPr>
          <p:cNvGrpSpPr/>
          <p:nvPr/>
        </p:nvGrpSpPr>
        <p:grpSpPr>
          <a:xfrm>
            <a:off x="15999192" y="569188"/>
            <a:ext cx="6505216" cy="6505216"/>
            <a:chOff x="5209742" y="490670"/>
            <a:chExt cx="6505216" cy="6505216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F846BABD-45AB-4972-BDCB-301A371927CE}"/>
                </a:ext>
              </a:extLst>
            </p:cNvPr>
            <p:cNvSpPr/>
            <p:nvPr/>
          </p:nvSpPr>
          <p:spPr>
            <a:xfrm>
              <a:off x="5209742" y="490670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AB86A51B-184D-4C77-A4D3-D81C46A993A0}"/>
                </a:ext>
              </a:extLst>
            </p:cNvPr>
            <p:cNvCxnSpPr/>
            <p:nvPr/>
          </p:nvCxnSpPr>
          <p:spPr>
            <a:xfrm>
              <a:off x="66223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0626607-8E0C-4743-B071-BC000F0AB63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68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9DBE205-6F7E-413D-BCAF-259512321D0E}"/>
                </a:ext>
              </a:extLst>
            </p:cNvPr>
            <p:cNvSpPr txBox="1"/>
            <p:nvPr/>
          </p:nvSpPr>
          <p:spPr>
            <a:xfrm>
              <a:off x="7652105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2C8EAA1C-95B2-4528-B099-DBFDAFE9E8C3}"/>
                </a:ext>
              </a:extLst>
            </p:cNvPr>
            <p:cNvCxnSpPr/>
            <p:nvPr/>
          </p:nvCxnSpPr>
          <p:spPr>
            <a:xfrm flipH="1">
              <a:off x="65294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BDC6839A-95D6-4159-BAC5-90D6128EC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790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03F71226-0D23-4A40-86AC-689DB2FC568C}"/>
                </a:ext>
              </a:extLst>
            </p:cNvPr>
            <p:cNvSpPr txBox="1"/>
            <p:nvPr/>
          </p:nvSpPr>
          <p:spPr>
            <a:xfrm flipH="1">
              <a:off x="6362087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FD40078A-DBCB-4ACF-9539-DEC469357C89}"/>
                </a:ext>
              </a:extLst>
            </p:cNvPr>
            <p:cNvCxnSpPr/>
            <p:nvPr/>
          </p:nvCxnSpPr>
          <p:spPr>
            <a:xfrm>
              <a:off x="9013824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BB1FD842-A408-4BAF-B5F1-7799E1D02343}"/>
                </a:ext>
              </a:extLst>
            </p:cNvPr>
            <p:cNvCxnSpPr>
              <a:cxnSpLocks/>
            </p:cNvCxnSpPr>
            <p:nvPr/>
          </p:nvCxnSpPr>
          <p:spPr>
            <a:xfrm>
              <a:off x="9433013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43C3B50E-D3F1-4C21-A942-F92EDE3A5556}"/>
                </a:ext>
              </a:extLst>
            </p:cNvPr>
            <p:cNvSpPr txBox="1"/>
            <p:nvPr/>
          </p:nvSpPr>
          <p:spPr>
            <a:xfrm>
              <a:off x="974468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9A88ACC-8F93-4863-A9F3-252CA4C79F03}"/>
                </a:ext>
              </a:extLst>
            </p:cNvPr>
            <p:cNvCxnSpPr/>
            <p:nvPr/>
          </p:nvCxnSpPr>
          <p:spPr>
            <a:xfrm flipH="1">
              <a:off x="8953589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100219-08B6-4CB6-B485-33A9A845E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2159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6652A28-370F-410B-97D7-2FCD07CFEAE1}"/>
                </a:ext>
              </a:extLst>
            </p:cNvPr>
            <p:cNvSpPr txBox="1"/>
            <p:nvPr/>
          </p:nvSpPr>
          <p:spPr>
            <a:xfrm flipH="1">
              <a:off x="878165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EDABA593-BFE4-4549-8A76-71062F652D1E}"/>
                </a:ext>
              </a:extLst>
            </p:cNvPr>
            <p:cNvCxnSpPr/>
            <p:nvPr/>
          </p:nvCxnSpPr>
          <p:spPr>
            <a:xfrm>
              <a:off x="92012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627AD16-AEF6-4D86-A50D-61958A0478D8}"/>
                </a:ext>
              </a:extLst>
            </p:cNvPr>
            <p:cNvCxnSpPr>
              <a:cxnSpLocks/>
            </p:cNvCxnSpPr>
            <p:nvPr/>
          </p:nvCxnSpPr>
          <p:spPr>
            <a:xfrm>
              <a:off x="9848068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ADD9CD4-B2AE-4985-BE20-C5C111D76546}"/>
                </a:ext>
              </a:extLst>
            </p:cNvPr>
            <p:cNvSpPr txBox="1"/>
            <p:nvPr/>
          </p:nvSpPr>
          <p:spPr>
            <a:xfrm>
              <a:off x="10231005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8E0CEFF6-F8EC-4B30-8CAA-CAE82E1F7A2C}"/>
                </a:ext>
              </a:extLst>
            </p:cNvPr>
            <p:cNvCxnSpPr/>
            <p:nvPr/>
          </p:nvCxnSpPr>
          <p:spPr>
            <a:xfrm flipH="1">
              <a:off x="91083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49534D2-A93C-4BCF-8DED-03F3A3129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6690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97DE0E25-3FA2-4A2D-AE07-2D2D2FE48B60}"/>
                </a:ext>
              </a:extLst>
            </p:cNvPr>
            <p:cNvSpPr txBox="1"/>
            <p:nvPr/>
          </p:nvSpPr>
          <p:spPr>
            <a:xfrm flipH="1">
              <a:off x="8940987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637E350-2DE2-4D1A-AF05-F267807FFF68}"/>
                </a:ext>
              </a:extLst>
            </p:cNvPr>
            <p:cNvCxnSpPr/>
            <p:nvPr/>
          </p:nvCxnSpPr>
          <p:spPr>
            <a:xfrm>
              <a:off x="7113944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233A743-A793-4701-B87D-AC2B5E1575C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133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6A282420-1ABE-4DD9-96A0-2B4F3EA633C8}"/>
                </a:ext>
              </a:extLst>
            </p:cNvPr>
            <p:cNvSpPr txBox="1"/>
            <p:nvPr/>
          </p:nvSpPr>
          <p:spPr>
            <a:xfrm>
              <a:off x="784480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F6E1C515-D015-4D6D-9258-13CFF9746673}"/>
                </a:ext>
              </a:extLst>
            </p:cNvPr>
            <p:cNvCxnSpPr/>
            <p:nvPr/>
          </p:nvCxnSpPr>
          <p:spPr>
            <a:xfrm flipH="1">
              <a:off x="7053709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E40A64C2-502D-4612-B7EB-7D96ACA86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2279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AFB5005-E8C3-422D-AE40-2637834542ED}"/>
                </a:ext>
              </a:extLst>
            </p:cNvPr>
            <p:cNvSpPr txBox="1"/>
            <p:nvPr/>
          </p:nvSpPr>
          <p:spPr>
            <a:xfrm flipH="1">
              <a:off x="688177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050EA08-C4E1-4FC7-A097-7C6ACF6175D4}"/>
              </a:ext>
            </a:extLst>
          </p:cNvPr>
          <p:cNvGrpSpPr/>
          <p:nvPr/>
        </p:nvGrpSpPr>
        <p:grpSpPr>
          <a:xfrm>
            <a:off x="24128402" y="1720225"/>
            <a:ext cx="4207542" cy="4207542"/>
            <a:chOff x="1761761" y="2312996"/>
            <a:chExt cx="4207542" cy="4207542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8B9AA197-0F6A-4F7B-BE0D-EB47805C955D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FF4252C8-8673-40FA-80EE-17D50BD5D520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A9330F1D-7B53-4525-926A-B2B03C82F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60977166-8DE6-4D47-9486-125DC18BAB73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631C74EA-E1E8-4ED5-BD9C-A66DD2C16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9DB26C5-3B4E-4FB0-83A3-0377B7D9E6B8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7E42E8B7-20DC-4825-8FA7-41B511F38178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50A767A3-EAA8-4F5D-9191-2241FE801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56CE0331-9A16-4C6C-AF59-E631F93A440A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A384D2B3-3AEF-44BB-A493-8A2800C4F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C04CB016-7678-422B-9700-15B1948CC84B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766E0538-B5B6-488D-AD90-24D73ECACEAD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9198208E-8343-47A7-B941-1E2459F4D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56ED6808-0D86-4AD0-AC08-15811E076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D6DADE7B-0876-49E1-A372-4CC8418E6424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AABDDDDF-E1BA-4A29-A203-55ECC4DD639B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F105674-99AE-4003-A556-FE95A89C3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56B17099-5E9B-459C-9369-A259AC5F3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8E87482-A952-415F-948A-BBF1393E2C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A21EF6B9-FB11-4F47-8345-5209AD501549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1761761" y="2312996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2F096EF1-DEE1-4333-BA31-8DDCEE9C7846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DC033FB0-CA33-4131-9438-142EBB4A3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D04B3348-98D3-4E8A-BD18-CD2A16550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F335C1E8-C5A0-4C06-B9DB-A1A3C192F96A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16A53B83-A343-4C9C-9DEF-946F6032C4A4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5BD629D8-69F9-48A8-AE75-70582FC50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45352359-72DB-4A82-A7C5-0E3A211B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F7BDFE32-C3F5-4FC3-946A-8672B367B3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4622E6-FC7E-4F44-9EC2-55DA81E042C7}"/>
              </a:ext>
            </a:extLst>
          </p:cNvPr>
          <p:cNvGrpSpPr/>
          <p:nvPr/>
        </p:nvGrpSpPr>
        <p:grpSpPr>
          <a:xfrm>
            <a:off x="4945499" y="7745603"/>
            <a:ext cx="4207542" cy="7309335"/>
            <a:chOff x="5291756" y="7321065"/>
            <a:chExt cx="4207542" cy="730933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26D4970-F795-4190-BB72-10494B008D84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7B74DE9-A685-436E-9360-52758A0B9977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E140615E-137F-416F-BB03-3DD773FD6844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8F01680F-BB82-4763-ADF2-43FB9C8525A2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08673EF1-B87D-4955-AE2D-2E47A118E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4CB3E53E-385F-412C-B62C-1462BF4F842D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CA335986-1657-4226-A5D6-CBC0CB52CF70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F284CA04-41BB-4C38-9D98-1FC426FEE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0EA2E38C-F90E-4516-B47D-DAF780702046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20DD0499-C8DF-4B7B-BF68-0D6ABF06912F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7162A59F-025C-4E4B-A4AF-67B03B17652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>
                  <a:extLst>
                    <a:ext uri="{FF2B5EF4-FFF2-40B4-BE49-F238E27FC236}">
                      <a16:creationId xmlns:a16="http://schemas.microsoft.com/office/drawing/2014/main" id="{7F2FC8C3-A7BB-4C1F-AF1F-6B2CEB832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3AB58760-AAB5-4831-9CA8-59D53F5CF769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23" name="直接连接符 222">
                  <a:extLst>
                    <a:ext uri="{FF2B5EF4-FFF2-40B4-BE49-F238E27FC236}">
                      <a16:creationId xmlns:a16="http://schemas.microsoft.com/office/drawing/2014/main" id="{E0ECBFAE-B909-48AC-8F47-3FC7FC4A4F3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>
                  <a:extLst>
                    <a:ext uri="{FF2B5EF4-FFF2-40B4-BE49-F238E27FC236}">
                      <a16:creationId xmlns:a16="http://schemas.microsoft.com/office/drawing/2014/main" id="{96C37F6E-FAD7-4A8A-A1ED-DB6D4193F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923F3A28-8FB3-4AA9-97DF-52DFE1E5EF3E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826D64B6-6104-45B4-A50E-D459F97EC2EF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536F36E2-EDB6-43F4-B6BB-AAA677A99DF8}"/>
              </a:ext>
            </a:extLst>
          </p:cNvPr>
          <p:cNvGrpSpPr/>
          <p:nvPr/>
        </p:nvGrpSpPr>
        <p:grpSpPr>
          <a:xfrm>
            <a:off x="9779966" y="7758302"/>
            <a:ext cx="4207542" cy="7309335"/>
            <a:chOff x="5291756" y="7321065"/>
            <a:chExt cx="4207542" cy="7309335"/>
          </a:xfrm>
        </p:grpSpPr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4C589BF1-3C25-473B-9EEE-EEE7DCFBD8CA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ABB20E1F-D9DF-4B79-AF6A-DF44CC037DAE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89C777F5-F796-4831-9B05-92B7DFD6497A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92" name="直接连接符 291">
                  <a:extLst>
                    <a:ext uri="{FF2B5EF4-FFF2-40B4-BE49-F238E27FC236}">
                      <a16:creationId xmlns:a16="http://schemas.microsoft.com/office/drawing/2014/main" id="{1D84A1DF-ABE7-4C7D-8873-1B3573910B1E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>
                  <a:extLst>
                    <a:ext uri="{FF2B5EF4-FFF2-40B4-BE49-F238E27FC236}">
                      <a16:creationId xmlns:a16="http://schemas.microsoft.com/office/drawing/2014/main" id="{A42A5CAC-D040-4BDA-8438-2585DDE46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4580D98D-9791-4EB8-A1FF-A109CDCFC05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95" name="直接连接符 294">
                  <a:extLst>
                    <a:ext uri="{FF2B5EF4-FFF2-40B4-BE49-F238E27FC236}">
                      <a16:creationId xmlns:a16="http://schemas.microsoft.com/office/drawing/2014/main" id="{8EFC7D89-615D-4660-957D-6AD6EEC0FD25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连接符 295">
                  <a:extLst>
                    <a:ext uri="{FF2B5EF4-FFF2-40B4-BE49-F238E27FC236}">
                      <a16:creationId xmlns:a16="http://schemas.microsoft.com/office/drawing/2014/main" id="{CA5EE0DC-6970-4B62-A71C-6D17A4E32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文本框 296">
                  <a:extLst>
                    <a:ext uri="{FF2B5EF4-FFF2-40B4-BE49-F238E27FC236}">
                      <a16:creationId xmlns:a16="http://schemas.microsoft.com/office/drawing/2014/main" id="{6BB82646-19BC-41BE-A6F2-C888DC221D2E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0E554E77-D02A-4BB8-8639-B25BF58A3153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86" name="直接连接符 285">
                  <a:extLst>
                    <a:ext uri="{FF2B5EF4-FFF2-40B4-BE49-F238E27FC236}">
                      <a16:creationId xmlns:a16="http://schemas.microsoft.com/office/drawing/2014/main" id="{5D6EEC91-92F1-42B0-96DA-CBA262754A6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接连接符 286">
                  <a:extLst>
                    <a:ext uri="{FF2B5EF4-FFF2-40B4-BE49-F238E27FC236}">
                      <a16:creationId xmlns:a16="http://schemas.microsoft.com/office/drawing/2014/main" id="{E7369667-B4CC-4CE3-86D4-C8AB3D8E1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3F121EA3-8559-4C9F-B3FD-E5C16DC7A563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0D848153-8C1C-448F-A1FD-213026D2EBF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连接符 289">
                  <a:extLst>
                    <a:ext uri="{FF2B5EF4-FFF2-40B4-BE49-F238E27FC236}">
                      <a16:creationId xmlns:a16="http://schemas.microsoft.com/office/drawing/2014/main" id="{391ED8B6-E02D-419F-B6ED-8E5CB0DAD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F76E1273-7608-4E8B-87DF-CD8E3A1E9741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ABAD9D48-A28F-4F16-9C5F-9C17E3E958EB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8B5173AD-9F36-482C-94EA-B16A2E5F82F3}"/>
              </a:ext>
            </a:extLst>
          </p:cNvPr>
          <p:cNvGrpSpPr/>
          <p:nvPr/>
        </p:nvGrpSpPr>
        <p:grpSpPr>
          <a:xfrm>
            <a:off x="14908572" y="7728856"/>
            <a:ext cx="4207542" cy="7309335"/>
            <a:chOff x="5291756" y="7321065"/>
            <a:chExt cx="4207542" cy="7309335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9872B952-A445-4016-860C-E57EF14C3F61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1443102D-C1BE-4AC4-8E9D-7B5854DE02E5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C707CED6-12DA-49CE-827A-FF5FCB734098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46" name="直接连接符 345">
                  <a:extLst>
                    <a:ext uri="{FF2B5EF4-FFF2-40B4-BE49-F238E27FC236}">
                      <a16:creationId xmlns:a16="http://schemas.microsoft.com/office/drawing/2014/main" id="{B622B4FF-4E69-4711-9B96-FBBB330C95D4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346">
                  <a:extLst>
                    <a:ext uri="{FF2B5EF4-FFF2-40B4-BE49-F238E27FC236}">
                      <a16:creationId xmlns:a16="http://schemas.microsoft.com/office/drawing/2014/main" id="{F9E86C0D-C06B-4694-A66A-585E614C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D48A4F78-8A07-44FA-8C5B-F2F80CE8453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9" name="直接连接符 348">
                  <a:extLst>
                    <a:ext uri="{FF2B5EF4-FFF2-40B4-BE49-F238E27FC236}">
                      <a16:creationId xmlns:a16="http://schemas.microsoft.com/office/drawing/2014/main" id="{2EEF86EE-0978-42E9-8EFC-2546DDBAA33F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>
                  <a:extLst>
                    <a:ext uri="{FF2B5EF4-FFF2-40B4-BE49-F238E27FC236}">
                      <a16:creationId xmlns:a16="http://schemas.microsoft.com/office/drawing/2014/main" id="{51F856E1-1AB8-4D5E-A52F-272736972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3F318ECD-0F1B-4BFC-9532-1BE9A831DDE9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4ABE33F4-EBA9-43E6-9ABB-610C5809BF2A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2184D50D-949C-4486-941D-961774879A37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0E68F3C6-AABB-4E82-868D-FD274CE46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4C1CC0BC-A1C4-46A0-BB08-69DCE29F3D9F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3" name="直接连接符 342">
                  <a:extLst>
                    <a:ext uri="{FF2B5EF4-FFF2-40B4-BE49-F238E27FC236}">
                      <a16:creationId xmlns:a16="http://schemas.microsoft.com/office/drawing/2014/main" id="{8EA4E7C0-B8BE-462C-B019-BB770B093F42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>
                  <a:extLst>
                    <a:ext uri="{FF2B5EF4-FFF2-40B4-BE49-F238E27FC236}">
                      <a16:creationId xmlns:a16="http://schemas.microsoft.com/office/drawing/2014/main" id="{754AD4B9-3FB3-420A-AD66-E34401374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B39BDAA5-45AB-414D-87C1-860D55A4CDE2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36" name="椭圆 335">
              <a:extLst>
                <a:ext uri="{FF2B5EF4-FFF2-40B4-BE49-F238E27FC236}">
                  <a16:creationId xmlns:a16="http://schemas.microsoft.com/office/drawing/2014/main" id="{F16EDB91-75AF-4428-ACD1-5B77F6FAFB89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38229B07-3976-4EA2-8C6E-D5384DF6B232}"/>
              </a:ext>
            </a:extLst>
          </p:cNvPr>
          <p:cNvGrpSpPr/>
          <p:nvPr/>
        </p:nvGrpSpPr>
        <p:grpSpPr>
          <a:xfrm>
            <a:off x="19743039" y="7741555"/>
            <a:ext cx="4207542" cy="7309335"/>
            <a:chOff x="5291756" y="7321065"/>
            <a:chExt cx="4207542" cy="7309335"/>
          </a:xfrm>
        </p:grpSpPr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55D7CEF8-07C5-4FD8-B046-6492E9A5584F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275E4175-5B82-4171-B82A-6D9FED53A6F2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84447BB2-8F5A-4241-9237-DE7D1CB2C3F7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DCBCDCA9-E22A-457B-8976-33F3BB18EE5C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46E120C4-D906-4F7A-9AC4-8A65160A9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5A35D455-9A56-47BD-AAC2-EE9EEBD1DA97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7" name="直接连接符 366">
                  <a:extLst>
                    <a:ext uri="{FF2B5EF4-FFF2-40B4-BE49-F238E27FC236}">
                      <a16:creationId xmlns:a16="http://schemas.microsoft.com/office/drawing/2014/main" id="{19352AB6-FB84-4ED3-9C51-E098ACEF2D8A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2F55B6B8-FA6B-4460-B41F-1903CEC94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C2669B80-CB56-43EF-8454-32DEA341286A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BB3B24AE-4BE3-40C8-A358-11A85FC7C6D1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F762B9C1-6017-4C4B-9957-68613B394598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1017B2A7-F379-47FA-9A29-F4575B3E6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A6C0807A-7A17-43BE-A08A-3C603BF1DB1C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58B5F5EB-5E8F-4E05-89A0-F0301DF4E7C3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01DD9FF1-A781-478C-8477-225475EB8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" name="文本框 362">
                  <a:extLst>
                    <a:ext uri="{FF2B5EF4-FFF2-40B4-BE49-F238E27FC236}">
                      <a16:creationId xmlns:a16="http://schemas.microsoft.com/office/drawing/2014/main" id="{AC98375F-95D3-4AD5-8FCF-178B38BE19AA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53B80053-A2F5-4762-8CC2-0B5533577492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err="1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0404D492-B28D-4B75-B23C-AF58DE2B9D93}"/>
              </a:ext>
            </a:extLst>
          </p:cNvPr>
          <p:cNvCxnSpPr>
            <a:cxnSpLocks/>
            <a:stCxn id="337" idx="4"/>
            <a:endCxn id="336" idx="0"/>
          </p:cNvCxnSpPr>
          <p:nvPr/>
        </p:nvCxnSpPr>
        <p:spPr>
          <a:xfrm flipH="1">
            <a:off x="17006426" y="11936398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D962A710-B9DA-44EF-8E5C-CECA5CF4417F}"/>
              </a:ext>
            </a:extLst>
          </p:cNvPr>
          <p:cNvCxnSpPr>
            <a:cxnSpLocks/>
            <a:stCxn id="355" idx="4"/>
            <a:endCxn id="354" idx="0"/>
          </p:cNvCxnSpPr>
          <p:nvPr/>
        </p:nvCxnSpPr>
        <p:spPr>
          <a:xfrm>
            <a:off x="21846810" y="11949097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3B681C93-1788-499D-AB65-432BADB459E0}"/>
              </a:ext>
            </a:extLst>
          </p:cNvPr>
          <p:cNvCxnSpPr>
            <a:cxnSpLocks/>
            <a:stCxn id="126" idx="3"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A79B4CAC-BA8E-4C0B-ABC6-3DC6CBE5A8D9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  <a:stCxn id="173" idx="2"/>
            <a:endCxn id="126" idx="6"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第一种情况 </a:t>
            </a:r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50%</a:t>
            </a:r>
            <a:r>
              <a:rPr lang="zh-CN" altLang="en-US" sz="6600" dirty="0"/>
              <a:t> 第二种情况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834585FC-815D-4043-A446-58554A6D7D44}"/>
              </a:ext>
            </a:extLst>
          </p:cNvPr>
          <p:cNvSpPr txBox="1"/>
          <p:nvPr/>
        </p:nvSpPr>
        <p:spPr>
          <a:xfrm>
            <a:off x="16157928" y="15097357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F70779A2-F22B-42AB-8D23-FD8A101E0D23}"/>
              </a:ext>
            </a:extLst>
          </p:cNvPr>
          <p:cNvSpPr txBox="1"/>
          <p:nvPr/>
        </p:nvSpPr>
        <p:spPr>
          <a:xfrm>
            <a:off x="20967192" y="15072775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CEEF5F2-9BEF-4C7A-AF32-2DFC43E87A18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自由组合定律</a:t>
            </a:r>
          </a:p>
        </p:txBody>
      </p:sp>
    </p:spTree>
    <p:extLst>
      <p:ext uri="{BB962C8B-B14F-4D97-AF65-F5344CB8AC3E}">
        <p14:creationId xmlns:p14="http://schemas.microsoft.com/office/powerpoint/2010/main" val="2470593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4945499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6091826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9779966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0935818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806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联会不交换 </a:t>
            </a:r>
            <a:r>
              <a:rPr lang="en-US" altLang="zh-CN" sz="6600" dirty="0"/>
              <a:t>80%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/>
              <a:t>20%</a:t>
            </a:r>
            <a:r>
              <a:rPr lang="zh-CN" altLang="en-US" sz="6600" dirty="0"/>
              <a:t> 联会交换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ACC7B6C8-EFC0-4600-96E3-9C809CEA1A8D}"/>
              </a:ext>
            </a:extLst>
          </p:cNvPr>
          <p:cNvSpPr/>
          <p:nvPr/>
        </p:nvSpPr>
        <p:spPr>
          <a:xfrm>
            <a:off x="14908572" y="7728856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25261DD2-1B1A-4EE7-A8C0-DB031BBA17E8}"/>
              </a:ext>
            </a:extLst>
          </p:cNvPr>
          <p:cNvSpPr/>
          <p:nvPr/>
        </p:nvSpPr>
        <p:spPr>
          <a:xfrm>
            <a:off x="19743039" y="7741555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40F0E12F-B832-4304-BAC2-877C1B422757}"/>
              </a:ext>
            </a:extLst>
          </p:cNvPr>
          <p:cNvCxnSpPr>
            <a:cxnSpLocks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EAAE3FE-44F0-4EA7-A9BF-8E3A720E74CF}"/>
              </a:ext>
            </a:extLst>
          </p:cNvPr>
          <p:cNvCxnSpPr>
            <a:cxnSpLocks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723ADBD7-E114-49BA-9614-339A51FC71A6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0AE746-9373-434D-830A-87FBD4DDBD3A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4465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C4B885EC-A013-4FAB-B9F4-65821B60164A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F4D231BB-147C-4DFE-9911-79437AF44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2A0FF21E-251C-42AE-86BE-B52F24FC1566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238" name="直接连接符 237">
                  <a:extLst>
                    <a:ext uri="{FF2B5EF4-FFF2-40B4-BE49-F238E27FC236}">
                      <a16:creationId xmlns:a16="http://schemas.microsoft.com/office/drawing/2014/main" id="{C0A66F91-1454-498B-A41F-098ADFEE7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2135614C-9952-4BFB-B7A7-F7D6CDAFFA6F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29F503BA-40E5-4A76-BED3-ECDAF115AFE7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CB8264F0-E249-4ACB-A145-C7D6F2CCA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DB3FCFE0-192A-4711-B4BA-3C803876EC9A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821BF8FD-FF33-4F67-8B84-C07EFD31BFD1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C90B8E89-57DB-469F-9950-248A22CBF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8373644F-5878-421A-81DA-30002AAF40A0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476" name="直接连接符 475">
                  <a:extLst>
                    <a:ext uri="{FF2B5EF4-FFF2-40B4-BE49-F238E27FC236}">
                      <a16:creationId xmlns:a16="http://schemas.microsoft.com/office/drawing/2014/main" id="{4384FC31-D26B-4386-9AE3-E521FAC3D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1B4255A9-2875-4FAF-9C4C-4675531BA1B0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F3293FAB-F9E5-4B25-BDE7-6D116D5A68E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474" name="直接连接符 473">
                  <a:extLst>
                    <a:ext uri="{FF2B5EF4-FFF2-40B4-BE49-F238E27FC236}">
                      <a16:creationId xmlns:a16="http://schemas.microsoft.com/office/drawing/2014/main" id="{776442DF-5C1E-40E7-A9B1-A70EDBA5F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文本框 474">
                  <a:extLst>
                    <a:ext uri="{FF2B5EF4-FFF2-40B4-BE49-F238E27FC236}">
                      <a16:creationId xmlns:a16="http://schemas.microsoft.com/office/drawing/2014/main" id="{EC781095-1606-4D28-B367-256820E97EF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BA342BD-9D30-416B-A19F-F772859876D3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296015" y="569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30B45FFC-A42E-4089-861A-39B3A1C90E47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407" name="组合 406">
                <a:extLst>
                  <a:ext uri="{FF2B5EF4-FFF2-40B4-BE49-F238E27FC236}">
                    <a16:creationId xmlns:a16="http://schemas.microsoft.com/office/drawing/2014/main" id="{D2E968AE-8FB7-4C8E-A7EF-9ADBC29704D7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22" name="直接连接符 421">
                  <a:extLst>
                    <a:ext uri="{FF2B5EF4-FFF2-40B4-BE49-F238E27FC236}">
                      <a16:creationId xmlns:a16="http://schemas.microsoft.com/office/drawing/2014/main" id="{0AEF2F56-3076-4B2A-A528-9747156C5345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8A40CDD8-D451-4EC5-AE46-7DC3AD02D20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7" name="直接连接符 426">
                    <a:extLst>
                      <a:ext uri="{FF2B5EF4-FFF2-40B4-BE49-F238E27FC236}">
                        <a16:creationId xmlns:a16="http://schemas.microsoft.com/office/drawing/2014/main" id="{49191287-E2C4-4DE4-B84A-0E55174EA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8" name="文本框 427">
                    <a:extLst>
                      <a:ext uri="{FF2B5EF4-FFF2-40B4-BE49-F238E27FC236}">
                        <a16:creationId xmlns:a16="http://schemas.microsoft.com/office/drawing/2014/main" id="{9DB84B51-E950-44B6-BA3D-CEB3360A7DE1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24" name="组合 423">
                  <a:extLst>
                    <a:ext uri="{FF2B5EF4-FFF2-40B4-BE49-F238E27FC236}">
                      <a16:creationId xmlns:a16="http://schemas.microsoft.com/office/drawing/2014/main" id="{2B9EB915-97BD-4EBD-9F2E-C37437EFD959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25" name="直接连接符 424">
                    <a:extLst>
                      <a:ext uri="{FF2B5EF4-FFF2-40B4-BE49-F238E27FC236}">
                        <a16:creationId xmlns:a16="http://schemas.microsoft.com/office/drawing/2014/main" id="{06AF8471-7EC1-4FA5-874C-645597660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6" name="文本框 425">
                    <a:extLst>
                      <a:ext uri="{FF2B5EF4-FFF2-40B4-BE49-F238E27FC236}">
                        <a16:creationId xmlns:a16="http://schemas.microsoft.com/office/drawing/2014/main" id="{D1BC20FB-D8DA-48E8-880A-0721B457871F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08" name="组合 407">
                <a:extLst>
                  <a:ext uri="{FF2B5EF4-FFF2-40B4-BE49-F238E27FC236}">
                    <a16:creationId xmlns:a16="http://schemas.microsoft.com/office/drawing/2014/main" id="{66BF4211-D9F4-425A-B053-AD1B2C02ADB0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5F45FD1C-9D9F-4327-8D55-BEEE0B2EA868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组合 415">
                  <a:extLst>
                    <a:ext uri="{FF2B5EF4-FFF2-40B4-BE49-F238E27FC236}">
                      <a16:creationId xmlns:a16="http://schemas.microsoft.com/office/drawing/2014/main" id="{3DAC8944-6102-4F18-8206-E25DF430E30F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C7516C57-C651-49CA-A603-49F922BD31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文本框 420">
                    <a:extLst>
                      <a:ext uri="{FF2B5EF4-FFF2-40B4-BE49-F238E27FC236}">
                        <a16:creationId xmlns:a16="http://schemas.microsoft.com/office/drawing/2014/main" id="{B48375F1-4456-4AAB-A9F6-5FD9DC3D682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17" name="组合 416">
                  <a:extLst>
                    <a:ext uri="{FF2B5EF4-FFF2-40B4-BE49-F238E27FC236}">
                      <a16:creationId xmlns:a16="http://schemas.microsoft.com/office/drawing/2014/main" id="{7F07B51B-FF6B-47EE-94D6-05D898AFF89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DA3A3662-CFAA-4A14-89FE-E4A36729F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9" name="文本框 418">
                    <a:extLst>
                      <a:ext uri="{FF2B5EF4-FFF2-40B4-BE49-F238E27FC236}">
                        <a16:creationId xmlns:a16="http://schemas.microsoft.com/office/drawing/2014/main" id="{77A06DDF-4FD5-4C7A-905C-EFB0DA776E8B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B589E1DC-9235-48CC-BE03-EFBCD2808A04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AC037583-50C6-48FE-9483-F915DAA28242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04" name="直接连接符 503">
                  <a:extLst>
                    <a:ext uri="{FF2B5EF4-FFF2-40B4-BE49-F238E27FC236}">
                      <a16:creationId xmlns:a16="http://schemas.microsoft.com/office/drawing/2014/main" id="{700FF514-785B-40C6-A45F-5CEE783063D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2A343ADF-2220-4D4E-9B82-800C79AD5F26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9" name="直接连接符 508">
                    <a:extLst>
                      <a:ext uri="{FF2B5EF4-FFF2-40B4-BE49-F238E27FC236}">
                        <a16:creationId xmlns:a16="http://schemas.microsoft.com/office/drawing/2014/main" id="{D65072AE-AD9C-49DE-A85B-88CD75825B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0" name="文本框 509">
                    <a:extLst>
                      <a:ext uri="{FF2B5EF4-FFF2-40B4-BE49-F238E27FC236}">
                        <a16:creationId xmlns:a16="http://schemas.microsoft.com/office/drawing/2014/main" id="{AB5294D2-6278-4FD8-A098-EDC1F7638454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FDA16EDA-5DF4-479C-A4AD-5018F58E4C71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7" name="直接连接符 506">
                    <a:extLst>
                      <a:ext uri="{FF2B5EF4-FFF2-40B4-BE49-F238E27FC236}">
                        <a16:creationId xmlns:a16="http://schemas.microsoft.com/office/drawing/2014/main" id="{D9A369B4-AD4C-4698-986D-F22B74FBC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8" name="文本框 507">
                    <a:extLst>
                      <a:ext uri="{FF2B5EF4-FFF2-40B4-BE49-F238E27FC236}">
                        <a16:creationId xmlns:a16="http://schemas.microsoft.com/office/drawing/2014/main" id="{A22AA1BC-C2C0-4D4C-8B2A-CA21C79FDBF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7C53FD67-D2CE-488D-BBD5-2D28181DDD8F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97" name="直接连接符 496">
                  <a:extLst>
                    <a:ext uri="{FF2B5EF4-FFF2-40B4-BE49-F238E27FC236}">
                      <a16:creationId xmlns:a16="http://schemas.microsoft.com/office/drawing/2014/main" id="{63053343-DCE8-4D51-A916-4294F1D64544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8" name="组合 497">
                  <a:extLst>
                    <a:ext uri="{FF2B5EF4-FFF2-40B4-BE49-F238E27FC236}">
                      <a16:creationId xmlns:a16="http://schemas.microsoft.com/office/drawing/2014/main" id="{4C71AE0F-97BE-4511-9928-23BF9481497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2" name="直接连接符 501">
                    <a:extLst>
                      <a:ext uri="{FF2B5EF4-FFF2-40B4-BE49-F238E27FC236}">
                        <a16:creationId xmlns:a16="http://schemas.microsoft.com/office/drawing/2014/main" id="{80BDA29C-0E50-4BE2-95DB-9FD495DB1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3" name="文本框 502">
                    <a:extLst>
                      <a:ext uri="{FF2B5EF4-FFF2-40B4-BE49-F238E27FC236}">
                        <a16:creationId xmlns:a16="http://schemas.microsoft.com/office/drawing/2014/main" id="{034E7B07-8ADB-4A2A-AF75-9F0E55636C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99" name="组合 498">
                  <a:extLst>
                    <a:ext uri="{FF2B5EF4-FFF2-40B4-BE49-F238E27FC236}">
                      <a16:creationId xmlns:a16="http://schemas.microsoft.com/office/drawing/2014/main" id="{115755FE-1D9E-49B1-B703-D7289F85F5B7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0" name="直接连接符 499">
                    <a:extLst>
                      <a:ext uri="{FF2B5EF4-FFF2-40B4-BE49-F238E27FC236}">
                        <a16:creationId xmlns:a16="http://schemas.microsoft.com/office/drawing/2014/main" id="{9DA2A805-1E3C-4F9B-88D4-5F904536D6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1" name="文本框 500">
                    <a:extLst>
                      <a:ext uri="{FF2B5EF4-FFF2-40B4-BE49-F238E27FC236}">
                        <a16:creationId xmlns:a16="http://schemas.microsoft.com/office/drawing/2014/main" id="{3C89F70B-0F5C-4178-B4BA-19D45FE7648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11" name="组合 510">
            <a:extLst>
              <a:ext uri="{FF2B5EF4-FFF2-40B4-BE49-F238E27FC236}">
                <a16:creationId xmlns:a16="http://schemas.microsoft.com/office/drawing/2014/main" id="{1DC16C76-BD79-4291-B278-82B63DE2E939}"/>
              </a:ext>
            </a:extLst>
          </p:cNvPr>
          <p:cNvGrpSpPr/>
          <p:nvPr/>
        </p:nvGrpSpPr>
        <p:grpSpPr>
          <a:xfrm>
            <a:off x="15998612" y="550217"/>
            <a:ext cx="6505216" cy="6505216"/>
            <a:chOff x="6296015" y="569188"/>
            <a:chExt cx="6505216" cy="6505216"/>
          </a:xfrm>
        </p:grpSpPr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6B5FA9DC-7DBD-4352-8DA4-E35B35DC3EC7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3" name="组合 512">
              <a:extLst>
                <a:ext uri="{FF2B5EF4-FFF2-40B4-BE49-F238E27FC236}">
                  <a16:creationId xmlns:a16="http://schemas.microsoft.com/office/drawing/2014/main" id="{26761F2F-5360-4EC9-8E0F-0B5013F9C098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531" name="组合 530">
                <a:extLst>
                  <a:ext uri="{FF2B5EF4-FFF2-40B4-BE49-F238E27FC236}">
                    <a16:creationId xmlns:a16="http://schemas.microsoft.com/office/drawing/2014/main" id="{55B5D556-31B6-43B2-8C7D-958BC0366635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40" name="直接连接符 539">
                  <a:extLst>
                    <a:ext uri="{FF2B5EF4-FFF2-40B4-BE49-F238E27FC236}">
                      <a16:creationId xmlns:a16="http://schemas.microsoft.com/office/drawing/2014/main" id="{EE18B4E5-166F-4CB7-80D2-7E058F0F277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1" name="组合 540">
                  <a:extLst>
                    <a:ext uri="{FF2B5EF4-FFF2-40B4-BE49-F238E27FC236}">
                      <a16:creationId xmlns:a16="http://schemas.microsoft.com/office/drawing/2014/main" id="{E2F79888-C6FE-428B-96FC-822FA62D2DA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45" name="直接连接符 544">
                    <a:extLst>
                      <a:ext uri="{FF2B5EF4-FFF2-40B4-BE49-F238E27FC236}">
                        <a16:creationId xmlns:a16="http://schemas.microsoft.com/office/drawing/2014/main" id="{3FC53A7E-E9EC-43E8-814D-5A547F3355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6" name="文本框 545">
                    <a:extLst>
                      <a:ext uri="{FF2B5EF4-FFF2-40B4-BE49-F238E27FC236}">
                        <a16:creationId xmlns:a16="http://schemas.microsoft.com/office/drawing/2014/main" id="{7D4CFE0D-B414-4E68-9E87-0D96816A996B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42" name="组合 541">
                  <a:extLst>
                    <a:ext uri="{FF2B5EF4-FFF2-40B4-BE49-F238E27FC236}">
                      <a16:creationId xmlns:a16="http://schemas.microsoft.com/office/drawing/2014/main" id="{900743EF-7E8C-4F16-9D77-C370D0941CCE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43" name="直接连接符 542">
                    <a:extLst>
                      <a:ext uri="{FF2B5EF4-FFF2-40B4-BE49-F238E27FC236}">
                        <a16:creationId xmlns:a16="http://schemas.microsoft.com/office/drawing/2014/main" id="{9920C5F3-3D6C-41C7-873B-1788FDDC48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4" name="文本框 543">
                    <a:extLst>
                      <a:ext uri="{FF2B5EF4-FFF2-40B4-BE49-F238E27FC236}">
                        <a16:creationId xmlns:a16="http://schemas.microsoft.com/office/drawing/2014/main" id="{5C166804-D1EF-41B9-A77C-25F78FB90BC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32" name="组合 531">
                <a:extLst>
                  <a:ext uri="{FF2B5EF4-FFF2-40B4-BE49-F238E27FC236}">
                    <a16:creationId xmlns:a16="http://schemas.microsoft.com/office/drawing/2014/main" id="{E1915F74-AF5A-49D6-9BB0-CBAF685FE25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33" name="直接连接符 532">
                  <a:extLst>
                    <a:ext uri="{FF2B5EF4-FFF2-40B4-BE49-F238E27FC236}">
                      <a16:creationId xmlns:a16="http://schemas.microsoft.com/office/drawing/2014/main" id="{C65412CE-F940-47FE-BAE1-A625187B630C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4" name="组合 533">
                  <a:extLst>
                    <a:ext uri="{FF2B5EF4-FFF2-40B4-BE49-F238E27FC236}">
                      <a16:creationId xmlns:a16="http://schemas.microsoft.com/office/drawing/2014/main" id="{CD8E2FE8-ADBF-4447-A20E-97AB757F6787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538" name="直接连接符 537">
                    <a:extLst>
                      <a:ext uri="{FF2B5EF4-FFF2-40B4-BE49-F238E27FC236}">
                        <a16:creationId xmlns:a16="http://schemas.microsoft.com/office/drawing/2014/main" id="{DAD80C9F-7303-432D-B174-EB4B7D35C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9" name="文本框 538">
                    <a:extLst>
                      <a:ext uri="{FF2B5EF4-FFF2-40B4-BE49-F238E27FC236}">
                        <a16:creationId xmlns:a16="http://schemas.microsoft.com/office/drawing/2014/main" id="{8D23C148-E5FD-47CC-8A90-4F30AC34DEF5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35" name="组合 534">
                  <a:extLst>
                    <a:ext uri="{FF2B5EF4-FFF2-40B4-BE49-F238E27FC236}">
                      <a16:creationId xmlns:a16="http://schemas.microsoft.com/office/drawing/2014/main" id="{A86F701F-CAF7-4FF1-A4F4-D71A9A9C64F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36" name="直接连接符 535">
                    <a:extLst>
                      <a:ext uri="{FF2B5EF4-FFF2-40B4-BE49-F238E27FC236}">
                        <a16:creationId xmlns:a16="http://schemas.microsoft.com/office/drawing/2014/main" id="{23A06E33-E280-458F-9DC2-CAE3CF5ECB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7" name="文本框 536">
                    <a:extLst>
                      <a:ext uri="{FF2B5EF4-FFF2-40B4-BE49-F238E27FC236}">
                        <a16:creationId xmlns:a16="http://schemas.microsoft.com/office/drawing/2014/main" id="{53E1967A-66BB-4466-A38D-49E5D2A594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514" name="组合 513">
              <a:extLst>
                <a:ext uri="{FF2B5EF4-FFF2-40B4-BE49-F238E27FC236}">
                  <a16:creationId xmlns:a16="http://schemas.microsoft.com/office/drawing/2014/main" id="{97F68861-27B2-443A-9222-F75A8CA58231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75A02F52-BF4F-4DDC-B22D-9363F37D18F4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BAC2393A-11FE-4E52-A37B-3B015D61E9FE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5" name="组合 524">
                  <a:extLst>
                    <a:ext uri="{FF2B5EF4-FFF2-40B4-BE49-F238E27FC236}">
                      <a16:creationId xmlns:a16="http://schemas.microsoft.com/office/drawing/2014/main" id="{B52DA25C-8ACC-4BD5-BB77-DEA6382D7DBA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787BEA0A-E6FA-4CB8-8DA8-A9BBE9724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0" name="文本框 529">
                    <a:extLst>
                      <a:ext uri="{FF2B5EF4-FFF2-40B4-BE49-F238E27FC236}">
                        <a16:creationId xmlns:a16="http://schemas.microsoft.com/office/drawing/2014/main" id="{8C62BEE7-231D-49B2-BDC4-216EFFE9B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355467DC-915A-4C13-8225-FCECFBEE4BE0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DC439CE2-6EAC-40AE-B948-2E32FB964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8" name="文本框 527">
                    <a:extLst>
                      <a:ext uri="{FF2B5EF4-FFF2-40B4-BE49-F238E27FC236}">
                        <a16:creationId xmlns:a16="http://schemas.microsoft.com/office/drawing/2014/main" id="{4908331E-5614-4DE1-AABC-534F8E0C2E9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16" name="组合 515">
                <a:extLst>
                  <a:ext uri="{FF2B5EF4-FFF2-40B4-BE49-F238E27FC236}">
                    <a16:creationId xmlns:a16="http://schemas.microsoft.com/office/drawing/2014/main" id="{85BA47AF-3905-4159-ABE6-6847E91896A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13C83484-C861-4607-ACC0-527F877EF0F0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8" name="组合 517">
                  <a:extLst>
                    <a:ext uri="{FF2B5EF4-FFF2-40B4-BE49-F238E27FC236}">
                      <a16:creationId xmlns:a16="http://schemas.microsoft.com/office/drawing/2014/main" id="{DF3E6C95-F019-49F7-9FA5-A7F53059BA2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6D4591CB-9530-475D-A6A8-D185C1E9E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3" name="文本框 522">
                    <a:extLst>
                      <a:ext uri="{FF2B5EF4-FFF2-40B4-BE49-F238E27FC236}">
                        <a16:creationId xmlns:a16="http://schemas.microsoft.com/office/drawing/2014/main" id="{5EF8E526-EC5C-4DF8-A398-A83EB3B88B8E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19" name="组合 518">
                  <a:extLst>
                    <a:ext uri="{FF2B5EF4-FFF2-40B4-BE49-F238E27FC236}">
                      <a16:creationId xmlns:a16="http://schemas.microsoft.com/office/drawing/2014/main" id="{34FAD9E5-C06E-4E34-8EDA-7DB501853973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98229FD0-675E-4AB4-ADD9-78B3306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1" name="文本框 520">
                    <a:extLst>
                      <a:ext uri="{FF2B5EF4-FFF2-40B4-BE49-F238E27FC236}">
                        <a16:creationId xmlns:a16="http://schemas.microsoft.com/office/drawing/2014/main" id="{FB04B20C-B85C-4134-A912-93A0F13A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4EE6B478-26D1-4773-959A-1CE31DB89747}"/>
              </a:ext>
            </a:extLst>
          </p:cNvPr>
          <p:cNvGrpSpPr/>
          <p:nvPr/>
        </p:nvGrpSpPr>
        <p:grpSpPr>
          <a:xfrm>
            <a:off x="24132486" y="1716695"/>
            <a:ext cx="4207542" cy="4207542"/>
            <a:chOff x="446556" y="1716695"/>
            <a:chExt cx="4207542" cy="4207542"/>
          </a:xfrm>
        </p:grpSpPr>
        <p:sp>
          <p:nvSpPr>
            <p:cNvPr id="548" name="椭圆 547">
              <a:extLst>
                <a:ext uri="{FF2B5EF4-FFF2-40B4-BE49-F238E27FC236}">
                  <a16:creationId xmlns:a16="http://schemas.microsoft.com/office/drawing/2014/main" id="{EACC38DD-2095-4620-A6B0-8064B51DA565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B27F8C45-56DB-4821-94DF-90AF4D9304B3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558" name="直接连接符 557">
                <a:extLst>
                  <a:ext uri="{FF2B5EF4-FFF2-40B4-BE49-F238E27FC236}">
                    <a16:creationId xmlns:a16="http://schemas.microsoft.com/office/drawing/2014/main" id="{64CBA3BD-E393-40F1-8534-7F6F49D55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9" name="组合 558">
                <a:extLst>
                  <a:ext uri="{FF2B5EF4-FFF2-40B4-BE49-F238E27FC236}">
                    <a16:creationId xmlns:a16="http://schemas.microsoft.com/office/drawing/2014/main" id="{33C56F83-A7CB-4215-B5F4-166BC6B9103A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E3649066-CA9E-4673-ADB9-249A66337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4" name="文本框 563">
                  <a:extLst>
                    <a:ext uri="{FF2B5EF4-FFF2-40B4-BE49-F238E27FC236}">
                      <a16:creationId xmlns:a16="http://schemas.microsoft.com/office/drawing/2014/main" id="{06F9A26E-4B61-4D47-8410-BDA58D1C036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60" name="组合 559">
                <a:extLst>
                  <a:ext uri="{FF2B5EF4-FFF2-40B4-BE49-F238E27FC236}">
                    <a16:creationId xmlns:a16="http://schemas.microsoft.com/office/drawing/2014/main" id="{5521A22B-4167-4B41-8D31-E5090373DE73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096211B4-E351-4545-94B7-C32597DC5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2" name="文本框 561">
                  <a:extLst>
                    <a:ext uri="{FF2B5EF4-FFF2-40B4-BE49-F238E27FC236}">
                      <a16:creationId xmlns:a16="http://schemas.microsoft.com/office/drawing/2014/main" id="{D69FF5C1-BB48-43DE-AA34-7F8B653F798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37F9C859-3B62-476F-9315-7DA4CF3A27D8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551" name="直接连接符 550">
                <a:extLst>
                  <a:ext uri="{FF2B5EF4-FFF2-40B4-BE49-F238E27FC236}">
                    <a16:creationId xmlns:a16="http://schemas.microsoft.com/office/drawing/2014/main" id="{CCC1B733-A847-4F93-81BA-759CF2695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2" name="组合 551">
                <a:extLst>
                  <a:ext uri="{FF2B5EF4-FFF2-40B4-BE49-F238E27FC236}">
                    <a16:creationId xmlns:a16="http://schemas.microsoft.com/office/drawing/2014/main" id="{96FCBB84-0DE9-4CAD-A602-BCB33269ED3A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C623DF23-5D6F-45AF-BD48-C50F060F1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文本框 556">
                  <a:extLst>
                    <a:ext uri="{FF2B5EF4-FFF2-40B4-BE49-F238E27FC236}">
                      <a16:creationId xmlns:a16="http://schemas.microsoft.com/office/drawing/2014/main" id="{5F6E5492-AF17-48D1-BDC2-C55916C088D7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53" name="组合 552">
                <a:extLst>
                  <a:ext uri="{FF2B5EF4-FFF2-40B4-BE49-F238E27FC236}">
                    <a16:creationId xmlns:a16="http://schemas.microsoft.com/office/drawing/2014/main" id="{E34263D5-618F-4A71-9C3B-13E384A2CC05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554" name="直接连接符 553">
                  <a:extLst>
                    <a:ext uri="{FF2B5EF4-FFF2-40B4-BE49-F238E27FC236}">
                      <a16:creationId xmlns:a16="http://schemas.microsoft.com/office/drawing/2014/main" id="{5E3CEA4A-F347-41C8-A37A-659839FBA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5" name="文本框 554">
                  <a:extLst>
                    <a:ext uri="{FF2B5EF4-FFF2-40B4-BE49-F238E27FC236}">
                      <a16:creationId xmlns:a16="http://schemas.microsoft.com/office/drawing/2014/main" id="{011B70D6-DC03-4CD8-A31D-52E30074126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AB0E6214-C439-4300-ADEE-B3CE907AB2E5}"/>
              </a:ext>
            </a:extLst>
          </p:cNvPr>
          <p:cNvGrpSpPr/>
          <p:nvPr/>
        </p:nvGrpSpPr>
        <p:grpSpPr>
          <a:xfrm>
            <a:off x="5983548" y="8383706"/>
            <a:ext cx="2119008" cy="2944034"/>
            <a:chOff x="13616292" y="7502650"/>
            <a:chExt cx="2119008" cy="2944034"/>
          </a:xfrm>
        </p:grpSpPr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EBB42EC7-973A-44DC-8EE5-296EE64476F0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57A99FA5-4E41-4AB8-AB17-7B987AA3B649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972C5D42-52C0-4597-9E1E-0BB5799115D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80" name="直接连接符 579">
                  <a:extLst>
                    <a:ext uri="{FF2B5EF4-FFF2-40B4-BE49-F238E27FC236}">
                      <a16:creationId xmlns:a16="http://schemas.microsoft.com/office/drawing/2014/main" id="{231448C8-9A90-4D52-B1E5-09B18EF47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1" name="文本框 580">
                  <a:extLst>
                    <a:ext uri="{FF2B5EF4-FFF2-40B4-BE49-F238E27FC236}">
                      <a16:creationId xmlns:a16="http://schemas.microsoft.com/office/drawing/2014/main" id="{4B05B7A3-4BD3-4E11-81F2-288B4EC7D30D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7" name="组合 576">
                <a:extLst>
                  <a:ext uri="{FF2B5EF4-FFF2-40B4-BE49-F238E27FC236}">
                    <a16:creationId xmlns:a16="http://schemas.microsoft.com/office/drawing/2014/main" id="{03AC5A50-C10D-48E1-A893-7B948571CF78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8" name="直接连接符 577">
                  <a:extLst>
                    <a:ext uri="{FF2B5EF4-FFF2-40B4-BE49-F238E27FC236}">
                      <a16:creationId xmlns:a16="http://schemas.microsoft.com/office/drawing/2014/main" id="{FB4C1961-A061-451A-9410-01CE83E70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9" name="文本框 578">
                  <a:extLst>
                    <a:ext uri="{FF2B5EF4-FFF2-40B4-BE49-F238E27FC236}">
                      <a16:creationId xmlns:a16="http://schemas.microsoft.com/office/drawing/2014/main" id="{DA004E6F-2350-4344-876B-570B75C8704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599A4D14-A721-4C33-AC46-7B6CAC6B28DB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68" name="直接连接符 567">
                <a:extLst>
                  <a:ext uri="{FF2B5EF4-FFF2-40B4-BE49-F238E27FC236}">
                    <a16:creationId xmlns:a16="http://schemas.microsoft.com/office/drawing/2014/main" id="{A4EC44E5-F26D-40DD-8E66-575C35410D1D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9" name="组合 568">
                <a:extLst>
                  <a:ext uri="{FF2B5EF4-FFF2-40B4-BE49-F238E27FC236}">
                    <a16:creationId xmlns:a16="http://schemas.microsoft.com/office/drawing/2014/main" id="{E49B02B9-09FE-4394-8FD1-90329FAEDFB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83AF12DF-12A3-4B1B-8202-C64DFDAB1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文本框 573">
                  <a:extLst>
                    <a:ext uri="{FF2B5EF4-FFF2-40B4-BE49-F238E27FC236}">
                      <a16:creationId xmlns:a16="http://schemas.microsoft.com/office/drawing/2014/main" id="{BB6D41DA-C990-441D-B085-735690BEF88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B4A9BE01-4C2F-43B2-9D67-9E890A079EF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D8A7EA73-562A-458B-8CA3-B9E9037C7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2" name="文本框 571">
                  <a:extLst>
                    <a:ext uri="{FF2B5EF4-FFF2-40B4-BE49-F238E27FC236}">
                      <a16:creationId xmlns:a16="http://schemas.microsoft.com/office/drawing/2014/main" id="{0D5B72EB-7C11-465B-91D9-3E2F7620411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82" name="组合 581">
            <a:extLst>
              <a:ext uri="{FF2B5EF4-FFF2-40B4-BE49-F238E27FC236}">
                <a16:creationId xmlns:a16="http://schemas.microsoft.com/office/drawing/2014/main" id="{5FE8EAB4-1D79-46D5-B545-1473799101FF}"/>
              </a:ext>
            </a:extLst>
          </p:cNvPr>
          <p:cNvGrpSpPr/>
          <p:nvPr/>
        </p:nvGrpSpPr>
        <p:grpSpPr>
          <a:xfrm>
            <a:off x="10822248" y="8383706"/>
            <a:ext cx="2119008" cy="2944034"/>
            <a:chOff x="13616292" y="7502650"/>
            <a:chExt cx="2119008" cy="2944034"/>
          </a:xfrm>
        </p:grpSpPr>
        <p:grpSp>
          <p:nvGrpSpPr>
            <p:cNvPr id="583" name="组合 582">
              <a:extLst>
                <a:ext uri="{FF2B5EF4-FFF2-40B4-BE49-F238E27FC236}">
                  <a16:creationId xmlns:a16="http://schemas.microsoft.com/office/drawing/2014/main" id="{D70488D1-CF8F-425E-A6CA-3F245901249F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CF68E0AB-6F0E-4DAE-B1E5-F5342875BBAA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3" name="组合 592">
                <a:extLst>
                  <a:ext uri="{FF2B5EF4-FFF2-40B4-BE49-F238E27FC236}">
                    <a16:creationId xmlns:a16="http://schemas.microsoft.com/office/drawing/2014/main" id="{C3F699BB-28F2-4317-8312-30EB345F38C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F887F614-58C1-468D-B6CE-E900323C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4399076F-09CA-4F3B-A7CC-F5A360FC077B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94" name="组合 593">
                <a:extLst>
                  <a:ext uri="{FF2B5EF4-FFF2-40B4-BE49-F238E27FC236}">
                    <a16:creationId xmlns:a16="http://schemas.microsoft.com/office/drawing/2014/main" id="{9DC34EEF-FDDB-42D4-A812-BADF44AC052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95" name="直接连接符 594">
                  <a:extLst>
                    <a:ext uri="{FF2B5EF4-FFF2-40B4-BE49-F238E27FC236}">
                      <a16:creationId xmlns:a16="http://schemas.microsoft.com/office/drawing/2014/main" id="{5FFD312E-EA10-4318-9C26-361ECB3F2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7AEC881A-360F-40AC-8F3F-E14D1C09C705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3DBAFB35-FEB8-4B74-94C9-20386BAD302E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85" name="直接连接符 584">
                <a:extLst>
                  <a:ext uri="{FF2B5EF4-FFF2-40B4-BE49-F238E27FC236}">
                    <a16:creationId xmlns:a16="http://schemas.microsoft.com/office/drawing/2014/main" id="{0B255621-176A-49E3-857D-E165DE08DEF1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A74E7400-360B-4B50-A489-E3B213722AAA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9CA2127B-D338-455D-B754-13581D5FF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5B3AA4ED-2129-4B3E-A78A-0BF62117D6F3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63403EEB-4EF8-4BFD-85F8-068E4A7664BE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88" name="直接连接符 587">
                  <a:extLst>
                    <a:ext uri="{FF2B5EF4-FFF2-40B4-BE49-F238E27FC236}">
                      <a16:creationId xmlns:a16="http://schemas.microsoft.com/office/drawing/2014/main" id="{EE9F213D-2500-429B-9DBC-B3D7ADD05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D426DC5E-AB6E-4A83-AE16-54220375C420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99" name="组合 598">
            <a:extLst>
              <a:ext uri="{FF2B5EF4-FFF2-40B4-BE49-F238E27FC236}">
                <a16:creationId xmlns:a16="http://schemas.microsoft.com/office/drawing/2014/main" id="{464FFC60-BCBE-4094-A7AE-2A9D6F58FB4C}"/>
              </a:ext>
            </a:extLst>
          </p:cNvPr>
          <p:cNvGrpSpPr/>
          <p:nvPr/>
        </p:nvGrpSpPr>
        <p:grpSpPr>
          <a:xfrm>
            <a:off x="15946698" y="8383706"/>
            <a:ext cx="2119008" cy="2944034"/>
            <a:chOff x="13616292" y="7502650"/>
            <a:chExt cx="2119008" cy="2944034"/>
          </a:xfrm>
        </p:grpSpPr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729A3AC9-963B-4D3E-A676-FA429D0B1F68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9" name="直接连接符 608">
                <a:extLst>
                  <a:ext uri="{FF2B5EF4-FFF2-40B4-BE49-F238E27FC236}">
                    <a16:creationId xmlns:a16="http://schemas.microsoft.com/office/drawing/2014/main" id="{74D5FA36-BAE9-475A-9E57-E1CDC755AE25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0" name="组合 609">
                <a:extLst>
                  <a:ext uri="{FF2B5EF4-FFF2-40B4-BE49-F238E27FC236}">
                    <a16:creationId xmlns:a16="http://schemas.microsoft.com/office/drawing/2014/main" id="{AA171A2C-7923-4FF5-98DE-5F127DDF417B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14" name="直接连接符 613">
                  <a:extLst>
                    <a:ext uri="{FF2B5EF4-FFF2-40B4-BE49-F238E27FC236}">
                      <a16:creationId xmlns:a16="http://schemas.microsoft.com/office/drawing/2014/main" id="{8BB3EAC3-5B41-4AEF-93DB-EECD808EE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" name="文本框 614">
                  <a:extLst>
                    <a:ext uri="{FF2B5EF4-FFF2-40B4-BE49-F238E27FC236}">
                      <a16:creationId xmlns:a16="http://schemas.microsoft.com/office/drawing/2014/main" id="{C0A9E513-11B2-4BA6-A6E4-4191C730369A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0678AA3A-5BAA-4AB2-A35B-8DA49DAA5580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12" name="直接连接符 611">
                  <a:extLst>
                    <a:ext uri="{FF2B5EF4-FFF2-40B4-BE49-F238E27FC236}">
                      <a16:creationId xmlns:a16="http://schemas.microsoft.com/office/drawing/2014/main" id="{738DA6FF-BB7F-4FD6-B542-46052A608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文本框 612">
                  <a:extLst>
                    <a:ext uri="{FF2B5EF4-FFF2-40B4-BE49-F238E27FC236}">
                      <a16:creationId xmlns:a16="http://schemas.microsoft.com/office/drawing/2014/main" id="{BFBFB8DC-EB30-435E-9824-2678C4435B3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01" name="组合 600">
              <a:extLst>
                <a:ext uri="{FF2B5EF4-FFF2-40B4-BE49-F238E27FC236}">
                  <a16:creationId xmlns:a16="http://schemas.microsoft.com/office/drawing/2014/main" id="{00E1D567-CB4A-412A-9B20-31CD8C09B3B0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2" name="直接连接符 601">
                <a:extLst>
                  <a:ext uri="{FF2B5EF4-FFF2-40B4-BE49-F238E27FC236}">
                    <a16:creationId xmlns:a16="http://schemas.microsoft.com/office/drawing/2014/main" id="{5822847E-EC8F-4BC8-BE35-C30558D14FAC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3" name="组合 602">
                <a:extLst>
                  <a:ext uri="{FF2B5EF4-FFF2-40B4-BE49-F238E27FC236}">
                    <a16:creationId xmlns:a16="http://schemas.microsoft.com/office/drawing/2014/main" id="{D4030E7C-0CB5-401D-952D-3EC9895BD857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07" name="直接连接符 606">
                  <a:extLst>
                    <a:ext uri="{FF2B5EF4-FFF2-40B4-BE49-F238E27FC236}">
                      <a16:creationId xmlns:a16="http://schemas.microsoft.com/office/drawing/2014/main" id="{179E85B4-DDEF-48D1-9375-F9071B3C6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8" name="文本框 607">
                  <a:extLst>
                    <a:ext uri="{FF2B5EF4-FFF2-40B4-BE49-F238E27FC236}">
                      <a16:creationId xmlns:a16="http://schemas.microsoft.com/office/drawing/2014/main" id="{974C4071-C869-4B7E-A8D5-DC107E6B9EE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04" name="组合 603">
                <a:extLst>
                  <a:ext uri="{FF2B5EF4-FFF2-40B4-BE49-F238E27FC236}">
                    <a16:creationId xmlns:a16="http://schemas.microsoft.com/office/drawing/2014/main" id="{9016465D-8167-4724-8ACC-0D63B7ED41E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605" name="直接连接符 604">
                  <a:extLst>
                    <a:ext uri="{FF2B5EF4-FFF2-40B4-BE49-F238E27FC236}">
                      <a16:creationId xmlns:a16="http://schemas.microsoft.com/office/drawing/2014/main" id="{83AF10D1-C177-4879-876E-54B289185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6" name="文本框 605">
                  <a:extLst>
                    <a:ext uri="{FF2B5EF4-FFF2-40B4-BE49-F238E27FC236}">
                      <a16:creationId xmlns:a16="http://schemas.microsoft.com/office/drawing/2014/main" id="{C7A6D556-2B88-49C0-BE81-367B4939851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616" name="组合 615">
            <a:extLst>
              <a:ext uri="{FF2B5EF4-FFF2-40B4-BE49-F238E27FC236}">
                <a16:creationId xmlns:a16="http://schemas.microsoft.com/office/drawing/2014/main" id="{39025C17-A0CF-444D-8C39-7C7DFB5CD253}"/>
              </a:ext>
            </a:extLst>
          </p:cNvPr>
          <p:cNvGrpSpPr/>
          <p:nvPr/>
        </p:nvGrpSpPr>
        <p:grpSpPr>
          <a:xfrm>
            <a:off x="20823498" y="8383706"/>
            <a:ext cx="2119008" cy="2944034"/>
            <a:chOff x="13616292" y="7502650"/>
            <a:chExt cx="2119008" cy="2944034"/>
          </a:xfrm>
        </p:grpSpPr>
        <p:grpSp>
          <p:nvGrpSpPr>
            <p:cNvPr id="617" name="组合 616">
              <a:extLst>
                <a:ext uri="{FF2B5EF4-FFF2-40B4-BE49-F238E27FC236}">
                  <a16:creationId xmlns:a16="http://schemas.microsoft.com/office/drawing/2014/main" id="{A5254E69-35EB-4260-A1D0-80B59BD22265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26" name="直接连接符 625">
                <a:extLst>
                  <a:ext uri="{FF2B5EF4-FFF2-40B4-BE49-F238E27FC236}">
                    <a16:creationId xmlns:a16="http://schemas.microsoft.com/office/drawing/2014/main" id="{080A3F31-C53B-4998-B436-D636F8E489F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7" name="组合 626">
                <a:extLst>
                  <a:ext uri="{FF2B5EF4-FFF2-40B4-BE49-F238E27FC236}">
                    <a16:creationId xmlns:a16="http://schemas.microsoft.com/office/drawing/2014/main" id="{43C6AC51-3B0F-4DAC-B800-DFB7C44A73D9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31" name="直接连接符 630">
                  <a:extLst>
                    <a:ext uri="{FF2B5EF4-FFF2-40B4-BE49-F238E27FC236}">
                      <a16:creationId xmlns:a16="http://schemas.microsoft.com/office/drawing/2014/main" id="{6840C4B1-EDD4-420D-969B-2CC8CA2F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2" name="文本框 631">
                  <a:extLst>
                    <a:ext uri="{FF2B5EF4-FFF2-40B4-BE49-F238E27FC236}">
                      <a16:creationId xmlns:a16="http://schemas.microsoft.com/office/drawing/2014/main" id="{3D1D3E82-020C-46AD-8419-5C4DAF753F4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8" name="组合 627">
                <a:extLst>
                  <a:ext uri="{FF2B5EF4-FFF2-40B4-BE49-F238E27FC236}">
                    <a16:creationId xmlns:a16="http://schemas.microsoft.com/office/drawing/2014/main" id="{C1BAB0A0-970E-4180-B078-71FC2E0DEC1D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9" name="直接连接符 628">
                  <a:extLst>
                    <a:ext uri="{FF2B5EF4-FFF2-40B4-BE49-F238E27FC236}">
                      <a16:creationId xmlns:a16="http://schemas.microsoft.com/office/drawing/2014/main" id="{110D24DB-EE5A-4AFF-89AC-828AC9718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0" name="文本框 629">
                  <a:extLst>
                    <a:ext uri="{FF2B5EF4-FFF2-40B4-BE49-F238E27FC236}">
                      <a16:creationId xmlns:a16="http://schemas.microsoft.com/office/drawing/2014/main" id="{B82DDD9B-FB90-4970-AFF1-140D27270AE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18" name="组合 617">
              <a:extLst>
                <a:ext uri="{FF2B5EF4-FFF2-40B4-BE49-F238E27FC236}">
                  <a16:creationId xmlns:a16="http://schemas.microsoft.com/office/drawing/2014/main" id="{97726433-087B-46BF-9739-269981039A39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43D3273F-089C-47BB-B4F0-B56FBB4655B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组合 619">
                <a:extLst>
                  <a:ext uri="{FF2B5EF4-FFF2-40B4-BE49-F238E27FC236}">
                    <a16:creationId xmlns:a16="http://schemas.microsoft.com/office/drawing/2014/main" id="{17BE0711-95BF-4A36-BABD-50710FEEFE7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24" name="直接连接符 623">
                  <a:extLst>
                    <a:ext uri="{FF2B5EF4-FFF2-40B4-BE49-F238E27FC236}">
                      <a16:creationId xmlns:a16="http://schemas.microsoft.com/office/drawing/2014/main" id="{AC7C8B2E-0CC8-4D90-854F-594FFB445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文本框 624">
                  <a:extLst>
                    <a:ext uri="{FF2B5EF4-FFF2-40B4-BE49-F238E27FC236}">
                      <a16:creationId xmlns:a16="http://schemas.microsoft.com/office/drawing/2014/main" id="{FCC384C4-B3A8-4907-A155-A1AFA8EEBD75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1" name="组合 620">
                <a:extLst>
                  <a:ext uri="{FF2B5EF4-FFF2-40B4-BE49-F238E27FC236}">
                    <a16:creationId xmlns:a16="http://schemas.microsoft.com/office/drawing/2014/main" id="{0A052C2B-3671-438C-857F-13C7D90485B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2" name="直接连接符 621">
                  <a:extLst>
                    <a:ext uri="{FF2B5EF4-FFF2-40B4-BE49-F238E27FC236}">
                      <a16:creationId xmlns:a16="http://schemas.microsoft.com/office/drawing/2014/main" id="{159D5337-729C-4B4A-961B-9F3B6892D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3" name="文本框 622">
                  <a:extLst>
                    <a:ext uri="{FF2B5EF4-FFF2-40B4-BE49-F238E27FC236}">
                      <a16:creationId xmlns:a16="http://schemas.microsoft.com/office/drawing/2014/main" id="{02DF1CCB-1E1D-419F-93D6-EBB906BDB4B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636" name="椭圆 635">
            <a:extLst>
              <a:ext uri="{FF2B5EF4-FFF2-40B4-BE49-F238E27FC236}">
                <a16:creationId xmlns:a16="http://schemas.microsoft.com/office/drawing/2014/main" id="{43B44298-BCBE-4171-9C60-96B1CF0AFA92}"/>
              </a:ext>
            </a:extLst>
          </p:cNvPr>
          <p:cNvSpPr/>
          <p:nvPr/>
        </p:nvSpPr>
        <p:spPr>
          <a:xfrm>
            <a:off x="14839615" y="13147836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79CD947A-5A3F-4C66-8502-FE15DAEF2958}"/>
              </a:ext>
            </a:extLst>
          </p:cNvPr>
          <p:cNvCxnSpPr>
            <a:cxnSpLocks/>
            <a:endCxn id="636" idx="0"/>
          </p:cNvCxnSpPr>
          <p:nvPr/>
        </p:nvCxnSpPr>
        <p:spPr>
          <a:xfrm flipH="1">
            <a:off x="15791142" y="11566310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本框 637">
            <a:extLst>
              <a:ext uri="{FF2B5EF4-FFF2-40B4-BE49-F238E27FC236}">
                <a16:creationId xmlns:a16="http://schemas.microsoft.com/office/drawing/2014/main" id="{392D211E-057A-4CD3-B18D-35B015D08387}"/>
              </a:ext>
            </a:extLst>
          </p:cNvPr>
          <p:cNvSpPr txBox="1"/>
          <p:nvPr/>
        </p:nvSpPr>
        <p:spPr>
          <a:xfrm>
            <a:off x="14870074" y="15110056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5" name="椭圆 644">
            <a:extLst>
              <a:ext uri="{FF2B5EF4-FFF2-40B4-BE49-F238E27FC236}">
                <a16:creationId xmlns:a16="http://schemas.microsoft.com/office/drawing/2014/main" id="{BB725CA7-4092-403D-84B2-636034E6BDDC}"/>
              </a:ext>
            </a:extLst>
          </p:cNvPr>
          <p:cNvSpPr/>
          <p:nvPr/>
        </p:nvSpPr>
        <p:spPr>
          <a:xfrm>
            <a:off x="17253059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err="1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6" name="直接箭头连接符 645">
            <a:extLst>
              <a:ext uri="{FF2B5EF4-FFF2-40B4-BE49-F238E27FC236}">
                <a16:creationId xmlns:a16="http://schemas.microsoft.com/office/drawing/2014/main" id="{65906F05-5E78-4049-AED9-FB53F49DC229}"/>
              </a:ext>
            </a:extLst>
          </p:cNvPr>
          <p:cNvCxnSpPr>
            <a:cxnSpLocks/>
            <a:endCxn id="645" idx="0"/>
          </p:cNvCxnSpPr>
          <p:nvPr/>
        </p:nvCxnSpPr>
        <p:spPr>
          <a:xfrm flipH="1">
            <a:off x="18204586" y="11583057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文本框 646">
            <a:extLst>
              <a:ext uri="{FF2B5EF4-FFF2-40B4-BE49-F238E27FC236}">
                <a16:creationId xmlns:a16="http://schemas.microsoft.com/office/drawing/2014/main" id="{485593B5-0CCE-4010-AECD-7143DE8C4F0E}"/>
              </a:ext>
            </a:extLst>
          </p:cNvPr>
          <p:cNvSpPr txBox="1"/>
          <p:nvPr/>
        </p:nvSpPr>
        <p:spPr>
          <a:xfrm>
            <a:off x="17283518" y="15126803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8" name="椭圆 647">
            <a:extLst>
              <a:ext uri="{FF2B5EF4-FFF2-40B4-BE49-F238E27FC236}">
                <a16:creationId xmlns:a16="http://schemas.microsoft.com/office/drawing/2014/main" id="{F1672C59-157F-4A80-B3E5-8984C36FE0DF}"/>
              </a:ext>
            </a:extLst>
          </p:cNvPr>
          <p:cNvSpPr/>
          <p:nvPr/>
        </p:nvSpPr>
        <p:spPr>
          <a:xfrm>
            <a:off x="19652504" y="1312325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9" name="直接箭头连接符 648">
            <a:extLst>
              <a:ext uri="{FF2B5EF4-FFF2-40B4-BE49-F238E27FC236}">
                <a16:creationId xmlns:a16="http://schemas.microsoft.com/office/drawing/2014/main" id="{EDAB1E86-6C98-40AD-ACAA-561F5DDBE145}"/>
              </a:ext>
            </a:extLst>
          </p:cNvPr>
          <p:cNvCxnSpPr>
            <a:cxnSpLocks/>
            <a:endCxn id="648" idx="0"/>
          </p:cNvCxnSpPr>
          <p:nvPr/>
        </p:nvCxnSpPr>
        <p:spPr>
          <a:xfrm flipH="1">
            <a:off x="20604031" y="11541728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本框 649">
            <a:extLst>
              <a:ext uri="{FF2B5EF4-FFF2-40B4-BE49-F238E27FC236}">
                <a16:creationId xmlns:a16="http://schemas.microsoft.com/office/drawing/2014/main" id="{523AD756-3A9D-43EC-8E8E-47FDABD793D2}"/>
              </a:ext>
            </a:extLst>
          </p:cNvPr>
          <p:cNvSpPr txBox="1"/>
          <p:nvPr/>
        </p:nvSpPr>
        <p:spPr>
          <a:xfrm>
            <a:off x="19682963" y="15085474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1" name="椭圆 650">
            <a:extLst>
              <a:ext uri="{FF2B5EF4-FFF2-40B4-BE49-F238E27FC236}">
                <a16:creationId xmlns:a16="http://schemas.microsoft.com/office/drawing/2014/main" id="{DF55357C-10C6-4484-819C-887FA223A30C}"/>
              </a:ext>
            </a:extLst>
          </p:cNvPr>
          <p:cNvSpPr/>
          <p:nvPr/>
        </p:nvSpPr>
        <p:spPr>
          <a:xfrm>
            <a:off x="22065948" y="13140001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52" name="直接箭头连接符 651">
            <a:extLst>
              <a:ext uri="{FF2B5EF4-FFF2-40B4-BE49-F238E27FC236}">
                <a16:creationId xmlns:a16="http://schemas.microsoft.com/office/drawing/2014/main" id="{FB1E3413-FD7F-4C62-9125-2887FB8A8F99}"/>
              </a:ext>
            </a:extLst>
          </p:cNvPr>
          <p:cNvCxnSpPr>
            <a:cxnSpLocks/>
            <a:endCxn id="651" idx="0"/>
          </p:cNvCxnSpPr>
          <p:nvPr/>
        </p:nvCxnSpPr>
        <p:spPr>
          <a:xfrm flipH="1">
            <a:off x="23017475" y="11558475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文本框 652">
            <a:extLst>
              <a:ext uri="{FF2B5EF4-FFF2-40B4-BE49-F238E27FC236}">
                <a16:creationId xmlns:a16="http://schemas.microsoft.com/office/drawing/2014/main" id="{01F3104B-091E-45B0-8159-B11FB6EE2D4D}"/>
              </a:ext>
            </a:extLst>
          </p:cNvPr>
          <p:cNvSpPr txBox="1"/>
          <p:nvPr/>
        </p:nvSpPr>
        <p:spPr>
          <a:xfrm>
            <a:off x="22096407" y="15102221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4" name="矩形 653">
            <a:extLst>
              <a:ext uri="{FF2B5EF4-FFF2-40B4-BE49-F238E27FC236}">
                <a16:creationId xmlns:a16="http://schemas.microsoft.com/office/drawing/2014/main" id="{4165DAD0-D45B-45CB-8FB1-E396C9114359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连锁交换定律</a:t>
            </a:r>
          </a:p>
        </p:txBody>
      </p:sp>
    </p:spTree>
    <p:extLst>
      <p:ext uri="{BB962C8B-B14F-4D97-AF65-F5344CB8AC3E}">
        <p14:creationId xmlns:p14="http://schemas.microsoft.com/office/powerpoint/2010/main" val="36839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内质网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D195C4-B6AE-42A6-8122-67B1D8579CA8}"/>
              </a:ext>
            </a:extLst>
          </p:cNvPr>
          <p:cNvGrpSpPr/>
          <p:nvPr/>
        </p:nvGrpSpPr>
        <p:grpSpPr>
          <a:xfrm>
            <a:off x="6585005" y="4821238"/>
            <a:ext cx="15630414" cy="6557962"/>
            <a:chOff x="6433065" y="5068461"/>
            <a:chExt cx="14189810" cy="5953536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7F0F0F2-9E3D-4EDF-B001-FF91DFBD034A}"/>
                </a:ext>
              </a:extLst>
            </p:cNvPr>
            <p:cNvSpPr/>
            <p:nvPr/>
          </p:nvSpPr>
          <p:spPr>
            <a:xfrm>
              <a:off x="6433065" y="5178441"/>
              <a:ext cx="7113956" cy="584355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4F946D6-78EF-4CEE-ADE4-0A81E8465879}"/>
                </a:ext>
              </a:extLst>
            </p:cNvPr>
            <p:cNvSpPr/>
            <p:nvPr/>
          </p:nvSpPr>
          <p:spPr>
            <a:xfrm flipH="1">
              <a:off x="13508921" y="5068461"/>
              <a:ext cx="7113954" cy="595353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25CE059-5B5A-4529-B35A-F736301A33B4}"/>
                </a:ext>
              </a:extLst>
            </p:cNvPr>
            <p:cNvSpPr/>
            <p:nvPr/>
          </p:nvSpPr>
          <p:spPr>
            <a:xfrm>
              <a:off x="12308114" y="5080000"/>
              <a:ext cx="2481943" cy="130629"/>
            </a:xfrm>
            <a:custGeom>
              <a:avLst/>
              <a:gdLst>
                <a:gd name="connsiteX0" fmla="*/ 0 w 2481943"/>
                <a:gd name="connsiteY0" fmla="*/ 130629 h 130629"/>
                <a:gd name="connsiteX1" fmla="*/ 2481943 w 2481943"/>
                <a:gd name="connsiteY1" fmla="*/ 0 h 1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81943" h="130629">
                  <a:moveTo>
                    <a:pt x="0" y="130629"/>
                  </a:moveTo>
                  <a:lnTo>
                    <a:pt x="2481943" y="0"/>
                  </a:ln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490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5A5DB84-3D5E-42E6-B9DE-438BE4FCF6AC}"/>
              </a:ext>
            </a:extLst>
          </p:cNvPr>
          <p:cNvGrpSpPr/>
          <p:nvPr/>
        </p:nvGrpSpPr>
        <p:grpSpPr>
          <a:xfrm>
            <a:off x="1752600" y="1089819"/>
            <a:ext cx="7010305" cy="14020800"/>
            <a:chOff x="1257300" y="1828800"/>
            <a:chExt cx="7010305" cy="140208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DCC356C-9022-447D-8EBA-AB4AB8D8E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A3E2A7-8A52-4FF5-B5CD-E706986225BD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45AA93-2416-4C99-9502-E9B6D50570CA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2D07E33-3377-474C-801C-4AEFD3A2E8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26EC1C-7826-4464-9861-EE7F366C5B47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A8F99C1-804A-4EFA-96A7-22E5677CB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D4A20D5-DD94-4002-ADAA-CD719D501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5A820B3-90D2-489E-8690-09B486CB5033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7352CB-2876-4795-847E-F10392D0AE3A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3615F35-DDA0-4D5D-8D4F-FA51B5EC866A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41BBEB-7BDE-4756-9D69-CE1B32A6B13A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615257-572F-4FF2-8AD2-E734FD2E1BA5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72D1ECF-ACF6-45C1-B0FF-0FBBCFD8844A}"/>
              </a:ext>
            </a:extLst>
          </p:cNvPr>
          <p:cNvGrpSpPr/>
          <p:nvPr/>
        </p:nvGrpSpPr>
        <p:grpSpPr>
          <a:xfrm>
            <a:off x="10895059" y="1089819"/>
            <a:ext cx="7010305" cy="14020800"/>
            <a:chOff x="1257300" y="1828800"/>
            <a:chExt cx="7010305" cy="140208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E2A0B6A-76E7-4B45-95BD-D34B3E13B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4D57C92-0374-4A6F-B674-9EE27DC828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B642EDA-1211-49BA-AFA1-DB8D7A4AE5E7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4B1689-5A83-435D-A7D9-C83D95301E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8D2571-D42E-4F41-B27F-E0F5037704A8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6F1557D-37D1-455B-A7B4-C113F8789F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A60D87-2AE0-4A27-AF2A-94F7F9A96F0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1C7DCE-8D64-41E5-AA2A-F0A0FA96CDEF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9EF4976-82F6-49DF-95B4-84DE48DB41DE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5E4246-AD7E-46ED-8F73-4C9C8F09013F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D17FE33-0804-46F7-9AF9-8E43A4E91D8E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发生交换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4971E49-1000-475E-A556-918BB0277F0A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21DD13E-EA1B-4ED7-979C-448C0EB3D8F1}"/>
              </a:ext>
            </a:extLst>
          </p:cNvPr>
          <p:cNvGrpSpPr/>
          <p:nvPr/>
        </p:nvGrpSpPr>
        <p:grpSpPr>
          <a:xfrm>
            <a:off x="20037520" y="1089819"/>
            <a:ext cx="7010305" cy="14020800"/>
            <a:chOff x="1257300" y="1828800"/>
            <a:chExt cx="7010305" cy="14020800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A9DC09D-6D2E-4DA4-964D-1F71FAE92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49DCE7F-7336-43AE-97C5-6EB89F5656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6DF8195-7C15-4884-8B43-8C700E1299B8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B6FE4C1-A5E1-4551-88E5-D025A20C31B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5466F08-755F-443E-BBA9-C2092D305070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CF1673E-5B7A-4E95-8BA2-B65BF3E0B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186C73D-BD32-43D5-B4AD-73AEBEDB3E9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1BE99BE-C3A2-4F04-B975-17511BA56FB7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03BD1BA-5EFE-475B-A5A5-E978C82FB984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25D84C7-F624-40CB-887D-E5A79B6E8FB1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CF48F8E-7750-4EF9-B419-8B0204FE221C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54C4AD8-D204-43BD-8A02-B9CA1FFA03F6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95D42B4-1C52-4D28-AE58-075573E55A3A}"/>
              </a:ext>
            </a:extLst>
          </p:cNvPr>
          <p:cNvCxnSpPr>
            <a:cxnSpLocks/>
          </p:cNvCxnSpPr>
          <p:nvPr/>
        </p:nvCxnSpPr>
        <p:spPr>
          <a:xfrm>
            <a:off x="1752600" y="122150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C624DEE-1769-4F45-8C03-BBFF2B71647E}"/>
              </a:ext>
            </a:extLst>
          </p:cNvPr>
          <p:cNvCxnSpPr>
            <a:cxnSpLocks/>
          </p:cNvCxnSpPr>
          <p:nvPr/>
        </p:nvCxnSpPr>
        <p:spPr>
          <a:xfrm>
            <a:off x="10895059" y="90146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A7CC570-60DD-4C50-817C-2B70F8998245}"/>
              </a:ext>
            </a:extLst>
          </p:cNvPr>
          <p:cNvCxnSpPr>
            <a:cxnSpLocks/>
          </p:cNvCxnSpPr>
          <p:nvPr/>
        </p:nvCxnSpPr>
        <p:spPr>
          <a:xfrm>
            <a:off x="20037520" y="5269757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52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929518-3CD8-4F3B-8C0E-23BC4BF581DA}"/>
              </a:ext>
            </a:extLst>
          </p:cNvPr>
          <p:cNvGrpSpPr/>
          <p:nvPr/>
        </p:nvGrpSpPr>
        <p:grpSpPr>
          <a:xfrm>
            <a:off x="702667" y="393395"/>
            <a:ext cx="4389966" cy="4389966"/>
            <a:chOff x="8495887" y="5458883"/>
            <a:chExt cx="4389966" cy="438996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79D5ADC-55E1-4B2C-A045-AC8437836D2B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16AB631-418A-4355-9E5A-569404132446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125681E-617E-467C-9591-A57995FE066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2EA8425-C037-4129-B9DA-D93C722963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3D6856-9398-42AA-B980-3AE7DECEF8A1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45D43DA-F922-46BA-AFB8-602DBAA7BB1E}"/>
              </a:ext>
            </a:extLst>
          </p:cNvPr>
          <p:cNvGrpSpPr/>
          <p:nvPr/>
        </p:nvGrpSpPr>
        <p:grpSpPr>
          <a:xfrm>
            <a:off x="23283339" y="243413"/>
            <a:ext cx="4389966" cy="4389966"/>
            <a:chOff x="8495887" y="5458883"/>
            <a:chExt cx="4389966" cy="438996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9E045E-3BCD-4616-A7A6-3DFEBBFBF1FC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EF4FBE7-B0B5-41F8-B788-CA5E191CB787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F304A24-874E-4582-B4EC-DA77B984C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053438A-98ED-45BF-98FA-4C83F09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7665946-696C-4514-AEB5-4D43F6024BD7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5C56C4-751E-4165-AF57-5AC920516093}"/>
              </a:ext>
            </a:extLst>
          </p:cNvPr>
          <p:cNvGrpSpPr/>
          <p:nvPr/>
        </p:nvGrpSpPr>
        <p:grpSpPr>
          <a:xfrm>
            <a:off x="10054798" y="395813"/>
            <a:ext cx="4389966" cy="4389966"/>
            <a:chOff x="13699168" y="6148917"/>
            <a:chExt cx="4389966" cy="438996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D94C8F5-E295-49DA-9389-D71490A54F02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D37B6E9-2DB4-458E-BC8E-E39DE10AD8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4056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D48DC98-61F9-4E09-83A5-1E3682445F78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6898414-6EC6-4DEA-A26B-8B58CC057D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234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4B29A5A-7E37-4D40-9C88-BE4DD796C65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EDA3A83-AC52-4FC2-AF2D-440BDF82A5BB}"/>
                </a:ext>
              </a:extLst>
            </p:cNvPr>
            <p:cNvCxnSpPr>
              <a:cxnSpLocks/>
            </p:cNvCxnSpPr>
            <p:nvPr/>
          </p:nvCxnSpPr>
          <p:spPr>
            <a:xfrm>
              <a:off x="1544727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AEDC5A7-7527-4A3A-83EA-86D76D7DC6EE}"/>
                </a:ext>
              </a:extLst>
            </p:cNvPr>
            <p:cNvCxnSpPr>
              <a:cxnSpLocks/>
            </p:cNvCxnSpPr>
            <p:nvPr/>
          </p:nvCxnSpPr>
          <p:spPr>
            <a:xfrm>
              <a:off x="15817693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D1480F6-E1A2-42B8-B554-A516AB75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01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C5D8261-9772-4A99-9577-3E7CF4A5FD65}"/>
                </a:ext>
              </a:extLst>
            </p:cNvPr>
            <p:cNvCxnSpPr>
              <a:cxnSpLocks/>
            </p:cNvCxnSpPr>
            <p:nvPr/>
          </p:nvCxnSpPr>
          <p:spPr>
            <a:xfrm>
              <a:off x="1702250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3B60E9-8EBF-45A2-98EB-F24061CCA59E}"/>
              </a:ext>
            </a:extLst>
          </p:cNvPr>
          <p:cNvGrpSpPr/>
          <p:nvPr/>
        </p:nvGrpSpPr>
        <p:grpSpPr>
          <a:xfrm>
            <a:off x="20649150" y="5977196"/>
            <a:ext cx="3541980" cy="3541980"/>
            <a:chOff x="18907305" y="7716570"/>
            <a:chExt cx="3541980" cy="354198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2D89785-347A-4250-8ADF-1540A3DA97D7}"/>
                </a:ext>
              </a:extLst>
            </p:cNvPr>
            <p:cNvCxnSpPr>
              <a:cxnSpLocks/>
            </p:cNvCxnSpPr>
            <p:nvPr/>
          </p:nvCxnSpPr>
          <p:spPr>
            <a:xfrm>
              <a:off x="20291610" y="8135606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15C002E-E068-4A86-8C85-A2A54FEBA612}"/>
                </a:ext>
              </a:extLst>
            </p:cNvPr>
            <p:cNvCxnSpPr>
              <a:cxnSpLocks/>
            </p:cNvCxnSpPr>
            <p:nvPr/>
          </p:nvCxnSpPr>
          <p:spPr>
            <a:xfrm>
              <a:off x="21108644" y="8822620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03E88C9-AD95-458A-BEA7-5619BADCF043}"/>
                </a:ext>
              </a:extLst>
            </p:cNvPr>
            <p:cNvSpPr/>
            <p:nvPr/>
          </p:nvSpPr>
          <p:spPr>
            <a:xfrm>
              <a:off x="18907305" y="7716570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CD75ED0-6AD6-479E-B32F-2D6F8385075A}"/>
              </a:ext>
            </a:extLst>
          </p:cNvPr>
          <p:cNvGrpSpPr/>
          <p:nvPr/>
        </p:nvGrpSpPr>
        <p:grpSpPr>
          <a:xfrm>
            <a:off x="13589674" y="5977196"/>
            <a:ext cx="3541980" cy="3541980"/>
            <a:chOff x="14113176" y="8218488"/>
            <a:chExt cx="3541980" cy="354198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6E619F9-6F42-4D7D-AF21-40D71C370BB0}"/>
                </a:ext>
              </a:extLst>
            </p:cNvPr>
            <p:cNvCxnSpPr>
              <a:cxnSpLocks/>
            </p:cNvCxnSpPr>
            <p:nvPr/>
          </p:nvCxnSpPr>
          <p:spPr>
            <a:xfrm>
              <a:off x="1558597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37C5A9-8688-4BBF-B2A6-7FE5E143C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4030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FE18FD7-E93C-4A5A-B59B-AD27B5EB7004}"/>
                </a:ext>
              </a:extLst>
            </p:cNvPr>
            <p:cNvSpPr/>
            <p:nvPr/>
          </p:nvSpPr>
          <p:spPr>
            <a:xfrm>
              <a:off x="14113176" y="8218488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36FF912-95FD-4A1D-B9DD-7A8CDD85AB1E}"/>
                </a:ext>
              </a:extLst>
            </p:cNvPr>
            <p:cNvCxnSpPr>
              <a:cxnSpLocks/>
            </p:cNvCxnSpPr>
            <p:nvPr/>
          </p:nvCxnSpPr>
          <p:spPr>
            <a:xfrm>
              <a:off x="1518592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805CCD4-E24A-4846-B78E-2ED723E5F6BF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6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BE448FF-8E9A-40C0-965A-AB113801F3D9}"/>
              </a:ext>
            </a:extLst>
          </p:cNvPr>
          <p:cNvGrpSpPr/>
          <p:nvPr/>
        </p:nvGrpSpPr>
        <p:grpSpPr>
          <a:xfrm>
            <a:off x="16695419" y="10635578"/>
            <a:ext cx="4389966" cy="4389966"/>
            <a:chOff x="13699168" y="6148917"/>
            <a:chExt cx="4389966" cy="4389966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DB908A7-C1CE-49ED-8FCC-DF47CD6DD7CF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22EFCD7-44B7-4C2C-B44B-CA7A89C369A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34CB30D-4986-4BA6-B568-CB20079876E7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E155D0D-2F83-49EB-8DF7-25D45314FDDB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F9823BA-3E58-4EBE-9C4D-146EFBA283D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D4D5AC3-92A4-4335-800B-1F666655893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7B50E25-B22C-49D6-A78C-48B48A2A6805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4C674AC7-FBCB-465C-8BAC-8CB5FB2B5560}"/>
              </a:ext>
            </a:extLst>
          </p:cNvPr>
          <p:cNvSpPr txBox="1"/>
          <p:nvPr/>
        </p:nvSpPr>
        <p:spPr>
          <a:xfrm>
            <a:off x="1016255" y="506899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二倍体植株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365140-1F76-4096-9F90-B12773A96DCB}"/>
              </a:ext>
            </a:extLst>
          </p:cNvPr>
          <p:cNvSpPr txBox="1"/>
          <p:nvPr/>
        </p:nvSpPr>
        <p:spPr>
          <a:xfrm>
            <a:off x="10465615" y="5071462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四倍体植株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A848895-72CD-454C-A0BA-8904BDD73682}"/>
              </a:ext>
            </a:extLst>
          </p:cNvPr>
          <p:cNvSpPr txBox="1"/>
          <p:nvPr/>
        </p:nvSpPr>
        <p:spPr>
          <a:xfrm>
            <a:off x="23669380" y="507992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6B5791E-E3A5-425E-BFF0-A8E0271712CD}"/>
              </a:ext>
            </a:extLst>
          </p:cNvPr>
          <p:cNvSpPr txBox="1"/>
          <p:nvPr/>
        </p:nvSpPr>
        <p:spPr>
          <a:xfrm>
            <a:off x="17036571" y="1536768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三倍体种子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2B3554D-8995-4873-85F9-3C5444056DB2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>
            <a:off x="5092633" y="2588378"/>
            <a:ext cx="4962165" cy="24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7E60343-B55D-47E5-9C8D-BBBB6AA26201}"/>
              </a:ext>
            </a:extLst>
          </p:cNvPr>
          <p:cNvCxnSpPr>
            <a:cxnSpLocks/>
            <a:stCxn id="33" idx="5"/>
            <a:endCxn id="56" idx="0"/>
          </p:cNvCxnSpPr>
          <p:nvPr/>
        </p:nvCxnSpPr>
        <p:spPr>
          <a:xfrm>
            <a:off x="13801868" y="4142883"/>
            <a:ext cx="1558796" cy="18343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1779D2C-1C11-4F26-9E74-D2409848FE3E}"/>
              </a:ext>
            </a:extLst>
          </p:cNvPr>
          <p:cNvCxnSpPr>
            <a:cxnSpLocks/>
            <a:stCxn id="30" idx="3"/>
            <a:endCxn id="53" idx="0"/>
          </p:cNvCxnSpPr>
          <p:nvPr/>
        </p:nvCxnSpPr>
        <p:spPr>
          <a:xfrm flipH="1">
            <a:off x="22420140" y="3990483"/>
            <a:ext cx="1506095" cy="19867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F0757A7-B503-4B1F-9C34-EADAF103C1C4}"/>
              </a:ext>
            </a:extLst>
          </p:cNvPr>
          <p:cNvCxnSpPr>
            <a:cxnSpLocks/>
            <a:stCxn id="56" idx="6"/>
            <a:endCxn id="53" idx="2"/>
          </p:cNvCxnSpPr>
          <p:nvPr/>
        </p:nvCxnSpPr>
        <p:spPr>
          <a:xfrm>
            <a:off x="17131654" y="7748186"/>
            <a:ext cx="351749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72C7468-3075-45FB-B415-18374221C27D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8890402" y="7716525"/>
            <a:ext cx="0" cy="29190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53C5C4A-1991-4AA8-8E56-DF75939E7427}"/>
              </a:ext>
            </a:extLst>
          </p:cNvPr>
          <p:cNvCxnSpPr>
            <a:cxnSpLocks/>
            <a:stCxn id="124" idx="2"/>
            <a:endCxn id="101" idx="3"/>
          </p:cNvCxnSpPr>
          <p:nvPr/>
        </p:nvCxnSpPr>
        <p:spPr>
          <a:xfrm flipH="1">
            <a:off x="7838012" y="12813891"/>
            <a:ext cx="262593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4AF8DC4-3DCC-4C27-A3A2-F0609B014508}"/>
              </a:ext>
            </a:extLst>
          </p:cNvPr>
          <p:cNvSpPr txBox="1"/>
          <p:nvPr/>
        </p:nvSpPr>
        <p:spPr>
          <a:xfrm>
            <a:off x="5034823" y="12398393"/>
            <a:ext cx="280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联会紊乱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3B0E82-18A2-4030-97CB-5EFFB38852DC}"/>
              </a:ext>
            </a:extLst>
          </p:cNvPr>
          <p:cNvSpPr txBox="1"/>
          <p:nvPr/>
        </p:nvSpPr>
        <p:spPr>
          <a:xfrm>
            <a:off x="971497" y="12398392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无籽西瓜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DAF1353-0767-428E-8B8E-64F0A447AA5C}"/>
              </a:ext>
            </a:extLst>
          </p:cNvPr>
          <p:cNvCxnSpPr>
            <a:cxnSpLocks/>
            <a:stCxn id="101" idx="1"/>
            <a:endCxn id="108" idx="3"/>
          </p:cNvCxnSpPr>
          <p:nvPr/>
        </p:nvCxnSpPr>
        <p:spPr>
          <a:xfrm flipH="1" flipV="1">
            <a:off x="3643085" y="12813891"/>
            <a:ext cx="139173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无籽西瓜的培育过程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5CAF9A1-12DA-4526-A8D8-AEF3A1D0878D}"/>
              </a:ext>
            </a:extLst>
          </p:cNvPr>
          <p:cNvSpPr txBox="1"/>
          <p:nvPr/>
        </p:nvSpPr>
        <p:spPr>
          <a:xfrm>
            <a:off x="6124025" y="1549631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秋水仙素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14323C3B-014E-47C9-893E-7A6D6C5DFB48}"/>
              </a:ext>
            </a:extLst>
          </p:cNvPr>
          <p:cNvGrpSpPr/>
          <p:nvPr/>
        </p:nvGrpSpPr>
        <p:grpSpPr>
          <a:xfrm>
            <a:off x="10463949" y="10618908"/>
            <a:ext cx="4389966" cy="4389966"/>
            <a:chOff x="13699168" y="6148917"/>
            <a:chExt cx="4389966" cy="4389966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44815AB-B723-4E84-B3BC-DDFCCBAC080D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46B0D8-E1B2-4CAB-AEEB-71D79C9D649F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B27D096-91C3-44BF-8B64-4853E2AB8A7D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D15C902-BE4A-4473-90D3-382139669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B5D41B1-9AF7-439A-953F-DB4F273BF394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4136794-A502-4F34-A7F8-CFC0BE8770AF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C72B3D9-B24A-44EF-A699-42C008E8860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52AB9FF-6986-426E-9B43-12EFED293943}"/>
              </a:ext>
            </a:extLst>
          </p:cNvPr>
          <p:cNvSpPr txBox="1"/>
          <p:nvPr/>
        </p:nvSpPr>
        <p:spPr>
          <a:xfrm>
            <a:off x="10805101" y="1535101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三倍体植株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652AADB-95F9-4AC6-A7EF-011A7B04D053}"/>
              </a:ext>
            </a:extLst>
          </p:cNvPr>
          <p:cNvCxnSpPr>
            <a:cxnSpLocks/>
            <a:stCxn id="65" idx="2"/>
            <a:endCxn id="124" idx="6"/>
          </p:cNvCxnSpPr>
          <p:nvPr/>
        </p:nvCxnSpPr>
        <p:spPr>
          <a:xfrm flipH="1" flipV="1">
            <a:off x="14853915" y="12813891"/>
            <a:ext cx="1841504" cy="1667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00C485B-B835-409B-AB10-1111CE87CEBE}"/>
              </a:ext>
            </a:extLst>
          </p:cNvPr>
          <p:cNvSpPr txBox="1"/>
          <p:nvPr/>
        </p:nvSpPr>
        <p:spPr>
          <a:xfrm>
            <a:off x="13506833" y="981797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雌性配子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0E91C61-D241-425F-919F-04070C5CDDC9}"/>
              </a:ext>
            </a:extLst>
          </p:cNvPr>
          <p:cNvSpPr txBox="1"/>
          <p:nvPr/>
        </p:nvSpPr>
        <p:spPr>
          <a:xfrm>
            <a:off x="20569199" y="978791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雄性配子</a:t>
            </a:r>
          </a:p>
        </p:txBody>
      </p:sp>
    </p:spTree>
    <p:extLst>
      <p:ext uri="{BB962C8B-B14F-4D97-AF65-F5344CB8AC3E}">
        <p14:creationId xmlns:p14="http://schemas.microsoft.com/office/powerpoint/2010/main" val="1210381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无籽番茄的培育过程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985B25F-F45E-48D2-8392-E1A2C2FA79F9}"/>
              </a:ext>
            </a:extLst>
          </p:cNvPr>
          <p:cNvGrpSpPr/>
          <p:nvPr/>
        </p:nvGrpSpPr>
        <p:grpSpPr>
          <a:xfrm flipH="1">
            <a:off x="1347038" y="4751675"/>
            <a:ext cx="26699023" cy="10294678"/>
            <a:chOff x="364900" y="4751675"/>
            <a:chExt cx="26699023" cy="1029467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F929518-3CD8-4F3B-8C0E-23BC4BF581DA}"/>
                </a:ext>
              </a:extLst>
            </p:cNvPr>
            <p:cNvGrpSpPr/>
            <p:nvPr/>
          </p:nvGrpSpPr>
          <p:grpSpPr>
            <a:xfrm flipH="1">
              <a:off x="22673957" y="4751675"/>
              <a:ext cx="4389966" cy="4389966"/>
              <a:chOff x="8495887" y="7848124"/>
              <a:chExt cx="4389966" cy="4389966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279D5ADC-55E1-4B2C-A045-AC8437836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84144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16AB631-418A-4355-9E5A-569404132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48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9125681E-617E-467C-9591-A57995FE0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36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2EA8425-C037-4129-B9DA-D93C72296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660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63D6856-9398-42AA-B980-3AE7DECEF8A1}"/>
                  </a:ext>
                </a:extLst>
              </p:cNvPr>
              <p:cNvSpPr/>
              <p:nvPr/>
            </p:nvSpPr>
            <p:spPr>
              <a:xfrm>
                <a:off x="8495887" y="7848124"/>
                <a:ext cx="4389966" cy="438996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C674AC7-FBCB-465C-8BAC-8CB5FB2B5560}"/>
                </a:ext>
              </a:extLst>
            </p:cNvPr>
            <p:cNvSpPr txBox="1"/>
            <p:nvPr/>
          </p:nvSpPr>
          <p:spPr>
            <a:xfrm flipH="1">
              <a:off x="23042673" y="9427271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二倍体植株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2B3554D-8995-4873-85F9-3C5444056DB2}"/>
                </a:ext>
              </a:extLst>
            </p:cNvPr>
            <p:cNvCxnSpPr>
              <a:cxnSpLocks/>
              <a:stCxn id="23" idx="5"/>
              <a:endCxn id="80" idx="1"/>
            </p:cNvCxnSpPr>
            <p:nvPr/>
          </p:nvCxnSpPr>
          <p:spPr>
            <a:xfrm flipH="1">
              <a:off x="19231871" y="8498745"/>
              <a:ext cx="4084982" cy="2354184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3EBB427B-5689-455F-B782-087954382A28}"/>
                </a:ext>
              </a:extLst>
            </p:cNvPr>
            <p:cNvGrpSpPr/>
            <p:nvPr/>
          </p:nvGrpSpPr>
          <p:grpSpPr>
            <a:xfrm flipH="1">
              <a:off x="16208602" y="10334218"/>
              <a:ext cx="3541980" cy="3541980"/>
              <a:chOff x="14113176" y="8218488"/>
              <a:chExt cx="3541980" cy="3541980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DDBFC5FE-99B7-4F93-AA0B-DE891A01A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8597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70B72306-6464-47AE-BE2F-C72F8DAA1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30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86CE575-0B13-4D69-A3F9-D3022BFC616A}"/>
                  </a:ext>
                </a:extLst>
              </p:cNvPr>
              <p:cNvSpPr/>
              <p:nvPr/>
            </p:nvSpPr>
            <p:spPr>
              <a:xfrm>
                <a:off x="14113176" y="8218488"/>
                <a:ext cx="3541980" cy="3541980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BDFA239F-D0E5-4CF9-9D8B-C86225E47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592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8941F198-631E-4245-ACC0-F97F56707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586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B4E27C-FBE0-4108-91D3-F238A4E21785}"/>
                </a:ext>
              </a:extLst>
            </p:cNvPr>
            <p:cNvSpPr txBox="1"/>
            <p:nvPr/>
          </p:nvSpPr>
          <p:spPr>
            <a:xfrm flipH="1">
              <a:off x="16125761" y="14215356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子房壁细胞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2528AFBE-842B-416D-9529-B178D10089DC}"/>
                </a:ext>
              </a:extLst>
            </p:cNvPr>
            <p:cNvCxnSpPr>
              <a:cxnSpLocks/>
              <a:stCxn id="80" idx="6"/>
              <a:endCxn id="90" idx="1"/>
            </p:cNvCxnSpPr>
            <p:nvPr/>
          </p:nvCxnSpPr>
          <p:spPr>
            <a:xfrm flipH="1">
              <a:off x="12652201" y="12105208"/>
              <a:ext cx="3556401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E826A6E-2074-4FB3-88CB-3986339D0E1E}"/>
                </a:ext>
              </a:extLst>
            </p:cNvPr>
            <p:cNvSpPr txBox="1"/>
            <p:nvPr/>
          </p:nvSpPr>
          <p:spPr>
            <a:xfrm flipH="1">
              <a:off x="5506904" y="11689709"/>
              <a:ext cx="7145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未经受精作用发育为果实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8992817-B8BC-4779-B4F7-A01A557E36E9}"/>
                </a:ext>
              </a:extLst>
            </p:cNvPr>
            <p:cNvCxnSpPr>
              <a:cxnSpLocks/>
              <a:stCxn id="90" idx="3"/>
              <a:endCxn id="97" idx="1"/>
            </p:cNvCxnSpPr>
            <p:nvPr/>
          </p:nvCxnSpPr>
          <p:spPr>
            <a:xfrm flipH="1" flipV="1">
              <a:off x="3322103" y="12105207"/>
              <a:ext cx="2184801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76D9143-6CB1-4C68-BB9D-E057F7F03F51}"/>
                </a:ext>
              </a:extLst>
            </p:cNvPr>
            <p:cNvSpPr txBox="1"/>
            <p:nvPr/>
          </p:nvSpPr>
          <p:spPr>
            <a:xfrm flipH="1">
              <a:off x="364900" y="11689708"/>
              <a:ext cx="2957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无籽番茄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CE0F4D5-1064-4942-A5DD-3CAF6E048055}"/>
                </a:ext>
              </a:extLst>
            </p:cNvPr>
            <p:cNvSpPr txBox="1"/>
            <p:nvPr/>
          </p:nvSpPr>
          <p:spPr>
            <a:xfrm>
              <a:off x="13162328" y="11066462"/>
              <a:ext cx="26715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生长素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240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323FE4C2-3227-4270-BC08-01E8725D6A50}"/>
              </a:ext>
            </a:extLst>
          </p:cNvPr>
          <p:cNvGrpSpPr/>
          <p:nvPr/>
        </p:nvGrpSpPr>
        <p:grpSpPr>
          <a:xfrm>
            <a:off x="698449" y="809319"/>
            <a:ext cx="27403526" cy="6643889"/>
            <a:chOff x="552290" y="725574"/>
            <a:chExt cx="27403526" cy="66438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F5B9725-91BA-4D04-85C6-66C87E1F2CD4}"/>
                </a:ext>
              </a:extLst>
            </p:cNvPr>
            <p:cNvSpPr txBox="1"/>
            <p:nvPr/>
          </p:nvSpPr>
          <p:spPr>
            <a:xfrm>
              <a:off x="552290" y="725574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A9BB468-BB76-433A-A489-8FF29B0E9771}"/>
                </a:ext>
              </a:extLst>
            </p:cNvPr>
            <p:cNvGrpSpPr/>
            <p:nvPr/>
          </p:nvGrpSpPr>
          <p:grpSpPr>
            <a:xfrm>
              <a:off x="552290" y="2721097"/>
              <a:ext cx="11501144" cy="2758335"/>
              <a:chOff x="8196556" y="6721050"/>
              <a:chExt cx="11501144" cy="275833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E817B0F-8B5C-4C22-9A1E-620C795057F8}"/>
                  </a:ext>
                </a:extLst>
              </p:cNvPr>
              <p:cNvSpPr/>
              <p:nvPr/>
            </p:nvSpPr>
            <p:spPr>
              <a:xfrm>
                <a:off x="8196556" y="6721050"/>
                <a:ext cx="11501144" cy="275833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1645117-EEEF-46D1-AF64-A3C74F6685DA}"/>
                  </a:ext>
                </a:extLst>
              </p:cNvPr>
              <p:cNvGrpSpPr/>
              <p:nvPr/>
            </p:nvGrpSpPr>
            <p:grpSpPr>
              <a:xfrm>
                <a:off x="8861853" y="6965100"/>
                <a:ext cx="10170550" cy="2270233"/>
                <a:chOff x="8569534" y="6965102"/>
                <a:chExt cx="10170550" cy="227023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7278EAB-9741-4A1F-A263-76E962F54DDE}"/>
                    </a:ext>
                  </a:extLst>
                </p:cNvPr>
                <p:cNvSpPr/>
                <p:nvPr/>
              </p:nvSpPr>
              <p:spPr>
                <a:xfrm>
                  <a:off x="9154172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85A25EFB-AED8-4CAE-92BF-9051AA625109}"/>
                    </a:ext>
                  </a:extLst>
                </p:cNvPr>
                <p:cNvCxnSpPr>
                  <a:cxnSpLocks/>
                  <a:stCxn id="4" idx="3"/>
                  <a:endCxn id="6" idx="1"/>
                </p:cNvCxnSpPr>
                <p:nvPr/>
              </p:nvCxnSpPr>
              <p:spPr>
                <a:xfrm>
                  <a:off x="10131634" y="7532661"/>
                  <a:ext cx="63796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980ED81-C561-4013-9326-BF192DEE5A9E}"/>
                    </a:ext>
                  </a:extLst>
                </p:cNvPr>
                <p:cNvSpPr/>
                <p:nvPr/>
              </p:nvSpPr>
              <p:spPr>
                <a:xfrm>
                  <a:off x="10769600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C2FF1530-6C8C-4807-9390-D248EFF73300}"/>
                    </a:ext>
                  </a:extLst>
                </p:cNvPr>
                <p:cNvCxnSpPr>
                  <a:cxnSpLocks/>
                  <a:stCxn id="6" idx="3"/>
                  <a:endCxn id="8" idx="1"/>
                </p:cNvCxnSpPr>
                <p:nvPr/>
              </p:nvCxnSpPr>
              <p:spPr>
                <a:xfrm>
                  <a:off x="11747062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89554D6-9A5D-4932-ACD2-E711D2A8C0EB}"/>
                    </a:ext>
                  </a:extLst>
                </p:cNvPr>
                <p:cNvSpPr/>
                <p:nvPr/>
              </p:nvSpPr>
              <p:spPr>
                <a:xfrm>
                  <a:off x="12331700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6AA0C1A4-CB85-420A-8491-874A37844B0A}"/>
                    </a:ext>
                  </a:extLst>
                </p:cNvPr>
                <p:cNvCxnSpPr>
                  <a:cxnSpLocks/>
                  <a:stCxn id="8" idx="3"/>
                  <a:endCxn id="10" idx="1"/>
                </p:cNvCxnSpPr>
                <p:nvPr/>
              </p:nvCxnSpPr>
              <p:spPr>
                <a:xfrm>
                  <a:off x="133624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CDC7044-736E-413D-B247-05EA879660D7}"/>
                    </a:ext>
                  </a:extLst>
                </p:cNvPr>
                <p:cNvSpPr/>
                <p:nvPr/>
              </p:nvSpPr>
              <p:spPr>
                <a:xfrm>
                  <a:off x="13947128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B2844BDC-50CC-4375-8F31-EE3149D0B4A2}"/>
                    </a:ext>
                  </a:extLst>
                </p:cNvPr>
                <p:cNvCxnSpPr>
                  <a:cxnSpLocks/>
                  <a:stCxn id="10" idx="3"/>
                  <a:endCxn id="12" idx="1"/>
                </p:cNvCxnSpPr>
                <p:nvPr/>
              </p:nvCxnSpPr>
              <p:spPr>
                <a:xfrm>
                  <a:off x="149245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34ED664-68E6-4CCE-A42A-5C9E63BF7C11}"/>
                    </a:ext>
                  </a:extLst>
                </p:cNvPr>
                <p:cNvSpPr/>
                <p:nvPr/>
              </p:nvSpPr>
              <p:spPr>
                <a:xfrm>
                  <a:off x="15509228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E72CBB89-4FD5-4EB6-9676-CD78AED0EA97}"/>
                    </a:ext>
                  </a:extLst>
                </p:cNvPr>
                <p:cNvCxnSpPr>
                  <a:cxnSpLocks/>
                  <a:stCxn id="12" idx="3"/>
                  <a:endCxn id="14" idx="1"/>
                </p:cNvCxnSpPr>
                <p:nvPr/>
              </p:nvCxnSpPr>
              <p:spPr>
                <a:xfrm>
                  <a:off x="16540018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E70F04E-2AD4-4514-8F4C-297C0265517E}"/>
                    </a:ext>
                  </a:extLst>
                </p:cNvPr>
                <p:cNvSpPr/>
                <p:nvPr/>
              </p:nvSpPr>
              <p:spPr>
                <a:xfrm>
                  <a:off x="17124656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ED9BBD35-BD9B-4A36-AE57-AFAF67FBDF06}"/>
                    </a:ext>
                  </a:extLst>
                </p:cNvPr>
                <p:cNvCxnSpPr>
                  <a:cxnSpLocks/>
                  <a:stCxn id="14" idx="3"/>
                </p:cNvCxnSpPr>
                <p:nvPr/>
              </p:nvCxnSpPr>
              <p:spPr>
                <a:xfrm>
                  <a:off x="18155446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E122897F-9F6D-4863-983B-660AE2B40AF0}"/>
                    </a:ext>
                  </a:extLst>
                </p:cNvPr>
                <p:cNvCxnSpPr>
                  <a:cxnSpLocks/>
                  <a:endCxn id="4" idx="1"/>
                </p:cNvCxnSpPr>
                <p:nvPr/>
              </p:nvCxnSpPr>
              <p:spPr>
                <a:xfrm>
                  <a:off x="8569534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B0CF74E-CA9D-427C-BF2C-C02C9B70E276}"/>
                    </a:ext>
                  </a:extLst>
                </p:cNvPr>
                <p:cNvSpPr/>
                <p:nvPr/>
              </p:nvSpPr>
              <p:spPr>
                <a:xfrm>
                  <a:off x="9154172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88372378-D2F8-433F-9D0E-2D4F0B4D88D9}"/>
                    </a:ext>
                  </a:extLst>
                </p:cNvPr>
                <p:cNvCxnSpPr>
                  <a:cxnSpLocks/>
                  <a:stCxn id="17" idx="3"/>
                  <a:endCxn id="19" idx="1"/>
                </p:cNvCxnSpPr>
                <p:nvPr/>
              </p:nvCxnSpPr>
              <p:spPr>
                <a:xfrm>
                  <a:off x="10131634" y="8667777"/>
                  <a:ext cx="637966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8E91379-39F4-4991-AE24-CD9E05345AC2}"/>
                    </a:ext>
                  </a:extLst>
                </p:cNvPr>
                <p:cNvSpPr/>
                <p:nvPr/>
              </p:nvSpPr>
              <p:spPr>
                <a:xfrm>
                  <a:off x="10769600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739F7F3B-0BC8-4E82-BCC9-ECED06F06789}"/>
                    </a:ext>
                  </a:extLst>
                </p:cNvPr>
                <p:cNvCxnSpPr>
                  <a:cxnSpLocks/>
                  <a:stCxn id="19" idx="3"/>
                  <a:endCxn id="21" idx="1"/>
                </p:cNvCxnSpPr>
                <p:nvPr/>
              </p:nvCxnSpPr>
              <p:spPr>
                <a:xfrm>
                  <a:off x="11747062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C744BFB-A343-4833-9254-EA46E0CB33FB}"/>
                    </a:ext>
                  </a:extLst>
                </p:cNvPr>
                <p:cNvSpPr/>
                <p:nvPr/>
              </p:nvSpPr>
              <p:spPr>
                <a:xfrm>
                  <a:off x="12331700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5455503-7F0C-42EA-AC52-E72EC4F81BCD}"/>
                    </a:ext>
                  </a:extLst>
                </p:cNvPr>
                <p:cNvCxnSpPr>
                  <a:cxnSpLocks/>
                  <a:stCxn id="21" idx="3"/>
                  <a:endCxn id="23" idx="1"/>
                </p:cNvCxnSpPr>
                <p:nvPr/>
              </p:nvCxnSpPr>
              <p:spPr>
                <a:xfrm>
                  <a:off x="133624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48157DF-E8F8-4EC8-8E79-9DF22BF1D46C}"/>
                    </a:ext>
                  </a:extLst>
                </p:cNvPr>
                <p:cNvSpPr/>
                <p:nvPr/>
              </p:nvSpPr>
              <p:spPr>
                <a:xfrm>
                  <a:off x="13947128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2F743DBF-0ED5-4AE0-88C7-9088B3A045A7}"/>
                    </a:ext>
                  </a:extLst>
                </p:cNvPr>
                <p:cNvCxnSpPr>
                  <a:cxnSpLocks/>
                  <a:stCxn id="23" idx="3"/>
                  <a:endCxn id="25" idx="1"/>
                </p:cNvCxnSpPr>
                <p:nvPr/>
              </p:nvCxnSpPr>
              <p:spPr>
                <a:xfrm>
                  <a:off x="149245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46F37F6-5F4A-4BFA-BF7B-E16ED33DD6B9}"/>
                    </a:ext>
                  </a:extLst>
                </p:cNvPr>
                <p:cNvSpPr/>
                <p:nvPr/>
              </p:nvSpPr>
              <p:spPr>
                <a:xfrm>
                  <a:off x="15509228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8D4513C6-5BDD-44BA-88D6-42A2263AADF8}"/>
                    </a:ext>
                  </a:extLst>
                </p:cNvPr>
                <p:cNvCxnSpPr>
                  <a:cxnSpLocks/>
                  <a:stCxn id="25" idx="3"/>
                  <a:endCxn id="27" idx="1"/>
                </p:cNvCxnSpPr>
                <p:nvPr/>
              </p:nvCxnSpPr>
              <p:spPr>
                <a:xfrm>
                  <a:off x="16540018" y="8667777"/>
                  <a:ext cx="584638" cy="0"/>
                </a:xfrm>
                <a:prstGeom prst="line">
                  <a:avLst/>
                </a:prstGeom>
                <a:ln w="101600" cmpd="sng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1028B7A-5B21-4213-AFEA-1C8B00AD9843}"/>
                    </a:ext>
                  </a:extLst>
                </p:cNvPr>
                <p:cNvSpPr/>
                <p:nvPr/>
              </p:nvSpPr>
              <p:spPr>
                <a:xfrm>
                  <a:off x="17124656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3461C23-023B-4DFE-B2EA-2D6909F99679}"/>
                    </a:ext>
                  </a:extLst>
                </p:cNvPr>
                <p:cNvCxnSpPr>
                  <a:cxnSpLocks/>
                  <a:stCxn id="27" idx="3"/>
                </p:cNvCxnSpPr>
                <p:nvPr/>
              </p:nvCxnSpPr>
              <p:spPr>
                <a:xfrm>
                  <a:off x="18155446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1687733-A932-456B-BDF3-866755B7E96D}"/>
                    </a:ext>
                  </a:extLst>
                </p:cNvPr>
                <p:cNvCxnSpPr>
                  <a:cxnSpLocks/>
                  <a:endCxn id="17" idx="1"/>
                </p:cNvCxnSpPr>
                <p:nvPr/>
              </p:nvCxnSpPr>
              <p:spPr>
                <a:xfrm>
                  <a:off x="8569534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59FAB21-3CAE-4C92-966D-792365CBD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279" y="4100263"/>
              <a:ext cx="2919866" cy="2"/>
            </a:xfrm>
            <a:prstGeom prst="line">
              <a:avLst/>
            </a:prstGeom>
            <a:ln w="1270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F1781BA2-CD66-473D-8A9B-20D62B71F51C}"/>
                </a:ext>
              </a:extLst>
            </p:cNvPr>
            <p:cNvGrpSpPr/>
            <p:nvPr/>
          </p:nvGrpSpPr>
          <p:grpSpPr>
            <a:xfrm>
              <a:off x="16454672" y="831063"/>
              <a:ext cx="11501144" cy="6538400"/>
              <a:chOff x="15429574" y="848923"/>
              <a:chExt cx="11501144" cy="6538400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8FEDD9A2-3247-4844-9093-F23E7DAEA160}"/>
                  </a:ext>
                </a:extLst>
              </p:cNvPr>
              <p:cNvGrpSpPr/>
              <p:nvPr/>
            </p:nvGrpSpPr>
            <p:grpSpPr>
              <a:xfrm>
                <a:off x="15429574" y="848923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4DB1746-6988-42B0-81B5-6E7C32CED2BF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ED1B94A3-0BCA-4649-AC25-ADE76155471C}"/>
                    </a:ext>
                  </a:extLst>
                </p:cNvPr>
                <p:cNvGrpSpPr/>
                <p:nvPr/>
              </p:nvGrpSpPr>
              <p:grpSpPr>
                <a:xfrm>
                  <a:off x="10423953" y="6965100"/>
                  <a:ext cx="8608450" cy="2270233"/>
                  <a:chOff x="10131634" y="6965102"/>
                  <a:chExt cx="8608450" cy="2270233"/>
                </a:xfrm>
              </p:grpSpPr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CB557D9F-EA91-4D4B-99FB-8258FE29852E}"/>
                      </a:ext>
                    </a:extLst>
                  </p:cNvPr>
                  <p:cNvCxnSpPr>
                    <a:cxnSpLocks/>
                    <a:endCxn id="39" idx="1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980D89B5-6AE6-4337-941E-67F068F1FC91}"/>
                      </a:ext>
                    </a:extLst>
                  </p:cNvPr>
                  <p:cNvSpPr/>
                  <p:nvPr/>
                </p:nvSpPr>
                <p:spPr>
                  <a:xfrm>
                    <a:off x="10769600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0AAACE48-15C5-4DEB-9833-B34569D51E48}"/>
                      </a:ext>
                    </a:extLst>
                  </p:cNvPr>
                  <p:cNvCxnSpPr>
                    <a:cxnSpLocks/>
                    <a:stCxn id="39" idx="3"/>
                    <a:endCxn id="41" idx="1"/>
                  </p:cNvCxnSpPr>
                  <p:nvPr/>
                </p:nvCxnSpPr>
                <p:spPr>
                  <a:xfrm>
                    <a:off x="11747062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CFE8BBA8-DCD0-4DF9-A379-6A5139AFCD36}"/>
                      </a:ext>
                    </a:extLst>
                  </p:cNvPr>
                  <p:cNvSpPr/>
                  <p:nvPr/>
                </p:nvSpPr>
                <p:spPr>
                  <a:xfrm>
                    <a:off x="12331700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E8523E58-2AA7-4D66-B95E-D2F38F9C3342}"/>
                      </a:ext>
                    </a:extLst>
                  </p:cNvPr>
                  <p:cNvCxnSpPr>
                    <a:cxnSpLocks/>
                    <a:stCxn id="41" idx="3"/>
                    <a:endCxn id="43" idx="1"/>
                  </p:cNvCxnSpPr>
                  <p:nvPr/>
                </p:nvCxnSpPr>
                <p:spPr>
                  <a:xfrm>
                    <a:off x="133624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EB99467-04C3-48DF-9F78-67043BE29833}"/>
                      </a:ext>
                    </a:extLst>
                  </p:cNvPr>
                  <p:cNvSpPr/>
                  <p:nvPr/>
                </p:nvSpPr>
                <p:spPr>
                  <a:xfrm>
                    <a:off x="13947128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4" name="直接连接符 43">
                    <a:extLst>
                      <a:ext uri="{FF2B5EF4-FFF2-40B4-BE49-F238E27FC236}">
                        <a16:creationId xmlns:a16="http://schemas.microsoft.com/office/drawing/2014/main" id="{390DB9F9-C9D9-4546-85E8-3944450036DE}"/>
                      </a:ext>
                    </a:extLst>
                  </p:cNvPr>
                  <p:cNvCxnSpPr>
                    <a:cxnSpLocks/>
                    <a:stCxn id="43" idx="3"/>
                    <a:endCxn id="45" idx="1"/>
                  </p:cNvCxnSpPr>
                  <p:nvPr/>
                </p:nvCxnSpPr>
                <p:spPr>
                  <a:xfrm>
                    <a:off x="149245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ADA601CB-43D0-42A5-926D-CF5DC6BAC403}"/>
                      </a:ext>
                    </a:extLst>
                  </p:cNvPr>
                  <p:cNvSpPr/>
                  <p:nvPr/>
                </p:nvSpPr>
                <p:spPr>
                  <a:xfrm>
                    <a:off x="15509228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FAEDF3D1-81AD-40D5-8273-96336514BBBD}"/>
                      </a:ext>
                    </a:extLst>
                  </p:cNvPr>
                  <p:cNvCxnSpPr>
                    <a:cxnSpLocks/>
                    <a:stCxn id="45" idx="3"/>
                    <a:endCxn id="47" idx="1"/>
                  </p:cNvCxnSpPr>
                  <p:nvPr/>
                </p:nvCxnSpPr>
                <p:spPr>
                  <a:xfrm>
                    <a:off x="16540018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0AD0EF4-B99F-4B4D-910B-276299C8EA49}"/>
                      </a:ext>
                    </a:extLst>
                  </p:cNvPr>
                  <p:cNvSpPr/>
                  <p:nvPr/>
                </p:nvSpPr>
                <p:spPr>
                  <a:xfrm>
                    <a:off x="17124656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B7E0ED4B-A0B3-46B0-9345-EE6A166F9E5F}"/>
                      </a:ext>
                    </a:extLst>
                  </p:cNvPr>
                  <p:cNvCxnSpPr>
                    <a:cxnSpLocks/>
                    <a:stCxn id="47" idx="3"/>
                  </p:cNvCxnSpPr>
                  <p:nvPr/>
                </p:nvCxnSpPr>
                <p:spPr>
                  <a:xfrm>
                    <a:off x="18155446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00878E5E-E8CF-4158-9E24-9B5B7075D882}"/>
                      </a:ext>
                    </a:extLst>
                  </p:cNvPr>
                  <p:cNvCxnSpPr>
                    <a:cxnSpLocks/>
                    <a:endCxn id="60" idx="1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AA4477D6-D6D6-46FE-BBBB-358CC6B25C50}"/>
                      </a:ext>
                    </a:extLst>
                  </p:cNvPr>
                  <p:cNvSpPr/>
                  <p:nvPr/>
                </p:nvSpPr>
                <p:spPr>
                  <a:xfrm>
                    <a:off x="17124656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AC0E17ED-D503-4711-BBEA-0BAD2BB04A72}"/>
                      </a:ext>
                    </a:extLst>
                  </p:cNvPr>
                  <p:cNvCxnSpPr>
                    <a:cxnSpLocks/>
                    <a:stCxn id="60" idx="3"/>
                  </p:cNvCxnSpPr>
                  <p:nvPr/>
                </p:nvCxnSpPr>
                <p:spPr>
                  <a:xfrm>
                    <a:off x="18155446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671A5E7-046E-4DCC-A893-3657A7B3CA8E}"/>
                  </a:ext>
                </a:extLst>
              </p:cNvPr>
              <p:cNvGrpSpPr/>
              <p:nvPr/>
            </p:nvGrpSpPr>
            <p:grpSpPr>
              <a:xfrm>
                <a:off x="15429574" y="4628988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A4A5DACE-FA1C-4119-A228-2ACD7B78F2B5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89600810-2489-4F6E-8D86-3E415CDF7DF4}"/>
                    </a:ext>
                  </a:extLst>
                </p:cNvPr>
                <p:cNvGrpSpPr/>
                <p:nvPr/>
              </p:nvGrpSpPr>
              <p:grpSpPr>
                <a:xfrm>
                  <a:off x="8861853" y="6965100"/>
                  <a:ext cx="8555122" cy="2270233"/>
                  <a:chOff x="8569534" y="6965102"/>
                  <a:chExt cx="8555122" cy="2270233"/>
                </a:xfrm>
              </p:grpSpPr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43D44C11-2608-472C-81B5-4B6DA62DF033}"/>
                      </a:ext>
                    </a:extLst>
                  </p:cNvPr>
                  <p:cNvSpPr/>
                  <p:nvPr/>
                </p:nvSpPr>
                <p:spPr>
                  <a:xfrm>
                    <a:off x="9154172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40A572F4-1CD6-4F4C-B3DF-7E02E17EEF7B}"/>
                      </a:ext>
                    </a:extLst>
                  </p:cNvPr>
                  <p:cNvCxnSpPr>
                    <a:cxnSpLocks/>
                    <a:stCxn id="66" idx="3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54846B9C-C103-484F-BEC8-625B6617089A}"/>
                      </a:ext>
                    </a:extLst>
                  </p:cNvPr>
                  <p:cNvCxnSpPr>
                    <a:cxnSpLocks/>
                    <a:endCxn id="66" idx="1"/>
                  </p:cNvCxnSpPr>
                  <p:nvPr/>
                </p:nvCxnSpPr>
                <p:spPr>
                  <a:xfrm>
                    <a:off x="8569534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F147F94E-E579-495D-8B9F-238646ABACE2}"/>
                      </a:ext>
                    </a:extLst>
                  </p:cNvPr>
                  <p:cNvSpPr/>
                  <p:nvPr/>
                </p:nvSpPr>
                <p:spPr>
                  <a:xfrm>
                    <a:off x="9154172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2F2C5755-DAD7-49F6-B7D5-831259FE28BA}"/>
                      </a:ext>
                    </a:extLst>
                  </p:cNvPr>
                  <p:cNvCxnSpPr>
                    <a:cxnSpLocks/>
                    <a:stCxn id="79" idx="3"/>
                    <a:endCxn id="81" idx="1"/>
                  </p:cNvCxnSpPr>
                  <p:nvPr/>
                </p:nvCxnSpPr>
                <p:spPr>
                  <a:xfrm>
                    <a:off x="10131634" y="8667777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708E1DE5-1CFA-4BC2-B951-3BC0568806F1}"/>
                      </a:ext>
                    </a:extLst>
                  </p:cNvPr>
                  <p:cNvSpPr/>
                  <p:nvPr/>
                </p:nvSpPr>
                <p:spPr>
                  <a:xfrm>
                    <a:off x="10769600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3DF175C5-ED6F-456E-8C70-C3469F00C700}"/>
                      </a:ext>
                    </a:extLst>
                  </p:cNvPr>
                  <p:cNvCxnSpPr>
                    <a:cxnSpLocks/>
                    <a:stCxn id="81" idx="3"/>
                    <a:endCxn id="83" idx="1"/>
                  </p:cNvCxnSpPr>
                  <p:nvPr/>
                </p:nvCxnSpPr>
                <p:spPr>
                  <a:xfrm>
                    <a:off x="11747062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EF2F8594-1371-4BAA-9D07-6EDC39921926}"/>
                      </a:ext>
                    </a:extLst>
                  </p:cNvPr>
                  <p:cNvSpPr/>
                  <p:nvPr/>
                </p:nvSpPr>
                <p:spPr>
                  <a:xfrm>
                    <a:off x="12331700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4DA28062-8442-4F35-8D86-65D0D50D3F47}"/>
                      </a:ext>
                    </a:extLst>
                  </p:cNvPr>
                  <p:cNvCxnSpPr>
                    <a:cxnSpLocks/>
                    <a:stCxn id="83" idx="3"/>
                    <a:endCxn id="85" idx="1"/>
                  </p:cNvCxnSpPr>
                  <p:nvPr/>
                </p:nvCxnSpPr>
                <p:spPr>
                  <a:xfrm>
                    <a:off x="133624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9B674008-6505-4B57-817E-841F1B495F27}"/>
                      </a:ext>
                    </a:extLst>
                  </p:cNvPr>
                  <p:cNvSpPr/>
                  <p:nvPr/>
                </p:nvSpPr>
                <p:spPr>
                  <a:xfrm>
                    <a:off x="13947128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25DA2CCB-7412-4370-8ECF-D98E229D29E6}"/>
                      </a:ext>
                    </a:extLst>
                  </p:cNvPr>
                  <p:cNvCxnSpPr>
                    <a:cxnSpLocks/>
                    <a:stCxn id="85" idx="3"/>
                    <a:endCxn id="87" idx="1"/>
                  </p:cNvCxnSpPr>
                  <p:nvPr/>
                </p:nvCxnSpPr>
                <p:spPr>
                  <a:xfrm>
                    <a:off x="149245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37C3C35C-3C97-40F7-BE1D-979BE54E7FFF}"/>
                      </a:ext>
                    </a:extLst>
                  </p:cNvPr>
                  <p:cNvSpPr/>
                  <p:nvPr/>
                </p:nvSpPr>
                <p:spPr>
                  <a:xfrm>
                    <a:off x="15509228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212D7322-5CB5-4934-B731-FAE708B1FBC2}"/>
                      </a:ext>
                    </a:extLst>
                  </p:cNvPr>
                  <p:cNvCxnSpPr>
                    <a:cxnSpLocks/>
                    <a:stCxn id="87" idx="3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24488CBD-CCEB-485D-B991-FE6103EAAF86}"/>
                      </a:ext>
                    </a:extLst>
                  </p:cNvPr>
                  <p:cNvCxnSpPr>
                    <a:cxnSpLocks/>
                    <a:endCxn id="79" idx="1"/>
                  </p:cNvCxnSpPr>
                  <p:nvPr/>
                </p:nvCxnSpPr>
                <p:spPr>
                  <a:xfrm>
                    <a:off x="8569534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BF6D533-1DC0-4F85-B0EC-3B3DDA66D70F}"/>
                </a:ext>
              </a:extLst>
            </p:cNvPr>
            <p:cNvSpPr txBox="1"/>
            <p:nvPr/>
          </p:nvSpPr>
          <p:spPr>
            <a:xfrm>
              <a:off x="12794892" y="2965147"/>
              <a:ext cx="2919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71D82A-4390-48DC-B73A-70C2749448AA}"/>
              </a:ext>
            </a:extLst>
          </p:cNvPr>
          <p:cNvGrpSpPr/>
          <p:nvPr/>
        </p:nvGrpSpPr>
        <p:grpSpPr>
          <a:xfrm>
            <a:off x="698449" y="8991282"/>
            <a:ext cx="27403526" cy="6643889"/>
            <a:chOff x="552290" y="725574"/>
            <a:chExt cx="27403526" cy="6643889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B2B7643-7FD0-4227-8489-741ECB882C64}"/>
                </a:ext>
              </a:extLst>
            </p:cNvPr>
            <p:cNvSpPr txBox="1"/>
            <p:nvPr/>
          </p:nvSpPr>
          <p:spPr>
            <a:xfrm>
              <a:off x="552290" y="725574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ECC278B-4EF8-4261-A4D9-F8C260017942}"/>
                </a:ext>
              </a:extLst>
            </p:cNvPr>
            <p:cNvGrpSpPr/>
            <p:nvPr/>
          </p:nvGrpSpPr>
          <p:grpSpPr>
            <a:xfrm>
              <a:off x="552290" y="2721097"/>
              <a:ext cx="11501144" cy="2758335"/>
              <a:chOff x="8196556" y="6721050"/>
              <a:chExt cx="11501144" cy="2758335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C42ED3E-43CA-44D9-BBB1-4AD78FE11634}"/>
                  </a:ext>
                </a:extLst>
              </p:cNvPr>
              <p:cNvSpPr/>
              <p:nvPr/>
            </p:nvSpPr>
            <p:spPr>
              <a:xfrm>
                <a:off x="8196556" y="6721050"/>
                <a:ext cx="11501144" cy="275833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4FC9ED99-4EAA-4C53-8731-0914BC8F169E}"/>
                  </a:ext>
                </a:extLst>
              </p:cNvPr>
              <p:cNvGrpSpPr/>
              <p:nvPr/>
            </p:nvGrpSpPr>
            <p:grpSpPr>
              <a:xfrm>
                <a:off x="8861853" y="6965100"/>
                <a:ext cx="10170550" cy="2270233"/>
                <a:chOff x="8569534" y="6965102"/>
                <a:chExt cx="10170550" cy="2270233"/>
              </a:xfrm>
            </p:grpSpPr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A2C04ED-A0F5-4C22-A81D-89AB5C7EE5DA}"/>
                    </a:ext>
                  </a:extLst>
                </p:cNvPr>
                <p:cNvSpPr/>
                <p:nvPr/>
              </p:nvSpPr>
              <p:spPr>
                <a:xfrm>
                  <a:off x="9154172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E23E2698-5EED-4985-9A10-B0CCE8048881}"/>
                    </a:ext>
                  </a:extLst>
                </p:cNvPr>
                <p:cNvCxnSpPr>
                  <a:cxnSpLocks/>
                  <a:stCxn id="137" idx="3"/>
                  <a:endCxn id="139" idx="1"/>
                </p:cNvCxnSpPr>
                <p:nvPr/>
              </p:nvCxnSpPr>
              <p:spPr>
                <a:xfrm>
                  <a:off x="10131634" y="7532661"/>
                  <a:ext cx="63796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3D3603F9-00A0-4A30-B265-D16DC65B32C4}"/>
                    </a:ext>
                  </a:extLst>
                </p:cNvPr>
                <p:cNvSpPr/>
                <p:nvPr/>
              </p:nvSpPr>
              <p:spPr>
                <a:xfrm>
                  <a:off x="10769600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4C91A453-59EE-4E33-8925-159B7A87EF94}"/>
                    </a:ext>
                  </a:extLst>
                </p:cNvPr>
                <p:cNvCxnSpPr>
                  <a:cxnSpLocks/>
                  <a:stCxn id="139" idx="3"/>
                  <a:endCxn id="141" idx="1"/>
                </p:cNvCxnSpPr>
                <p:nvPr/>
              </p:nvCxnSpPr>
              <p:spPr>
                <a:xfrm>
                  <a:off x="11747062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B94B200A-EC19-445E-8BBC-BF2264B64DD2}"/>
                    </a:ext>
                  </a:extLst>
                </p:cNvPr>
                <p:cNvSpPr/>
                <p:nvPr/>
              </p:nvSpPr>
              <p:spPr>
                <a:xfrm>
                  <a:off x="12331700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49FC5096-D2E7-4887-B147-4C1456803008}"/>
                    </a:ext>
                  </a:extLst>
                </p:cNvPr>
                <p:cNvCxnSpPr>
                  <a:cxnSpLocks/>
                  <a:stCxn id="141" idx="3"/>
                  <a:endCxn id="143" idx="1"/>
                </p:cNvCxnSpPr>
                <p:nvPr/>
              </p:nvCxnSpPr>
              <p:spPr>
                <a:xfrm>
                  <a:off x="133624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06F4994E-4BDE-4DA1-A3D8-024291C6BD9E}"/>
                    </a:ext>
                  </a:extLst>
                </p:cNvPr>
                <p:cNvSpPr/>
                <p:nvPr/>
              </p:nvSpPr>
              <p:spPr>
                <a:xfrm>
                  <a:off x="13947128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3F31898E-B2ED-4BC0-B938-0D2F3B60F629}"/>
                    </a:ext>
                  </a:extLst>
                </p:cNvPr>
                <p:cNvCxnSpPr>
                  <a:cxnSpLocks/>
                  <a:stCxn id="143" idx="3"/>
                  <a:endCxn id="145" idx="1"/>
                </p:cNvCxnSpPr>
                <p:nvPr/>
              </p:nvCxnSpPr>
              <p:spPr>
                <a:xfrm>
                  <a:off x="149245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43C8933-761A-48D0-B3C3-289DB866D022}"/>
                    </a:ext>
                  </a:extLst>
                </p:cNvPr>
                <p:cNvSpPr/>
                <p:nvPr/>
              </p:nvSpPr>
              <p:spPr>
                <a:xfrm>
                  <a:off x="15509228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E8280721-AB44-4EB2-88DB-DE84EB518C04}"/>
                    </a:ext>
                  </a:extLst>
                </p:cNvPr>
                <p:cNvCxnSpPr>
                  <a:cxnSpLocks/>
                  <a:stCxn id="145" idx="3"/>
                  <a:endCxn id="147" idx="1"/>
                </p:cNvCxnSpPr>
                <p:nvPr/>
              </p:nvCxnSpPr>
              <p:spPr>
                <a:xfrm>
                  <a:off x="16540018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16CACFF1-5D51-4E61-86E5-855416F535D6}"/>
                    </a:ext>
                  </a:extLst>
                </p:cNvPr>
                <p:cNvSpPr/>
                <p:nvPr/>
              </p:nvSpPr>
              <p:spPr>
                <a:xfrm>
                  <a:off x="17124656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25A176DA-DE18-4F1F-B1FA-EB042FD1CAD8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>
                <a:xfrm>
                  <a:off x="18155446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B5239E09-D65F-4F1F-AB18-9CAA7912F404}"/>
                    </a:ext>
                  </a:extLst>
                </p:cNvPr>
                <p:cNvCxnSpPr>
                  <a:cxnSpLocks/>
                  <a:endCxn id="137" idx="1"/>
                </p:cNvCxnSpPr>
                <p:nvPr/>
              </p:nvCxnSpPr>
              <p:spPr>
                <a:xfrm>
                  <a:off x="8569534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3B983276-445D-4787-8A89-A3DC31A7BEE3}"/>
                    </a:ext>
                  </a:extLst>
                </p:cNvPr>
                <p:cNvSpPr/>
                <p:nvPr/>
              </p:nvSpPr>
              <p:spPr>
                <a:xfrm>
                  <a:off x="9154172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29ED83D3-0899-4D27-9600-5C776475E874}"/>
                    </a:ext>
                  </a:extLst>
                </p:cNvPr>
                <p:cNvCxnSpPr>
                  <a:cxnSpLocks/>
                  <a:stCxn id="150" idx="3"/>
                  <a:endCxn id="152" idx="1"/>
                </p:cNvCxnSpPr>
                <p:nvPr/>
              </p:nvCxnSpPr>
              <p:spPr>
                <a:xfrm>
                  <a:off x="10131634" y="8667777"/>
                  <a:ext cx="637966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5422A8D5-0CEB-44EE-BC16-E00E05C98ACC}"/>
                    </a:ext>
                  </a:extLst>
                </p:cNvPr>
                <p:cNvSpPr/>
                <p:nvPr/>
              </p:nvSpPr>
              <p:spPr>
                <a:xfrm>
                  <a:off x="10769600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88DE28C9-60C7-42EA-A3DC-228CA7F15323}"/>
                    </a:ext>
                  </a:extLst>
                </p:cNvPr>
                <p:cNvCxnSpPr>
                  <a:cxnSpLocks/>
                  <a:stCxn id="152" idx="3"/>
                  <a:endCxn id="154" idx="1"/>
                </p:cNvCxnSpPr>
                <p:nvPr/>
              </p:nvCxnSpPr>
              <p:spPr>
                <a:xfrm>
                  <a:off x="11747062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9DAAEFA9-1BF7-487D-B832-B57C98EF282E}"/>
                    </a:ext>
                  </a:extLst>
                </p:cNvPr>
                <p:cNvSpPr/>
                <p:nvPr/>
              </p:nvSpPr>
              <p:spPr>
                <a:xfrm>
                  <a:off x="12331700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9417AFF0-D9B6-427E-8D21-A9F97E4DEE50}"/>
                    </a:ext>
                  </a:extLst>
                </p:cNvPr>
                <p:cNvCxnSpPr>
                  <a:cxnSpLocks/>
                  <a:stCxn id="154" idx="3"/>
                  <a:endCxn id="156" idx="1"/>
                </p:cNvCxnSpPr>
                <p:nvPr/>
              </p:nvCxnSpPr>
              <p:spPr>
                <a:xfrm>
                  <a:off x="133624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0F46A5DA-245A-4A68-B72A-6A9F08186AA9}"/>
                    </a:ext>
                  </a:extLst>
                </p:cNvPr>
                <p:cNvSpPr/>
                <p:nvPr/>
              </p:nvSpPr>
              <p:spPr>
                <a:xfrm>
                  <a:off x="13947128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1E461A7C-068C-477D-8EA8-FB558697ED11}"/>
                    </a:ext>
                  </a:extLst>
                </p:cNvPr>
                <p:cNvCxnSpPr>
                  <a:cxnSpLocks/>
                  <a:stCxn id="156" idx="3"/>
                  <a:endCxn id="158" idx="1"/>
                </p:cNvCxnSpPr>
                <p:nvPr/>
              </p:nvCxnSpPr>
              <p:spPr>
                <a:xfrm>
                  <a:off x="149245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5DDD55B4-1F06-4ABF-BCF6-5556446B734F}"/>
                    </a:ext>
                  </a:extLst>
                </p:cNvPr>
                <p:cNvSpPr/>
                <p:nvPr/>
              </p:nvSpPr>
              <p:spPr>
                <a:xfrm>
                  <a:off x="15509228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66CAF073-A948-437B-AE48-66BEB4D706D3}"/>
                    </a:ext>
                  </a:extLst>
                </p:cNvPr>
                <p:cNvCxnSpPr>
                  <a:cxnSpLocks/>
                  <a:stCxn id="158" idx="3"/>
                  <a:endCxn id="160" idx="1"/>
                </p:cNvCxnSpPr>
                <p:nvPr/>
              </p:nvCxnSpPr>
              <p:spPr>
                <a:xfrm>
                  <a:off x="16540018" y="8667777"/>
                  <a:ext cx="584638" cy="0"/>
                </a:xfrm>
                <a:prstGeom prst="line">
                  <a:avLst/>
                </a:prstGeom>
                <a:ln w="101600" cmpd="sng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C0298339-3B65-4361-AE73-14725DB78A12}"/>
                    </a:ext>
                  </a:extLst>
                </p:cNvPr>
                <p:cNvSpPr/>
                <p:nvPr/>
              </p:nvSpPr>
              <p:spPr>
                <a:xfrm>
                  <a:off x="17124656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1D86FD16-84DC-44BA-9AC2-09376C13EB45}"/>
                    </a:ext>
                  </a:extLst>
                </p:cNvPr>
                <p:cNvCxnSpPr>
                  <a:cxnSpLocks/>
                  <a:stCxn id="160" idx="3"/>
                </p:cNvCxnSpPr>
                <p:nvPr/>
              </p:nvCxnSpPr>
              <p:spPr>
                <a:xfrm>
                  <a:off x="18155446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98FD1B7F-9358-47B5-B876-11B42A90DE92}"/>
                    </a:ext>
                  </a:extLst>
                </p:cNvPr>
                <p:cNvCxnSpPr>
                  <a:cxnSpLocks/>
                  <a:endCxn id="150" idx="1"/>
                </p:cNvCxnSpPr>
                <p:nvPr/>
              </p:nvCxnSpPr>
              <p:spPr>
                <a:xfrm>
                  <a:off x="8569534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849C5A1-FACA-492A-85AD-08ADE6DCA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279" y="4100263"/>
              <a:ext cx="2919866" cy="2"/>
            </a:xfrm>
            <a:prstGeom prst="line">
              <a:avLst/>
            </a:prstGeom>
            <a:ln w="1270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B83C9BB-5672-4971-A341-BC975027CB01}"/>
                </a:ext>
              </a:extLst>
            </p:cNvPr>
            <p:cNvGrpSpPr/>
            <p:nvPr/>
          </p:nvGrpSpPr>
          <p:grpSpPr>
            <a:xfrm>
              <a:off x="16454672" y="831063"/>
              <a:ext cx="11501144" cy="6538400"/>
              <a:chOff x="15429574" y="848923"/>
              <a:chExt cx="11501144" cy="6538400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9DFA7064-FF5B-4BDC-83EB-B32A32B8239C}"/>
                  </a:ext>
                </a:extLst>
              </p:cNvPr>
              <p:cNvGrpSpPr/>
              <p:nvPr/>
            </p:nvGrpSpPr>
            <p:grpSpPr>
              <a:xfrm>
                <a:off x="15429574" y="848923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9B01ECB5-9DEB-4207-8C67-707B74D33EB5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D4584D17-3A68-4ECF-9200-F256AE68407E}"/>
                    </a:ext>
                  </a:extLst>
                </p:cNvPr>
                <p:cNvGrpSpPr/>
                <p:nvPr/>
              </p:nvGrpSpPr>
              <p:grpSpPr>
                <a:xfrm>
                  <a:off x="10423953" y="6965100"/>
                  <a:ext cx="8608450" cy="2270233"/>
                  <a:chOff x="10131634" y="6965102"/>
                  <a:chExt cx="8608450" cy="2270233"/>
                </a:xfrm>
              </p:grpSpPr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4E04F721-8F46-42D1-8BC1-F354E085C7CD}"/>
                      </a:ext>
                    </a:extLst>
                  </p:cNvPr>
                  <p:cNvCxnSpPr>
                    <a:cxnSpLocks/>
                    <a:endCxn id="122" idx="1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D3BD326B-F416-45C2-9AAE-FD008AE8DBCA}"/>
                      </a:ext>
                    </a:extLst>
                  </p:cNvPr>
                  <p:cNvSpPr/>
                  <p:nvPr/>
                </p:nvSpPr>
                <p:spPr>
                  <a:xfrm>
                    <a:off x="10769600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7028F7FF-915A-45B3-9BDF-5880DAF0FC07}"/>
                      </a:ext>
                    </a:extLst>
                  </p:cNvPr>
                  <p:cNvCxnSpPr>
                    <a:cxnSpLocks/>
                    <a:stCxn id="122" idx="3"/>
                    <a:endCxn id="124" idx="1"/>
                  </p:cNvCxnSpPr>
                  <p:nvPr/>
                </p:nvCxnSpPr>
                <p:spPr>
                  <a:xfrm>
                    <a:off x="11747062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64AC67E8-B835-4A6B-83B3-D08DA77EF0D4}"/>
                      </a:ext>
                    </a:extLst>
                  </p:cNvPr>
                  <p:cNvSpPr/>
                  <p:nvPr/>
                </p:nvSpPr>
                <p:spPr>
                  <a:xfrm>
                    <a:off x="12331700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21096F6F-FD3B-4BBD-87C3-8E03C24A2AC0}"/>
                      </a:ext>
                    </a:extLst>
                  </p:cNvPr>
                  <p:cNvCxnSpPr>
                    <a:cxnSpLocks/>
                    <a:stCxn id="124" idx="3"/>
                    <a:endCxn id="126" idx="1"/>
                  </p:cNvCxnSpPr>
                  <p:nvPr/>
                </p:nvCxnSpPr>
                <p:spPr>
                  <a:xfrm>
                    <a:off x="133624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4C0BAF43-C67E-440C-9820-B97ACD80F016}"/>
                      </a:ext>
                    </a:extLst>
                  </p:cNvPr>
                  <p:cNvSpPr/>
                  <p:nvPr/>
                </p:nvSpPr>
                <p:spPr>
                  <a:xfrm>
                    <a:off x="13947128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7" name="直接连接符 126">
                    <a:extLst>
                      <a:ext uri="{FF2B5EF4-FFF2-40B4-BE49-F238E27FC236}">
                        <a16:creationId xmlns:a16="http://schemas.microsoft.com/office/drawing/2014/main" id="{7A40F221-2C7D-4335-99D3-A4959DC7C3A7}"/>
                      </a:ext>
                    </a:extLst>
                  </p:cNvPr>
                  <p:cNvCxnSpPr>
                    <a:cxnSpLocks/>
                    <a:stCxn id="126" idx="3"/>
                    <a:endCxn id="128" idx="1"/>
                  </p:cNvCxnSpPr>
                  <p:nvPr/>
                </p:nvCxnSpPr>
                <p:spPr>
                  <a:xfrm>
                    <a:off x="149245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55E905D5-8406-4C41-BCC2-BA29CFF7ED4F}"/>
                      </a:ext>
                    </a:extLst>
                  </p:cNvPr>
                  <p:cNvSpPr/>
                  <p:nvPr/>
                </p:nvSpPr>
                <p:spPr>
                  <a:xfrm>
                    <a:off x="15509228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BA1D2FEE-2751-44D7-9D24-635248CE589B}"/>
                      </a:ext>
                    </a:extLst>
                  </p:cNvPr>
                  <p:cNvCxnSpPr>
                    <a:cxnSpLocks/>
                    <a:stCxn id="128" idx="3"/>
                    <a:endCxn id="130" idx="1"/>
                  </p:cNvCxnSpPr>
                  <p:nvPr/>
                </p:nvCxnSpPr>
                <p:spPr>
                  <a:xfrm>
                    <a:off x="16540018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C379A4F-EBD0-4541-99C6-D6F296F4B751}"/>
                      </a:ext>
                    </a:extLst>
                  </p:cNvPr>
                  <p:cNvSpPr/>
                  <p:nvPr/>
                </p:nvSpPr>
                <p:spPr>
                  <a:xfrm>
                    <a:off x="17124656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5221AA2D-56C5-4D4B-A242-EAB71F7A314D}"/>
                      </a:ext>
                    </a:extLst>
                  </p:cNvPr>
                  <p:cNvCxnSpPr>
                    <a:cxnSpLocks/>
                    <a:stCxn id="130" idx="3"/>
                  </p:cNvCxnSpPr>
                  <p:nvPr/>
                </p:nvCxnSpPr>
                <p:spPr>
                  <a:xfrm>
                    <a:off x="18155446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DC3B0848-2D9E-4D8D-AF0B-11CB7D254C7B}"/>
                      </a:ext>
                    </a:extLst>
                  </p:cNvPr>
                  <p:cNvCxnSpPr>
                    <a:cxnSpLocks/>
                    <a:endCxn id="133" idx="1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矩形 132">
                    <a:extLst>
                      <a:ext uri="{FF2B5EF4-FFF2-40B4-BE49-F238E27FC236}">
                        <a16:creationId xmlns:a16="http://schemas.microsoft.com/office/drawing/2014/main" id="{D822709E-AE03-442E-A0FB-ABBDEC0E0DA4}"/>
                      </a:ext>
                    </a:extLst>
                  </p:cNvPr>
                  <p:cNvSpPr/>
                  <p:nvPr/>
                </p:nvSpPr>
                <p:spPr>
                  <a:xfrm>
                    <a:off x="17124656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82527435-A008-4BDC-98DF-B89762315907}"/>
                      </a:ext>
                    </a:extLst>
                  </p:cNvPr>
                  <p:cNvCxnSpPr>
                    <a:cxnSpLocks/>
                    <a:stCxn id="133" idx="3"/>
                  </p:cNvCxnSpPr>
                  <p:nvPr/>
                </p:nvCxnSpPr>
                <p:spPr>
                  <a:xfrm>
                    <a:off x="18155446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36996A4-35AE-4180-86AE-4FE74DF9EC9F}"/>
                  </a:ext>
                </a:extLst>
              </p:cNvPr>
              <p:cNvGrpSpPr/>
              <p:nvPr/>
            </p:nvGrpSpPr>
            <p:grpSpPr>
              <a:xfrm>
                <a:off x="15429574" y="4628988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520764BF-A67F-46A7-8F6C-4639B7332406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941218BE-BCB1-4D11-A96B-98276C207082}"/>
                    </a:ext>
                  </a:extLst>
                </p:cNvPr>
                <p:cNvGrpSpPr/>
                <p:nvPr/>
              </p:nvGrpSpPr>
              <p:grpSpPr>
                <a:xfrm>
                  <a:off x="8861853" y="6965100"/>
                  <a:ext cx="8555122" cy="2270233"/>
                  <a:chOff x="8569534" y="6965102"/>
                  <a:chExt cx="8555122" cy="2270233"/>
                </a:xfrm>
              </p:grpSpPr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375702EC-5E28-455D-837A-0ACF4493E0D9}"/>
                      </a:ext>
                    </a:extLst>
                  </p:cNvPr>
                  <p:cNvSpPr/>
                  <p:nvPr/>
                </p:nvSpPr>
                <p:spPr>
                  <a:xfrm>
                    <a:off x="9154172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6" name="直接连接符 105">
                    <a:extLst>
                      <a:ext uri="{FF2B5EF4-FFF2-40B4-BE49-F238E27FC236}">
                        <a16:creationId xmlns:a16="http://schemas.microsoft.com/office/drawing/2014/main" id="{17C6E423-AD8B-4FFE-85C9-65BC39AFD50B}"/>
                      </a:ext>
                    </a:extLst>
                  </p:cNvPr>
                  <p:cNvCxnSpPr>
                    <a:cxnSpLocks/>
                    <a:stCxn id="105" idx="3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58A688F6-45E3-44ED-92AE-3FEDE19BAD89}"/>
                      </a:ext>
                    </a:extLst>
                  </p:cNvPr>
                  <p:cNvCxnSpPr>
                    <a:cxnSpLocks/>
                    <a:endCxn id="105" idx="1"/>
                  </p:cNvCxnSpPr>
                  <p:nvPr/>
                </p:nvCxnSpPr>
                <p:spPr>
                  <a:xfrm>
                    <a:off x="8569534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54FA960F-7669-4285-AF03-321E01340E9E}"/>
                      </a:ext>
                    </a:extLst>
                  </p:cNvPr>
                  <p:cNvSpPr/>
                  <p:nvPr/>
                </p:nvSpPr>
                <p:spPr>
                  <a:xfrm>
                    <a:off x="9154172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9" name="直接连接符 108">
                    <a:extLst>
                      <a:ext uri="{FF2B5EF4-FFF2-40B4-BE49-F238E27FC236}">
                        <a16:creationId xmlns:a16="http://schemas.microsoft.com/office/drawing/2014/main" id="{B95CF30D-776C-40FE-8931-7EAF9466C758}"/>
                      </a:ext>
                    </a:extLst>
                  </p:cNvPr>
                  <p:cNvCxnSpPr>
                    <a:cxnSpLocks/>
                    <a:stCxn id="108" idx="3"/>
                    <a:endCxn id="110" idx="1"/>
                  </p:cNvCxnSpPr>
                  <p:nvPr/>
                </p:nvCxnSpPr>
                <p:spPr>
                  <a:xfrm>
                    <a:off x="10131634" y="8667777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E5D596EF-4E3F-4F0E-8312-7CD92712D4E4}"/>
                      </a:ext>
                    </a:extLst>
                  </p:cNvPr>
                  <p:cNvSpPr/>
                  <p:nvPr/>
                </p:nvSpPr>
                <p:spPr>
                  <a:xfrm>
                    <a:off x="10769600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1" name="直接连接符 110">
                    <a:extLst>
                      <a:ext uri="{FF2B5EF4-FFF2-40B4-BE49-F238E27FC236}">
                        <a16:creationId xmlns:a16="http://schemas.microsoft.com/office/drawing/2014/main" id="{E2C87582-B0AB-46B6-A926-C87B75B3ABFF}"/>
                      </a:ext>
                    </a:extLst>
                  </p:cNvPr>
                  <p:cNvCxnSpPr>
                    <a:cxnSpLocks/>
                    <a:stCxn id="110" idx="3"/>
                    <a:endCxn id="112" idx="1"/>
                  </p:cNvCxnSpPr>
                  <p:nvPr/>
                </p:nvCxnSpPr>
                <p:spPr>
                  <a:xfrm>
                    <a:off x="11747062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D2AFB1B6-5926-4D48-A25B-2745DE4239F2}"/>
                      </a:ext>
                    </a:extLst>
                  </p:cNvPr>
                  <p:cNvSpPr/>
                  <p:nvPr/>
                </p:nvSpPr>
                <p:spPr>
                  <a:xfrm>
                    <a:off x="12331700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EF8A604C-32B6-427A-9BD5-2F8B09B71914}"/>
                      </a:ext>
                    </a:extLst>
                  </p:cNvPr>
                  <p:cNvCxnSpPr>
                    <a:cxnSpLocks/>
                    <a:stCxn id="112" idx="3"/>
                    <a:endCxn id="114" idx="1"/>
                  </p:cNvCxnSpPr>
                  <p:nvPr/>
                </p:nvCxnSpPr>
                <p:spPr>
                  <a:xfrm>
                    <a:off x="133624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2E2B572-D6B8-481A-86DE-F238F7E0802B}"/>
                      </a:ext>
                    </a:extLst>
                  </p:cNvPr>
                  <p:cNvSpPr/>
                  <p:nvPr/>
                </p:nvSpPr>
                <p:spPr>
                  <a:xfrm>
                    <a:off x="13947128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9273C933-0D1F-4829-A0B6-7A9437775F27}"/>
                      </a:ext>
                    </a:extLst>
                  </p:cNvPr>
                  <p:cNvCxnSpPr>
                    <a:cxnSpLocks/>
                    <a:stCxn id="114" idx="3"/>
                    <a:endCxn id="116" idx="1"/>
                  </p:cNvCxnSpPr>
                  <p:nvPr/>
                </p:nvCxnSpPr>
                <p:spPr>
                  <a:xfrm>
                    <a:off x="149245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87A7048C-AEB0-468D-94B7-F62A1AFE80F8}"/>
                      </a:ext>
                    </a:extLst>
                  </p:cNvPr>
                  <p:cNvSpPr/>
                  <p:nvPr/>
                </p:nvSpPr>
                <p:spPr>
                  <a:xfrm>
                    <a:off x="15509228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7" name="直接连接符 116">
                    <a:extLst>
                      <a:ext uri="{FF2B5EF4-FFF2-40B4-BE49-F238E27FC236}">
                        <a16:creationId xmlns:a16="http://schemas.microsoft.com/office/drawing/2014/main" id="{24626D2D-B479-4813-9043-A0B8CAF8D3B6}"/>
                      </a:ext>
                    </a:extLst>
                  </p:cNvPr>
                  <p:cNvCxnSpPr>
                    <a:cxnSpLocks/>
                    <a:stCxn id="116" idx="3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C6F54098-53FF-44CD-A869-F696B73F33A0}"/>
                      </a:ext>
                    </a:extLst>
                  </p:cNvPr>
                  <p:cNvCxnSpPr>
                    <a:cxnSpLocks/>
                    <a:endCxn id="108" idx="1"/>
                  </p:cNvCxnSpPr>
                  <p:nvPr/>
                </p:nvCxnSpPr>
                <p:spPr>
                  <a:xfrm>
                    <a:off x="8569534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AD09779-1187-4BEA-9910-DB73871B1F0A}"/>
                </a:ext>
              </a:extLst>
            </p:cNvPr>
            <p:cNvSpPr txBox="1"/>
            <p:nvPr/>
          </p:nvSpPr>
          <p:spPr>
            <a:xfrm>
              <a:off x="12794892" y="2965147"/>
              <a:ext cx="2919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CEAC61B-2A19-4AE7-9CCB-5FD833BDA9C8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限制酶的切割</a:t>
            </a:r>
          </a:p>
        </p:txBody>
      </p:sp>
    </p:spTree>
    <p:extLst>
      <p:ext uri="{BB962C8B-B14F-4D97-AF65-F5344CB8AC3E}">
        <p14:creationId xmlns:p14="http://schemas.microsoft.com/office/powerpoint/2010/main" val="17583869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EA04D-844D-4444-ADFA-D9ECF95BA216}"/>
              </a:ext>
            </a:extLst>
          </p:cNvPr>
          <p:cNvGrpSpPr/>
          <p:nvPr/>
        </p:nvGrpSpPr>
        <p:grpSpPr>
          <a:xfrm>
            <a:off x="518398" y="4604728"/>
            <a:ext cx="11501144" cy="2758335"/>
            <a:chOff x="8196556" y="6721050"/>
            <a:chExt cx="11501144" cy="2758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AB43B1-28C4-4A49-8D39-A49BA862CE1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39BD9-7D73-40C6-9464-31DB6CD59507}"/>
                </a:ext>
              </a:extLst>
            </p:cNvPr>
            <p:cNvGrpSpPr/>
            <p:nvPr/>
          </p:nvGrpSpPr>
          <p:grpSpPr>
            <a:xfrm>
              <a:off x="10423953" y="6965100"/>
              <a:ext cx="8608450" cy="2270233"/>
              <a:chOff x="10131634" y="6965102"/>
              <a:chExt cx="8608450" cy="22702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02F0906-466B-4770-9383-B07EA909C27A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1BF064-FFB3-4008-BEAF-90F20DBE1470}"/>
                  </a:ext>
                </a:extLst>
              </p:cNvPr>
              <p:cNvSpPr/>
              <p:nvPr/>
            </p:nvSpPr>
            <p:spPr>
              <a:xfrm>
                <a:off x="10769600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70FF78-DA1E-41EE-BEB9-421EF9633A86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11747062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70048C-6800-4181-87F9-256429D78186}"/>
                  </a:ext>
                </a:extLst>
              </p:cNvPr>
              <p:cNvSpPr/>
              <p:nvPr/>
            </p:nvSpPr>
            <p:spPr>
              <a:xfrm>
                <a:off x="12331700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31E71DC-3F90-4880-8F67-82D66DABE3BD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33624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A9E01-6467-4507-94F3-93D6F8D246BB}"/>
                  </a:ext>
                </a:extLst>
              </p:cNvPr>
              <p:cNvSpPr/>
              <p:nvPr/>
            </p:nvSpPr>
            <p:spPr>
              <a:xfrm>
                <a:off x="13947128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012EC22-C294-4E00-8046-78194AC53091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149245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C5794-DE4A-4388-B3AF-DEDACC07B7BE}"/>
                  </a:ext>
                </a:extLst>
              </p:cNvPr>
              <p:cNvSpPr/>
              <p:nvPr/>
            </p:nvSpPr>
            <p:spPr>
              <a:xfrm>
                <a:off x="15509228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51E4E53-6AFB-4950-9D30-0AB5F79A8BA4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540018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E05B70B-739A-4946-B8B1-ECCD217C96D1}"/>
                  </a:ext>
                </a:extLst>
              </p:cNvPr>
              <p:cNvSpPr/>
              <p:nvPr/>
            </p:nvSpPr>
            <p:spPr>
              <a:xfrm>
                <a:off x="17124656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61C78EA-5D7C-4617-8468-620A2E698143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18155446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418D1-FD22-48B2-9D5D-10EB2FA2891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9E506A-434B-4FD9-ADFE-9428BF4E0527}"/>
                  </a:ext>
                </a:extLst>
              </p:cNvPr>
              <p:cNvSpPr/>
              <p:nvPr/>
            </p:nvSpPr>
            <p:spPr>
              <a:xfrm>
                <a:off x="17124656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4F653B5-F0E9-485C-8B34-2C02910EE31F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18155446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A40C9C-2981-449D-A086-EA9417E7FC92}"/>
              </a:ext>
            </a:extLst>
          </p:cNvPr>
          <p:cNvGrpSpPr/>
          <p:nvPr/>
        </p:nvGrpSpPr>
        <p:grpSpPr>
          <a:xfrm>
            <a:off x="475686" y="8837375"/>
            <a:ext cx="11501144" cy="2758335"/>
            <a:chOff x="8196556" y="6721050"/>
            <a:chExt cx="11501144" cy="27583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E59751-2E9E-4FBB-960E-D4D5D9EF416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6D787DE-0C5C-463D-AA02-827104D212EC}"/>
                </a:ext>
              </a:extLst>
            </p:cNvPr>
            <p:cNvGrpSpPr/>
            <p:nvPr/>
          </p:nvGrpSpPr>
          <p:grpSpPr>
            <a:xfrm>
              <a:off x="8861853" y="6965100"/>
              <a:ext cx="8555122" cy="2270233"/>
              <a:chOff x="8569534" y="6965102"/>
              <a:chExt cx="8555122" cy="22702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E2E923-774C-4F18-8BA3-B2E58F7FD8E2}"/>
                  </a:ext>
                </a:extLst>
              </p:cNvPr>
              <p:cNvSpPr/>
              <p:nvPr/>
            </p:nvSpPr>
            <p:spPr>
              <a:xfrm>
                <a:off x="9154172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B10C5DF-04BE-4204-A060-AE85A551210F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02A4722-665D-4FD2-92D5-4931A79ECE77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569534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DD51B55-5C66-4D72-BC88-A42220B992E2}"/>
                  </a:ext>
                </a:extLst>
              </p:cNvPr>
              <p:cNvSpPr/>
              <p:nvPr/>
            </p:nvSpPr>
            <p:spPr>
              <a:xfrm>
                <a:off x="9154172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A7E517C-4CED-4297-ABF3-E42E4B56073F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>
              <a:xfrm>
                <a:off x="10131634" y="8667777"/>
                <a:ext cx="637966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3D6D4A-BE02-4540-8260-D873DA72B94B}"/>
                  </a:ext>
                </a:extLst>
              </p:cNvPr>
              <p:cNvSpPr/>
              <p:nvPr/>
            </p:nvSpPr>
            <p:spPr>
              <a:xfrm>
                <a:off x="10769600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82DA5BB-591C-4D78-9950-3FAD28807D18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>
                <a:off x="11747062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8FE597-5838-405D-8F5F-36EA11667189}"/>
                  </a:ext>
                </a:extLst>
              </p:cNvPr>
              <p:cNvSpPr/>
              <p:nvPr/>
            </p:nvSpPr>
            <p:spPr>
              <a:xfrm>
                <a:off x="12331700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99F9DB-79A5-4988-AE59-56B5F50952FD}"/>
                  </a:ext>
                </a:extLst>
              </p:cNvPr>
              <p:cNvCxnSpPr>
                <a:cxnSpLocks/>
                <a:stCxn id="21" idx="3"/>
                <a:endCxn id="23" idx="1"/>
              </p:cNvCxnSpPr>
              <p:nvPr/>
            </p:nvCxnSpPr>
            <p:spPr>
              <a:xfrm>
                <a:off x="133624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03A5A6-E3CA-429C-916C-2DEDD73DE931}"/>
                  </a:ext>
                </a:extLst>
              </p:cNvPr>
              <p:cNvSpPr/>
              <p:nvPr/>
            </p:nvSpPr>
            <p:spPr>
              <a:xfrm>
                <a:off x="13947128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290002D-2A00-4178-97D8-6946E44EC113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>
                <a:off x="149245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3A2FBE-481A-4053-840C-B74576585BA6}"/>
                  </a:ext>
                </a:extLst>
              </p:cNvPr>
              <p:cNvSpPr/>
              <p:nvPr/>
            </p:nvSpPr>
            <p:spPr>
              <a:xfrm>
                <a:off x="15509228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32EB915-E0A5-4A87-A35B-9E418F7757A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A104FC-C41C-4721-AAD2-A73F7F87B6D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69534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7BB5070-2622-4F51-B632-E8C5E03350E5}"/>
              </a:ext>
            </a:extLst>
          </p:cNvPr>
          <p:cNvSpPr txBox="1"/>
          <p:nvPr/>
        </p:nvSpPr>
        <p:spPr>
          <a:xfrm>
            <a:off x="3182766" y="3541765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F1D0D4-B638-434F-B4E7-B00BDBA42ACB}"/>
              </a:ext>
            </a:extLst>
          </p:cNvPr>
          <p:cNvSpPr txBox="1"/>
          <p:nvPr/>
        </p:nvSpPr>
        <p:spPr>
          <a:xfrm>
            <a:off x="3181070" y="11827676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A1F8BB-58AB-4762-A5B8-E42DF488ABBC}"/>
              </a:ext>
            </a:extLst>
          </p:cNvPr>
          <p:cNvCxnSpPr>
            <a:cxnSpLocks/>
          </p:cNvCxnSpPr>
          <p:nvPr/>
        </p:nvCxnSpPr>
        <p:spPr>
          <a:xfrm>
            <a:off x="12583867" y="8100219"/>
            <a:ext cx="3668035" cy="0"/>
          </a:xfrm>
          <a:prstGeom prst="line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576475-03FC-4862-A5C9-8DE544970980}"/>
              </a:ext>
            </a:extLst>
          </p:cNvPr>
          <p:cNvSpPr txBox="1"/>
          <p:nvPr/>
        </p:nvSpPr>
        <p:spPr>
          <a:xfrm>
            <a:off x="12595441" y="7072842"/>
            <a:ext cx="349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n-ea"/>
              </a:rPr>
              <a:t>DNA</a:t>
            </a:r>
            <a:r>
              <a:rPr lang="zh-CN" altLang="en-US" sz="4800" dirty="0">
                <a:latin typeface="Consolas" panose="020B0609020204030204" pitchFamily="49" charset="0"/>
              </a:rPr>
              <a:t>连接酶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73E0D58-94AB-4E9D-A720-1E65E4A4705E}"/>
              </a:ext>
            </a:extLst>
          </p:cNvPr>
          <p:cNvSpPr/>
          <p:nvPr/>
        </p:nvSpPr>
        <p:spPr>
          <a:xfrm>
            <a:off x="16780883" y="6524673"/>
            <a:ext cx="11501144" cy="275833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CE42ED-DCB2-4B24-86B7-11FCE419E887}"/>
              </a:ext>
            </a:extLst>
          </p:cNvPr>
          <p:cNvSpPr/>
          <p:nvPr/>
        </p:nvSpPr>
        <p:spPr>
          <a:xfrm>
            <a:off x="18030818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81A38E-3A3E-4C8B-BF52-DEC4224296AA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19008280" y="7336282"/>
            <a:ext cx="637966" cy="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71DCF74F-7C52-44E2-A486-16DEAE7EB2B5}"/>
              </a:ext>
            </a:extLst>
          </p:cNvPr>
          <p:cNvSpPr/>
          <p:nvPr/>
        </p:nvSpPr>
        <p:spPr>
          <a:xfrm>
            <a:off x="19646246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0E93C93-BEE3-46A8-8707-6E7107FC169F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0623708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BB1B074-8C0A-481E-B80F-C2D1F9AD9634}"/>
              </a:ext>
            </a:extLst>
          </p:cNvPr>
          <p:cNvSpPr/>
          <p:nvPr/>
        </p:nvSpPr>
        <p:spPr>
          <a:xfrm>
            <a:off x="21208346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1DDB134-310E-4996-9309-995885708115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222391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3C37D75-30D4-44B4-A93E-AF6DC3BF3C3F}"/>
              </a:ext>
            </a:extLst>
          </p:cNvPr>
          <p:cNvSpPr/>
          <p:nvPr/>
        </p:nvSpPr>
        <p:spPr>
          <a:xfrm>
            <a:off x="22823774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FB43DF0-C5AF-4829-8B1D-A36C38CFB2E1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238012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C499E98-941C-4F9E-AB24-C7A8CB18DEDA}"/>
              </a:ext>
            </a:extLst>
          </p:cNvPr>
          <p:cNvSpPr/>
          <p:nvPr/>
        </p:nvSpPr>
        <p:spPr>
          <a:xfrm>
            <a:off x="24385874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D39CF04-B11B-49C6-8D49-6F7554824D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5416664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3DD82DA-F398-40C1-9641-5EFE98D5854A}"/>
              </a:ext>
            </a:extLst>
          </p:cNvPr>
          <p:cNvSpPr/>
          <p:nvPr/>
        </p:nvSpPr>
        <p:spPr>
          <a:xfrm>
            <a:off x="26001302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AD9B996-FCBF-41C4-8C9F-DE5D132D91FB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032092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3178CA1-B661-4BD0-AF58-67E3D69F4F6B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7446180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1A4E76-3F11-4DD6-B1FE-3C2F2DBDC403}"/>
              </a:ext>
            </a:extLst>
          </p:cNvPr>
          <p:cNvSpPr/>
          <p:nvPr/>
        </p:nvSpPr>
        <p:spPr>
          <a:xfrm>
            <a:off x="18030818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3E9C1F-6758-4AEF-9B8E-C21C584ADFBF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19008280" y="8471398"/>
            <a:ext cx="63796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52966FF-CBDD-4C36-8E57-EB11923388DB}"/>
              </a:ext>
            </a:extLst>
          </p:cNvPr>
          <p:cNvSpPr/>
          <p:nvPr/>
        </p:nvSpPr>
        <p:spPr>
          <a:xfrm>
            <a:off x="19646246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2B98A73-77D4-45F1-9707-D3FB0B87B9D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20623708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48DE7D3-6FE2-4DEB-B6B1-F06244FA6137}"/>
              </a:ext>
            </a:extLst>
          </p:cNvPr>
          <p:cNvSpPr/>
          <p:nvPr/>
        </p:nvSpPr>
        <p:spPr>
          <a:xfrm>
            <a:off x="21208346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DB2C20-F1D0-4BA1-8744-88715DC92335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>
            <a:off x="222391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3CEE0B89-E707-4C19-86E4-24CB458CC57D}"/>
              </a:ext>
            </a:extLst>
          </p:cNvPr>
          <p:cNvSpPr/>
          <p:nvPr/>
        </p:nvSpPr>
        <p:spPr>
          <a:xfrm>
            <a:off x="22823774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1EAD863-6A1C-4003-8749-AC86DE767761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8012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D9F7ABF-3826-4212-8557-7C1783F4B447}"/>
              </a:ext>
            </a:extLst>
          </p:cNvPr>
          <p:cNvSpPr/>
          <p:nvPr/>
        </p:nvSpPr>
        <p:spPr>
          <a:xfrm>
            <a:off x="24385874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98A295-FF61-426A-91AF-3CFF531EFD22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25416664" y="8471398"/>
            <a:ext cx="584638" cy="0"/>
          </a:xfrm>
          <a:prstGeom prst="line">
            <a:avLst/>
          </a:prstGeom>
          <a:ln w="1016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BCE03E8-057F-4D31-8AF6-FA204B9F6485}"/>
              </a:ext>
            </a:extLst>
          </p:cNvPr>
          <p:cNvSpPr/>
          <p:nvPr/>
        </p:nvSpPr>
        <p:spPr>
          <a:xfrm>
            <a:off x="26001302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C9957E-7209-4B4B-9078-8532DB6F4D89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32092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7265A71-3039-459D-BD2A-09945CFE65C0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7446180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FB3FB7B-722D-4CBD-8AAA-1CC936A894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7363063"/>
            <a:ext cx="11501144" cy="12700"/>
          </a:xfrm>
          <a:prstGeom prst="bentConnector5">
            <a:avLst>
              <a:gd name="adj1" fmla="val -1988"/>
              <a:gd name="adj2" fmla="val 11059591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BF250D2-DF65-4915-AD2A-9C33F0677B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8445307"/>
            <a:ext cx="11501144" cy="12700"/>
          </a:xfrm>
          <a:prstGeom prst="bentConnector5">
            <a:avLst>
              <a:gd name="adj1" fmla="val -1988"/>
              <a:gd name="adj2" fmla="val -10807087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449FD4F-7B50-44D0-8F65-F2CE6DEB66E0}"/>
              </a:ext>
            </a:extLst>
          </p:cNvPr>
          <p:cNvGrpSpPr/>
          <p:nvPr/>
        </p:nvGrpSpPr>
        <p:grpSpPr>
          <a:xfrm>
            <a:off x="178592" y="247015"/>
            <a:ext cx="6090378" cy="1925964"/>
            <a:chOff x="295859" y="267453"/>
            <a:chExt cx="6090378" cy="19259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5D5EE5-30C2-4027-A3CE-69E75D80AEBA}"/>
                </a:ext>
              </a:extLst>
            </p:cNvPr>
            <p:cNvSpPr txBox="1"/>
            <p:nvPr/>
          </p:nvSpPr>
          <p:spPr>
            <a:xfrm>
              <a:off x="295860" y="267453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9C5E1D-B829-4324-B894-CA71A38F258F}"/>
                </a:ext>
              </a:extLst>
            </p:cNvPr>
            <p:cNvSpPr txBox="1"/>
            <p:nvPr/>
          </p:nvSpPr>
          <p:spPr>
            <a:xfrm>
              <a:off x="295859" y="1333010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7801698-A851-43F5-A274-01801FCF4BFA}"/>
              </a:ext>
            </a:extLst>
          </p:cNvPr>
          <p:cNvSpPr txBox="1"/>
          <p:nvPr/>
        </p:nvSpPr>
        <p:spPr>
          <a:xfrm>
            <a:off x="19096080" y="490100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8F8C10-205D-4D1A-8805-AA1F8336135E}"/>
              </a:ext>
            </a:extLst>
          </p:cNvPr>
          <p:cNvSpPr txBox="1"/>
          <p:nvPr/>
        </p:nvSpPr>
        <p:spPr>
          <a:xfrm>
            <a:off x="19096080" y="1009461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C983940-60C3-4CFF-BD18-70DAA0685C5F}"/>
              </a:ext>
            </a:extLst>
          </p:cNvPr>
          <p:cNvSpPr txBox="1"/>
          <p:nvPr/>
        </p:nvSpPr>
        <p:spPr>
          <a:xfrm>
            <a:off x="10040738" y="13876283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可以再次切割连接产物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13F8E7-272F-4DEB-A21D-038538C038D2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连接酶的连接</a:t>
            </a:r>
          </a:p>
        </p:txBody>
      </p:sp>
    </p:spTree>
    <p:extLst>
      <p:ext uri="{BB962C8B-B14F-4D97-AF65-F5344CB8AC3E}">
        <p14:creationId xmlns:p14="http://schemas.microsoft.com/office/powerpoint/2010/main" val="3479544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EA04D-844D-4444-ADFA-D9ECF95BA216}"/>
              </a:ext>
            </a:extLst>
          </p:cNvPr>
          <p:cNvGrpSpPr/>
          <p:nvPr/>
        </p:nvGrpSpPr>
        <p:grpSpPr>
          <a:xfrm>
            <a:off x="518398" y="4604728"/>
            <a:ext cx="11501144" cy="2758335"/>
            <a:chOff x="8196556" y="6721050"/>
            <a:chExt cx="11501144" cy="2758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AB43B1-28C4-4A49-8D39-A49BA862CE1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39BD9-7D73-40C6-9464-31DB6CD59507}"/>
                </a:ext>
              </a:extLst>
            </p:cNvPr>
            <p:cNvGrpSpPr/>
            <p:nvPr/>
          </p:nvGrpSpPr>
          <p:grpSpPr>
            <a:xfrm>
              <a:off x="10423953" y="6965100"/>
              <a:ext cx="8608450" cy="2270233"/>
              <a:chOff x="10131634" y="6965102"/>
              <a:chExt cx="8608450" cy="22702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02F0906-466B-4770-9383-B07EA909C27A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1BF064-FFB3-4008-BEAF-90F20DBE1470}"/>
                  </a:ext>
                </a:extLst>
              </p:cNvPr>
              <p:cNvSpPr/>
              <p:nvPr/>
            </p:nvSpPr>
            <p:spPr>
              <a:xfrm>
                <a:off x="10769600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70FF78-DA1E-41EE-BEB9-421EF9633A86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11747062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70048C-6800-4181-87F9-256429D78186}"/>
                  </a:ext>
                </a:extLst>
              </p:cNvPr>
              <p:cNvSpPr/>
              <p:nvPr/>
            </p:nvSpPr>
            <p:spPr>
              <a:xfrm>
                <a:off x="12331700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31E71DC-3F90-4880-8F67-82D66DABE3BD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33624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A9E01-6467-4507-94F3-93D6F8D246BB}"/>
                  </a:ext>
                </a:extLst>
              </p:cNvPr>
              <p:cNvSpPr/>
              <p:nvPr/>
            </p:nvSpPr>
            <p:spPr>
              <a:xfrm>
                <a:off x="13947128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012EC22-C294-4E00-8046-78194AC53091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149245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C5794-DE4A-4388-B3AF-DEDACC07B7BE}"/>
                  </a:ext>
                </a:extLst>
              </p:cNvPr>
              <p:cNvSpPr/>
              <p:nvPr/>
            </p:nvSpPr>
            <p:spPr>
              <a:xfrm>
                <a:off x="15509228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51E4E53-6AFB-4950-9D30-0AB5F79A8BA4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540018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E05B70B-739A-4946-B8B1-ECCD217C96D1}"/>
                  </a:ext>
                </a:extLst>
              </p:cNvPr>
              <p:cNvSpPr/>
              <p:nvPr/>
            </p:nvSpPr>
            <p:spPr>
              <a:xfrm>
                <a:off x="17124656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61C78EA-5D7C-4617-8468-620A2E698143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18155446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418D1-FD22-48B2-9D5D-10EB2FA2891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9E506A-434B-4FD9-ADFE-9428BF4E0527}"/>
                  </a:ext>
                </a:extLst>
              </p:cNvPr>
              <p:cNvSpPr/>
              <p:nvPr/>
            </p:nvSpPr>
            <p:spPr>
              <a:xfrm>
                <a:off x="17124656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4F653B5-F0E9-485C-8B34-2C02910EE31F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18155446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A40C9C-2981-449D-A086-EA9417E7FC92}"/>
              </a:ext>
            </a:extLst>
          </p:cNvPr>
          <p:cNvGrpSpPr/>
          <p:nvPr/>
        </p:nvGrpSpPr>
        <p:grpSpPr>
          <a:xfrm>
            <a:off x="475686" y="8837375"/>
            <a:ext cx="11501144" cy="2758335"/>
            <a:chOff x="8196556" y="6721050"/>
            <a:chExt cx="11501144" cy="27583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E59751-2E9E-4FBB-960E-D4D5D9EF416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6D787DE-0C5C-463D-AA02-827104D212EC}"/>
                </a:ext>
              </a:extLst>
            </p:cNvPr>
            <p:cNvGrpSpPr/>
            <p:nvPr/>
          </p:nvGrpSpPr>
          <p:grpSpPr>
            <a:xfrm>
              <a:off x="8861853" y="6965100"/>
              <a:ext cx="8555122" cy="2270233"/>
              <a:chOff x="8569534" y="6965102"/>
              <a:chExt cx="8555122" cy="22702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E2E923-774C-4F18-8BA3-B2E58F7FD8E2}"/>
                  </a:ext>
                </a:extLst>
              </p:cNvPr>
              <p:cNvSpPr/>
              <p:nvPr/>
            </p:nvSpPr>
            <p:spPr>
              <a:xfrm>
                <a:off x="9154172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B10C5DF-04BE-4204-A060-AE85A551210F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02A4722-665D-4FD2-92D5-4931A79ECE77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569534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DD51B55-5C66-4D72-BC88-A42220B992E2}"/>
                  </a:ext>
                </a:extLst>
              </p:cNvPr>
              <p:cNvSpPr/>
              <p:nvPr/>
            </p:nvSpPr>
            <p:spPr>
              <a:xfrm>
                <a:off x="9154172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A7E517C-4CED-4297-ABF3-E42E4B56073F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>
              <a:xfrm>
                <a:off x="10131634" y="8667777"/>
                <a:ext cx="637966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3D6D4A-BE02-4540-8260-D873DA72B94B}"/>
                  </a:ext>
                </a:extLst>
              </p:cNvPr>
              <p:cNvSpPr/>
              <p:nvPr/>
            </p:nvSpPr>
            <p:spPr>
              <a:xfrm>
                <a:off x="10769600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82DA5BB-591C-4D78-9950-3FAD28807D18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>
                <a:off x="11747062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8FE597-5838-405D-8F5F-36EA11667189}"/>
                  </a:ext>
                </a:extLst>
              </p:cNvPr>
              <p:cNvSpPr/>
              <p:nvPr/>
            </p:nvSpPr>
            <p:spPr>
              <a:xfrm>
                <a:off x="12331700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99F9DB-79A5-4988-AE59-56B5F50952FD}"/>
                  </a:ext>
                </a:extLst>
              </p:cNvPr>
              <p:cNvCxnSpPr>
                <a:cxnSpLocks/>
                <a:stCxn id="21" idx="3"/>
                <a:endCxn id="23" idx="1"/>
              </p:cNvCxnSpPr>
              <p:nvPr/>
            </p:nvCxnSpPr>
            <p:spPr>
              <a:xfrm>
                <a:off x="133624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03A5A6-E3CA-429C-916C-2DEDD73DE931}"/>
                  </a:ext>
                </a:extLst>
              </p:cNvPr>
              <p:cNvSpPr/>
              <p:nvPr/>
            </p:nvSpPr>
            <p:spPr>
              <a:xfrm>
                <a:off x="13947128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290002D-2A00-4178-97D8-6946E44EC113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>
                <a:off x="149245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3A2FBE-481A-4053-840C-B74576585BA6}"/>
                  </a:ext>
                </a:extLst>
              </p:cNvPr>
              <p:cNvSpPr/>
              <p:nvPr/>
            </p:nvSpPr>
            <p:spPr>
              <a:xfrm>
                <a:off x="15509228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32EB915-E0A5-4A87-A35B-9E418F7757A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A104FC-C41C-4721-AAD2-A73F7F87B6D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69534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7BB5070-2622-4F51-B632-E8C5E03350E5}"/>
              </a:ext>
            </a:extLst>
          </p:cNvPr>
          <p:cNvSpPr txBox="1"/>
          <p:nvPr/>
        </p:nvSpPr>
        <p:spPr>
          <a:xfrm>
            <a:off x="3182766" y="3541765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F1D0D4-B638-434F-B4E7-B00BDBA42ACB}"/>
              </a:ext>
            </a:extLst>
          </p:cNvPr>
          <p:cNvSpPr txBox="1"/>
          <p:nvPr/>
        </p:nvSpPr>
        <p:spPr>
          <a:xfrm>
            <a:off x="3181070" y="11827676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A1F8BB-58AB-4762-A5B8-E42DF488ABBC}"/>
              </a:ext>
            </a:extLst>
          </p:cNvPr>
          <p:cNvCxnSpPr>
            <a:cxnSpLocks/>
          </p:cNvCxnSpPr>
          <p:nvPr/>
        </p:nvCxnSpPr>
        <p:spPr>
          <a:xfrm>
            <a:off x="12583867" y="8100219"/>
            <a:ext cx="3668035" cy="0"/>
          </a:xfrm>
          <a:prstGeom prst="line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576475-03FC-4862-A5C9-8DE544970980}"/>
              </a:ext>
            </a:extLst>
          </p:cNvPr>
          <p:cNvSpPr txBox="1"/>
          <p:nvPr/>
        </p:nvSpPr>
        <p:spPr>
          <a:xfrm>
            <a:off x="12595441" y="7072842"/>
            <a:ext cx="349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n-ea"/>
              </a:rPr>
              <a:t>DNA</a:t>
            </a:r>
            <a:r>
              <a:rPr lang="zh-CN" altLang="en-US" sz="4800" dirty="0">
                <a:latin typeface="Consolas" panose="020B0609020204030204" pitchFamily="49" charset="0"/>
              </a:rPr>
              <a:t>连接酶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73E0D58-94AB-4E9D-A720-1E65E4A4705E}"/>
              </a:ext>
            </a:extLst>
          </p:cNvPr>
          <p:cNvSpPr/>
          <p:nvPr/>
        </p:nvSpPr>
        <p:spPr>
          <a:xfrm>
            <a:off x="16780883" y="6524673"/>
            <a:ext cx="11501144" cy="275833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CE42ED-DCB2-4B24-86B7-11FCE419E887}"/>
              </a:ext>
            </a:extLst>
          </p:cNvPr>
          <p:cNvSpPr/>
          <p:nvPr/>
        </p:nvSpPr>
        <p:spPr>
          <a:xfrm>
            <a:off x="18030818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81A38E-3A3E-4C8B-BF52-DEC4224296AA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19008280" y="7336282"/>
            <a:ext cx="637966" cy="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71DCF74F-7C52-44E2-A486-16DEAE7EB2B5}"/>
              </a:ext>
            </a:extLst>
          </p:cNvPr>
          <p:cNvSpPr/>
          <p:nvPr/>
        </p:nvSpPr>
        <p:spPr>
          <a:xfrm>
            <a:off x="19646246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0E93C93-BEE3-46A8-8707-6E7107FC169F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0623708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BB1B074-8C0A-481E-B80F-C2D1F9AD9634}"/>
              </a:ext>
            </a:extLst>
          </p:cNvPr>
          <p:cNvSpPr/>
          <p:nvPr/>
        </p:nvSpPr>
        <p:spPr>
          <a:xfrm>
            <a:off x="21208346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1DDB134-310E-4996-9309-995885708115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222391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3C37D75-30D4-44B4-A93E-AF6DC3BF3C3F}"/>
              </a:ext>
            </a:extLst>
          </p:cNvPr>
          <p:cNvSpPr/>
          <p:nvPr/>
        </p:nvSpPr>
        <p:spPr>
          <a:xfrm>
            <a:off x="22823774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FB43DF0-C5AF-4829-8B1D-A36C38CFB2E1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238012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C499E98-941C-4F9E-AB24-C7A8CB18DEDA}"/>
              </a:ext>
            </a:extLst>
          </p:cNvPr>
          <p:cNvSpPr/>
          <p:nvPr/>
        </p:nvSpPr>
        <p:spPr>
          <a:xfrm>
            <a:off x="24385874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D39CF04-B11B-49C6-8D49-6F7554824D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5416664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3DD82DA-F398-40C1-9641-5EFE98D5854A}"/>
              </a:ext>
            </a:extLst>
          </p:cNvPr>
          <p:cNvSpPr/>
          <p:nvPr/>
        </p:nvSpPr>
        <p:spPr>
          <a:xfrm>
            <a:off x="26001302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AD9B996-FCBF-41C4-8C9F-DE5D132D91FB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032092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3178CA1-B661-4BD0-AF58-67E3D69F4F6B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7446180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1A4E76-3F11-4DD6-B1FE-3C2F2DBDC403}"/>
              </a:ext>
            </a:extLst>
          </p:cNvPr>
          <p:cNvSpPr/>
          <p:nvPr/>
        </p:nvSpPr>
        <p:spPr>
          <a:xfrm>
            <a:off x="18030818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3E9C1F-6758-4AEF-9B8E-C21C584ADFBF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19008280" y="8471398"/>
            <a:ext cx="63796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52966FF-CBDD-4C36-8E57-EB11923388DB}"/>
              </a:ext>
            </a:extLst>
          </p:cNvPr>
          <p:cNvSpPr/>
          <p:nvPr/>
        </p:nvSpPr>
        <p:spPr>
          <a:xfrm>
            <a:off x="19646246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2B98A73-77D4-45F1-9707-D3FB0B87B9D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20623708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48DE7D3-6FE2-4DEB-B6B1-F06244FA6137}"/>
              </a:ext>
            </a:extLst>
          </p:cNvPr>
          <p:cNvSpPr/>
          <p:nvPr/>
        </p:nvSpPr>
        <p:spPr>
          <a:xfrm>
            <a:off x="21208346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DB2C20-F1D0-4BA1-8744-88715DC92335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>
            <a:off x="222391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3CEE0B89-E707-4C19-86E4-24CB458CC57D}"/>
              </a:ext>
            </a:extLst>
          </p:cNvPr>
          <p:cNvSpPr/>
          <p:nvPr/>
        </p:nvSpPr>
        <p:spPr>
          <a:xfrm>
            <a:off x="22823774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1EAD863-6A1C-4003-8749-AC86DE767761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8012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D9F7ABF-3826-4212-8557-7C1783F4B447}"/>
              </a:ext>
            </a:extLst>
          </p:cNvPr>
          <p:cNvSpPr/>
          <p:nvPr/>
        </p:nvSpPr>
        <p:spPr>
          <a:xfrm>
            <a:off x="24385874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98A295-FF61-426A-91AF-3CFF531EFD22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25416664" y="8471398"/>
            <a:ext cx="584638" cy="0"/>
          </a:xfrm>
          <a:prstGeom prst="line">
            <a:avLst/>
          </a:prstGeom>
          <a:ln w="1016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BCE03E8-057F-4D31-8AF6-FA204B9F6485}"/>
              </a:ext>
            </a:extLst>
          </p:cNvPr>
          <p:cNvSpPr/>
          <p:nvPr/>
        </p:nvSpPr>
        <p:spPr>
          <a:xfrm>
            <a:off x="26001302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C9957E-7209-4B4B-9078-8532DB6F4D89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32092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7265A71-3039-459D-BD2A-09945CFE65C0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7446180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FB3FB7B-722D-4CBD-8AAA-1CC936A894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7363063"/>
            <a:ext cx="11501144" cy="12700"/>
          </a:xfrm>
          <a:prstGeom prst="bentConnector5">
            <a:avLst>
              <a:gd name="adj1" fmla="val -1988"/>
              <a:gd name="adj2" fmla="val 11059591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BF250D2-DF65-4915-AD2A-9C33F0677B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8445307"/>
            <a:ext cx="11501144" cy="12700"/>
          </a:xfrm>
          <a:prstGeom prst="bentConnector5">
            <a:avLst>
              <a:gd name="adj1" fmla="val -1988"/>
              <a:gd name="adj2" fmla="val -10807087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449FD4F-7B50-44D0-8F65-F2CE6DEB66E0}"/>
              </a:ext>
            </a:extLst>
          </p:cNvPr>
          <p:cNvGrpSpPr/>
          <p:nvPr/>
        </p:nvGrpSpPr>
        <p:grpSpPr>
          <a:xfrm>
            <a:off x="178592" y="247015"/>
            <a:ext cx="6090378" cy="1925964"/>
            <a:chOff x="295859" y="267453"/>
            <a:chExt cx="6090378" cy="19259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5D5EE5-30C2-4027-A3CE-69E75D80AEBA}"/>
                </a:ext>
              </a:extLst>
            </p:cNvPr>
            <p:cNvSpPr txBox="1"/>
            <p:nvPr/>
          </p:nvSpPr>
          <p:spPr>
            <a:xfrm>
              <a:off x="295860" y="267453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9C5E1D-B829-4324-B894-CA71A38F258F}"/>
                </a:ext>
              </a:extLst>
            </p:cNvPr>
            <p:cNvSpPr txBox="1"/>
            <p:nvPr/>
          </p:nvSpPr>
          <p:spPr>
            <a:xfrm>
              <a:off x="295859" y="1333010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7801698-A851-43F5-A274-01801FCF4BFA}"/>
              </a:ext>
            </a:extLst>
          </p:cNvPr>
          <p:cNvSpPr txBox="1"/>
          <p:nvPr/>
        </p:nvSpPr>
        <p:spPr>
          <a:xfrm>
            <a:off x="19096080" y="490100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8F8C10-205D-4D1A-8805-AA1F8336135E}"/>
              </a:ext>
            </a:extLst>
          </p:cNvPr>
          <p:cNvSpPr txBox="1"/>
          <p:nvPr/>
        </p:nvSpPr>
        <p:spPr>
          <a:xfrm>
            <a:off x="19096577" y="11136205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C983940-60C3-4CFF-BD18-70DAA0685C5F}"/>
              </a:ext>
            </a:extLst>
          </p:cNvPr>
          <p:cNvSpPr txBox="1"/>
          <p:nvPr/>
        </p:nvSpPr>
        <p:spPr>
          <a:xfrm>
            <a:off x="10095987" y="14409962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无法再次切割连接产物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13F8E7-272F-4DEB-A21D-038538C038D2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连接酶的连接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39C7290-A4F4-4B68-A09D-A5E0C0C27905}"/>
              </a:ext>
            </a:extLst>
          </p:cNvPr>
          <p:cNvSpPr txBox="1"/>
          <p:nvPr/>
        </p:nvSpPr>
        <p:spPr>
          <a:xfrm>
            <a:off x="19096080" y="3903284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A647EEC-6B08-4363-A580-47B5B9100B1A}"/>
              </a:ext>
            </a:extLst>
          </p:cNvPr>
          <p:cNvSpPr txBox="1"/>
          <p:nvPr/>
        </p:nvSpPr>
        <p:spPr>
          <a:xfrm>
            <a:off x="19096577" y="10104775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533606F-ACCC-42C8-A65B-AAC773E08CC0}"/>
              </a:ext>
            </a:extLst>
          </p:cNvPr>
          <p:cNvSpPr txBox="1"/>
          <p:nvPr/>
        </p:nvSpPr>
        <p:spPr>
          <a:xfrm>
            <a:off x="10095987" y="13367908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无法再次切割连接产物</a:t>
            </a:r>
          </a:p>
        </p:txBody>
      </p:sp>
    </p:spTree>
    <p:extLst>
      <p:ext uri="{BB962C8B-B14F-4D97-AF65-F5344CB8AC3E}">
        <p14:creationId xmlns:p14="http://schemas.microsoft.com/office/powerpoint/2010/main" val="25065065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F37B9C4D-CB6B-4A9B-9757-3A20A6C211DB}"/>
              </a:ext>
            </a:extLst>
          </p:cNvPr>
          <p:cNvGrpSpPr/>
          <p:nvPr/>
        </p:nvGrpSpPr>
        <p:grpSpPr>
          <a:xfrm>
            <a:off x="3787299" y="651669"/>
            <a:ext cx="21225826" cy="14897100"/>
            <a:chOff x="1905107" y="651669"/>
            <a:chExt cx="21225826" cy="14897100"/>
          </a:xfrm>
        </p:grpSpPr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C2523468-FA8A-42C1-9A6B-25F2196D19BF}"/>
                </a:ext>
              </a:extLst>
            </p:cNvPr>
            <p:cNvGrpSpPr/>
            <p:nvPr/>
          </p:nvGrpSpPr>
          <p:grpSpPr>
            <a:xfrm>
              <a:off x="1905107" y="651669"/>
              <a:ext cx="9270894" cy="14897100"/>
              <a:chOff x="9762173" y="651669"/>
              <a:chExt cx="9270894" cy="14897100"/>
            </a:xfrm>
          </p:grpSpPr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5BCAADE7-F85C-47B4-A176-EA4A517AD065}"/>
                  </a:ext>
                </a:extLst>
              </p:cNvPr>
              <p:cNvGrpSpPr/>
              <p:nvPr/>
            </p:nvGrpSpPr>
            <p:grpSpPr>
              <a:xfrm>
                <a:off x="11041754" y="1470874"/>
                <a:ext cx="6716916" cy="13258690"/>
                <a:chOff x="2001277" y="2367486"/>
                <a:chExt cx="6716916" cy="1325869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11EBEA8-54DD-41FB-9D56-E69D1AA69D0B}"/>
                    </a:ext>
                  </a:extLst>
                </p:cNvPr>
                <p:cNvSpPr/>
                <p:nvPr/>
              </p:nvSpPr>
              <p:spPr>
                <a:xfrm>
                  <a:off x="4742174" y="3015076"/>
                  <a:ext cx="1229938" cy="12611100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5" name="组合 234">
                  <a:extLst>
                    <a:ext uri="{FF2B5EF4-FFF2-40B4-BE49-F238E27FC236}">
                      <a16:creationId xmlns:a16="http://schemas.microsoft.com/office/drawing/2014/main" id="{9DF4C6D2-BE48-46D1-A56D-3EF5780063BD}"/>
                    </a:ext>
                  </a:extLst>
                </p:cNvPr>
                <p:cNvGrpSpPr/>
                <p:nvPr/>
              </p:nvGrpSpPr>
              <p:grpSpPr>
                <a:xfrm>
                  <a:off x="6108817" y="2367486"/>
                  <a:ext cx="2609376" cy="12320146"/>
                  <a:chOff x="6108817" y="2367486"/>
                  <a:chExt cx="2609376" cy="12320146"/>
                </a:xfrm>
              </p:grpSpPr>
              <p:grpSp>
                <p:nvGrpSpPr>
                  <p:cNvPr id="187" name="组合 186">
                    <a:extLst>
                      <a:ext uri="{FF2B5EF4-FFF2-40B4-BE49-F238E27FC236}">
                        <a16:creationId xmlns:a16="http://schemas.microsoft.com/office/drawing/2014/main" id="{AA513327-6ADB-48FC-8942-268C97EF9DCE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8" y="2367486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194" name="组合 193">
                      <a:extLst>
                        <a:ext uri="{FF2B5EF4-FFF2-40B4-BE49-F238E27FC236}">
                          <a16:creationId xmlns:a16="http://schemas.microsoft.com/office/drawing/2014/main" id="{9ED7447A-38D6-41DD-88FB-8F5EFDDA7887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196" name="新月形 195">
                        <a:extLst>
                          <a:ext uri="{FF2B5EF4-FFF2-40B4-BE49-F238E27FC236}">
                            <a16:creationId xmlns:a16="http://schemas.microsoft.com/office/drawing/2014/main" id="{77239DE9-F7E4-4E3A-97AC-27F6C59FEFE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7" name="椭圆 196">
                        <a:extLst>
                          <a:ext uri="{FF2B5EF4-FFF2-40B4-BE49-F238E27FC236}">
                            <a16:creationId xmlns:a16="http://schemas.microsoft.com/office/drawing/2014/main" id="{F2D5DAE9-06F4-4D99-941E-13BA9AEF48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8" name="椭圆 197">
                        <a:extLst>
                          <a:ext uri="{FF2B5EF4-FFF2-40B4-BE49-F238E27FC236}">
                            <a16:creationId xmlns:a16="http://schemas.microsoft.com/office/drawing/2014/main" id="{3B543914-C55D-44E7-B4E9-EE3A0765D0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95" name="直接连接符 194">
                      <a:extLst>
                        <a:ext uri="{FF2B5EF4-FFF2-40B4-BE49-F238E27FC236}">
                          <a16:creationId xmlns:a16="http://schemas.microsoft.com/office/drawing/2014/main" id="{A991880B-7D8A-410F-9A5D-917C7A54FFBA}"/>
                        </a:ext>
                      </a:extLst>
                    </p:cNvPr>
                    <p:cNvCxnSpPr>
                      <a:cxnSpLocks/>
                      <a:stCxn id="196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组合 210">
                    <a:extLst>
                      <a:ext uri="{FF2B5EF4-FFF2-40B4-BE49-F238E27FC236}">
                        <a16:creationId xmlns:a16="http://schemas.microsoft.com/office/drawing/2014/main" id="{5BE629D7-030A-4087-9C0D-A0C8F1DFAD2A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83" y="563158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12" name="组合 211">
                      <a:extLst>
                        <a:ext uri="{FF2B5EF4-FFF2-40B4-BE49-F238E27FC236}">
                          <a16:creationId xmlns:a16="http://schemas.microsoft.com/office/drawing/2014/main" id="{8BDB6B30-1C5B-4B61-9D7E-D4EE8035D461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14" name="新月形 213">
                        <a:extLst>
                          <a:ext uri="{FF2B5EF4-FFF2-40B4-BE49-F238E27FC236}">
                            <a16:creationId xmlns:a16="http://schemas.microsoft.com/office/drawing/2014/main" id="{A133B399-1C13-4439-BDAD-7EA89D012E7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5" name="椭圆 214">
                        <a:extLst>
                          <a:ext uri="{FF2B5EF4-FFF2-40B4-BE49-F238E27FC236}">
                            <a16:creationId xmlns:a16="http://schemas.microsoft.com/office/drawing/2014/main" id="{9321BDA5-8A4A-40CD-9B17-52040057E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6" name="椭圆 215">
                        <a:extLst>
                          <a:ext uri="{FF2B5EF4-FFF2-40B4-BE49-F238E27FC236}">
                            <a16:creationId xmlns:a16="http://schemas.microsoft.com/office/drawing/2014/main" id="{B69BBACF-648A-4A57-9D67-0060144E6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13" name="直接连接符 212">
                      <a:extLst>
                        <a:ext uri="{FF2B5EF4-FFF2-40B4-BE49-F238E27FC236}">
                          <a16:creationId xmlns:a16="http://schemas.microsoft.com/office/drawing/2014/main" id="{3FB677C2-74D3-4C41-A2B5-81EC993E2280}"/>
                        </a:ext>
                      </a:extLst>
                    </p:cNvPr>
                    <p:cNvCxnSpPr>
                      <a:cxnSpLocks/>
                      <a:stCxn id="214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3" name="组合 222">
                    <a:extLst>
                      <a:ext uri="{FF2B5EF4-FFF2-40B4-BE49-F238E27FC236}">
                        <a16:creationId xmlns:a16="http://schemas.microsoft.com/office/drawing/2014/main" id="{A777CB89-8C6C-4F3F-8676-970822BFAF62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30525" y="8999971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24" name="组合 223">
                      <a:extLst>
                        <a:ext uri="{FF2B5EF4-FFF2-40B4-BE49-F238E27FC236}">
                          <a16:creationId xmlns:a16="http://schemas.microsoft.com/office/drawing/2014/main" id="{A84CF88E-EBAE-48E5-957C-A46134BDD82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26" name="新月形 225">
                        <a:extLst>
                          <a:ext uri="{FF2B5EF4-FFF2-40B4-BE49-F238E27FC236}">
                            <a16:creationId xmlns:a16="http://schemas.microsoft.com/office/drawing/2014/main" id="{2A2CC8F3-BA31-4668-A622-C106CC500DB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7" name="椭圆 226">
                        <a:extLst>
                          <a:ext uri="{FF2B5EF4-FFF2-40B4-BE49-F238E27FC236}">
                            <a16:creationId xmlns:a16="http://schemas.microsoft.com/office/drawing/2014/main" id="{FAC6AD06-4910-4C24-A752-AC043A936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8" name="椭圆 227">
                        <a:extLst>
                          <a:ext uri="{FF2B5EF4-FFF2-40B4-BE49-F238E27FC236}">
                            <a16:creationId xmlns:a16="http://schemas.microsoft.com/office/drawing/2014/main" id="{D67533C4-FB68-45BE-9D18-7B59A5816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25" name="直接连接符 224">
                      <a:extLst>
                        <a:ext uri="{FF2B5EF4-FFF2-40B4-BE49-F238E27FC236}">
                          <a16:creationId xmlns:a16="http://schemas.microsoft.com/office/drawing/2014/main" id="{F7EDE6C9-C644-4DDF-A14E-4635520D04DE}"/>
                        </a:ext>
                      </a:extLst>
                    </p:cNvPr>
                    <p:cNvCxnSpPr>
                      <a:cxnSpLocks/>
                      <a:stCxn id="226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9" name="组合 228">
                    <a:extLst>
                      <a:ext uri="{FF2B5EF4-FFF2-40B4-BE49-F238E27FC236}">
                        <a16:creationId xmlns:a16="http://schemas.microsoft.com/office/drawing/2014/main" id="{238F768C-88A7-4425-B5D7-0239471AC769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7" y="12339480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30" name="组合 229">
                      <a:extLst>
                        <a:ext uri="{FF2B5EF4-FFF2-40B4-BE49-F238E27FC236}">
                          <a16:creationId xmlns:a16="http://schemas.microsoft.com/office/drawing/2014/main" id="{5C760065-26E7-4AB5-8E1F-C88629548F5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32" name="新月形 231">
                        <a:extLst>
                          <a:ext uri="{FF2B5EF4-FFF2-40B4-BE49-F238E27FC236}">
                            <a16:creationId xmlns:a16="http://schemas.microsoft.com/office/drawing/2014/main" id="{FFC55C25-D409-4549-AC10-80409D3CD96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3" name="椭圆 232">
                        <a:extLst>
                          <a:ext uri="{FF2B5EF4-FFF2-40B4-BE49-F238E27FC236}">
                            <a16:creationId xmlns:a16="http://schemas.microsoft.com/office/drawing/2014/main" id="{787B8D5F-B68D-4575-B1CA-2CB4A8814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4" name="椭圆 233">
                        <a:extLst>
                          <a:ext uri="{FF2B5EF4-FFF2-40B4-BE49-F238E27FC236}">
                            <a16:creationId xmlns:a16="http://schemas.microsoft.com/office/drawing/2014/main" id="{753034F4-E1D1-4DCA-B09B-9CB4BB83B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31" name="直接连接符 230">
                      <a:extLst>
                        <a:ext uri="{FF2B5EF4-FFF2-40B4-BE49-F238E27FC236}">
                          <a16:creationId xmlns:a16="http://schemas.microsoft.com/office/drawing/2014/main" id="{76CE002A-87E1-4934-B898-8F788C75522E}"/>
                        </a:ext>
                      </a:extLst>
                    </p:cNvPr>
                    <p:cNvCxnSpPr>
                      <a:cxnSpLocks/>
                      <a:stCxn id="232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6" name="组合 235">
                  <a:extLst>
                    <a:ext uri="{FF2B5EF4-FFF2-40B4-BE49-F238E27FC236}">
                      <a16:creationId xmlns:a16="http://schemas.microsoft.com/office/drawing/2014/main" id="{39B7F2D8-02B9-45B3-9507-DAFF41CCBAAA}"/>
                    </a:ext>
                  </a:extLst>
                </p:cNvPr>
                <p:cNvGrpSpPr/>
                <p:nvPr/>
              </p:nvGrpSpPr>
              <p:grpSpPr>
                <a:xfrm flipH="1">
                  <a:off x="2001277" y="2374743"/>
                  <a:ext cx="2609376" cy="12320146"/>
                  <a:chOff x="6108817" y="2367486"/>
                  <a:chExt cx="2609376" cy="12320146"/>
                </a:xfrm>
              </p:grpSpPr>
              <p:grpSp>
                <p:nvGrpSpPr>
                  <p:cNvPr id="237" name="组合 236">
                    <a:extLst>
                      <a:ext uri="{FF2B5EF4-FFF2-40B4-BE49-F238E27FC236}">
                        <a16:creationId xmlns:a16="http://schemas.microsoft.com/office/drawing/2014/main" id="{10967D4E-D386-4975-85D6-3C6D8F2303E7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8" y="2367486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56" name="组合 255">
                      <a:extLst>
                        <a:ext uri="{FF2B5EF4-FFF2-40B4-BE49-F238E27FC236}">
                          <a16:creationId xmlns:a16="http://schemas.microsoft.com/office/drawing/2014/main" id="{5553D513-7965-4B51-B803-A757BF88EF65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58" name="新月形 257">
                        <a:extLst>
                          <a:ext uri="{FF2B5EF4-FFF2-40B4-BE49-F238E27FC236}">
                            <a16:creationId xmlns:a16="http://schemas.microsoft.com/office/drawing/2014/main" id="{DFF867BA-6889-45BA-9FA0-62F751E0EE5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椭圆 258">
                        <a:extLst>
                          <a:ext uri="{FF2B5EF4-FFF2-40B4-BE49-F238E27FC236}">
                            <a16:creationId xmlns:a16="http://schemas.microsoft.com/office/drawing/2014/main" id="{ED2FB46D-F1BC-49C1-872A-1ABCEF0C8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0" name="椭圆 259">
                        <a:extLst>
                          <a:ext uri="{FF2B5EF4-FFF2-40B4-BE49-F238E27FC236}">
                            <a16:creationId xmlns:a16="http://schemas.microsoft.com/office/drawing/2014/main" id="{074F12DC-6213-4B01-A419-B115A490E1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7" name="直接连接符 256">
                      <a:extLst>
                        <a:ext uri="{FF2B5EF4-FFF2-40B4-BE49-F238E27FC236}">
                          <a16:creationId xmlns:a16="http://schemas.microsoft.com/office/drawing/2014/main" id="{C1916337-7D1C-425C-B419-0292581C526A}"/>
                        </a:ext>
                      </a:extLst>
                    </p:cNvPr>
                    <p:cNvCxnSpPr>
                      <a:cxnSpLocks/>
                      <a:stCxn id="25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组合 237">
                    <a:extLst>
                      <a:ext uri="{FF2B5EF4-FFF2-40B4-BE49-F238E27FC236}">
                        <a16:creationId xmlns:a16="http://schemas.microsoft.com/office/drawing/2014/main" id="{DCA27F66-B9E2-4FA5-909F-397950636E94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83" y="563158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51" name="组合 250">
                      <a:extLst>
                        <a:ext uri="{FF2B5EF4-FFF2-40B4-BE49-F238E27FC236}">
                          <a16:creationId xmlns:a16="http://schemas.microsoft.com/office/drawing/2014/main" id="{4CD55D88-A8DE-4358-8019-5F72F3833B6E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53" name="新月形 252">
                        <a:extLst>
                          <a:ext uri="{FF2B5EF4-FFF2-40B4-BE49-F238E27FC236}">
                            <a16:creationId xmlns:a16="http://schemas.microsoft.com/office/drawing/2014/main" id="{0B7A7288-E67B-4601-9C21-5DF347D11E6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椭圆 253">
                        <a:extLst>
                          <a:ext uri="{FF2B5EF4-FFF2-40B4-BE49-F238E27FC236}">
                            <a16:creationId xmlns:a16="http://schemas.microsoft.com/office/drawing/2014/main" id="{0EEC99CB-FB74-492A-9046-B69341741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5" name="椭圆 254">
                        <a:extLst>
                          <a:ext uri="{FF2B5EF4-FFF2-40B4-BE49-F238E27FC236}">
                            <a16:creationId xmlns:a16="http://schemas.microsoft.com/office/drawing/2014/main" id="{6C4F4BAB-2CC6-48CA-B1E5-262E37FB8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2" name="直接连接符 251">
                      <a:extLst>
                        <a:ext uri="{FF2B5EF4-FFF2-40B4-BE49-F238E27FC236}">
                          <a16:creationId xmlns:a16="http://schemas.microsoft.com/office/drawing/2014/main" id="{4D47CC9A-EC40-4EF1-BD8B-F875B9635BA1}"/>
                        </a:ext>
                      </a:extLst>
                    </p:cNvPr>
                    <p:cNvCxnSpPr>
                      <a:cxnSpLocks/>
                      <a:stCxn id="253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组合 238">
                    <a:extLst>
                      <a:ext uri="{FF2B5EF4-FFF2-40B4-BE49-F238E27FC236}">
                        <a16:creationId xmlns:a16="http://schemas.microsoft.com/office/drawing/2014/main" id="{75791D57-2D7E-4DAA-93FE-59DDB64A61BF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30525" y="8999971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46" name="组合 245">
                      <a:extLst>
                        <a:ext uri="{FF2B5EF4-FFF2-40B4-BE49-F238E27FC236}">
                          <a16:creationId xmlns:a16="http://schemas.microsoft.com/office/drawing/2014/main" id="{4E13EA78-6E5E-47EF-BC6C-231FD55EE9E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48" name="新月形 247">
                        <a:extLst>
                          <a:ext uri="{FF2B5EF4-FFF2-40B4-BE49-F238E27FC236}">
                            <a16:creationId xmlns:a16="http://schemas.microsoft.com/office/drawing/2014/main" id="{AA78E1ED-8707-47D5-BFF1-B9EB0A8887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9" name="椭圆 248">
                        <a:extLst>
                          <a:ext uri="{FF2B5EF4-FFF2-40B4-BE49-F238E27FC236}">
                            <a16:creationId xmlns:a16="http://schemas.microsoft.com/office/drawing/2014/main" id="{EC7CC5E1-74D7-489E-8A2E-29A42E383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0" name="椭圆 249">
                        <a:extLst>
                          <a:ext uri="{FF2B5EF4-FFF2-40B4-BE49-F238E27FC236}">
                            <a16:creationId xmlns:a16="http://schemas.microsoft.com/office/drawing/2014/main" id="{EEF89809-3D06-485E-B14A-ACC74D8E5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47" name="直接连接符 246">
                      <a:extLst>
                        <a:ext uri="{FF2B5EF4-FFF2-40B4-BE49-F238E27FC236}">
                          <a16:creationId xmlns:a16="http://schemas.microsoft.com/office/drawing/2014/main" id="{B234689F-E72C-471B-894C-A17A6893BF6E}"/>
                        </a:ext>
                      </a:extLst>
                    </p:cNvPr>
                    <p:cNvCxnSpPr>
                      <a:cxnSpLocks/>
                      <a:stCxn id="24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0" name="组合 239">
                    <a:extLst>
                      <a:ext uri="{FF2B5EF4-FFF2-40B4-BE49-F238E27FC236}">
                        <a16:creationId xmlns:a16="http://schemas.microsoft.com/office/drawing/2014/main" id="{46600658-4FF3-4743-AC86-0376E62EA894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7" y="12339480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41" name="组合 240">
                      <a:extLst>
                        <a:ext uri="{FF2B5EF4-FFF2-40B4-BE49-F238E27FC236}">
                          <a16:creationId xmlns:a16="http://schemas.microsoft.com/office/drawing/2014/main" id="{A38B5BA2-8D60-4770-825A-1DE8FD478992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43" name="新月形 242">
                        <a:extLst>
                          <a:ext uri="{FF2B5EF4-FFF2-40B4-BE49-F238E27FC236}">
                            <a16:creationId xmlns:a16="http://schemas.microsoft.com/office/drawing/2014/main" id="{6A3B90E2-59A1-404F-B503-AEB82C6C156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4" name="椭圆 243">
                        <a:extLst>
                          <a:ext uri="{FF2B5EF4-FFF2-40B4-BE49-F238E27FC236}">
                            <a16:creationId xmlns:a16="http://schemas.microsoft.com/office/drawing/2014/main" id="{15FCCB05-CF19-4F9B-9D57-3C4C5CCED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5" name="椭圆 244">
                        <a:extLst>
                          <a:ext uri="{FF2B5EF4-FFF2-40B4-BE49-F238E27FC236}">
                            <a16:creationId xmlns:a16="http://schemas.microsoft.com/office/drawing/2014/main" id="{A7AAA717-B469-4BDD-8C5F-C80B933DF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42" name="直接连接符 241">
                      <a:extLst>
                        <a:ext uri="{FF2B5EF4-FFF2-40B4-BE49-F238E27FC236}">
                          <a16:creationId xmlns:a16="http://schemas.microsoft.com/office/drawing/2014/main" id="{1AAA6AF1-8438-4DAF-B8C0-BA87BEEEEA45}"/>
                        </a:ext>
                      </a:extLst>
                    </p:cNvPr>
                    <p:cNvCxnSpPr>
                      <a:cxnSpLocks/>
                      <a:stCxn id="243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EDD6FD98-9A65-4D12-96DB-5F2538148CC0}"/>
                  </a:ext>
                </a:extLst>
              </p:cNvPr>
              <p:cNvSpPr/>
              <p:nvPr/>
            </p:nvSpPr>
            <p:spPr>
              <a:xfrm>
                <a:off x="9762173" y="651669"/>
                <a:ext cx="9270894" cy="14897100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61B07843-6E02-41E6-8E69-D12CC61FC4CE}"/>
                  </a:ext>
                </a:extLst>
              </p:cNvPr>
              <p:cNvSpPr txBox="1"/>
              <p:nvPr/>
            </p:nvSpPr>
            <p:spPr>
              <a:xfrm>
                <a:off x="9958403" y="14529660"/>
                <a:ext cx="3444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载体结合法</a:t>
                </a:r>
              </a:p>
            </p:txBody>
          </p:sp>
        </p:grpSp>
        <p:grpSp>
          <p:nvGrpSpPr>
            <p:cNvPr id="369" name="组合 368">
              <a:extLst>
                <a:ext uri="{FF2B5EF4-FFF2-40B4-BE49-F238E27FC236}">
                  <a16:creationId xmlns:a16="http://schemas.microsoft.com/office/drawing/2014/main" id="{71780AA7-CAC2-4934-B9B2-507AB2715E10}"/>
                </a:ext>
              </a:extLst>
            </p:cNvPr>
            <p:cNvGrpSpPr/>
            <p:nvPr/>
          </p:nvGrpSpPr>
          <p:grpSpPr>
            <a:xfrm>
              <a:off x="16356682" y="651669"/>
              <a:ext cx="6774251" cy="14897100"/>
              <a:chOff x="12089482" y="651669"/>
              <a:chExt cx="6774251" cy="14897100"/>
            </a:xfrm>
          </p:grpSpPr>
          <p:grpSp>
            <p:nvGrpSpPr>
              <p:cNvPr id="316" name="组合 315">
                <a:extLst>
                  <a:ext uri="{FF2B5EF4-FFF2-40B4-BE49-F238E27FC236}">
                    <a16:creationId xmlns:a16="http://schemas.microsoft.com/office/drawing/2014/main" id="{C99FA31F-F680-4FF7-8FF3-6C6183A2016A}"/>
                  </a:ext>
                </a:extLst>
              </p:cNvPr>
              <p:cNvGrpSpPr/>
              <p:nvPr/>
            </p:nvGrpSpPr>
            <p:grpSpPr>
              <a:xfrm>
                <a:off x="13353101" y="1224229"/>
                <a:ext cx="4482395" cy="12808287"/>
                <a:chOff x="16911346" y="1551409"/>
                <a:chExt cx="4482395" cy="12808287"/>
              </a:xfrm>
            </p:grpSpPr>
            <p:grpSp>
              <p:nvGrpSpPr>
                <p:cNvPr id="317" name="组合 316">
                  <a:extLst>
                    <a:ext uri="{FF2B5EF4-FFF2-40B4-BE49-F238E27FC236}">
                      <a16:creationId xmlns:a16="http://schemas.microsoft.com/office/drawing/2014/main" id="{E6ECAFD7-ADEC-4D51-8590-F6104F568817}"/>
                    </a:ext>
                  </a:extLst>
                </p:cNvPr>
                <p:cNvGrpSpPr/>
                <p:nvPr/>
              </p:nvGrpSpPr>
              <p:grpSpPr>
                <a:xfrm>
                  <a:off x="16911346" y="1551409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55" name="组合 354">
                    <a:extLst>
                      <a:ext uri="{FF2B5EF4-FFF2-40B4-BE49-F238E27FC236}">
                        <a16:creationId xmlns:a16="http://schemas.microsoft.com/office/drawing/2014/main" id="{C117E025-841D-42AC-BE96-27175A5853F3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62" name="组合 361">
                      <a:extLst>
                        <a:ext uri="{FF2B5EF4-FFF2-40B4-BE49-F238E27FC236}">
                          <a16:creationId xmlns:a16="http://schemas.microsoft.com/office/drawing/2014/main" id="{563B94E6-60C8-442B-9998-C5A1BCDE79A3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64" name="新月形 363">
                        <a:extLst>
                          <a:ext uri="{FF2B5EF4-FFF2-40B4-BE49-F238E27FC236}">
                            <a16:creationId xmlns:a16="http://schemas.microsoft.com/office/drawing/2014/main" id="{81CAB9CB-F0C3-47C9-BEFC-1C3AE4013D9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5" name="椭圆 364">
                        <a:extLst>
                          <a:ext uri="{FF2B5EF4-FFF2-40B4-BE49-F238E27FC236}">
                            <a16:creationId xmlns:a16="http://schemas.microsoft.com/office/drawing/2014/main" id="{BCE01729-CC74-4EC0-95AC-D414ED5A74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6" name="椭圆 365">
                        <a:extLst>
                          <a:ext uri="{FF2B5EF4-FFF2-40B4-BE49-F238E27FC236}">
                            <a16:creationId xmlns:a16="http://schemas.microsoft.com/office/drawing/2014/main" id="{F95B471A-128D-4752-B6D9-364155870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63" name="直接连接符 362">
                      <a:extLst>
                        <a:ext uri="{FF2B5EF4-FFF2-40B4-BE49-F238E27FC236}">
                          <a16:creationId xmlns:a16="http://schemas.microsoft.com/office/drawing/2014/main" id="{0A4B7039-74B5-4CA5-8763-5B43438C9AB7}"/>
                        </a:ext>
                      </a:extLst>
                    </p:cNvPr>
                    <p:cNvCxnSpPr>
                      <a:cxnSpLocks/>
                      <a:stCxn id="364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6" name="组合 355">
                    <a:extLst>
                      <a:ext uri="{FF2B5EF4-FFF2-40B4-BE49-F238E27FC236}">
                        <a16:creationId xmlns:a16="http://schemas.microsoft.com/office/drawing/2014/main" id="{31DA5386-19FD-4738-BE34-0665A68B3189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57" name="组合 356">
                      <a:extLst>
                        <a:ext uri="{FF2B5EF4-FFF2-40B4-BE49-F238E27FC236}">
                          <a16:creationId xmlns:a16="http://schemas.microsoft.com/office/drawing/2014/main" id="{3F6C1E8E-45F7-414B-B873-9A8BBACBA84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59" name="新月形 358">
                        <a:extLst>
                          <a:ext uri="{FF2B5EF4-FFF2-40B4-BE49-F238E27FC236}">
                            <a16:creationId xmlns:a16="http://schemas.microsoft.com/office/drawing/2014/main" id="{22D26216-FB88-46D4-953C-229A04A9AEB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0" name="椭圆 359">
                        <a:extLst>
                          <a:ext uri="{FF2B5EF4-FFF2-40B4-BE49-F238E27FC236}">
                            <a16:creationId xmlns:a16="http://schemas.microsoft.com/office/drawing/2014/main" id="{8033D686-D748-43DA-B7AD-62F7BEDFC4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1" name="椭圆 360">
                        <a:extLst>
                          <a:ext uri="{FF2B5EF4-FFF2-40B4-BE49-F238E27FC236}">
                            <a16:creationId xmlns:a16="http://schemas.microsoft.com/office/drawing/2014/main" id="{2628D98F-36CF-497F-9F5D-153F7E98F7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58" name="直接连接符 357">
                      <a:extLst>
                        <a:ext uri="{FF2B5EF4-FFF2-40B4-BE49-F238E27FC236}">
                          <a16:creationId xmlns:a16="http://schemas.microsoft.com/office/drawing/2014/main" id="{7EB5C0D8-73B2-478D-B581-7BD9720F13BB}"/>
                        </a:ext>
                      </a:extLst>
                    </p:cNvPr>
                    <p:cNvCxnSpPr>
                      <a:cxnSpLocks/>
                      <a:stCxn id="359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8" name="组合 317">
                  <a:extLst>
                    <a:ext uri="{FF2B5EF4-FFF2-40B4-BE49-F238E27FC236}">
                      <a16:creationId xmlns:a16="http://schemas.microsoft.com/office/drawing/2014/main" id="{FC9221DE-AA7B-4E74-BE16-A423BE671A23}"/>
                    </a:ext>
                  </a:extLst>
                </p:cNvPr>
                <p:cNvGrpSpPr/>
                <p:nvPr/>
              </p:nvGrpSpPr>
              <p:grpSpPr>
                <a:xfrm rot="457639">
                  <a:off x="17224305" y="4299734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43" name="组合 342">
                    <a:extLst>
                      <a:ext uri="{FF2B5EF4-FFF2-40B4-BE49-F238E27FC236}">
                        <a16:creationId xmlns:a16="http://schemas.microsoft.com/office/drawing/2014/main" id="{306F0ACA-0D02-4D06-A6B5-8DC5EDE3EC4E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50" name="组合 349">
                      <a:extLst>
                        <a:ext uri="{FF2B5EF4-FFF2-40B4-BE49-F238E27FC236}">
                          <a16:creationId xmlns:a16="http://schemas.microsoft.com/office/drawing/2014/main" id="{8B178E16-A087-4F45-A8F5-23FD93D19D3F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52" name="新月形 351">
                        <a:extLst>
                          <a:ext uri="{FF2B5EF4-FFF2-40B4-BE49-F238E27FC236}">
                            <a16:creationId xmlns:a16="http://schemas.microsoft.com/office/drawing/2014/main" id="{FFAEAF01-A34C-4E43-96C1-D0FBF92E4B4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3" name="椭圆 352">
                        <a:extLst>
                          <a:ext uri="{FF2B5EF4-FFF2-40B4-BE49-F238E27FC236}">
                            <a16:creationId xmlns:a16="http://schemas.microsoft.com/office/drawing/2014/main" id="{AEDA651D-C65C-4809-B2A1-187374A1D0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4" name="椭圆 353">
                        <a:extLst>
                          <a:ext uri="{FF2B5EF4-FFF2-40B4-BE49-F238E27FC236}">
                            <a16:creationId xmlns:a16="http://schemas.microsoft.com/office/drawing/2014/main" id="{BAAD28F5-037A-4FAA-8446-AE8655EDB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51" name="直接连接符 350">
                      <a:extLst>
                        <a:ext uri="{FF2B5EF4-FFF2-40B4-BE49-F238E27FC236}">
                          <a16:creationId xmlns:a16="http://schemas.microsoft.com/office/drawing/2014/main" id="{E1DD63A5-8B12-47BB-B5C6-2C34C867C1FD}"/>
                        </a:ext>
                      </a:extLst>
                    </p:cNvPr>
                    <p:cNvCxnSpPr>
                      <a:cxnSpLocks/>
                      <a:stCxn id="352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4" name="组合 343">
                    <a:extLst>
                      <a:ext uri="{FF2B5EF4-FFF2-40B4-BE49-F238E27FC236}">
                        <a16:creationId xmlns:a16="http://schemas.microsoft.com/office/drawing/2014/main" id="{B89F431F-E6A8-4BF1-8F8A-05C5F8A21BAE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45" name="组合 344">
                      <a:extLst>
                        <a:ext uri="{FF2B5EF4-FFF2-40B4-BE49-F238E27FC236}">
                          <a16:creationId xmlns:a16="http://schemas.microsoft.com/office/drawing/2014/main" id="{799618C8-65F0-4D35-8B34-37B1A218830A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47" name="新月形 346">
                        <a:extLst>
                          <a:ext uri="{FF2B5EF4-FFF2-40B4-BE49-F238E27FC236}">
                            <a16:creationId xmlns:a16="http://schemas.microsoft.com/office/drawing/2014/main" id="{B98187D7-CFC1-4713-AF29-656E5AC9D79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8" name="椭圆 347">
                        <a:extLst>
                          <a:ext uri="{FF2B5EF4-FFF2-40B4-BE49-F238E27FC236}">
                            <a16:creationId xmlns:a16="http://schemas.microsoft.com/office/drawing/2014/main" id="{89069711-B63B-4439-91F1-5FCAD942C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9" name="椭圆 348">
                        <a:extLst>
                          <a:ext uri="{FF2B5EF4-FFF2-40B4-BE49-F238E27FC236}">
                            <a16:creationId xmlns:a16="http://schemas.microsoft.com/office/drawing/2014/main" id="{0B7E50E8-A8A7-424A-BD36-37FEB9DEA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46" name="直接连接符 345">
                      <a:extLst>
                        <a:ext uri="{FF2B5EF4-FFF2-40B4-BE49-F238E27FC236}">
                          <a16:creationId xmlns:a16="http://schemas.microsoft.com/office/drawing/2014/main" id="{20C49B26-829E-4E10-83D5-2013FC3328B6}"/>
                        </a:ext>
                      </a:extLst>
                    </p:cNvPr>
                    <p:cNvCxnSpPr>
                      <a:cxnSpLocks/>
                      <a:stCxn id="347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9" name="组合 318">
                  <a:extLst>
                    <a:ext uri="{FF2B5EF4-FFF2-40B4-BE49-F238E27FC236}">
                      <a16:creationId xmlns:a16="http://schemas.microsoft.com/office/drawing/2014/main" id="{45EE36CE-4860-45DB-BE1B-4644D9E02829}"/>
                    </a:ext>
                  </a:extLst>
                </p:cNvPr>
                <p:cNvGrpSpPr/>
                <p:nvPr/>
              </p:nvGrpSpPr>
              <p:grpSpPr>
                <a:xfrm>
                  <a:off x="17511998" y="7485284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31" name="组合 330">
                    <a:extLst>
                      <a:ext uri="{FF2B5EF4-FFF2-40B4-BE49-F238E27FC236}">
                        <a16:creationId xmlns:a16="http://schemas.microsoft.com/office/drawing/2014/main" id="{CF571E2E-900D-4C05-88D3-FA88E39577F4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38" name="组合 337">
                      <a:extLst>
                        <a:ext uri="{FF2B5EF4-FFF2-40B4-BE49-F238E27FC236}">
                          <a16:creationId xmlns:a16="http://schemas.microsoft.com/office/drawing/2014/main" id="{31EAAFEB-7ADC-47AF-9293-302F1261B7D1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40" name="新月形 339">
                        <a:extLst>
                          <a:ext uri="{FF2B5EF4-FFF2-40B4-BE49-F238E27FC236}">
                            <a16:creationId xmlns:a16="http://schemas.microsoft.com/office/drawing/2014/main" id="{7C2FDD4C-D30A-4672-A207-3930D20D16E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1" name="椭圆 340">
                        <a:extLst>
                          <a:ext uri="{FF2B5EF4-FFF2-40B4-BE49-F238E27FC236}">
                            <a16:creationId xmlns:a16="http://schemas.microsoft.com/office/drawing/2014/main" id="{94D74469-34F4-41FE-969D-9C11CD050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2" name="椭圆 341">
                        <a:extLst>
                          <a:ext uri="{FF2B5EF4-FFF2-40B4-BE49-F238E27FC236}">
                            <a16:creationId xmlns:a16="http://schemas.microsoft.com/office/drawing/2014/main" id="{CF672917-4987-4061-9943-0667FB358F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39" name="直接连接符 338">
                      <a:extLst>
                        <a:ext uri="{FF2B5EF4-FFF2-40B4-BE49-F238E27FC236}">
                          <a16:creationId xmlns:a16="http://schemas.microsoft.com/office/drawing/2014/main" id="{1A4E58CF-1CFC-4CB2-9198-CB25B8A7180B}"/>
                        </a:ext>
                      </a:extLst>
                    </p:cNvPr>
                    <p:cNvCxnSpPr>
                      <a:cxnSpLocks/>
                      <a:stCxn id="340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组合 331">
                    <a:extLst>
                      <a:ext uri="{FF2B5EF4-FFF2-40B4-BE49-F238E27FC236}">
                        <a16:creationId xmlns:a16="http://schemas.microsoft.com/office/drawing/2014/main" id="{41EE5013-4973-4895-B7DB-BE7840EC38D5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33" name="组合 332">
                      <a:extLst>
                        <a:ext uri="{FF2B5EF4-FFF2-40B4-BE49-F238E27FC236}">
                          <a16:creationId xmlns:a16="http://schemas.microsoft.com/office/drawing/2014/main" id="{721E146C-C063-431D-85E8-0498AEA32B3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35" name="新月形 334">
                        <a:extLst>
                          <a:ext uri="{FF2B5EF4-FFF2-40B4-BE49-F238E27FC236}">
                            <a16:creationId xmlns:a16="http://schemas.microsoft.com/office/drawing/2014/main" id="{87CB7736-1553-4416-AEAF-991C31C5FC9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6" name="椭圆 335">
                        <a:extLst>
                          <a:ext uri="{FF2B5EF4-FFF2-40B4-BE49-F238E27FC236}">
                            <a16:creationId xmlns:a16="http://schemas.microsoft.com/office/drawing/2014/main" id="{4D8CBD10-8E04-460E-970F-7FC4152F99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7" name="椭圆 336">
                        <a:extLst>
                          <a:ext uri="{FF2B5EF4-FFF2-40B4-BE49-F238E27FC236}">
                            <a16:creationId xmlns:a16="http://schemas.microsoft.com/office/drawing/2014/main" id="{580083F8-6BD1-4462-AE60-298FD7AAA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34" name="直接连接符 333">
                      <a:extLst>
                        <a:ext uri="{FF2B5EF4-FFF2-40B4-BE49-F238E27FC236}">
                          <a16:creationId xmlns:a16="http://schemas.microsoft.com/office/drawing/2014/main" id="{96D485ED-3AE9-4CF7-BBFE-599F7F827AD2}"/>
                        </a:ext>
                      </a:extLst>
                    </p:cNvPr>
                    <p:cNvCxnSpPr>
                      <a:cxnSpLocks/>
                      <a:stCxn id="335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0" name="组合 319">
                  <a:extLst>
                    <a:ext uri="{FF2B5EF4-FFF2-40B4-BE49-F238E27FC236}">
                      <a16:creationId xmlns:a16="http://schemas.microsoft.com/office/drawing/2014/main" id="{F10FD6DF-00CC-4AF6-8621-590E8630ED11}"/>
                    </a:ext>
                  </a:extLst>
                </p:cNvPr>
                <p:cNvGrpSpPr/>
                <p:nvPr/>
              </p:nvGrpSpPr>
              <p:grpSpPr>
                <a:xfrm>
                  <a:off x="17911484" y="10436408"/>
                  <a:ext cx="3482257" cy="3923288"/>
                  <a:chOff x="15794783" y="4595208"/>
                  <a:chExt cx="3482257" cy="3923288"/>
                </a:xfrm>
              </p:grpSpPr>
              <p:grpSp>
                <p:nvGrpSpPr>
                  <p:cNvPr id="321" name="组合 320">
                    <a:extLst>
                      <a:ext uri="{FF2B5EF4-FFF2-40B4-BE49-F238E27FC236}">
                        <a16:creationId xmlns:a16="http://schemas.microsoft.com/office/drawing/2014/main" id="{2648BE54-5A5B-4FE0-A0F8-663D9D5F8809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26" name="组合 325">
                      <a:extLst>
                        <a:ext uri="{FF2B5EF4-FFF2-40B4-BE49-F238E27FC236}">
                          <a16:creationId xmlns:a16="http://schemas.microsoft.com/office/drawing/2014/main" id="{A7FFF6D1-7E11-4EF0-BD0A-34E64CCD593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28" name="新月形 327">
                        <a:extLst>
                          <a:ext uri="{FF2B5EF4-FFF2-40B4-BE49-F238E27FC236}">
                            <a16:creationId xmlns:a16="http://schemas.microsoft.com/office/drawing/2014/main" id="{2716BCF0-9BFC-46AA-938C-91A65CB7167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9" name="椭圆 328">
                        <a:extLst>
                          <a:ext uri="{FF2B5EF4-FFF2-40B4-BE49-F238E27FC236}">
                            <a16:creationId xmlns:a16="http://schemas.microsoft.com/office/drawing/2014/main" id="{DEE68EBC-3C25-4BF7-B74C-A2B54B6D7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0" name="椭圆 329">
                        <a:extLst>
                          <a:ext uri="{FF2B5EF4-FFF2-40B4-BE49-F238E27FC236}">
                            <a16:creationId xmlns:a16="http://schemas.microsoft.com/office/drawing/2014/main" id="{0E026458-D027-47CD-8A54-F4A80FC83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27" name="直接连接符 326">
                      <a:extLst>
                        <a:ext uri="{FF2B5EF4-FFF2-40B4-BE49-F238E27FC236}">
                          <a16:creationId xmlns:a16="http://schemas.microsoft.com/office/drawing/2014/main" id="{4729ED80-16B5-4EAD-B882-17EEEF884130}"/>
                        </a:ext>
                      </a:extLst>
                    </p:cNvPr>
                    <p:cNvCxnSpPr>
                      <a:cxnSpLocks/>
                      <a:stCxn id="32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2" name="组合 321">
                    <a:extLst>
                      <a:ext uri="{FF2B5EF4-FFF2-40B4-BE49-F238E27FC236}">
                        <a16:creationId xmlns:a16="http://schemas.microsoft.com/office/drawing/2014/main" id="{B827A40E-B4C4-47B2-A764-E944A9460D23}"/>
                      </a:ext>
                    </a:extLst>
                  </p:cNvPr>
                  <p:cNvGrpSpPr/>
                  <p:nvPr/>
                </p:nvGrpSpPr>
                <p:grpSpPr>
                  <a:xfrm rot="17124213">
                    <a:off x="15308701" y="7060250"/>
                    <a:ext cx="1944328" cy="972164"/>
                    <a:chOff x="6591300" y="4673922"/>
                    <a:chExt cx="7467600" cy="3733800"/>
                  </a:xfrm>
                </p:grpSpPr>
                <p:sp>
                  <p:nvSpPr>
                    <p:cNvPr id="323" name="新月形 322">
                      <a:extLst>
                        <a:ext uri="{FF2B5EF4-FFF2-40B4-BE49-F238E27FC236}">
                          <a16:creationId xmlns:a16="http://schemas.microsoft.com/office/drawing/2014/main" id="{84DCCF5A-F88B-4364-97F3-51ECF7F9937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458200" y="2807022"/>
                      <a:ext cx="3733800" cy="7467600"/>
                    </a:xfrm>
                    <a:prstGeom prst="moon">
                      <a:avLst>
                        <a:gd name="adj" fmla="val 55420"/>
                      </a:avLst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椭圆 323">
                      <a:extLst>
                        <a:ext uri="{FF2B5EF4-FFF2-40B4-BE49-F238E27FC236}">
                          <a16:creationId xmlns:a16="http://schemas.microsoft.com/office/drawing/2014/main" id="{CC2BAF0F-06FB-45E6-8771-44521C6C9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7233" y="4717739"/>
                      <a:ext cx="3115733" cy="1693333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椭圆 324">
                      <a:extLst>
                        <a:ext uri="{FF2B5EF4-FFF2-40B4-BE49-F238E27FC236}">
                          <a16:creationId xmlns:a16="http://schemas.microsoft.com/office/drawing/2014/main" id="{1B040388-8603-4410-9224-215C4CEF4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0700" y="5360670"/>
                      <a:ext cx="1828800" cy="16933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016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8FAABAF8-67D5-4428-B361-A9BC4B3C697F}"/>
                  </a:ext>
                </a:extLst>
              </p:cNvPr>
              <p:cNvSpPr txBox="1"/>
              <p:nvPr/>
            </p:nvSpPr>
            <p:spPr>
              <a:xfrm>
                <a:off x="12374865" y="14529660"/>
                <a:ext cx="3444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交连法</a:t>
                </a:r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F7E250F3-51DF-4231-9C55-5845E3B5E76E}"/>
                  </a:ext>
                </a:extLst>
              </p:cNvPr>
              <p:cNvSpPr/>
              <p:nvPr/>
            </p:nvSpPr>
            <p:spPr>
              <a:xfrm>
                <a:off x="12089482" y="651669"/>
                <a:ext cx="6774251" cy="14897100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7940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B486ADA-6E44-49BC-945F-A7542D4534D2}"/>
              </a:ext>
            </a:extLst>
          </p:cNvPr>
          <p:cNvGrpSpPr/>
          <p:nvPr/>
        </p:nvGrpSpPr>
        <p:grpSpPr>
          <a:xfrm>
            <a:off x="3563925" y="981648"/>
            <a:ext cx="21672574" cy="14237142"/>
            <a:chOff x="3422627" y="1123515"/>
            <a:chExt cx="21672574" cy="14237142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CBA66F9-6B82-4EEF-80CE-670FFDB30F43}"/>
                </a:ext>
              </a:extLst>
            </p:cNvPr>
            <p:cNvSpPr txBox="1"/>
            <p:nvPr/>
          </p:nvSpPr>
          <p:spPr>
            <a:xfrm>
              <a:off x="3705224" y="14245926"/>
              <a:ext cx="3444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包埋法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1A0E985-B8DD-44F5-8A30-036BAF6D2D83}"/>
                </a:ext>
              </a:extLst>
            </p:cNvPr>
            <p:cNvSpPr/>
            <p:nvPr/>
          </p:nvSpPr>
          <p:spPr>
            <a:xfrm>
              <a:off x="3422627" y="1123515"/>
              <a:ext cx="21672574" cy="14237142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0491FB4A-A4AD-4E63-A535-1CA4F7CC0CFE}"/>
                </a:ext>
              </a:extLst>
            </p:cNvPr>
            <p:cNvGrpSpPr/>
            <p:nvPr/>
          </p:nvGrpSpPr>
          <p:grpSpPr>
            <a:xfrm>
              <a:off x="5216739" y="3985419"/>
              <a:ext cx="8229600" cy="8229600"/>
              <a:chOff x="6474296" y="3217333"/>
              <a:chExt cx="8229600" cy="8229600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D9FDD83-8325-4129-8994-761B484753C3}"/>
                  </a:ext>
                </a:extLst>
              </p:cNvPr>
              <p:cNvGrpSpPr/>
              <p:nvPr/>
            </p:nvGrpSpPr>
            <p:grpSpPr>
              <a:xfrm rot="6500109">
                <a:off x="7900699" y="5318743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60" name="新月形 59">
                  <a:extLst>
                    <a:ext uri="{FF2B5EF4-FFF2-40B4-BE49-F238E27FC236}">
                      <a16:creationId xmlns:a16="http://schemas.microsoft.com/office/drawing/2014/main" id="{DE84CF57-E9FC-45B1-BBB4-59E9137D5875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64D031CC-5E82-4C0A-8601-AE523FB2DFAE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365B03B-BC9F-420E-AEF5-85509F2B7DE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4094050A-DBD1-4993-B27D-44C3AF77B9CB}"/>
                  </a:ext>
                </a:extLst>
              </p:cNvPr>
              <p:cNvCxnSpPr/>
              <p:nvPr/>
            </p:nvCxnSpPr>
            <p:spPr>
              <a:xfrm>
                <a:off x="7620001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18D958A1-FCAA-46C0-A052-B520BF0C2457}"/>
                  </a:ext>
                </a:extLst>
              </p:cNvPr>
              <p:cNvCxnSpPr/>
              <p:nvPr/>
            </p:nvCxnSpPr>
            <p:spPr>
              <a:xfrm>
                <a:off x="13563601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BB5F3C35-FAD4-4E27-8769-C7FABF4195CE}"/>
                  </a:ext>
                </a:extLst>
              </p:cNvPr>
              <p:cNvCxnSpPr/>
              <p:nvPr/>
            </p:nvCxnSpPr>
            <p:spPr>
              <a:xfrm>
                <a:off x="10618259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8FD89763-D8E7-4EBB-BF8B-03A39243CAF9}"/>
                  </a:ext>
                </a:extLst>
              </p:cNvPr>
              <p:cNvGrpSpPr/>
              <p:nvPr/>
            </p:nvGrpSpPr>
            <p:grpSpPr>
              <a:xfrm rot="16200000">
                <a:off x="7617296" y="3215611"/>
                <a:ext cx="5943600" cy="8229600"/>
                <a:chOff x="7772401" y="3369733"/>
                <a:chExt cx="5943600" cy="8229600"/>
              </a:xfrm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F5633805-10A5-4702-992C-CF16F4BFDCC7}"/>
                    </a:ext>
                  </a:extLst>
                </p:cNvPr>
                <p:cNvCxnSpPr/>
                <p:nvPr/>
              </p:nvCxnSpPr>
              <p:spPr>
                <a:xfrm>
                  <a:off x="7772401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624A3182-7838-42A3-A699-522260B21A74}"/>
                    </a:ext>
                  </a:extLst>
                </p:cNvPr>
                <p:cNvCxnSpPr/>
                <p:nvPr/>
              </p:nvCxnSpPr>
              <p:spPr>
                <a:xfrm>
                  <a:off x="13716001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8F88017C-3E01-4CFB-8F71-316B5A59C447}"/>
                    </a:ext>
                  </a:extLst>
                </p:cNvPr>
                <p:cNvCxnSpPr/>
                <p:nvPr/>
              </p:nvCxnSpPr>
              <p:spPr>
                <a:xfrm>
                  <a:off x="10770659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8DD80234-6F22-4528-9653-EF85A6CCB742}"/>
                  </a:ext>
                </a:extLst>
              </p:cNvPr>
              <p:cNvGrpSpPr/>
              <p:nvPr/>
            </p:nvGrpSpPr>
            <p:grpSpPr>
              <a:xfrm rot="13635293">
                <a:off x="11212609" y="5262296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16" name="新月形 115">
                  <a:extLst>
                    <a:ext uri="{FF2B5EF4-FFF2-40B4-BE49-F238E27FC236}">
                      <a16:creationId xmlns:a16="http://schemas.microsoft.com/office/drawing/2014/main" id="{6F3193B1-98F6-4F38-A0DB-FD40ABBB15C3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52968885-50B7-4854-80DC-EE90708183E8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6700FCD6-1C9A-4B16-AAFB-3D2F1238E2F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602FB07-892D-4FBB-97BA-D8A23BB97046}"/>
                  </a:ext>
                </a:extLst>
              </p:cNvPr>
              <p:cNvGrpSpPr/>
              <p:nvPr/>
            </p:nvGrpSpPr>
            <p:grpSpPr>
              <a:xfrm rot="1973620">
                <a:off x="11032369" y="8558371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0" name="新月形 119">
                  <a:extLst>
                    <a:ext uri="{FF2B5EF4-FFF2-40B4-BE49-F238E27FC236}">
                      <a16:creationId xmlns:a16="http://schemas.microsoft.com/office/drawing/2014/main" id="{B6A747FD-1923-4EED-BC89-AE334B509752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3ACDC9CB-9888-40DD-A4E8-85EE460BAA45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F107235A-206C-4017-802D-971CF4F05A5B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11D68CF7-768D-4FCA-BF83-FD2705E0C3F1}"/>
                  </a:ext>
                </a:extLst>
              </p:cNvPr>
              <p:cNvGrpSpPr/>
              <p:nvPr/>
            </p:nvGrpSpPr>
            <p:grpSpPr>
              <a:xfrm rot="20354703">
                <a:off x="8301847" y="8576422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4" name="新月形 123">
                  <a:extLst>
                    <a:ext uri="{FF2B5EF4-FFF2-40B4-BE49-F238E27FC236}">
                      <a16:creationId xmlns:a16="http://schemas.microsoft.com/office/drawing/2014/main" id="{DE8902B4-B7EC-4D0C-9D1A-FBB50A90EA8B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18560838-3791-4FCE-90E1-515FC0CDD3C9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A24A7510-65CC-43E1-AC9B-12E6CE4E1B41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FCB21486-4D5F-42AC-9A76-3737E193D027}"/>
                </a:ext>
              </a:extLst>
            </p:cNvPr>
            <p:cNvGrpSpPr/>
            <p:nvPr/>
          </p:nvGrpSpPr>
          <p:grpSpPr>
            <a:xfrm>
              <a:off x="15561994" y="4194308"/>
              <a:ext cx="7755458" cy="7755460"/>
              <a:chOff x="16168384" y="3454401"/>
              <a:chExt cx="7755458" cy="775546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38B282B7-B7E3-413B-8798-3663BEA118C4}"/>
                  </a:ext>
                </a:extLst>
              </p:cNvPr>
              <p:cNvSpPr/>
              <p:nvPr/>
            </p:nvSpPr>
            <p:spPr>
              <a:xfrm>
                <a:off x="16168384" y="3454401"/>
                <a:ext cx="7755458" cy="7755460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4168F0D4-358A-4ECC-A6F0-A6E52F38993B}"/>
                  </a:ext>
                </a:extLst>
              </p:cNvPr>
              <p:cNvGrpSpPr/>
              <p:nvPr/>
            </p:nvGrpSpPr>
            <p:grpSpPr>
              <a:xfrm rot="13635293">
                <a:off x="20090762" y="4987346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9" name="新月形 128">
                  <a:extLst>
                    <a:ext uri="{FF2B5EF4-FFF2-40B4-BE49-F238E27FC236}">
                      <a16:creationId xmlns:a16="http://schemas.microsoft.com/office/drawing/2014/main" id="{22946570-ACD0-4174-8446-FBBABCD31CD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2494F5B4-3EB7-4278-A6E4-B2532FB2848F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6795035A-B855-4D9E-B0E5-11FE70FBFD08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0DBC6B8B-B5D9-4BF1-A8B8-48490F8261CF}"/>
                  </a:ext>
                </a:extLst>
              </p:cNvPr>
              <p:cNvGrpSpPr/>
              <p:nvPr/>
            </p:nvGrpSpPr>
            <p:grpSpPr>
              <a:xfrm rot="1408116">
                <a:off x="17164957" y="7852775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33" name="新月形 132">
                  <a:extLst>
                    <a:ext uri="{FF2B5EF4-FFF2-40B4-BE49-F238E27FC236}">
                      <a16:creationId xmlns:a16="http://schemas.microsoft.com/office/drawing/2014/main" id="{AB16F48A-AF95-46FB-8705-6F0AC1358084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B4167837-EC6B-4D1A-BCDF-CEC758D31F8A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B128E781-7692-430D-A094-7B8CAF5913D7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DD35E8EF-F8DB-48DE-9770-4B7AA0A1F10F}"/>
                  </a:ext>
                </a:extLst>
              </p:cNvPr>
              <p:cNvGrpSpPr/>
              <p:nvPr/>
            </p:nvGrpSpPr>
            <p:grpSpPr>
              <a:xfrm rot="20224536">
                <a:off x="19769740" y="9494489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37" name="新月形 136">
                  <a:extLst>
                    <a:ext uri="{FF2B5EF4-FFF2-40B4-BE49-F238E27FC236}">
                      <a16:creationId xmlns:a16="http://schemas.microsoft.com/office/drawing/2014/main" id="{675F0942-046A-4D88-9D14-6C4EEB304A5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9CA37B92-9984-41CE-9B0C-31D8E2F38E3E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CEC02482-0C36-4488-9917-2277150CFAE8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ABFCBA6-F9EC-4D8D-B423-E99ECFDE18C7}"/>
                  </a:ext>
                </a:extLst>
              </p:cNvPr>
              <p:cNvGrpSpPr/>
              <p:nvPr/>
            </p:nvGrpSpPr>
            <p:grpSpPr>
              <a:xfrm rot="9009242">
                <a:off x="17414924" y="5098749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1" name="新月形 140">
                  <a:extLst>
                    <a:ext uri="{FF2B5EF4-FFF2-40B4-BE49-F238E27FC236}">
                      <a16:creationId xmlns:a16="http://schemas.microsoft.com/office/drawing/2014/main" id="{636D292E-0BBE-488A-9D14-5D5D79CA906D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F9343981-6A09-45CB-A7AF-85E0E1A7AF06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5E5A2FD7-21F2-496E-83CA-36C60BBA05AE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CAA6E140-2D1A-4D21-953E-C070344367FA}"/>
                  </a:ext>
                </a:extLst>
              </p:cNvPr>
              <p:cNvGrpSpPr/>
              <p:nvPr/>
            </p:nvGrpSpPr>
            <p:grpSpPr>
              <a:xfrm rot="1136406">
                <a:off x="19436307" y="7041221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5" name="新月形 144">
                  <a:extLst>
                    <a:ext uri="{FF2B5EF4-FFF2-40B4-BE49-F238E27FC236}">
                      <a16:creationId xmlns:a16="http://schemas.microsoft.com/office/drawing/2014/main" id="{F4E8980E-C9B2-45F8-A862-A66D0AAFBF89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3F74B0F2-B170-4801-9C45-4F26DA80DE79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8A788021-E8A8-4CA5-83CF-8593E519835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0CDD1B00-BC74-4599-B115-CF1CCC9A0B2F}"/>
                  </a:ext>
                </a:extLst>
              </p:cNvPr>
              <p:cNvGrpSpPr/>
              <p:nvPr/>
            </p:nvGrpSpPr>
            <p:grpSpPr>
              <a:xfrm rot="18885003">
                <a:off x="21811405" y="7635498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9" name="新月形 148">
                  <a:extLst>
                    <a:ext uri="{FF2B5EF4-FFF2-40B4-BE49-F238E27FC236}">
                      <a16:creationId xmlns:a16="http://schemas.microsoft.com/office/drawing/2014/main" id="{2A63AC0D-2BE9-45F1-ABA2-D1CBAA96C17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16B08A54-5D29-44DA-9172-8012091EA907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0FDE37B4-F6F0-423B-99BD-DC95C33E7BB7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9623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F82665-7E74-4322-A3E6-D358455F31D8}"/>
              </a:ext>
            </a:extLst>
          </p:cNvPr>
          <p:cNvSpPr/>
          <p:nvPr/>
        </p:nvSpPr>
        <p:spPr>
          <a:xfrm rot="19685528">
            <a:off x="9114503" y="4778477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8D72615-E1A6-4F9A-BFF5-6C584C9B403B}"/>
              </a:ext>
            </a:extLst>
          </p:cNvPr>
          <p:cNvSpPr/>
          <p:nvPr/>
        </p:nvSpPr>
        <p:spPr>
          <a:xfrm>
            <a:off x="9002486" y="4755243"/>
            <a:ext cx="1074171" cy="4996375"/>
          </a:xfrm>
          <a:custGeom>
            <a:avLst/>
            <a:gdLst>
              <a:gd name="connsiteX0" fmla="*/ 0 w 1074171"/>
              <a:gd name="connsiteY0" fmla="*/ 624114 h 4996375"/>
              <a:gd name="connsiteX1" fmla="*/ 145143 w 1074171"/>
              <a:gd name="connsiteY1" fmla="*/ 2569028 h 4996375"/>
              <a:gd name="connsiteX2" fmla="*/ 537028 w 1074171"/>
              <a:gd name="connsiteY2" fmla="*/ 4615543 h 4996375"/>
              <a:gd name="connsiteX3" fmla="*/ 841828 w 1074171"/>
              <a:gd name="connsiteY3" fmla="*/ 4992914 h 4996375"/>
              <a:gd name="connsiteX4" fmla="*/ 1001485 w 1074171"/>
              <a:gd name="connsiteY4" fmla="*/ 4557486 h 4996375"/>
              <a:gd name="connsiteX5" fmla="*/ 1074057 w 1074171"/>
              <a:gd name="connsiteY5" fmla="*/ 3120571 h 4996375"/>
              <a:gd name="connsiteX6" fmla="*/ 986971 w 1074171"/>
              <a:gd name="connsiteY6" fmla="*/ 0 h 49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71" h="4996375">
                <a:moveTo>
                  <a:pt x="0" y="624114"/>
                </a:moveTo>
                <a:cubicBezTo>
                  <a:pt x="27819" y="1263952"/>
                  <a:pt x="55638" y="1903790"/>
                  <a:pt x="145143" y="2569028"/>
                </a:cubicBezTo>
                <a:cubicBezTo>
                  <a:pt x="234648" y="3234266"/>
                  <a:pt x="420914" y="4211562"/>
                  <a:pt x="537028" y="4615543"/>
                </a:cubicBezTo>
                <a:cubicBezTo>
                  <a:pt x="653142" y="5019524"/>
                  <a:pt x="764419" y="5002590"/>
                  <a:pt x="841828" y="4992914"/>
                </a:cubicBezTo>
                <a:cubicBezTo>
                  <a:pt x="919238" y="4983238"/>
                  <a:pt x="962780" y="4869543"/>
                  <a:pt x="1001485" y="4557486"/>
                </a:cubicBezTo>
                <a:cubicBezTo>
                  <a:pt x="1040190" y="4245429"/>
                  <a:pt x="1076476" y="3880152"/>
                  <a:pt x="1074057" y="3120571"/>
                </a:cubicBezTo>
                <a:cubicBezTo>
                  <a:pt x="1071638" y="2360990"/>
                  <a:pt x="1029304" y="1180495"/>
                  <a:pt x="986971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70E470-02FD-4E0E-9911-F42F940CD9CA}"/>
              </a:ext>
            </a:extLst>
          </p:cNvPr>
          <p:cNvSpPr/>
          <p:nvPr/>
        </p:nvSpPr>
        <p:spPr>
          <a:xfrm rot="1210401">
            <a:off x="11095702" y="11279994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A4BD78C-850A-447A-B838-BCA9E66F20AE}"/>
              </a:ext>
            </a:extLst>
          </p:cNvPr>
          <p:cNvSpPr/>
          <p:nvPr/>
        </p:nvSpPr>
        <p:spPr>
          <a:xfrm>
            <a:off x="10928350" y="6895746"/>
            <a:ext cx="1190265" cy="5321245"/>
          </a:xfrm>
          <a:custGeom>
            <a:avLst/>
            <a:gdLst>
              <a:gd name="connsiteX0" fmla="*/ 0 w 1190265"/>
              <a:gd name="connsiteY0" fmla="*/ 4978345 h 5321245"/>
              <a:gd name="connsiteX1" fmla="*/ 57150 w 1190265"/>
              <a:gd name="connsiteY1" fmla="*/ 3492445 h 5321245"/>
              <a:gd name="connsiteX2" fmla="*/ 228600 w 1190265"/>
              <a:gd name="connsiteY2" fmla="*/ 1358845 h 5321245"/>
              <a:gd name="connsiteX3" fmla="*/ 514350 w 1190265"/>
              <a:gd name="connsiteY3" fmla="*/ 234895 h 5321245"/>
              <a:gd name="connsiteX4" fmla="*/ 876300 w 1190265"/>
              <a:gd name="connsiteY4" fmla="*/ 25345 h 5321245"/>
              <a:gd name="connsiteX5" fmla="*/ 1085850 w 1190265"/>
              <a:gd name="connsiteY5" fmla="*/ 615895 h 5321245"/>
              <a:gd name="connsiteX6" fmla="*/ 1181100 w 1190265"/>
              <a:gd name="connsiteY6" fmla="*/ 2120845 h 5321245"/>
              <a:gd name="connsiteX7" fmla="*/ 1181100 w 1190265"/>
              <a:gd name="connsiteY7" fmla="*/ 5321245 h 532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265" h="5321245">
                <a:moveTo>
                  <a:pt x="0" y="4978345"/>
                </a:moveTo>
                <a:cubicBezTo>
                  <a:pt x="9525" y="4537020"/>
                  <a:pt x="19050" y="4095695"/>
                  <a:pt x="57150" y="3492445"/>
                </a:cubicBezTo>
                <a:cubicBezTo>
                  <a:pt x="95250" y="2889195"/>
                  <a:pt x="152400" y="1901770"/>
                  <a:pt x="228600" y="1358845"/>
                </a:cubicBezTo>
                <a:cubicBezTo>
                  <a:pt x="304800" y="815920"/>
                  <a:pt x="406400" y="457145"/>
                  <a:pt x="514350" y="234895"/>
                </a:cubicBezTo>
                <a:cubicBezTo>
                  <a:pt x="622300" y="12645"/>
                  <a:pt x="781050" y="-38155"/>
                  <a:pt x="876300" y="25345"/>
                </a:cubicBezTo>
                <a:cubicBezTo>
                  <a:pt x="971550" y="88845"/>
                  <a:pt x="1035050" y="266645"/>
                  <a:pt x="1085850" y="615895"/>
                </a:cubicBezTo>
                <a:cubicBezTo>
                  <a:pt x="1136650" y="965145"/>
                  <a:pt x="1165225" y="1336620"/>
                  <a:pt x="1181100" y="2120845"/>
                </a:cubicBezTo>
                <a:cubicBezTo>
                  <a:pt x="1196975" y="2905070"/>
                  <a:pt x="1189037" y="4113157"/>
                  <a:pt x="1181100" y="5321245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B08BA9-87F0-4E22-9788-A7BC2A164DCB}"/>
              </a:ext>
            </a:extLst>
          </p:cNvPr>
          <p:cNvSpPr/>
          <p:nvPr/>
        </p:nvSpPr>
        <p:spPr>
          <a:xfrm>
            <a:off x="13400752" y="3416659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9E499DC-4A7C-4E82-9827-60751C64F22A}"/>
              </a:ext>
            </a:extLst>
          </p:cNvPr>
          <p:cNvSpPr/>
          <p:nvPr/>
        </p:nvSpPr>
        <p:spPr>
          <a:xfrm rot="21430469">
            <a:off x="13506450" y="3790950"/>
            <a:ext cx="1181100" cy="6615526"/>
          </a:xfrm>
          <a:custGeom>
            <a:avLst/>
            <a:gdLst>
              <a:gd name="connsiteX0" fmla="*/ 0 w 1181100"/>
              <a:gd name="connsiteY0" fmla="*/ 0 h 6615526"/>
              <a:gd name="connsiteX1" fmla="*/ 38100 w 1181100"/>
              <a:gd name="connsiteY1" fmla="*/ 1771650 h 6615526"/>
              <a:gd name="connsiteX2" fmla="*/ 114300 w 1181100"/>
              <a:gd name="connsiteY2" fmla="*/ 4591050 h 6615526"/>
              <a:gd name="connsiteX3" fmla="*/ 361950 w 1181100"/>
              <a:gd name="connsiteY3" fmla="*/ 6343650 h 6615526"/>
              <a:gd name="connsiteX4" fmla="*/ 762000 w 1181100"/>
              <a:gd name="connsiteY4" fmla="*/ 6477000 h 6615526"/>
              <a:gd name="connsiteX5" fmla="*/ 895350 w 1181100"/>
              <a:gd name="connsiteY5" fmla="*/ 5029200 h 6615526"/>
              <a:gd name="connsiteX6" fmla="*/ 1028700 w 1181100"/>
              <a:gd name="connsiteY6" fmla="*/ 3257550 h 6615526"/>
              <a:gd name="connsiteX7" fmla="*/ 1123950 w 1181100"/>
              <a:gd name="connsiteY7" fmla="*/ 1619250 h 6615526"/>
              <a:gd name="connsiteX8" fmla="*/ 1181100 w 1181100"/>
              <a:gd name="connsiteY8" fmla="*/ 0 h 66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100" h="6615526">
                <a:moveTo>
                  <a:pt x="0" y="0"/>
                </a:moveTo>
                <a:cubicBezTo>
                  <a:pt x="9525" y="503237"/>
                  <a:pt x="19050" y="1006475"/>
                  <a:pt x="38100" y="1771650"/>
                </a:cubicBezTo>
                <a:cubicBezTo>
                  <a:pt x="57150" y="2536825"/>
                  <a:pt x="60325" y="3829050"/>
                  <a:pt x="114300" y="4591050"/>
                </a:cubicBezTo>
                <a:cubicBezTo>
                  <a:pt x="168275" y="5353050"/>
                  <a:pt x="254000" y="6029325"/>
                  <a:pt x="361950" y="6343650"/>
                </a:cubicBezTo>
                <a:cubicBezTo>
                  <a:pt x="469900" y="6657975"/>
                  <a:pt x="673100" y="6696075"/>
                  <a:pt x="762000" y="6477000"/>
                </a:cubicBezTo>
                <a:cubicBezTo>
                  <a:pt x="850900" y="6257925"/>
                  <a:pt x="850900" y="5565775"/>
                  <a:pt x="895350" y="5029200"/>
                </a:cubicBezTo>
                <a:cubicBezTo>
                  <a:pt x="939800" y="4492625"/>
                  <a:pt x="990600" y="3825875"/>
                  <a:pt x="1028700" y="3257550"/>
                </a:cubicBezTo>
                <a:cubicBezTo>
                  <a:pt x="1066800" y="2689225"/>
                  <a:pt x="1098550" y="2162175"/>
                  <a:pt x="1123950" y="1619250"/>
                </a:cubicBezTo>
                <a:cubicBezTo>
                  <a:pt x="1149350" y="1076325"/>
                  <a:pt x="1165225" y="538162"/>
                  <a:pt x="1181100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2773D5-AFCB-4C7F-926F-56557CFD4AE8}"/>
              </a:ext>
            </a:extLst>
          </p:cNvPr>
          <p:cNvSpPr/>
          <p:nvPr/>
        </p:nvSpPr>
        <p:spPr>
          <a:xfrm rot="20556418">
            <a:off x="16903835" y="11358112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823954-288C-442E-AAD9-DCDE58CE4B8A}"/>
              </a:ext>
            </a:extLst>
          </p:cNvPr>
          <p:cNvSpPr/>
          <p:nvPr/>
        </p:nvSpPr>
        <p:spPr>
          <a:xfrm rot="21349455">
            <a:off x="15984192" y="6657274"/>
            <a:ext cx="1922808" cy="5477576"/>
          </a:xfrm>
          <a:custGeom>
            <a:avLst/>
            <a:gdLst>
              <a:gd name="connsiteX0" fmla="*/ 779808 w 1922808"/>
              <a:gd name="connsiteY0" fmla="*/ 5477576 h 5477576"/>
              <a:gd name="connsiteX1" fmla="*/ 246408 w 1922808"/>
              <a:gd name="connsiteY1" fmla="*/ 3172526 h 5477576"/>
              <a:gd name="connsiteX2" fmla="*/ 17808 w 1922808"/>
              <a:gd name="connsiteY2" fmla="*/ 1286576 h 5477576"/>
              <a:gd name="connsiteX3" fmla="*/ 55908 w 1922808"/>
              <a:gd name="connsiteY3" fmla="*/ 238826 h 5477576"/>
              <a:gd name="connsiteX4" fmla="*/ 379758 w 1922808"/>
              <a:gd name="connsiteY4" fmla="*/ 48326 h 5477576"/>
              <a:gd name="connsiteX5" fmla="*/ 875058 w 1922808"/>
              <a:gd name="connsiteY5" fmla="*/ 924626 h 5477576"/>
              <a:gd name="connsiteX6" fmla="*/ 1198908 w 1922808"/>
              <a:gd name="connsiteY6" fmla="*/ 1877126 h 5477576"/>
              <a:gd name="connsiteX7" fmla="*/ 1465608 w 1922808"/>
              <a:gd name="connsiteY7" fmla="*/ 3001076 h 5477576"/>
              <a:gd name="connsiteX8" fmla="*/ 1922808 w 1922808"/>
              <a:gd name="connsiteY8" fmla="*/ 5210876 h 54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808" h="5477576">
                <a:moveTo>
                  <a:pt x="779808" y="5477576"/>
                </a:moveTo>
                <a:cubicBezTo>
                  <a:pt x="576608" y="4674301"/>
                  <a:pt x="373408" y="3871026"/>
                  <a:pt x="246408" y="3172526"/>
                </a:cubicBezTo>
                <a:cubicBezTo>
                  <a:pt x="119408" y="2474026"/>
                  <a:pt x="49558" y="1775526"/>
                  <a:pt x="17808" y="1286576"/>
                </a:cubicBezTo>
                <a:cubicBezTo>
                  <a:pt x="-13942" y="797626"/>
                  <a:pt x="-4417" y="445201"/>
                  <a:pt x="55908" y="238826"/>
                </a:cubicBezTo>
                <a:cubicBezTo>
                  <a:pt x="116233" y="32451"/>
                  <a:pt x="243233" y="-65974"/>
                  <a:pt x="379758" y="48326"/>
                </a:cubicBezTo>
                <a:cubicBezTo>
                  <a:pt x="516283" y="162626"/>
                  <a:pt x="738533" y="619826"/>
                  <a:pt x="875058" y="924626"/>
                </a:cubicBezTo>
                <a:cubicBezTo>
                  <a:pt x="1011583" y="1229426"/>
                  <a:pt x="1100483" y="1531051"/>
                  <a:pt x="1198908" y="1877126"/>
                </a:cubicBezTo>
                <a:cubicBezTo>
                  <a:pt x="1297333" y="2223201"/>
                  <a:pt x="1344958" y="2445451"/>
                  <a:pt x="1465608" y="3001076"/>
                </a:cubicBezTo>
                <a:cubicBezTo>
                  <a:pt x="1586258" y="3556701"/>
                  <a:pt x="1754533" y="4383788"/>
                  <a:pt x="1922808" y="5210876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0A6082-0819-4229-8F96-7D611C8A9171}"/>
              </a:ext>
            </a:extLst>
          </p:cNvPr>
          <p:cNvSpPr/>
          <p:nvPr/>
        </p:nvSpPr>
        <p:spPr>
          <a:xfrm rot="1230279">
            <a:off x="17633867" y="4283295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EBD61C5-5A22-44F3-85EC-C4BCF384A6B9}"/>
              </a:ext>
            </a:extLst>
          </p:cNvPr>
          <p:cNvSpPr/>
          <p:nvPr/>
        </p:nvSpPr>
        <p:spPr>
          <a:xfrm>
            <a:off x="17716500" y="4324350"/>
            <a:ext cx="1319959" cy="4989125"/>
          </a:xfrm>
          <a:custGeom>
            <a:avLst/>
            <a:gdLst>
              <a:gd name="connsiteX0" fmla="*/ 0 w 1319959"/>
              <a:gd name="connsiteY0" fmla="*/ 0 h 4989125"/>
              <a:gd name="connsiteX1" fmla="*/ 171450 w 1319959"/>
              <a:gd name="connsiteY1" fmla="*/ 3562350 h 4989125"/>
              <a:gd name="connsiteX2" fmla="*/ 819150 w 1319959"/>
              <a:gd name="connsiteY2" fmla="*/ 4953000 h 4989125"/>
              <a:gd name="connsiteX3" fmla="*/ 1295400 w 1319959"/>
              <a:gd name="connsiteY3" fmla="*/ 4362450 h 4989125"/>
              <a:gd name="connsiteX4" fmla="*/ 1238250 w 1319959"/>
              <a:gd name="connsiteY4" fmla="*/ 2076450 h 4989125"/>
              <a:gd name="connsiteX5" fmla="*/ 1123950 w 1319959"/>
              <a:gd name="connsiteY5" fmla="*/ 419100 h 498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959" h="4989125">
                <a:moveTo>
                  <a:pt x="0" y="0"/>
                </a:moveTo>
                <a:cubicBezTo>
                  <a:pt x="17462" y="1368425"/>
                  <a:pt x="34925" y="2736850"/>
                  <a:pt x="171450" y="3562350"/>
                </a:cubicBezTo>
                <a:cubicBezTo>
                  <a:pt x="307975" y="4387850"/>
                  <a:pt x="631825" y="4819650"/>
                  <a:pt x="819150" y="4953000"/>
                </a:cubicBezTo>
                <a:cubicBezTo>
                  <a:pt x="1006475" y="5086350"/>
                  <a:pt x="1225550" y="4841875"/>
                  <a:pt x="1295400" y="4362450"/>
                </a:cubicBezTo>
                <a:cubicBezTo>
                  <a:pt x="1365250" y="3883025"/>
                  <a:pt x="1266825" y="2733675"/>
                  <a:pt x="1238250" y="2076450"/>
                </a:cubicBezTo>
                <a:cubicBezTo>
                  <a:pt x="1209675" y="1419225"/>
                  <a:pt x="1166812" y="919162"/>
                  <a:pt x="1123950" y="41910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线粒体</a:t>
            </a:r>
          </a:p>
        </p:txBody>
      </p:sp>
    </p:spTree>
    <p:extLst>
      <p:ext uri="{BB962C8B-B14F-4D97-AF65-F5344CB8AC3E}">
        <p14:creationId xmlns:p14="http://schemas.microsoft.com/office/powerpoint/2010/main" val="39309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>
            <a:extLst>
              <a:ext uri="{FF2B5EF4-FFF2-40B4-BE49-F238E27FC236}">
                <a16:creationId xmlns:a16="http://schemas.microsoft.com/office/drawing/2014/main" id="{95EAC792-C199-4A51-9F22-23057B1EE14D}"/>
              </a:ext>
            </a:extLst>
          </p:cNvPr>
          <p:cNvSpPr/>
          <p:nvPr/>
        </p:nvSpPr>
        <p:spPr>
          <a:xfrm>
            <a:off x="15248845" y="492395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叶绿体</a:t>
            </a:r>
            <a:endParaRPr lang="en-US" altLang="zh-CN" sz="66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90D4D71-2FC1-4934-83D0-FFE875A6EC36}"/>
              </a:ext>
            </a:extLst>
          </p:cNvPr>
          <p:cNvSpPr/>
          <p:nvPr/>
        </p:nvSpPr>
        <p:spPr>
          <a:xfrm>
            <a:off x="12013720" y="601992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AD65CE0-20AD-49DB-9878-EDCB5F44E0D0}"/>
              </a:ext>
            </a:extLst>
          </p:cNvPr>
          <p:cNvSpPr/>
          <p:nvPr/>
        </p:nvSpPr>
        <p:spPr>
          <a:xfrm>
            <a:off x="12013720" y="64388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8489164-26FA-4DA0-95FD-DFA4A4A470EC}"/>
              </a:ext>
            </a:extLst>
          </p:cNvPr>
          <p:cNvSpPr/>
          <p:nvPr/>
        </p:nvSpPr>
        <p:spPr>
          <a:xfrm>
            <a:off x="12025626" y="68578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F15004E-1F1E-458F-9D78-74EE70860F07}"/>
              </a:ext>
            </a:extLst>
          </p:cNvPr>
          <p:cNvSpPr/>
          <p:nvPr/>
        </p:nvSpPr>
        <p:spPr>
          <a:xfrm>
            <a:off x="12882876" y="911836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F576BB-B2D6-4E26-868B-D916DB17AC18}"/>
              </a:ext>
            </a:extLst>
          </p:cNvPr>
          <p:cNvSpPr/>
          <p:nvPr/>
        </p:nvSpPr>
        <p:spPr>
          <a:xfrm>
            <a:off x="12882876" y="953734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48763D-5CBA-4200-8E06-7A953BD1B783}"/>
              </a:ext>
            </a:extLst>
          </p:cNvPr>
          <p:cNvSpPr/>
          <p:nvPr/>
        </p:nvSpPr>
        <p:spPr>
          <a:xfrm>
            <a:off x="9217517" y="83352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4F804-8A2F-405E-A596-E670CF98A8CD}"/>
              </a:ext>
            </a:extLst>
          </p:cNvPr>
          <p:cNvSpPr/>
          <p:nvPr/>
        </p:nvSpPr>
        <p:spPr>
          <a:xfrm>
            <a:off x="9217517" y="87542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C25E72-02E2-4FD8-AC05-3A585B6263D5}"/>
              </a:ext>
            </a:extLst>
          </p:cNvPr>
          <p:cNvSpPr/>
          <p:nvPr/>
        </p:nvSpPr>
        <p:spPr>
          <a:xfrm>
            <a:off x="15247476" y="533420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353DF91-8AA2-449E-8CDB-91C9EAF8BDFB}"/>
              </a:ext>
            </a:extLst>
          </p:cNvPr>
          <p:cNvSpPr/>
          <p:nvPr/>
        </p:nvSpPr>
        <p:spPr>
          <a:xfrm>
            <a:off x="15247476" y="575318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53224F9-6833-46C3-A7B4-422FF2F7CC6F}"/>
              </a:ext>
            </a:extLst>
          </p:cNvPr>
          <p:cNvSpPr/>
          <p:nvPr/>
        </p:nvSpPr>
        <p:spPr>
          <a:xfrm>
            <a:off x="15245761" y="620190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A4E14D-9890-41AE-B148-429F7202E4A0}"/>
              </a:ext>
            </a:extLst>
          </p:cNvPr>
          <p:cNvSpPr/>
          <p:nvPr/>
        </p:nvSpPr>
        <p:spPr>
          <a:xfrm>
            <a:off x="15245761" y="662087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95703F3-C19B-4B80-8519-2564A140A771}"/>
              </a:ext>
            </a:extLst>
          </p:cNvPr>
          <p:cNvSpPr/>
          <p:nvPr/>
        </p:nvSpPr>
        <p:spPr>
          <a:xfrm>
            <a:off x="15271288" y="7029854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3F1D985-7AAC-4098-9EB1-DD3D03C18A9C}"/>
              </a:ext>
            </a:extLst>
          </p:cNvPr>
          <p:cNvSpPr/>
          <p:nvPr/>
        </p:nvSpPr>
        <p:spPr>
          <a:xfrm>
            <a:off x="15271288" y="744883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B7BA5A-C36A-412B-88FD-76EF74923B64}"/>
              </a:ext>
            </a:extLst>
          </p:cNvPr>
          <p:cNvSpPr/>
          <p:nvPr/>
        </p:nvSpPr>
        <p:spPr>
          <a:xfrm>
            <a:off x="17026039" y="952666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83CA566-138A-45F9-AAC8-F5825290B4CD}"/>
              </a:ext>
            </a:extLst>
          </p:cNvPr>
          <p:cNvSpPr/>
          <p:nvPr/>
        </p:nvSpPr>
        <p:spPr>
          <a:xfrm>
            <a:off x="17026039" y="994563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16E4C0-EA1F-4569-A7A2-80ABB9050E76}"/>
              </a:ext>
            </a:extLst>
          </p:cNvPr>
          <p:cNvSpPr/>
          <p:nvPr/>
        </p:nvSpPr>
        <p:spPr>
          <a:xfrm>
            <a:off x="17037945" y="1036461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E2CAE92-498F-4771-82C6-7D5B4C5E9BFE}"/>
              </a:ext>
            </a:extLst>
          </p:cNvPr>
          <p:cNvSpPr/>
          <p:nvPr/>
        </p:nvSpPr>
        <p:spPr>
          <a:xfrm>
            <a:off x="18317138" y="673345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A2E34E-FCB7-4DF8-96E7-FA749AA0A9AD}"/>
              </a:ext>
            </a:extLst>
          </p:cNvPr>
          <p:cNvSpPr/>
          <p:nvPr/>
        </p:nvSpPr>
        <p:spPr>
          <a:xfrm>
            <a:off x="18317138" y="715243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8DDA85C-BC5F-4864-AADB-6763BCCA33FD}"/>
              </a:ext>
            </a:extLst>
          </p:cNvPr>
          <p:cNvSpPr/>
          <p:nvPr/>
        </p:nvSpPr>
        <p:spPr>
          <a:xfrm>
            <a:off x="8713891" y="6346862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DD87449-3969-4EBC-B914-DF2347A748D0}"/>
              </a:ext>
            </a:extLst>
          </p:cNvPr>
          <p:cNvSpPr/>
          <p:nvPr/>
        </p:nvSpPr>
        <p:spPr>
          <a:xfrm>
            <a:off x="8713891" y="6677348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C37582-9B25-4655-B354-B1C9F6E062FE}"/>
              </a:ext>
            </a:extLst>
          </p:cNvPr>
          <p:cNvSpPr/>
          <p:nvPr/>
        </p:nvSpPr>
        <p:spPr>
          <a:xfrm>
            <a:off x="12897758" y="992719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CDD1911-C699-408A-B612-E0C426F76ABC}"/>
              </a:ext>
            </a:extLst>
          </p:cNvPr>
          <p:cNvSpPr/>
          <p:nvPr/>
        </p:nvSpPr>
        <p:spPr>
          <a:xfrm>
            <a:off x="12897758" y="1034617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1C4C322-1F52-4BF6-9AB3-851B8D5AC65B}"/>
              </a:ext>
            </a:extLst>
          </p:cNvPr>
          <p:cNvSpPr/>
          <p:nvPr/>
        </p:nvSpPr>
        <p:spPr>
          <a:xfrm>
            <a:off x="12909664" y="1076515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6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中心体</a:t>
            </a:r>
            <a:endParaRPr lang="en-US" altLang="zh-CN" sz="6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C47941B-582B-453B-91A2-CC9952756FA4}"/>
              </a:ext>
            </a:extLst>
          </p:cNvPr>
          <p:cNvGrpSpPr/>
          <p:nvPr/>
        </p:nvGrpSpPr>
        <p:grpSpPr>
          <a:xfrm>
            <a:off x="7024057" y="3733965"/>
            <a:ext cx="12265164" cy="8732508"/>
            <a:chOff x="7519357" y="3137822"/>
            <a:chExt cx="12265164" cy="87325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C128B8F-7E4E-4488-BA96-3384041F4014}"/>
                </a:ext>
              </a:extLst>
            </p:cNvPr>
            <p:cNvGrpSpPr/>
            <p:nvPr/>
          </p:nvGrpSpPr>
          <p:grpSpPr>
            <a:xfrm>
              <a:off x="7519357" y="7846220"/>
              <a:ext cx="8732508" cy="2310420"/>
              <a:chOff x="7519357" y="7846220"/>
              <a:chExt cx="8732508" cy="2310420"/>
            </a:xfrm>
          </p:grpSpPr>
          <p:sp>
            <p:nvSpPr>
              <p:cNvPr id="6" name="圆柱体 5">
                <a:extLst>
                  <a:ext uri="{FF2B5EF4-FFF2-40B4-BE49-F238E27FC236}">
                    <a16:creationId xmlns:a16="http://schemas.microsoft.com/office/drawing/2014/main" id="{F90B85D6-AFC0-4D2A-953F-948971D6433C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4D5135D-4D4C-47A9-BD12-27BC4189CEE8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D4C107-1121-4606-B509-3826E26CA31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8296284E-3DA2-43DB-ABE4-D033429E03E0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64871CB-C99D-4CBC-81D8-19DD31F61E1B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67D86C3-1D64-4215-905E-79B16C3B43A0}"/>
                </a:ext>
              </a:extLst>
            </p:cNvPr>
            <p:cNvGrpSpPr/>
            <p:nvPr/>
          </p:nvGrpSpPr>
          <p:grpSpPr>
            <a:xfrm rot="16200000">
              <a:off x="14263057" y="6348866"/>
              <a:ext cx="8732508" cy="2310420"/>
              <a:chOff x="7519357" y="7846220"/>
              <a:chExt cx="8732508" cy="2310420"/>
            </a:xfrm>
          </p:grpSpPr>
          <p:sp>
            <p:nvSpPr>
              <p:cNvPr id="47" name="圆柱体 46">
                <a:extLst>
                  <a:ext uri="{FF2B5EF4-FFF2-40B4-BE49-F238E27FC236}">
                    <a16:creationId xmlns:a16="http://schemas.microsoft.com/office/drawing/2014/main" id="{D3B69E6F-5606-4398-BF33-35BA32A68E8A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41418383-D018-4109-95C8-AAC615708663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9C1BA26-4DB9-4E37-A574-A5401EAB9AB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1F1F17EC-A6DB-4819-BB72-D0C8A1EAC43E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0183319-9930-4850-B4F7-C27698064845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9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5880</TotalTime>
  <Words>1282</Words>
  <Application>Microsoft Office PowerPoint</Application>
  <PresentationFormat>自定义</PresentationFormat>
  <Paragraphs>742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4" baseType="lpstr">
      <vt:lpstr>等线</vt:lpstr>
      <vt:lpstr>Arial</vt:lpstr>
      <vt:lpstr>Calibri</vt:lpstr>
      <vt:lpstr>Calibri Light</vt:lpstr>
      <vt:lpstr>Consolas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李</dc:creator>
  <cp:lastModifiedBy>宇轩 李</cp:lastModifiedBy>
  <cp:revision>176</cp:revision>
  <dcterms:created xsi:type="dcterms:W3CDTF">2020-01-30T03:55:58Z</dcterms:created>
  <dcterms:modified xsi:type="dcterms:W3CDTF">2020-05-15T09:36:06Z</dcterms:modified>
</cp:coreProperties>
</file>