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0" autoAdjust="0"/>
    <p:restoredTop sz="94270" autoAdjust="0"/>
  </p:normalViewPr>
  <p:slideViewPr>
    <p:cSldViewPr snapToGrid="0">
      <p:cViewPr varScale="1">
        <p:scale>
          <a:sx n="31" d="100"/>
          <a:sy n="31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减数第二次分裂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减数第二次分裂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372158" y="1048868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86576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192954" y="148736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012354" y="12936509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650404" y="1036274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659909" y="7475818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602654" y="523991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1898294" y="3151495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8317650" y="7988502"/>
            <a:ext cx="174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6052006" y="7988501"/>
            <a:ext cx="384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肾上皮质激素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1898294" y="180781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228367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696763"/>
            <a:ext cx="0" cy="122538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591182" y="15289132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4982620" y="11193737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560440" y="11204469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4982620" y="8306815"/>
            <a:ext cx="0" cy="205592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4982620" y="6070913"/>
            <a:ext cx="1" cy="140490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314836" y="5655415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92" idx="3"/>
          </p:cNvCxnSpPr>
          <p:nvPr/>
        </p:nvCxnSpPr>
        <p:spPr>
          <a:xfrm flipH="1">
            <a:off x="16239796" y="8404001"/>
            <a:ext cx="2077854" cy="596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982621" y="4125361"/>
            <a:ext cx="0" cy="11145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534946" y="4998785"/>
            <a:ext cx="5025494" cy="237985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1485508">
            <a:off x="18978485" y="5664863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764301" y="2223315"/>
            <a:ext cx="2133993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854108-BF70-4C84-82C3-E57F773B9D23}"/>
              </a:ext>
            </a:extLst>
          </p:cNvPr>
          <p:cNvGrpSpPr/>
          <p:nvPr/>
        </p:nvGrpSpPr>
        <p:grpSpPr>
          <a:xfrm>
            <a:off x="8757023" y="9167617"/>
            <a:ext cx="7722132" cy="6872184"/>
            <a:chOff x="8757023" y="7472948"/>
            <a:chExt cx="7722132" cy="8566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236006" y="9257865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236007" y="1067398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合成蛋白质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236006" y="1209018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236008" y="1350638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236008" y="1492258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C46637-454E-4640-B074-9D7EDFEA67B5}"/>
                </a:ext>
              </a:extLst>
            </p:cNvPr>
            <p:cNvSpPr txBox="1"/>
            <p:nvPr/>
          </p:nvSpPr>
          <p:spPr>
            <a:xfrm>
              <a:off x="9252034" y="779890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29E74A7-5C81-4070-9B97-638CE253D393}"/>
                </a:ext>
              </a:extLst>
            </p:cNvPr>
            <p:cNvSpPr/>
            <p:nvPr/>
          </p:nvSpPr>
          <p:spPr>
            <a:xfrm>
              <a:off x="8757023" y="7472948"/>
              <a:ext cx="7607553" cy="856685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3D58E9-2323-4549-9F5F-1B5DBE910C28}"/>
              </a:ext>
            </a:extLst>
          </p:cNvPr>
          <p:cNvGrpSpPr/>
          <p:nvPr/>
        </p:nvGrpSpPr>
        <p:grpSpPr>
          <a:xfrm>
            <a:off x="10060820" y="522432"/>
            <a:ext cx="9457504" cy="5010989"/>
            <a:chOff x="10060820" y="-151104"/>
            <a:chExt cx="9331393" cy="57411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1194827" y="1729721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1194828" y="314584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分解蛋白质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1194827" y="456204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6F727E1-F37A-4EB5-9E6E-C745F50AA63E}"/>
                </a:ext>
              </a:extLst>
            </p:cNvPr>
            <p:cNvSpPr/>
            <p:nvPr/>
          </p:nvSpPr>
          <p:spPr>
            <a:xfrm>
              <a:off x="10060820" y="-151104"/>
              <a:ext cx="9331393" cy="5741187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B0622E0-53D0-42F0-B2F5-233B687DFD7D}"/>
                </a:ext>
              </a:extLst>
            </p:cNvPr>
            <p:cNvSpPr txBox="1"/>
            <p:nvPr/>
          </p:nvSpPr>
          <p:spPr>
            <a:xfrm>
              <a:off x="11174032" y="32977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46ACC14-E2E2-4B16-9928-5C2A529B6AE1}"/>
              </a:ext>
            </a:extLst>
          </p:cNvPr>
          <p:cNvSpPr txBox="1"/>
          <p:nvPr/>
        </p:nvSpPr>
        <p:spPr>
          <a:xfrm>
            <a:off x="12860743" y="6986098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AAEEAFE-B8E0-42AF-9958-F5E28462E819}"/>
              </a:ext>
            </a:extLst>
          </p:cNvPr>
          <p:cNvSpPr txBox="1"/>
          <p:nvPr/>
        </p:nvSpPr>
        <p:spPr>
          <a:xfrm>
            <a:off x="7273901" y="6986097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244DEA-4B52-469D-A9D4-D320AFCA4CC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 flipV="1">
            <a:off x="9896065" y="7401596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0F791-1DC5-410D-BD70-019BE8D3C7A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6233013" y="74015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1C317D-109A-4E80-96E8-9B5E230D46E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0059220" y="8403999"/>
            <a:ext cx="2607626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352E563-C719-426B-9844-E54ACFF13BFB}"/>
              </a:ext>
            </a:extLst>
          </p:cNvPr>
          <p:cNvCxnSpPr>
            <a:cxnSpLocks/>
          </p:cNvCxnSpPr>
          <p:nvPr/>
        </p:nvCxnSpPr>
        <p:spPr>
          <a:xfrm flipH="1">
            <a:off x="16593816" y="96113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7EA22-5DCB-47AE-9B47-B5B4AD5F4E93}"/>
              </a:ext>
            </a:extLst>
          </p:cNvPr>
          <p:cNvSpPr txBox="1"/>
          <p:nvPr/>
        </p:nvSpPr>
        <p:spPr>
          <a:xfrm>
            <a:off x="12867526" y="799446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肾上腺皮质</a:t>
            </a:r>
            <a:endParaRPr lang="en-US" altLang="zh-CN" sz="48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3DCFDF-C1C5-4BFA-87C8-9DB2ACC290BF}"/>
              </a:ext>
            </a:extLst>
          </p:cNvPr>
          <p:cNvCxnSpPr>
            <a:cxnSpLocks/>
            <a:stCxn id="92" idx="1"/>
            <a:endCxn id="67" idx="3"/>
          </p:cNvCxnSpPr>
          <p:nvPr/>
        </p:nvCxnSpPr>
        <p:spPr>
          <a:xfrm flipH="1" flipV="1">
            <a:off x="9896065" y="8404000"/>
            <a:ext cx="2971461" cy="596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16F71A4-8E09-420F-8880-BCD1C6D3C325}"/>
              </a:ext>
            </a:extLst>
          </p:cNvPr>
          <p:cNvCxnSpPr>
            <a:cxnSpLocks/>
          </p:cNvCxnSpPr>
          <p:nvPr/>
        </p:nvCxnSpPr>
        <p:spPr>
          <a:xfrm flipV="1">
            <a:off x="22604592" y="7341393"/>
            <a:ext cx="0" cy="112159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42D31B-3882-49AB-A928-7EE5D917BCD2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22659909" y="7891316"/>
            <a:ext cx="485841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330B81-87EF-46A3-8951-2C1C1234FFDC}"/>
              </a:ext>
            </a:extLst>
          </p:cNvPr>
          <p:cNvSpPr/>
          <p:nvPr/>
        </p:nvSpPr>
        <p:spPr>
          <a:xfrm>
            <a:off x="11403173" y="851242"/>
            <a:ext cx="7324792" cy="346295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C126A4D-87EA-4A77-B565-6F02FDFF2CC5}"/>
              </a:ext>
            </a:extLst>
          </p:cNvPr>
          <p:cNvSpPr txBox="1"/>
          <p:nvPr/>
        </p:nvSpPr>
        <p:spPr>
          <a:xfrm>
            <a:off x="21898294" y="505214"/>
            <a:ext cx="726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肾上腺皮质激素分泌增加</a:t>
            </a:r>
            <a:endParaRPr lang="en-US" altLang="zh-CN" sz="4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4E3EB39-FA5A-4A4D-B60D-FC9DE0813B82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764301" y="3566994"/>
            <a:ext cx="213399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CD8CDE8-9B57-4022-93C3-FC92202AA7E3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18838638" y="920713"/>
            <a:ext cx="3059656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21CAD56-B46C-4D50-B647-158206428DCE}"/>
              </a:ext>
            </a:extLst>
          </p:cNvPr>
          <p:cNvSpPr txBox="1"/>
          <p:nvPr/>
        </p:nvSpPr>
        <p:spPr>
          <a:xfrm>
            <a:off x="1339" y="5462310"/>
            <a:ext cx="286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D3B3D85-D4EE-408F-A038-3416F03EAEA3}"/>
              </a:ext>
            </a:extLst>
          </p:cNvPr>
          <p:cNvSpPr txBox="1"/>
          <p:nvPr/>
        </p:nvSpPr>
        <p:spPr>
          <a:xfrm>
            <a:off x="26259752" y="10795161"/>
            <a:ext cx="238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子房壁细胞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1282</Words>
  <Application>Microsoft Office PowerPoint</Application>
  <PresentationFormat>自定义</PresentationFormat>
  <Paragraphs>742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175</cp:revision>
  <dcterms:created xsi:type="dcterms:W3CDTF">2020-01-30T03:55:58Z</dcterms:created>
  <dcterms:modified xsi:type="dcterms:W3CDTF">2020-04-23T13:11:11Z</dcterms:modified>
</cp:coreProperties>
</file>