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  <p:sldId id="337" r:id="rId64"/>
    <p:sldId id="338" r:id="rId65"/>
    <p:sldId id="339" r:id="rId66"/>
    <p:sldId id="340" r:id="rId67"/>
    <p:sldId id="341" r:id="rId68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0" autoAdjust="0"/>
    <p:restoredTop sz="94270" autoAdjust="0"/>
  </p:normalViewPr>
  <p:slideViewPr>
    <p:cSldViewPr snapToGrid="0">
      <p:cViewPr>
        <p:scale>
          <a:sx n="25" d="100"/>
          <a:sy n="25" d="100"/>
        </p:scale>
        <p:origin x="4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03E9065-9907-4655-9323-43F9EC9C4BD3}"/>
              </a:ext>
            </a:extLst>
          </p:cNvPr>
          <p:cNvCxnSpPr>
            <a:cxnSpLocks/>
          </p:cNvCxnSpPr>
          <p:nvPr/>
        </p:nvCxnSpPr>
        <p:spPr>
          <a:xfrm>
            <a:off x="21944012" y="8300058"/>
            <a:ext cx="106838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收缩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减弱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372158" y="1048868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86576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192954" y="148736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012354" y="12936509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650404" y="1036274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659909" y="7475818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602654" y="523991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1898294" y="3151495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8317650" y="7988502"/>
            <a:ext cx="174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6052006" y="7988501"/>
            <a:ext cx="3844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肾上皮质激素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1898294" y="180781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228367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696763"/>
            <a:ext cx="0" cy="122538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591182" y="15289132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4982620" y="11193737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560440" y="11204469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4982620" y="8306815"/>
            <a:ext cx="0" cy="205592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4982620" y="6070913"/>
            <a:ext cx="1" cy="140490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314836" y="5655415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92" idx="3"/>
          </p:cNvCxnSpPr>
          <p:nvPr/>
        </p:nvCxnSpPr>
        <p:spPr>
          <a:xfrm flipH="1">
            <a:off x="16239796" y="8404001"/>
            <a:ext cx="2077854" cy="596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4982621" y="4125361"/>
            <a:ext cx="0" cy="11145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534946" y="4998785"/>
            <a:ext cx="5025494" cy="237985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1485508">
            <a:off x="18978485" y="5664863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19764301" y="2223315"/>
            <a:ext cx="2133993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854108-BF70-4C84-82C3-E57F773B9D23}"/>
              </a:ext>
            </a:extLst>
          </p:cNvPr>
          <p:cNvGrpSpPr/>
          <p:nvPr/>
        </p:nvGrpSpPr>
        <p:grpSpPr>
          <a:xfrm>
            <a:off x="8757023" y="9167617"/>
            <a:ext cx="7722132" cy="6872184"/>
            <a:chOff x="8757023" y="7472948"/>
            <a:chExt cx="7722132" cy="856685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236006" y="9257865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236007" y="1067398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合成蛋白质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236006" y="1209018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236008" y="1350638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236008" y="1492258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AC46637-454E-4640-B074-9D7EDFEA67B5}"/>
                </a:ext>
              </a:extLst>
            </p:cNvPr>
            <p:cNvSpPr txBox="1"/>
            <p:nvPr/>
          </p:nvSpPr>
          <p:spPr>
            <a:xfrm>
              <a:off x="9252034" y="7798908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29E74A7-5C81-4070-9B97-638CE253D393}"/>
                </a:ext>
              </a:extLst>
            </p:cNvPr>
            <p:cNvSpPr/>
            <p:nvPr/>
          </p:nvSpPr>
          <p:spPr>
            <a:xfrm>
              <a:off x="8757023" y="7472948"/>
              <a:ext cx="7607553" cy="856685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3D58E9-2323-4549-9F5F-1B5DBE910C28}"/>
              </a:ext>
            </a:extLst>
          </p:cNvPr>
          <p:cNvGrpSpPr/>
          <p:nvPr/>
        </p:nvGrpSpPr>
        <p:grpSpPr>
          <a:xfrm>
            <a:off x="10060820" y="522432"/>
            <a:ext cx="9457504" cy="5010989"/>
            <a:chOff x="10060820" y="-151104"/>
            <a:chExt cx="9331393" cy="5741187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1194827" y="1729721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1194828" y="314584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分解蛋白质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1194827" y="4562042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6F727E1-F37A-4EB5-9E6E-C745F50AA63E}"/>
                </a:ext>
              </a:extLst>
            </p:cNvPr>
            <p:cNvSpPr/>
            <p:nvPr/>
          </p:nvSpPr>
          <p:spPr>
            <a:xfrm>
              <a:off x="10060820" y="-151104"/>
              <a:ext cx="9331393" cy="5741187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B0622E0-53D0-42F0-B2F5-233B687DFD7D}"/>
                </a:ext>
              </a:extLst>
            </p:cNvPr>
            <p:cNvSpPr txBox="1"/>
            <p:nvPr/>
          </p:nvSpPr>
          <p:spPr>
            <a:xfrm>
              <a:off x="11174032" y="32977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46ACC14-E2E2-4B16-9928-5C2A529B6AE1}"/>
              </a:ext>
            </a:extLst>
          </p:cNvPr>
          <p:cNvSpPr txBox="1"/>
          <p:nvPr/>
        </p:nvSpPr>
        <p:spPr>
          <a:xfrm>
            <a:off x="12860743" y="6986098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AAEEAFE-B8E0-42AF-9958-F5E28462E819}"/>
              </a:ext>
            </a:extLst>
          </p:cNvPr>
          <p:cNvSpPr txBox="1"/>
          <p:nvPr/>
        </p:nvSpPr>
        <p:spPr>
          <a:xfrm>
            <a:off x="7273901" y="6986097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244DEA-4B52-469D-A9D4-D320AFCA4CC0}"/>
              </a:ext>
            </a:extLst>
          </p:cNvPr>
          <p:cNvCxnSpPr>
            <a:cxnSpLocks/>
            <a:stCxn id="65" idx="1"/>
            <a:endCxn id="68" idx="3"/>
          </p:cNvCxnSpPr>
          <p:nvPr/>
        </p:nvCxnSpPr>
        <p:spPr>
          <a:xfrm flipH="1" flipV="1">
            <a:off x="9896065" y="7401596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CF0F791-1DC5-410D-BD70-019BE8D3C7A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6233013" y="74015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F1C317D-109A-4E80-96E8-9B5E230D46E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20059220" y="8403999"/>
            <a:ext cx="2607626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352E563-C719-426B-9844-E54ACFF13BFB}"/>
              </a:ext>
            </a:extLst>
          </p:cNvPr>
          <p:cNvCxnSpPr>
            <a:cxnSpLocks/>
          </p:cNvCxnSpPr>
          <p:nvPr/>
        </p:nvCxnSpPr>
        <p:spPr>
          <a:xfrm flipH="1">
            <a:off x="16593816" y="9611397"/>
            <a:ext cx="643383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77EA22-5DCB-47AE-9B47-B5B4AD5F4E93}"/>
              </a:ext>
            </a:extLst>
          </p:cNvPr>
          <p:cNvSpPr txBox="1"/>
          <p:nvPr/>
        </p:nvSpPr>
        <p:spPr>
          <a:xfrm>
            <a:off x="12867526" y="799446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肾上腺皮质</a:t>
            </a:r>
            <a:endParaRPr lang="en-US" altLang="zh-CN" sz="48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83DCFDF-C1C5-4BFA-87C8-9DB2ACC290BF}"/>
              </a:ext>
            </a:extLst>
          </p:cNvPr>
          <p:cNvCxnSpPr>
            <a:cxnSpLocks/>
            <a:stCxn id="92" idx="1"/>
            <a:endCxn id="67" idx="3"/>
          </p:cNvCxnSpPr>
          <p:nvPr/>
        </p:nvCxnSpPr>
        <p:spPr>
          <a:xfrm flipH="1" flipV="1">
            <a:off x="9896065" y="8404000"/>
            <a:ext cx="2971461" cy="596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16F71A4-8E09-420F-8880-BCD1C6D3C325}"/>
              </a:ext>
            </a:extLst>
          </p:cNvPr>
          <p:cNvCxnSpPr>
            <a:cxnSpLocks/>
          </p:cNvCxnSpPr>
          <p:nvPr/>
        </p:nvCxnSpPr>
        <p:spPr>
          <a:xfrm flipV="1">
            <a:off x="22604592" y="7341393"/>
            <a:ext cx="0" cy="112159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42D31B-3882-49AB-A928-7EE5D917BCD2}"/>
              </a:ext>
            </a:extLst>
          </p:cNvPr>
          <p:cNvCxnSpPr>
            <a:cxnSpLocks/>
            <a:stCxn id="58" idx="1"/>
          </p:cNvCxnSpPr>
          <p:nvPr/>
        </p:nvCxnSpPr>
        <p:spPr>
          <a:xfrm flipV="1">
            <a:off x="22659909" y="7891316"/>
            <a:ext cx="485841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330B81-87EF-46A3-8951-2C1C1234FFDC}"/>
              </a:ext>
            </a:extLst>
          </p:cNvPr>
          <p:cNvSpPr/>
          <p:nvPr/>
        </p:nvSpPr>
        <p:spPr>
          <a:xfrm>
            <a:off x="11403173" y="851242"/>
            <a:ext cx="7324792" cy="346295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C126A4D-87EA-4A77-B565-6F02FDFF2CC5}"/>
              </a:ext>
            </a:extLst>
          </p:cNvPr>
          <p:cNvSpPr txBox="1"/>
          <p:nvPr/>
        </p:nvSpPr>
        <p:spPr>
          <a:xfrm>
            <a:off x="21898294" y="505214"/>
            <a:ext cx="726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肾上腺皮质激素分泌增加</a:t>
            </a:r>
            <a:endParaRPr lang="en-US" altLang="zh-CN" sz="4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4E3EB39-FA5A-4A4D-B60D-FC9DE0813B82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19764301" y="3566994"/>
            <a:ext cx="213399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CD8CDE8-9B57-4022-93C3-FC92202AA7E3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18838638" y="920713"/>
            <a:ext cx="3059656" cy="940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21CAD56-B46C-4D50-B647-158206428DCE}"/>
              </a:ext>
            </a:extLst>
          </p:cNvPr>
          <p:cNvSpPr txBox="1"/>
          <p:nvPr/>
        </p:nvSpPr>
        <p:spPr>
          <a:xfrm>
            <a:off x="1339" y="5462310"/>
            <a:ext cx="286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D3B3D85-D4EE-408F-A038-3416F03EAEA3}"/>
              </a:ext>
            </a:extLst>
          </p:cNvPr>
          <p:cNvSpPr txBox="1"/>
          <p:nvPr/>
        </p:nvSpPr>
        <p:spPr>
          <a:xfrm>
            <a:off x="26259752" y="10795161"/>
            <a:ext cx="2387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雌性配子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323FE4C2-3227-4270-BC08-01E8725D6A50}"/>
              </a:ext>
            </a:extLst>
          </p:cNvPr>
          <p:cNvGrpSpPr/>
          <p:nvPr/>
        </p:nvGrpSpPr>
        <p:grpSpPr>
          <a:xfrm>
            <a:off x="698449" y="809319"/>
            <a:ext cx="27403526" cy="6643889"/>
            <a:chOff x="552290" y="725574"/>
            <a:chExt cx="27403526" cy="66438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5B9725-91BA-4D04-85C6-66C87E1F2CD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9BB468-BB76-433A-A489-8FF29B0E9771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E817B0F-8B5C-4C22-9A1E-620C795057F8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1645117-EEEF-46D1-AF64-A3C74F6685DA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7278EAB-9741-4A1F-A263-76E962F54DDE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85A25EFB-AED8-4CAE-92BF-9051AA625109}"/>
                    </a:ext>
                  </a:extLst>
                </p:cNvPr>
                <p:cNvCxnSpPr>
                  <a:cxnSpLocks/>
                  <a:stCxn id="4" idx="3"/>
                  <a:endCxn id="6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980ED81-C561-4013-9326-BF192DEE5A9E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C2FF1530-6C8C-4807-9390-D248EFF7330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9554D6-9A5D-4932-ACD2-E711D2A8C0EB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6AA0C1A4-CB85-420A-8491-874A37844B0A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CDC7044-736E-413D-B247-05EA879660D7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B2844BDC-50CC-4375-8F31-EE3149D0B4A2}"/>
                    </a:ext>
                  </a:extLst>
                </p:cNvPr>
                <p:cNvCxnSpPr>
                  <a:cxnSpLocks/>
                  <a:stCxn id="10" idx="3"/>
                  <a:endCxn id="12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34ED664-68E6-4CCE-A42A-5C9E63BF7C11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E72CBB89-4FD5-4EB6-9676-CD78AED0EA97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E70F04E-2AD4-4514-8F4C-297C0265517E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D9BBD35-BD9B-4A36-AE57-AFAF67FBDF06}"/>
                    </a:ext>
                  </a:extLst>
                </p:cNvPr>
                <p:cNvCxnSpPr>
                  <a:cxnSpLocks/>
                  <a:stCxn id="14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122897F-9F6D-4863-983B-660AE2B40AF0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0CF74E-CA9D-427C-BF2C-C02C9B70E276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8372378-D2F8-433F-9D0E-2D4F0B4D88D9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91379-39F4-4991-AE24-CD9E05345AC2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739F7F3B-0BC8-4E82-BCC9-ECED06F06789}"/>
                    </a:ext>
                  </a:extLst>
                </p:cNvPr>
                <p:cNvCxnSpPr>
                  <a:cxnSpLocks/>
                  <a:stCxn id="19" idx="3"/>
                  <a:endCxn id="21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744BFB-A343-4833-9254-EA46E0CB33FB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5455503-7F0C-42EA-AC52-E72EC4F81BCD}"/>
                    </a:ext>
                  </a:extLst>
                </p:cNvPr>
                <p:cNvCxnSpPr>
                  <a:cxnSpLocks/>
                  <a:stCxn id="21" idx="3"/>
                  <a:endCxn id="23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48157DF-E8F8-4EC8-8E79-9DF22BF1D46C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2F743DBF-0ED5-4AE0-88C7-9088B3A045A7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6F37F6-5F4A-4BFA-BF7B-E16ED33DD6B9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D4513C6-5BDD-44BA-88D6-42A2263AADF8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028B7A-5B21-4213-AFEA-1C8B00AD9843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3461C23-023B-4DFE-B2EA-2D6909F99679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1687733-A932-456B-BDF3-866755B7E96D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AB21-3CAE-4C92-966D-792365CB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1781BA2-CD66-473D-8A9B-20D62B71F51C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FEDD9A2-3247-4844-9093-F23E7DAEA160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4DB1746-6988-42B0-81B5-6E7C32CED2BF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ED1B94A3-0BCA-4649-AC25-ADE76155471C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557D9F-EA91-4D4B-99FB-8258FE29852E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80D89B5-6AE6-4337-941E-67F068F1FC9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0AAACE48-15C5-4DEB-9833-B34569D51E48}"/>
                      </a:ext>
                    </a:extLst>
                  </p:cNvPr>
                  <p:cNvCxnSpPr>
                    <a:cxnSpLocks/>
                    <a:stCxn id="39" idx="3"/>
                    <a:endCxn id="41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CFE8BBA8-DCD0-4DF9-A379-6A5139AFCD3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8523E58-2AA7-4D66-B95E-D2F38F9C3342}"/>
                      </a:ext>
                    </a:extLst>
                  </p:cNvPr>
                  <p:cNvCxnSpPr>
                    <a:cxnSpLocks/>
                    <a:stCxn id="41" idx="3"/>
                    <a:endCxn id="43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EB99467-04C3-48DF-9F78-67043BE29833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390DB9F9-C9D9-4546-85E8-3944450036DE}"/>
                      </a:ext>
                    </a:extLst>
                  </p:cNvPr>
                  <p:cNvCxnSpPr>
                    <a:cxnSpLocks/>
                    <a:stCxn id="43" idx="3"/>
                    <a:endCxn id="45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A601CB-43D0-42A5-926D-CF5DC6BAC403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AEDF3D1-81AD-40D5-8273-96336514BBBD}"/>
                      </a:ext>
                    </a:extLst>
                  </p:cNvPr>
                  <p:cNvCxnSpPr>
                    <a:cxnSpLocks/>
                    <a:stCxn id="45" idx="3"/>
                    <a:endCxn id="47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AD0EF4-B99F-4B4D-910B-276299C8EA49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7E0ED4B-A0B3-46B0-9345-EE6A166F9E5F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00878E5E-E8CF-4158-9E24-9B5B7075D882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A4477D6-D6D6-46FE-BBBB-358CC6B25C50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AC0E17ED-D503-4711-BBEA-0BAD2BB04A72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71A5E7-046E-4DCC-A893-3657A7B3CA8E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4A5DACE-FA1C-4119-A228-2ACD7B78F2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600810-2489-4F6E-8D86-3E415CDF7DF4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43D44C11-2608-472C-81B5-4B6DA62DF033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0A572F4-1CD6-4F4C-B3DF-7E02E17EEF7B}"/>
                      </a:ext>
                    </a:extLst>
                  </p:cNvPr>
                  <p:cNvCxnSpPr>
                    <a:cxnSpLocks/>
                    <a:stCxn id="66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54846B9C-C103-484F-BEC8-625B6617089A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F147F94E-E579-495D-8B9F-238646ABACE2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2F2C5755-DAD7-49F6-B7D5-831259FE28BA}"/>
                      </a:ext>
                    </a:extLst>
                  </p:cNvPr>
                  <p:cNvCxnSpPr>
                    <a:cxnSpLocks/>
                    <a:stCxn id="79" idx="3"/>
                    <a:endCxn id="81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08E1DE5-1CFA-4BC2-B951-3BC0568806F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3DF175C5-ED6F-456E-8C70-C3469F00C700}"/>
                      </a:ext>
                    </a:extLst>
                  </p:cNvPr>
                  <p:cNvCxnSpPr>
                    <a:cxnSpLocks/>
                    <a:stCxn id="81" idx="3"/>
                    <a:endCxn id="83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F2F8594-1371-4BAA-9D07-6EDC3992192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4DA28062-8442-4F35-8D86-65D0D50D3F47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B674008-6505-4B57-817E-841F1B495F27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25DA2CCB-7412-4370-8ECF-D98E229D29E6}"/>
                      </a:ext>
                    </a:extLst>
                  </p:cNvPr>
                  <p:cNvCxnSpPr>
                    <a:cxnSpLocks/>
                    <a:stCxn id="85" idx="3"/>
                    <a:endCxn id="87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37C3C35C-3C97-40F7-BE1D-979BE54E7FF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212D7322-5CB5-4934-B731-FAE708B1FBC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24488CBD-CCEB-485D-B991-FE6103EAAF86}"/>
                      </a:ext>
                    </a:extLst>
                  </p:cNvPr>
                  <p:cNvCxnSpPr>
                    <a:cxnSpLocks/>
                    <a:endCxn id="79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BF6D533-1DC0-4F85-B0EC-3B3DDA66D70F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71D82A-4390-48DC-B73A-70C2749448AA}"/>
              </a:ext>
            </a:extLst>
          </p:cNvPr>
          <p:cNvGrpSpPr/>
          <p:nvPr/>
        </p:nvGrpSpPr>
        <p:grpSpPr>
          <a:xfrm>
            <a:off x="698449" y="8991282"/>
            <a:ext cx="27403526" cy="6643889"/>
            <a:chOff x="552290" y="725574"/>
            <a:chExt cx="27403526" cy="664388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B2B7643-7FD0-4227-8489-741ECB882C6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CC278B-4EF8-4261-A4D9-F8C260017942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C42ED3E-43CA-44D9-BBB1-4AD78FE11634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FC9ED99-4EAA-4C53-8731-0914BC8F169E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A2C04ED-A0F5-4C22-A81D-89AB5C7EE5DA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E23E2698-5EED-4985-9A10-B0CCE8048881}"/>
                    </a:ext>
                  </a:extLst>
                </p:cNvPr>
                <p:cNvCxnSpPr>
                  <a:cxnSpLocks/>
                  <a:stCxn id="137" idx="3"/>
                  <a:endCxn id="139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D3603F9-00A0-4A30-B265-D16DC65B32C4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4C91A453-59EE-4E33-8925-159B7A87EF94}"/>
                    </a:ext>
                  </a:extLst>
                </p:cNvPr>
                <p:cNvCxnSpPr>
                  <a:cxnSpLocks/>
                  <a:stCxn id="139" idx="3"/>
                  <a:endCxn id="141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94B200A-EC19-445E-8BBC-BF2264B64DD2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9FC5096-D2E7-4887-B147-4C1456803008}"/>
                    </a:ext>
                  </a:extLst>
                </p:cNvPr>
                <p:cNvCxnSpPr>
                  <a:cxnSpLocks/>
                  <a:stCxn id="141" idx="3"/>
                  <a:endCxn id="143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6F4994E-4BDE-4DA1-A3D8-024291C6BD9E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F31898E-B2ED-4BC0-B938-0D2F3B60F629}"/>
                    </a:ext>
                  </a:extLst>
                </p:cNvPr>
                <p:cNvCxnSpPr>
                  <a:cxnSpLocks/>
                  <a:stCxn id="143" idx="3"/>
                  <a:endCxn id="145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43C8933-761A-48D0-B3C3-289DB866D022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E8280721-AB44-4EB2-88DB-DE84EB518C04}"/>
                    </a:ext>
                  </a:extLst>
                </p:cNvPr>
                <p:cNvCxnSpPr>
                  <a:cxnSpLocks/>
                  <a:stCxn id="145" idx="3"/>
                  <a:endCxn id="147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CACFF1-5D51-4E61-86E5-855416F535D6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5A176DA-DE18-4F1F-B1FA-EB042FD1CAD8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B5239E09-D65F-4F1F-AB18-9CAA7912F404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B983276-445D-4787-8A89-A3DC31A7BEE3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29ED83D3-0899-4D27-9600-5C776475E874}"/>
                    </a:ext>
                  </a:extLst>
                </p:cNvPr>
                <p:cNvCxnSpPr>
                  <a:cxnSpLocks/>
                  <a:stCxn id="150" idx="3"/>
                  <a:endCxn id="152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422A8D5-0CEB-44EE-BC16-E00E05C98ACC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8DE28C9-60C7-42EA-A3DC-228CA7F15323}"/>
                    </a:ext>
                  </a:extLst>
                </p:cNvPr>
                <p:cNvCxnSpPr>
                  <a:cxnSpLocks/>
                  <a:stCxn id="152" idx="3"/>
                  <a:endCxn id="154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9DAAEFA9-1BF7-487D-B832-B57C98EF282E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417AFF0-D9B6-427E-8D21-A9F97E4DEE50}"/>
                    </a:ext>
                  </a:extLst>
                </p:cNvPr>
                <p:cNvCxnSpPr>
                  <a:cxnSpLocks/>
                  <a:stCxn id="154" idx="3"/>
                  <a:endCxn id="156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0F46A5DA-245A-4A68-B72A-6A9F08186AA9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E461A7C-068C-477D-8EA8-FB558697ED11}"/>
                    </a:ext>
                  </a:extLst>
                </p:cNvPr>
                <p:cNvCxnSpPr>
                  <a:cxnSpLocks/>
                  <a:stCxn id="156" idx="3"/>
                  <a:endCxn id="158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DDD55B4-1F06-4ABF-BCF6-5556446B734F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6CAF073-A948-437B-AE48-66BEB4D706D3}"/>
                    </a:ext>
                  </a:extLst>
                </p:cNvPr>
                <p:cNvCxnSpPr>
                  <a:cxnSpLocks/>
                  <a:stCxn id="158" idx="3"/>
                  <a:endCxn id="160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0298339-3B65-4361-AE73-14725DB78A12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1D86FD16-84DC-44BA-9AC2-09376C13EB45}"/>
                    </a:ext>
                  </a:extLst>
                </p:cNvPr>
                <p:cNvCxnSpPr>
                  <a:cxnSpLocks/>
                  <a:stCxn id="160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98FD1B7F-9358-47B5-B876-11B42A90DE92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849C5A1-FACA-492A-85AD-08ADE6DC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83C9BB-5672-4971-A341-BC975027CB01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DFA7064-FF5B-4BDC-83EB-B32A32B8239C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B01ECB5-9DEB-4207-8C67-707B74D33E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584D17-3A68-4ECF-9200-F256AE68407E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4E04F721-8F46-42D1-8BC1-F354E085C7CD}"/>
                      </a:ext>
                    </a:extLst>
                  </p:cNvPr>
                  <p:cNvCxnSpPr>
                    <a:cxnSpLocks/>
                    <a:endCxn id="122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D3BD326B-F416-45C2-9AAE-FD008AE8DBCA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7028F7FF-915A-45B3-9BDF-5880DAF0FC07}"/>
                      </a:ext>
                    </a:extLst>
                  </p:cNvPr>
                  <p:cNvCxnSpPr>
                    <a:cxnSpLocks/>
                    <a:stCxn id="122" idx="3"/>
                    <a:endCxn id="124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64AC67E8-B835-4A6B-83B3-D08DA77EF0D4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1096F6F-FD3B-4BBD-87C3-8E03C24A2AC0}"/>
                      </a:ext>
                    </a:extLst>
                  </p:cNvPr>
                  <p:cNvCxnSpPr>
                    <a:cxnSpLocks/>
                    <a:stCxn id="124" idx="3"/>
                    <a:endCxn id="126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0BAF43-C67E-440C-9820-B97ACD80F016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40F221-2C7D-4335-99D3-A4959DC7C3A7}"/>
                      </a:ext>
                    </a:extLst>
                  </p:cNvPr>
                  <p:cNvCxnSpPr>
                    <a:cxnSpLocks/>
                    <a:stCxn id="126" idx="3"/>
                    <a:endCxn id="128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55E905D5-8406-4C41-BCC2-BA29CFF7ED4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BA1D2FEE-2751-44D7-9D24-635248CE589B}"/>
                      </a:ext>
                    </a:extLst>
                  </p:cNvPr>
                  <p:cNvCxnSpPr>
                    <a:cxnSpLocks/>
                    <a:stCxn id="128" idx="3"/>
                    <a:endCxn id="130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C379A4F-EBD0-4541-99C6-D6F296F4B751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5221AA2D-56C5-4D4B-A242-EAB71F7A314D}"/>
                      </a:ext>
                    </a:extLst>
                  </p:cNvPr>
                  <p:cNvCxnSpPr>
                    <a:cxnSpLocks/>
                    <a:stCxn id="130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C3B0848-2D9E-4D8D-AF0B-11CB7D254C7B}"/>
                      </a:ext>
                    </a:extLst>
                  </p:cNvPr>
                  <p:cNvCxnSpPr>
                    <a:cxnSpLocks/>
                    <a:endCxn id="133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D822709E-AE03-442E-A0FB-ABBDEC0E0DA4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82527435-A008-4BDC-98DF-B89762315907}"/>
                      </a:ext>
                    </a:extLst>
                  </p:cNvPr>
                  <p:cNvCxnSpPr>
                    <a:cxnSpLocks/>
                    <a:stCxn id="133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36996A4-35AE-4180-86AE-4FE74DF9EC9F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20764BF-A67F-46A7-8F6C-4639B7332406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941218BE-BCB1-4D11-A96B-98276C207082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375702EC-5E28-455D-837A-0ACF4493E0D9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17C6E423-AD8B-4FFE-85C9-65BC39AFD50B}"/>
                      </a:ext>
                    </a:extLst>
                  </p:cNvPr>
                  <p:cNvCxnSpPr>
                    <a:cxnSpLocks/>
                    <a:stCxn id="105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58A688F6-45E3-44ED-92AE-3FEDE19BAD89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4FA960F-7669-4285-AF03-321E01340E9E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B95CF30D-776C-40FE-8931-7EAF9466C758}"/>
                      </a:ext>
                    </a:extLst>
                  </p:cNvPr>
                  <p:cNvCxnSpPr>
                    <a:cxnSpLocks/>
                    <a:stCxn id="108" idx="3"/>
                    <a:endCxn id="110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D596EF-4E3F-4F0E-8312-7CD92712D4E4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E2C87582-B0AB-46B6-A926-C87B75B3ABFF}"/>
                      </a:ext>
                    </a:extLst>
                  </p:cNvPr>
                  <p:cNvCxnSpPr>
                    <a:cxnSpLocks/>
                    <a:stCxn id="110" idx="3"/>
                    <a:endCxn id="112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D2AFB1B6-5926-4D48-A25B-2745DE4239F2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EF8A604C-32B6-427A-9BD5-2F8B09B71914}"/>
                      </a:ext>
                    </a:extLst>
                  </p:cNvPr>
                  <p:cNvCxnSpPr>
                    <a:cxnSpLocks/>
                    <a:stCxn id="112" idx="3"/>
                    <a:endCxn id="114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E2B572-D6B8-481A-86DE-F238F7E0802B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9273C933-0D1F-4829-A0B6-7A9437775F27}"/>
                      </a:ext>
                    </a:extLst>
                  </p:cNvPr>
                  <p:cNvCxnSpPr>
                    <a:cxnSpLocks/>
                    <a:stCxn id="114" idx="3"/>
                    <a:endCxn id="116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7A7048C-AEB0-468D-94B7-F62A1AFE80F8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24626D2D-B479-4813-9043-A0B8CAF8D3B6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C6F54098-53FF-44CD-A869-F696B73F33A0}"/>
                      </a:ext>
                    </a:extLst>
                  </p:cNvPr>
                  <p:cNvCxnSpPr>
                    <a:cxnSpLocks/>
                    <a:endCxn id="108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D09779-1187-4BEA-9910-DB73871B1F0A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CEAC61B-2A19-4AE7-9CCB-5FD833BDA9C8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限制酶的切割</a:t>
            </a:r>
          </a:p>
        </p:txBody>
      </p:sp>
    </p:spTree>
    <p:extLst>
      <p:ext uri="{BB962C8B-B14F-4D97-AF65-F5344CB8AC3E}">
        <p14:creationId xmlns:p14="http://schemas.microsoft.com/office/powerpoint/2010/main" val="175838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080" y="1009461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40738" y="13876283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可以再次切割连接产物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</p:spTree>
    <p:extLst>
      <p:ext uri="{BB962C8B-B14F-4D97-AF65-F5344CB8AC3E}">
        <p14:creationId xmlns:p14="http://schemas.microsoft.com/office/powerpoint/2010/main" val="3479544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577" y="1113620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95987" y="14409962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9C7290-A4F4-4B68-A09D-A5E0C0C27905}"/>
              </a:ext>
            </a:extLst>
          </p:cNvPr>
          <p:cNvSpPr txBox="1"/>
          <p:nvPr/>
        </p:nvSpPr>
        <p:spPr>
          <a:xfrm>
            <a:off x="19096080" y="3903284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647EEC-6B08-4363-A580-47B5B9100B1A}"/>
              </a:ext>
            </a:extLst>
          </p:cNvPr>
          <p:cNvSpPr txBox="1"/>
          <p:nvPr/>
        </p:nvSpPr>
        <p:spPr>
          <a:xfrm>
            <a:off x="19096577" y="1010477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33606F-ACCC-42C8-A65B-AAC773E08CC0}"/>
              </a:ext>
            </a:extLst>
          </p:cNvPr>
          <p:cNvSpPr txBox="1"/>
          <p:nvPr/>
        </p:nvSpPr>
        <p:spPr>
          <a:xfrm>
            <a:off x="10095987" y="13367908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</p:spTree>
    <p:extLst>
      <p:ext uri="{BB962C8B-B14F-4D97-AF65-F5344CB8AC3E}">
        <p14:creationId xmlns:p14="http://schemas.microsoft.com/office/powerpoint/2010/main" val="2506506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37B9C4D-CB6B-4A9B-9757-3A20A6C211DB}"/>
              </a:ext>
            </a:extLst>
          </p:cNvPr>
          <p:cNvGrpSpPr/>
          <p:nvPr/>
        </p:nvGrpSpPr>
        <p:grpSpPr>
          <a:xfrm>
            <a:off x="3787299" y="651669"/>
            <a:ext cx="21225826" cy="14897100"/>
            <a:chOff x="1905107" y="651669"/>
            <a:chExt cx="21225826" cy="1489710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C2523468-FA8A-42C1-9A6B-25F2196D19BF}"/>
                </a:ext>
              </a:extLst>
            </p:cNvPr>
            <p:cNvGrpSpPr/>
            <p:nvPr/>
          </p:nvGrpSpPr>
          <p:grpSpPr>
            <a:xfrm>
              <a:off x="1905107" y="651669"/>
              <a:ext cx="9270894" cy="14897100"/>
              <a:chOff x="9762173" y="651669"/>
              <a:chExt cx="9270894" cy="14897100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5BCAADE7-F85C-47B4-A176-EA4A517AD065}"/>
                  </a:ext>
                </a:extLst>
              </p:cNvPr>
              <p:cNvGrpSpPr/>
              <p:nvPr/>
            </p:nvGrpSpPr>
            <p:grpSpPr>
              <a:xfrm>
                <a:off x="11041754" y="1470874"/>
                <a:ext cx="6716916" cy="13258690"/>
                <a:chOff x="2001277" y="2367486"/>
                <a:chExt cx="6716916" cy="1325869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11EBEA8-54DD-41FB-9D56-E69D1AA69D0B}"/>
                    </a:ext>
                  </a:extLst>
                </p:cNvPr>
                <p:cNvSpPr/>
                <p:nvPr/>
              </p:nvSpPr>
              <p:spPr>
                <a:xfrm>
                  <a:off x="4742174" y="3015076"/>
                  <a:ext cx="1229938" cy="12611100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9DF4C6D2-BE48-46D1-A56D-3EF5780063BD}"/>
                    </a:ext>
                  </a:extLst>
                </p:cNvPr>
                <p:cNvGrpSpPr/>
                <p:nvPr/>
              </p:nvGrpSpPr>
              <p:grpSpPr>
                <a:xfrm>
                  <a:off x="6108817" y="2367486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187" name="组合 186">
                    <a:extLst>
                      <a:ext uri="{FF2B5EF4-FFF2-40B4-BE49-F238E27FC236}">
                        <a16:creationId xmlns:a16="http://schemas.microsoft.com/office/drawing/2014/main" id="{AA513327-6ADB-48FC-8942-268C97EF9DCE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9ED7447A-38D6-41DD-88FB-8F5EFDDA7887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196" name="新月形 195">
                        <a:extLst>
                          <a:ext uri="{FF2B5EF4-FFF2-40B4-BE49-F238E27FC236}">
                            <a16:creationId xmlns:a16="http://schemas.microsoft.com/office/drawing/2014/main" id="{77239DE9-F7E4-4E3A-97AC-27F6C59FEFE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F2D5DAE9-06F4-4D99-941E-13BA9AEF4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椭圆 197">
                        <a:extLst>
                          <a:ext uri="{FF2B5EF4-FFF2-40B4-BE49-F238E27FC236}">
                            <a16:creationId xmlns:a16="http://schemas.microsoft.com/office/drawing/2014/main" id="{3B543914-C55D-44E7-B4E9-EE3A0765D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A991880B-7D8A-410F-9A5D-917C7A54FFBA}"/>
                        </a:ext>
                      </a:extLst>
                    </p:cNvPr>
                    <p:cNvCxnSpPr>
                      <a:cxnSpLocks/>
                      <a:stCxn id="19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组合 210">
                    <a:extLst>
                      <a:ext uri="{FF2B5EF4-FFF2-40B4-BE49-F238E27FC236}">
                        <a16:creationId xmlns:a16="http://schemas.microsoft.com/office/drawing/2014/main" id="{5BE629D7-030A-4087-9C0D-A0C8F1DFAD2A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12" name="组合 211">
                      <a:extLst>
                        <a:ext uri="{FF2B5EF4-FFF2-40B4-BE49-F238E27FC236}">
                          <a16:creationId xmlns:a16="http://schemas.microsoft.com/office/drawing/2014/main" id="{8BDB6B30-1C5B-4B61-9D7E-D4EE8035D46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14" name="新月形 213">
                        <a:extLst>
                          <a:ext uri="{FF2B5EF4-FFF2-40B4-BE49-F238E27FC236}">
                            <a16:creationId xmlns:a16="http://schemas.microsoft.com/office/drawing/2014/main" id="{A133B399-1C13-4439-BDAD-7EA89D012E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9321BDA5-8A4A-40CD-9B17-52040057E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B69BBACF-648A-4A57-9D67-0060144E6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3FB677C2-74D3-4C41-A2B5-81EC993E2280}"/>
                        </a:ext>
                      </a:extLst>
                    </p:cNvPr>
                    <p:cNvCxnSpPr>
                      <a:cxnSpLocks/>
                      <a:stCxn id="21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A777CB89-8C6C-4F3F-8676-970822BFAF62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A84CF88E-EBAE-48E5-957C-A46134BDD82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26" name="新月形 225">
                        <a:extLst>
                          <a:ext uri="{FF2B5EF4-FFF2-40B4-BE49-F238E27FC236}">
                            <a16:creationId xmlns:a16="http://schemas.microsoft.com/office/drawing/2014/main" id="{2A2CC8F3-BA31-4668-A622-C106CC500DB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椭圆 226">
                        <a:extLst>
                          <a:ext uri="{FF2B5EF4-FFF2-40B4-BE49-F238E27FC236}">
                            <a16:creationId xmlns:a16="http://schemas.microsoft.com/office/drawing/2014/main" id="{FAC6AD06-4910-4C24-A752-AC043A936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>
                        <a:extLst>
                          <a:ext uri="{FF2B5EF4-FFF2-40B4-BE49-F238E27FC236}">
                            <a16:creationId xmlns:a16="http://schemas.microsoft.com/office/drawing/2014/main" id="{D67533C4-FB68-45BE-9D18-7B59A5816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F7EDE6C9-C644-4DDF-A14E-4635520D04DE}"/>
                        </a:ext>
                      </a:extLst>
                    </p:cNvPr>
                    <p:cNvCxnSpPr>
                      <a:cxnSpLocks/>
                      <a:stCxn id="22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238F768C-88A7-4425-B5D7-0239471AC769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30" name="组合 229">
                      <a:extLst>
                        <a:ext uri="{FF2B5EF4-FFF2-40B4-BE49-F238E27FC236}">
                          <a16:creationId xmlns:a16="http://schemas.microsoft.com/office/drawing/2014/main" id="{5C760065-26E7-4AB5-8E1F-C88629548F5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32" name="新月形 231">
                        <a:extLst>
                          <a:ext uri="{FF2B5EF4-FFF2-40B4-BE49-F238E27FC236}">
                            <a16:creationId xmlns:a16="http://schemas.microsoft.com/office/drawing/2014/main" id="{FFC55C25-D409-4549-AC10-80409D3CD96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椭圆 232">
                        <a:extLst>
                          <a:ext uri="{FF2B5EF4-FFF2-40B4-BE49-F238E27FC236}">
                            <a16:creationId xmlns:a16="http://schemas.microsoft.com/office/drawing/2014/main" id="{787B8D5F-B68D-4575-B1CA-2CB4A8814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椭圆 233">
                        <a:extLst>
                          <a:ext uri="{FF2B5EF4-FFF2-40B4-BE49-F238E27FC236}">
                            <a16:creationId xmlns:a16="http://schemas.microsoft.com/office/drawing/2014/main" id="{753034F4-E1D1-4DCA-B09B-9CB4BB83B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76CE002A-87E1-4934-B898-8F788C75522E}"/>
                        </a:ext>
                      </a:extLst>
                    </p:cNvPr>
                    <p:cNvCxnSpPr>
                      <a:cxnSpLocks/>
                      <a:stCxn id="23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39B7F2D8-02B9-45B3-9507-DAFF41CCBAAA}"/>
                    </a:ext>
                  </a:extLst>
                </p:cNvPr>
                <p:cNvGrpSpPr/>
                <p:nvPr/>
              </p:nvGrpSpPr>
              <p:grpSpPr>
                <a:xfrm flipH="1">
                  <a:off x="2001277" y="2374743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0967D4E-D386-4975-85D6-3C6D8F2303E7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5553D513-7965-4B51-B803-A757BF88EF65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8" name="新月形 257">
                        <a:extLst>
                          <a:ext uri="{FF2B5EF4-FFF2-40B4-BE49-F238E27FC236}">
                            <a16:creationId xmlns:a16="http://schemas.microsoft.com/office/drawing/2014/main" id="{DFF867BA-6889-45BA-9FA0-62F751E0EE5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ED2FB46D-F1BC-49C1-872A-1ABCEF0C8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074F12DC-6213-4B01-A419-B115A490E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1916337-7D1C-425C-B419-0292581C526A}"/>
                        </a:ext>
                      </a:extLst>
                    </p:cNvPr>
                    <p:cNvCxnSpPr>
                      <a:cxnSpLocks/>
                      <a:stCxn id="25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CA27F66-B9E2-4FA5-909F-397950636E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4CD55D88-A8DE-4358-8019-5F72F3833B6E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3" name="新月形 252">
                        <a:extLst>
                          <a:ext uri="{FF2B5EF4-FFF2-40B4-BE49-F238E27FC236}">
                            <a16:creationId xmlns:a16="http://schemas.microsoft.com/office/drawing/2014/main" id="{0B7A7288-E67B-4601-9C21-5DF347D11E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椭圆 253">
                        <a:extLst>
                          <a:ext uri="{FF2B5EF4-FFF2-40B4-BE49-F238E27FC236}">
                            <a16:creationId xmlns:a16="http://schemas.microsoft.com/office/drawing/2014/main" id="{0EEC99CB-FB74-492A-9046-B693417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椭圆 254">
                        <a:extLst>
                          <a:ext uri="{FF2B5EF4-FFF2-40B4-BE49-F238E27FC236}">
                            <a16:creationId xmlns:a16="http://schemas.microsoft.com/office/drawing/2014/main" id="{6C4F4BAB-2CC6-48CA-B1E5-262E37FB8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4D47CC9A-EC40-4EF1-BD8B-F875B9635BA1}"/>
                        </a:ext>
                      </a:extLst>
                    </p:cNvPr>
                    <p:cNvCxnSpPr>
                      <a:cxnSpLocks/>
                      <a:stCxn id="25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75791D57-2D7E-4DAA-93FE-59DDB64A61BF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4E13EA78-6E5E-47EF-BC6C-231FD55EE9E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8" name="新月形 247">
                        <a:extLst>
                          <a:ext uri="{FF2B5EF4-FFF2-40B4-BE49-F238E27FC236}">
                            <a16:creationId xmlns:a16="http://schemas.microsoft.com/office/drawing/2014/main" id="{AA78E1ED-8707-47D5-BFF1-B9EB0A8887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9" name="椭圆 248">
                        <a:extLst>
                          <a:ext uri="{FF2B5EF4-FFF2-40B4-BE49-F238E27FC236}">
                            <a16:creationId xmlns:a16="http://schemas.microsoft.com/office/drawing/2014/main" id="{EC7CC5E1-74D7-489E-8A2E-29A42E383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椭圆 249">
                        <a:extLst>
                          <a:ext uri="{FF2B5EF4-FFF2-40B4-BE49-F238E27FC236}">
                            <a16:creationId xmlns:a16="http://schemas.microsoft.com/office/drawing/2014/main" id="{EEF89809-3D06-485E-B14A-ACC74D8E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B234689F-E72C-471B-894C-A17A6893BF6E}"/>
                        </a:ext>
                      </a:extLst>
                    </p:cNvPr>
                    <p:cNvCxnSpPr>
                      <a:cxnSpLocks/>
                      <a:stCxn id="24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46600658-4FF3-4743-AC86-0376E62EA8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A38B5BA2-8D60-4770-825A-1DE8FD478992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3" name="新月形 242">
                        <a:extLst>
                          <a:ext uri="{FF2B5EF4-FFF2-40B4-BE49-F238E27FC236}">
                            <a16:creationId xmlns:a16="http://schemas.microsoft.com/office/drawing/2014/main" id="{6A3B90E2-59A1-404F-B503-AEB82C6C1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15FCCB05-CF19-4F9B-9D57-3C4C5CCED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A7AAA717-B469-4BDD-8C5F-C80B933DF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AAA6AF1-8438-4DAF-B8C0-BA87BEEEEA45}"/>
                        </a:ext>
                      </a:extLst>
                    </p:cNvPr>
                    <p:cNvCxnSpPr>
                      <a:cxnSpLocks/>
                      <a:stCxn id="24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DD6FD98-9A65-4D12-96DB-5F2538148CC0}"/>
                  </a:ext>
                </a:extLst>
              </p:cNvPr>
              <p:cNvSpPr/>
              <p:nvPr/>
            </p:nvSpPr>
            <p:spPr>
              <a:xfrm>
                <a:off x="9762173" y="651669"/>
                <a:ext cx="9270894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1B07843-6E02-41E6-8E69-D12CC61FC4CE}"/>
                  </a:ext>
                </a:extLst>
              </p:cNvPr>
              <p:cNvSpPr txBox="1"/>
              <p:nvPr/>
            </p:nvSpPr>
            <p:spPr>
              <a:xfrm>
                <a:off x="9958403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载体结合法</a:t>
                </a:r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71780AA7-CAC2-4934-B9B2-507AB2715E10}"/>
                </a:ext>
              </a:extLst>
            </p:cNvPr>
            <p:cNvGrpSpPr/>
            <p:nvPr/>
          </p:nvGrpSpPr>
          <p:grpSpPr>
            <a:xfrm>
              <a:off x="16356682" y="651669"/>
              <a:ext cx="6774251" cy="14897100"/>
              <a:chOff x="12089482" y="651669"/>
              <a:chExt cx="6774251" cy="14897100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C99FA31F-F680-4FF7-8FF3-6C6183A2016A}"/>
                  </a:ext>
                </a:extLst>
              </p:cNvPr>
              <p:cNvGrpSpPr/>
              <p:nvPr/>
            </p:nvGrpSpPr>
            <p:grpSpPr>
              <a:xfrm>
                <a:off x="13353101" y="1224229"/>
                <a:ext cx="4482395" cy="12808287"/>
                <a:chOff x="16911346" y="1551409"/>
                <a:chExt cx="4482395" cy="12808287"/>
              </a:xfrm>
            </p:grpSpPr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E6ECAFD7-ADEC-4D51-8590-F6104F568817}"/>
                    </a:ext>
                  </a:extLst>
                </p:cNvPr>
                <p:cNvGrpSpPr/>
                <p:nvPr/>
              </p:nvGrpSpPr>
              <p:grpSpPr>
                <a:xfrm>
                  <a:off x="16911346" y="1551409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55" name="组合 354">
                    <a:extLst>
                      <a:ext uri="{FF2B5EF4-FFF2-40B4-BE49-F238E27FC236}">
                        <a16:creationId xmlns:a16="http://schemas.microsoft.com/office/drawing/2014/main" id="{C117E025-841D-42AC-BE96-27175A5853F3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62" name="组合 361">
                      <a:extLst>
                        <a:ext uri="{FF2B5EF4-FFF2-40B4-BE49-F238E27FC236}">
                          <a16:creationId xmlns:a16="http://schemas.microsoft.com/office/drawing/2014/main" id="{563B94E6-60C8-442B-9998-C5A1BCDE79A3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64" name="新月形 363">
                        <a:extLst>
                          <a:ext uri="{FF2B5EF4-FFF2-40B4-BE49-F238E27FC236}">
                            <a16:creationId xmlns:a16="http://schemas.microsoft.com/office/drawing/2014/main" id="{81CAB9CB-F0C3-47C9-BEFC-1C3AE4013D9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椭圆 364">
                        <a:extLst>
                          <a:ext uri="{FF2B5EF4-FFF2-40B4-BE49-F238E27FC236}">
                            <a16:creationId xmlns:a16="http://schemas.microsoft.com/office/drawing/2014/main" id="{BCE01729-CC74-4EC0-95AC-D414ED5A7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6" name="椭圆 365">
                        <a:extLst>
                          <a:ext uri="{FF2B5EF4-FFF2-40B4-BE49-F238E27FC236}">
                            <a16:creationId xmlns:a16="http://schemas.microsoft.com/office/drawing/2014/main" id="{F95B471A-128D-4752-B6D9-36415587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0A4B7039-74B5-4CA5-8763-5B43438C9AB7}"/>
                        </a:ext>
                      </a:extLst>
                    </p:cNvPr>
                    <p:cNvCxnSpPr>
                      <a:cxnSpLocks/>
                      <a:stCxn id="36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31DA5386-19FD-4738-BE34-0665A68B3189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7" name="组合 356">
                      <a:extLst>
                        <a:ext uri="{FF2B5EF4-FFF2-40B4-BE49-F238E27FC236}">
                          <a16:creationId xmlns:a16="http://schemas.microsoft.com/office/drawing/2014/main" id="{3F6C1E8E-45F7-414B-B873-9A8BBACBA84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9" name="新月形 358">
                        <a:extLst>
                          <a:ext uri="{FF2B5EF4-FFF2-40B4-BE49-F238E27FC236}">
                            <a16:creationId xmlns:a16="http://schemas.microsoft.com/office/drawing/2014/main" id="{22D26216-FB88-46D4-953C-229A04A9AEB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0" name="椭圆 359">
                        <a:extLst>
                          <a:ext uri="{FF2B5EF4-FFF2-40B4-BE49-F238E27FC236}">
                            <a16:creationId xmlns:a16="http://schemas.microsoft.com/office/drawing/2014/main" id="{8033D686-D748-43DA-B7AD-62F7BEDFC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1" name="椭圆 360">
                        <a:extLst>
                          <a:ext uri="{FF2B5EF4-FFF2-40B4-BE49-F238E27FC236}">
                            <a16:creationId xmlns:a16="http://schemas.microsoft.com/office/drawing/2014/main" id="{2628D98F-36CF-497F-9F5D-153F7E98F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7EB5C0D8-73B2-478D-B581-7BD9720F13BB}"/>
                        </a:ext>
                      </a:extLst>
                    </p:cNvPr>
                    <p:cNvCxnSpPr>
                      <a:cxnSpLocks/>
                      <a:stCxn id="359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FC9221DE-AA7B-4E74-BE16-A423BE671A23}"/>
                    </a:ext>
                  </a:extLst>
                </p:cNvPr>
                <p:cNvGrpSpPr/>
                <p:nvPr/>
              </p:nvGrpSpPr>
              <p:grpSpPr>
                <a:xfrm rot="457639">
                  <a:off x="17224305" y="429973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06F0ACA-0D02-4D06-A6B5-8DC5EDE3EC4E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0" name="组合 349">
                      <a:extLst>
                        <a:ext uri="{FF2B5EF4-FFF2-40B4-BE49-F238E27FC236}">
                          <a16:creationId xmlns:a16="http://schemas.microsoft.com/office/drawing/2014/main" id="{8B178E16-A087-4F45-A8F5-23FD93D19D3F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2" name="新月形 351">
                        <a:extLst>
                          <a:ext uri="{FF2B5EF4-FFF2-40B4-BE49-F238E27FC236}">
                            <a16:creationId xmlns:a16="http://schemas.microsoft.com/office/drawing/2014/main" id="{FFAEAF01-A34C-4E43-96C1-D0FBF92E4B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3" name="椭圆 352">
                        <a:extLst>
                          <a:ext uri="{FF2B5EF4-FFF2-40B4-BE49-F238E27FC236}">
                            <a16:creationId xmlns:a16="http://schemas.microsoft.com/office/drawing/2014/main" id="{AEDA651D-C65C-4809-B2A1-187374A1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椭圆 353">
                        <a:extLst>
                          <a:ext uri="{FF2B5EF4-FFF2-40B4-BE49-F238E27FC236}">
                            <a16:creationId xmlns:a16="http://schemas.microsoft.com/office/drawing/2014/main" id="{BAAD28F5-037A-4FAA-8446-AE8655EDB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1" name="直接连接符 350">
                      <a:extLst>
                        <a:ext uri="{FF2B5EF4-FFF2-40B4-BE49-F238E27FC236}">
                          <a16:creationId xmlns:a16="http://schemas.microsoft.com/office/drawing/2014/main" id="{E1DD63A5-8B12-47BB-B5C6-2C34C867C1FD}"/>
                        </a:ext>
                      </a:extLst>
                    </p:cNvPr>
                    <p:cNvCxnSpPr>
                      <a:cxnSpLocks/>
                      <a:stCxn id="35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组合 343">
                    <a:extLst>
                      <a:ext uri="{FF2B5EF4-FFF2-40B4-BE49-F238E27FC236}">
                        <a16:creationId xmlns:a16="http://schemas.microsoft.com/office/drawing/2014/main" id="{B89F431F-E6A8-4BF1-8F8A-05C5F8A21BAE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45" name="组合 344">
                      <a:extLst>
                        <a:ext uri="{FF2B5EF4-FFF2-40B4-BE49-F238E27FC236}">
                          <a16:creationId xmlns:a16="http://schemas.microsoft.com/office/drawing/2014/main" id="{799618C8-65F0-4D35-8B34-37B1A218830A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7" name="新月形 346">
                        <a:extLst>
                          <a:ext uri="{FF2B5EF4-FFF2-40B4-BE49-F238E27FC236}">
                            <a16:creationId xmlns:a16="http://schemas.microsoft.com/office/drawing/2014/main" id="{B98187D7-CFC1-4713-AF29-656E5AC9D79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椭圆 347">
                        <a:extLst>
                          <a:ext uri="{FF2B5EF4-FFF2-40B4-BE49-F238E27FC236}">
                            <a16:creationId xmlns:a16="http://schemas.microsoft.com/office/drawing/2014/main" id="{89069711-B63B-4439-91F1-5FCAD942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9" name="椭圆 348">
                        <a:extLst>
                          <a:ext uri="{FF2B5EF4-FFF2-40B4-BE49-F238E27FC236}">
                            <a16:creationId xmlns:a16="http://schemas.microsoft.com/office/drawing/2014/main" id="{0B7E50E8-A8A7-424A-BD36-37FEB9DEA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46" name="直接连接符 345">
                      <a:extLst>
                        <a:ext uri="{FF2B5EF4-FFF2-40B4-BE49-F238E27FC236}">
                          <a16:creationId xmlns:a16="http://schemas.microsoft.com/office/drawing/2014/main" id="{20C49B26-829E-4E10-83D5-2013FC3328B6}"/>
                        </a:ext>
                      </a:extLst>
                    </p:cNvPr>
                    <p:cNvCxnSpPr>
                      <a:cxnSpLocks/>
                      <a:stCxn id="347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5EE36CE-4860-45DB-BE1B-4644D9E02829}"/>
                    </a:ext>
                  </a:extLst>
                </p:cNvPr>
                <p:cNvGrpSpPr/>
                <p:nvPr/>
              </p:nvGrpSpPr>
              <p:grpSpPr>
                <a:xfrm>
                  <a:off x="17511998" y="748528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CF571E2E-900D-4C05-88D3-FA88E39577F4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8" name="组合 337">
                      <a:extLst>
                        <a:ext uri="{FF2B5EF4-FFF2-40B4-BE49-F238E27FC236}">
                          <a16:creationId xmlns:a16="http://schemas.microsoft.com/office/drawing/2014/main" id="{31EAAFEB-7ADC-47AF-9293-302F1261B7D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0" name="新月形 339">
                        <a:extLst>
                          <a:ext uri="{FF2B5EF4-FFF2-40B4-BE49-F238E27FC236}">
                            <a16:creationId xmlns:a16="http://schemas.microsoft.com/office/drawing/2014/main" id="{7C2FDD4C-D30A-4672-A207-3930D20D16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椭圆 340">
                        <a:extLst>
                          <a:ext uri="{FF2B5EF4-FFF2-40B4-BE49-F238E27FC236}">
                            <a16:creationId xmlns:a16="http://schemas.microsoft.com/office/drawing/2014/main" id="{94D74469-34F4-41FE-969D-9C11CD05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椭圆 341">
                        <a:extLst>
                          <a:ext uri="{FF2B5EF4-FFF2-40B4-BE49-F238E27FC236}">
                            <a16:creationId xmlns:a16="http://schemas.microsoft.com/office/drawing/2014/main" id="{CF672917-4987-4061-9943-0667FB35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1A4E58CF-1CFC-4CB2-9198-CB25B8A7180B}"/>
                        </a:ext>
                      </a:extLst>
                    </p:cNvPr>
                    <p:cNvCxnSpPr>
                      <a:cxnSpLocks/>
                      <a:stCxn id="340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1EE5013-4973-4895-B7DB-BE7840EC38D5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3" name="组合 332">
                      <a:extLst>
                        <a:ext uri="{FF2B5EF4-FFF2-40B4-BE49-F238E27FC236}">
                          <a16:creationId xmlns:a16="http://schemas.microsoft.com/office/drawing/2014/main" id="{721E146C-C063-431D-85E8-0498AEA32B3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35" name="新月形 334">
                        <a:extLst>
                          <a:ext uri="{FF2B5EF4-FFF2-40B4-BE49-F238E27FC236}">
                            <a16:creationId xmlns:a16="http://schemas.microsoft.com/office/drawing/2014/main" id="{87CB7736-1553-4416-AEAF-991C31C5FC9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椭圆 335">
                        <a:extLst>
                          <a:ext uri="{FF2B5EF4-FFF2-40B4-BE49-F238E27FC236}">
                            <a16:creationId xmlns:a16="http://schemas.microsoft.com/office/drawing/2014/main" id="{4D8CBD10-8E04-460E-970F-7FC4152F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7" name="椭圆 336">
                        <a:extLst>
                          <a:ext uri="{FF2B5EF4-FFF2-40B4-BE49-F238E27FC236}">
                            <a16:creationId xmlns:a16="http://schemas.microsoft.com/office/drawing/2014/main" id="{580083F8-6BD1-4462-AE60-298FD7AAA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96D485ED-3AE9-4CF7-BBFE-599F7F827AD2}"/>
                        </a:ext>
                      </a:extLst>
                    </p:cNvPr>
                    <p:cNvCxnSpPr>
                      <a:cxnSpLocks/>
                      <a:stCxn id="335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组合 319">
                  <a:extLst>
                    <a:ext uri="{FF2B5EF4-FFF2-40B4-BE49-F238E27FC236}">
                      <a16:creationId xmlns:a16="http://schemas.microsoft.com/office/drawing/2014/main" id="{F10FD6DF-00CC-4AF6-8621-590E8630ED11}"/>
                    </a:ext>
                  </a:extLst>
                </p:cNvPr>
                <p:cNvGrpSpPr/>
                <p:nvPr/>
              </p:nvGrpSpPr>
              <p:grpSpPr>
                <a:xfrm>
                  <a:off x="17911484" y="10436408"/>
                  <a:ext cx="3482257" cy="3923288"/>
                  <a:chOff x="15794783" y="4595208"/>
                  <a:chExt cx="3482257" cy="3923288"/>
                </a:xfrm>
              </p:grpSpPr>
              <p:grpSp>
                <p:nvGrpSpPr>
                  <p:cNvPr id="321" name="组合 320">
                    <a:extLst>
                      <a:ext uri="{FF2B5EF4-FFF2-40B4-BE49-F238E27FC236}">
                        <a16:creationId xmlns:a16="http://schemas.microsoft.com/office/drawing/2014/main" id="{2648BE54-5A5B-4FE0-A0F8-663D9D5F8809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26" name="组合 325">
                      <a:extLst>
                        <a:ext uri="{FF2B5EF4-FFF2-40B4-BE49-F238E27FC236}">
                          <a16:creationId xmlns:a16="http://schemas.microsoft.com/office/drawing/2014/main" id="{A7FFF6D1-7E11-4EF0-BD0A-34E64CCD593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28" name="新月形 327">
                        <a:extLst>
                          <a:ext uri="{FF2B5EF4-FFF2-40B4-BE49-F238E27FC236}">
                            <a16:creationId xmlns:a16="http://schemas.microsoft.com/office/drawing/2014/main" id="{2716BCF0-9BFC-46AA-938C-91A65CB716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椭圆 328">
                        <a:extLst>
                          <a:ext uri="{FF2B5EF4-FFF2-40B4-BE49-F238E27FC236}">
                            <a16:creationId xmlns:a16="http://schemas.microsoft.com/office/drawing/2014/main" id="{DEE68EBC-3C25-4BF7-B74C-A2B54B6D7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椭圆 329">
                        <a:extLst>
                          <a:ext uri="{FF2B5EF4-FFF2-40B4-BE49-F238E27FC236}">
                            <a16:creationId xmlns:a16="http://schemas.microsoft.com/office/drawing/2014/main" id="{0E026458-D027-47CD-8A54-F4A80FC8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4729ED80-16B5-4EAD-B882-17EEEF884130}"/>
                        </a:ext>
                      </a:extLst>
                    </p:cNvPr>
                    <p:cNvCxnSpPr>
                      <a:cxnSpLocks/>
                      <a:stCxn id="32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组合 321">
                    <a:extLst>
                      <a:ext uri="{FF2B5EF4-FFF2-40B4-BE49-F238E27FC236}">
                        <a16:creationId xmlns:a16="http://schemas.microsoft.com/office/drawing/2014/main" id="{B827A40E-B4C4-47B2-A764-E944A9460D23}"/>
                      </a:ext>
                    </a:extLst>
                  </p:cNvPr>
                  <p:cNvGrpSpPr/>
                  <p:nvPr/>
                </p:nvGrpSpPr>
                <p:grpSpPr>
                  <a:xfrm rot="17124213">
                    <a:off x="15308701" y="7060250"/>
                    <a:ext cx="1944328" cy="972164"/>
                    <a:chOff x="6591300" y="4673922"/>
                    <a:chExt cx="7467600" cy="3733800"/>
                  </a:xfrm>
                </p:grpSpPr>
                <p:sp>
                  <p:nvSpPr>
                    <p:cNvPr id="323" name="新月形 322">
                      <a:extLst>
                        <a:ext uri="{FF2B5EF4-FFF2-40B4-BE49-F238E27FC236}">
                          <a16:creationId xmlns:a16="http://schemas.microsoft.com/office/drawing/2014/main" id="{84DCCF5A-F88B-4364-97F3-51ECF7F9937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58200" y="2807022"/>
                      <a:ext cx="3733800" cy="7467600"/>
                    </a:xfrm>
                    <a:prstGeom prst="moon">
                      <a:avLst>
                        <a:gd name="adj" fmla="val 55420"/>
                      </a:avLst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>
                      <a:extLst>
                        <a:ext uri="{FF2B5EF4-FFF2-40B4-BE49-F238E27FC236}">
                          <a16:creationId xmlns:a16="http://schemas.microsoft.com/office/drawing/2014/main" id="{CC2BAF0F-06FB-45E6-8771-44521C6C9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7233" y="4717739"/>
                      <a:ext cx="3115733" cy="1693333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>
                      <a:extLst>
                        <a:ext uri="{FF2B5EF4-FFF2-40B4-BE49-F238E27FC236}">
                          <a16:creationId xmlns:a16="http://schemas.microsoft.com/office/drawing/2014/main" id="{1B040388-8603-4410-9224-215C4CEF4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0700" y="5360670"/>
                      <a:ext cx="1828800" cy="16933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016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8FAABAF8-67D5-4428-B361-A9BC4B3C697F}"/>
                  </a:ext>
                </a:extLst>
              </p:cNvPr>
              <p:cNvSpPr txBox="1"/>
              <p:nvPr/>
            </p:nvSpPr>
            <p:spPr>
              <a:xfrm>
                <a:off x="12374865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交连法</a:t>
                </a: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F7E250F3-51DF-4231-9C55-5845E3B5E76E}"/>
                  </a:ext>
                </a:extLst>
              </p:cNvPr>
              <p:cNvSpPr/>
              <p:nvPr/>
            </p:nvSpPr>
            <p:spPr>
              <a:xfrm>
                <a:off x="12089482" y="651669"/>
                <a:ext cx="6774251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940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486ADA-6E44-49BC-945F-A7542D4534D2}"/>
              </a:ext>
            </a:extLst>
          </p:cNvPr>
          <p:cNvGrpSpPr/>
          <p:nvPr/>
        </p:nvGrpSpPr>
        <p:grpSpPr>
          <a:xfrm>
            <a:off x="3563925" y="981648"/>
            <a:ext cx="21672574" cy="14237142"/>
            <a:chOff x="3422627" y="1123515"/>
            <a:chExt cx="21672574" cy="1423714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BA66F9-6B82-4EEF-80CE-670FFDB30F43}"/>
                </a:ext>
              </a:extLst>
            </p:cNvPr>
            <p:cNvSpPr txBox="1"/>
            <p:nvPr/>
          </p:nvSpPr>
          <p:spPr>
            <a:xfrm>
              <a:off x="3705224" y="14245926"/>
              <a:ext cx="3444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包埋法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A0E985-B8DD-44F5-8A30-036BAF6D2D83}"/>
                </a:ext>
              </a:extLst>
            </p:cNvPr>
            <p:cNvSpPr/>
            <p:nvPr/>
          </p:nvSpPr>
          <p:spPr>
            <a:xfrm>
              <a:off x="3422627" y="1123515"/>
              <a:ext cx="21672574" cy="14237142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0491FB4A-A4AD-4E63-A535-1CA4F7CC0CFE}"/>
                </a:ext>
              </a:extLst>
            </p:cNvPr>
            <p:cNvGrpSpPr/>
            <p:nvPr/>
          </p:nvGrpSpPr>
          <p:grpSpPr>
            <a:xfrm>
              <a:off x="5216739" y="3985419"/>
              <a:ext cx="8229600" cy="8229600"/>
              <a:chOff x="6474296" y="3217333"/>
              <a:chExt cx="8229600" cy="82296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D9FDD83-8325-4129-8994-761B484753C3}"/>
                  </a:ext>
                </a:extLst>
              </p:cNvPr>
              <p:cNvGrpSpPr/>
              <p:nvPr/>
            </p:nvGrpSpPr>
            <p:grpSpPr>
              <a:xfrm rot="6500109">
                <a:off x="7900699" y="5318743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60" name="新月形 59">
                  <a:extLst>
                    <a:ext uri="{FF2B5EF4-FFF2-40B4-BE49-F238E27FC236}">
                      <a16:creationId xmlns:a16="http://schemas.microsoft.com/office/drawing/2014/main" id="{DE84CF57-E9FC-45B1-BBB4-59E9137D5875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4D031CC-5E82-4C0A-8601-AE523FB2DFA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365B03B-BC9F-420E-AEF5-85509F2B7DE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094050A-DBD1-4993-B27D-44C3AF77B9CB}"/>
                  </a:ext>
                </a:extLst>
              </p:cNvPr>
              <p:cNvCxnSpPr/>
              <p:nvPr/>
            </p:nvCxnSpPr>
            <p:spPr>
              <a:xfrm>
                <a:off x="76200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D958A1-FCAA-46C0-A052-B520BF0C2457}"/>
                  </a:ext>
                </a:extLst>
              </p:cNvPr>
              <p:cNvCxnSpPr/>
              <p:nvPr/>
            </p:nvCxnSpPr>
            <p:spPr>
              <a:xfrm>
                <a:off x="135636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BB5F3C35-FAD4-4E27-8769-C7FABF4195CE}"/>
                  </a:ext>
                </a:extLst>
              </p:cNvPr>
              <p:cNvCxnSpPr/>
              <p:nvPr/>
            </p:nvCxnSpPr>
            <p:spPr>
              <a:xfrm>
                <a:off x="10618259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8FD89763-D8E7-4EBB-BF8B-03A39243CAF9}"/>
                  </a:ext>
                </a:extLst>
              </p:cNvPr>
              <p:cNvGrpSpPr/>
              <p:nvPr/>
            </p:nvGrpSpPr>
            <p:grpSpPr>
              <a:xfrm rot="16200000">
                <a:off x="7617296" y="3215611"/>
                <a:ext cx="5943600" cy="8229600"/>
                <a:chOff x="7772401" y="3369733"/>
                <a:chExt cx="5943600" cy="8229600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F5633805-10A5-4702-992C-CF16F4BFDCC7}"/>
                    </a:ext>
                  </a:extLst>
                </p:cNvPr>
                <p:cNvCxnSpPr/>
                <p:nvPr/>
              </p:nvCxnSpPr>
              <p:spPr>
                <a:xfrm>
                  <a:off x="77724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624A3182-7838-42A3-A699-522260B21A74}"/>
                    </a:ext>
                  </a:extLst>
                </p:cNvPr>
                <p:cNvCxnSpPr/>
                <p:nvPr/>
              </p:nvCxnSpPr>
              <p:spPr>
                <a:xfrm>
                  <a:off x="137160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8F88017C-3E01-4CFB-8F71-316B5A59C447}"/>
                    </a:ext>
                  </a:extLst>
                </p:cNvPr>
                <p:cNvCxnSpPr/>
                <p:nvPr/>
              </p:nvCxnSpPr>
              <p:spPr>
                <a:xfrm>
                  <a:off x="10770659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DD80234-6F22-4528-9653-EF85A6CCB742}"/>
                  </a:ext>
                </a:extLst>
              </p:cNvPr>
              <p:cNvGrpSpPr/>
              <p:nvPr/>
            </p:nvGrpSpPr>
            <p:grpSpPr>
              <a:xfrm rot="13635293">
                <a:off x="11212609" y="526229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16" name="新月形 115">
                  <a:extLst>
                    <a:ext uri="{FF2B5EF4-FFF2-40B4-BE49-F238E27FC236}">
                      <a16:creationId xmlns:a16="http://schemas.microsoft.com/office/drawing/2014/main" id="{6F3193B1-98F6-4F38-A0DB-FD40ABBB15C3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52968885-50B7-4854-80DC-EE90708183E8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00FCD6-1C9A-4B16-AAFB-3D2F1238E2F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02FB07-892D-4FBB-97BA-D8A23BB97046}"/>
                  </a:ext>
                </a:extLst>
              </p:cNvPr>
              <p:cNvGrpSpPr/>
              <p:nvPr/>
            </p:nvGrpSpPr>
            <p:grpSpPr>
              <a:xfrm rot="1973620">
                <a:off x="11032369" y="855837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0" name="新月形 119">
                  <a:extLst>
                    <a:ext uri="{FF2B5EF4-FFF2-40B4-BE49-F238E27FC236}">
                      <a16:creationId xmlns:a16="http://schemas.microsoft.com/office/drawing/2014/main" id="{B6A747FD-1923-4EED-BC89-AE334B509752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ACDC9CB-9888-40DD-A4E8-85EE460BAA45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F107235A-206C-4017-802D-971CF4F05A5B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11D68CF7-768D-4FCA-BF83-FD2705E0C3F1}"/>
                  </a:ext>
                </a:extLst>
              </p:cNvPr>
              <p:cNvGrpSpPr/>
              <p:nvPr/>
            </p:nvGrpSpPr>
            <p:grpSpPr>
              <a:xfrm rot="20354703">
                <a:off x="8301847" y="8576422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4" name="新月形 123">
                  <a:extLst>
                    <a:ext uri="{FF2B5EF4-FFF2-40B4-BE49-F238E27FC236}">
                      <a16:creationId xmlns:a16="http://schemas.microsoft.com/office/drawing/2014/main" id="{DE8902B4-B7EC-4D0C-9D1A-FBB50A90EA8B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18560838-3791-4FCE-90E1-515FC0CDD3C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A24A7510-65CC-43E1-AC9B-12E6CE4E1B41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CB21486-4D5F-42AC-9A76-3737E193D027}"/>
                </a:ext>
              </a:extLst>
            </p:cNvPr>
            <p:cNvGrpSpPr/>
            <p:nvPr/>
          </p:nvGrpSpPr>
          <p:grpSpPr>
            <a:xfrm>
              <a:off x="15561994" y="4194308"/>
              <a:ext cx="7755458" cy="7755460"/>
              <a:chOff x="16168384" y="3454401"/>
              <a:chExt cx="7755458" cy="775546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8B282B7-B7E3-413B-8798-3663BEA118C4}"/>
                  </a:ext>
                </a:extLst>
              </p:cNvPr>
              <p:cNvSpPr/>
              <p:nvPr/>
            </p:nvSpPr>
            <p:spPr>
              <a:xfrm>
                <a:off x="16168384" y="3454401"/>
                <a:ext cx="7755458" cy="7755460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168F0D4-358A-4ECC-A6F0-A6E52F38993B}"/>
                  </a:ext>
                </a:extLst>
              </p:cNvPr>
              <p:cNvGrpSpPr/>
              <p:nvPr/>
            </p:nvGrpSpPr>
            <p:grpSpPr>
              <a:xfrm rot="13635293">
                <a:off x="20090762" y="498734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9" name="新月形 128">
                  <a:extLst>
                    <a:ext uri="{FF2B5EF4-FFF2-40B4-BE49-F238E27FC236}">
                      <a16:creationId xmlns:a16="http://schemas.microsoft.com/office/drawing/2014/main" id="{22946570-ACD0-4174-8446-FBBABCD31CD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2494F5B4-3EB7-4278-A6E4-B2532FB2848F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795035A-B855-4D9E-B0E5-11FE70FBFD0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DBC6B8B-B5D9-4BF1-A8B8-48490F8261CF}"/>
                  </a:ext>
                </a:extLst>
              </p:cNvPr>
              <p:cNvGrpSpPr/>
              <p:nvPr/>
            </p:nvGrpSpPr>
            <p:grpSpPr>
              <a:xfrm rot="1408116">
                <a:off x="17164957" y="7852775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3" name="新月形 132">
                  <a:extLst>
                    <a:ext uri="{FF2B5EF4-FFF2-40B4-BE49-F238E27FC236}">
                      <a16:creationId xmlns:a16="http://schemas.microsoft.com/office/drawing/2014/main" id="{AB16F48A-AF95-46FB-8705-6F0AC1358084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B4167837-EC6B-4D1A-BCDF-CEC758D31F8A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B128E781-7692-430D-A094-7B8CAF5913D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D35E8EF-F8DB-48DE-9770-4B7AA0A1F10F}"/>
                  </a:ext>
                </a:extLst>
              </p:cNvPr>
              <p:cNvGrpSpPr/>
              <p:nvPr/>
            </p:nvGrpSpPr>
            <p:grpSpPr>
              <a:xfrm rot="20224536">
                <a:off x="19769740" y="949448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7" name="新月形 136">
                  <a:extLst>
                    <a:ext uri="{FF2B5EF4-FFF2-40B4-BE49-F238E27FC236}">
                      <a16:creationId xmlns:a16="http://schemas.microsoft.com/office/drawing/2014/main" id="{675F0942-046A-4D88-9D14-6C4EEB304A5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CA37B92-9984-41CE-9B0C-31D8E2F38E3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EC02482-0C36-4488-9917-2277150CFAE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ABFCBA6-F9EC-4D8D-B423-E99ECFDE18C7}"/>
                  </a:ext>
                </a:extLst>
              </p:cNvPr>
              <p:cNvGrpSpPr/>
              <p:nvPr/>
            </p:nvGrpSpPr>
            <p:grpSpPr>
              <a:xfrm rot="9009242">
                <a:off x="17414924" y="509874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1" name="新月形 140">
                  <a:extLst>
                    <a:ext uri="{FF2B5EF4-FFF2-40B4-BE49-F238E27FC236}">
                      <a16:creationId xmlns:a16="http://schemas.microsoft.com/office/drawing/2014/main" id="{636D292E-0BBE-488A-9D14-5D5D79CA906D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F9343981-6A09-45CB-A7AF-85E0E1A7AF06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5E5A2FD7-21F2-496E-83CA-36C60BBA05AE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AA6E140-2D1A-4D21-953E-C070344367FA}"/>
                  </a:ext>
                </a:extLst>
              </p:cNvPr>
              <p:cNvGrpSpPr/>
              <p:nvPr/>
            </p:nvGrpSpPr>
            <p:grpSpPr>
              <a:xfrm rot="1136406">
                <a:off x="19436307" y="704122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5" name="新月形 144">
                  <a:extLst>
                    <a:ext uri="{FF2B5EF4-FFF2-40B4-BE49-F238E27FC236}">
                      <a16:creationId xmlns:a16="http://schemas.microsoft.com/office/drawing/2014/main" id="{F4E8980E-C9B2-45F8-A862-A66D0AAFBF89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3F74B0F2-B170-4801-9C45-4F26DA80DE7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A788021-E8A8-4CA5-83CF-8593E519835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0CDD1B00-BC74-4599-B115-CF1CCC9A0B2F}"/>
                  </a:ext>
                </a:extLst>
              </p:cNvPr>
              <p:cNvGrpSpPr/>
              <p:nvPr/>
            </p:nvGrpSpPr>
            <p:grpSpPr>
              <a:xfrm rot="18885003">
                <a:off x="21811405" y="7635498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9" name="新月形 148">
                  <a:extLst>
                    <a:ext uri="{FF2B5EF4-FFF2-40B4-BE49-F238E27FC236}">
                      <a16:creationId xmlns:a16="http://schemas.microsoft.com/office/drawing/2014/main" id="{2A63AC0D-2BE9-45F1-ABA2-D1CBAA96C17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6B08A54-5D29-44DA-9172-8012091EA907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FDE37B4-F6F0-423B-99BD-DC95C33E7BB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3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5869</TotalTime>
  <Words>1279</Words>
  <Application>Microsoft Office PowerPoint</Application>
  <PresentationFormat>自定义</PresentationFormat>
  <Paragraphs>742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171</cp:revision>
  <dcterms:created xsi:type="dcterms:W3CDTF">2020-01-30T03:55:58Z</dcterms:created>
  <dcterms:modified xsi:type="dcterms:W3CDTF">2020-02-22T14:06:32Z</dcterms:modified>
</cp:coreProperties>
</file>