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8C57-9DF6-AC0A-5543-3FE1BC38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3E8F8-86B5-B600-51BE-81AD6386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B041C-D3EB-70BA-469D-B950AB88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EADBD-2FEB-5AEA-06C3-6C62A7A7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0BBD1-778D-B72F-396F-8DDB81A5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3DAC9-8B35-4339-F7AC-89672863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0FBEB-7E99-68A9-7C91-7D4FB3AE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1DC9-3221-5A6E-DAAB-9E2CD80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C2442-B621-77C5-570D-90CE5AE0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8D8B-7390-0515-E056-4FB023A5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C45CB-C53A-CDC5-4505-F3879562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B9F04-D23E-ED4C-B01F-EAD9855F7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B831-12F0-E35A-C364-0435E296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A8E5D-0B01-7EFD-5F71-8A673694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237C5-6FD3-3951-CB58-8B011C5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A1B5-7AA6-25E0-82A0-CF2836E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5504D-7117-1A6B-55DA-62477F51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A902F-4056-AF97-149F-CDF06EA0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7A1B-CE0C-43D1-F5B9-F089096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57343-2513-7E87-71AE-305EDCB2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02D0-2A2A-8260-665D-B8B6D5E8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E28C3-C004-E783-9225-EA482BD3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A55DD-E4A7-25BB-2344-5058D4B8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14F57-7AD4-8C60-DE9D-BD5BD21B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6597E-ED16-D25B-24BC-835954C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3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C8402-8B85-D94D-5D13-6F64B57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B19EA-EC01-929F-6917-C0E90B35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D83DC-598E-91CF-B254-5284F3ED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DC91F-E565-ABEA-AAA7-DB1586B0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FBA46-5F12-B14E-5683-72F1919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1228E-7185-BEC3-ED86-B30C1483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942A-6797-7F92-E71A-650663FB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D0D9F-7D04-765A-5D07-7B44B53A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E020D-0AEB-DE36-C709-5E9F2E6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20399-B98F-AD7A-F428-BFE0D59F8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E1F73-2B70-80DA-4FC1-437085CD4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E948B1-44E3-B062-7744-240F1BF5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EBBFC-529E-9F90-F0BF-7FA2CC16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3C5D09-055E-201D-7A9D-8D8012B7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9A37-1E61-6A52-83C5-B1B2466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B99D0-C6CD-97DB-D599-C274BC7F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630D4-59AA-9D13-09B6-F0BC131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8E935-F878-A119-352B-627617D2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5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597FD-2E1F-DD86-FBAD-ED996220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CA19C-3075-AF4D-D590-82E1C453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62BAA-4470-F796-44AA-23C209BB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8028-B2D9-BAB7-738B-401D5A39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16298-4758-747A-D309-78308B8E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DDCAC-9BB3-5880-3932-801FB669A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84A4A-EC98-1A8C-D4E2-D65C9C64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E6F3F-F6B3-C0AC-E280-91C30755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C889C-A5F6-9772-CB6F-2561D2AB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AA050-831A-7A8E-2D57-2018C57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3DB647-0B8F-3B07-F48C-82E013A9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9F2EE-6382-DC25-2F72-770884F9C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895F1-D2DB-1C52-7190-127D11B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6A4A5-82A5-CD4C-A05A-A59D43AE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D53F1-99FD-54AF-7FA4-49C7CA7D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1EBFB-90FF-897C-E15C-075FA042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F46D8-591F-D3A8-511C-954D52E3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22A34-FBE8-1851-5ECB-B52EA81D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01EC-6D47-4090-A673-EB549E386DA9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B450D-A5A9-7579-9404-3A475C4F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2634F-E0C5-C068-6FE4-F2C7FE069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9205-61F2-4E2E-B1CF-5DCBC3621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0.svg"/><Relationship Id="rId4" Type="http://schemas.openxmlformats.org/officeDocument/2006/relationships/image" Target="../media/image13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0BAC-C972-8B3D-84EE-44C22C5C7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基于</a:t>
            </a:r>
            <a:r>
              <a:rPr lang="en-US" altLang="zh-CN" sz="5400" dirty="0"/>
              <a:t>ARM</a:t>
            </a:r>
            <a:r>
              <a:rPr lang="zh-CN" altLang="en-US" sz="5400" dirty="0"/>
              <a:t>处理器的智能游戏机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C9D05-5A65-E4E2-A407-30E47281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棱镜项目组</a:t>
            </a:r>
            <a:r>
              <a:rPr lang="en-US" altLang="zh-CN" dirty="0"/>
              <a:t>CICC1164</a:t>
            </a:r>
            <a:r>
              <a:rPr lang="zh-CN" altLang="en-US" dirty="0"/>
              <a:t> 李宇轩 张岩 李铭杰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8CEE33-9B1C-37B0-919F-6D3864736323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963396-24B7-DFD7-CAB7-AE3FA4CF2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D38310-8987-9044-BA3D-444F79B2FDE6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90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系统总体框图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8657D3A-3307-A7B3-2F76-22E6CC67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4735" y="1593005"/>
            <a:ext cx="6784144" cy="452276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3484099" cy="432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EG4S20 BG256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WII </a:t>
            </a:r>
            <a:r>
              <a:rPr lang="zh-CN" altLang="en-US" sz="2400" dirty="0"/>
              <a:t>手柄 体感控制</a:t>
            </a:r>
            <a:endParaRPr lang="en-US" altLang="zh-CN" sz="24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HDMI</a:t>
            </a:r>
            <a:r>
              <a:rPr lang="zh-CN" altLang="en-US" sz="2400" dirty="0"/>
              <a:t>显示屏 画面输出</a:t>
            </a:r>
            <a:endParaRPr lang="en-US" altLang="zh-CN" sz="24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CA437-A08C-5E9B-3A28-4921B845B9A4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C4887B-D9B4-1E27-F9C9-7B850E0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B675A-ABE6-1FE4-E08E-447058BE6813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8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3718560" cy="456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硬木课堂</a:t>
            </a:r>
            <a:r>
              <a:rPr lang="en-US" altLang="zh-CN" sz="2400" dirty="0"/>
              <a:t>EG4S20</a:t>
            </a:r>
            <a:r>
              <a:rPr lang="zh-CN" altLang="en-US" sz="2400" dirty="0"/>
              <a:t>核心板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硬木课堂</a:t>
            </a:r>
            <a:r>
              <a:rPr lang="en-US" altLang="zh-CN" sz="2400" dirty="0"/>
              <a:t>HDMI</a:t>
            </a:r>
            <a:r>
              <a:rPr lang="zh-CN" altLang="en-US" sz="2400" dirty="0"/>
              <a:t>扩展模块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WII </a:t>
            </a:r>
            <a:r>
              <a:rPr lang="en-US" altLang="zh-CN" sz="2400" dirty="0" err="1"/>
              <a:t>Nunchunk</a:t>
            </a:r>
            <a:r>
              <a:rPr lang="zh-CN" altLang="en-US" sz="2400" dirty="0"/>
              <a:t>手柄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HDMI</a:t>
            </a:r>
            <a:r>
              <a:rPr lang="zh-CN" altLang="en-US" sz="2400" dirty="0"/>
              <a:t>显示屏（</a:t>
            </a:r>
            <a:r>
              <a:rPr lang="en-US" altLang="zh-CN" sz="2400" dirty="0"/>
              <a:t>1024*600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4463541-CEC1-07CE-B395-4E4D4943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85" y="1793070"/>
            <a:ext cx="6523821" cy="4351338"/>
          </a:xfr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D98181A-9568-A00F-63C6-F758DB166ADE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879E52-B41B-9C8B-C520-C0384FC7B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2EB315-12A7-7F2C-6BA1-86E329AA2D71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79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8657D3A-3307-A7B3-2F76-22E6CC67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4735" y="1593005"/>
            <a:ext cx="6784144" cy="452276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3650567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硬件部分：实现需要复杂时序控制的部分，如显示编码等，将硬件状态控制封装为寄存器。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软件部分：实现具体的游戏逻辑和游戏画面。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CA437-A08C-5E9B-3A28-4921B845B9A4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C4887B-D9B4-1E27-F9C9-7B850E0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B675A-ABE6-1FE4-E08E-447058BE6813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45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设计亮点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HDMI</a:t>
            </a:r>
            <a:r>
              <a:rPr lang="zh-CN" altLang="en-US" dirty="0"/>
              <a:t>显示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10320997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显示模块实现了</a:t>
            </a:r>
            <a:r>
              <a:rPr lang="en-US" altLang="zh-CN" sz="2400" dirty="0"/>
              <a:t>HDMI</a:t>
            </a:r>
            <a:r>
              <a:rPr lang="zh-CN" altLang="en-US" sz="2400" dirty="0"/>
              <a:t>编码和</a:t>
            </a:r>
            <a:r>
              <a:rPr lang="en-US" altLang="zh-CN" sz="2400" dirty="0"/>
              <a:t>VESA</a:t>
            </a:r>
            <a:r>
              <a:rPr lang="zh-CN" altLang="en-US" sz="2400" dirty="0"/>
              <a:t>时序，适用性好。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显示引入</a:t>
            </a:r>
            <a:r>
              <a:rPr lang="en-US" altLang="zh-CN" sz="2400" dirty="0"/>
              <a:t>Ping Pong</a:t>
            </a:r>
            <a:r>
              <a:rPr lang="zh-CN" altLang="en-US" sz="2400" dirty="0"/>
              <a:t>机制，屏幕刷新无闪烁。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显示分辨率</a:t>
            </a:r>
            <a:r>
              <a:rPr lang="en-US" altLang="zh-CN" sz="2400" dirty="0"/>
              <a:t>1024*600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显示由软件控制，灵活性高，游戏画面丰富。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CA437-A08C-5E9B-3A28-4921B845B9A4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C4887B-D9B4-1E27-F9C9-7B850E0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B675A-ABE6-1FE4-E08E-447058BE6813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A6211A18-81D1-CEF6-F7CF-84530EAA1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6014" y="3743908"/>
            <a:ext cx="3533728" cy="265029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F0F3629B-95AC-C729-A4AB-2810BFF45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914" y="5169436"/>
            <a:ext cx="1055956" cy="105595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C3AB4275-3AB4-0C02-F34B-AD297E63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5169436"/>
            <a:ext cx="1055956" cy="1055956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C78DE9BD-094C-11C6-4FBF-EA4E294B6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9587" y="5169436"/>
            <a:ext cx="1055956" cy="10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设计亮点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WII </a:t>
            </a:r>
            <a:r>
              <a:rPr lang="en-US" altLang="zh-CN" dirty="0" err="1"/>
              <a:t>Nunchunk</a:t>
            </a:r>
            <a:r>
              <a:rPr lang="zh-CN" altLang="en-US" dirty="0"/>
              <a:t>手柄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10320997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WII </a:t>
            </a:r>
            <a:r>
              <a:rPr lang="en-US" altLang="zh-CN" sz="2400" dirty="0" err="1"/>
              <a:t>Nunchunk</a:t>
            </a:r>
            <a:r>
              <a:rPr lang="zh-CN" altLang="en-US" sz="2400" dirty="0"/>
              <a:t>手柄基于</a:t>
            </a:r>
            <a:r>
              <a:rPr lang="en-US" altLang="zh-CN" sz="2400" dirty="0"/>
              <a:t>IIC</a:t>
            </a:r>
            <a:r>
              <a:rPr lang="zh-CN" altLang="en-US" sz="2400" dirty="0"/>
              <a:t>协议，通过软件实现。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</a:t>
            </a:r>
            <a:r>
              <a:rPr lang="zh-CN" altLang="en-US" sz="2400" dirty="0"/>
              <a:t>个按钮（</a:t>
            </a:r>
            <a:r>
              <a:rPr lang="en-US" altLang="zh-CN" sz="2400" dirty="0"/>
              <a:t>Z</a:t>
            </a:r>
            <a:r>
              <a:rPr lang="zh-CN" altLang="en-US" sz="2400" dirty="0"/>
              <a:t>按钮和</a:t>
            </a:r>
            <a:r>
              <a:rPr lang="en-US" altLang="zh-CN" sz="2400" dirty="0"/>
              <a:t>C</a:t>
            </a:r>
            <a:r>
              <a:rPr lang="zh-CN" altLang="en-US" sz="2400" dirty="0"/>
              <a:t>按钮）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</a:t>
            </a:r>
            <a:r>
              <a:rPr lang="zh-CN" altLang="en-US" sz="2400" dirty="0"/>
              <a:t>轴摇杆（摇杆控制）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3</a:t>
            </a:r>
            <a:r>
              <a:rPr lang="zh-CN" altLang="en-US" sz="2400" dirty="0"/>
              <a:t>轴加速度传感器（体感控制）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智能化的交互体验</a:t>
            </a:r>
            <a:endParaRPr lang="en-US" altLang="zh-CN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CA437-A08C-5E9B-3A28-4921B845B9A4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C4887B-D9B4-1E27-F9C9-7B850E0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B675A-ABE6-1FE4-E08E-447058BE6813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7972847-73DD-E7ED-37F5-49AB12BD5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93904" l="10000" r="90000">
                        <a14:foregroundMark x1="26000" y1="66962" x2="25250" y2="69420"/>
                        <a14:foregroundMark x1="26125" y1="78859" x2="25625" y2="75123"/>
                        <a14:foregroundMark x1="25750" y1="80138" x2="35000" y2="91544"/>
                        <a14:foregroundMark x1="35000" y1="91544" x2="41875" y2="93904"/>
                        <a14:foregroundMark x1="37625" y1="74926" x2="37625" y2="74926"/>
                        <a14:foregroundMark x1="38625" y1="73746" x2="32625" y2="83874"/>
                        <a14:foregroundMark x1="32625" y1="83874" x2="43375" y2="91150"/>
                        <a14:foregroundMark x1="43375" y1="91150" x2="57250" y2="92920"/>
                        <a14:foregroundMark x1="57250" y1="92920" x2="71125" y2="89577"/>
                        <a14:foregroundMark x1="71125" y1="89577" x2="74750" y2="86037"/>
                        <a14:foregroundMark x1="75625" y1="56932" x2="79500" y2="57424"/>
                        <a14:foregroundMark x1="75500" y1="56342" x2="80750" y2="56342"/>
                        <a14:foregroundMark x1="74875" y1="57424" x2="75250" y2="57227"/>
                        <a14:backgroundMark x1="56000" y1="80138" x2="60375" y2="8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5636" y="692361"/>
            <a:ext cx="4447273" cy="5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927-F9E2-1BC9-EE9A-5672E2C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游戏设计：</a:t>
            </a:r>
            <a:r>
              <a:rPr lang="zh-CN" altLang="en-US" sz="4400" dirty="0"/>
              <a:t>无敌史莱姆的冒险</a:t>
            </a:r>
            <a:r>
              <a:rPr lang="en-US" altLang="zh-CN" sz="4400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DCAEAF-9E3F-8C23-C1D0-6CCD00E31F7D}"/>
              </a:ext>
            </a:extLst>
          </p:cNvPr>
          <p:cNvSpPr txBox="1"/>
          <p:nvPr/>
        </p:nvSpPr>
        <p:spPr>
          <a:xfrm>
            <a:off x="919089" y="1688564"/>
            <a:ext cx="10320997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Invincible Slime’s Adventure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创意核心玩法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精美游戏角色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丰富关卡（多达</a:t>
            </a:r>
            <a:r>
              <a:rPr lang="en-US" altLang="zh-CN" sz="2400" dirty="0"/>
              <a:t>32</a:t>
            </a:r>
            <a:r>
              <a:rPr lang="zh-CN" altLang="en-US" sz="2400" dirty="0"/>
              <a:t>关！）</a:t>
            </a:r>
            <a:endParaRPr lang="en-US" altLang="zh-CN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9CA437-A08C-5E9B-3A28-4921B845B9A4}"/>
              </a:ext>
            </a:extLst>
          </p:cNvPr>
          <p:cNvGrpSpPr/>
          <p:nvPr/>
        </p:nvGrpSpPr>
        <p:grpSpPr>
          <a:xfrm>
            <a:off x="10644637" y="46012"/>
            <a:ext cx="1507447" cy="887649"/>
            <a:chOff x="10769520" y="103162"/>
            <a:chExt cx="1507447" cy="8876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DC4887B-D9B4-1E27-F9C9-7B850E0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520" y="103162"/>
              <a:ext cx="1507447" cy="85203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B675A-ABE6-1FE4-E08E-447058BE6813}"/>
                </a:ext>
              </a:extLst>
            </p:cNvPr>
            <p:cNvSpPr/>
            <p:nvPr/>
          </p:nvSpPr>
          <p:spPr>
            <a:xfrm>
              <a:off x="11117792" y="945092"/>
              <a:ext cx="811741" cy="457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B02360A1-3907-3536-0EBF-FC5C2C34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4010" y="1825625"/>
            <a:ext cx="4324350" cy="43243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7824059F-8F53-CE6D-3D75-4059529B3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0" y="5561430"/>
            <a:ext cx="5691261" cy="79019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164BAAF-9105-02B4-C7A5-4C22793BD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7650" y="4279816"/>
            <a:ext cx="1354211" cy="1015658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2CFB40F9-2A5B-1D68-49C9-C1784BB903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597" y="496925"/>
            <a:ext cx="873472" cy="8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6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9E3C-BEE7-3308-EDB8-FAF761ABA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Thanks!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8827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210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基于ARM处理器的智能游戏机</vt:lpstr>
      <vt:lpstr>系统总体框图</vt:lpstr>
      <vt:lpstr>系统展示</vt:lpstr>
      <vt:lpstr>系统架构</vt:lpstr>
      <vt:lpstr>设计亮点1：HDMI显示</vt:lpstr>
      <vt:lpstr>设计亮点2：WII Nunchunk手柄</vt:lpstr>
      <vt:lpstr>游戏设计：无敌史莱姆的冒险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基于ARM处理器的智能游戏机</dc:title>
  <dc:creator>宇轩 李</dc:creator>
  <cp:lastModifiedBy>宇轩 李</cp:lastModifiedBy>
  <cp:revision>15</cp:revision>
  <dcterms:created xsi:type="dcterms:W3CDTF">2023-07-19T16:38:33Z</dcterms:created>
  <dcterms:modified xsi:type="dcterms:W3CDTF">2023-07-19T17:30:28Z</dcterms:modified>
</cp:coreProperties>
</file>