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96400" cy="7010400"/>
  <p:defaultTextStyle>
    <a:defPPr>
      <a:defRPr lang="en-US"/>
    </a:defPPr>
    <a:lvl1pPr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3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Nicole Ferguson" initials="ANF" lastIdx="8" clrIdx="0"/>
  <p:cmAuthor id="2" name="Abigail King" initials="AK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5CB2E"/>
    <a:srgbClr val="E3B32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90" autoAdjust="0"/>
    <p:restoredTop sz="94660" autoAdjust="0"/>
  </p:normalViewPr>
  <p:slideViewPr>
    <p:cSldViewPr>
      <p:cViewPr>
        <p:scale>
          <a:sx n="20" d="100"/>
          <a:sy n="20" d="100"/>
        </p:scale>
        <p:origin x="1435" y="10"/>
      </p:cViewPr>
      <p:guideLst>
        <p:guide orient="horz" pos="3888"/>
        <p:guide pos="1387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 Ferguson" userId="8b0da8be-34fe-4553-aa85-96176e5dcc1e" providerId="ADAL" clId="{2798DBD9-48E7-4ADF-95C3-3FC24084CF3C}"/>
    <pc:docChg chg="custSel modSld">
      <pc:chgData name="Nicole Ferguson" userId="8b0da8be-34fe-4553-aa85-96176e5dcc1e" providerId="ADAL" clId="{2798DBD9-48E7-4ADF-95C3-3FC24084CF3C}" dt="2023-02-14T16:59:29.565" v="120" actId="20577"/>
      <pc:docMkLst>
        <pc:docMk/>
      </pc:docMkLst>
      <pc:sldChg chg="modSp mod">
        <pc:chgData name="Nicole Ferguson" userId="8b0da8be-34fe-4553-aa85-96176e5dcc1e" providerId="ADAL" clId="{2798DBD9-48E7-4ADF-95C3-3FC24084CF3C}" dt="2023-02-14T16:59:29.565" v="120" actId="20577"/>
        <pc:sldMkLst>
          <pc:docMk/>
          <pc:sldMk cId="0" sldId="256"/>
        </pc:sldMkLst>
        <pc:spChg chg="mod">
          <ac:chgData name="Nicole Ferguson" userId="8b0da8be-34fe-4553-aa85-96176e5dcc1e" providerId="ADAL" clId="{2798DBD9-48E7-4ADF-95C3-3FC24084CF3C}" dt="2023-02-14T16:59:29.565" v="120" actId="20577"/>
          <ac:spMkLst>
            <pc:docMk/>
            <pc:sldMk cId="0" sldId="256"/>
            <ac:spMk id="103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algn="l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8913" y="0"/>
            <a:ext cx="40274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algn="r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563"/>
            <a:ext cx="40274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l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8913" y="6659563"/>
            <a:ext cx="40274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169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51BFBB92-9EAF-4A98-AC69-D6A49C72F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7488" cy="350838"/>
          </a:xfrm>
          <a:prstGeom prst="rect">
            <a:avLst/>
          </a:prstGeom>
        </p:spPr>
        <p:txBody>
          <a:bodyPr vert="horz" lIns="20062" tIns="10031" rIns="20062" bIns="10031" rtlCol="0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7487" cy="350838"/>
          </a:xfrm>
          <a:prstGeom prst="rect">
            <a:avLst/>
          </a:prstGeom>
        </p:spPr>
        <p:txBody>
          <a:bodyPr vert="horz" lIns="20062" tIns="10031" rIns="20062" bIns="10031" rtlCol="0"/>
          <a:lstStyle>
            <a:lvl1pPr algn="r">
              <a:defRPr sz="300"/>
            </a:lvl1pPr>
          </a:lstStyle>
          <a:p>
            <a:pPr>
              <a:defRPr/>
            </a:pPr>
            <a:fld id="{5CC69237-968C-4809-BBBD-9304D521757D}" type="datetimeFigureOut">
              <a:rPr lang="en-US"/>
              <a:pPr>
                <a:defRPr/>
              </a:pPr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0062" tIns="10031" rIns="20062" bIns="100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28988"/>
            <a:ext cx="7435850" cy="3155950"/>
          </a:xfrm>
          <a:prstGeom prst="rect">
            <a:avLst/>
          </a:prstGeom>
        </p:spPr>
        <p:txBody>
          <a:bodyPr vert="horz" lIns="20062" tIns="10031" rIns="20062" bIns="100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7488" cy="349250"/>
          </a:xfrm>
          <a:prstGeom prst="rect">
            <a:avLst/>
          </a:prstGeom>
        </p:spPr>
        <p:txBody>
          <a:bodyPr vert="horz" lIns="20062" tIns="10031" rIns="20062" bIns="10031" rtlCol="0" anchor="b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7487" cy="349250"/>
          </a:xfrm>
          <a:prstGeom prst="rect">
            <a:avLst/>
          </a:prstGeom>
        </p:spPr>
        <p:txBody>
          <a:bodyPr vert="horz" lIns="20062" tIns="10031" rIns="20062" bIns="10031" rtlCol="0" anchor="b"/>
          <a:lstStyle>
            <a:lvl1pPr algn="r">
              <a:defRPr sz="300"/>
            </a:lvl1pPr>
          </a:lstStyle>
          <a:p>
            <a:pPr>
              <a:defRPr/>
            </a:pPr>
            <a:fld id="{B4C89677-0636-4F7D-8E45-6997A3D61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50F54E-324E-4420-A58C-1451A26E1E91}" type="slidenum">
              <a:rPr lang="en-US" sz="300" smtClean="0"/>
              <a:pPr/>
              <a:t>1</a:t>
            </a:fld>
            <a:endParaRPr lang="en-US" sz="300"/>
          </a:p>
        </p:txBody>
      </p:sp>
    </p:spTree>
    <p:extLst>
      <p:ext uri="{BB962C8B-B14F-4D97-AF65-F5344CB8AC3E}">
        <p14:creationId xmlns:p14="http://schemas.microsoft.com/office/powerpoint/2010/main" val="356588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E9746-3E67-4984-B2FE-1AF1BA16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46AF8-960E-4160-8BB5-686F276ED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0" y="2924175"/>
            <a:ext cx="9326563" cy="26336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0888" y="2924175"/>
            <a:ext cx="27830462" cy="26336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89B9D-719E-42D8-8020-085B69862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4A587-5FAF-42E6-BE45-17C25F99A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8EA6C-4A5C-449A-8168-A4D2F9419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0888" y="9510713"/>
            <a:ext cx="18578512" cy="1975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10713"/>
            <a:ext cx="18578513" cy="1975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4A3CC-8336-4978-A66C-FB77D18E1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9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8A453-5BDB-4A82-A97B-AE3AC9DF9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2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6625C-FC05-44C9-AD1B-5BE1C448A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A2B76-BBD0-4131-9F1A-F9B85BA33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0D8EB-A991-429A-9F15-1E5050711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7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D1F85-FC8E-4B63-A86C-FC56C2C36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0888" y="2924175"/>
            <a:ext cx="373094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84" tIns="219442" rIns="438884" bIns="2194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0888" y="9510713"/>
            <a:ext cx="37309425" cy="1975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0888" y="29994225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67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94225"/>
            <a:ext cx="138969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67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94225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84" tIns="219442" rIns="438884" bIns="219442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6700" b="0"/>
            </a:lvl1pPr>
          </a:lstStyle>
          <a:p>
            <a:pPr>
              <a:defRPr/>
            </a:pPr>
            <a:fld id="{3288BF25-8EA1-41D0-B1F3-352926037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5pPr>
      <a:lvl6pPr marL="457200" algn="ctr" defTabSz="438785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6pPr>
      <a:lvl7pPr marL="914400" algn="ctr" defTabSz="438785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7pPr>
      <a:lvl8pPr marL="1371600" algn="ctr" defTabSz="438785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8pPr>
      <a:lvl9pPr marL="1828800" algn="ctr" defTabSz="438785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Times New Roman" pitchFamily="18" charset="0"/>
        </a:defRPr>
      </a:lvl9pPr>
    </p:titleStyle>
    <p:bodyStyle>
      <a:lvl1pPr marL="1647825" indent="-1647825" algn="l" defTabSz="438785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0013" algn="l" defTabSz="4387850" rtl="0" eaLnBrk="0" fontAlgn="base" hangingPunct="0">
        <a:spcBef>
          <a:spcPct val="20000"/>
        </a:spcBef>
        <a:spcAft>
          <a:spcPct val="0"/>
        </a:spcAft>
        <a:buChar char="–"/>
        <a:defRPr sz="13300">
          <a:solidFill>
            <a:schemeClr val="tx1"/>
          </a:solidFill>
          <a:latin typeface="+mn-lt"/>
        </a:defRPr>
      </a:lvl2pPr>
      <a:lvl3pPr marL="5486400" indent="-1098550" algn="l" defTabSz="4387850" rtl="0" eaLnBrk="0" fontAlgn="base" hangingPunct="0">
        <a:spcBef>
          <a:spcPct val="20000"/>
        </a:spcBef>
        <a:spcAft>
          <a:spcPct val="0"/>
        </a:spcAft>
        <a:buChar char="•"/>
        <a:defRPr sz="11600">
          <a:solidFill>
            <a:schemeClr val="tx1"/>
          </a:solidFill>
          <a:latin typeface="+mn-lt"/>
        </a:defRPr>
      </a:lvl3pPr>
      <a:lvl4pPr marL="7678738" indent="-1093788" algn="l" defTabSz="438785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8550" algn="l" defTabSz="438785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8550" algn="l" defTabSz="438785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8550" algn="l" defTabSz="438785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8550" algn="l" defTabSz="438785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8550" algn="l" defTabSz="438785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277100" y="3593762"/>
            <a:ext cx="29337000" cy="58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5903" tIns="112951" rIns="225903" bIns="112951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60000"/>
              </a:lnSpc>
            </a:pPr>
            <a:r>
              <a:rPr lang="en-US" sz="3600" b="0" dirty="0"/>
              <a:t>Dr. XXXX, Dr. YYYY, Dr. ZZZZ</a:t>
            </a:r>
          </a:p>
        </p:txBody>
      </p:sp>
      <p:sp>
        <p:nvSpPr>
          <p:cNvPr id="1033" name="Rectangle 51"/>
          <p:cNvSpPr>
            <a:spLocks noChangeArrowheads="1"/>
          </p:cNvSpPr>
          <p:nvPr/>
        </p:nvSpPr>
        <p:spPr bwMode="auto">
          <a:xfrm>
            <a:off x="2147483647" y="2147483647"/>
            <a:ext cx="21474826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5903" tIns="112951" rIns="225903" bIns="112951">
            <a:spAutoFit/>
          </a:bodyPr>
          <a:lstStyle/>
          <a:p>
            <a:pPr algn="l" defTabSz="2259013">
              <a:lnSpc>
                <a:spcPct val="100000"/>
              </a:lnSpc>
              <a:spcBef>
                <a:spcPct val="0"/>
              </a:spcBef>
            </a:pPr>
            <a:r>
              <a:rPr lang="en-US" sz="7700" b="0"/>
              <a:t> </a:t>
            </a:r>
            <a:endParaRPr lang="en-US" sz="5900" b="0"/>
          </a:p>
        </p:txBody>
      </p:sp>
      <p:sp>
        <p:nvSpPr>
          <p:cNvPr id="1036" name="Text Box 89"/>
          <p:cNvSpPr txBox="1">
            <a:spLocks noChangeArrowheads="1"/>
          </p:cNvSpPr>
          <p:nvPr/>
        </p:nvSpPr>
        <p:spPr bwMode="auto">
          <a:xfrm>
            <a:off x="18619788" y="1143000"/>
            <a:ext cx="631825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5903" tIns="112951" rIns="225903" bIns="112951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037" name="Rectangle 90"/>
          <p:cNvSpPr>
            <a:spLocks noChangeArrowheads="1"/>
          </p:cNvSpPr>
          <p:nvPr/>
        </p:nvSpPr>
        <p:spPr bwMode="auto">
          <a:xfrm>
            <a:off x="9525000" y="275511"/>
            <a:ext cx="25151556" cy="3048000"/>
          </a:xfrm>
          <a:prstGeom prst="rect">
            <a:avLst/>
          </a:prstGeom>
          <a:solidFill>
            <a:srgbClr val="F5CB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5903" tIns="112951" rIns="225903" bIns="112951" anchor="ctr">
            <a:noAutofit/>
          </a:bodyPr>
          <a:lstStyle/>
          <a:p>
            <a:pPr defTabSz="2259013">
              <a:lnSpc>
                <a:spcPct val="100000"/>
              </a:lnSpc>
              <a:spcBef>
                <a:spcPts val="0"/>
              </a:spcBef>
            </a:pPr>
            <a:r>
              <a:rPr lang="en-US" sz="7200" b="0" dirty="0"/>
              <a:t>Title</a:t>
            </a:r>
          </a:p>
          <a:p>
            <a:pPr defTabSz="2259013">
              <a:lnSpc>
                <a:spcPct val="100000"/>
              </a:lnSpc>
              <a:spcBef>
                <a:spcPts val="0"/>
              </a:spcBef>
            </a:pPr>
            <a:r>
              <a:rPr lang="en-US" sz="5900" b="0" dirty="0"/>
              <a:t>Your Name – Expected Graduation</a:t>
            </a:r>
          </a:p>
        </p:txBody>
      </p:sp>
      <p:sp>
        <p:nvSpPr>
          <p:cNvPr id="1039" name="Text Box 729"/>
          <p:cNvSpPr txBox="1">
            <a:spLocks noChangeArrowheads="1"/>
          </p:cNvSpPr>
          <p:nvPr/>
        </p:nvSpPr>
        <p:spPr bwMode="auto">
          <a:xfrm>
            <a:off x="15240000" y="9448800"/>
            <a:ext cx="23272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5903" tIns="112951" rIns="225903" bIns="112951">
            <a:spAutoFit/>
          </a:bodyPr>
          <a:lstStyle>
            <a:lvl1pPr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259013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2259013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81000" y="11893074"/>
            <a:ext cx="10896600" cy="1524079"/>
            <a:chOff x="381000" y="11893074"/>
            <a:chExt cx="10896600" cy="1524079"/>
          </a:xfrm>
        </p:grpSpPr>
        <p:sp>
          <p:nvSpPr>
            <p:cNvPr id="1031" name="Text Box 15"/>
            <p:cNvSpPr txBox="1">
              <a:spLocks noChangeArrowheads="1"/>
            </p:cNvSpPr>
            <p:nvPr/>
          </p:nvSpPr>
          <p:spPr bwMode="auto">
            <a:xfrm>
              <a:off x="381000" y="11893074"/>
              <a:ext cx="10811330" cy="984726"/>
            </a:xfrm>
            <a:prstGeom prst="rect">
              <a:avLst/>
            </a:prstGeom>
            <a:solidFill>
              <a:srgbClr val="F5C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25903" tIns="112951" rIns="225903" bIns="112951" anchor="ctr">
              <a:spAutoFit/>
            </a:bodyPr>
            <a:lstStyle>
              <a:lvl1pPr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defTabSz="2259013" eaLnBrk="0" fontAlgn="base" hangingPunct="0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defTabSz="2259013" eaLnBrk="0" fontAlgn="base" hangingPunct="0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defTabSz="2259013" eaLnBrk="0" fontAlgn="base" hangingPunct="0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defTabSz="2259013" eaLnBrk="0" fontAlgn="base" hangingPunct="0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5900" dirty="0"/>
                <a:t>METHODS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200" y="12801600"/>
              <a:ext cx="10820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3400" u="sng" dirty="0"/>
                <a:t>Enter Text Here</a:t>
              </a:r>
              <a:endParaRPr lang="en-US" sz="3400" b="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000" y="3810000"/>
            <a:ext cx="43120130" cy="1646159"/>
            <a:chOff x="381000" y="3810000"/>
            <a:chExt cx="43120130" cy="1646159"/>
          </a:xfrm>
        </p:grpSpPr>
        <p:sp>
          <p:nvSpPr>
            <p:cNvPr id="48" name="TextBox 47"/>
            <p:cNvSpPr txBox="1"/>
            <p:nvPr/>
          </p:nvSpPr>
          <p:spPr>
            <a:xfrm>
              <a:off x="457200" y="4840606"/>
              <a:ext cx="10744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3400" b="0" dirty="0"/>
                <a:t>Enter Text Here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81000" y="3810000"/>
              <a:ext cx="43120130" cy="990600"/>
              <a:chOff x="381000" y="3810000"/>
              <a:chExt cx="43120130" cy="990600"/>
            </a:xfrm>
          </p:grpSpPr>
          <p:sp>
            <p:nvSpPr>
              <p:cNvPr id="1030" name="Text Box 12"/>
              <p:cNvSpPr txBox="1">
                <a:spLocks noChangeArrowheads="1"/>
              </p:cNvSpPr>
              <p:nvPr/>
            </p:nvSpPr>
            <p:spPr bwMode="auto">
              <a:xfrm>
                <a:off x="381000" y="3815874"/>
                <a:ext cx="10818004" cy="984726"/>
              </a:xfrm>
              <a:prstGeom prst="rect">
                <a:avLst/>
              </a:prstGeom>
              <a:solidFill>
                <a:srgbClr val="F5C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25903" tIns="112951" rIns="225903" bIns="112951" anchor="ctr">
                <a:spAutoFit/>
              </a:bodyPr>
              <a:lstStyle>
                <a:lvl1pPr defTabSz="2259013"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2259013"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2259013"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2259013"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2259013"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defTabSz="2259013" eaLnBrk="0" fontAlgn="base" hangingPunct="0">
                  <a:lnSpc>
                    <a:spcPct val="65000"/>
                  </a:lnSpc>
                  <a:spcBef>
                    <a:spcPct val="50000"/>
                  </a:spcBef>
                  <a:spcAft>
                    <a:spcPct val="0"/>
                  </a:spcAft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defTabSz="2259013" eaLnBrk="0" fontAlgn="base" hangingPunct="0">
                  <a:lnSpc>
                    <a:spcPct val="65000"/>
                  </a:lnSpc>
                  <a:spcBef>
                    <a:spcPct val="50000"/>
                  </a:spcBef>
                  <a:spcAft>
                    <a:spcPct val="0"/>
                  </a:spcAft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defTabSz="2259013" eaLnBrk="0" fontAlgn="base" hangingPunct="0">
                  <a:lnSpc>
                    <a:spcPct val="65000"/>
                  </a:lnSpc>
                  <a:spcBef>
                    <a:spcPct val="50000"/>
                  </a:spcBef>
                  <a:spcAft>
                    <a:spcPct val="0"/>
                  </a:spcAft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defTabSz="2259013" eaLnBrk="0" fontAlgn="base" hangingPunct="0">
                  <a:lnSpc>
                    <a:spcPct val="65000"/>
                  </a:lnSpc>
                  <a:spcBef>
                    <a:spcPct val="50000"/>
                  </a:spcBef>
                  <a:spcAft>
                    <a:spcPct val="0"/>
                  </a:spcAft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sz="5900" dirty="0"/>
                  <a:t>INTRODUCTION</a:t>
                </a:r>
              </a:p>
            </p:txBody>
          </p:sp>
          <p:sp>
            <p:nvSpPr>
              <p:cNvPr id="26" name="Text Box 18"/>
              <p:cNvSpPr txBox="1">
                <a:spLocks noChangeArrowheads="1"/>
              </p:cNvSpPr>
              <p:nvPr/>
            </p:nvSpPr>
            <p:spPr bwMode="auto">
              <a:xfrm>
                <a:off x="32689800" y="3810000"/>
                <a:ext cx="10811330" cy="984726"/>
              </a:xfrm>
              <a:prstGeom prst="rect">
                <a:avLst/>
              </a:prstGeom>
              <a:solidFill>
                <a:srgbClr val="F5C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25903" tIns="112951" rIns="225903" bIns="112951" anchor="ctr">
                <a:spAutoFit/>
              </a:bodyPr>
              <a:lstStyle>
                <a:lvl1pPr defTabSz="2259013"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2259013"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2259013"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2259013"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2259013"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defTabSz="2259013" eaLnBrk="0" fontAlgn="base" hangingPunct="0">
                  <a:lnSpc>
                    <a:spcPct val="65000"/>
                  </a:lnSpc>
                  <a:spcBef>
                    <a:spcPct val="50000"/>
                  </a:spcBef>
                  <a:spcAft>
                    <a:spcPct val="0"/>
                  </a:spcAft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defTabSz="2259013" eaLnBrk="0" fontAlgn="base" hangingPunct="0">
                  <a:lnSpc>
                    <a:spcPct val="65000"/>
                  </a:lnSpc>
                  <a:spcBef>
                    <a:spcPct val="50000"/>
                  </a:spcBef>
                  <a:spcAft>
                    <a:spcPct val="0"/>
                  </a:spcAft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defTabSz="2259013" eaLnBrk="0" fontAlgn="base" hangingPunct="0">
                  <a:lnSpc>
                    <a:spcPct val="65000"/>
                  </a:lnSpc>
                  <a:spcBef>
                    <a:spcPct val="50000"/>
                  </a:spcBef>
                  <a:spcAft>
                    <a:spcPct val="0"/>
                  </a:spcAft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defTabSz="2259013" eaLnBrk="0" fontAlgn="base" hangingPunct="0">
                  <a:lnSpc>
                    <a:spcPct val="65000"/>
                  </a:lnSpc>
                  <a:spcBef>
                    <a:spcPct val="50000"/>
                  </a:spcBef>
                  <a:spcAft>
                    <a:spcPct val="0"/>
                  </a:spcAft>
                  <a:defRPr sz="5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sz="5900" dirty="0"/>
                  <a:t>DISCUSSION</a:t>
                </a: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32842200" y="4794726"/>
            <a:ext cx="10744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400" u="sng" dirty="0"/>
              <a:t>Enter Text Here</a:t>
            </a:r>
            <a:endParaRPr lang="en-US" sz="3400" b="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613600" y="19242849"/>
            <a:ext cx="11277600" cy="1547957"/>
            <a:chOff x="32613600" y="23551674"/>
            <a:chExt cx="11277600" cy="1547957"/>
          </a:xfrm>
        </p:grpSpPr>
        <p:sp>
          <p:nvSpPr>
            <p:cNvPr id="1032" name="Text Box 18"/>
            <p:cNvSpPr txBox="1">
              <a:spLocks noChangeArrowheads="1"/>
            </p:cNvSpPr>
            <p:nvPr/>
          </p:nvSpPr>
          <p:spPr bwMode="auto">
            <a:xfrm>
              <a:off x="32689800" y="23551674"/>
              <a:ext cx="10820400" cy="984726"/>
            </a:xfrm>
            <a:prstGeom prst="rect">
              <a:avLst/>
            </a:prstGeom>
            <a:solidFill>
              <a:srgbClr val="F5C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25903" tIns="112951" rIns="225903" bIns="112951" anchor="ctr">
              <a:spAutoFit/>
            </a:bodyPr>
            <a:lstStyle>
              <a:lvl1pPr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defTabSz="2259013" eaLnBrk="0" fontAlgn="base" hangingPunct="0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defTabSz="2259013" eaLnBrk="0" fontAlgn="base" hangingPunct="0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defTabSz="2259013" eaLnBrk="0" fontAlgn="base" hangingPunct="0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defTabSz="2259013" eaLnBrk="0" fontAlgn="base" hangingPunct="0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5900" dirty="0"/>
                <a:t>R CODE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13600" y="24536400"/>
              <a:ext cx="11277600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0"/>
                </a:spcBef>
              </a:pPr>
              <a:r>
                <a:rPr lang="en-US" sz="3400" b="0" dirty="0">
                  <a:latin typeface="+mj-lt"/>
                  <a:ea typeface="Courier New"/>
                  <a:cs typeface="Courier New"/>
                </a:rPr>
                <a:t>Enter Code Here</a:t>
              </a:r>
              <a:endParaRPr lang="en-US" sz="3400" dirty="0"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1000" y="23393400"/>
            <a:ext cx="10896600" cy="1610678"/>
            <a:chOff x="381000" y="23393400"/>
            <a:chExt cx="10896600" cy="1610678"/>
          </a:xfrm>
        </p:grpSpPr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81000" y="23393400"/>
              <a:ext cx="10811330" cy="984726"/>
            </a:xfrm>
            <a:prstGeom prst="rect">
              <a:avLst/>
            </a:prstGeom>
            <a:solidFill>
              <a:srgbClr val="F5C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25903" tIns="112951" rIns="225903" bIns="112951" anchor="ctr">
              <a:spAutoFit/>
            </a:bodyPr>
            <a:lstStyle>
              <a:lvl1pPr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2259013"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defTabSz="2259013" eaLnBrk="0" fontAlgn="base" hangingPunct="0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defTabSz="2259013" eaLnBrk="0" fontAlgn="base" hangingPunct="0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defTabSz="2259013" eaLnBrk="0" fontAlgn="base" hangingPunct="0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defTabSz="2259013" eaLnBrk="0" fontAlgn="base" hangingPunct="0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 sz="5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5900" dirty="0"/>
                <a:t>RESULTS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7200" y="24388525"/>
              <a:ext cx="10820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l">
                <a:lnSpc>
                  <a:spcPct val="100000"/>
                </a:lnSpc>
                <a:spcBef>
                  <a:spcPts val="0"/>
                </a:spcBef>
                <a:buFont typeface="Arial"/>
                <a:buChar char="•"/>
              </a:pPr>
              <a:r>
                <a:rPr lang="en-US" sz="3400" b="0" dirty="0"/>
                <a:t>Enter Text Here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171488" y="5554810"/>
            <a:ext cx="18832512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Tables and Figures Here</a:t>
            </a:r>
          </a:p>
        </p:txBody>
      </p:sp>
      <p:pic>
        <p:nvPicPr>
          <p:cNvPr id="29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001" y="385593"/>
            <a:ext cx="8833643" cy="281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2259013" rtl="0" eaLnBrk="0" fontAlgn="base" latinLnBrk="0" hangingPunct="0">
          <a:lnSpc>
            <a:spcPct val="6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2259013" rtl="0" eaLnBrk="0" fontAlgn="base" latinLnBrk="0" hangingPunct="0">
          <a:lnSpc>
            <a:spcPct val="6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9699</TotalTime>
  <Words>45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Stephen J. Kinzey, Ph.D.</dc:creator>
  <cp:lastModifiedBy>Nicole Ferguson</cp:lastModifiedBy>
  <cp:revision>191</cp:revision>
  <dcterms:created xsi:type="dcterms:W3CDTF">1999-06-15T14:29:13Z</dcterms:created>
  <dcterms:modified xsi:type="dcterms:W3CDTF">2023-02-14T16:59:33Z</dcterms:modified>
</cp:coreProperties>
</file>