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11"/>
    <p:restoredTop sz="94768"/>
  </p:normalViewPr>
  <p:slideViewPr>
    <p:cSldViewPr snapToGrid="0">
      <p:cViewPr>
        <p:scale>
          <a:sx n="164" d="100"/>
          <a:sy n="164" d="100"/>
        </p:scale>
        <p:origin x="-2696" y="-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0CD77-6C6B-05AB-EEBF-F3FF23D22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517BC-57C0-4BE9-67A4-52C71348B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E1027-F954-9899-9B8A-B5FC3F466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2661-BBB8-0243-9A83-6A7240F90DDC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0EA4E-1ED5-ACC8-9C63-401471C29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FCAB5-1F54-A9EC-E8DF-FECD8E9E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AD3E-F863-1C46-8C3A-5B5846932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0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5E6D4-28BB-C846-8C5A-2C77A683F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EA88E-BBF1-DA6E-B623-AE00B40BB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E3313-BBB9-2560-C8BA-B803A9AD3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2661-BBB8-0243-9A83-6A7240F90DDC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39CEB-D9DA-D6E7-331E-65EC9A9F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613B6-B69B-0309-C595-87867D20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AD3E-F863-1C46-8C3A-5B5846932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79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390A52-240D-50F8-46B0-8C4E84B7B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ECE58-0352-B53B-F023-BD1D78554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EF10-BC92-4519-C2BE-09F8A7726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2661-BBB8-0243-9A83-6A7240F90DDC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47C19-DF87-83A6-A839-C74E30AE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E890F-36C0-C967-FC70-33170318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AD3E-F863-1C46-8C3A-5B5846932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42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E7A5-6268-B47F-DEF1-64D6F5BF5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C1DB6-A1D3-A457-DAAD-FA76D1AD2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6C8B8-608A-C27B-71EF-81B38BAAA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2661-BBB8-0243-9A83-6A7240F90DDC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8CA6F-F9C6-8F78-EDED-BB2275F5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EE6B7-2CA3-7614-CC84-D0B217B9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AD3E-F863-1C46-8C3A-5B5846932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0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A426-0A4E-D60B-A26A-CCF6AABF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9A400-0093-274B-315B-69315D4B6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C9CA8-5B6F-AF1E-B7D9-428B43D01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2661-BBB8-0243-9A83-6A7240F90DDC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CEE6E-E637-C2F4-EF91-276AA001B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C08C0-FF24-08AE-3FD8-E2338B58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AD3E-F863-1C46-8C3A-5B5846932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1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0D3CF-CC13-2AF1-F664-535FE0C6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F4CD8-5BDA-95F2-9A04-1D2CA9703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12191-DEC6-687B-32D8-B2BF549B9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7C4B3-071D-5FB6-DD2C-689D5626F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2661-BBB8-0243-9A83-6A7240F90DDC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0C67B-8B0C-08B6-C0FE-D9F29146E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9E16D-B76E-690A-0502-A543881C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AD3E-F863-1C46-8C3A-5B5846932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7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029D0-2255-4B0B-E8AB-9F821B8A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52B45-4D9A-8F16-E713-37BF58195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D0169-3ED4-0FED-4EB3-BEC38A81C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CD90F1-362B-ED8F-C427-0D27163005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A1A72-B210-2683-3429-EAD13D8DE1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B30FB4-2442-4488-CA02-766664D16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2661-BBB8-0243-9A83-6A7240F90DDC}" type="datetimeFigureOut">
              <a:rPr lang="en-US" smtClean="0"/>
              <a:t>9/11/23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AEFF9D-F90E-ED1F-596A-0DE699E51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451FB8-107B-70FE-AA30-93721EE7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AD3E-F863-1C46-8C3A-5B5846932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9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16A6-59A6-D872-8B54-A2E5AF1CB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68E47-F361-6A76-DD93-52871FBA6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2661-BBB8-0243-9A83-6A7240F90DDC}" type="datetimeFigureOut">
              <a:rPr lang="en-US" smtClean="0"/>
              <a:t>9/11/23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4648D8-DED2-BAEF-B1F1-AC6C93E7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72865-23EC-06F4-0F5A-58F0FA172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AD3E-F863-1C46-8C3A-5B5846932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9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3E59F-895B-FC7C-D172-5474414DB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2661-BBB8-0243-9A83-6A7240F90DDC}" type="datetimeFigureOut">
              <a:rPr lang="en-US" smtClean="0"/>
              <a:t>9/11/23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6AAA53-D9A5-A59B-B4B7-B896A287A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828F9-D880-0988-5B93-E49A063D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AD3E-F863-1C46-8C3A-5B5846932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1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AE45D-2A85-A9D4-3E6B-49C3B434D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F5AB1-10C1-CC67-A57F-5D9FB65ED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E0648-4389-D71F-7451-D15D80B95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35F8E-9AFD-AE3A-F6BF-058B3AB47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2661-BBB8-0243-9A83-6A7240F90DDC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F10AA-9216-5D2F-9BAA-26B82C9B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067FB-2383-5B0E-BD03-6D872E9D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AD3E-F863-1C46-8C3A-5B5846932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8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45DE-8C78-64E6-96B7-80CA3EBD0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D0E712-1576-3C19-DFA7-5EB48B28E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C0142-B7BC-2F64-C1B0-6E8E7EA48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9B65E-C4FF-A66E-E4D1-7FFB19967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2661-BBB8-0243-9A83-6A7240F90DDC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EA15A-9F35-D52F-0664-38E6868C2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38C5F-0CEC-4712-5EE3-8E56EF85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AD3E-F863-1C46-8C3A-5B5846932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2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ACBBB7-BF61-3EDD-6D24-FB7D4685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828E7-6983-383D-9AD2-5A95BF166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1000F-BE23-2D9C-3C7A-26DC4435D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A2661-BBB8-0243-9A83-6A7240F90DDC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6F766-C2A0-C5D3-8F5B-AD2542CF3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8B9F2-27FC-A798-B51C-20C9DCAE7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6AD3E-F863-1C46-8C3A-5B5846932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7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DAF4A4-3046-5AD0-DF67-0FE4067AE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53472"/>
            <a:ext cx="7772400" cy="43510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9684985-A31B-B12F-BA42-3C307AD2A294}"/>
              </a:ext>
            </a:extLst>
          </p:cNvPr>
          <p:cNvSpPr/>
          <p:nvPr/>
        </p:nvSpPr>
        <p:spPr>
          <a:xfrm>
            <a:off x="2209800" y="1253472"/>
            <a:ext cx="4369231" cy="435105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8DC620-6206-8F03-6512-ED11B9B9DEDC}"/>
              </a:ext>
            </a:extLst>
          </p:cNvPr>
          <p:cNvSpPr/>
          <p:nvPr/>
        </p:nvSpPr>
        <p:spPr>
          <a:xfrm>
            <a:off x="6602279" y="1253472"/>
            <a:ext cx="3379922" cy="1791945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E04385-D7E0-D82E-A11B-0FE0CCDFAA33}"/>
              </a:ext>
            </a:extLst>
          </p:cNvPr>
          <p:cNvSpPr/>
          <p:nvPr/>
        </p:nvSpPr>
        <p:spPr>
          <a:xfrm>
            <a:off x="6602279" y="3045417"/>
            <a:ext cx="3379921" cy="2559111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2DB76-F4DC-54A2-E5E1-CFBEB0126B8A}"/>
              </a:ext>
            </a:extLst>
          </p:cNvPr>
          <p:cNvSpPr txBox="1"/>
          <p:nvPr/>
        </p:nvSpPr>
        <p:spPr>
          <a:xfrm>
            <a:off x="3308888" y="1160481"/>
            <a:ext cx="198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Interactive Console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6163F6-B4A8-F1FB-A940-7AA4FA4BBD17}"/>
              </a:ext>
            </a:extLst>
          </p:cNvPr>
          <p:cNvSpPr txBox="1"/>
          <p:nvPr/>
        </p:nvSpPr>
        <p:spPr>
          <a:xfrm>
            <a:off x="7359111" y="1160481"/>
            <a:ext cx="21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Environment/History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2632AC-7E34-4DE2-F043-C49DDE829FFB}"/>
              </a:ext>
            </a:extLst>
          </p:cNvPr>
          <p:cNvSpPr txBox="1"/>
          <p:nvPr/>
        </p:nvSpPr>
        <p:spPr>
          <a:xfrm>
            <a:off x="6648054" y="3513641"/>
            <a:ext cx="3357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Files/Plots/Packages/Help/Viewer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9A3F75-7DFE-26CC-05C1-B26105693F72}"/>
              </a:ext>
            </a:extLst>
          </p:cNvPr>
          <p:cNvSpPr txBox="1"/>
          <p:nvPr/>
        </p:nvSpPr>
        <p:spPr>
          <a:xfrm>
            <a:off x="2712639" y="2328021"/>
            <a:ext cx="3400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 Editor: R scripts written 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9507AB-9D88-773E-5724-F24CF3D624F0}"/>
              </a:ext>
            </a:extLst>
          </p:cNvPr>
          <p:cNvSpPr txBox="1"/>
          <p:nvPr/>
        </p:nvSpPr>
        <p:spPr>
          <a:xfrm>
            <a:off x="2845751" y="5131874"/>
            <a:ext cx="325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Console: where code is executed</a:t>
            </a:r>
          </a:p>
        </p:txBody>
      </p:sp>
    </p:spTree>
    <p:extLst>
      <p:ext uri="{BB962C8B-B14F-4D97-AF65-F5344CB8AC3E}">
        <p14:creationId xmlns:p14="http://schemas.microsoft.com/office/powerpoint/2010/main" val="1881061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16D545-BE3E-6BC7-658B-9A8B18BF9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07177"/>
            <a:ext cx="7772400" cy="4443646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453104A-F001-641D-F13D-AFAC131735A3}"/>
              </a:ext>
            </a:extLst>
          </p:cNvPr>
          <p:cNvSpPr/>
          <p:nvPr/>
        </p:nvSpPr>
        <p:spPr>
          <a:xfrm>
            <a:off x="2735451" y="4579750"/>
            <a:ext cx="2115518" cy="3177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FA6AC0-FA38-C82E-1598-8B486DAB1C1A}"/>
              </a:ext>
            </a:extLst>
          </p:cNvPr>
          <p:cNvCxnSpPr/>
          <p:nvPr/>
        </p:nvCxnSpPr>
        <p:spPr>
          <a:xfrm flipH="1">
            <a:off x="4169044" y="3673098"/>
            <a:ext cx="1038387" cy="8369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DB6D91A-3FA8-E2FA-0545-F54C738AE840}"/>
              </a:ext>
            </a:extLst>
          </p:cNvPr>
          <p:cNvSpPr txBox="1"/>
          <p:nvPr/>
        </p:nvSpPr>
        <p:spPr>
          <a:xfrm>
            <a:off x="4169044" y="3026767"/>
            <a:ext cx="254223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absolute file path of your</a:t>
            </a:r>
          </a:p>
          <a:p>
            <a:pPr algn="ctr"/>
            <a:r>
              <a:rPr lang="en-US" dirty="0"/>
              <a:t>Working directory</a:t>
            </a:r>
          </a:p>
        </p:txBody>
      </p:sp>
    </p:spTree>
    <p:extLst>
      <p:ext uri="{BB962C8B-B14F-4D97-AF65-F5344CB8AC3E}">
        <p14:creationId xmlns:p14="http://schemas.microsoft.com/office/powerpoint/2010/main" val="2578493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34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Siemion, Elizabeth@Wildlife</dc:creator>
  <cp:lastModifiedBy>Siemion, Elizabeth@Wildlife</cp:lastModifiedBy>
  <cp:revision>1</cp:revision>
  <dcterms:created xsi:type="dcterms:W3CDTF">2023-09-11T18:26:54Z</dcterms:created>
  <dcterms:modified xsi:type="dcterms:W3CDTF">2023-09-12T20:50:24Z</dcterms:modified>
</cp:coreProperties>
</file>