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6"/>
  </p:notesMasterIdLst>
  <p:handoutMasterIdLst>
    <p:handoutMasterId r:id="rId7"/>
  </p:handoutMasterIdLst>
  <p:sldIdLst>
    <p:sldId id="309" r:id="rId2"/>
    <p:sldId id="339" r:id="rId3"/>
    <p:sldId id="347" r:id="rId4"/>
    <p:sldId id="348" r:id="rId5"/>
  </p:sldIdLst>
  <p:sldSz cx="9144000" cy="5143500" type="screen16x9"/>
  <p:notesSz cx="6894513" cy="9180513"/>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6" userDrawn="1">
          <p15:clr>
            <a:srgbClr val="A4A3A4"/>
          </p15:clr>
        </p15:guide>
        <p15:guide id="2" pos="288" userDrawn="1">
          <p15:clr>
            <a:srgbClr val="A4A3A4"/>
          </p15:clr>
        </p15:guide>
        <p15:guide id="3" pos="5472" userDrawn="1">
          <p15:clr>
            <a:srgbClr val="A4A3A4"/>
          </p15:clr>
        </p15:guide>
        <p15:guide id="4" orient="horz" pos="892" userDrawn="1">
          <p15:clr>
            <a:srgbClr val="A4A3A4"/>
          </p15:clr>
        </p15:guide>
        <p15:guide id="5" orient="horz" pos="432" userDrawn="1">
          <p15:clr>
            <a:srgbClr val="A4A3A4"/>
          </p15:clr>
        </p15:guide>
        <p15:guide id="6" orient="horz" pos="2880" userDrawn="1">
          <p15:clr>
            <a:srgbClr val="A4A3A4"/>
          </p15:clr>
        </p15:guide>
        <p15:guide id="7" pos="2880" userDrawn="1">
          <p15:clr>
            <a:srgbClr val="A4A3A4"/>
          </p15:clr>
        </p15:guide>
        <p15:guide id="8" pos="2938" userDrawn="1">
          <p15:clr>
            <a:srgbClr val="A4A3A4"/>
          </p15:clr>
        </p15:guide>
        <p15:guide id="9" pos="2822" userDrawn="1">
          <p15:clr>
            <a:srgbClr val="A4A3A4"/>
          </p15:clr>
        </p15:guide>
        <p15:guide id="10" orient="horz" pos="30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0B4"/>
    <a:srgbClr val="38A936"/>
    <a:srgbClr val="4DA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E9639D4-E3E2-4D34-9284-5A2195B3D0D7}">
  <a:tblStyle styleId="{85F6F674-E04E-4E28-BA74-7E63200176E8}" styleName="Hulu Table">
    <a:wholeTbl>
      <a:tcTxStyle>
        <a:fontRef idx="minor"/>
        <a:srgbClr val="000000"/>
      </a:tcTxStyle>
      <a:tcStyle>
        <a:tcBdr>
          <a:left>
            <a:ln>
              <a:noFill/>
            </a:ln>
          </a:left>
          <a:right>
            <a:ln>
              <a:noFill/>
            </a:ln>
          </a:right>
          <a:top>
            <a:ln w="3175">
              <a:solidFill>
                <a:srgbClr val="666666"/>
              </a:solidFill>
            </a:ln>
          </a:top>
          <a:bottom>
            <a:ln w="3175">
              <a:solidFill>
                <a:srgbClr val="666666"/>
              </a:solidFill>
            </a:ln>
          </a:bottom>
          <a:insideH>
            <a:ln w="3175">
              <a:solidFill>
                <a:srgbClr val="666666"/>
              </a:solidFill>
            </a:ln>
          </a:insideH>
          <a:insideV>
            <a:ln>
              <a:noFill/>
            </a:ln>
          </a:insideV>
        </a:tcBdr>
        <a:fill>
          <a:noFill/>
        </a:fill>
      </a:tcStyle>
    </a:wholeTbl>
    <a:band1H>
      <a:tcStyle>
        <a:tcBdr>
          <a:top>
            <a:ln>
              <a:noFill/>
            </a:ln>
          </a:top>
          <a:bottom>
            <a:ln>
              <a:noFill/>
            </a:ln>
          </a:bottom>
        </a:tcBdr>
        <a:fill>
          <a:solidFill>
            <a:srgbClr val="DDDDDD"/>
          </a:solidFill>
        </a:fill>
      </a:tcStyle>
    </a:band1H>
    <a:band2H>
      <a:tcStyle>
        <a:tcBdr>
          <a:top>
            <a:ln>
              <a:noFill/>
            </a:ln>
          </a:top>
          <a:bottom>
            <a:ln>
              <a:noFill/>
            </a:ln>
          </a:bottom>
        </a:tcBdr>
        <a:fill>
          <a:solidFill>
            <a:srgbClr val="FFFFFF"/>
          </a:solidFill>
        </a:fill>
      </a:tcStyle>
    </a:band2H>
    <a:lastCol>
      <a:tcTxStyle>
        <a:fontRef idx="major"/>
      </a:tcTxStyle>
      <a:tcStyle>
        <a:tcBdr/>
      </a:tcStyle>
    </a:lastCol>
    <a:firstCol>
      <a:tcTxStyle>
        <a:fontRef idx="major"/>
      </a:tcTxStyle>
      <a:tcStyle>
        <a:tcBdr/>
      </a:tcStyle>
    </a:firstCol>
    <a:lastRow>
      <a:tcTxStyle>
        <a:fontRef idx="major"/>
      </a:tcTxStyle>
      <a:tcStyle>
        <a:tcBdr>
          <a:top>
            <a:ln w="12700">
              <a:solidFill>
                <a:srgbClr val="666666"/>
              </a:solidFill>
            </a:ln>
          </a:top>
          <a:bottom>
            <a:ln>
              <a:noFill/>
            </a:ln>
          </a:bottom>
        </a:tcBdr>
        <a:fill>
          <a:noFill/>
        </a:fill>
      </a:tcStyle>
    </a:lastRow>
    <a:firstRow>
      <a:tcTxStyle>
        <a:fontRef idx="major"/>
        <a:srgbClr val="FFFFFF"/>
      </a:tcTxStyle>
      <a:tcStyle>
        <a:tcBdr>
          <a:top>
            <a:ln>
              <a:noFill/>
            </a:ln>
          </a:top>
          <a:bottom>
            <a:ln>
              <a:noFill/>
            </a:ln>
          </a:bottom>
        </a:tcBdr>
        <a:fill>
          <a:solidFill>
            <a:srgbClr val="66666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1" autoAdjust="0"/>
    <p:restoredTop sz="88802" autoAdjust="0"/>
  </p:normalViewPr>
  <p:slideViewPr>
    <p:cSldViewPr snapToObjects="1" showGuides="1">
      <p:cViewPr varScale="1">
        <p:scale>
          <a:sx n="102" d="100"/>
          <a:sy n="102" d="100"/>
        </p:scale>
        <p:origin x="979" y="77"/>
      </p:cViewPr>
      <p:guideLst>
        <p:guide orient="horz" pos="1006"/>
        <p:guide pos="288"/>
        <p:guide pos="5472"/>
        <p:guide orient="horz" pos="892"/>
        <p:guide orient="horz" pos="432"/>
        <p:guide orient="horz" pos="2880"/>
        <p:guide pos="2880"/>
        <p:guide pos="2938"/>
        <p:guide pos="2822"/>
        <p:guide orient="horz" pos="3098"/>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20" d="100"/>
          <a:sy n="120" d="100"/>
        </p:scale>
        <p:origin x="5104" y="192"/>
      </p:cViewPr>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22" cy="460620"/>
          </a:xfrm>
          <a:prstGeom prst="rect">
            <a:avLst/>
          </a:prstGeom>
        </p:spPr>
        <p:txBody>
          <a:bodyPr vert="horz" lIns="91823" tIns="45912" rIns="91823" bIns="45912" rtlCol="0"/>
          <a:lstStyle>
            <a:lvl1pPr algn="l">
              <a:defRPr sz="1200"/>
            </a:lvl1pPr>
          </a:lstStyle>
          <a:p>
            <a:endParaRPr lang="en-US">
              <a:latin typeface="Arial" charset="0"/>
              <a:ea typeface="Arial" charset="0"/>
              <a:cs typeface="Arial" charset="0"/>
            </a:endParaRPr>
          </a:p>
        </p:txBody>
      </p:sp>
      <p:sp>
        <p:nvSpPr>
          <p:cNvPr id="3" name="Date Placeholder 2"/>
          <p:cNvSpPr>
            <a:spLocks noGrp="1"/>
          </p:cNvSpPr>
          <p:nvPr>
            <p:ph type="dt" sz="quarter" idx="1"/>
          </p:nvPr>
        </p:nvSpPr>
        <p:spPr>
          <a:xfrm>
            <a:off x="3905295" y="0"/>
            <a:ext cx="2987622" cy="460620"/>
          </a:xfrm>
          <a:prstGeom prst="rect">
            <a:avLst/>
          </a:prstGeom>
        </p:spPr>
        <p:txBody>
          <a:bodyPr vert="horz" lIns="91823" tIns="45912" rIns="91823" bIns="45912" rtlCol="0"/>
          <a:lstStyle>
            <a:lvl1pPr algn="r">
              <a:defRPr sz="1200"/>
            </a:lvl1pPr>
          </a:lstStyle>
          <a:p>
            <a:fld id="{E859B710-7F01-EB43-9BF8-28DEC423E8B1}" type="datetimeFigureOut">
              <a:rPr lang="en-US" smtClean="0">
                <a:latin typeface="Arial" charset="0"/>
                <a:ea typeface="Arial" charset="0"/>
                <a:cs typeface="Arial" charset="0"/>
              </a:rPr>
              <a:t>9/13/2017</a:t>
            </a:fld>
            <a:endParaRPr lang="en-US">
              <a:latin typeface="Arial" charset="0"/>
              <a:ea typeface="Arial" charset="0"/>
              <a:cs typeface="Arial" charset="0"/>
            </a:endParaRPr>
          </a:p>
        </p:txBody>
      </p:sp>
      <p:sp>
        <p:nvSpPr>
          <p:cNvPr id="4" name="Footer Placeholder 3"/>
          <p:cNvSpPr>
            <a:spLocks noGrp="1"/>
          </p:cNvSpPr>
          <p:nvPr>
            <p:ph type="ftr" sz="quarter" idx="2"/>
          </p:nvPr>
        </p:nvSpPr>
        <p:spPr>
          <a:xfrm>
            <a:off x="0" y="8719897"/>
            <a:ext cx="2987622" cy="460619"/>
          </a:xfrm>
          <a:prstGeom prst="rect">
            <a:avLst/>
          </a:prstGeom>
        </p:spPr>
        <p:txBody>
          <a:bodyPr vert="horz" lIns="91823" tIns="45912" rIns="91823" bIns="45912" rtlCol="0" anchor="b"/>
          <a:lstStyle>
            <a:lvl1pPr algn="l">
              <a:defRPr sz="1200"/>
            </a:lvl1pPr>
          </a:lstStyle>
          <a:p>
            <a:endParaRPr lang="en-US">
              <a:latin typeface="Arial" charset="0"/>
              <a:ea typeface="Arial" charset="0"/>
              <a:cs typeface="Arial" charset="0"/>
            </a:endParaRPr>
          </a:p>
        </p:txBody>
      </p:sp>
      <p:sp>
        <p:nvSpPr>
          <p:cNvPr id="5" name="Slide Number Placeholder 4"/>
          <p:cNvSpPr>
            <a:spLocks noGrp="1"/>
          </p:cNvSpPr>
          <p:nvPr>
            <p:ph type="sldNum" sz="quarter" idx="3"/>
          </p:nvPr>
        </p:nvSpPr>
        <p:spPr>
          <a:xfrm>
            <a:off x="3905295" y="8719897"/>
            <a:ext cx="2987622" cy="460619"/>
          </a:xfrm>
          <a:prstGeom prst="rect">
            <a:avLst/>
          </a:prstGeom>
        </p:spPr>
        <p:txBody>
          <a:bodyPr vert="horz" lIns="91823" tIns="45912" rIns="91823" bIns="45912" rtlCol="0" anchor="b"/>
          <a:lstStyle>
            <a:lvl1pPr algn="r">
              <a:defRPr sz="1200"/>
            </a:lvl1pPr>
          </a:lstStyle>
          <a:p>
            <a:fld id="{61B3E720-6155-8246-876A-0957C4ECF6FF}" type="slidenum">
              <a:rPr lang="en-US" smtClean="0">
                <a:latin typeface="Arial" charset="0"/>
                <a:ea typeface="Arial" charset="0"/>
                <a:cs typeface="Arial" charset="0"/>
              </a:rPr>
              <a:t>‹#›</a:t>
            </a:fld>
            <a:endParaRPr lang="en-US">
              <a:latin typeface="Arial" charset="0"/>
              <a:ea typeface="Arial" charset="0"/>
              <a:cs typeface="Arial" charset="0"/>
            </a:endParaRPr>
          </a:p>
        </p:txBody>
      </p:sp>
    </p:spTree>
    <p:extLst>
      <p:ext uri="{BB962C8B-B14F-4D97-AF65-F5344CB8AC3E}">
        <p14:creationId xmlns:p14="http://schemas.microsoft.com/office/powerpoint/2010/main" val="393969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22" cy="459026"/>
          </a:xfrm>
          <a:prstGeom prst="rect">
            <a:avLst/>
          </a:prstGeom>
        </p:spPr>
        <p:txBody>
          <a:bodyPr vert="horz" lIns="91823" tIns="45912" rIns="91823" bIns="45912" rtlCol="0"/>
          <a:lstStyle>
            <a:lvl1pPr algn="l">
              <a:defRPr sz="1200">
                <a:latin typeface="Arial" charset="0"/>
                <a:ea typeface="Arial" charset="0"/>
                <a:cs typeface="Arial" charset="0"/>
              </a:defRPr>
            </a:lvl1pPr>
          </a:lstStyle>
          <a:p>
            <a:endParaRPr lang="en-US" dirty="0"/>
          </a:p>
        </p:txBody>
      </p:sp>
      <p:sp>
        <p:nvSpPr>
          <p:cNvPr id="3" name="Date Placeholder 2"/>
          <p:cNvSpPr>
            <a:spLocks noGrp="1"/>
          </p:cNvSpPr>
          <p:nvPr>
            <p:ph type="dt" idx="1"/>
          </p:nvPr>
        </p:nvSpPr>
        <p:spPr>
          <a:xfrm>
            <a:off x="3905295" y="0"/>
            <a:ext cx="2987622" cy="459026"/>
          </a:xfrm>
          <a:prstGeom prst="rect">
            <a:avLst/>
          </a:prstGeom>
        </p:spPr>
        <p:txBody>
          <a:bodyPr vert="horz" lIns="91823" tIns="45912" rIns="91823" bIns="45912" rtlCol="0"/>
          <a:lstStyle>
            <a:lvl1pPr algn="r">
              <a:defRPr sz="1200">
                <a:latin typeface="Arial" charset="0"/>
                <a:ea typeface="Arial" charset="0"/>
                <a:cs typeface="Arial" charset="0"/>
              </a:defRPr>
            </a:lvl1pPr>
          </a:lstStyle>
          <a:p>
            <a:fld id="{4B98D73F-55EB-4C56-BE5C-F8B23998FF48}" type="datetimeFigureOut">
              <a:rPr lang="en-US" smtClean="0"/>
              <a:pPr/>
              <a:t>9/13/2017</a:t>
            </a:fld>
            <a:endParaRPr lang="en-US"/>
          </a:p>
        </p:txBody>
      </p:sp>
      <p:sp>
        <p:nvSpPr>
          <p:cNvPr id="4" name="Slide Image Placeholder 3"/>
          <p:cNvSpPr>
            <a:spLocks noGrp="1" noRot="1" noChangeAspect="1"/>
          </p:cNvSpPr>
          <p:nvPr>
            <p:ph type="sldImg" idx="2"/>
          </p:nvPr>
        </p:nvSpPr>
        <p:spPr>
          <a:xfrm>
            <a:off x="388938" y="688975"/>
            <a:ext cx="6116637" cy="3441700"/>
          </a:xfrm>
          <a:prstGeom prst="rect">
            <a:avLst/>
          </a:prstGeom>
          <a:noFill/>
          <a:ln w="12700">
            <a:solidFill>
              <a:prstClr val="black"/>
            </a:solidFill>
          </a:ln>
        </p:spPr>
        <p:txBody>
          <a:bodyPr vert="horz" lIns="91823" tIns="45912" rIns="91823" bIns="45912" rtlCol="0" anchor="ctr"/>
          <a:lstStyle/>
          <a:p>
            <a:endParaRPr lang="en-US"/>
          </a:p>
        </p:txBody>
      </p:sp>
      <p:sp>
        <p:nvSpPr>
          <p:cNvPr id="5" name="Notes Placeholder 4"/>
          <p:cNvSpPr>
            <a:spLocks noGrp="1"/>
          </p:cNvSpPr>
          <p:nvPr>
            <p:ph type="body" sz="quarter" idx="3"/>
          </p:nvPr>
        </p:nvSpPr>
        <p:spPr>
          <a:xfrm>
            <a:off x="383029" y="4360746"/>
            <a:ext cx="6128456" cy="4131231"/>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719896"/>
            <a:ext cx="2987622" cy="459026"/>
          </a:xfrm>
          <a:prstGeom prst="rect">
            <a:avLst/>
          </a:prstGeom>
        </p:spPr>
        <p:txBody>
          <a:bodyPr vert="horz" lIns="91823" tIns="45912" rIns="91823" bIns="45912" rtlCol="0" anchor="b"/>
          <a:lstStyle>
            <a:lvl1pPr algn="l">
              <a:defRPr sz="1200">
                <a:latin typeface="Arial" charset="0"/>
                <a:ea typeface="Arial" charset="0"/>
                <a:cs typeface="Arial" charset="0"/>
              </a:defRPr>
            </a:lvl1pPr>
          </a:lstStyle>
          <a:p>
            <a:endParaRPr lang="en-US"/>
          </a:p>
        </p:txBody>
      </p:sp>
      <p:sp>
        <p:nvSpPr>
          <p:cNvPr id="7" name="Slide Number Placeholder 6"/>
          <p:cNvSpPr>
            <a:spLocks noGrp="1"/>
          </p:cNvSpPr>
          <p:nvPr>
            <p:ph type="sldNum" sz="quarter" idx="5"/>
          </p:nvPr>
        </p:nvSpPr>
        <p:spPr>
          <a:xfrm>
            <a:off x="3905295" y="8719896"/>
            <a:ext cx="2987622" cy="459026"/>
          </a:xfrm>
          <a:prstGeom prst="rect">
            <a:avLst/>
          </a:prstGeom>
        </p:spPr>
        <p:txBody>
          <a:bodyPr vert="horz" lIns="91823" tIns="45912" rIns="91823" bIns="45912" rtlCol="0" anchor="b"/>
          <a:lstStyle>
            <a:lvl1pPr algn="r">
              <a:defRPr sz="1200">
                <a:latin typeface="Arial" charset="0"/>
                <a:ea typeface="Arial" charset="0"/>
                <a:cs typeface="Arial" charset="0"/>
              </a:defRPr>
            </a:lvl1pPr>
          </a:lstStyle>
          <a:p>
            <a:fld id="{723E5092-789D-46B2-ACFC-5823A47F3CD3}" type="slidenum">
              <a:rPr lang="en-US" smtClean="0"/>
              <a:pPr/>
              <a:t>‹#›</a:t>
            </a:fld>
            <a:endParaRPr lang="en-US"/>
          </a:p>
        </p:txBody>
      </p:sp>
    </p:spTree>
    <p:extLst>
      <p:ext uri="{BB962C8B-B14F-4D97-AF65-F5344CB8AC3E}">
        <p14:creationId xmlns:p14="http://schemas.microsoft.com/office/powerpoint/2010/main" val="213949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charset="0"/>
        <a:ea typeface="Arial" charset="0"/>
        <a:cs typeface="Arial" charset="0"/>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baseline="0">
        <a:solidFill>
          <a:schemeClr val="tx1"/>
        </a:solidFill>
        <a:latin typeface="Arial" charset="0"/>
        <a:ea typeface="Arial" charset="0"/>
        <a:cs typeface="Arial" charset="0"/>
      </a:defRPr>
    </a:lvl6pPr>
    <a:lvl7pPr marL="2743200" algn="l" defTabSz="914400" rtl="0" eaLnBrk="1" latinLnBrk="0" hangingPunct="1">
      <a:defRPr sz="1200" kern="1200" baseline="0">
        <a:solidFill>
          <a:schemeClr val="tx1"/>
        </a:solidFill>
        <a:latin typeface="Arial" charset="0"/>
        <a:ea typeface="Arial" charset="0"/>
        <a:cs typeface="Arial" charset="0"/>
      </a:defRPr>
    </a:lvl7pPr>
    <a:lvl8pPr marL="3200400" algn="l" defTabSz="914400" rtl="0" eaLnBrk="1" latinLnBrk="0" hangingPunct="1">
      <a:defRPr sz="1200" kern="1200" baseline="0">
        <a:solidFill>
          <a:schemeClr val="tx1"/>
        </a:solidFill>
        <a:latin typeface="Arial" charset="0"/>
        <a:ea typeface="Arial" charset="0"/>
        <a:cs typeface="Arial" charset="0"/>
      </a:defRPr>
    </a:lvl8pPr>
    <a:lvl9pPr marL="3657600" algn="l" defTabSz="914400" rtl="0" eaLnBrk="1" latinLnBrk="0" hangingPunct="1">
      <a:defRPr sz="1200" kern="1200" baseline="0">
        <a:solidFill>
          <a:schemeClr val="tx1"/>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E5092-789D-46B2-ACFC-5823A47F3CD3}" type="slidenum">
              <a:rPr lang="en-US" smtClean="0"/>
              <a:pPr/>
              <a:t>2</a:t>
            </a:fld>
            <a:endParaRPr lang="en-US"/>
          </a:p>
        </p:txBody>
      </p:sp>
    </p:spTree>
    <p:extLst>
      <p:ext uri="{BB962C8B-B14F-4D97-AF65-F5344CB8AC3E}">
        <p14:creationId xmlns:p14="http://schemas.microsoft.com/office/powerpoint/2010/main" val="4193479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E5092-789D-46B2-ACFC-5823A47F3CD3}" type="slidenum">
              <a:rPr lang="en-US" smtClean="0"/>
              <a:pPr/>
              <a:t>3</a:t>
            </a:fld>
            <a:endParaRPr lang="en-US"/>
          </a:p>
        </p:txBody>
      </p:sp>
    </p:spTree>
    <p:extLst>
      <p:ext uri="{BB962C8B-B14F-4D97-AF65-F5344CB8AC3E}">
        <p14:creationId xmlns:p14="http://schemas.microsoft.com/office/powerpoint/2010/main" val="299604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E5092-789D-46B2-ACFC-5823A47F3CD3}" type="slidenum">
              <a:rPr lang="en-US" smtClean="0"/>
              <a:pPr/>
              <a:t>4</a:t>
            </a:fld>
            <a:endParaRPr lang="en-US"/>
          </a:p>
        </p:txBody>
      </p:sp>
    </p:spTree>
    <p:extLst>
      <p:ext uri="{BB962C8B-B14F-4D97-AF65-F5344CB8AC3E}">
        <p14:creationId xmlns:p14="http://schemas.microsoft.com/office/powerpoint/2010/main" val="2225607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06A8796-18BF-44BD-A9E6-BB73E3C6BE30}"/>
              </a:ext>
            </a:extLst>
          </p:cNvPr>
          <p:cNvGrpSpPr/>
          <p:nvPr userDrawn="1"/>
        </p:nvGrpSpPr>
        <p:grpSpPr>
          <a:xfrm>
            <a:off x="-91440" y="-91440"/>
            <a:ext cx="9326880" cy="5330952"/>
            <a:chOff x="-91440" y="-91440"/>
            <a:chExt cx="9326880" cy="5330952"/>
          </a:xfrm>
        </p:grpSpPr>
        <p:cxnSp>
          <p:nvCxnSpPr>
            <p:cNvPr id="11" name="Straight Connector 10">
              <a:extLst>
                <a:ext uri="{FF2B5EF4-FFF2-40B4-BE49-F238E27FC236}">
                  <a16:creationId xmlns:a16="http://schemas.microsoft.com/office/drawing/2014/main" id="{3AEB337A-5820-47AB-A0BA-544153398BAD}"/>
                </a:ext>
              </a:extLst>
            </p:cNvPr>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2" name="Straight Connector 11">
              <a:extLst>
                <a:ext uri="{FF2B5EF4-FFF2-40B4-BE49-F238E27FC236}">
                  <a16:creationId xmlns:a16="http://schemas.microsoft.com/office/drawing/2014/main" id="{B62959F4-6459-41A0-92E7-7295181255B2}"/>
                </a:ext>
              </a:extLst>
            </p:cNvPr>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16E5F287-8B32-49EA-99DB-6750F0EC1E2E}"/>
                </a:ext>
              </a:extLst>
            </p:cNvPr>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E247D1C7-EDE6-49DA-9653-CCABB269A9A9}"/>
                </a:ext>
              </a:extLst>
            </p:cNvPr>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4623D629-91AA-4604-A07F-D7683DEE2A58}"/>
                </a:ext>
              </a:extLst>
            </p:cNvPr>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EFAB69E7-05E8-4595-85D6-C1D7B3A32DB7}"/>
                </a:ext>
              </a:extLst>
            </p:cNvPr>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C97B64E0-1941-47FF-9633-23BEAD416F6D}"/>
                </a:ext>
              </a:extLst>
            </p:cNvPr>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4853B97C-A310-463C-B15B-7D7D46B1417D}"/>
                </a:ext>
              </a:extLst>
            </p:cNvPr>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3D72B6BD-90B6-4AE8-848E-F80B08842872}"/>
                </a:ext>
              </a:extLst>
            </p:cNvPr>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0" name="Straight Connector 19">
              <a:extLst>
                <a:ext uri="{FF2B5EF4-FFF2-40B4-BE49-F238E27FC236}">
                  <a16:creationId xmlns:a16="http://schemas.microsoft.com/office/drawing/2014/main" id="{186295EA-E9AE-420E-81BC-1398FED06ADF}"/>
                </a:ext>
              </a:extLst>
            </p:cNvPr>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1" name="Straight Connector 20">
              <a:extLst>
                <a:ext uri="{FF2B5EF4-FFF2-40B4-BE49-F238E27FC236}">
                  <a16:creationId xmlns:a16="http://schemas.microsoft.com/office/drawing/2014/main" id="{E713254D-AC57-4F68-90E6-9586304EE352}"/>
                </a:ext>
              </a:extLst>
            </p:cNvPr>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F4A44EF9-034C-4B0A-9B4B-08A84804FA33}"/>
                </a:ext>
              </a:extLst>
            </p:cNvPr>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3" name="Straight Connector 22">
              <a:extLst>
                <a:ext uri="{FF2B5EF4-FFF2-40B4-BE49-F238E27FC236}">
                  <a16:creationId xmlns:a16="http://schemas.microsoft.com/office/drawing/2014/main" id="{AD11B1E9-A984-4028-B8B0-B7279EC9AA7C}"/>
                </a:ext>
              </a:extLst>
            </p:cNvPr>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7CEDA140-519E-44EF-BEFA-A664EEB9F7D2}"/>
                </a:ext>
              </a:extLst>
            </p:cNvPr>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2D077A4C-A28C-49C7-B0B5-F74D077D00C5}"/>
                </a:ext>
              </a:extLst>
            </p:cNvPr>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03DF11CC-2976-4809-88FA-2C2A79AB872A}"/>
                </a:ext>
              </a:extLst>
            </p:cNvPr>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7" name="Straight Connector 26">
              <a:extLst>
                <a:ext uri="{FF2B5EF4-FFF2-40B4-BE49-F238E27FC236}">
                  <a16:creationId xmlns:a16="http://schemas.microsoft.com/office/drawing/2014/main" id="{AD627E5D-9600-4F37-9BE5-B3C03DB40FEF}"/>
                </a:ext>
              </a:extLst>
            </p:cNvPr>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C4C972D5-F1D7-4309-A4B6-A97F0747233B}"/>
                </a:ext>
              </a:extLst>
            </p:cNvPr>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9" name="Straight Connector 28">
              <a:extLst>
                <a:ext uri="{FF2B5EF4-FFF2-40B4-BE49-F238E27FC236}">
                  <a16:creationId xmlns:a16="http://schemas.microsoft.com/office/drawing/2014/main" id="{8A0CDCDF-A43B-4EA1-BF41-B0F4C4452E37}"/>
                </a:ext>
              </a:extLst>
            </p:cNvPr>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0F33E9F9-62F6-4EDA-B228-5E7D3349A554}"/>
                </a:ext>
              </a:extLst>
            </p:cNvPr>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DBBEBA7A-1206-4325-9F5C-C63099A67084}"/>
                </a:ext>
              </a:extLst>
            </p:cNvPr>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71AE97C1-E86A-4699-9757-52D3F7EB3132}"/>
                </a:ext>
              </a:extLst>
            </p:cNvPr>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A6CB37B4-4CD9-4E54-B22C-3068328166B3}"/>
                </a:ext>
              </a:extLst>
            </p:cNvPr>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EF395AD0-D8DA-43E9-8306-C67278AE7768}"/>
                </a:ext>
              </a:extLst>
            </p:cNvPr>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5" name="Straight Connector 34">
              <a:extLst>
                <a:ext uri="{FF2B5EF4-FFF2-40B4-BE49-F238E27FC236}">
                  <a16:creationId xmlns:a16="http://schemas.microsoft.com/office/drawing/2014/main" id="{BC1A9573-E59B-4765-AD5E-87A9541822D1}"/>
                </a:ext>
              </a:extLst>
            </p:cNvPr>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310E0AC2-B9D0-4B3F-B0C4-7109FB1F6244}"/>
                </a:ext>
              </a:extLst>
            </p:cNvPr>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D13D05CC-B72B-4F8C-B933-FEB58DEBCAF7}"/>
                </a:ext>
              </a:extLst>
            </p:cNvPr>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B7F56E64-0060-41A8-88AE-463E7FC68804}"/>
                </a:ext>
              </a:extLst>
            </p:cNvPr>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39" name="Picture 38">
            <a:extLst>
              <a:ext uri="{FF2B5EF4-FFF2-40B4-BE49-F238E27FC236}">
                <a16:creationId xmlns:a16="http://schemas.microsoft.com/office/drawing/2014/main" id="{8A47E273-6083-4316-80EE-DB9D9D45681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40" name="Picture 39">
            <a:extLst>
              <a:ext uri="{FF2B5EF4-FFF2-40B4-BE49-F238E27FC236}">
                <a16:creationId xmlns:a16="http://schemas.microsoft.com/office/drawing/2014/main" id="{01888340-1F3E-4CC5-9E52-B1D84C381CF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cxnSp>
        <p:nvCxnSpPr>
          <p:cNvPr id="41" name="Straight Connector 40">
            <a:extLst>
              <a:ext uri="{FF2B5EF4-FFF2-40B4-BE49-F238E27FC236}">
                <a16:creationId xmlns:a16="http://schemas.microsoft.com/office/drawing/2014/main" id="{ABAA8F5B-D564-4F93-9CC9-7EF19335DA0C}"/>
              </a:ext>
            </a:extLst>
          </p:cNvPr>
          <p:cNvCxnSpPr/>
          <p:nvPr userDrawn="1"/>
        </p:nvCxnSpPr>
        <p:spPr>
          <a:xfrm>
            <a:off x="457200" y="2234144"/>
            <a:ext cx="914400"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
        <p:nvSpPr>
          <p:cNvPr id="42" name="Freeform 36">
            <a:extLst>
              <a:ext uri="{FF2B5EF4-FFF2-40B4-BE49-F238E27FC236}">
                <a16:creationId xmlns:a16="http://schemas.microsoft.com/office/drawing/2014/main" id="{C1D123FD-D981-4C98-BF8C-7EA371AC8FA8}"/>
              </a:ext>
            </a:extLst>
          </p:cNvPr>
          <p:cNvSpPr>
            <a:spLocks noChangeAspect="1" noEditPoints="1"/>
          </p:cNvSpPr>
          <p:nvPr userDrawn="1"/>
        </p:nvSpPr>
        <p:spPr bwMode="black">
          <a:xfrm>
            <a:off x="457200" y="1696317"/>
            <a:ext cx="914400" cy="302138"/>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176642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658234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679396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02">
    <p:spTree>
      <p:nvGrpSpPr>
        <p:cNvPr id="1" name=""/>
        <p:cNvGrpSpPr/>
        <p:nvPr/>
      </p:nvGrpSpPr>
      <p:grpSpPr>
        <a:xfrm>
          <a:off x="0" y="0"/>
          <a:ext cx="0" cy="0"/>
          <a:chOff x="0" y="0"/>
          <a:chExt cx="0" cy="0"/>
        </a:xfrm>
      </p:grpSpPr>
      <p:grpSp>
        <p:nvGrpSpPr>
          <p:cNvPr id="48" name="Group 47"/>
          <p:cNvGrpSpPr/>
          <p:nvPr userDrawn="1"/>
        </p:nvGrpSpPr>
        <p:grpSpPr>
          <a:xfrm>
            <a:off x="-91440" y="-91440"/>
            <a:ext cx="9326880" cy="5330952"/>
            <a:chOff x="-91440" y="-91440"/>
            <a:chExt cx="9326880" cy="5330952"/>
          </a:xfrm>
        </p:grpSpPr>
        <p:cxnSp>
          <p:nvCxnSpPr>
            <p:cNvPr id="49" name="Straight Connector 48"/>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0" name="Straight Connector 49"/>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1" name="Straight Connector 50"/>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2" name="Straight Connector 51"/>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3" name="Straight Connector 52"/>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4" name="Straight Connector 53"/>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5" name="Straight Connector 54"/>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6" name="Straight Connector 55"/>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7" name="Straight Connector 56"/>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8" name="Straight Connector 57"/>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9" name="Straight Connector 58"/>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1" name="Straight Connector 60"/>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3" name="Straight Connector 62"/>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5" name="Straight Connector 64"/>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7" name="Straight Connector 66"/>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9" name="Straight Connector 68"/>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0" name="Straight Connector 69"/>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1" name="Straight Connector 70"/>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2" name="Straight Connector 71"/>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4" name="Straight Connector 73"/>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5" name="Straight Connector 74"/>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6" name="Straight Connector 75"/>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2" name="Title 1"/>
          <p:cNvSpPr>
            <a:spLocks noGrp="1"/>
          </p:cNvSpPr>
          <p:nvPr>
            <p:ph type="ctrTitle"/>
          </p:nvPr>
        </p:nvSpPr>
        <p:spPr>
          <a:xfrm>
            <a:off x="457200" y="2423159"/>
            <a:ext cx="8229600" cy="1829864"/>
          </a:xfrm>
        </p:spPr>
        <p:txBody>
          <a:bodyPr>
            <a:normAutofit/>
          </a:bodyPr>
          <a:lstStyle>
            <a:lvl1pPr>
              <a:lnSpc>
                <a:spcPct val="85000"/>
              </a:lnSpc>
              <a:defRPr sz="4400" b="0" i="0" cap="all" spc="250" baseline="0">
                <a:solidFill>
                  <a:schemeClr val="tx2"/>
                </a:solidFill>
                <a:latin typeface="Graphik Extralight" charset="0"/>
                <a:ea typeface="Graphik Extralight" charset="0"/>
                <a:cs typeface="Graphik Extralight" charset="0"/>
              </a:defRPr>
            </a:lvl1pPr>
          </a:lstStyle>
          <a:p>
            <a:r>
              <a:rPr lang="en-US"/>
              <a:t>Click to edit Master title style</a:t>
            </a:r>
            <a:endParaRPr lang="en-US" dirty="0"/>
          </a:p>
        </p:txBody>
      </p:sp>
      <p:sp>
        <p:nvSpPr>
          <p:cNvPr id="3" name="Subtitle 2"/>
          <p:cNvSpPr>
            <a:spLocks noGrp="1"/>
          </p:cNvSpPr>
          <p:nvPr>
            <p:ph type="subTitle" idx="1"/>
          </p:nvPr>
        </p:nvSpPr>
        <p:spPr>
          <a:xfrm>
            <a:off x="457200" y="4253022"/>
            <a:ext cx="8229600" cy="318977"/>
          </a:xfrm>
        </p:spPr>
        <p:txBody>
          <a:bodyPr anchor="b" anchorCtr="0">
            <a:noAutofit/>
          </a:bodyPr>
          <a:lstStyle>
            <a:lvl1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1pPr>
            <a:lvl2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2pPr>
            <a:lvl3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3pPr>
            <a:lvl4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4pPr>
            <a:lvl5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5pPr>
            <a:lvl6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6pPr>
            <a:lvl7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7pPr>
            <a:lvl8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8pPr>
            <a:lvl9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9pPr>
          </a:lstStyle>
          <a:p>
            <a:r>
              <a:rPr lang="en-US"/>
              <a:t>Click to edit Master subtitle style</a:t>
            </a:r>
            <a:endParaRPr lang="en-US" dirty="0"/>
          </a:p>
        </p:txBody>
      </p:sp>
      <p:sp>
        <p:nvSpPr>
          <p:cNvPr id="38" name="Freeform 37"/>
          <p:cNvSpPr>
            <a:spLocks noChangeAspect="1" noEditPoints="1"/>
          </p:cNvSpPr>
          <p:nvPr userDrawn="1"/>
        </p:nvSpPr>
        <p:spPr bwMode="black">
          <a:xfrm>
            <a:off x="457200" y="1696317"/>
            <a:ext cx="914400" cy="302138"/>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3DBB3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cxnSp>
        <p:nvCxnSpPr>
          <p:cNvPr id="40" name="Straight Connector 39"/>
          <p:cNvCxnSpPr/>
          <p:nvPr userDrawn="1"/>
        </p:nvCxnSpPr>
        <p:spPr>
          <a:xfrm>
            <a:off x="457200" y="2234144"/>
            <a:ext cx="914400"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4257839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lnSpc>
                <a:spcPct val="110000"/>
              </a:lnSpc>
              <a:spcBef>
                <a:spcPts val="0"/>
              </a:spcBef>
              <a:spcAft>
                <a:spcPts val="600"/>
              </a:spcAft>
              <a:buClr>
                <a:schemeClr val="tx1"/>
              </a:buClr>
              <a:defRPr/>
            </a:lvl1pPr>
            <a:lvl2pPr marL="457200" indent="-225425">
              <a:lnSpc>
                <a:spcPct val="110000"/>
              </a:lnSpc>
              <a:spcBef>
                <a:spcPts val="0"/>
              </a:spcBef>
              <a:spcAft>
                <a:spcPts val="600"/>
              </a:spcAft>
              <a:defRPr/>
            </a:lvl2pPr>
            <a:lvl3pPr marL="688975" indent="-231775">
              <a:lnSpc>
                <a:spcPct val="110000"/>
              </a:lnSpc>
              <a:spcBef>
                <a:spcPts val="0"/>
              </a:spcBef>
              <a:spcAft>
                <a:spcPts val="600"/>
              </a:spcAft>
              <a:buClrTx/>
              <a:buFont typeface="Wingdings" panose="05000000000000000000" pitchFamily="2" charset="2"/>
              <a:buChar char="§"/>
              <a:defRPr/>
            </a:lvl3pPr>
            <a:lvl4pPr marL="914400" indent="-225425">
              <a:lnSpc>
                <a:spcPct val="110000"/>
              </a:lnSpc>
              <a:spcBef>
                <a:spcPts val="0"/>
              </a:spcBef>
              <a:spcAft>
                <a:spcPts val="600"/>
              </a:spcAft>
              <a:buClrTx/>
              <a:buFont typeface="Arial" panose="020B0604020202020204" pitchFamily="34" charset="0"/>
              <a:buChar char="•"/>
              <a:defRPr/>
            </a:lvl4pPr>
            <a:lvl5pPr marL="1146175" indent="-231775">
              <a:lnSpc>
                <a:spcPct val="110000"/>
              </a:lnSpc>
              <a:spcBef>
                <a:spcPts val="0"/>
              </a:spcBef>
              <a:spcAft>
                <a:spcPts val="600"/>
              </a:spcAft>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685800"/>
            <a:ext cx="8229600" cy="335587"/>
          </a:xfrm>
        </p:spPr>
        <p:txBody>
          <a:bodyPr/>
          <a:lstStyle/>
          <a:p>
            <a:r>
              <a:rPr lang="en-US" dirty="0"/>
              <a:t>Click to edit Master title style</a:t>
            </a:r>
          </a:p>
        </p:txBody>
      </p:sp>
      <p:sp>
        <p:nvSpPr>
          <p:cNvPr id="6" name="Text Placeholder 5"/>
          <p:cNvSpPr>
            <a:spLocks noGrp="1"/>
          </p:cNvSpPr>
          <p:nvPr>
            <p:ph type="body" sz="quarter" idx="11" hasCustomPrompt="1"/>
          </p:nvPr>
        </p:nvSpPr>
        <p:spPr>
          <a:xfrm>
            <a:off x="457200" y="1062990"/>
            <a:ext cx="8229600" cy="325437"/>
          </a:xfrm>
        </p:spPr>
        <p:txBody>
          <a:bodyPr>
            <a:noAutofit/>
          </a:bodyPr>
          <a:lstStyle>
            <a:lvl1pPr marL="0" indent="0">
              <a:buNone/>
              <a:defRPr sz="1400"/>
            </a:lvl1pPr>
          </a:lstStyle>
          <a:p>
            <a:pPr lvl="0"/>
            <a:r>
              <a:rPr lang="en-US" dirty="0"/>
              <a:t>Click to edit Master text styles</a:t>
            </a:r>
          </a:p>
        </p:txBody>
      </p:sp>
      <p:sp>
        <p:nvSpPr>
          <p:cNvPr id="8"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spcAft>
                <a:spcPts val="0"/>
              </a:spcAft>
              <a:buClrTx/>
              <a:buFont typeface="Arial" pitchFamily="34" charset="0"/>
              <a:buNone/>
              <a:defRPr sz="600">
                <a:solidFill>
                  <a:schemeClr val="tx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Tree>
    <p:extLst>
      <p:ext uri="{BB962C8B-B14F-4D97-AF65-F5344CB8AC3E}">
        <p14:creationId xmlns:p14="http://schemas.microsoft.com/office/powerpoint/2010/main" val="1248827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lnSpc>
                <a:spcPct val="110000"/>
              </a:lnSpc>
              <a:spcBef>
                <a:spcPts val="0"/>
              </a:spcBef>
              <a:spcAft>
                <a:spcPts val="600"/>
              </a:spcAft>
              <a:buClr>
                <a:schemeClr val="tx1"/>
              </a:buClr>
              <a:defRPr/>
            </a:lvl1pPr>
            <a:lvl2pPr marL="457200" indent="-225425">
              <a:lnSpc>
                <a:spcPct val="110000"/>
              </a:lnSpc>
              <a:spcBef>
                <a:spcPts val="0"/>
              </a:spcBef>
              <a:spcAft>
                <a:spcPts val="600"/>
              </a:spcAft>
              <a:defRPr/>
            </a:lvl2pPr>
            <a:lvl3pPr marL="688975" indent="-231775">
              <a:lnSpc>
                <a:spcPct val="110000"/>
              </a:lnSpc>
              <a:spcBef>
                <a:spcPts val="0"/>
              </a:spcBef>
              <a:spcAft>
                <a:spcPts val="600"/>
              </a:spcAft>
              <a:buClrTx/>
              <a:buFont typeface="Wingdings" panose="05000000000000000000" pitchFamily="2" charset="2"/>
              <a:buChar char="§"/>
              <a:defRPr/>
            </a:lvl3pPr>
            <a:lvl4pPr marL="914400" indent="-225425">
              <a:lnSpc>
                <a:spcPct val="110000"/>
              </a:lnSpc>
              <a:spcBef>
                <a:spcPts val="0"/>
              </a:spcBef>
              <a:spcAft>
                <a:spcPts val="600"/>
              </a:spcAft>
              <a:buClrTx/>
              <a:buFont typeface="Arial" panose="020B0604020202020204" pitchFamily="34" charset="0"/>
              <a:buChar char="•"/>
              <a:defRPr/>
            </a:lvl4pPr>
            <a:lvl5pPr marL="1146175" indent="-231775">
              <a:lnSpc>
                <a:spcPct val="110000"/>
              </a:lnSpc>
              <a:spcBef>
                <a:spcPts val="0"/>
              </a:spcBef>
              <a:spcAft>
                <a:spcPts val="600"/>
              </a:spcAft>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685800"/>
            <a:ext cx="8229600" cy="335587"/>
          </a:xfrm>
        </p:spPr>
        <p:txBody>
          <a:bodyPr/>
          <a:lstStyle/>
          <a:p>
            <a:r>
              <a:rPr lang="en-US" dirty="0"/>
              <a:t>Click to edit Master title style</a:t>
            </a:r>
          </a:p>
        </p:txBody>
      </p:sp>
      <p:sp>
        <p:nvSpPr>
          <p:cNvPr id="6" name="Text Placeholder 5"/>
          <p:cNvSpPr>
            <a:spLocks noGrp="1"/>
          </p:cNvSpPr>
          <p:nvPr>
            <p:ph type="body" sz="quarter" idx="11" hasCustomPrompt="1"/>
          </p:nvPr>
        </p:nvSpPr>
        <p:spPr>
          <a:xfrm>
            <a:off x="457200" y="1062990"/>
            <a:ext cx="8229600" cy="325437"/>
          </a:xfrm>
        </p:spPr>
        <p:txBody>
          <a:bodyPr>
            <a:noAutofit/>
          </a:bodyPr>
          <a:lstStyle>
            <a:lvl1pPr marL="0" indent="0">
              <a:buNone/>
              <a:defRPr sz="1400"/>
            </a:lvl1pPr>
          </a:lstStyle>
          <a:p>
            <a:pPr lvl="0"/>
            <a:r>
              <a:rPr lang="en-US" dirty="0"/>
              <a:t>Click to edit Master text styles</a:t>
            </a:r>
          </a:p>
        </p:txBody>
      </p:sp>
      <p:sp>
        <p:nvSpPr>
          <p:cNvPr id="8"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spcAft>
                <a:spcPts val="0"/>
              </a:spcAft>
              <a:buClrTx/>
              <a:buFont typeface="Arial" pitchFamily="34" charset="0"/>
              <a:buNone/>
              <a:defRPr sz="600">
                <a:solidFill>
                  <a:schemeClr val="tx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Tree>
    <p:extLst>
      <p:ext uri="{BB962C8B-B14F-4D97-AF65-F5344CB8AC3E}">
        <p14:creationId xmlns:p14="http://schemas.microsoft.com/office/powerpoint/2010/main" val="130599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lnSpc>
                <a:spcPct val="110000"/>
              </a:lnSpc>
              <a:spcBef>
                <a:spcPts val="0"/>
              </a:spcBef>
              <a:spcAft>
                <a:spcPts val="600"/>
              </a:spcAft>
              <a:buClr>
                <a:schemeClr val="tx1"/>
              </a:buClr>
              <a:defRPr/>
            </a:lvl1pPr>
            <a:lvl2pPr marL="457200" indent="-225425">
              <a:lnSpc>
                <a:spcPct val="110000"/>
              </a:lnSpc>
              <a:spcBef>
                <a:spcPts val="0"/>
              </a:spcBef>
              <a:spcAft>
                <a:spcPts val="600"/>
              </a:spcAft>
              <a:defRPr/>
            </a:lvl2pPr>
            <a:lvl3pPr marL="688975" indent="-231775">
              <a:lnSpc>
                <a:spcPct val="110000"/>
              </a:lnSpc>
              <a:spcBef>
                <a:spcPts val="0"/>
              </a:spcBef>
              <a:spcAft>
                <a:spcPts val="600"/>
              </a:spcAft>
              <a:buClrTx/>
              <a:buFont typeface="Wingdings" panose="05000000000000000000" pitchFamily="2" charset="2"/>
              <a:buChar char="§"/>
              <a:defRPr/>
            </a:lvl3pPr>
            <a:lvl4pPr marL="914400" indent="-225425">
              <a:lnSpc>
                <a:spcPct val="110000"/>
              </a:lnSpc>
              <a:spcBef>
                <a:spcPts val="0"/>
              </a:spcBef>
              <a:spcAft>
                <a:spcPts val="600"/>
              </a:spcAft>
              <a:buClrTx/>
              <a:buFont typeface="Arial" panose="020B0604020202020204" pitchFamily="34" charset="0"/>
              <a:buChar char="•"/>
              <a:defRPr/>
            </a:lvl4pPr>
            <a:lvl5pPr marL="1146175" indent="-231775">
              <a:lnSpc>
                <a:spcPct val="110000"/>
              </a:lnSpc>
              <a:spcBef>
                <a:spcPts val="0"/>
              </a:spcBef>
              <a:spcAft>
                <a:spcPts val="600"/>
              </a:spcAft>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685800"/>
            <a:ext cx="8229600" cy="335587"/>
          </a:xfrm>
        </p:spPr>
        <p:txBody>
          <a:bodyPr/>
          <a:lstStyle/>
          <a:p>
            <a:r>
              <a:rPr lang="en-US" dirty="0"/>
              <a:t>Click to edit Master title style</a:t>
            </a:r>
          </a:p>
        </p:txBody>
      </p:sp>
      <p:sp>
        <p:nvSpPr>
          <p:cNvPr id="6" name="Text Placeholder 5"/>
          <p:cNvSpPr>
            <a:spLocks noGrp="1"/>
          </p:cNvSpPr>
          <p:nvPr>
            <p:ph type="body" sz="quarter" idx="11" hasCustomPrompt="1"/>
          </p:nvPr>
        </p:nvSpPr>
        <p:spPr>
          <a:xfrm>
            <a:off x="457200" y="1062990"/>
            <a:ext cx="8229600" cy="325437"/>
          </a:xfrm>
        </p:spPr>
        <p:txBody>
          <a:bodyPr>
            <a:noAutofit/>
          </a:bodyPr>
          <a:lstStyle>
            <a:lvl1pPr marL="0" indent="0">
              <a:buNone/>
              <a:defRPr sz="1400"/>
            </a:lvl1pPr>
          </a:lstStyle>
          <a:p>
            <a:pPr lvl="0"/>
            <a:r>
              <a:rPr lang="en-US" dirty="0"/>
              <a:t>Click to edit Master text styles</a:t>
            </a:r>
          </a:p>
        </p:txBody>
      </p:sp>
      <p:sp>
        <p:nvSpPr>
          <p:cNvPr id="8"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spcAft>
                <a:spcPts val="0"/>
              </a:spcAft>
              <a:buClrTx/>
              <a:buFont typeface="Arial" pitchFamily="34" charset="0"/>
              <a:buNone/>
              <a:defRPr sz="600">
                <a:solidFill>
                  <a:schemeClr val="tx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Tree>
    <p:extLst>
      <p:ext uri="{BB962C8B-B14F-4D97-AF65-F5344CB8AC3E}">
        <p14:creationId xmlns:p14="http://schemas.microsoft.com/office/powerpoint/2010/main" val="879855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grpSp>
        <p:nvGrpSpPr>
          <p:cNvPr id="51" name="Group 50"/>
          <p:cNvGrpSpPr/>
          <p:nvPr userDrawn="1"/>
        </p:nvGrpSpPr>
        <p:grpSpPr>
          <a:xfrm>
            <a:off x="-91440" y="-91440"/>
            <a:ext cx="9326880" cy="5330952"/>
            <a:chOff x="-91440" y="-91440"/>
            <a:chExt cx="9326880" cy="5330952"/>
          </a:xfrm>
        </p:grpSpPr>
        <p:cxnSp>
          <p:nvCxnSpPr>
            <p:cNvPr id="52" name="Straight Connector 51"/>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3" name="Straight Connector 52"/>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4" name="Straight Connector 53"/>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5" name="Straight Connector 54"/>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6" name="Straight Connector 55"/>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7" name="Straight Connector 56"/>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8" name="Straight Connector 57"/>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9" name="Straight Connector 58"/>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1" name="Straight Connector 60"/>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3" name="Straight Connector 62"/>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5" name="Straight Connector 64"/>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7" name="Straight Connector 66"/>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9" name="Straight Connector 68"/>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0" name="Straight Connector 69"/>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1" name="Straight Connector 70"/>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2" name="Straight Connector 71"/>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4" name="Straight Connector 73"/>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5" name="Straight Connector 74"/>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6" name="Straight Connector 75"/>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7" name="Straight Connector 76"/>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8" name="Straight Connector 77"/>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9" name="Straight Connector 78"/>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24" name="Picture 2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25" name="Picture 2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26" name="Title 1"/>
          <p:cNvSpPr>
            <a:spLocks noGrp="1"/>
          </p:cNvSpPr>
          <p:nvPr>
            <p:ph type="ctrTitle"/>
          </p:nvPr>
        </p:nvSpPr>
        <p:spPr>
          <a:xfrm>
            <a:off x="457200" y="2423159"/>
            <a:ext cx="8229600" cy="1829864"/>
          </a:xfrm>
        </p:spPr>
        <p:txBody>
          <a:bodyPr>
            <a:normAutofit/>
          </a:bodyPr>
          <a:lstStyle>
            <a:lvl1pPr>
              <a:lnSpc>
                <a:spcPct val="85000"/>
              </a:lnSpc>
              <a:defRPr sz="4400" b="0" i="0" cap="all" spc="250" baseline="0">
                <a:solidFill>
                  <a:schemeClr val="bg1"/>
                </a:solidFill>
                <a:latin typeface="Graphik Extralight" charset="0"/>
                <a:ea typeface="Graphik Extralight" charset="0"/>
                <a:cs typeface="Graphik Extralight" charset="0"/>
              </a:defRPr>
            </a:lvl1pPr>
          </a:lstStyle>
          <a:p>
            <a:r>
              <a:rPr lang="en-US"/>
              <a:t>Click to edit Master title style</a:t>
            </a:r>
            <a:endParaRPr lang="en-US" dirty="0"/>
          </a:p>
        </p:txBody>
      </p:sp>
      <p:sp>
        <p:nvSpPr>
          <p:cNvPr id="27" name="Subtitle 2"/>
          <p:cNvSpPr>
            <a:spLocks noGrp="1"/>
          </p:cNvSpPr>
          <p:nvPr>
            <p:ph type="subTitle" idx="1"/>
          </p:nvPr>
        </p:nvSpPr>
        <p:spPr>
          <a:xfrm>
            <a:off x="457200" y="4253022"/>
            <a:ext cx="8229600" cy="318977"/>
          </a:xfrm>
        </p:spPr>
        <p:txBody>
          <a:bodyPr anchor="b" anchorCtr="0">
            <a:noAutofit/>
          </a:bodyPr>
          <a:lstStyle>
            <a:lvl1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1pPr>
            <a:lvl2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2pPr>
            <a:lvl3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3pPr>
            <a:lvl4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4pPr>
            <a:lvl5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5pPr>
            <a:lvl6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6pPr>
            <a:lvl7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7pPr>
            <a:lvl8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8pPr>
            <a:lvl9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9pPr>
          </a:lstStyle>
          <a:p>
            <a:r>
              <a:rPr lang="en-US"/>
              <a:t>Click to edit Master subtitle style</a:t>
            </a:r>
            <a:endParaRPr lang="en-US" dirty="0"/>
          </a:p>
        </p:txBody>
      </p:sp>
      <p:cxnSp>
        <p:nvCxnSpPr>
          <p:cNvPr id="29" name="Straight Connector 28"/>
          <p:cNvCxnSpPr/>
          <p:nvPr userDrawn="1"/>
        </p:nvCxnSpPr>
        <p:spPr>
          <a:xfrm>
            <a:off x="457200" y="2234144"/>
            <a:ext cx="914400"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
        <p:nvSpPr>
          <p:cNvPr id="37" name="Freeform 36"/>
          <p:cNvSpPr>
            <a:spLocks noChangeAspect="1" noEditPoints="1"/>
          </p:cNvSpPr>
          <p:nvPr userDrawn="1"/>
        </p:nvSpPr>
        <p:spPr bwMode="black">
          <a:xfrm>
            <a:off x="457200" y="1696317"/>
            <a:ext cx="914400" cy="302138"/>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759955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chemeClr val="bg1"/>
        </a:solidFill>
        <a:effectLst/>
      </p:bgPr>
    </p:bg>
    <p:spTree>
      <p:nvGrpSpPr>
        <p:cNvPr id="1" name=""/>
        <p:cNvGrpSpPr/>
        <p:nvPr/>
      </p:nvGrpSpPr>
      <p:grpSpPr>
        <a:xfrm>
          <a:off x="0" y="0"/>
          <a:ext cx="0" cy="0"/>
          <a:chOff x="0" y="0"/>
          <a:chExt cx="0" cy="0"/>
        </a:xfrm>
      </p:grpSpPr>
      <p:grpSp>
        <p:nvGrpSpPr>
          <p:cNvPr id="49" name="Group 48"/>
          <p:cNvGrpSpPr/>
          <p:nvPr userDrawn="1"/>
        </p:nvGrpSpPr>
        <p:grpSpPr>
          <a:xfrm>
            <a:off x="-91440" y="-91440"/>
            <a:ext cx="9326880" cy="5330952"/>
            <a:chOff x="-91440" y="-91440"/>
            <a:chExt cx="9326880" cy="5330952"/>
          </a:xfrm>
        </p:grpSpPr>
        <p:cxnSp>
          <p:nvCxnSpPr>
            <p:cNvPr id="50" name="Straight Connector 49"/>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1" name="Straight Connector 50"/>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2" name="Straight Connector 51"/>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3" name="Straight Connector 52"/>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4" name="Straight Connector 53"/>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5" name="Straight Connector 54"/>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6" name="Straight Connector 55"/>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7" name="Straight Connector 56"/>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8" name="Straight Connector 57"/>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9" name="Straight Connector 58"/>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1" name="Straight Connector 60"/>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3" name="Straight Connector 62"/>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5" name="Straight Connector 64"/>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7" name="Straight Connector 66"/>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9" name="Straight Connector 68"/>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0" name="Straight Connector 69"/>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1" name="Straight Connector 70"/>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2" name="Straight Connector 71"/>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4" name="Straight Connector 73"/>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5" name="Straight Connector 74"/>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6" name="Straight Connector 75"/>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7" name="Straight Connector 76"/>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48" name="Picture 4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7" name="Picture Placeholder 6"/>
          <p:cNvSpPr>
            <a:spLocks noGrp="1"/>
          </p:cNvSpPr>
          <p:nvPr>
            <p:ph type="pic" sz="quarter" idx="10"/>
          </p:nvPr>
        </p:nvSpPr>
        <p:spPr bwMode="hidden">
          <a:xfrm>
            <a:off x="91440" y="91440"/>
            <a:ext cx="8961120" cy="4956810"/>
          </a:xfrm>
          <a:solidFill>
            <a:srgbClr val="CCCCCC"/>
          </a:solidFill>
        </p:spPr>
        <p:txBody>
          <a:bodyPr anchor="ctr" anchorCtr="0">
            <a:normAutofit/>
          </a:bodyPr>
          <a:lstStyle>
            <a:lvl1pPr marL="0" indent="0" algn="ctr">
              <a:buNone/>
              <a:defRPr sz="1000"/>
            </a:lvl1pPr>
          </a:lstStyle>
          <a:p>
            <a:r>
              <a:rPr lang="en-US"/>
              <a:t>Drag picture to placeholder or click icon to add</a:t>
            </a:r>
          </a:p>
        </p:txBody>
      </p:sp>
      <p:sp>
        <p:nvSpPr>
          <p:cNvPr id="2" name="Title 1"/>
          <p:cNvSpPr>
            <a:spLocks noGrp="1"/>
          </p:cNvSpPr>
          <p:nvPr>
            <p:ph type="ctrTitle"/>
          </p:nvPr>
        </p:nvSpPr>
        <p:spPr>
          <a:xfrm>
            <a:off x="457200" y="3063240"/>
            <a:ext cx="8229600" cy="1188720"/>
          </a:xfrm>
        </p:spPr>
        <p:txBody>
          <a:bodyPr>
            <a:normAutofit/>
          </a:bodyPr>
          <a:lstStyle>
            <a:lvl1pPr>
              <a:lnSpc>
                <a:spcPct val="85000"/>
              </a:lnSpc>
              <a:defRPr sz="3600" b="0" i="0" cap="all" spc="250" baseline="0">
                <a:solidFill>
                  <a:schemeClr val="bg1"/>
                </a:solidFill>
                <a:latin typeface="Graphik Extralight" charset="0"/>
                <a:ea typeface="Graphik Extralight" charset="0"/>
                <a:cs typeface="Graphik Extralight" charset="0"/>
              </a:defRPr>
            </a:lvl1pPr>
          </a:lstStyle>
          <a:p>
            <a:r>
              <a:rPr lang="en-US"/>
              <a:t>Click to edit Master title style</a:t>
            </a:r>
            <a:endParaRPr lang="en-US" dirty="0"/>
          </a:p>
        </p:txBody>
      </p:sp>
      <p:sp>
        <p:nvSpPr>
          <p:cNvPr id="23" name="Subtitle 2"/>
          <p:cNvSpPr>
            <a:spLocks noGrp="1"/>
          </p:cNvSpPr>
          <p:nvPr>
            <p:ph type="subTitle" idx="1"/>
          </p:nvPr>
        </p:nvSpPr>
        <p:spPr>
          <a:xfrm>
            <a:off x="457200" y="4251960"/>
            <a:ext cx="8229600" cy="321102"/>
          </a:xfrm>
        </p:spPr>
        <p:txBody>
          <a:bodyPr anchor="b" anchorCtr="0">
            <a:noAutofit/>
          </a:bodyPr>
          <a:lstStyle>
            <a:lvl1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1pPr>
            <a:lvl2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2pPr>
            <a:lvl3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3pPr>
            <a:lvl4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4pPr>
            <a:lvl5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5pPr>
            <a:lvl6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6pPr>
            <a:lvl7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7pPr>
            <a:lvl8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8pPr>
            <a:lvl9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9pPr>
          </a:lstStyle>
          <a:p>
            <a:r>
              <a:rPr lang="en-US"/>
              <a:t>Click to edit Master subtitle style</a:t>
            </a:r>
            <a:endParaRPr lang="en-US" dirty="0"/>
          </a:p>
        </p:txBody>
      </p:sp>
      <p:cxnSp>
        <p:nvCxnSpPr>
          <p:cNvPr id="40" name="Straight Connector 39"/>
          <p:cNvCxnSpPr/>
          <p:nvPr userDrawn="1"/>
        </p:nvCxnSpPr>
        <p:spPr>
          <a:xfrm>
            <a:off x="457200" y="2890201"/>
            <a:ext cx="914400"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
        <p:nvSpPr>
          <p:cNvPr id="42" name="Freeform 41"/>
          <p:cNvSpPr>
            <a:spLocks noChangeAspect="1" noEditPoints="1"/>
          </p:cNvSpPr>
          <p:nvPr userDrawn="1"/>
        </p:nvSpPr>
        <p:spPr bwMode="black">
          <a:xfrm>
            <a:off x="457200" y="2382195"/>
            <a:ext cx="914400" cy="302138"/>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04">
    <p:bg>
      <p:bgPr>
        <a:solidFill>
          <a:schemeClr val="bg1"/>
        </a:solidFill>
        <a:effectLst/>
      </p:bgPr>
    </p:bg>
    <p:spTree>
      <p:nvGrpSpPr>
        <p:cNvPr id="1" name=""/>
        <p:cNvGrpSpPr/>
        <p:nvPr/>
      </p:nvGrpSpPr>
      <p:grpSpPr>
        <a:xfrm>
          <a:off x="0" y="0"/>
          <a:ext cx="0" cy="0"/>
          <a:chOff x="0" y="0"/>
          <a:chExt cx="0" cy="0"/>
        </a:xfrm>
      </p:grpSpPr>
      <p:grpSp>
        <p:nvGrpSpPr>
          <p:cNvPr id="49" name="Group 48"/>
          <p:cNvGrpSpPr/>
          <p:nvPr userDrawn="1"/>
        </p:nvGrpSpPr>
        <p:grpSpPr>
          <a:xfrm>
            <a:off x="-91440" y="-91440"/>
            <a:ext cx="9326880" cy="5330952"/>
            <a:chOff x="-91440" y="-91440"/>
            <a:chExt cx="9326880" cy="5330952"/>
          </a:xfrm>
        </p:grpSpPr>
        <p:cxnSp>
          <p:nvCxnSpPr>
            <p:cNvPr id="50" name="Straight Connector 49"/>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2" name="Straight Connector 51"/>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3" name="Straight Connector 52"/>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4" name="Straight Connector 53"/>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5" name="Straight Connector 54"/>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6" name="Straight Connector 55"/>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7" name="Straight Connector 56"/>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8" name="Straight Connector 57"/>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9" name="Straight Connector 58"/>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1" name="Straight Connector 60"/>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3" name="Straight Connector 62"/>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5" name="Straight Connector 64"/>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7" name="Straight Connector 66"/>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9" name="Straight Connector 68"/>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0" name="Straight Connector 69"/>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1" name="Straight Connector 70"/>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2" name="Straight Connector 71"/>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4" name="Straight Connector 73"/>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5" name="Straight Connector 74"/>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6" name="Straight Connector 75"/>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7" name="Straight Connector 76"/>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8" name="Straight Connector 77"/>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48" name="Picture 4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7" name="Picture Placeholder 6"/>
          <p:cNvSpPr>
            <a:spLocks noGrp="1"/>
          </p:cNvSpPr>
          <p:nvPr>
            <p:ph type="pic" sz="quarter" idx="10"/>
          </p:nvPr>
        </p:nvSpPr>
        <p:spPr bwMode="hidden">
          <a:xfrm>
            <a:off x="91440" y="91440"/>
            <a:ext cx="8961120" cy="3431481"/>
          </a:xfrm>
          <a:solidFill>
            <a:srgbClr val="CCCCCC"/>
          </a:solidFill>
        </p:spPr>
        <p:txBody>
          <a:bodyPr anchor="ctr" anchorCtr="0">
            <a:normAutofit/>
          </a:bodyPr>
          <a:lstStyle>
            <a:lvl1pPr marL="0" indent="0" algn="ctr">
              <a:buNone/>
              <a:defRPr sz="1000"/>
            </a:lvl1pPr>
          </a:lstStyle>
          <a:p>
            <a:r>
              <a:rPr lang="en-US"/>
              <a:t>Drag picture to placeholder or click icon to add</a:t>
            </a:r>
          </a:p>
        </p:txBody>
      </p:sp>
      <p:sp>
        <p:nvSpPr>
          <p:cNvPr id="23" name="Subtitle 2"/>
          <p:cNvSpPr>
            <a:spLocks noGrp="1"/>
          </p:cNvSpPr>
          <p:nvPr>
            <p:ph type="subTitle" idx="1"/>
          </p:nvPr>
        </p:nvSpPr>
        <p:spPr>
          <a:xfrm>
            <a:off x="6861544" y="3660553"/>
            <a:ext cx="1825254" cy="1257521"/>
          </a:xfrm>
        </p:spPr>
        <p:txBody>
          <a:bodyPr anchor="t" anchorCtr="0">
            <a:noAutofit/>
          </a:bodyPr>
          <a:lstStyle>
            <a:lvl1pPr marL="0" indent="0" algn="r">
              <a:spcBef>
                <a:spcPts val="0"/>
              </a:spcBef>
              <a:buNone/>
              <a:defRPr sz="900" b="0" i="0">
                <a:solidFill>
                  <a:schemeClr val="bg1"/>
                </a:solidFill>
                <a:latin typeface="Graphik Regular" pitchFamily="34" charset="0"/>
                <a:ea typeface="Graphik Regular" pitchFamily="34" charset="0"/>
                <a:cs typeface="Graphik Regular" pitchFamily="34" charset="0"/>
              </a:defRPr>
            </a:lvl1pPr>
            <a:lvl2pPr marL="0" indent="0" algn="r">
              <a:spcBef>
                <a:spcPts val="0"/>
              </a:spcBef>
              <a:buNone/>
              <a:defRPr sz="900" b="0" i="0">
                <a:solidFill>
                  <a:schemeClr val="bg1"/>
                </a:solidFill>
                <a:latin typeface="Graphik Regular" pitchFamily="34" charset="0"/>
                <a:ea typeface="Graphik Regular" pitchFamily="34" charset="0"/>
                <a:cs typeface="Graphik Regular" pitchFamily="34" charset="0"/>
              </a:defRPr>
            </a:lvl2pPr>
            <a:lvl3pPr marL="0" indent="0" algn="r">
              <a:spcBef>
                <a:spcPts val="0"/>
              </a:spcBef>
              <a:buNone/>
              <a:defRPr sz="900" b="0" i="0">
                <a:solidFill>
                  <a:schemeClr val="bg1"/>
                </a:solidFill>
                <a:latin typeface="Graphik Regular" pitchFamily="34" charset="0"/>
                <a:ea typeface="Graphik Regular" pitchFamily="34" charset="0"/>
                <a:cs typeface="Graphik Regular" pitchFamily="34" charset="0"/>
              </a:defRPr>
            </a:lvl3pPr>
            <a:lvl4pPr marL="0" indent="0" algn="r">
              <a:spcBef>
                <a:spcPts val="0"/>
              </a:spcBef>
              <a:buNone/>
              <a:defRPr sz="900" b="0" i="0">
                <a:solidFill>
                  <a:schemeClr val="bg1"/>
                </a:solidFill>
                <a:latin typeface="Graphik Regular" pitchFamily="34" charset="0"/>
                <a:ea typeface="Graphik Regular" pitchFamily="34" charset="0"/>
                <a:cs typeface="Graphik Regular" pitchFamily="34" charset="0"/>
              </a:defRPr>
            </a:lvl4pPr>
            <a:lvl5pPr marL="0" indent="0" algn="r">
              <a:spcBef>
                <a:spcPts val="0"/>
              </a:spcBef>
              <a:buNone/>
              <a:defRPr sz="900" b="0" i="0">
                <a:solidFill>
                  <a:schemeClr val="bg1"/>
                </a:solidFill>
                <a:latin typeface="Graphik Regular" pitchFamily="34" charset="0"/>
                <a:ea typeface="Graphik Regular" pitchFamily="34" charset="0"/>
                <a:cs typeface="Graphik Regular" pitchFamily="34" charset="0"/>
              </a:defRPr>
            </a:lvl5pPr>
            <a:lvl6pPr marL="0" indent="0" algn="r">
              <a:spcBef>
                <a:spcPts val="0"/>
              </a:spcBef>
              <a:buNone/>
              <a:defRPr sz="900" b="0" i="0">
                <a:solidFill>
                  <a:schemeClr val="bg1"/>
                </a:solidFill>
                <a:latin typeface="Graphik Regular" pitchFamily="34" charset="0"/>
                <a:ea typeface="Graphik Regular" pitchFamily="34" charset="0"/>
                <a:cs typeface="Graphik Regular" pitchFamily="34" charset="0"/>
              </a:defRPr>
            </a:lvl6pPr>
            <a:lvl7pPr marL="0" indent="0" algn="r">
              <a:spcBef>
                <a:spcPts val="0"/>
              </a:spcBef>
              <a:buNone/>
              <a:defRPr sz="900" b="0" i="0">
                <a:solidFill>
                  <a:schemeClr val="bg1"/>
                </a:solidFill>
                <a:latin typeface="Graphik Regular" pitchFamily="34" charset="0"/>
                <a:ea typeface="Graphik Regular" pitchFamily="34" charset="0"/>
                <a:cs typeface="Graphik Regular" pitchFamily="34" charset="0"/>
              </a:defRPr>
            </a:lvl7pPr>
            <a:lvl8pPr marL="0" indent="0" algn="r">
              <a:spcBef>
                <a:spcPts val="0"/>
              </a:spcBef>
              <a:buNone/>
              <a:defRPr sz="900" b="0" i="0">
                <a:solidFill>
                  <a:schemeClr val="bg1"/>
                </a:solidFill>
                <a:latin typeface="Graphik Regular" pitchFamily="34" charset="0"/>
                <a:ea typeface="Graphik Regular" pitchFamily="34" charset="0"/>
                <a:cs typeface="Graphik Regular" pitchFamily="34" charset="0"/>
              </a:defRPr>
            </a:lvl8pPr>
            <a:lvl9pPr marL="0" indent="0" algn="r">
              <a:spcBef>
                <a:spcPts val="0"/>
              </a:spcBef>
              <a:buNone/>
              <a:defRPr sz="900" b="0" i="0">
                <a:solidFill>
                  <a:schemeClr val="bg1"/>
                </a:solidFill>
                <a:latin typeface="Graphik Regular" pitchFamily="34" charset="0"/>
                <a:ea typeface="Graphik Regular" pitchFamily="34" charset="0"/>
                <a:cs typeface="Graphik Regular" pitchFamily="34" charset="0"/>
              </a:defRPr>
            </a:lvl9pPr>
          </a:lstStyle>
          <a:p>
            <a:r>
              <a:rPr lang="en-US"/>
              <a:t>Click to edit Master subtitle style</a:t>
            </a:r>
            <a:endParaRPr lang="en-US" dirty="0"/>
          </a:p>
        </p:txBody>
      </p:sp>
      <p:sp>
        <p:nvSpPr>
          <p:cNvPr id="36" name="Title 1"/>
          <p:cNvSpPr>
            <a:spLocks noGrp="1"/>
          </p:cNvSpPr>
          <p:nvPr>
            <p:ph type="ctrTitle"/>
          </p:nvPr>
        </p:nvSpPr>
        <p:spPr>
          <a:xfrm>
            <a:off x="457200" y="4160520"/>
            <a:ext cx="6218555" cy="757555"/>
          </a:xfrm>
        </p:spPr>
        <p:txBody>
          <a:bodyPr>
            <a:normAutofit/>
          </a:bodyPr>
          <a:lstStyle>
            <a:lvl1pPr>
              <a:lnSpc>
                <a:spcPct val="85000"/>
              </a:lnSpc>
              <a:defRPr sz="2800" b="0" i="0" cap="all" spc="250" baseline="0">
                <a:solidFill>
                  <a:schemeClr val="bg1"/>
                </a:solidFill>
                <a:latin typeface="Graphik Extralight" charset="0"/>
                <a:ea typeface="Graphik Extralight" charset="0"/>
                <a:cs typeface="Graphik Extralight" charset="0"/>
              </a:defRPr>
            </a:lvl1pPr>
          </a:lstStyle>
          <a:p>
            <a:r>
              <a:rPr lang="en-US"/>
              <a:t>Click to edit Master title style</a:t>
            </a:r>
            <a:endParaRPr lang="en-US" dirty="0"/>
          </a:p>
        </p:txBody>
      </p:sp>
      <p:cxnSp>
        <p:nvCxnSpPr>
          <p:cNvPr id="79" name="Straight Connector 78"/>
          <p:cNvCxnSpPr/>
          <p:nvPr userDrawn="1"/>
        </p:nvCxnSpPr>
        <p:spPr>
          <a:xfrm>
            <a:off x="464289" y="4036060"/>
            <a:ext cx="576072"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
        <p:nvSpPr>
          <p:cNvPr id="82" name="Freeform 81"/>
          <p:cNvSpPr>
            <a:spLocks noChangeAspect="1" noEditPoints="1"/>
          </p:cNvSpPr>
          <p:nvPr userDrawn="1"/>
        </p:nvSpPr>
        <p:spPr bwMode="black">
          <a:xfrm>
            <a:off x="457200" y="3690296"/>
            <a:ext cx="576072" cy="190347"/>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OC 02">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91440" y="-91440"/>
            <a:ext cx="9326880" cy="5330952"/>
            <a:chOff x="-91440" y="-91440"/>
            <a:chExt cx="9326880" cy="5330952"/>
          </a:xfrm>
        </p:grpSpPr>
        <p:cxnSp>
          <p:nvCxnSpPr>
            <p:cNvPr id="6" name="Straight Connector 5"/>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9" name="Straight Connector 8"/>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0" name="Straight Connector 9"/>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1" name="Straight Connector 10"/>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2" name="Straight Connector 11"/>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3" name="Straight Connector 12"/>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4" name="Straight Connector 13"/>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5" name="Straight Connector 14"/>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6" name="Straight Connector 15"/>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7" name="Straight Connector 16"/>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8" name="Straight Connector 17"/>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9" name="Straight Connector 18"/>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0" name="Straight Connector 19"/>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1" name="Straight Connector 20"/>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2" name="Straight Connector 21"/>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3" name="Straight Connector 22"/>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4" name="Straight Connector 23"/>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5" name="Straight Connector 24"/>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6" name="Straight Connector 25"/>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7" name="Straight Connector 26"/>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8" name="Straight Connector 27"/>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9" name="Straight Connector 28"/>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0" name="Straight Connector 29"/>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1" name="Straight Connector 30"/>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2" name="Straight Connector 31"/>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3" name="Straight Connector 32"/>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4" name="Straight Connector 33"/>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5" name="Straight Connector 34"/>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36" name="Picture 3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37" name="Picture 3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39" name="Slide Number Placeholder 5"/>
          <p:cNvSpPr txBox="1">
            <a:spLocks/>
          </p:cNvSpPr>
          <p:nvPr userDrawn="1"/>
        </p:nvSpPr>
        <p:spPr>
          <a:xfrm>
            <a:off x="8229600" y="4690872"/>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C005EB-05AB-4350-8862-D44178390B49}" type="slidenum">
              <a:rPr lang="en-US" smtClean="0">
                <a:solidFill>
                  <a:schemeClr val="bg1"/>
                </a:solidFill>
              </a:rPr>
              <a:pPr/>
              <a:t>‹#›</a:t>
            </a:fld>
            <a:endParaRPr lang="en-US" dirty="0">
              <a:solidFill>
                <a:schemeClr val="bg1"/>
              </a:solidFill>
            </a:endParaRPr>
          </a:p>
        </p:txBody>
      </p:sp>
      <p:sp>
        <p:nvSpPr>
          <p:cNvPr id="3" name="Content Placeholder 2"/>
          <p:cNvSpPr>
            <a:spLocks noGrp="1"/>
          </p:cNvSpPr>
          <p:nvPr>
            <p:ph idx="1"/>
          </p:nvPr>
        </p:nvSpPr>
        <p:spPr>
          <a:xfrm>
            <a:off x="914400" y="1598358"/>
            <a:ext cx="7772400" cy="2973641"/>
          </a:xfrm>
        </p:spPr>
        <p:txBody>
          <a:bodyPr>
            <a:normAutofit/>
          </a:bodyPr>
          <a:lstStyle>
            <a:lvl1pPr marL="0" indent="0">
              <a:spcBef>
                <a:spcPts val="1800"/>
              </a:spcBef>
              <a:buFont typeface="Arial" pitchFamily="34" charset="0"/>
              <a:buNone/>
              <a:defRPr sz="1800">
                <a:solidFill>
                  <a:schemeClr val="bg1"/>
                </a:solidFill>
              </a:defRPr>
            </a:lvl1pPr>
            <a:lvl2pPr marL="174625" indent="-174625">
              <a:buClr>
                <a:schemeClr val="bg1"/>
              </a:buClr>
              <a:buFont typeface="Arial" pitchFamily="34" charset="0"/>
              <a:buChar char="•"/>
              <a:defRPr sz="1400">
                <a:solidFill>
                  <a:schemeClr val="bg1"/>
                </a:solidFill>
              </a:defRPr>
            </a:lvl2pPr>
            <a:lvl3pPr marL="342900" indent="-168275">
              <a:buClr>
                <a:schemeClr val="bg1"/>
              </a:buClr>
              <a:defRPr sz="1400">
                <a:solidFill>
                  <a:schemeClr val="bg1"/>
                </a:solidFill>
              </a:defRPr>
            </a:lvl3pPr>
            <a:lvl4pPr marL="515938" indent="-173038">
              <a:buClr>
                <a:schemeClr val="bg1"/>
              </a:buClr>
              <a:defRPr sz="1400">
                <a:solidFill>
                  <a:schemeClr val="bg1"/>
                </a:solidFill>
              </a:defRPr>
            </a:lvl4pPr>
            <a:lvl5pPr marL="684213" indent="-168275">
              <a:buClr>
                <a:schemeClr val="bg1"/>
              </a:buClr>
              <a:defRPr sz="1400">
                <a:solidFill>
                  <a:schemeClr val="bg1"/>
                </a:solidFill>
              </a:defRPr>
            </a:lvl5pPr>
            <a:lvl6pPr marL="858838" indent="-174625">
              <a:buClr>
                <a:schemeClr val="bg1"/>
              </a:buClr>
              <a:defRPr sz="1400">
                <a:solidFill>
                  <a:schemeClr val="bg1"/>
                </a:solidFill>
              </a:defRPr>
            </a:lvl6pPr>
            <a:lvl7pPr marL="1027113" indent="-168275">
              <a:buClr>
                <a:schemeClr val="bg1"/>
              </a:buClr>
              <a:defRPr sz="1400">
                <a:solidFill>
                  <a:schemeClr val="bg1"/>
                </a:solidFill>
              </a:defRPr>
            </a:lvl7pPr>
            <a:lvl8pPr marL="1200150" indent="-173038">
              <a:buClr>
                <a:schemeClr val="bg1"/>
              </a:buClr>
              <a:defRPr sz="1400">
                <a:solidFill>
                  <a:schemeClr val="bg1"/>
                </a:solidFill>
              </a:defRPr>
            </a:lvl8pPr>
            <a:lvl9pPr marL="1374775" indent="-174625">
              <a:buClr>
                <a:schemeClr val="bg1"/>
              </a:buClr>
              <a:defRPr sz="14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a:xfrm>
            <a:off x="457200" y="685800"/>
            <a:ext cx="8229600" cy="731520"/>
          </a:xfrm>
        </p:spPr>
        <p:txBody>
          <a:bodyPr/>
          <a:lstStyle>
            <a:lvl1pPr>
              <a:defRPr>
                <a:solidFill>
                  <a:schemeClr val="bg1"/>
                </a:solidFill>
              </a:defRPr>
            </a:lvl1pPr>
          </a:lstStyle>
          <a:p>
            <a:r>
              <a:rPr lang="en-US"/>
              <a:t>Click to edit Master title style</a:t>
            </a:r>
            <a:endParaRPr lang="en-US" dirty="0"/>
          </a:p>
        </p:txBody>
      </p:sp>
      <p:sp>
        <p:nvSpPr>
          <p:cNvPr id="40"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buClrTx/>
              <a:buFont typeface="Arial" pitchFamily="34" charset="0"/>
              <a:buNone/>
              <a:defRPr sz="600">
                <a:solidFill>
                  <a:schemeClr val="bg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
        <p:nvSpPr>
          <p:cNvPr id="42" name="Freeform 41"/>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9949722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OC 02">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099585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7"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37" name="Picture 36"/>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grpSp>
        <p:nvGrpSpPr>
          <p:cNvPr id="5" name="Group 4"/>
          <p:cNvGrpSpPr/>
          <p:nvPr userDrawn="1"/>
        </p:nvGrpSpPr>
        <p:grpSpPr>
          <a:xfrm>
            <a:off x="-91440" y="-91440"/>
            <a:ext cx="9326880" cy="5330952"/>
            <a:chOff x="-91440" y="-91440"/>
            <a:chExt cx="9326880" cy="5330952"/>
          </a:xfrm>
        </p:grpSpPr>
        <p:cxnSp>
          <p:nvCxnSpPr>
            <p:cNvPr id="6" name="Straight Connector 5"/>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9" name="Straight Connector 8"/>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0" name="Straight Connector 9"/>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1" name="Straight Connector 10"/>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2" name="Straight Connector 11"/>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3" name="Straight Connector 12"/>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4" name="Straight Connector 13"/>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5" name="Straight Connector 14"/>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6" name="Straight Connector 15"/>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7" name="Straight Connector 16"/>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8" name="Straight Connector 17"/>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9" name="Straight Connector 18"/>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0" name="Straight Connector 19"/>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1" name="Straight Connector 20"/>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2" name="Straight Connector 21"/>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3" name="Straight Connector 22"/>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4" name="Straight Connector 23"/>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5" name="Straight Connector 24"/>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6" name="Straight Connector 25"/>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7" name="Straight Connector 26"/>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8" name="Straight Connector 27"/>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9" name="Straight Connector 28"/>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0" name="Straight Connector 29"/>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1" name="Straight Connector 30"/>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2" name="Straight Connector 31"/>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3" name="Straight Connector 32"/>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4" name="Straight Connector 33"/>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5" name="Straight Connector 34"/>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sp>
        <p:nvSpPr>
          <p:cNvPr id="39" name="Slide Number Placeholder 5"/>
          <p:cNvSpPr txBox="1">
            <a:spLocks/>
          </p:cNvSpPr>
          <p:nvPr userDrawn="1"/>
        </p:nvSpPr>
        <p:spPr>
          <a:xfrm>
            <a:off x="8229600" y="4690872"/>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C005EB-05AB-4350-8862-D44178390B49}" type="slidenum">
              <a:rPr lang="en-US" smtClean="0">
                <a:solidFill>
                  <a:schemeClr val="bg1"/>
                </a:solidFill>
              </a:rPr>
              <a:pPr/>
              <a:t>‹#›</a:t>
            </a:fld>
            <a:endParaRPr lang="en-US" dirty="0">
              <a:solidFill>
                <a:schemeClr val="bg1"/>
              </a:solidFill>
            </a:endParaRPr>
          </a:p>
        </p:txBody>
      </p:sp>
      <p:sp>
        <p:nvSpPr>
          <p:cNvPr id="7" name="Title 6"/>
          <p:cNvSpPr>
            <a:spLocks noGrp="1"/>
          </p:cNvSpPr>
          <p:nvPr>
            <p:ph type="title"/>
          </p:nvPr>
        </p:nvSpPr>
        <p:spPr>
          <a:xfrm>
            <a:off x="457200" y="685800"/>
            <a:ext cx="8229600" cy="731520"/>
          </a:xfrm>
        </p:spPr>
        <p:txBody>
          <a:bodyPr/>
          <a:lstStyle>
            <a:lvl1pPr>
              <a:defRPr>
                <a:solidFill>
                  <a:schemeClr val="tx1"/>
                </a:solidFill>
              </a:defRPr>
            </a:lvl1pPr>
          </a:lstStyle>
          <a:p>
            <a:r>
              <a:rPr lang="en-US" dirty="0"/>
              <a:t>Click to edit Master title style</a:t>
            </a:r>
          </a:p>
        </p:txBody>
      </p:sp>
      <p:sp>
        <p:nvSpPr>
          <p:cNvPr id="42" name="Freeform 41"/>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36" name="Slide Number Placeholder 5"/>
          <p:cNvSpPr txBox="1">
            <a:spLocks/>
          </p:cNvSpPr>
          <p:nvPr userDrawn="1"/>
        </p:nvSpPr>
        <p:spPr>
          <a:xfrm>
            <a:off x="8229600" y="4691780"/>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C005EB-05AB-4350-8862-D44178390B49}" type="slidenum">
              <a:rPr lang="en-US" smtClean="0"/>
              <a:pPr/>
              <a:t>‹#›</a:t>
            </a:fld>
            <a:endParaRPr lang="en-US" dirty="0"/>
          </a:p>
        </p:txBody>
      </p:sp>
    </p:spTree>
    <p:extLst>
      <p:ext uri="{BB962C8B-B14F-4D97-AF65-F5344CB8AC3E}">
        <p14:creationId xmlns:p14="http://schemas.microsoft.com/office/powerpoint/2010/main" val="1817770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02">
    <p:bg>
      <p:bgPr>
        <a:solidFill>
          <a:schemeClr val="bg1"/>
        </a:solidFill>
        <a:effectLst/>
      </p:bgPr>
    </p:bg>
    <p:spTree>
      <p:nvGrpSpPr>
        <p:cNvPr id="1" name=""/>
        <p:cNvGrpSpPr/>
        <p:nvPr/>
      </p:nvGrpSpPr>
      <p:grpSpPr>
        <a:xfrm>
          <a:off x="0" y="0"/>
          <a:ext cx="0" cy="0"/>
          <a:chOff x="0" y="0"/>
          <a:chExt cx="0" cy="0"/>
        </a:xfrm>
      </p:grpSpPr>
      <p:grpSp>
        <p:nvGrpSpPr>
          <p:cNvPr id="49" name="Group 48"/>
          <p:cNvGrpSpPr/>
          <p:nvPr userDrawn="1"/>
        </p:nvGrpSpPr>
        <p:grpSpPr>
          <a:xfrm>
            <a:off x="-91440" y="-91440"/>
            <a:ext cx="9326880" cy="5330952"/>
            <a:chOff x="-91440" y="-91440"/>
            <a:chExt cx="9326880" cy="5330952"/>
          </a:xfrm>
        </p:grpSpPr>
        <p:cxnSp>
          <p:nvCxnSpPr>
            <p:cNvPr id="50" name="Straight Connector 49"/>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1" name="Straight Connector 50"/>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2" name="Straight Connector 51"/>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3" name="Straight Connector 52"/>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4" name="Straight Connector 53"/>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5" name="Straight Connector 54"/>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6" name="Straight Connector 55"/>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7" name="Straight Connector 56"/>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8" name="Straight Connector 57"/>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9" name="Straight Connector 58"/>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1" name="Straight Connector 60"/>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3" name="Straight Connector 62"/>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5" name="Straight Connector 64"/>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7" name="Straight Connector 66"/>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9" name="Straight Connector 68"/>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0" name="Straight Connector 69"/>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1" name="Straight Connector 70"/>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2" name="Straight Connector 71"/>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4" name="Straight Connector 73"/>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5" name="Straight Connector 74"/>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6" name="Straight Connector 75"/>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7" name="Straight Connector 76"/>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3" name="Content Placeholder 2"/>
          <p:cNvSpPr>
            <a:spLocks noGrp="1"/>
          </p:cNvSpPr>
          <p:nvPr>
            <p:ph idx="1"/>
          </p:nvPr>
        </p:nvSpPr>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11" name="Slide Number Placeholder 5"/>
          <p:cNvSpPr txBox="1">
            <a:spLocks/>
          </p:cNvSpPr>
          <p:nvPr userDrawn="1"/>
        </p:nvSpPr>
        <p:spPr>
          <a:xfrm>
            <a:off x="8229600" y="4690872"/>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C005EB-05AB-4350-8862-D44178390B49}" type="slidenum">
              <a:rPr lang="en-US" smtClean="0">
                <a:solidFill>
                  <a:schemeClr val="bg1"/>
                </a:solidFill>
              </a:rPr>
              <a:pPr/>
              <a:t>‹#›</a:t>
            </a:fld>
            <a:endParaRPr lang="en-US" dirty="0">
              <a:solidFill>
                <a:schemeClr val="bg1"/>
              </a:solidFill>
            </a:endParaRPr>
          </a:p>
        </p:txBody>
      </p:sp>
      <p:sp>
        <p:nvSpPr>
          <p:cNvPr id="40" name="Freeform 39"/>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39"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spcAft>
                <a:spcPts val="0"/>
              </a:spcAft>
              <a:buClrTx/>
              <a:buFont typeface="Arial" pitchFamily="34" charset="0"/>
              <a:buNone/>
              <a:defRPr sz="600">
                <a:solidFill>
                  <a:schemeClr val="bg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331470"/>
          </a:xfrm>
        </p:spPr>
        <p:txBody>
          <a:bodyPr/>
          <a:lstStyle/>
          <a:p>
            <a:r>
              <a:rPr lang="en-US" dirty="0"/>
              <a:t>Click to edit Master title style</a:t>
            </a:r>
          </a:p>
        </p:txBody>
      </p:sp>
      <p:sp>
        <p:nvSpPr>
          <p:cNvPr id="6"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spcAft>
                <a:spcPts val="0"/>
              </a:spcAft>
              <a:buClrTx/>
              <a:buFont typeface="Arial" pitchFamily="34" charset="0"/>
              <a:buNone/>
              <a:defRPr sz="600">
                <a:solidFill>
                  <a:schemeClr val="tx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
        <p:nvSpPr>
          <p:cNvPr id="4" name="Text Placeholder 5"/>
          <p:cNvSpPr>
            <a:spLocks noGrp="1"/>
          </p:cNvSpPr>
          <p:nvPr>
            <p:ph type="body" sz="quarter" idx="11" hasCustomPrompt="1"/>
          </p:nvPr>
        </p:nvSpPr>
        <p:spPr>
          <a:xfrm>
            <a:off x="457200" y="1062990"/>
            <a:ext cx="8229600" cy="325437"/>
          </a:xfrm>
        </p:spPr>
        <p:txBody>
          <a:bodyPr>
            <a:noAutofit/>
          </a:bodyPr>
          <a:lstStyle>
            <a:lvl1pPr marL="0" indent="0">
              <a:buNone/>
              <a:defRPr sz="1400"/>
            </a:lvl1pPr>
          </a:lstStyle>
          <a:p>
            <a:pPr lvl="0"/>
            <a:r>
              <a:rPr lang="en-US" dirty="0"/>
              <a:t>Click to edit Master text styles</a:t>
            </a:r>
          </a:p>
        </p:txBody>
      </p:sp>
    </p:spTree>
    <p:extLst>
      <p:ext uri="{BB962C8B-B14F-4D97-AF65-F5344CB8AC3E}">
        <p14:creationId xmlns:p14="http://schemas.microsoft.com/office/powerpoint/2010/main" val="2547918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wo Content 02">
    <p:bg>
      <p:bgPr>
        <a:solidFill>
          <a:schemeClr val="bg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9326880" cy="5330952"/>
            <a:chOff x="-91440" y="-91440"/>
            <a:chExt cx="9326880" cy="5330952"/>
          </a:xfrm>
        </p:grpSpPr>
        <p:cxnSp>
          <p:nvCxnSpPr>
            <p:cNvPr id="10" name="Straight Connector 9"/>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1" name="Straight Connector 10"/>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2" name="Straight Connector 11"/>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3" name="Straight Connector 12"/>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4" name="Straight Connector 13"/>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5" name="Straight Connector 14"/>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6" name="Straight Connector 15"/>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7" name="Straight Connector 16"/>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8" name="Straight Connector 17"/>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9" name="Straight Connector 18"/>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0" name="Straight Connector 19"/>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1" name="Straight Connector 20"/>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2" name="Straight Connector 21"/>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3" name="Straight Connector 22"/>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4" name="Straight Connector 23"/>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5" name="Straight Connector 24"/>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6" name="Straight Connector 25"/>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7" name="Straight Connector 26"/>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8" name="Straight Connector 27"/>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9" name="Straight Connector 28"/>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0" name="Straight Connector 29"/>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1" name="Straight Connector 30"/>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2" name="Straight Connector 31"/>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3" name="Straight Connector 32"/>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4" name="Straight Connector 33"/>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5" name="Straight Connector 34"/>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6" name="Straight Connector 35"/>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7" name="Straight Connector 36"/>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3" name="Content Placeholder 2"/>
          <p:cNvSpPr>
            <a:spLocks noGrp="1"/>
          </p:cNvSpPr>
          <p:nvPr>
            <p:ph sz="half" idx="1"/>
          </p:nvPr>
        </p:nvSpPr>
        <p:spPr>
          <a:xfrm>
            <a:off x="457200" y="1597025"/>
            <a:ext cx="4023360" cy="2974975"/>
          </a:xfrm>
        </p:spPr>
        <p:txBody>
          <a:bodyPr>
            <a:normAutofit/>
          </a:bodyPr>
          <a:lstStyle>
            <a:lvl1pPr>
              <a:buClr>
                <a:schemeClr val="bg1"/>
              </a:buClr>
              <a:defRPr sz="1400">
                <a:solidFill>
                  <a:schemeClr val="bg1"/>
                </a:solidFill>
              </a:defRPr>
            </a:lvl1pPr>
            <a:lvl2pPr>
              <a:buClr>
                <a:schemeClr val="bg1"/>
              </a:buClr>
              <a:defRPr sz="1400">
                <a:solidFill>
                  <a:schemeClr val="bg1"/>
                </a:solidFill>
              </a:defRPr>
            </a:lvl2pPr>
            <a:lvl3pPr>
              <a:buClr>
                <a:schemeClr val="bg1"/>
              </a:buClr>
              <a:defRPr sz="14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vl6pPr>
              <a:buClr>
                <a:schemeClr val="bg1"/>
              </a:buClr>
              <a:defRPr sz="1400">
                <a:solidFill>
                  <a:schemeClr val="bg1"/>
                </a:solidFill>
              </a:defRPr>
            </a:lvl6pPr>
            <a:lvl7pPr>
              <a:buClr>
                <a:schemeClr val="bg1"/>
              </a:buClr>
              <a:defRPr sz="1400">
                <a:solidFill>
                  <a:schemeClr val="bg1"/>
                </a:solidFill>
              </a:defRPr>
            </a:lvl7pPr>
            <a:lvl8pPr>
              <a:buClr>
                <a:schemeClr val="bg1"/>
              </a:buClr>
              <a:defRPr sz="1400">
                <a:solidFill>
                  <a:schemeClr val="bg1"/>
                </a:solidFill>
              </a:defRPr>
            </a:lvl8pPr>
            <a:lvl9pPr>
              <a:buClr>
                <a:schemeClr val="bg1"/>
              </a:buClr>
              <a:defRPr sz="1400"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597025"/>
            <a:ext cx="4023360" cy="2974975"/>
          </a:xfrm>
        </p:spPr>
        <p:txBody>
          <a:bodyPr>
            <a:normAutofit/>
          </a:bodyPr>
          <a:lstStyle>
            <a:lvl1pPr>
              <a:buClr>
                <a:schemeClr val="bg1"/>
              </a:buClr>
              <a:defRPr sz="1400">
                <a:solidFill>
                  <a:schemeClr val="bg1"/>
                </a:solidFill>
              </a:defRPr>
            </a:lvl1pPr>
            <a:lvl2pPr>
              <a:buClr>
                <a:schemeClr val="bg1"/>
              </a:buClr>
              <a:defRPr sz="1400">
                <a:solidFill>
                  <a:schemeClr val="bg1"/>
                </a:solidFill>
              </a:defRPr>
            </a:lvl2pPr>
            <a:lvl3pPr>
              <a:buClr>
                <a:schemeClr val="bg1"/>
              </a:buClr>
              <a:defRPr sz="14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vl6pPr>
              <a:buClr>
                <a:schemeClr val="bg1"/>
              </a:buClr>
              <a:defRPr sz="1400">
                <a:solidFill>
                  <a:schemeClr val="bg1"/>
                </a:solidFill>
              </a:defRPr>
            </a:lvl6pPr>
            <a:lvl7pPr>
              <a:buClr>
                <a:schemeClr val="bg1"/>
              </a:buClr>
              <a:defRPr sz="1400" baseline="0">
                <a:solidFill>
                  <a:schemeClr val="bg1"/>
                </a:solidFill>
              </a:defRPr>
            </a:lvl7pPr>
            <a:lvl8pPr>
              <a:buClr>
                <a:schemeClr val="bg1"/>
              </a:buClr>
              <a:defRPr sz="1400" baseline="0">
                <a:solidFill>
                  <a:schemeClr val="bg1"/>
                </a:solidFill>
              </a:defRPr>
            </a:lvl8pPr>
            <a:lvl9pPr>
              <a:buClr>
                <a:schemeClr val="bg1"/>
              </a:buClr>
              <a:defRPr sz="1400"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a:xfrm>
            <a:off x="457200" y="685800"/>
            <a:ext cx="8229600" cy="731520"/>
          </a:xfrm>
        </p:spPr>
        <p:txBody>
          <a:bodyPr/>
          <a:lstStyle>
            <a:lvl1pPr>
              <a:defRPr>
                <a:solidFill>
                  <a:schemeClr val="bg1"/>
                </a:solidFill>
              </a:defRPr>
            </a:lvl1pPr>
          </a:lstStyle>
          <a:p>
            <a:r>
              <a:rPr lang="en-US"/>
              <a:t>Click to edit Master title style</a:t>
            </a:r>
            <a:endParaRPr lang="en-US" dirty="0"/>
          </a:p>
        </p:txBody>
      </p:sp>
      <p:sp>
        <p:nvSpPr>
          <p:cNvPr id="38" name="Slide Number Placeholder 5"/>
          <p:cNvSpPr txBox="1">
            <a:spLocks/>
          </p:cNvSpPr>
          <p:nvPr userDrawn="1"/>
        </p:nvSpPr>
        <p:spPr>
          <a:xfrm>
            <a:off x="8229600" y="4690872"/>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C005EB-05AB-4350-8862-D44178390B49}" type="slidenum">
              <a:rPr lang="en-US" smtClean="0">
                <a:solidFill>
                  <a:schemeClr val="bg1"/>
                </a:solidFill>
              </a:rPr>
              <a:pPr/>
              <a:t>‹#›</a:t>
            </a:fld>
            <a:endParaRPr lang="en-US" dirty="0">
              <a:solidFill>
                <a:schemeClr val="bg1"/>
              </a:solidFill>
            </a:endParaRPr>
          </a:p>
        </p:txBody>
      </p:sp>
      <p:sp>
        <p:nvSpPr>
          <p:cNvPr id="41" name="Freeform 40"/>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40"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spcAft>
                <a:spcPts val="0"/>
              </a:spcAft>
              <a:buClrTx/>
              <a:buFont typeface="Arial" pitchFamily="34" charset="0"/>
              <a:buNone/>
              <a:defRPr sz="600">
                <a:solidFill>
                  <a:schemeClr val="bg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ext and Photo">
    <p:spTree>
      <p:nvGrpSpPr>
        <p:cNvPr id="1" name=""/>
        <p:cNvGrpSpPr/>
        <p:nvPr/>
      </p:nvGrpSpPr>
      <p:grpSpPr>
        <a:xfrm>
          <a:off x="0" y="0"/>
          <a:ext cx="0" cy="0"/>
          <a:chOff x="0" y="0"/>
          <a:chExt cx="0" cy="0"/>
        </a:xfrm>
      </p:grpSpPr>
      <p:sp>
        <p:nvSpPr>
          <p:cNvPr id="5" name="Picture Placeholder 6"/>
          <p:cNvSpPr>
            <a:spLocks noGrp="1"/>
          </p:cNvSpPr>
          <p:nvPr>
            <p:ph type="pic" sz="quarter" idx="10"/>
          </p:nvPr>
        </p:nvSpPr>
        <p:spPr bwMode="hidden">
          <a:xfrm>
            <a:off x="4572000" y="0"/>
            <a:ext cx="4572000" cy="5143500"/>
          </a:xfrm>
          <a:solidFill>
            <a:srgbClr val="CCCCCC"/>
          </a:solidFill>
        </p:spPr>
        <p:txBody>
          <a:bodyPr anchor="ctr" anchorCtr="0">
            <a:normAutofit/>
          </a:bodyPr>
          <a:lstStyle>
            <a:lvl1pPr marL="0" indent="0" algn="ctr">
              <a:buNone/>
              <a:defRPr sz="1000"/>
            </a:lvl1pPr>
          </a:lstStyle>
          <a:p>
            <a:r>
              <a:rPr lang="en-US"/>
              <a:t>Drag picture to placeholder or click icon to add</a:t>
            </a:r>
          </a:p>
        </p:txBody>
      </p:sp>
      <p:sp>
        <p:nvSpPr>
          <p:cNvPr id="8" name="Title 7"/>
          <p:cNvSpPr>
            <a:spLocks noGrp="1"/>
          </p:cNvSpPr>
          <p:nvPr>
            <p:ph type="title"/>
          </p:nvPr>
        </p:nvSpPr>
        <p:spPr>
          <a:xfrm>
            <a:off x="457200" y="685800"/>
            <a:ext cx="4023360" cy="731520"/>
          </a:xfrm>
        </p:spPr>
        <p:txBody>
          <a:bodyPr/>
          <a:lstStyle/>
          <a:p>
            <a:r>
              <a:rPr lang="en-US"/>
              <a:t>Click to edit Master title style</a:t>
            </a:r>
          </a:p>
        </p:txBody>
      </p:sp>
      <p:sp>
        <p:nvSpPr>
          <p:cNvPr id="13" name="Freeform 12"/>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3DBB3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4" name="Text Placeholder 3"/>
          <p:cNvSpPr>
            <a:spLocks noGrp="1"/>
          </p:cNvSpPr>
          <p:nvPr>
            <p:ph type="body" sz="quarter" idx="11"/>
          </p:nvPr>
        </p:nvSpPr>
        <p:spPr>
          <a:xfrm>
            <a:off x="457200" y="1611313"/>
            <a:ext cx="4022725"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Photo 02">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5" name="Picture Placeholder 6"/>
          <p:cNvSpPr>
            <a:spLocks noGrp="1"/>
          </p:cNvSpPr>
          <p:nvPr>
            <p:ph type="pic" sz="quarter" idx="10"/>
          </p:nvPr>
        </p:nvSpPr>
        <p:spPr bwMode="hidden">
          <a:xfrm>
            <a:off x="4572000" y="0"/>
            <a:ext cx="4572000" cy="5143500"/>
          </a:xfrm>
          <a:solidFill>
            <a:srgbClr val="CCCCCC"/>
          </a:solidFill>
        </p:spPr>
        <p:txBody>
          <a:bodyPr anchor="ctr" anchorCtr="0">
            <a:normAutofit/>
          </a:bodyPr>
          <a:lstStyle>
            <a:lvl1pPr marL="0" indent="0" algn="ctr">
              <a:buNone/>
              <a:defRPr sz="1000"/>
            </a:lvl1pPr>
          </a:lstStyle>
          <a:p>
            <a:r>
              <a:rPr lang="en-US"/>
              <a:t>Drag picture to placeholder or click icon to add</a:t>
            </a:r>
          </a:p>
        </p:txBody>
      </p:sp>
      <p:sp>
        <p:nvSpPr>
          <p:cNvPr id="3" name="Content Placeholder 2"/>
          <p:cNvSpPr>
            <a:spLocks noGrp="1"/>
          </p:cNvSpPr>
          <p:nvPr>
            <p:ph sz="half" idx="1"/>
          </p:nvPr>
        </p:nvSpPr>
        <p:spPr>
          <a:xfrm>
            <a:off x="457200" y="1597025"/>
            <a:ext cx="4023360" cy="2974975"/>
          </a:xfrm>
        </p:spPr>
        <p:txBody>
          <a:bodyPr>
            <a:normAutofit/>
          </a:bodyPr>
          <a:lstStyle>
            <a:lvl1pPr>
              <a:buClr>
                <a:schemeClr val="bg1"/>
              </a:buClr>
              <a:defRPr sz="1400">
                <a:solidFill>
                  <a:schemeClr val="bg1"/>
                </a:solidFill>
              </a:defRPr>
            </a:lvl1pPr>
            <a:lvl2pPr>
              <a:buClr>
                <a:schemeClr val="bg1"/>
              </a:buClr>
              <a:defRPr sz="1400">
                <a:solidFill>
                  <a:schemeClr val="bg1"/>
                </a:solidFill>
              </a:defRPr>
            </a:lvl2pPr>
            <a:lvl3pPr>
              <a:buClr>
                <a:schemeClr val="bg1"/>
              </a:buClr>
              <a:defRPr sz="14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vl6pPr>
              <a:buClr>
                <a:schemeClr val="bg1"/>
              </a:buClr>
              <a:defRPr sz="1400">
                <a:solidFill>
                  <a:schemeClr val="bg1"/>
                </a:solidFill>
              </a:defRPr>
            </a:lvl6pPr>
            <a:lvl7pPr>
              <a:buClr>
                <a:schemeClr val="bg1"/>
              </a:buClr>
              <a:defRPr sz="1400">
                <a:solidFill>
                  <a:schemeClr val="bg1"/>
                </a:solidFill>
              </a:defRPr>
            </a:lvl7pPr>
            <a:lvl8pPr>
              <a:buClr>
                <a:schemeClr val="bg1"/>
              </a:buClr>
              <a:defRPr sz="1400">
                <a:solidFill>
                  <a:schemeClr val="bg1"/>
                </a:solidFill>
              </a:defRPr>
            </a:lvl8pPr>
            <a:lvl9pPr>
              <a:buClr>
                <a:schemeClr val="bg1"/>
              </a:buClr>
              <a:defRPr sz="1400"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a:xfrm>
            <a:off x="457200" y="685800"/>
            <a:ext cx="4023360" cy="731520"/>
          </a:xfrm>
        </p:spPr>
        <p:txBody>
          <a:bodyPr/>
          <a:lstStyle>
            <a:lvl1pPr>
              <a:defRPr>
                <a:solidFill>
                  <a:schemeClr val="bg1"/>
                </a:solidFill>
              </a:defRPr>
            </a:lvl1pPr>
          </a:lstStyle>
          <a:p>
            <a:r>
              <a:rPr lang="en-US"/>
              <a:t>Click to edit Master title style</a:t>
            </a:r>
            <a:endParaRPr lang="en-US" dirty="0"/>
          </a:p>
        </p:txBody>
      </p:sp>
      <p:sp>
        <p:nvSpPr>
          <p:cNvPr id="11" name="Freeform 10"/>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3DBB3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grpSp>
        <p:nvGrpSpPr>
          <p:cNvPr id="51" name="Group 50"/>
          <p:cNvGrpSpPr/>
          <p:nvPr userDrawn="1"/>
        </p:nvGrpSpPr>
        <p:grpSpPr>
          <a:xfrm>
            <a:off x="-91440" y="-91440"/>
            <a:ext cx="9326880" cy="5330952"/>
            <a:chOff x="-91440" y="-91440"/>
            <a:chExt cx="9326880" cy="5330952"/>
          </a:xfrm>
        </p:grpSpPr>
        <p:cxnSp>
          <p:nvCxnSpPr>
            <p:cNvPr id="52" name="Straight Connector 51"/>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3" name="Straight Connector 52"/>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4" name="Straight Connector 53"/>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5" name="Straight Connector 54"/>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6" name="Straight Connector 55"/>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7" name="Straight Connector 56"/>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8" name="Straight Connector 57"/>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9" name="Straight Connector 58"/>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1" name="Straight Connector 60"/>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3" name="Straight Connector 62"/>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5" name="Straight Connector 64"/>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7" name="Straight Connector 66"/>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9" name="Straight Connector 68"/>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0" name="Straight Connector 69"/>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1" name="Straight Connector 70"/>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2" name="Straight Connector 71"/>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4" name="Straight Connector 73"/>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5" name="Straight Connector 74"/>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6" name="Straight Connector 75"/>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7" name="Straight Connector 76"/>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8" name="Straight Connector 77"/>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9" name="Straight Connector 78"/>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11" name="Title 1"/>
          <p:cNvSpPr>
            <a:spLocks noGrp="1"/>
          </p:cNvSpPr>
          <p:nvPr>
            <p:ph type="ctrTitle"/>
          </p:nvPr>
        </p:nvSpPr>
        <p:spPr>
          <a:xfrm>
            <a:off x="457200" y="1598358"/>
            <a:ext cx="4023360" cy="1190562"/>
          </a:xfrm>
        </p:spPr>
        <p:txBody>
          <a:bodyPr anchor="b" anchorCtr="0">
            <a:noAutofit/>
          </a:bodyPr>
          <a:lstStyle>
            <a:lvl1pPr>
              <a:lnSpc>
                <a:spcPct val="85000"/>
              </a:lnSpc>
              <a:defRPr sz="2400" b="0" i="0" cap="all" spc="250" baseline="0">
                <a:solidFill>
                  <a:schemeClr val="bg1"/>
                </a:solidFill>
                <a:latin typeface="Graphik Extralight" charset="0"/>
                <a:ea typeface="Graphik Extralight" charset="0"/>
                <a:cs typeface="Graphik Extralight" charset="0"/>
              </a:defRPr>
            </a:lvl1pPr>
          </a:lstStyle>
          <a:p>
            <a:r>
              <a:rPr lang="en-US"/>
              <a:t>Click to edit Master title style</a:t>
            </a:r>
            <a:endParaRPr lang="en-US" dirty="0"/>
          </a:p>
        </p:txBody>
      </p:sp>
      <p:cxnSp>
        <p:nvCxnSpPr>
          <p:cNvPr id="38" name="Straight Connector 37"/>
          <p:cNvCxnSpPr/>
          <p:nvPr userDrawn="1"/>
        </p:nvCxnSpPr>
        <p:spPr>
          <a:xfrm>
            <a:off x="457200" y="2931160"/>
            <a:ext cx="914400"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
        <p:nvSpPr>
          <p:cNvPr id="39" name="Subtitle 2"/>
          <p:cNvSpPr>
            <a:spLocks noGrp="1"/>
          </p:cNvSpPr>
          <p:nvPr>
            <p:ph type="subTitle" idx="1"/>
          </p:nvPr>
        </p:nvSpPr>
        <p:spPr>
          <a:xfrm>
            <a:off x="457200" y="3108960"/>
            <a:ext cx="4022725" cy="413592"/>
          </a:xfrm>
        </p:spPr>
        <p:txBody>
          <a:bodyPr anchor="t" anchorCtr="0">
            <a:noAutofit/>
          </a:bodyPr>
          <a:lstStyle>
            <a:lvl1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1pPr>
            <a:lvl2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2pPr>
            <a:lvl3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3pPr>
            <a:lvl4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4pPr>
            <a:lvl5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5pPr>
            <a:lvl6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6pPr>
            <a:lvl7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7pPr>
            <a:lvl8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8pPr>
            <a:lvl9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9pPr>
          </a:lstStyle>
          <a:p>
            <a:r>
              <a:rPr lang="en-US"/>
              <a:t>Click to edit Master subtitle style</a:t>
            </a:r>
            <a:endParaRPr lang="en-US" dirty="0"/>
          </a:p>
        </p:txBody>
      </p:sp>
      <p:sp>
        <p:nvSpPr>
          <p:cNvPr id="40" name="Freeform 39"/>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547727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spTree>
      <p:nvGrpSpPr>
        <p:cNvPr id="1" name=""/>
        <p:cNvGrpSpPr/>
        <p:nvPr/>
      </p:nvGrpSpPr>
      <p:grpSpPr>
        <a:xfrm>
          <a:off x="0" y="0"/>
          <a:ext cx="0" cy="0"/>
          <a:chOff x="0" y="0"/>
          <a:chExt cx="0" cy="0"/>
        </a:xfrm>
      </p:grpSpPr>
      <p:grpSp>
        <p:nvGrpSpPr>
          <p:cNvPr id="51" name="Group 50"/>
          <p:cNvGrpSpPr/>
          <p:nvPr userDrawn="1"/>
        </p:nvGrpSpPr>
        <p:grpSpPr>
          <a:xfrm>
            <a:off x="-91440" y="-91440"/>
            <a:ext cx="9326880" cy="5330952"/>
            <a:chOff x="-91440" y="-91440"/>
            <a:chExt cx="9326880" cy="5330952"/>
          </a:xfrm>
        </p:grpSpPr>
        <p:cxnSp>
          <p:nvCxnSpPr>
            <p:cNvPr id="52" name="Straight Connector 51"/>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3" name="Straight Connector 52"/>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4" name="Straight Connector 53"/>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5" name="Straight Connector 54"/>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6" name="Straight Connector 55"/>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7" name="Straight Connector 56"/>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8" name="Straight Connector 57"/>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9" name="Straight Connector 58"/>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1" name="Straight Connector 60"/>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3" name="Straight Connector 62"/>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5" name="Straight Connector 64"/>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7" name="Straight Connector 66"/>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9" name="Straight Connector 68"/>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0" name="Straight Connector 69"/>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1" name="Straight Connector 70"/>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2" name="Straight Connector 71"/>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4" name="Straight Connector 73"/>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5" name="Straight Connector 74"/>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6" name="Straight Connector 75"/>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7" name="Straight Connector 76"/>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8" name="Straight Connector 77"/>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9" name="Straight Connector 78"/>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38" name="Title 1"/>
          <p:cNvSpPr>
            <a:spLocks noGrp="1"/>
          </p:cNvSpPr>
          <p:nvPr>
            <p:ph type="ctrTitle"/>
          </p:nvPr>
        </p:nvSpPr>
        <p:spPr>
          <a:xfrm>
            <a:off x="457200" y="1598358"/>
            <a:ext cx="4023360" cy="1190562"/>
          </a:xfrm>
        </p:spPr>
        <p:txBody>
          <a:bodyPr anchor="b" anchorCtr="0">
            <a:noAutofit/>
          </a:bodyPr>
          <a:lstStyle>
            <a:lvl1pPr>
              <a:lnSpc>
                <a:spcPct val="85000"/>
              </a:lnSpc>
              <a:defRPr sz="2400" b="0" i="0" cap="all" spc="250" baseline="0">
                <a:solidFill>
                  <a:schemeClr val="tx1"/>
                </a:solidFill>
                <a:latin typeface="Graphik Extralight" charset="0"/>
                <a:ea typeface="Graphik Extralight" charset="0"/>
                <a:cs typeface="Graphik Extralight" charset="0"/>
              </a:defRPr>
            </a:lvl1pPr>
          </a:lstStyle>
          <a:p>
            <a:r>
              <a:rPr lang="en-US" dirty="0"/>
              <a:t>Click to edit Master title style</a:t>
            </a:r>
          </a:p>
        </p:txBody>
      </p:sp>
      <p:sp>
        <p:nvSpPr>
          <p:cNvPr id="37" name="Subtitle 2"/>
          <p:cNvSpPr>
            <a:spLocks noGrp="1"/>
          </p:cNvSpPr>
          <p:nvPr>
            <p:ph type="subTitle" idx="1"/>
          </p:nvPr>
        </p:nvSpPr>
        <p:spPr>
          <a:xfrm>
            <a:off x="457200" y="3108960"/>
            <a:ext cx="4022725" cy="413592"/>
          </a:xfrm>
        </p:spPr>
        <p:txBody>
          <a:bodyPr anchor="t" anchorCtr="0">
            <a:noAutofit/>
          </a:bodyPr>
          <a:lstStyle>
            <a:lvl1pPr marL="0" indent="0" algn="l">
              <a:spcBef>
                <a:spcPts val="0"/>
              </a:spcBef>
              <a:buNone/>
              <a:defRPr sz="900" b="0" i="0">
                <a:solidFill>
                  <a:schemeClr val="tx1"/>
                </a:solidFill>
                <a:latin typeface="Graphik Regular" pitchFamily="34" charset="0"/>
                <a:ea typeface="Graphik Regular" pitchFamily="34" charset="0"/>
                <a:cs typeface="Graphik Regular" pitchFamily="34" charset="0"/>
              </a:defRPr>
            </a:lvl1pPr>
            <a:lvl2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2pPr>
            <a:lvl3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3pPr>
            <a:lvl4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4pPr>
            <a:lvl5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5pPr>
            <a:lvl6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6pPr>
            <a:lvl7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7pPr>
            <a:lvl8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8pPr>
            <a:lvl9pPr marL="0" indent="0" algn="l">
              <a:spcBef>
                <a:spcPts val="0"/>
              </a:spcBef>
              <a:buNone/>
              <a:defRPr sz="900" b="0" i="0">
                <a:solidFill>
                  <a:schemeClr val="tx2"/>
                </a:solidFill>
                <a:latin typeface="Graphik Regular" pitchFamily="34" charset="0"/>
                <a:ea typeface="Graphik Regular" pitchFamily="34" charset="0"/>
                <a:cs typeface="Graphik Regular" pitchFamily="34" charset="0"/>
              </a:defRPr>
            </a:lvl9pPr>
          </a:lstStyle>
          <a:p>
            <a:r>
              <a:rPr lang="en-US" dirty="0"/>
              <a:t>Click to edit Master subtitle style</a:t>
            </a:r>
          </a:p>
        </p:txBody>
      </p:sp>
      <p:cxnSp>
        <p:nvCxnSpPr>
          <p:cNvPr id="39" name="Straight Connector 38"/>
          <p:cNvCxnSpPr/>
          <p:nvPr userDrawn="1"/>
        </p:nvCxnSpPr>
        <p:spPr>
          <a:xfrm>
            <a:off x="457200" y="2931160"/>
            <a:ext cx="914400"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
        <p:nvSpPr>
          <p:cNvPr id="36" name="Freeform 35"/>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3DBB3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bg1"/>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sz="quarter" idx="10"/>
          </p:nvPr>
        </p:nvSpPr>
        <p:spPr bwMode="hidden">
          <a:xfrm>
            <a:off x="0" y="0"/>
            <a:ext cx="9144000" cy="5143500"/>
          </a:xfrm>
          <a:solidFill>
            <a:srgbClr val="CCCCCC"/>
          </a:solidFill>
        </p:spPr>
        <p:txBody>
          <a:bodyPr anchor="ctr" anchorCtr="0">
            <a:normAutofit/>
          </a:bodyPr>
          <a:lstStyle>
            <a:lvl1pPr marL="0" indent="0" algn="ctr">
              <a:buNone/>
              <a:defRPr sz="1000"/>
            </a:lvl1pPr>
          </a:lstStyle>
          <a:p>
            <a:r>
              <a:rPr lang="en-US"/>
              <a:t>Drag picture to placeholder or click icon to add</a:t>
            </a:r>
          </a:p>
        </p:txBody>
      </p:sp>
      <p:grpSp>
        <p:nvGrpSpPr>
          <p:cNvPr id="50" name="Group 49"/>
          <p:cNvGrpSpPr/>
          <p:nvPr userDrawn="1"/>
        </p:nvGrpSpPr>
        <p:grpSpPr>
          <a:xfrm>
            <a:off x="-91440" y="-91440"/>
            <a:ext cx="9326880" cy="5330952"/>
            <a:chOff x="-91440" y="-91440"/>
            <a:chExt cx="9326880" cy="5330952"/>
          </a:xfrm>
        </p:grpSpPr>
        <p:cxnSp>
          <p:nvCxnSpPr>
            <p:cNvPr id="51" name="Straight Connector 50"/>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2" name="Straight Connector 51"/>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3" name="Straight Connector 52"/>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4" name="Straight Connector 53"/>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5" name="Straight Connector 54"/>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6" name="Straight Connector 55"/>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7" name="Straight Connector 56"/>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8" name="Straight Connector 57"/>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9" name="Straight Connector 58"/>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1" name="Straight Connector 60"/>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3" name="Straight Connector 62"/>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5" name="Straight Connector 64"/>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7" name="Straight Connector 66"/>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9" name="Straight Connector 68"/>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0" name="Straight Connector 69"/>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1" name="Straight Connector 70"/>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2" name="Straight Connector 71"/>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4" name="Straight Connector 73"/>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5" name="Straight Connector 74"/>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6" name="Straight Connector 75"/>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7" name="Straight Connector 76"/>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8" name="Straight Connector 77"/>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sp>
        <p:nvSpPr>
          <p:cNvPr id="38" name="Title 1"/>
          <p:cNvSpPr>
            <a:spLocks noGrp="1"/>
          </p:cNvSpPr>
          <p:nvPr>
            <p:ph type="ctrTitle"/>
          </p:nvPr>
        </p:nvSpPr>
        <p:spPr>
          <a:xfrm>
            <a:off x="457200" y="1598358"/>
            <a:ext cx="4023360" cy="1190562"/>
          </a:xfrm>
        </p:spPr>
        <p:txBody>
          <a:bodyPr anchor="b" anchorCtr="0">
            <a:noAutofit/>
          </a:bodyPr>
          <a:lstStyle>
            <a:lvl1pPr>
              <a:lnSpc>
                <a:spcPct val="85000"/>
              </a:lnSpc>
              <a:defRPr sz="2400" b="0" i="0" cap="all" spc="250" baseline="0">
                <a:solidFill>
                  <a:schemeClr val="bg1"/>
                </a:solidFill>
                <a:latin typeface="Graphik Extralight" charset="0"/>
                <a:ea typeface="Graphik Extralight" charset="0"/>
                <a:cs typeface="Graphik Extralight" charset="0"/>
              </a:defRPr>
            </a:lvl1pPr>
          </a:lstStyle>
          <a:p>
            <a:r>
              <a:rPr lang="en-US"/>
              <a:t>Click to edit Master title style</a:t>
            </a:r>
            <a:endParaRPr lang="en-US" dirty="0"/>
          </a:p>
        </p:txBody>
      </p:sp>
      <p:sp>
        <p:nvSpPr>
          <p:cNvPr id="37" name="Subtitle 2"/>
          <p:cNvSpPr>
            <a:spLocks noGrp="1"/>
          </p:cNvSpPr>
          <p:nvPr>
            <p:ph type="subTitle" idx="1"/>
          </p:nvPr>
        </p:nvSpPr>
        <p:spPr>
          <a:xfrm>
            <a:off x="457200" y="3108960"/>
            <a:ext cx="4022725" cy="413592"/>
          </a:xfrm>
        </p:spPr>
        <p:txBody>
          <a:bodyPr anchor="t" anchorCtr="0">
            <a:noAutofit/>
          </a:bodyPr>
          <a:lstStyle>
            <a:lvl1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1pPr>
            <a:lvl2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2pPr>
            <a:lvl3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3pPr>
            <a:lvl4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4pPr>
            <a:lvl5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5pPr>
            <a:lvl6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6pPr>
            <a:lvl7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7pPr>
            <a:lvl8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8pPr>
            <a:lvl9pPr marL="0" indent="0" algn="l">
              <a:spcBef>
                <a:spcPts val="0"/>
              </a:spcBef>
              <a:buNone/>
              <a:defRPr sz="900" b="0" i="0">
                <a:solidFill>
                  <a:schemeClr val="bg1"/>
                </a:solidFill>
                <a:latin typeface="Graphik Regular" pitchFamily="34" charset="0"/>
                <a:ea typeface="Graphik Regular" pitchFamily="34" charset="0"/>
                <a:cs typeface="Graphik Regular" pitchFamily="34" charset="0"/>
              </a:defRPr>
            </a:lvl9pPr>
          </a:lstStyle>
          <a:p>
            <a:r>
              <a:rPr lang="en-US"/>
              <a:t>Click to edit Master subtitle style</a:t>
            </a:r>
            <a:endParaRPr lang="en-US" dirty="0"/>
          </a:p>
        </p:txBody>
      </p:sp>
      <p:sp>
        <p:nvSpPr>
          <p:cNvPr id="43" name="Rectangle 42"/>
          <p:cNvSpPr/>
          <p:nvPr userDrawn="1"/>
        </p:nvSpPr>
        <p:spPr bwMode="hidden">
          <a:xfrm>
            <a:off x="91440" y="91440"/>
            <a:ext cx="8961119" cy="4956810"/>
          </a:xfrm>
          <a:prstGeom prst="rect">
            <a:avLst/>
          </a:prstGeom>
          <a:noFill/>
          <a:ln w="19050">
            <a:gradFill>
              <a:gsLst>
                <a:gs pos="0">
                  <a:srgbClr val="71C570"/>
                </a:gs>
                <a:gs pos="100000">
                  <a:srgbClr val="52AE71"/>
                </a:gs>
              </a:gsLst>
              <a:lin ang="18000000" scaled="0"/>
            </a:gradFill>
            <a:miter lim="800000"/>
          </a:ln>
        </p:spPr>
        <p:style>
          <a:lnRef idx="0">
            <a:schemeClr val="accent1"/>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6" name="Freeform 45"/>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3DBB3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cxnSp>
        <p:nvCxnSpPr>
          <p:cNvPr id="47" name="Straight Connector 46"/>
          <p:cNvCxnSpPr/>
          <p:nvPr userDrawn="1"/>
        </p:nvCxnSpPr>
        <p:spPr>
          <a:xfrm>
            <a:off x="457200" y="2931160"/>
            <a:ext cx="914400"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5"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spcAft>
                <a:spcPts val="0"/>
              </a:spcAft>
              <a:buClrTx/>
              <a:buFont typeface="Arial" pitchFamily="34" charset="0"/>
              <a:buNone/>
              <a:defRPr sz="600">
                <a:solidFill>
                  <a:schemeClr val="tx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
        <p:nvSpPr>
          <p:cNvPr id="4" name="Text Placeholder 5"/>
          <p:cNvSpPr>
            <a:spLocks noGrp="1"/>
          </p:cNvSpPr>
          <p:nvPr>
            <p:ph type="body" sz="quarter" idx="11" hasCustomPrompt="1"/>
          </p:nvPr>
        </p:nvSpPr>
        <p:spPr>
          <a:xfrm>
            <a:off x="457200" y="1062990"/>
            <a:ext cx="8229600" cy="325437"/>
          </a:xfrm>
        </p:spPr>
        <p:txBody>
          <a:bodyPr>
            <a:noAutofit/>
          </a:bodyPr>
          <a:lstStyle>
            <a:lvl1pPr marL="0" indent="0">
              <a:buNone/>
              <a:defRPr sz="1400"/>
            </a:lvl1pPr>
          </a:lstStyle>
          <a:p>
            <a:pPr lvl="0"/>
            <a:r>
              <a:rPr lang="en-US" dirty="0"/>
              <a:t>Click to edit Master text styles</a:t>
            </a:r>
          </a:p>
        </p:txBody>
      </p:sp>
    </p:spTree>
    <p:extLst>
      <p:ext uri="{BB962C8B-B14F-4D97-AF65-F5344CB8AC3E}">
        <p14:creationId xmlns:p14="http://schemas.microsoft.com/office/powerpoint/2010/main" val="56534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48B77A25-964E-4355-BF4C-3E2D254E46BC}"/>
              </a:ext>
            </a:extLst>
          </p:cNvPr>
          <p:cNvGrpSpPr/>
          <p:nvPr userDrawn="1"/>
        </p:nvGrpSpPr>
        <p:grpSpPr>
          <a:xfrm>
            <a:off x="-91440" y="-91440"/>
            <a:ext cx="9326880" cy="5330952"/>
            <a:chOff x="-91440" y="-91440"/>
            <a:chExt cx="9326880" cy="5330952"/>
          </a:xfrm>
        </p:grpSpPr>
        <p:cxnSp>
          <p:nvCxnSpPr>
            <p:cNvPr id="11" name="Straight Connector 10">
              <a:extLst>
                <a:ext uri="{FF2B5EF4-FFF2-40B4-BE49-F238E27FC236}">
                  <a16:creationId xmlns:a16="http://schemas.microsoft.com/office/drawing/2014/main" id="{FFD2DB5A-E502-4AEA-9D01-5A560D22E2B5}"/>
                </a:ext>
              </a:extLst>
            </p:cNvPr>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2" name="Straight Connector 11">
              <a:extLst>
                <a:ext uri="{FF2B5EF4-FFF2-40B4-BE49-F238E27FC236}">
                  <a16:creationId xmlns:a16="http://schemas.microsoft.com/office/drawing/2014/main" id="{3E27B488-FF72-4DE8-888C-28542EA365AA}"/>
                </a:ext>
              </a:extLst>
            </p:cNvPr>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E302193C-B107-471C-83D9-88A290AAD85A}"/>
                </a:ext>
              </a:extLst>
            </p:cNvPr>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4" name="Straight Connector 13">
              <a:extLst>
                <a:ext uri="{FF2B5EF4-FFF2-40B4-BE49-F238E27FC236}">
                  <a16:creationId xmlns:a16="http://schemas.microsoft.com/office/drawing/2014/main" id="{0AF08A3A-0C75-442C-BBCA-DACF89116DF0}"/>
                </a:ext>
              </a:extLst>
            </p:cNvPr>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871BAEA4-09F4-4E95-9AFC-8F75F2DFC4B2}"/>
                </a:ext>
              </a:extLst>
            </p:cNvPr>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6A4A944F-8D56-4592-A0E8-D66945F2DCD0}"/>
                </a:ext>
              </a:extLst>
            </p:cNvPr>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3B875C89-90DA-41D2-95E2-1A65455D65E6}"/>
                </a:ext>
              </a:extLst>
            </p:cNvPr>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DFE82234-7381-4498-BBB2-EC763B0A15CB}"/>
                </a:ext>
              </a:extLst>
            </p:cNvPr>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A05B3D10-76D4-4FE4-9F9D-21161F5EBB17}"/>
                </a:ext>
              </a:extLst>
            </p:cNvPr>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0" name="Straight Connector 19">
              <a:extLst>
                <a:ext uri="{FF2B5EF4-FFF2-40B4-BE49-F238E27FC236}">
                  <a16:creationId xmlns:a16="http://schemas.microsoft.com/office/drawing/2014/main" id="{536B1107-FB1E-43EC-9911-10A06BE3C6C4}"/>
                </a:ext>
              </a:extLst>
            </p:cNvPr>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1" name="Straight Connector 20">
              <a:extLst>
                <a:ext uri="{FF2B5EF4-FFF2-40B4-BE49-F238E27FC236}">
                  <a16:creationId xmlns:a16="http://schemas.microsoft.com/office/drawing/2014/main" id="{C519E943-4DED-40BC-864B-BB5141E13520}"/>
                </a:ext>
              </a:extLst>
            </p:cNvPr>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A5AE1987-3846-4A69-8A92-11661670ED80}"/>
                </a:ext>
              </a:extLst>
            </p:cNvPr>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3" name="Straight Connector 22">
              <a:extLst>
                <a:ext uri="{FF2B5EF4-FFF2-40B4-BE49-F238E27FC236}">
                  <a16:creationId xmlns:a16="http://schemas.microsoft.com/office/drawing/2014/main" id="{7761350C-630D-411A-A45A-8BCB27FB9BC5}"/>
                </a:ext>
              </a:extLst>
            </p:cNvPr>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1BA51266-E780-45E2-9131-E6195AA59556}"/>
                </a:ext>
              </a:extLst>
            </p:cNvPr>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5E2A6EB-FC69-43E9-A3E8-02C06B2DDD48}"/>
                </a:ext>
              </a:extLst>
            </p:cNvPr>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2DCF603D-7829-4EAB-A9AB-B86917C9CD59}"/>
                </a:ext>
              </a:extLst>
            </p:cNvPr>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7" name="Straight Connector 26">
              <a:extLst>
                <a:ext uri="{FF2B5EF4-FFF2-40B4-BE49-F238E27FC236}">
                  <a16:creationId xmlns:a16="http://schemas.microsoft.com/office/drawing/2014/main" id="{7DC620F2-7E78-43C8-B46D-C677F466E8F4}"/>
                </a:ext>
              </a:extLst>
            </p:cNvPr>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BB0373B9-2114-4657-A8BC-A4C095DE51C9}"/>
                </a:ext>
              </a:extLst>
            </p:cNvPr>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9" name="Straight Connector 28">
              <a:extLst>
                <a:ext uri="{FF2B5EF4-FFF2-40B4-BE49-F238E27FC236}">
                  <a16:creationId xmlns:a16="http://schemas.microsoft.com/office/drawing/2014/main" id="{91FFB9A9-9498-4361-83B8-A18E5C5E296A}"/>
                </a:ext>
              </a:extLst>
            </p:cNvPr>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5EA5A24A-1BBA-4849-B51F-7F642A928026}"/>
                </a:ext>
              </a:extLst>
            </p:cNvPr>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0F2354C4-3C09-42E9-A9F6-BC61A8817E40}"/>
                </a:ext>
              </a:extLst>
            </p:cNvPr>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AC2BF226-A7F2-4867-A64D-76B79008B896}"/>
                </a:ext>
              </a:extLst>
            </p:cNvPr>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3562406-8171-4D63-B9E5-131755C2EE50}"/>
                </a:ext>
              </a:extLst>
            </p:cNvPr>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13874F20-7908-4539-A392-BAD453204280}"/>
                </a:ext>
              </a:extLst>
            </p:cNvPr>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5" name="Straight Connector 34">
              <a:extLst>
                <a:ext uri="{FF2B5EF4-FFF2-40B4-BE49-F238E27FC236}">
                  <a16:creationId xmlns:a16="http://schemas.microsoft.com/office/drawing/2014/main" id="{2CC651D4-0658-4557-99DA-0B2511157B66}"/>
                </a:ext>
              </a:extLst>
            </p:cNvPr>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699997FE-6D35-443C-9C3C-E76A74BC1D1D}"/>
                </a:ext>
              </a:extLst>
            </p:cNvPr>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F3B25049-FAC1-4F09-A408-26B6DF2267CE}"/>
                </a:ext>
              </a:extLst>
            </p:cNvPr>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FE06F6D3-5069-4EB3-99EC-88D41A9B0765}"/>
                </a:ext>
              </a:extLst>
            </p:cNvPr>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39" name="Picture 38">
            <a:extLst>
              <a:ext uri="{FF2B5EF4-FFF2-40B4-BE49-F238E27FC236}">
                <a16:creationId xmlns:a16="http://schemas.microsoft.com/office/drawing/2014/main" id="{F545F8DE-2C99-44D6-9754-DE00BB05847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40" name="Picture 39">
            <a:extLst>
              <a:ext uri="{FF2B5EF4-FFF2-40B4-BE49-F238E27FC236}">
                <a16:creationId xmlns:a16="http://schemas.microsoft.com/office/drawing/2014/main" id="{678F6840-1FDC-40DB-BE97-1A300DDD0AA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cxnSp>
        <p:nvCxnSpPr>
          <p:cNvPr id="41" name="Straight Connector 40">
            <a:extLst>
              <a:ext uri="{FF2B5EF4-FFF2-40B4-BE49-F238E27FC236}">
                <a16:creationId xmlns:a16="http://schemas.microsoft.com/office/drawing/2014/main" id="{BCE122D7-FD0C-44C8-864F-D0E4B4B21AA3}"/>
              </a:ext>
            </a:extLst>
          </p:cNvPr>
          <p:cNvCxnSpPr/>
          <p:nvPr userDrawn="1"/>
        </p:nvCxnSpPr>
        <p:spPr>
          <a:xfrm>
            <a:off x="457200" y="2931160"/>
            <a:ext cx="914400"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
        <p:nvSpPr>
          <p:cNvPr id="42" name="Freeform 39">
            <a:extLst>
              <a:ext uri="{FF2B5EF4-FFF2-40B4-BE49-F238E27FC236}">
                <a16:creationId xmlns:a16="http://schemas.microsoft.com/office/drawing/2014/main" id="{FE0579C8-A460-4BAA-A577-120DABD0A774}"/>
              </a:ext>
            </a:extLst>
          </p:cNvPr>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1030958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spcAft>
                <a:spcPts val="0"/>
              </a:spcAft>
              <a:buClrTx/>
              <a:buFont typeface="Arial" pitchFamily="34" charset="0"/>
              <a:buNone/>
              <a:defRPr sz="600">
                <a:solidFill>
                  <a:schemeClr val="tx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Tree>
    <p:extLst>
      <p:ext uri="{BB962C8B-B14F-4D97-AF65-F5344CB8AC3E}">
        <p14:creationId xmlns:p14="http://schemas.microsoft.com/office/powerpoint/2010/main" val="3568055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 02">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91440" y="-91440"/>
            <a:ext cx="9326880" cy="5330952"/>
            <a:chOff x="-91440" y="-91440"/>
            <a:chExt cx="9326880" cy="5330952"/>
          </a:xfrm>
        </p:grpSpPr>
        <p:cxnSp>
          <p:nvCxnSpPr>
            <p:cNvPr id="3" name="Straight Connector 2"/>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4" name="Straight Connector 3"/>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 name="Straight Connector 4"/>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 name="Straight Connector 5"/>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 name="Straight Connector 6"/>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8" name="Straight Connector 7"/>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9" name="Straight Connector 8"/>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0" name="Straight Connector 9"/>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1" name="Straight Connector 10"/>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2" name="Straight Connector 11"/>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3" name="Straight Connector 12"/>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4" name="Straight Connector 13"/>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5" name="Straight Connector 14"/>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6" name="Straight Connector 15"/>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7" name="Straight Connector 16"/>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8" name="Straight Connector 17"/>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19" name="Straight Connector 18"/>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0" name="Straight Connector 19"/>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1" name="Straight Connector 20"/>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2" name="Straight Connector 21"/>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3" name="Straight Connector 22"/>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4" name="Straight Connector 23"/>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5" name="Straight Connector 24"/>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6" name="Straight Connector 25"/>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7" name="Straight Connector 26"/>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8" name="Straight Connector 27"/>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29" name="Straight Connector 28"/>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30" name="Straight Connector 29"/>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31" name="Picture 3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32" name="Picture 3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34" name="Slide Number Placeholder 5"/>
          <p:cNvSpPr txBox="1">
            <a:spLocks/>
          </p:cNvSpPr>
          <p:nvPr userDrawn="1"/>
        </p:nvSpPr>
        <p:spPr>
          <a:xfrm>
            <a:off x="8229600" y="4690872"/>
            <a:ext cx="457200" cy="228600"/>
          </a:xfrm>
          <a:prstGeom prst="rect">
            <a:avLst/>
          </a:prstGeom>
        </p:spPr>
        <p:txBody>
          <a:bodyPr vert="horz" lIns="0" tIns="0" rIns="0" bIns="0" rtlCol="0" anchor="b" anchorCtr="0"/>
          <a:lstStyle>
            <a:defPPr>
              <a:defRPr lang="en-US"/>
            </a:defPPr>
            <a:lvl1pPr marL="0" algn="r" defTabSz="914400" rtl="0" eaLnBrk="1" latinLnBrk="0" hangingPunct="1">
              <a:defRPr sz="800" kern="1200">
                <a:solidFill>
                  <a:schemeClr val="bg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C005EB-05AB-4350-8862-D44178390B49}" type="slidenum">
              <a:rPr lang="en-US" smtClean="0">
                <a:solidFill>
                  <a:schemeClr val="bg1"/>
                </a:solidFill>
              </a:rPr>
              <a:pPr/>
              <a:t>‹#›</a:t>
            </a:fld>
            <a:endParaRPr lang="en-US" dirty="0">
              <a:solidFill>
                <a:schemeClr val="bg1"/>
              </a:solidFill>
            </a:endParaRPr>
          </a:p>
        </p:txBody>
      </p:sp>
      <p:sp>
        <p:nvSpPr>
          <p:cNvPr id="37" name="Freeform 36"/>
          <p:cNvSpPr>
            <a:spLocks noChangeAspect="1" noEditPoints="1"/>
          </p:cNvSpPr>
          <p:nvPr userDrawn="1"/>
        </p:nvSpPr>
        <p:spPr bwMode="black">
          <a:xfrm>
            <a:off x="8229600" y="271795"/>
            <a:ext cx="457200" cy="151070"/>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36" name="Text Placeholder 3"/>
          <p:cNvSpPr>
            <a:spLocks noGrp="1"/>
          </p:cNvSpPr>
          <p:nvPr>
            <p:ph type="body" sz="quarter" idx="10" hasCustomPrompt="1"/>
          </p:nvPr>
        </p:nvSpPr>
        <p:spPr>
          <a:xfrm>
            <a:off x="100584" y="4703699"/>
            <a:ext cx="7772399" cy="346075"/>
          </a:xfrm>
        </p:spPr>
        <p:txBody>
          <a:bodyPr anchor="b" anchorCtr="0">
            <a:noAutofit/>
          </a:bodyPr>
          <a:lstStyle>
            <a:lvl1pPr marL="0" indent="0">
              <a:spcBef>
                <a:spcPts val="0"/>
              </a:spcBef>
              <a:spcAft>
                <a:spcPts val="0"/>
              </a:spcAft>
              <a:buClrTx/>
              <a:buFont typeface="Arial" pitchFamily="34" charset="0"/>
              <a:buNone/>
              <a:defRPr sz="600">
                <a:solidFill>
                  <a:schemeClr val="bg1"/>
                </a:solidFill>
              </a:defRPr>
            </a:lvl1pPr>
            <a:lvl2pPr marL="0" indent="0">
              <a:spcBef>
                <a:spcPts val="0"/>
              </a:spcBef>
              <a:buClrTx/>
              <a:buFont typeface="Arial" pitchFamily="34" charset="0"/>
              <a:buNone/>
              <a:defRPr sz="600">
                <a:solidFill>
                  <a:schemeClr val="bg1"/>
                </a:solidFill>
              </a:defRPr>
            </a:lvl2pPr>
            <a:lvl3pPr marL="0" indent="0">
              <a:spcBef>
                <a:spcPts val="0"/>
              </a:spcBef>
              <a:buClrTx/>
              <a:buFont typeface="Arial" pitchFamily="34" charset="0"/>
              <a:buNone/>
              <a:defRPr sz="600">
                <a:solidFill>
                  <a:schemeClr val="bg1"/>
                </a:solidFill>
              </a:defRPr>
            </a:lvl3pPr>
            <a:lvl4pPr marL="0" indent="0">
              <a:spcBef>
                <a:spcPts val="0"/>
              </a:spcBef>
              <a:buClrTx/>
              <a:buFont typeface="Arial" pitchFamily="34" charset="0"/>
              <a:buNone/>
              <a:defRPr sz="600">
                <a:solidFill>
                  <a:schemeClr val="bg1"/>
                </a:solidFill>
              </a:defRPr>
            </a:lvl4pPr>
            <a:lvl5pPr marL="0" indent="0">
              <a:spcBef>
                <a:spcPts val="0"/>
              </a:spcBef>
              <a:buClrTx/>
              <a:buFont typeface="Arial" pitchFamily="34" charset="0"/>
              <a:buNone/>
              <a:defRPr sz="600">
                <a:solidFill>
                  <a:schemeClr val="bg1"/>
                </a:solidFill>
              </a:defRPr>
            </a:lvl5pPr>
            <a:lvl6pPr marL="0" indent="0">
              <a:spcBef>
                <a:spcPts val="0"/>
              </a:spcBef>
              <a:buClrTx/>
              <a:buFont typeface="Arial" pitchFamily="34" charset="0"/>
              <a:buNone/>
              <a:defRPr sz="600" baseline="0">
                <a:solidFill>
                  <a:schemeClr val="bg1"/>
                </a:solidFill>
              </a:defRPr>
            </a:lvl6pPr>
            <a:lvl7pPr marL="0" indent="0">
              <a:spcBef>
                <a:spcPts val="0"/>
              </a:spcBef>
              <a:buClrTx/>
              <a:buFont typeface="Arial" pitchFamily="34" charset="0"/>
              <a:buNone/>
              <a:defRPr sz="600" baseline="0">
                <a:solidFill>
                  <a:schemeClr val="bg1"/>
                </a:solidFill>
              </a:defRPr>
            </a:lvl7pPr>
            <a:lvl8pPr marL="0" indent="0">
              <a:spcBef>
                <a:spcPts val="0"/>
              </a:spcBef>
              <a:buClrTx/>
              <a:buFont typeface="Arial" pitchFamily="34" charset="0"/>
              <a:buNone/>
              <a:defRPr sz="600" baseline="0">
                <a:solidFill>
                  <a:schemeClr val="bg1"/>
                </a:solidFill>
              </a:defRPr>
            </a:lvl8pPr>
            <a:lvl9pPr marL="0" indent="0">
              <a:spcBef>
                <a:spcPts val="0"/>
              </a:spcBef>
              <a:buClrTx/>
              <a:buFont typeface="Arial" pitchFamily="34" charset="0"/>
              <a:buNone/>
              <a:defRPr sz="600" baseline="0">
                <a:solidFill>
                  <a:schemeClr val="bg1"/>
                </a:solidFill>
              </a:defRPr>
            </a:lvl9pPr>
          </a:lstStyle>
          <a:p>
            <a:pPr lvl="0"/>
            <a:r>
              <a:rPr lang="en-US" dirty="0"/>
              <a:t>Optional footnotes/references</a:t>
            </a: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pSp>
        <p:nvGrpSpPr>
          <p:cNvPr id="46" name="Group 45"/>
          <p:cNvGrpSpPr/>
          <p:nvPr userDrawn="1"/>
        </p:nvGrpSpPr>
        <p:grpSpPr>
          <a:xfrm>
            <a:off x="-91440" y="-91440"/>
            <a:ext cx="9326880" cy="5330952"/>
            <a:chOff x="-91440" y="-91440"/>
            <a:chExt cx="9326880" cy="5330952"/>
          </a:xfrm>
        </p:grpSpPr>
        <p:cxnSp>
          <p:nvCxnSpPr>
            <p:cNvPr id="47" name="Straight Connector 46"/>
            <p:cNvCxnSpPr/>
            <p:nvPr userDrawn="1"/>
          </p:nvCxnSpPr>
          <p:spPr>
            <a:xfrm>
              <a:off x="4572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48" name="Straight Connector 47"/>
            <p:cNvCxnSpPr/>
            <p:nvPr userDrawn="1"/>
          </p:nvCxnSpPr>
          <p:spPr>
            <a:xfrm>
              <a:off x="86868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49" name="Straight Connector 48"/>
            <p:cNvCxnSpPr/>
            <p:nvPr userDrawn="1"/>
          </p:nvCxnSpPr>
          <p:spPr>
            <a:xfrm>
              <a:off x="4663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0" name="Straight Connector 49"/>
            <p:cNvCxnSpPr/>
            <p:nvPr userDrawn="1"/>
          </p:nvCxnSpPr>
          <p:spPr>
            <a:xfrm>
              <a:off x="4480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1" name="Straight Connector 50"/>
            <p:cNvCxnSpPr/>
            <p:nvPr userDrawn="1"/>
          </p:nvCxnSpPr>
          <p:spPr>
            <a:xfrm>
              <a:off x="457200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2" name="Straight Connector 51"/>
            <p:cNvCxnSpPr/>
            <p:nvPr userDrawn="1"/>
          </p:nvCxnSpPr>
          <p:spPr>
            <a:xfrm>
              <a:off x="9144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3" name="Straight Connector 52"/>
            <p:cNvCxnSpPr/>
            <p:nvPr userDrawn="1"/>
          </p:nvCxnSpPr>
          <p:spPr>
            <a:xfrm>
              <a:off x="9052560" y="-91440"/>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4" name="Straight Connector 53"/>
            <p:cNvCxnSpPr/>
            <p:nvPr userDrawn="1"/>
          </p:nvCxnSpPr>
          <p:spPr>
            <a:xfrm>
              <a:off x="4572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5" name="Straight Connector 54"/>
            <p:cNvCxnSpPr/>
            <p:nvPr userDrawn="1"/>
          </p:nvCxnSpPr>
          <p:spPr>
            <a:xfrm>
              <a:off x="86868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6" name="Straight Connector 55"/>
            <p:cNvCxnSpPr/>
            <p:nvPr userDrawn="1"/>
          </p:nvCxnSpPr>
          <p:spPr>
            <a:xfrm>
              <a:off x="4663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7" name="Straight Connector 56"/>
            <p:cNvCxnSpPr/>
            <p:nvPr userDrawn="1"/>
          </p:nvCxnSpPr>
          <p:spPr>
            <a:xfrm>
              <a:off x="4480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8" name="Straight Connector 57"/>
            <p:cNvCxnSpPr/>
            <p:nvPr userDrawn="1"/>
          </p:nvCxnSpPr>
          <p:spPr>
            <a:xfrm>
              <a:off x="457200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59" name="Straight Connector 58"/>
            <p:cNvCxnSpPr/>
            <p:nvPr userDrawn="1"/>
          </p:nvCxnSpPr>
          <p:spPr>
            <a:xfrm>
              <a:off x="9144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0" name="Straight Connector 59"/>
            <p:cNvCxnSpPr/>
            <p:nvPr userDrawn="1"/>
          </p:nvCxnSpPr>
          <p:spPr>
            <a:xfrm>
              <a:off x="9052560" y="5193792"/>
              <a:ext cx="0" cy="4572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1" name="Straight Connector 60"/>
            <p:cNvCxnSpPr/>
            <p:nvPr userDrawn="1"/>
          </p:nvCxnSpPr>
          <p:spPr>
            <a:xfrm>
              <a:off x="-9144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2" name="Straight Connector 61"/>
            <p:cNvCxnSpPr/>
            <p:nvPr userDrawn="1"/>
          </p:nvCxnSpPr>
          <p:spPr>
            <a:xfrm>
              <a:off x="-9144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3" name="Straight Connector 62"/>
            <p:cNvCxnSpPr/>
            <p:nvPr userDrawn="1"/>
          </p:nvCxnSpPr>
          <p:spPr>
            <a:xfrm>
              <a:off x="-9144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4" name="Straight Connector 63"/>
            <p:cNvCxnSpPr/>
            <p:nvPr userDrawn="1"/>
          </p:nvCxnSpPr>
          <p:spPr>
            <a:xfrm>
              <a:off x="-9144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5" name="Straight Connector 64"/>
            <p:cNvCxnSpPr/>
            <p:nvPr userDrawn="1"/>
          </p:nvCxnSpPr>
          <p:spPr>
            <a:xfrm>
              <a:off x="-9144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6" name="Straight Connector 65"/>
            <p:cNvCxnSpPr/>
            <p:nvPr userDrawn="1"/>
          </p:nvCxnSpPr>
          <p:spPr>
            <a:xfrm>
              <a:off x="-9144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7" name="Straight Connector 66"/>
            <p:cNvCxnSpPr/>
            <p:nvPr userDrawn="1"/>
          </p:nvCxnSpPr>
          <p:spPr>
            <a:xfrm>
              <a:off x="-9144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8" name="Straight Connector 67"/>
            <p:cNvCxnSpPr/>
            <p:nvPr userDrawn="1"/>
          </p:nvCxnSpPr>
          <p:spPr>
            <a:xfrm>
              <a:off x="9189720" y="68580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69" name="Straight Connector 68"/>
            <p:cNvCxnSpPr/>
            <p:nvPr userDrawn="1"/>
          </p:nvCxnSpPr>
          <p:spPr>
            <a:xfrm>
              <a:off x="9189720" y="141732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0" name="Straight Connector 69"/>
            <p:cNvCxnSpPr/>
            <p:nvPr userDrawn="1"/>
          </p:nvCxnSpPr>
          <p:spPr>
            <a:xfrm>
              <a:off x="9189720" y="1598358"/>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1" name="Straight Connector 70"/>
            <p:cNvCxnSpPr/>
            <p:nvPr userDrawn="1"/>
          </p:nvCxnSpPr>
          <p:spPr>
            <a:xfrm>
              <a:off x="9189720" y="4571999"/>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2" name="Straight Connector 71"/>
            <p:cNvCxnSpPr/>
            <p:nvPr userDrawn="1"/>
          </p:nvCxnSpPr>
          <p:spPr>
            <a:xfrm>
              <a:off x="9189720" y="4918075"/>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3" name="Straight Connector 72"/>
            <p:cNvCxnSpPr/>
            <p:nvPr userDrawn="1"/>
          </p:nvCxnSpPr>
          <p:spPr>
            <a:xfrm>
              <a:off x="9189720" y="91440"/>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cxnSp>
          <p:nvCxnSpPr>
            <p:cNvPr id="74" name="Straight Connector 73"/>
            <p:cNvCxnSpPr/>
            <p:nvPr userDrawn="1"/>
          </p:nvCxnSpPr>
          <p:spPr>
            <a:xfrm>
              <a:off x="9189720" y="5056632"/>
              <a:ext cx="45720" cy="0"/>
            </a:xfrm>
            <a:prstGeom prst="line">
              <a:avLst/>
            </a:prstGeom>
            <a:ln w="3175" cap="sq">
              <a:solidFill>
                <a:srgbClr val="000000"/>
              </a:solidFill>
            </a:ln>
          </p:spPr>
          <p:style>
            <a:lnRef idx="1">
              <a:schemeClr val="accent1"/>
            </a:lnRef>
            <a:fillRef idx="0">
              <a:schemeClr val="accent1"/>
            </a:fillRef>
            <a:effectRef idx="0">
              <a:schemeClr val="accent1"/>
            </a:effectRef>
            <a:fontRef idx="minor">
              <a:schemeClr val="lt1"/>
            </a:fontRef>
          </p:style>
        </p:cxnSp>
      </p:gr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hidden">
          <a:xfrm>
            <a:off x="0" y="0"/>
            <a:ext cx="9144000" cy="5143500"/>
          </a:xfrm>
          <a:prstGeom prst="rect">
            <a:avLst/>
          </a:prstGeom>
        </p:spPr>
      </p:pic>
      <p:sp>
        <p:nvSpPr>
          <p:cNvPr id="10" name="Title 1"/>
          <p:cNvSpPr txBox="1">
            <a:spLocks/>
          </p:cNvSpPr>
          <p:nvPr userDrawn="1"/>
        </p:nvSpPr>
        <p:spPr>
          <a:xfrm>
            <a:off x="457200" y="2423159"/>
            <a:ext cx="8229600" cy="182986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cap="all" spc="250" baseline="0">
                <a:solidFill>
                  <a:schemeClr val="bg1"/>
                </a:solidFill>
                <a:latin typeface="Graphik Extralight" charset="0"/>
                <a:ea typeface="Graphik Extralight" charset="0"/>
                <a:cs typeface="Graphik Extralight" charset="0"/>
              </a:defRPr>
            </a:lvl1pPr>
          </a:lstStyle>
          <a:p>
            <a:pPr>
              <a:lnSpc>
                <a:spcPct val="85000"/>
              </a:lnSpc>
            </a:pPr>
            <a:r>
              <a:rPr lang="en-US" dirty="0"/>
              <a:t>THANK YOU</a:t>
            </a:r>
          </a:p>
        </p:txBody>
      </p:sp>
      <p:sp>
        <p:nvSpPr>
          <p:cNvPr id="41" name="Freeform 40"/>
          <p:cNvSpPr>
            <a:spLocks noChangeAspect="1" noEditPoints="1"/>
          </p:cNvSpPr>
          <p:nvPr userDrawn="1"/>
        </p:nvSpPr>
        <p:spPr bwMode="black">
          <a:xfrm>
            <a:off x="457200" y="1696317"/>
            <a:ext cx="914400" cy="302138"/>
          </a:xfrm>
          <a:custGeom>
            <a:avLst/>
            <a:gdLst>
              <a:gd name="T0" fmla="*/ 1019 w 6480"/>
              <a:gd name="T1" fmla="*/ 666 h 2135"/>
              <a:gd name="T2" fmla="*/ 1019 w 6480"/>
              <a:gd name="T3" fmla="*/ 666 h 2135"/>
              <a:gd name="T4" fmla="*/ 689 w 6480"/>
              <a:gd name="T5" fmla="*/ 666 h 2135"/>
              <a:gd name="T6" fmla="*/ 515 w 6480"/>
              <a:gd name="T7" fmla="*/ 698 h 2135"/>
              <a:gd name="T8" fmla="*/ 515 w 6480"/>
              <a:gd name="T9" fmla="*/ 0 h 2135"/>
              <a:gd name="T10" fmla="*/ 0 w 6480"/>
              <a:gd name="T11" fmla="*/ 0 h 2135"/>
              <a:gd name="T12" fmla="*/ 0 w 6480"/>
              <a:gd name="T13" fmla="*/ 2135 h 2135"/>
              <a:gd name="T14" fmla="*/ 515 w 6480"/>
              <a:gd name="T15" fmla="*/ 2135 h 2135"/>
              <a:gd name="T16" fmla="*/ 515 w 6480"/>
              <a:gd name="T17" fmla="*/ 1274 h 2135"/>
              <a:gd name="T18" fmla="*/ 653 w 6480"/>
              <a:gd name="T19" fmla="*/ 1136 h 2135"/>
              <a:gd name="T20" fmla="*/ 952 w 6480"/>
              <a:gd name="T21" fmla="*/ 1136 h 2135"/>
              <a:gd name="T22" fmla="*/ 1090 w 6480"/>
              <a:gd name="T23" fmla="*/ 1274 h 2135"/>
              <a:gd name="T24" fmla="*/ 1090 w 6480"/>
              <a:gd name="T25" fmla="*/ 2135 h 2135"/>
              <a:gd name="T26" fmla="*/ 1605 w 6480"/>
              <a:gd name="T27" fmla="*/ 2135 h 2135"/>
              <a:gd name="T28" fmla="*/ 1605 w 6480"/>
              <a:gd name="T29" fmla="*/ 1207 h 2135"/>
              <a:gd name="T30" fmla="*/ 1019 w 6480"/>
              <a:gd name="T31" fmla="*/ 666 h 2135"/>
              <a:gd name="T32" fmla="*/ 5966 w 6480"/>
              <a:gd name="T33" fmla="*/ 666 h 2135"/>
              <a:gd name="T34" fmla="*/ 5966 w 6480"/>
              <a:gd name="T35" fmla="*/ 666 h 2135"/>
              <a:gd name="T36" fmla="*/ 5966 w 6480"/>
              <a:gd name="T37" fmla="*/ 1528 h 2135"/>
              <a:gd name="T38" fmla="*/ 5828 w 6480"/>
              <a:gd name="T39" fmla="*/ 1666 h 2135"/>
              <a:gd name="T40" fmla="*/ 5529 w 6480"/>
              <a:gd name="T41" fmla="*/ 1666 h 2135"/>
              <a:gd name="T42" fmla="*/ 5391 w 6480"/>
              <a:gd name="T43" fmla="*/ 1528 h 2135"/>
              <a:gd name="T44" fmla="*/ 5391 w 6480"/>
              <a:gd name="T45" fmla="*/ 666 h 2135"/>
              <a:gd name="T46" fmla="*/ 4876 w 6480"/>
              <a:gd name="T47" fmla="*/ 666 h 2135"/>
              <a:gd name="T48" fmla="*/ 4876 w 6480"/>
              <a:gd name="T49" fmla="*/ 1571 h 2135"/>
              <a:gd name="T50" fmla="*/ 5462 w 6480"/>
              <a:gd name="T51" fmla="*/ 2135 h 2135"/>
              <a:gd name="T52" fmla="*/ 5966 w 6480"/>
              <a:gd name="T53" fmla="*/ 2135 h 2135"/>
              <a:gd name="T54" fmla="*/ 6480 w 6480"/>
              <a:gd name="T55" fmla="*/ 1571 h 2135"/>
              <a:gd name="T56" fmla="*/ 6480 w 6480"/>
              <a:gd name="T57" fmla="*/ 666 h 2135"/>
              <a:gd name="T58" fmla="*/ 5966 w 6480"/>
              <a:gd name="T59" fmla="*/ 666 h 2135"/>
              <a:gd name="T60" fmla="*/ 3063 w 6480"/>
              <a:gd name="T61" fmla="*/ 1528 h 2135"/>
              <a:gd name="T62" fmla="*/ 3063 w 6480"/>
              <a:gd name="T63" fmla="*/ 1528 h 2135"/>
              <a:gd name="T64" fmla="*/ 2925 w 6480"/>
              <a:gd name="T65" fmla="*/ 1666 h 2135"/>
              <a:gd name="T66" fmla="*/ 2625 w 6480"/>
              <a:gd name="T67" fmla="*/ 1666 h 2135"/>
              <a:gd name="T68" fmla="*/ 2487 w 6480"/>
              <a:gd name="T69" fmla="*/ 1528 h 2135"/>
              <a:gd name="T70" fmla="*/ 2487 w 6480"/>
              <a:gd name="T71" fmla="*/ 666 h 2135"/>
              <a:gd name="T72" fmla="*/ 1973 w 6480"/>
              <a:gd name="T73" fmla="*/ 666 h 2135"/>
              <a:gd name="T74" fmla="*/ 1973 w 6480"/>
              <a:gd name="T75" fmla="*/ 1571 h 2135"/>
              <a:gd name="T76" fmla="*/ 2559 w 6480"/>
              <a:gd name="T77" fmla="*/ 2135 h 2135"/>
              <a:gd name="T78" fmla="*/ 3063 w 6480"/>
              <a:gd name="T79" fmla="*/ 2135 h 2135"/>
              <a:gd name="T80" fmla="*/ 3577 w 6480"/>
              <a:gd name="T81" fmla="*/ 1571 h 2135"/>
              <a:gd name="T82" fmla="*/ 3577 w 6480"/>
              <a:gd name="T83" fmla="*/ 666 h 2135"/>
              <a:gd name="T84" fmla="*/ 3063 w 6480"/>
              <a:gd name="T85" fmla="*/ 666 h 2135"/>
              <a:gd name="T86" fmla="*/ 3063 w 6480"/>
              <a:gd name="T87" fmla="*/ 1528 h 2135"/>
              <a:gd name="T88" fmla="*/ 3970 w 6480"/>
              <a:gd name="T89" fmla="*/ 2135 h 2135"/>
              <a:gd name="T90" fmla="*/ 3970 w 6480"/>
              <a:gd name="T91" fmla="*/ 2135 h 2135"/>
              <a:gd name="T92" fmla="*/ 4484 w 6480"/>
              <a:gd name="T93" fmla="*/ 2135 h 2135"/>
              <a:gd name="T94" fmla="*/ 4484 w 6480"/>
              <a:gd name="T95" fmla="*/ 0 h 2135"/>
              <a:gd name="T96" fmla="*/ 4227 w 6480"/>
              <a:gd name="T97" fmla="*/ 0 h 2135"/>
              <a:gd name="T98" fmla="*/ 3970 w 6480"/>
              <a:gd name="T99" fmla="*/ 0 h 2135"/>
              <a:gd name="T100" fmla="*/ 3970 w 6480"/>
              <a:gd name="T101" fmla="*/ 213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80" h="2135">
                <a:moveTo>
                  <a:pt x="1019" y="666"/>
                </a:moveTo>
                <a:lnTo>
                  <a:pt x="1019" y="666"/>
                </a:lnTo>
                <a:lnTo>
                  <a:pt x="689" y="666"/>
                </a:lnTo>
                <a:cubicBezTo>
                  <a:pt x="573" y="666"/>
                  <a:pt x="515" y="698"/>
                  <a:pt x="515" y="698"/>
                </a:cubicBezTo>
                <a:lnTo>
                  <a:pt x="515" y="0"/>
                </a:lnTo>
                <a:lnTo>
                  <a:pt x="0" y="0"/>
                </a:lnTo>
                <a:lnTo>
                  <a:pt x="0" y="2135"/>
                </a:lnTo>
                <a:lnTo>
                  <a:pt x="515" y="2135"/>
                </a:lnTo>
                <a:lnTo>
                  <a:pt x="515" y="1274"/>
                </a:lnTo>
                <a:cubicBezTo>
                  <a:pt x="515" y="1197"/>
                  <a:pt x="577" y="1136"/>
                  <a:pt x="653" y="1136"/>
                </a:cubicBezTo>
                <a:lnTo>
                  <a:pt x="952" y="1136"/>
                </a:lnTo>
                <a:cubicBezTo>
                  <a:pt x="1029" y="1136"/>
                  <a:pt x="1090" y="1197"/>
                  <a:pt x="1090" y="1274"/>
                </a:cubicBezTo>
                <a:lnTo>
                  <a:pt x="1090" y="2135"/>
                </a:lnTo>
                <a:lnTo>
                  <a:pt x="1605" y="2135"/>
                </a:lnTo>
                <a:lnTo>
                  <a:pt x="1605" y="1207"/>
                </a:lnTo>
                <a:cubicBezTo>
                  <a:pt x="1605" y="817"/>
                  <a:pt x="1345" y="666"/>
                  <a:pt x="1019" y="666"/>
                </a:cubicBezTo>
                <a:close/>
                <a:moveTo>
                  <a:pt x="5966" y="666"/>
                </a:moveTo>
                <a:lnTo>
                  <a:pt x="5966" y="666"/>
                </a:lnTo>
                <a:lnTo>
                  <a:pt x="5966" y="1528"/>
                </a:lnTo>
                <a:cubicBezTo>
                  <a:pt x="5966" y="1604"/>
                  <a:pt x="5904" y="1666"/>
                  <a:pt x="5828" y="1666"/>
                </a:cubicBezTo>
                <a:lnTo>
                  <a:pt x="5529" y="1666"/>
                </a:lnTo>
                <a:cubicBezTo>
                  <a:pt x="5452" y="1666"/>
                  <a:pt x="5391" y="1604"/>
                  <a:pt x="5391" y="1528"/>
                </a:cubicBezTo>
                <a:lnTo>
                  <a:pt x="5391" y="666"/>
                </a:lnTo>
                <a:lnTo>
                  <a:pt x="4876" y="666"/>
                </a:lnTo>
                <a:lnTo>
                  <a:pt x="4876" y="1571"/>
                </a:lnTo>
                <a:cubicBezTo>
                  <a:pt x="4876" y="1940"/>
                  <a:pt x="5112" y="2135"/>
                  <a:pt x="5462" y="2135"/>
                </a:cubicBezTo>
                <a:lnTo>
                  <a:pt x="5966" y="2135"/>
                </a:lnTo>
                <a:cubicBezTo>
                  <a:pt x="6288" y="2135"/>
                  <a:pt x="6480" y="1903"/>
                  <a:pt x="6480" y="1571"/>
                </a:cubicBezTo>
                <a:lnTo>
                  <a:pt x="6480" y="666"/>
                </a:lnTo>
                <a:lnTo>
                  <a:pt x="5966" y="666"/>
                </a:lnTo>
                <a:close/>
                <a:moveTo>
                  <a:pt x="3063" y="1528"/>
                </a:moveTo>
                <a:lnTo>
                  <a:pt x="3063" y="1528"/>
                </a:lnTo>
                <a:cubicBezTo>
                  <a:pt x="3063" y="1604"/>
                  <a:pt x="3001" y="1666"/>
                  <a:pt x="2925" y="1666"/>
                </a:cubicBezTo>
                <a:lnTo>
                  <a:pt x="2625" y="1666"/>
                </a:lnTo>
                <a:cubicBezTo>
                  <a:pt x="2549" y="1666"/>
                  <a:pt x="2487" y="1604"/>
                  <a:pt x="2487" y="1528"/>
                </a:cubicBezTo>
                <a:lnTo>
                  <a:pt x="2487" y="666"/>
                </a:lnTo>
                <a:lnTo>
                  <a:pt x="1973" y="666"/>
                </a:lnTo>
                <a:lnTo>
                  <a:pt x="1973" y="1571"/>
                </a:lnTo>
                <a:cubicBezTo>
                  <a:pt x="1973" y="1940"/>
                  <a:pt x="2209" y="2135"/>
                  <a:pt x="2559" y="2135"/>
                </a:cubicBezTo>
                <a:lnTo>
                  <a:pt x="3063" y="2135"/>
                </a:lnTo>
                <a:cubicBezTo>
                  <a:pt x="3385" y="2135"/>
                  <a:pt x="3577" y="1903"/>
                  <a:pt x="3577" y="1571"/>
                </a:cubicBezTo>
                <a:lnTo>
                  <a:pt x="3577" y="666"/>
                </a:lnTo>
                <a:lnTo>
                  <a:pt x="3063" y="666"/>
                </a:lnTo>
                <a:lnTo>
                  <a:pt x="3063" y="1528"/>
                </a:lnTo>
                <a:close/>
                <a:moveTo>
                  <a:pt x="3970" y="2135"/>
                </a:moveTo>
                <a:lnTo>
                  <a:pt x="3970" y="2135"/>
                </a:lnTo>
                <a:lnTo>
                  <a:pt x="4484" y="2135"/>
                </a:lnTo>
                <a:lnTo>
                  <a:pt x="4484" y="0"/>
                </a:lnTo>
                <a:lnTo>
                  <a:pt x="4227" y="0"/>
                </a:lnTo>
                <a:lnTo>
                  <a:pt x="3970" y="0"/>
                </a:lnTo>
                <a:lnTo>
                  <a:pt x="3970" y="21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cxnSp>
        <p:nvCxnSpPr>
          <p:cNvPr id="42" name="Straight Connector 41"/>
          <p:cNvCxnSpPr/>
          <p:nvPr userDrawn="1"/>
        </p:nvCxnSpPr>
        <p:spPr>
          <a:xfrm>
            <a:off x="457200" y="2234144"/>
            <a:ext cx="914400" cy="0"/>
          </a:xfrm>
          <a:prstGeom prst="line">
            <a:avLst/>
          </a:prstGeom>
          <a:ln w="38100" cap="flat">
            <a:solidFill>
              <a:srgbClr val="77CF77"/>
            </a:solidFill>
          </a:ln>
        </p:spPr>
        <p:style>
          <a:lnRef idx="1">
            <a:schemeClr val="accent1"/>
          </a:lnRef>
          <a:fillRef idx="0">
            <a:schemeClr val="accent1"/>
          </a:fillRef>
          <a:effectRef idx="0">
            <a:schemeClr val="accent1"/>
          </a:effectRef>
          <a:fontRef idx="minor">
            <a:schemeClr val="lt1"/>
          </a:fontRef>
        </p:style>
      </p:cxn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416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9/13/2017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472838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9/13/2017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61273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78504F-A551-4DE0-9316-4DCD1D8CC752}" type="datetimeFigureOut">
              <a:rPr lang="en-US" smtClean="0"/>
              <a:t>9/13/2017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1823174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D1BE4249-C0D0-4B06-8692-E8BB871AF643}" type="datetimeFigureOut">
              <a:rPr lang="en-US" smtClean="0"/>
              <a:t>9/13/2017</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4441488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0383062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1160EA64-D806-43AC-9DF2-F8C432F32B4C}" type="datetimeFigureOut">
              <a:rPr lang="en-US" smtClean="0"/>
              <a:t>9/13/2017</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8A7A6979-0714-4377-B894-6BE4C2D6E202}" type="slidenum">
              <a:rPr lang="en-US" smtClean="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Object 10" hidden="1">
            <a:extLst>
              <a:ext uri="{FF2B5EF4-FFF2-40B4-BE49-F238E27FC236}">
                <a16:creationId xmlns:a16="http://schemas.microsoft.com/office/drawing/2014/main" id="{1853B88F-33BD-43E9-B38D-E75746642EEC}"/>
              </a:ext>
            </a:extLst>
          </p:cNvPr>
          <p:cNvGraphicFramePr>
            <a:graphicFrameLocks noChangeAspect="1"/>
          </p:cNvGraphicFramePr>
          <p:nvPr userDrawn="1">
            <p:custDataLst>
              <p:tags r:id="rId35"/>
            </p:custDataLst>
            <p:extLst>
              <p:ext uri="{D42A27DB-BD31-4B8C-83A1-F6EECF244321}">
                <p14:modId xmlns:p14="http://schemas.microsoft.com/office/powerpoint/2010/main" val="17370923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1" name="think-cell Slide" r:id="rId36" imgW="216" imgH="216" progId="TCLayout.ActiveDocument.1">
                  <p:embed/>
                </p:oleObj>
              </mc:Choice>
              <mc:Fallback>
                <p:oleObj name="think-cell Slide" r:id="rId36" imgW="216" imgH="216" progId="TCLayout.ActiveDocument.1">
                  <p:embed/>
                  <p:pic>
                    <p:nvPicPr>
                      <p:cNvPr id="11" name="Object 10" hidden="1">
                        <a:extLst>
                          <a:ext uri="{FF2B5EF4-FFF2-40B4-BE49-F238E27FC236}">
                            <a16:creationId xmlns:a16="http://schemas.microsoft.com/office/drawing/2014/main" id="{A7457F34-6E34-452D-9E21-77D884B0BC0A}"/>
                          </a:ext>
                        </a:extLst>
                      </p:cNvPr>
                      <p:cNvPicPr/>
                      <p:nvPr/>
                    </p:nvPicPr>
                    <p:blipFill>
                      <a:blip r:embed="rId3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84736030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689" r:id="rId14"/>
    <p:sldLayoutId id="2147483690" r:id="rId15"/>
    <p:sldLayoutId id="2147483649" r:id="rId16"/>
    <p:sldLayoutId id="2147483659" r:id="rId17"/>
    <p:sldLayoutId id="2147483665" r:id="rId18"/>
    <p:sldLayoutId id="2147483673" r:id="rId19"/>
    <p:sldLayoutId id="2147483674" r:id="rId20"/>
    <p:sldLayoutId id="2147483662" r:id="rId21"/>
    <p:sldLayoutId id="2147483652" r:id="rId22"/>
    <p:sldLayoutId id="2147483666" r:id="rId23"/>
    <p:sldLayoutId id="2147483670" r:id="rId24"/>
    <p:sldLayoutId id="2147483672" r:id="rId25"/>
    <p:sldLayoutId id="2147483651" r:id="rId26"/>
    <p:sldLayoutId id="2147483660" r:id="rId27"/>
    <p:sldLayoutId id="2147483661" r:id="rId28"/>
    <p:sldLayoutId id="2147483654" r:id="rId29"/>
    <p:sldLayoutId id="2147483655" r:id="rId30"/>
    <p:sldLayoutId id="2147483667" r:id="rId31"/>
    <p:sldLayoutId id="2147483656" r:id="rId32"/>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orient="horz" pos="892" userDrawn="1">
          <p15:clr>
            <a:srgbClr val="F26B43"/>
          </p15:clr>
        </p15:guide>
        <p15:guide id="3" orient="horz" pos="1006" userDrawn="1">
          <p15:clr>
            <a:srgbClr val="F26B43"/>
          </p15:clr>
        </p15:guide>
        <p15:guide id="4" pos="5472" userDrawn="1">
          <p15:clr>
            <a:srgbClr val="F26B43"/>
          </p15:clr>
        </p15:guide>
        <p15:guide id="5" orient="horz" pos="2880" userDrawn="1">
          <p15:clr>
            <a:srgbClr val="F26B43"/>
          </p15:clr>
        </p15:guide>
        <p15:guide id="6" orient="horz" pos="432" userDrawn="1">
          <p15:clr>
            <a:srgbClr val="F26B43"/>
          </p15:clr>
        </p15:guide>
        <p15:guide id="7" pos="2938" userDrawn="1">
          <p15:clr>
            <a:srgbClr val="F26B43"/>
          </p15:clr>
        </p15:guide>
        <p15:guide id="8" pos="2822" userDrawn="1">
          <p15:clr>
            <a:srgbClr val="F26B43"/>
          </p15:clr>
        </p15:guide>
        <p15:guide id="9" pos="2880" userDrawn="1">
          <p15:clr>
            <a:srgbClr val="F26B43"/>
          </p15:clr>
        </p15:guide>
        <p15:guide id="10" orient="horz" pos="309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latin typeface="Graphik Extralight" panose="020B0303030202060203" pitchFamily="34" charset="0"/>
              </a:rPr>
              <a:t>Final Project - #1</a:t>
            </a:r>
            <a:br>
              <a:rPr lang="en-US" dirty="0">
                <a:latin typeface="Graphik Extralight" panose="020B0303030202060203" pitchFamily="34" charset="0"/>
              </a:rPr>
            </a:br>
            <a:r>
              <a:rPr lang="en-US" sz="2000" i="1" dirty="0">
                <a:latin typeface="Graphik Extralight" panose="020B0303030202060203" pitchFamily="34" charset="0"/>
              </a:rPr>
              <a:t>Elizabeth Xu</a:t>
            </a:r>
          </a:p>
        </p:txBody>
      </p:sp>
    </p:spTree>
    <p:extLst>
      <p:ext uri="{BB962C8B-B14F-4D97-AF65-F5344CB8AC3E}">
        <p14:creationId xmlns:p14="http://schemas.microsoft.com/office/powerpoint/2010/main" val="113322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366760" cy="335587"/>
          </a:xfrm>
        </p:spPr>
        <p:txBody>
          <a:bodyPr>
            <a:normAutofit fontScale="90000"/>
          </a:bodyPr>
          <a:lstStyle/>
          <a:p>
            <a:r>
              <a:rPr lang="en-US" b="1" dirty="0"/>
              <a:t>Potential Project 1</a:t>
            </a:r>
            <a:endParaRPr lang="en-US" dirty="0"/>
          </a:p>
        </p:txBody>
      </p:sp>
      <p:sp>
        <p:nvSpPr>
          <p:cNvPr id="13" name="Text Placeholder 3"/>
          <p:cNvSpPr>
            <a:spLocks noGrp="1"/>
          </p:cNvSpPr>
          <p:nvPr>
            <p:ph type="body" sz="quarter" idx="10"/>
          </p:nvPr>
        </p:nvSpPr>
        <p:spPr>
          <a:xfrm>
            <a:off x="914400" y="971550"/>
            <a:ext cx="8229600" cy="320040"/>
          </a:xfrm>
        </p:spPr>
        <p:txBody>
          <a:bodyPr/>
          <a:lstStyle/>
          <a:p>
            <a:r>
              <a:rPr lang="en-US" sz="1200" i="1" dirty="0"/>
              <a:t>Hulu Kids Content </a:t>
            </a:r>
          </a:p>
        </p:txBody>
      </p:sp>
      <p:sp>
        <p:nvSpPr>
          <p:cNvPr id="2" name="TextBox 1"/>
          <p:cNvSpPr txBox="1"/>
          <p:nvPr/>
        </p:nvSpPr>
        <p:spPr>
          <a:xfrm>
            <a:off x="457200" y="1307137"/>
            <a:ext cx="7863840" cy="3693319"/>
          </a:xfrm>
          <a:prstGeom prst="rect">
            <a:avLst/>
          </a:prstGeom>
          <a:noFill/>
        </p:spPr>
        <p:txBody>
          <a:bodyPr wrap="square" rtlCol="0">
            <a:spAutoFit/>
          </a:bodyPr>
          <a:lstStyle/>
          <a:p>
            <a:pPr marL="228600" indent="-228600">
              <a:buFont typeface="Arial" panose="020B0604020202020204" pitchFamily="34" charset="0"/>
              <a:buChar char="•"/>
            </a:pPr>
            <a:r>
              <a:rPr lang="en-US" sz="1300" b="1" dirty="0"/>
              <a:t>Problem Statement: </a:t>
            </a:r>
            <a:r>
              <a:rPr lang="en-US" sz="1300" dirty="0"/>
              <a:t>Hulu’s </a:t>
            </a:r>
            <a:r>
              <a:rPr lang="en-US" sz="1300" dirty="0" err="1"/>
              <a:t>sitewide</a:t>
            </a:r>
            <a:r>
              <a:rPr lang="en-US" sz="1300" dirty="0"/>
              <a:t> consumption is driven by ~30% of Kids consumption. Given the user behavior differences of Kids content vs. Non-Kids, we want to see if we can observe/learn the consumption behavior and ultimately forecast a Kids title’s performance.</a:t>
            </a:r>
          </a:p>
          <a:p>
            <a:pPr marL="228600" indent="-228600">
              <a:buFont typeface="Arial" panose="020B0604020202020204" pitchFamily="34" charset="0"/>
              <a:buChar char="•"/>
            </a:pPr>
            <a:endParaRPr lang="en-US" sz="1300" dirty="0"/>
          </a:p>
          <a:p>
            <a:pPr marL="228600" indent="-228600">
              <a:buFont typeface="Arial" panose="020B0604020202020204" pitchFamily="34" charset="0"/>
              <a:buChar char="•"/>
            </a:pPr>
            <a:r>
              <a:rPr lang="en-US" sz="1300" dirty="0"/>
              <a:t>Available Data includes:</a:t>
            </a:r>
          </a:p>
          <a:p>
            <a:pPr marL="685800" lvl="1" indent="-228600">
              <a:buFont typeface="Arial" panose="020B0604020202020204" pitchFamily="34" charset="0"/>
              <a:buChar char="•"/>
            </a:pPr>
            <a:r>
              <a:rPr lang="en-US" sz="1300" dirty="0"/>
              <a:t>Hulu consumption data (hours &amp; actives) on a daily basis </a:t>
            </a:r>
          </a:p>
          <a:p>
            <a:pPr marL="685800" lvl="1" indent="-228600">
              <a:buFont typeface="Arial" panose="020B0604020202020204" pitchFamily="34" charset="0"/>
              <a:buChar char="•"/>
            </a:pPr>
            <a:r>
              <a:rPr lang="en-US" sz="1300" dirty="0"/>
              <a:t>Common Sense Media</a:t>
            </a:r>
          </a:p>
          <a:p>
            <a:endParaRPr lang="en-US" sz="1300" dirty="0"/>
          </a:p>
          <a:p>
            <a:pPr marL="228600" indent="-228600">
              <a:buFont typeface="Arial" panose="020B0604020202020204" pitchFamily="34" charset="0"/>
              <a:buChar char="•"/>
            </a:pPr>
            <a:r>
              <a:rPr lang="en-US" sz="1300" b="1" i="1" dirty="0"/>
              <a:t>Hypothesis</a:t>
            </a:r>
          </a:p>
          <a:p>
            <a:pPr marL="685800" lvl="1" indent="-228600">
              <a:buFont typeface="Arial" panose="020B0604020202020204" pitchFamily="34" charset="0"/>
              <a:buChar char="•"/>
            </a:pPr>
            <a:r>
              <a:rPr lang="en-US" sz="1300" dirty="0"/>
              <a:t>There are common themes among Kids titles that perform similarly on Hulu. We want to identify these common themes to forecast future kids consumption of prospective titles.</a:t>
            </a:r>
          </a:p>
          <a:p>
            <a:pPr marL="685800" lvl="1" indent="-228600">
              <a:buFont typeface="Arial" panose="020B0604020202020204" pitchFamily="34" charset="0"/>
              <a:buChar char="•"/>
            </a:pPr>
            <a:endParaRPr lang="en-US" sz="1300" dirty="0"/>
          </a:p>
          <a:p>
            <a:pPr marL="228600" indent="-228600">
              <a:buFont typeface="Arial" panose="020B0604020202020204" pitchFamily="34" charset="0"/>
              <a:buChar char="•"/>
            </a:pPr>
            <a:r>
              <a:rPr lang="en-US" sz="1300" u="sng" dirty="0"/>
              <a:t>Potential Data Sets</a:t>
            </a:r>
            <a:endParaRPr lang="en-US" sz="1300" dirty="0"/>
          </a:p>
          <a:p>
            <a:pPr marL="685800" lvl="1" indent="-228600">
              <a:buFont typeface="Arial" panose="020B0604020202020204" pitchFamily="34" charset="0"/>
              <a:buChar char="•"/>
            </a:pPr>
            <a:r>
              <a:rPr lang="en-US" sz="1300" dirty="0"/>
              <a:t>Break Kids content into different categories and observe:</a:t>
            </a:r>
          </a:p>
          <a:p>
            <a:pPr marL="1143000" lvl="2" indent="-228600">
              <a:buFont typeface="Arial" panose="020B0604020202020204" pitchFamily="34" charset="0"/>
              <a:buChar char="•"/>
            </a:pPr>
            <a:r>
              <a:rPr lang="en-US" sz="1300" dirty="0"/>
              <a:t>% of consumption vs. non-kids consumption</a:t>
            </a:r>
          </a:p>
          <a:p>
            <a:pPr marL="1143000" lvl="2" indent="-228600">
              <a:buFont typeface="Arial" panose="020B0604020202020204" pitchFamily="34" charset="0"/>
              <a:buChar char="•"/>
            </a:pPr>
            <a:r>
              <a:rPr lang="en-US" sz="1300" dirty="0"/>
              <a:t>% of view through rates to measure engagement</a:t>
            </a:r>
          </a:p>
          <a:p>
            <a:pPr marL="1143000" lvl="2" indent="-228600">
              <a:buFont typeface="Arial" panose="020B0604020202020204" pitchFamily="34" charset="0"/>
              <a:buChar char="•"/>
            </a:pPr>
            <a:r>
              <a:rPr lang="en-US" sz="1300" dirty="0"/>
              <a:t>% of actives to measure reach</a:t>
            </a:r>
          </a:p>
          <a:p>
            <a:pPr marL="228600" indent="-228600">
              <a:buFont typeface="Arial" panose="020B0604020202020204" pitchFamily="34" charset="0"/>
              <a:buChar char="•"/>
            </a:pPr>
            <a:endParaRPr lang="en-US" sz="1300" u="sng" dirty="0"/>
          </a:p>
        </p:txBody>
      </p:sp>
    </p:spTree>
    <p:extLst>
      <p:ext uri="{BB962C8B-B14F-4D97-AF65-F5344CB8AC3E}">
        <p14:creationId xmlns:p14="http://schemas.microsoft.com/office/powerpoint/2010/main" val="5167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366760" cy="335587"/>
          </a:xfrm>
        </p:spPr>
        <p:txBody>
          <a:bodyPr>
            <a:normAutofit fontScale="90000"/>
          </a:bodyPr>
          <a:lstStyle/>
          <a:p>
            <a:r>
              <a:rPr lang="en-US" b="1" dirty="0"/>
              <a:t>Potential Project 2</a:t>
            </a:r>
            <a:endParaRPr lang="en-US" dirty="0"/>
          </a:p>
        </p:txBody>
      </p:sp>
      <p:sp>
        <p:nvSpPr>
          <p:cNvPr id="13" name="Text Placeholder 3"/>
          <p:cNvSpPr>
            <a:spLocks noGrp="1"/>
          </p:cNvSpPr>
          <p:nvPr>
            <p:ph type="body" sz="quarter" idx="10"/>
          </p:nvPr>
        </p:nvSpPr>
        <p:spPr>
          <a:xfrm>
            <a:off x="914400" y="971550"/>
            <a:ext cx="8229600" cy="320040"/>
          </a:xfrm>
        </p:spPr>
        <p:txBody>
          <a:bodyPr/>
          <a:lstStyle/>
          <a:p>
            <a:r>
              <a:rPr lang="en-US" sz="1200" i="1" dirty="0"/>
              <a:t>Hulu Kids Content </a:t>
            </a:r>
          </a:p>
        </p:txBody>
      </p:sp>
      <p:sp>
        <p:nvSpPr>
          <p:cNvPr id="2" name="TextBox 1"/>
          <p:cNvSpPr txBox="1"/>
          <p:nvPr/>
        </p:nvSpPr>
        <p:spPr>
          <a:xfrm>
            <a:off x="457200" y="1307137"/>
            <a:ext cx="7863840" cy="3293209"/>
          </a:xfrm>
          <a:prstGeom prst="rect">
            <a:avLst/>
          </a:prstGeom>
          <a:noFill/>
        </p:spPr>
        <p:txBody>
          <a:bodyPr wrap="square" rtlCol="0">
            <a:spAutoFit/>
          </a:bodyPr>
          <a:lstStyle/>
          <a:p>
            <a:pPr marL="228600" indent="-228600">
              <a:buFont typeface="Arial" panose="020B0604020202020204" pitchFamily="34" charset="0"/>
              <a:buChar char="•"/>
            </a:pPr>
            <a:r>
              <a:rPr lang="en-US" sz="1300" b="1" dirty="0"/>
              <a:t>Problem Statement: </a:t>
            </a:r>
            <a:r>
              <a:rPr lang="en-US" sz="1300" dirty="0"/>
              <a:t>There has been a shift towards Originals content in the SVOD landscape. Given the cost profile of Originals vs. Acquisition, we want to assess whether this shift is appropriate.</a:t>
            </a:r>
          </a:p>
          <a:p>
            <a:pPr marL="228600" indent="-228600">
              <a:buFont typeface="Arial" panose="020B0604020202020204" pitchFamily="34" charset="0"/>
              <a:buChar char="•"/>
            </a:pPr>
            <a:endParaRPr lang="en-US" sz="1300" dirty="0"/>
          </a:p>
          <a:p>
            <a:pPr marL="228600" indent="-228600">
              <a:buFont typeface="Arial" panose="020B0604020202020204" pitchFamily="34" charset="0"/>
              <a:buChar char="•"/>
            </a:pPr>
            <a:r>
              <a:rPr lang="en-US" sz="1300" dirty="0"/>
              <a:t>Available Data includes:</a:t>
            </a:r>
          </a:p>
          <a:p>
            <a:pPr marL="685800" lvl="1" indent="-228600">
              <a:buFont typeface="Arial" panose="020B0604020202020204" pitchFamily="34" charset="0"/>
              <a:buChar char="•"/>
            </a:pPr>
            <a:r>
              <a:rPr lang="en-US" sz="1300" dirty="0"/>
              <a:t>Hulu consumption data (hours &amp; actives) on a daily basis </a:t>
            </a:r>
          </a:p>
          <a:p>
            <a:endParaRPr lang="en-US" sz="1300" dirty="0"/>
          </a:p>
          <a:p>
            <a:pPr marL="228600" indent="-228600">
              <a:buFont typeface="Arial" panose="020B0604020202020204" pitchFamily="34" charset="0"/>
              <a:buChar char="•"/>
            </a:pPr>
            <a:r>
              <a:rPr lang="en-US" sz="1300" b="1" i="1" dirty="0"/>
              <a:t>Hypothesis</a:t>
            </a:r>
          </a:p>
          <a:p>
            <a:pPr marL="685800" lvl="1" indent="-228600">
              <a:buFont typeface="Arial" panose="020B0604020202020204" pitchFamily="34" charset="0"/>
              <a:buChar char="•"/>
            </a:pPr>
            <a:r>
              <a:rPr lang="en-US" sz="1300" dirty="0"/>
              <a:t>There are KPIs that we use to assess a piece of content. We want to test these KPIs for Originals, and see if they are appropriate.</a:t>
            </a:r>
          </a:p>
          <a:p>
            <a:pPr marL="685800" lvl="1" indent="-228600">
              <a:buFont typeface="Arial" panose="020B0604020202020204" pitchFamily="34" charset="0"/>
              <a:buChar char="•"/>
            </a:pPr>
            <a:endParaRPr lang="en-US" sz="1300" dirty="0"/>
          </a:p>
          <a:p>
            <a:pPr marL="228600" indent="-228600">
              <a:buFont typeface="Arial" panose="020B0604020202020204" pitchFamily="34" charset="0"/>
              <a:buChar char="•"/>
            </a:pPr>
            <a:r>
              <a:rPr lang="en-US" sz="1300" u="sng" dirty="0"/>
              <a:t>Potential Data Sets</a:t>
            </a:r>
            <a:endParaRPr lang="en-US" sz="1300" dirty="0"/>
          </a:p>
          <a:p>
            <a:pPr marL="685800" lvl="1" indent="-228600">
              <a:buFont typeface="Arial" panose="020B0604020202020204" pitchFamily="34" charset="0"/>
              <a:buChar char="•"/>
            </a:pPr>
            <a:r>
              <a:rPr lang="en-US" sz="1300" dirty="0"/>
              <a:t>Break content into different categories and observe:</a:t>
            </a:r>
          </a:p>
          <a:p>
            <a:pPr marL="1143000" lvl="2" indent="-228600">
              <a:buFont typeface="Arial" panose="020B0604020202020204" pitchFamily="34" charset="0"/>
              <a:buChar char="•"/>
            </a:pPr>
            <a:r>
              <a:rPr lang="en-US" sz="1300" dirty="0"/>
              <a:t>% of consumption vs. non-kids consumption</a:t>
            </a:r>
          </a:p>
          <a:p>
            <a:pPr marL="1143000" lvl="2" indent="-228600">
              <a:buFont typeface="Arial" panose="020B0604020202020204" pitchFamily="34" charset="0"/>
              <a:buChar char="•"/>
            </a:pPr>
            <a:r>
              <a:rPr lang="en-US" sz="1300" dirty="0"/>
              <a:t>% of view through rates to measure engagement</a:t>
            </a:r>
          </a:p>
          <a:p>
            <a:pPr marL="1143000" lvl="2" indent="-228600">
              <a:buFont typeface="Arial" panose="020B0604020202020204" pitchFamily="34" charset="0"/>
              <a:buChar char="•"/>
            </a:pPr>
            <a:r>
              <a:rPr lang="en-US" sz="1300" dirty="0"/>
              <a:t>% of actives to measure reach</a:t>
            </a:r>
          </a:p>
          <a:p>
            <a:pPr marL="228600" indent="-228600">
              <a:buFont typeface="Arial" panose="020B0604020202020204" pitchFamily="34" charset="0"/>
              <a:buChar char="•"/>
            </a:pPr>
            <a:endParaRPr lang="en-US" sz="1300" u="sng" dirty="0"/>
          </a:p>
        </p:txBody>
      </p:sp>
    </p:spTree>
    <p:extLst>
      <p:ext uri="{BB962C8B-B14F-4D97-AF65-F5344CB8AC3E}">
        <p14:creationId xmlns:p14="http://schemas.microsoft.com/office/powerpoint/2010/main" val="108292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366760" cy="335587"/>
          </a:xfrm>
        </p:spPr>
        <p:txBody>
          <a:bodyPr>
            <a:normAutofit fontScale="90000"/>
          </a:bodyPr>
          <a:lstStyle/>
          <a:p>
            <a:r>
              <a:rPr lang="en-US" b="1" dirty="0"/>
              <a:t>Potential Project 3</a:t>
            </a:r>
            <a:endParaRPr lang="en-US" dirty="0"/>
          </a:p>
        </p:txBody>
      </p:sp>
      <p:sp>
        <p:nvSpPr>
          <p:cNvPr id="13" name="Text Placeholder 3"/>
          <p:cNvSpPr>
            <a:spLocks noGrp="1"/>
          </p:cNvSpPr>
          <p:nvPr>
            <p:ph type="body" sz="quarter" idx="10"/>
          </p:nvPr>
        </p:nvSpPr>
        <p:spPr>
          <a:xfrm>
            <a:off x="914400" y="971550"/>
            <a:ext cx="8229600" cy="320040"/>
          </a:xfrm>
        </p:spPr>
        <p:txBody>
          <a:bodyPr/>
          <a:lstStyle/>
          <a:p>
            <a:r>
              <a:rPr lang="en-US" sz="1200" i="1" dirty="0"/>
              <a:t>Hulu Kids Content </a:t>
            </a:r>
          </a:p>
        </p:txBody>
      </p:sp>
      <p:sp>
        <p:nvSpPr>
          <p:cNvPr id="2" name="TextBox 1"/>
          <p:cNvSpPr txBox="1"/>
          <p:nvPr/>
        </p:nvSpPr>
        <p:spPr>
          <a:xfrm>
            <a:off x="457200" y="1307137"/>
            <a:ext cx="7863840" cy="3493264"/>
          </a:xfrm>
          <a:prstGeom prst="rect">
            <a:avLst/>
          </a:prstGeom>
          <a:noFill/>
        </p:spPr>
        <p:txBody>
          <a:bodyPr wrap="square" rtlCol="0">
            <a:spAutoFit/>
          </a:bodyPr>
          <a:lstStyle/>
          <a:p>
            <a:pPr marL="228600" indent="-228600">
              <a:buFont typeface="Arial" panose="020B0604020202020204" pitchFamily="34" charset="0"/>
              <a:buChar char="•"/>
            </a:pPr>
            <a:r>
              <a:rPr lang="en-US" sz="1300" b="1" dirty="0"/>
              <a:t>Problem Statement: </a:t>
            </a:r>
            <a:r>
              <a:rPr lang="en-US" sz="1300" dirty="0"/>
              <a:t>: With the strong performance of unscripted content, there has been an increase in production of these titles. Given the wide range of unscripted content available today, we want to identify potential common themes in unscripted content to create a category system.</a:t>
            </a:r>
          </a:p>
          <a:p>
            <a:pPr marL="228600" indent="-228600">
              <a:buFont typeface="Arial" panose="020B0604020202020204" pitchFamily="34" charset="0"/>
              <a:buChar char="•"/>
            </a:pPr>
            <a:endParaRPr lang="en-US" sz="1300" dirty="0"/>
          </a:p>
          <a:p>
            <a:pPr marL="228600" indent="-228600">
              <a:buFont typeface="Arial" panose="020B0604020202020204" pitchFamily="34" charset="0"/>
              <a:buChar char="•"/>
            </a:pPr>
            <a:r>
              <a:rPr lang="en-US" sz="1300" dirty="0"/>
              <a:t>Available Data includes:</a:t>
            </a:r>
          </a:p>
          <a:p>
            <a:pPr marL="685800" lvl="1" indent="-228600">
              <a:buFont typeface="Arial" panose="020B0604020202020204" pitchFamily="34" charset="0"/>
              <a:buChar char="•"/>
            </a:pPr>
            <a:r>
              <a:rPr lang="en-US" sz="1300" dirty="0"/>
              <a:t>Hulu consumption data (hours &amp; actives) on a daily basis </a:t>
            </a:r>
          </a:p>
          <a:p>
            <a:endParaRPr lang="en-US" sz="1300" dirty="0"/>
          </a:p>
          <a:p>
            <a:pPr marL="228600" indent="-228600">
              <a:buFont typeface="Arial" panose="020B0604020202020204" pitchFamily="34" charset="0"/>
              <a:buChar char="•"/>
            </a:pPr>
            <a:r>
              <a:rPr lang="en-US" sz="1300" b="1" i="1" dirty="0"/>
              <a:t>Hypothesis</a:t>
            </a:r>
          </a:p>
          <a:p>
            <a:pPr marL="685800" lvl="1" indent="-228600">
              <a:buFont typeface="Arial" panose="020B0604020202020204" pitchFamily="34" charset="0"/>
              <a:buChar char="•"/>
            </a:pPr>
            <a:r>
              <a:rPr lang="en-US" sz="1300" dirty="0"/>
              <a:t>There are common themes among unscripted titles that perform similarly on Hulu. We want to identify these common themes to forecast future unscripted consumption of prospective titles.</a:t>
            </a:r>
          </a:p>
          <a:p>
            <a:pPr marL="685800" lvl="1" indent="-228600">
              <a:buFont typeface="Arial" panose="020B0604020202020204" pitchFamily="34" charset="0"/>
              <a:buChar char="•"/>
            </a:pPr>
            <a:endParaRPr lang="en-US" sz="1300" dirty="0"/>
          </a:p>
          <a:p>
            <a:pPr marL="228600" indent="-228600">
              <a:buFont typeface="Arial" panose="020B0604020202020204" pitchFamily="34" charset="0"/>
              <a:buChar char="•"/>
            </a:pPr>
            <a:r>
              <a:rPr lang="en-US" sz="1300" u="sng" dirty="0"/>
              <a:t>Potential Data Sets</a:t>
            </a:r>
            <a:endParaRPr lang="en-US" sz="1300" dirty="0"/>
          </a:p>
          <a:p>
            <a:pPr marL="685800" lvl="1" indent="-228600">
              <a:buFont typeface="Arial" panose="020B0604020202020204" pitchFamily="34" charset="0"/>
              <a:buChar char="•"/>
            </a:pPr>
            <a:r>
              <a:rPr lang="en-US" sz="1300" dirty="0"/>
              <a:t>Break unscripted content into different categories and observe:</a:t>
            </a:r>
          </a:p>
          <a:p>
            <a:pPr marL="1143000" lvl="2" indent="-228600">
              <a:buFont typeface="Arial" panose="020B0604020202020204" pitchFamily="34" charset="0"/>
              <a:buChar char="•"/>
            </a:pPr>
            <a:r>
              <a:rPr lang="en-US" sz="1300" dirty="0"/>
              <a:t>% of consumption vs. non-kids consumption</a:t>
            </a:r>
          </a:p>
          <a:p>
            <a:pPr marL="1143000" lvl="2" indent="-228600">
              <a:buFont typeface="Arial" panose="020B0604020202020204" pitchFamily="34" charset="0"/>
              <a:buChar char="•"/>
            </a:pPr>
            <a:r>
              <a:rPr lang="en-US" sz="1300" dirty="0"/>
              <a:t>% of view through rates to measure engagement</a:t>
            </a:r>
          </a:p>
          <a:p>
            <a:pPr marL="1143000" lvl="2" indent="-228600">
              <a:buFont typeface="Arial" panose="020B0604020202020204" pitchFamily="34" charset="0"/>
              <a:buChar char="•"/>
            </a:pPr>
            <a:r>
              <a:rPr lang="en-US" sz="1300" dirty="0"/>
              <a:t>% of actives to measure reach</a:t>
            </a:r>
          </a:p>
          <a:p>
            <a:pPr marL="228600" indent="-228600">
              <a:buFont typeface="Arial" panose="020B0604020202020204" pitchFamily="34" charset="0"/>
              <a:buChar char="•"/>
            </a:pPr>
            <a:endParaRPr lang="en-US" sz="1300" u="sng" dirty="0"/>
          </a:p>
        </p:txBody>
      </p:sp>
    </p:spTree>
    <p:extLst>
      <p:ext uri="{BB962C8B-B14F-4D97-AF65-F5344CB8AC3E}">
        <p14:creationId xmlns:p14="http://schemas.microsoft.com/office/powerpoint/2010/main" val="1021475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8371</TotalTime>
  <Words>399</Words>
  <Application>Microsoft Office PowerPoint</Application>
  <PresentationFormat>On-screen Show (16:9)</PresentationFormat>
  <Paragraphs>50</Paragraphs>
  <Slides>4</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Arial</vt:lpstr>
      <vt:lpstr>Calibri</vt:lpstr>
      <vt:lpstr>Calibri Light</vt:lpstr>
      <vt:lpstr>Graphik Extralight</vt:lpstr>
      <vt:lpstr>Graphik Regular</vt:lpstr>
      <vt:lpstr>Wingdings</vt:lpstr>
      <vt:lpstr>Retrospect</vt:lpstr>
      <vt:lpstr>think-cell Slide</vt:lpstr>
      <vt:lpstr>Final Project - #1 Elizabeth Xu</vt:lpstr>
      <vt:lpstr>Potential Project 1</vt:lpstr>
      <vt:lpstr>Potential Project 2</vt:lpstr>
      <vt:lpstr>Potential Project 3</vt:lpstr>
    </vt:vector>
  </TitlesOfParts>
  <Manager/>
  <Company>Hulu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Hulu PowerPoint</dc:title>
  <dc:subject/>
  <dc:creator>Hulu</dc:creator>
  <cp:keywords/>
  <dc:description/>
  <cp:lastModifiedBy>Elizabeth Xu</cp:lastModifiedBy>
  <cp:revision>546</cp:revision>
  <cp:lastPrinted>2017-09-05T16:17:00Z</cp:lastPrinted>
  <dcterms:created xsi:type="dcterms:W3CDTF">2017-04-29T17:43:56Z</dcterms:created>
  <dcterms:modified xsi:type="dcterms:W3CDTF">2017-09-13T23:40:59Z</dcterms:modified>
  <cp:category/>
</cp:coreProperties>
</file>