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75" r:id="rId6"/>
    <p:sldId id="259" r:id="rId7"/>
    <p:sldId id="297" r:id="rId8"/>
    <p:sldId id="299" r:id="rId9"/>
    <p:sldId id="300" r:id="rId10"/>
    <p:sldId id="301" r:id="rId11"/>
    <p:sldId id="298" r:id="rId12"/>
    <p:sldId id="302" r:id="rId13"/>
    <p:sldId id="310" r:id="rId14"/>
    <p:sldId id="261" r:id="rId15"/>
    <p:sldId id="272" r:id="rId16"/>
    <p:sldId id="264" r:id="rId17"/>
    <p:sldId id="305" r:id="rId18"/>
    <p:sldId id="309" r:id="rId1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Advent Pro SemiBold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  <p:embeddedFont>
      <p:font typeface="Fira Sans Condensed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FF7599"/>
    <a:srgbClr val="FFD6E1"/>
    <a:srgbClr val="DBBECB"/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DF5A1-CC19-4E64-A6D3-8269AD42777C}">
  <a:tblStyle styleId="{5F0DF5A1-CC19-4E64-A6D3-8269AD427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67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86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0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60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487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303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98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51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6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63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7" r:id="rId5"/>
    <p:sldLayoutId id="2147483659" r:id="rId6"/>
    <p:sldLayoutId id="2147483663" r:id="rId7"/>
    <p:sldLayoutId id="2147483664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api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154506" y="2794170"/>
            <a:ext cx="270443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MINING AND MACHINE LEARNING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589341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WEATHER OVER </a:t>
            </a:r>
            <a:r>
              <a:rPr lang="en" dirty="0" smtClean="0">
                <a:solidFill>
                  <a:schemeClr val="accent2"/>
                </a:solidFill>
              </a:rPr>
              <a:t>ISRAEL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" descr="Introduction - Weather API">
            <a:extLst>
              <a:ext uri="{FF2B5EF4-FFF2-40B4-BE49-F238E27FC236}">
                <a16:creationId xmlns:a16="http://schemas.microsoft.com/office/drawing/2014/main" id="{443D39A5-3F36-7B44-876C-9776796C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36" y="1952578"/>
            <a:ext cx="971176" cy="9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434;p25"/>
          <p:cNvSpPr txBox="1">
            <a:spLocks/>
          </p:cNvSpPr>
          <p:nvPr/>
        </p:nvSpPr>
        <p:spPr>
          <a:xfrm>
            <a:off x="6265082" y="3520697"/>
            <a:ext cx="1623558" cy="81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400" dirty="0" smtClean="0">
                <a:solidFill>
                  <a:srgbClr val="00CFCC"/>
                </a:solidFill>
              </a:rPr>
              <a:t>Liz Mizrahi and Tal </a:t>
            </a:r>
            <a:r>
              <a:rPr lang="en-US" sz="1400" dirty="0" err="1" smtClean="0">
                <a:solidFill>
                  <a:srgbClr val="00CFCC"/>
                </a:solidFill>
              </a:rPr>
              <a:t>Shlomo</a:t>
            </a:r>
            <a:endParaRPr lang="en-US" sz="1400" dirty="0">
              <a:solidFill>
                <a:srgbClr val="00CF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 &amp; VISUALIZATION</a:t>
            </a:r>
            <a:endParaRPr dirty="0"/>
          </a:p>
        </p:txBody>
      </p:sp>
      <p:grpSp>
        <p:nvGrpSpPr>
          <p:cNvPr id="1530" name="Google Shape;1530;p48"/>
          <p:cNvGrpSpPr/>
          <p:nvPr/>
        </p:nvGrpSpPr>
        <p:grpSpPr>
          <a:xfrm>
            <a:off x="4137441" y="68372"/>
            <a:ext cx="923256" cy="774979"/>
            <a:chOff x="5496475" y="713700"/>
            <a:chExt cx="1382325" cy="1191775"/>
          </a:xfrm>
        </p:grpSpPr>
        <p:sp>
          <p:nvSpPr>
            <p:cNvPr id="1531" name="Google Shape;1531;p48"/>
            <p:cNvSpPr/>
            <p:nvPr/>
          </p:nvSpPr>
          <p:spPr>
            <a:xfrm>
              <a:off x="5754750" y="713700"/>
              <a:ext cx="929150" cy="929150"/>
            </a:xfrm>
            <a:custGeom>
              <a:avLst/>
              <a:gdLst/>
              <a:ahLst/>
              <a:cxnLst/>
              <a:rect l="l" t="t" r="r" b="b"/>
              <a:pathLst>
                <a:path w="37166" h="37166" extrusionOk="0">
                  <a:moveTo>
                    <a:pt x="18575" y="1"/>
                  </a:moveTo>
                  <a:cubicBezTo>
                    <a:pt x="8324" y="1"/>
                    <a:pt x="1" y="8324"/>
                    <a:pt x="1" y="18592"/>
                  </a:cubicBezTo>
                  <a:cubicBezTo>
                    <a:pt x="1" y="28859"/>
                    <a:pt x="8324" y="37166"/>
                    <a:pt x="18575" y="37166"/>
                  </a:cubicBezTo>
                  <a:cubicBezTo>
                    <a:pt x="28843" y="37166"/>
                    <a:pt x="37166" y="28859"/>
                    <a:pt x="37166" y="18592"/>
                  </a:cubicBezTo>
                  <a:cubicBezTo>
                    <a:pt x="37166" y="8324"/>
                    <a:pt x="28843" y="1"/>
                    <a:pt x="18575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 rot="1576680">
              <a:off x="6293477" y="878587"/>
              <a:ext cx="454816" cy="417565"/>
            </a:xfrm>
            <a:custGeom>
              <a:avLst/>
              <a:gdLst/>
              <a:ahLst/>
              <a:cxnLst/>
              <a:rect l="l" t="t" r="r" b="b"/>
              <a:pathLst>
                <a:path w="19597" h="18279" extrusionOk="0">
                  <a:moveTo>
                    <a:pt x="9362" y="1"/>
                  </a:moveTo>
                  <a:lnTo>
                    <a:pt x="0" y="18279"/>
                  </a:lnTo>
                  <a:lnTo>
                    <a:pt x="0" y="18279"/>
                  </a:lnTo>
                  <a:lnTo>
                    <a:pt x="19597" y="12115"/>
                  </a:lnTo>
                  <a:cubicBezTo>
                    <a:pt x="17932" y="6874"/>
                    <a:pt x="14257" y="2506"/>
                    <a:pt x="93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5732541" y="713702"/>
              <a:ext cx="656800" cy="554100"/>
            </a:xfrm>
            <a:custGeom>
              <a:avLst/>
              <a:gdLst/>
              <a:ahLst/>
              <a:cxnLst/>
              <a:rect l="l" t="t" r="r" b="b"/>
              <a:pathLst>
                <a:path w="26272" h="22164" extrusionOk="0">
                  <a:moveTo>
                    <a:pt x="19533" y="0"/>
                  </a:moveTo>
                  <a:cubicBezTo>
                    <a:pt x="15242" y="0"/>
                    <a:pt x="11004" y="1485"/>
                    <a:pt x="7598" y="4331"/>
                  </a:cubicBezTo>
                  <a:cubicBezTo>
                    <a:pt x="2406" y="8682"/>
                    <a:pt x="0" y="15522"/>
                    <a:pt x="1302" y="22163"/>
                  </a:cubicBezTo>
                  <a:lnTo>
                    <a:pt x="19530" y="18571"/>
                  </a:lnTo>
                  <a:lnTo>
                    <a:pt x="26271" y="1265"/>
                  </a:lnTo>
                  <a:cubicBezTo>
                    <a:pt x="24087" y="416"/>
                    <a:pt x="21803" y="0"/>
                    <a:pt x="1953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5765332" y="1173513"/>
              <a:ext cx="829529" cy="484097"/>
            </a:xfrm>
            <a:custGeom>
              <a:avLst/>
              <a:gdLst/>
              <a:ahLst/>
              <a:cxnLst/>
              <a:rect l="l" t="t" r="r" b="b"/>
              <a:pathLst>
                <a:path w="36523" h="20657" extrusionOk="0">
                  <a:moveTo>
                    <a:pt x="20272" y="0"/>
                  </a:moveTo>
                  <a:lnTo>
                    <a:pt x="1" y="3989"/>
                  </a:lnTo>
                  <a:cubicBezTo>
                    <a:pt x="1566" y="11916"/>
                    <a:pt x="7598" y="18212"/>
                    <a:pt x="15460" y="20091"/>
                  </a:cubicBezTo>
                  <a:cubicBezTo>
                    <a:pt x="17054" y="20472"/>
                    <a:pt x="18663" y="20657"/>
                    <a:pt x="20257" y="20657"/>
                  </a:cubicBezTo>
                  <a:cubicBezTo>
                    <a:pt x="26523" y="20657"/>
                    <a:pt x="32555" y="17795"/>
                    <a:pt x="36523" y="12724"/>
                  </a:cubicBezTo>
                  <a:lnTo>
                    <a:pt x="20272" y="0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6772875" y="1814650"/>
              <a:ext cx="105925" cy="90775"/>
            </a:xfrm>
            <a:custGeom>
              <a:avLst/>
              <a:gdLst/>
              <a:ahLst/>
              <a:cxnLst/>
              <a:rect l="l" t="t" r="r" b="b"/>
              <a:pathLst>
                <a:path w="4237" h="3631" extrusionOk="0">
                  <a:moveTo>
                    <a:pt x="2424" y="0"/>
                  </a:moveTo>
                  <a:cubicBezTo>
                    <a:pt x="808" y="0"/>
                    <a:pt x="1" y="1962"/>
                    <a:pt x="1138" y="3099"/>
                  </a:cubicBezTo>
                  <a:cubicBezTo>
                    <a:pt x="1505" y="3466"/>
                    <a:pt x="1958" y="3630"/>
                    <a:pt x="2403" y="3630"/>
                  </a:cubicBezTo>
                  <a:cubicBezTo>
                    <a:pt x="3337" y="3630"/>
                    <a:pt x="4237" y="2907"/>
                    <a:pt x="4237" y="1813"/>
                  </a:cubicBezTo>
                  <a:cubicBezTo>
                    <a:pt x="4237" y="808"/>
                    <a:pt x="3429" y="0"/>
                    <a:pt x="2424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5921625" y="1814650"/>
              <a:ext cx="105925" cy="90775"/>
            </a:xfrm>
            <a:custGeom>
              <a:avLst/>
              <a:gdLst/>
              <a:ahLst/>
              <a:cxnLst/>
              <a:rect l="l" t="t" r="r" b="b"/>
              <a:pathLst>
                <a:path w="4237" h="3631" extrusionOk="0">
                  <a:moveTo>
                    <a:pt x="2424" y="0"/>
                  </a:moveTo>
                  <a:cubicBezTo>
                    <a:pt x="808" y="0"/>
                    <a:pt x="1" y="1962"/>
                    <a:pt x="1138" y="3099"/>
                  </a:cubicBezTo>
                  <a:cubicBezTo>
                    <a:pt x="1511" y="3466"/>
                    <a:pt x="1965" y="3630"/>
                    <a:pt x="2411" y="3630"/>
                  </a:cubicBezTo>
                  <a:cubicBezTo>
                    <a:pt x="3345" y="3630"/>
                    <a:pt x="4237" y="2907"/>
                    <a:pt x="4237" y="1813"/>
                  </a:cubicBezTo>
                  <a:cubicBezTo>
                    <a:pt x="4237" y="808"/>
                    <a:pt x="3429" y="0"/>
                    <a:pt x="242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6362500" y="1814650"/>
              <a:ext cx="90675" cy="90675"/>
            </a:xfrm>
            <a:custGeom>
              <a:avLst/>
              <a:gdLst/>
              <a:ahLst/>
              <a:cxnLst/>
              <a:rect l="l" t="t" r="r" b="b"/>
              <a:pathLst>
                <a:path w="3627" h="3627" extrusionOk="0">
                  <a:moveTo>
                    <a:pt x="1814" y="0"/>
                  </a:moveTo>
                  <a:cubicBezTo>
                    <a:pt x="808" y="0"/>
                    <a:pt x="1" y="808"/>
                    <a:pt x="1" y="1813"/>
                  </a:cubicBezTo>
                  <a:cubicBezTo>
                    <a:pt x="1" y="2819"/>
                    <a:pt x="808" y="3626"/>
                    <a:pt x="1814" y="3626"/>
                  </a:cubicBezTo>
                  <a:cubicBezTo>
                    <a:pt x="2819" y="3626"/>
                    <a:pt x="3627" y="2819"/>
                    <a:pt x="3627" y="1813"/>
                  </a:cubicBezTo>
                  <a:cubicBezTo>
                    <a:pt x="3627" y="808"/>
                    <a:pt x="2819" y="0"/>
                    <a:pt x="181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5496475" y="1814600"/>
              <a:ext cx="106675" cy="90875"/>
            </a:xfrm>
            <a:custGeom>
              <a:avLst/>
              <a:gdLst/>
              <a:ahLst/>
              <a:cxnLst/>
              <a:rect l="l" t="t" r="r" b="b"/>
              <a:pathLst>
                <a:path w="4267" h="3635" extrusionOk="0">
                  <a:moveTo>
                    <a:pt x="2390" y="1"/>
                  </a:moveTo>
                  <a:cubicBezTo>
                    <a:pt x="827" y="1"/>
                    <a:pt x="0" y="1885"/>
                    <a:pt x="1086" y="3051"/>
                  </a:cubicBezTo>
                  <a:cubicBezTo>
                    <a:pt x="1461" y="3454"/>
                    <a:pt x="1936" y="3634"/>
                    <a:pt x="2402" y="3634"/>
                  </a:cubicBezTo>
                  <a:cubicBezTo>
                    <a:pt x="3312" y="3634"/>
                    <a:pt x="4190" y="2949"/>
                    <a:pt x="4234" y="1881"/>
                  </a:cubicBezTo>
                  <a:cubicBezTo>
                    <a:pt x="4267" y="876"/>
                    <a:pt x="3476" y="35"/>
                    <a:pt x="2470" y="2"/>
                  </a:cubicBezTo>
                  <a:cubicBezTo>
                    <a:pt x="2443" y="1"/>
                    <a:pt x="2417" y="1"/>
                    <a:pt x="2390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2138182"/>
            <a:ext cx="2593951" cy="1696611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137" y="2137812"/>
            <a:ext cx="2819984" cy="1696981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011" y="2133063"/>
            <a:ext cx="2254550" cy="1701729"/>
          </a:xfrm>
          <a:prstGeom prst="rect">
            <a:avLst/>
          </a:prstGeom>
        </p:spPr>
      </p:pic>
      <p:sp>
        <p:nvSpPr>
          <p:cNvPr id="260" name="מלבן 259"/>
          <p:cNvSpPr/>
          <p:nvPr/>
        </p:nvSpPr>
        <p:spPr>
          <a:xfrm>
            <a:off x="2482345" y="1197866"/>
            <a:ext cx="5015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CFCC"/>
              </a:buClr>
            </a:pPr>
            <a:r>
              <a:rPr lang="en-US" sz="16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Temperature distribution in </a:t>
            </a:r>
            <a:r>
              <a:rPr lang="en-US" sz="16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seasons</a:t>
            </a:r>
            <a:endParaRPr lang="he-IL" sz="16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3" name="מלבן 262"/>
          <p:cNvSpPr/>
          <p:nvPr/>
        </p:nvSpPr>
        <p:spPr>
          <a:xfrm>
            <a:off x="1367450" y="3834792"/>
            <a:ext cx="5015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CFCC"/>
              </a:buClr>
            </a:pPr>
            <a:r>
              <a:rPr lang="en-US" sz="16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Summer</a:t>
            </a:r>
            <a:endParaRPr lang="he-IL" sz="16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4" name="מלבן 263"/>
          <p:cNvSpPr/>
          <p:nvPr/>
        </p:nvSpPr>
        <p:spPr>
          <a:xfrm>
            <a:off x="4317011" y="3834792"/>
            <a:ext cx="5015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CFCC"/>
              </a:buClr>
            </a:pPr>
            <a:r>
              <a:rPr lang="en-US" sz="16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Winter</a:t>
            </a:r>
            <a:endParaRPr lang="he-IL" sz="16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5" name="מלבן 264"/>
          <p:cNvSpPr/>
          <p:nvPr/>
        </p:nvSpPr>
        <p:spPr>
          <a:xfrm>
            <a:off x="6657828" y="3834792"/>
            <a:ext cx="1499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CFCC"/>
              </a:buClr>
            </a:pPr>
            <a:r>
              <a:rPr lang="en-US" sz="16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Spring &amp; Fall</a:t>
            </a:r>
            <a:endParaRPr lang="he-IL" sz="16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48301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 &amp; VISUALIZATION</a:t>
            </a:r>
            <a:endParaRPr dirty="0"/>
          </a:p>
        </p:txBody>
      </p:sp>
      <p:grpSp>
        <p:nvGrpSpPr>
          <p:cNvPr id="1539" name="Google Shape;1539;p48"/>
          <p:cNvGrpSpPr/>
          <p:nvPr/>
        </p:nvGrpSpPr>
        <p:grpSpPr>
          <a:xfrm>
            <a:off x="3968107" y="414973"/>
            <a:ext cx="2637912" cy="537028"/>
            <a:chOff x="4976025" y="4294225"/>
            <a:chExt cx="2405050" cy="544325"/>
          </a:xfrm>
        </p:grpSpPr>
        <p:sp>
          <p:nvSpPr>
            <p:cNvPr id="1540" name="Google Shape;1540;p48"/>
            <p:cNvSpPr/>
            <p:nvPr/>
          </p:nvSpPr>
          <p:spPr>
            <a:xfrm>
              <a:off x="4976025" y="483852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4976025" y="478907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4976025" y="473962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4976025" y="464075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4976025" y="469017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976025" y="459130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4976025" y="454185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976025" y="449240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6025" y="444297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4976025" y="439310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976025" y="434367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976025" y="429422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5105000" y="4338000"/>
              <a:ext cx="2145050" cy="480975"/>
            </a:xfrm>
            <a:custGeom>
              <a:avLst/>
              <a:gdLst/>
              <a:ahLst/>
              <a:cxnLst/>
              <a:rect l="l" t="t" r="r" b="b"/>
              <a:pathLst>
                <a:path w="85802" h="19239" extrusionOk="0">
                  <a:moveTo>
                    <a:pt x="38327" y="8620"/>
                  </a:moveTo>
                  <a:cubicBezTo>
                    <a:pt x="38216" y="8620"/>
                    <a:pt x="38105" y="8690"/>
                    <a:pt x="38088" y="8830"/>
                  </a:cubicBezTo>
                  <a:lnTo>
                    <a:pt x="38088" y="10413"/>
                  </a:lnTo>
                  <a:cubicBezTo>
                    <a:pt x="38105" y="10561"/>
                    <a:pt x="38216" y="10635"/>
                    <a:pt x="38327" y="10635"/>
                  </a:cubicBezTo>
                  <a:cubicBezTo>
                    <a:pt x="38438" y="10635"/>
                    <a:pt x="38550" y="10561"/>
                    <a:pt x="38566" y="10413"/>
                  </a:cubicBezTo>
                  <a:lnTo>
                    <a:pt x="38566" y="8830"/>
                  </a:lnTo>
                  <a:cubicBezTo>
                    <a:pt x="38550" y="8690"/>
                    <a:pt x="38438" y="8620"/>
                    <a:pt x="38327" y="8620"/>
                  </a:cubicBezTo>
                  <a:close/>
                  <a:moveTo>
                    <a:pt x="71842" y="8493"/>
                  </a:moveTo>
                  <a:cubicBezTo>
                    <a:pt x="71730" y="8493"/>
                    <a:pt x="71619" y="8567"/>
                    <a:pt x="71611" y="8715"/>
                  </a:cubicBezTo>
                  <a:lnTo>
                    <a:pt x="71611" y="10511"/>
                  </a:lnTo>
                  <a:cubicBezTo>
                    <a:pt x="71619" y="10652"/>
                    <a:pt x="71730" y="10722"/>
                    <a:pt x="71842" y="10722"/>
                  </a:cubicBezTo>
                  <a:cubicBezTo>
                    <a:pt x="71953" y="10722"/>
                    <a:pt x="72064" y="10652"/>
                    <a:pt x="72072" y="10511"/>
                  </a:cubicBezTo>
                  <a:lnTo>
                    <a:pt x="72072" y="8715"/>
                  </a:lnTo>
                  <a:cubicBezTo>
                    <a:pt x="72064" y="8567"/>
                    <a:pt x="71953" y="8493"/>
                    <a:pt x="71842" y="8493"/>
                  </a:cubicBezTo>
                  <a:close/>
                  <a:moveTo>
                    <a:pt x="13952" y="8480"/>
                  </a:moveTo>
                  <a:cubicBezTo>
                    <a:pt x="13832" y="8480"/>
                    <a:pt x="13713" y="8558"/>
                    <a:pt x="13713" y="8715"/>
                  </a:cubicBezTo>
                  <a:lnTo>
                    <a:pt x="13713" y="10511"/>
                  </a:lnTo>
                  <a:cubicBezTo>
                    <a:pt x="13721" y="10668"/>
                    <a:pt x="13840" y="10746"/>
                    <a:pt x="13958" y="10746"/>
                  </a:cubicBezTo>
                  <a:cubicBezTo>
                    <a:pt x="14075" y="10746"/>
                    <a:pt x="14190" y="10668"/>
                    <a:pt x="14190" y="10511"/>
                  </a:cubicBezTo>
                  <a:lnTo>
                    <a:pt x="14190" y="8715"/>
                  </a:lnTo>
                  <a:cubicBezTo>
                    <a:pt x="14190" y="8558"/>
                    <a:pt x="14071" y="8480"/>
                    <a:pt x="13952" y="8480"/>
                  </a:cubicBezTo>
                  <a:close/>
                  <a:moveTo>
                    <a:pt x="58127" y="8031"/>
                  </a:moveTo>
                  <a:cubicBezTo>
                    <a:pt x="58014" y="8031"/>
                    <a:pt x="57898" y="8105"/>
                    <a:pt x="57882" y="8254"/>
                  </a:cubicBezTo>
                  <a:lnTo>
                    <a:pt x="57882" y="10989"/>
                  </a:lnTo>
                  <a:cubicBezTo>
                    <a:pt x="57898" y="11129"/>
                    <a:pt x="58014" y="11200"/>
                    <a:pt x="58127" y="11200"/>
                  </a:cubicBezTo>
                  <a:cubicBezTo>
                    <a:pt x="58240" y="11200"/>
                    <a:pt x="58352" y="11129"/>
                    <a:pt x="58360" y="10989"/>
                  </a:cubicBezTo>
                  <a:lnTo>
                    <a:pt x="58360" y="8254"/>
                  </a:lnTo>
                  <a:cubicBezTo>
                    <a:pt x="58352" y="8105"/>
                    <a:pt x="58240" y="8031"/>
                    <a:pt x="58127" y="8031"/>
                  </a:cubicBezTo>
                  <a:close/>
                  <a:moveTo>
                    <a:pt x="70317" y="8031"/>
                  </a:moveTo>
                  <a:cubicBezTo>
                    <a:pt x="70206" y="8031"/>
                    <a:pt x="70095" y="8105"/>
                    <a:pt x="70078" y="8254"/>
                  </a:cubicBezTo>
                  <a:lnTo>
                    <a:pt x="70078" y="10989"/>
                  </a:lnTo>
                  <a:cubicBezTo>
                    <a:pt x="70095" y="11129"/>
                    <a:pt x="70206" y="11200"/>
                    <a:pt x="70317" y="11200"/>
                  </a:cubicBezTo>
                  <a:cubicBezTo>
                    <a:pt x="70428" y="11200"/>
                    <a:pt x="70540" y="11129"/>
                    <a:pt x="70556" y="10989"/>
                  </a:cubicBezTo>
                  <a:lnTo>
                    <a:pt x="70556" y="8254"/>
                  </a:lnTo>
                  <a:cubicBezTo>
                    <a:pt x="70540" y="8105"/>
                    <a:pt x="70428" y="8031"/>
                    <a:pt x="70317" y="8031"/>
                  </a:cubicBezTo>
                  <a:close/>
                  <a:moveTo>
                    <a:pt x="73366" y="8031"/>
                  </a:moveTo>
                  <a:cubicBezTo>
                    <a:pt x="73255" y="8031"/>
                    <a:pt x="73144" y="8105"/>
                    <a:pt x="73127" y="8254"/>
                  </a:cubicBezTo>
                  <a:lnTo>
                    <a:pt x="73127" y="10989"/>
                  </a:lnTo>
                  <a:cubicBezTo>
                    <a:pt x="73144" y="11129"/>
                    <a:pt x="73255" y="11200"/>
                    <a:pt x="73366" y="11200"/>
                  </a:cubicBezTo>
                  <a:cubicBezTo>
                    <a:pt x="73477" y="11200"/>
                    <a:pt x="73589" y="11129"/>
                    <a:pt x="73605" y="10989"/>
                  </a:cubicBezTo>
                  <a:lnTo>
                    <a:pt x="73605" y="8254"/>
                  </a:lnTo>
                  <a:cubicBezTo>
                    <a:pt x="73589" y="8105"/>
                    <a:pt x="73477" y="8031"/>
                    <a:pt x="73366" y="8031"/>
                  </a:cubicBezTo>
                  <a:close/>
                  <a:moveTo>
                    <a:pt x="239" y="8031"/>
                  </a:moveTo>
                  <a:cubicBezTo>
                    <a:pt x="128" y="8031"/>
                    <a:pt x="17" y="8105"/>
                    <a:pt x="0" y="8254"/>
                  </a:cubicBezTo>
                  <a:lnTo>
                    <a:pt x="0" y="11006"/>
                  </a:lnTo>
                  <a:cubicBezTo>
                    <a:pt x="17" y="11146"/>
                    <a:pt x="128" y="11216"/>
                    <a:pt x="239" y="11216"/>
                  </a:cubicBezTo>
                  <a:cubicBezTo>
                    <a:pt x="350" y="11216"/>
                    <a:pt x="462" y="11146"/>
                    <a:pt x="478" y="11006"/>
                  </a:cubicBezTo>
                  <a:lnTo>
                    <a:pt x="478" y="10989"/>
                  </a:lnTo>
                  <a:lnTo>
                    <a:pt x="478" y="8254"/>
                  </a:lnTo>
                  <a:cubicBezTo>
                    <a:pt x="462" y="8105"/>
                    <a:pt x="350" y="8031"/>
                    <a:pt x="239" y="8031"/>
                  </a:cubicBezTo>
                  <a:close/>
                  <a:moveTo>
                    <a:pt x="12435" y="8031"/>
                  </a:moveTo>
                  <a:cubicBezTo>
                    <a:pt x="12324" y="8031"/>
                    <a:pt x="12213" y="8105"/>
                    <a:pt x="12196" y="8254"/>
                  </a:cubicBezTo>
                  <a:lnTo>
                    <a:pt x="12196" y="11006"/>
                  </a:lnTo>
                  <a:cubicBezTo>
                    <a:pt x="12213" y="11146"/>
                    <a:pt x="12324" y="11216"/>
                    <a:pt x="12435" y="11216"/>
                  </a:cubicBezTo>
                  <a:cubicBezTo>
                    <a:pt x="12546" y="11216"/>
                    <a:pt x="12658" y="11146"/>
                    <a:pt x="12674" y="11006"/>
                  </a:cubicBezTo>
                  <a:lnTo>
                    <a:pt x="12674" y="10989"/>
                  </a:lnTo>
                  <a:lnTo>
                    <a:pt x="12674" y="8254"/>
                  </a:lnTo>
                  <a:cubicBezTo>
                    <a:pt x="12658" y="8105"/>
                    <a:pt x="12546" y="8031"/>
                    <a:pt x="12435" y="8031"/>
                  </a:cubicBezTo>
                  <a:close/>
                  <a:moveTo>
                    <a:pt x="52033" y="8031"/>
                  </a:moveTo>
                  <a:cubicBezTo>
                    <a:pt x="51920" y="8031"/>
                    <a:pt x="51809" y="8105"/>
                    <a:pt x="51800" y="8254"/>
                  </a:cubicBezTo>
                  <a:lnTo>
                    <a:pt x="51800" y="11006"/>
                  </a:lnTo>
                  <a:cubicBezTo>
                    <a:pt x="51809" y="11146"/>
                    <a:pt x="51920" y="11216"/>
                    <a:pt x="52033" y="11216"/>
                  </a:cubicBezTo>
                  <a:cubicBezTo>
                    <a:pt x="52147" y="11216"/>
                    <a:pt x="52262" y="11146"/>
                    <a:pt x="52278" y="11006"/>
                  </a:cubicBezTo>
                  <a:lnTo>
                    <a:pt x="52278" y="8254"/>
                  </a:lnTo>
                  <a:cubicBezTo>
                    <a:pt x="52262" y="8105"/>
                    <a:pt x="52147" y="8031"/>
                    <a:pt x="52033" y="8031"/>
                  </a:cubicBezTo>
                  <a:close/>
                  <a:moveTo>
                    <a:pt x="85562" y="8019"/>
                  </a:moveTo>
                  <a:cubicBezTo>
                    <a:pt x="85443" y="8019"/>
                    <a:pt x="85323" y="8097"/>
                    <a:pt x="85323" y="8254"/>
                  </a:cubicBezTo>
                  <a:lnTo>
                    <a:pt x="85323" y="10989"/>
                  </a:lnTo>
                  <a:cubicBezTo>
                    <a:pt x="85323" y="11146"/>
                    <a:pt x="85443" y="11224"/>
                    <a:pt x="85562" y="11224"/>
                  </a:cubicBezTo>
                  <a:cubicBezTo>
                    <a:pt x="85682" y="11224"/>
                    <a:pt x="85801" y="11146"/>
                    <a:pt x="85801" y="10989"/>
                  </a:cubicBezTo>
                  <a:lnTo>
                    <a:pt x="85801" y="8254"/>
                  </a:lnTo>
                  <a:cubicBezTo>
                    <a:pt x="85801" y="8097"/>
                    <a:pt x="85682" y="8019"/>
                    <a:pt x="85562" y="8019"/>
                  </a:cubicBezTo>
                  <a:close/>
                  <a:moveTo>
                    <a:pt x="36796" y="8019"/>
                  </a:moveTo>
                  <a:cubicBezTo>
                    <a:pt x="36679" y="8019"/>
                    <a:pt x="36564" y="8097"/>
                    <a:pt x="36572" y="8254"/>
                  </a:cubicBezTo>
                  <a:lnTo>
                    <a:pt x="36572" y="11006"/>
                  </a:lnTo>
                  <a:cubicBezTo>
                    <a:pt x="36572" y="11162"/>
                    <a:pt x="36687" y="11241"/>
                    <a:pt x="36803" y="11241"/>
                  </a:cubicBezTo>
                  <a:cubicBezTo>
                    <a:pt x="36918" y="11241"/>
                    <a:pt x="37033" y="11162"/>
                    <a:pt x="37033" y="11006"/>
                  </a:cubicBezTo>
                  <a:lnTo>
                    <a:pt x="37033" y="8254"/>
                  </a:lnTo>
                  <a:cubicBezTo>
                    <a:pt x="37033" y="8097"/>
                    <a:pt x="36914" y="8019"/>
                    <a:pt x="36796" y="8019"/>
                  </a:cubicBezTo>
                  <a:close/>
                  <a:moveTo>
                    <a:pt x="39843" y="8019"/>
                  </a:moveTo>
                  <a:cubicBezTo>
                    <a:pt x="39724" y="8019"/>
                    <a:pt x="39604" y="8097"/>
                    <a:pt x="39604" y="8254"/>
                  </a:cubicBezTo>
                  <a:lnTo>
                    <a:pt x="39604" y="11006"/>
                  </a:lnTo>
                  <a:cubicBezTo>
                    <a:pt x="39604" y="11162"/>
                    <a:pt x="39724" y="11241"/>
                    <a:pt x="39843" y="11241"/>
                  </a:cubicBezTo>
                  <a:cubicBezTo>
                    <a:pt x="39963" y="11241"/>
                    <a:pt x="40082" y="11162"/>
                    <a:pt x="40082" y="11006"/>
                  </a:cubicBezTo>
                  <a:lnTo>
                    <a:pt x="40082" y="8254"/>
                  </a:lnTo>
                  <a:cubicBezTo>
                    <a:pt x="40082" y="8097"/>
                    <a:pt x="39963" y="8019"/>
                    <a:pt x="39843" y="8019"/>
                  </a:cubicBezTo>
                  <a:close/>
                  <a:moveTo>
                    <a:pt x="53562" y="7615"/>
                  </a:moveTo>
                  <a:cubicBezTo>
                    <a:pt x="53449" y="7615"/>
                    <a:pt x="53333" y="7685"/>
                    <a:pt x="53317" y="7825"/>
                  </a:cubicBezTo>
                  <a:lnTo>
                    <a:pt x="53317" y="11401"/>
                  </a:lnTo>
                  <a:cubicBezTo>
                    <a:pt x="53333" y="11550"/>
                    <a:pt x="53449" y="11624"/>
                    <a:pt x="53562" y="11624"/>
                  </a:cubicBezTo>
                  <a:cubicBezTo>
                    <a:pt x="53675" y="11624"/>
                    <a:pt x="53786" y="11550"/>
                    <a:pt x="53795" y="11401"/>
                  </a:cubicBezTo>
                  <a:lnTo>
                    <a:pt x="53795" y="7825"/>
                  </a:lnTo>
                  <a:cubicBezTo>
                    <a:pt x="53786" y="7685"/>
                    <a:pt x="53675" y="7615"/>
                    <a:pt x="53562" y="7615"/>
                  </a:cubicBezTo>
                  <a:close/>
                  <a:moveTo>
                    <a:pt x="56611" y="7615"/>
                  </a:moveTo>
                  <a:cubicBezTo>
                    <a:pt x="56498" y="7615"/>
                    <a:pt x="56382" y="7685"/>
                    <a:pt x="56366" y="7825"/>
                  </a:cubicBezTo>
                  <a:lnTo>
                    <a:pt x="56366" y="11401"/>
                  </a:lnTo>
                  <a:cubicBezTo>
                    <a:pt x="56382" y="11550"/>
                    <a:pt x="56498" y="11624"/>
                    <a:pt x="56611" y="11624"/>
                  </a:cubicBezTo>
                  <a:cubicBezTo>
                    <a:pt x="56724" y="11624"/>
                    <a:pt x="56835" y="11550"/>
                    <a:pt x="56844" y="11401"/>
                  </a:cubicBezTo>
                  <a:lnTo>
                    <a:pt x="56844" y="7825"/>
                  </a:lnTo>
                  <a:cubicBezTo>
                    <a:pt x="56835" y="7685"/>
                    <a:pt x="56724" y="7615"/>
                    <a:pt x="56611" y="7615"/>
                  </a:cubicBezTo>
                  <a:close/>
                  <a:moveTo>
                    <a:pt x="29180" y="7520"/>
                  </a:moveTo>
                  <a:cubicBezTo>
                    <a:pt x="29069" y="7520"/>
                    <a:pt x="28958" y="7594"/>
                    <a:pt x="28941" y="7743"/>
                  </a:cubicBezTo>
                  <a:lnTo>
                    <a:pt x="28941" y="11500"/>
                  </a:lnTo>
                  <a:cubicBezTo>
                    <a:pt x="28958" y="11649"/>
                    <a:pt x="29069" y="11723"/>
                    <a:pt x="29180" y="11723"/>
                  </a:cubicBezTo>
                  <a:cubicBezTo>
                    <a:pt x="29291" y="11723"/>
                    <a:pt x="29403" y="11649"/>
                    <a:pt x="29419" y="11500"/>
                  </a:cubicBezTo>
                  <a:lnTo>
                    <a:pt x="29419" y="7743"/>
                  </a:lnTo>
                  <a:cubicBezTo>
                    <a:pt x="29403" y="7594"/>
                    <a:pt x="29291" y="7520"/>
                    <a:pt x="29180" y="7520"/>
                  </a:cubicBezTo>
                  <a:close/>
                  <a:moveTo>
                    <a:pt x="35278" y="7520"/>
                  </a:moveTo>
                  <a:cubicBezTo>
                    <a:pt x="35167" y="7520"/>
                    <a:pt x="35056" y="7594"/>
                    <a:pt x="35039" y="7743"/>
                  </a:cubicBezTo>
                  <a:lnTo>
                    <a:pt x="35039" y="11500"/>
                  </a:lnTo>
                  <a:cubicBezTo>
                    <a:pt x="35056" y="11649"/>
                    <a:pt x="35167" y="11723"/>
                    <a:pt x="35278" y="11723"/>
                  </a:cubicBezTo>
                  <a:cubicBezTo>
                    <a:pt x="35389" y="11723"/>
                    <a:pt x="35501" y="11649"/>
                    <a:pt x="35517" y="11500"/>
                  </a:cubicBezTo>
                  <a:lnTo>
                    <a:pt x="35517" y="7743"/>
                  </a:lnTo>
                  <a:cubicBezTo>
                    <a:pt x="35501" y="7594"/>
                    <a:pt x="35389" y="7520"/>
                    <a:pt x="35278" y="7520"/>
                  </a:cubicBezTo>
                  <a:close/>
                  <a:moveTo>
                    <a:pt x="55088" y="7088"/>
                  </a:moveTo>
                  <a:cubicBezTo>
                    <a:pt x="54977" y="7088"/>
                    <a:pt x="54866" y="7158"/>
                    <a:pt x="54849" y="7298"/>
                  </a:cubicBezTo>
                  <a:lnTo>
                    <a:pt x="54849" y="11929"/>
                  </a:lnTo>
                  <a:cubicBezTo>
                    <a:pt x="54866" y="12077"/>
                    <a:pt x="54977" y="12151"/>
                    <a:pt x="55088" y="12151"/>
                  </a:cubicBezTo>
                  <a:cubicBezTo>
                    <a:pt x="55200" y="12151"/>
                    <a:pt x="55311" y="12077"/>
                    <a:pt x="55327" y="11929"/>
                  </a:cubicBezTo>
                  <a:lnTo>
                    <a:pt x="55327" y="7298"/>
                  </a:lnTo>
                  <a:cubicBezTo>
                    <a:pt x="55311" y="7158"/>
                    <a:pt x="55200" y="7088"/>
                    <a:pt x="55088" y="7088"/>
                  </a:cubicBezTo>
                  <a:close/>
                  <a:moveTo>
                    <a:pt x="15474" y="6910"/>
                  </a:moveTo>
                  <a:cubicBezTo>
                    <a:pt x="15361" y="6910"/>
                    <a:pt x="15245" y="6985"/>
                    <a:pt x="15229" y="7133"/>
                  </a:cubicBezTo>
                  <a:lnTo>
                    <a:pt x="15229" y="12110"/>
                  </a:lnTo>
                  <a:cubicBezTo>
                    <a:pt x="15245" y="12258"/>
                    <a:pt x="15361" y="12333"/>
                    <a:pt x="15474" y="12333"/>
                  </a:cubicBezTo>
                  <a:cubicBezTo>
                    <a:pt x="15587" y="12333"/>
                    <a:pt x="15699" y="12258"/>
                    <a:pt x="15707" y="12110"/>
                  </a:cubicBezTo>
                  <a:lnTo>
                    <a:pt x="15707" y="7133"/>
                  </a:lnTo>
                  <a:cubicBezTo>
                    <a:pt x="15699" y="6985"/>
                    <a:pt x="15587" y="6910"/>
                    <a:pt x="15474" y="6910"/>
                  </a:cubicBezTo>
                  <a:close/>
                  <a:moveTo>
                    <a:pt x="27664" y="6910"/>
                  </a:moveTo>
                  <a:cubicBezTo>
                    <a:pt x="27553" y="6910"/>
                    <a:pt x="27441" y="6985"/>
                    <a:pt x="27425" y="7133"/>
                  </a:cubicBezTo>
                  <a:lnTo>
                    <a:pt x="27425" y="12110"/>
                  </a:lnTo>
                  <a:cubicBezTo>
                    <a:pt x="27441" y="12258"/>
                    <a:pt x="27553" y="12333"/>
                    <a:pt x="27664" y="12333"/>
                  </a:cubicBezTo>
                  <a:cubicBezTo>
                    <a:pt x="27775" y="12333"/>
                    <a:pt x="27886" y="12258"/>
                    <a:pt x="27903" y="12110"/>
                  </a:cubicBezTo>
                  <a:lnTo>
                    <a:pt x="27903" y="7133"/>
                  </a:lnTo>
                  <a:cubicBezTo>
                    <a:pt x="27886" y="6985"/>
                    <a:pt x="27775" y="6910"/>
                    <a:pt x="27664" y="6910"/>
                  </a:cubicBezTo>
                  <a:close/>
                  <a:moveTo>
                    <a:pt x="68795" y="6449"/>
                  </a:moveTo>
                  <a:cubicBezTo>
                    <a:pt x="68681" y="6449"/>
                    <a:pt x="68570" y="6523"/>
                    <a:pt x="68562" y="6671"/>
                  </a:cubicBezTo>
                  <a:lnTo>
                    <a:pt x="68562" y="12572"/>
                  </a:lnTo>
                  <a:cubicBezTo>
                    <a:pt x="68570" y="12720"/>
                    <a:pt x="68681" y="12794"/>
                    <a:pt x="68795" y="12794"/>
                  </a:cubicBezTo>
                  <a:cubicBezTo>
                    <a:pt x="68908" y="12794"/>
                    <a:pt x="69023" y="12720"/>
                    <a:pt x="69040" y="12572"/>
                  </a:cubicBezTo>
                  <a:lnTo>
                    <a:pt x="69040" y="6671"/>
                  </a:lnTo>
                  <a:cubicBezTo>
                    <a:pt x="69023" y="6523"/>
                    <a:pt x="68908" y="6449"/>
                    <a:pt x="68795" y="6449"/>
                  </a:cubicBezTo>
                  <a:close/>
                  <a:moveTo>
                    <a:pt x="74888" y="6449"/>
                  </a:moveTo>
                  <a:cubicBezTo>
                    <a:pt x="74775" y="6449"/>
                    <a:pt x="74660" y="6523"/>
                    <a:pt x="74643" y="6671"/>
                  </a:cubicBezTo>
                  <a:lnTo>
                    <a:pt x="74643" y="12572"/>
                  </a:lnTo>
                  <a:cubicBezTo>
                    <a:pt x="74660" y="12720"/>
                    <a:pt x="74775" y="12794"/>
                    <a:pt x="74888" y="12794"/>
                  </a:cubicBezTo>
                  <a:cubicBezTo>
                    <a:pt x="75002" y="12794"/>
                    <a:pt x="75113" y="12720"/>
                    <a:pt x="75121" y="12572"/>
                  </a:cubicBezTo>
                  <a:lnTo>
                    <a:pt x="75121" y="6671"/>
                  </a:lnTo>
                  <a:cubicBezTo>
                    <a:pt x="75113" y="6523"/>
                    <a:pt x="75002" y="6449"/>
                    <a:pt x="74888" y="6449"/>
                  </a:cubicBezTo>
                  <a:close/>
                  <a:moveTo>
                    <a:pt x="84036" y="6449"/>
                  </a:moveTo>
                  <a:cubicBezTo>
                    <a:pt x="83922" y="6449"/>
                    <a:pt x="83807" y="6523"/>
                    <a:pt x="83790" y="6671"/>
                  </a:cubicBezTo>
                  <a:lnTo>
                    <a:pt x="83790" y="12572"/>
                  </a:lnTo>
                  <a:cubicBezTo>
                    <a:pt x="83807" y="12720"/>
                    <a:pt x="83922" y="12794"/>
                    <a:pt x="84036" y="12794"/>
                  </a:cubicBezTo>
                  <a:cubicBezTo>
                    <a:pt x="84149" y="12794"/>
                    <a:pt x="84260" y="12720"/>
                    <a:pt x="84268" y="12572"/>
                  </a:cubicBezTo>
                  <a:lnTo>
                    <a:pt x="84268" y="6671"/>
                  </a:lnTo>
                  <a:cubicBezTo>
                    <a:pt x="84260" y="6523"/>
                    <a:pt x="84149" y="6449"/>
                    <a:pt x="84036" y="6449"/>
                  </a:cubicBezTo>
                  <a:close/>
                  <a:moveTo>
                    <a:pt x="1766" y="6449"/>
                  </a:moveTo>
                  <a:cubicBezTo>
                    <a:pt x="1652" y="6449"/>
                    <a:pt x="1541" y="6523"/>
                    <a:pt x="1533" y="6671"/>
                  </a:cubicBezTo>
                  <a:lnTo>
                    <a:pt x="1533" y="12588"/>
                  </a:lnTo>
                  <a:cubicBezTo>
                    <a:pt x="1541" y="12728"/>
                    <a:pt x="1652" y="12798"/>
                    <a:pt x="1766" y="12798"/>
                  </a:cubicBezTo>
                  <a:cubicBezTo>
                    <a:pt x="1879" y="12798"/>
                    <a:pt x="1994" y="12728"/>
                    <a:pt x="2011" y="12588"/>
                  </a:cubicBezTo>
                  <a:lnTo>
                    <a:pt x="2011" y="12572"/>
                  </a:lnTo>
                  <a:lnTo>
                    <a:pt x="2011" y="6671"/>
                  </a:lnTo>
                  <a:cubicBezTo>
                    <a:pt x="1994" y="6523"/>
                    <a:pt x="1879" y="6449"/>
                    <a:pt x="1766" y="6449"/>
                  </a:cubicBezTo>
                  <a:close/>
                  <a:moveTo>
                    <a:pt x="41366" y="6449"/>
                  </a:moveTo>
                  <a:cubicBezTo>
                    <a:pt x="41253" y="6449"/>
                    <a:pt x="41137" y="6523"/>
                    <a:pt x="41121" y="6671"/>
                  </a:cubicBezTo>
                  <a:lnTo>
                    <a:pt x="41121" y="12588"/>
                  </a:lnTo>
                  <a:cubicBezTo>
                    <a:pt x="41137" y="12728"/>
                    <a:pt x="41253" y="12798"/>
                    <a:pt x="41366" y="12798"/>
                  </a:cubicBezTo>
                  <a:cubicBezTo>
                    <a:pt x="41479" y="12798"/>
                    <a:pt x="41590" y="12728"/>
                    <a:pt x="41599" y="12588"/>
                  </a:cubicBezTo>
                  <a:lnTo>
                    <a:pt x="41599" y="6671"/>
                  </a:lnTo>
                  <a:cubicBezTo>
                    <a:pt x="41590" y="6523"/>
                    <a:pt x="41479" y="6449"/>
                    <a:pt x="41366" y="6449"/>
                  </a:cubicBezTo>
                  <a:close/>
                  <a:moveTo>
                    <a:pt x="50515" y="6449"/>
                  </a:moveTo>
                  <a:cubicBezTo>
                    <a:pt x="50404" y="6449"/>
                    <a:pt x="50292" y="6523"/>
                    <a:pt x="50284" y="6671"/>
                  </a:cubicBezTo>
                  <a:lnTo>
                    <a:pt x="50284" y="12588"/>
                  </a:lnTo>
                  <a:cubicBezTo>
                    <a:pt x="50292" y="12728"/>
                    <a:pt x="50404" y="12798"/>
                    <a:pt x="50515" y="12798"/>
                  </a:cubicBezTo>
                  <a:cubicBezTo>
                    <a:pt x="50626" y="12798"/>
                    <a:pt x="50737" y="12728"/>
                    <a:pt x="50746" y="12588"/>
                  </a:cubicBezTo>
                  <a:lnTo>
                    <a:pt x="50746" y="6671"/>
                  </a:lnTo>
                  <a:cubicBezTo>
                    <a:pt x="50737" y="6523"/>
                    <a:pt x="50626" y="6449"/>
                    <a:pt x="50515" y="6449"/>
                  </a:cubicBezTo>
                  <a:close/>
                  <a:moveTo>
                    <a:pt x="59654" y="6424"/>
                  </a:moveTo>
                  <a:cubicBezTo>
                    <a:pt x="59534" y="6424"/>
                    <a:pt x="59415" y="6507"/>
                    <a:pt x="59415" y="6671"/>
                  </a:cubicBezTo>
                  <a:lnTo>
                    <a:pt x="59415" y="12572"/>
                  </a:lnTo>
                  <a:cubicBezTo>
                    <a:pt x="59415" y="12728"/>
                    <a:pt x="59534" y="12806"/>
                    <a:pt x="59654" y="12806"/>
                  </a:cubicBezTo>
                  <a:cubicBezTo>
                    <a:pt x="59773" y="12806"/>
                    <a:pt x="59893" y="12728"/>
                    <a:pt x="59893" y="12572"/>
                  </a:cubicBezTo>
                  <a:lnTo>
                    <a:pt x="59893" y="6671"/>
                  </a:lnTo>
                  <a:cubicBezTo>
                    <a:pt x="59893" y="6507"/>
                    <a:pt x="59773" y="6424"/>
                    <a:pt x="59654" y="6424"/>
                  </a:cubicBezTo>
                  <a:close/>
                  <a:moveTo>
                    <a:pt x="10911" y="6424"/>
                  </a:moveTo>
                  <a:cubicBezTo>
                    <a:pt x="10795" y="6424"/>
                    <a:pt x="10680" y="6507"/>
                    <a:pt x="10680" y="6671"/>
                  </a:cubicBezTo>
                  <a:lnTo>
                    <a:pt x="10680" y="12588"/>
                  </a:lnTo>
                  <a:cubicBezTo>
                    <a:pt x="10680" y="12745"/>
                    <a:pt x="10795" y="12823"/>
                    <a:pt x="10911" y="12823"/>
                  </a:cubicBezTo>
                  <a:cubicBezTo>
                    <a:pt x="11026" y="12823"/>
                    <a:pt x="11141" y="12745"/>
                    <a:pt x="11141" y="12588"/>
                  </a:cubicBezTo>
                  <a:lnTo>
                    <a:pt x="11141" y="12572"/>
                  </a:lnTo>
                  <a:lnTo>
                    <a:pt x="11141" y="6671"/>
                  </a:lnTo>
                  <a:cubicBezTo>
                    <a:pt x="11141" y="6507"/>
                    <a:pt x="11026" y="6424"/>
                    <a:pt x="10911" y="6424"/>
                  </a:cubicBezTo>
                  <a:close/>
                  <a:moveTo>
                    <a:pt x="30756" y="5823"/>
                  </a:moveTo>
                  <a:cubicBezTo>
                    <a:pt x="30643" y="5823"/>
                    <a:pt x="30532" y="5897"/>
                    <a:pt x="30523" y="6045"/>
                  </a:cubicBezTo>
                  <a:lnTo>
                    <a:pt x="30408" y="13198"/>
                  </a:lnTo>
                  <a:cubicBezTo>
                    <a:pt x="30424" y="13338"/>
                    <a:pt x="30540" y="13408"/>
                    <a:pt x="30653" y="13408"/>
                  </a:cubicBezTo>
                  <a:cubicBezTo>
                    <a:pt x="30766" y="13408"/>
                    <a:pt x="30878" y="13338"/>
                    <a:pt x="30886" y="13198"/>
                  </a:cubicBezTo>
                  <a:lnTo>
                    <a:pt x="31001" y="6045"/>
                  </a:lnTo>
                  <a:cubicBezTo>
                    <a:pt x="30985" y="5897"/>
                    <a:pt x="30869" y="5823"/>
                    <a:pt x="30756" y="5823"/>
                  </a:cubicBezTo>
                  <a:close/>
                  <a:moveTo>
                    <a:pt x="33803" y="5823"/>
                  </a:moveTo>
                  <a:cubicBezTo>
                    <a:pt x="33692" y="5823"/>
                    <a:pt x="33581" y="5897"/>
                    <a:pt x="33572" y="6045"/>
                  </a:cubicBezTo>
                  <a:lnTo>
                    <a:pt x="33457" y="13198"/>
                  </a:lnTo>
                  <a:cubicBezTo>
                    <a:pt x="33473" y="13338"/>
                    <a:pt x="33585" y="13408"/>
                    <a:pt x="33696" y="13408"/>
                  </a:cubicBezTo>
                  <a:cubicBezTo>
                    <a:pt x="33807" y="13408"/>
                    <a:pt x="33918" y="13338"/>
                    <a:pt x="33935" y="13198"/>
                  </a:cubicBezTo>
                  <a:lnTo>
                    <a:pt x="34034" y="6045"/>
                  </a:lnTo>
                  <a:cubicBezTo>
                    <a:pt x="34026" y="5897"/>
                    <a:pt x="33914" y="5823"/>
                    <a:pt x="33803" y="5823"/>
                  </a:cubicBezTo>
                  <a:close/>
                  <a:moveTo>
                    <a:pt x="61170" y="5604"/>
                  </a:moveTo>
                  <a:cubicBezTo>
                    <a:pt x="61059" y="5604"/>
                    <a:pt x="60947" y="5674"/>
                    <a:pt x="60931" y="5814"/>
                  </a:cubicBezTo>
                  <a:lnTo>
                    <a:pt x="60931" y="13412"/>
                  </a:lnTo>
                  <a:cubicBezTo>
                    <a:pt x="60947" y="13560"/>
                    <a:pt x="61059" y="13635"/>
                    <a:pt x="61170" y="13635"/>
                  </a:cubicBezTo>
                  <a:cubicBezTo>
                    <a:pt x="61281" y="13635"/>
                    <a:pt x="61392" y="13560"/>
                    <a:pt x="61409" y="13412"/>
                  </a:cubicBezTo>
                  <a:lnTo>
                    <a:pt x="61409" y="5814"/>
                  </a:lnTo>
                  <a:cubicBezTo>
                    <a:pt x="61392" y="5674"/>
                    <a:pt x="61281" y="5604"/>
                    <a:pt x="61170" y="5604"/>
                  </a:cubicBezTo>
                  <a:close/>
                  <a:moveTo>
                    <a:pt x="67274" y="5604"/>
                  </a:moveTo>
                  <a:cubicBezTo>
                    <a:pt x="67161" y="5604"/>
                    <a:pt x="67046" y="5674"/>
                    <a:pt x="67029" y="5814"/>
                  </a:cubicBezTo>
                  <a:lnTo>
                    <a:pt x="67029" y="13412"/>
                  </a:lnTo>
                  <a:cubicBezTo>
                    <a:pt x="67046" y="13560"/>
                    <a:pt x="67161" y="13635"/>
                    <a:pt x="67274" y="13635"/>
                  </a:cubicBezTo>
                  <a:cubicBezTo>
                    <a:pt x="67387" y="13635"/>
                    <a:pt x="67499" y="13560"/>
                    <a:pt x="67507" y="13412"/>
                  </a:cubicBezTo>
                  <a:lnTo>
                    <a:pt x="67507" y="5814"/>
                  </a:lnTo>
                  <a:cubicBezTo>
                    <a:pt x="67499" y="5674"/>
                    <a:pt x="67387" y="5604"/>
                    <a:pt x="67274" y="5604"/>
                  </a:cubicBezTo>
                  <a:close/>
                  <a:moveTo>
                    <a:pt x="76415" y="5604"/>
                  </a:moveTo>
                  <a:cubicBezTo>
                    <a:pt x="76304" y="5604"/>
                    <a:pt x="76193" y="5674"/>
                    <a:pt x="76176" y="5814"/>
                  </a:cubicBezTo>
                  <a:lnTo>
                    <a:pt x="76176" y="13412"/>
                  </a:lnTo>
                  <a:cubicBezTo>
                    <a:pt x="76193" y="13560"/>
                    <a:pt x="76304" y="13635"/>
                    <a:pt x="76415" y="13635"/>
                  </a:cubicBezTo>
                  <a:cubicBezTo>
                    <a:pt x="76526" y="13635"/>
                    <a:pt x="76638" y="13560"/>
                    <a:pt x="76654" y="13412"/>
                  </a:cubicBezTo>
                  <a:lnTo>
                    <a:pt x="76654" y="5814"/>
                  </a:lnTo>
                  <a:cubicBezTo>
                    <a:pt x="76638" y="5674"/>
                    <a:pt x="76526" y="5604"/>
                    <a:pt x="76415" y="5604"/>
                  </a:cubicBezTo>
                  <a:close/>
                  <a:moveTo>
                    <a:pt x="82513" y="5604"/>
                  </a:moveTo>
                  <a:cubicBezTo>
                    <a:pt x="82402" y="5604"/>
                    <a:pt x="82291" y="5674"/>
                    <a:pt x="82274" y="5814"/>
                  </a:cubicBezTo>
                  <a:lnTo>
                    <a:pt x="82274" y="13412"/>
                  </a:lnTo>
                  <a:cubicBezTo>
                    <a:pt x="82291" y="13560"/>
                    <a:pt x="82402" y="13635"/>
                    <a:pt x="82513" y="13635"/>
                  </a:cubicBezTo>
                  <a:cubicBezTo>
                    <a:pt x="82624" y="13635"/>
                    <a:pt x="82736" y="13560"/>
                    <a:pt x="82752" y="13412"/>
                  </a:cubicBezTo>
                  <a:lnTo>
                    <a:pt x="82752" y="5814"/>
                  </a:lnTo>
                  <a:cubicBezTo>
                    <a:pt x="82736" y="5674"/>
                    <a:pt x="82624" y="5604"/>
                    <a:pt x="82513" y="5604"/>
                  </a:cubicBezTo>
                  <a:close/>
                  <a:moveTo>
                    <a:pt x="3288" y="5604"/>
                  </a:moveTo>
                  <a:cubicBezTo>
                    <a:pt x="3177" y="5604"/>
                    <a:pt x="3066" y="5674"/>
                    <a:pt x="3049" y="5814"/>
                  </a:cubicBezTo>
                  <a:lnTo>
                    <a:pt x="3049" y="13429"/>
                  </a:lnTo>
                  <a:cubicBezTo>
                    <a:pt x="3066" y="13577"/>
                    <a:pt x="3177" y="13651"/>
                    <a:pt x="3288" y="13651"/>
                  </a:cubicBezTo>
                  <a:cubicBezTo>
                    <a:pt x="3399" y="13651"/>
                    <a:pt x="3511" y="13577"/>
                    <a:pt x="3527" y="13429"/>
                  </a:cubicBezTo>
                  <a:lnTo>
                    <a:pt x="3527" y="13412"/>
                  </a:lnTo>
                  <a:lnTo>
                    <a:pt x="3527" y="5814"/>
                  </a:lnTo>
                  <a:cubicBezTo>
                    <a:pt x="3511" y="5674"/>
                    <a:pt x="3399" y="5604"/>
                    <a:pt x="3288" y="5604"/>
                  </a:cubicBezTo>
                  <a:close/>
                  <a:moveTo>
                    <a:pt x="9386" y="5604"/>
                  </a:moveTo>
                  <a:cubicBezTo>
                    <a:pt x="9275" y="5604"/>
                    <a:pt x="9164" y="5674"/>
                    <a:pt x="9147" y="5814"/>
                  </a:cubicBezTo>
                  <a:lnTo>
                    <a:pt x="9147" y="13429"/>
                  </a:lnTo>
                  <a:cubicBezTo>
                    <a:pt x="9164" y="13577"/>
                    <a:pt x="9275" y="13651"/>
                    <a:pt x="9386" y="13651"/>
                  </a:cubicBezTo>
                  <a:cubicBezTo>
                    <a:pt x="9497" y="13651"/>
                    <a:pt x="9609" y="13577"/>
                    <a:pt x="9625" y="13429"/>
                  </a:cubicBezTo>
                  <a:lnTo>
                    <a:pt x="9625" y="13412"/>
                  </a:lnTo>
                  <a:lnTo>
                    <a:pt x="9625" y="5814"/>
                  </a:lnTo>
                  <a:cubicBezTo>
                    <a:pt x="9609" y="5674"/>
                    <a:pt x="9497" y="5604"/>
                    <a:pt x="9386" y="5604"/>
                  </a:cubicBezTo>
                  <a:close/>
                  <a:moveTo>
                    <a:pt x="42886" y="5604"/>
                  </a:moveTo>
                  <a:cubicBezTo>
                    <a:pt x="42773" y="5604"/>
                    <a:pt x="42662" y="5674"/>
                    <a:pt x="42653" y="5814"/>
                  </a:cubicBezTo>
                  <a:lnTo>
                    <a:pt x="42653" y="13429"/>
                  </a:lnTo>
                  <a:cubicBezTo>
                    <a:pt x="42662" y="13577"/>
                    <a:pt x="42773" y="13651"/>
                    <a:pt x="42886" y="13651"/>
                  </a:cubicBezTo>
                  <a:cubicBezTo>
                    <a:pt x="43000" y="13651"/>
                    <a:pt x="43115" y="13577"/>
                    <a:pt x="43131" y="13429"/>
                  </a:cubicBezTo>
                  <a:lnTo>
                    <a:pt x="43131" y="5814"/>
                  </a:lnTo>
                  <a:cubicBezTo>
                    <a:pt x="43115" y="5674"/>
                    <a:pt x="43000" y="5604"/>
                    <a:pt x="42886" y="5604"/>
                  </a:cubicBezTo>
                  <a:close/>
                  <a:moveTo>
                    <a:pt x="48990" y="5604"/>
                  </a:moveTo>
                  <a:cubicBezTo>
                    <a:pt x="48879" y="5604"/>
                    <a:pt x="48768" y="5674"/>
                    <a:pt x="48751" y="5814"/>
                  </a:cubicBezTo>
                  <a:lnTo>
                    <a:pt x="48751" y="13429"/>
                  </a:lnTo>
                  <a:cubicBezTo>
                    <a:pt x="48768" y="13577"/>
                    <a:pt x="48879" y="13651"/>
                    <a:pt x="48990" y="13651"/>
                  </a:cubicBezTo>
                  <a:cubicBezTo>
                    <a:pt x="49102" y="13651"/>
                    <a:pt x="49213" y="13577"/>
                    <a:pt x="49229" y="13429"/>
                  </a:cubicBezTo>
                  <a:lnTo>
                    <a:pt x="49229" y="5814"/>
                  </a:lnTo>
                  <a:cubicBezTo>
                    <a:pt x="49213" y="5674"/>
                    <a:pt x="49102" y="5604"/>
                    <a:pt x="48990" y="5604"/>
                  </a:cubicBezTo>
                  <a:close/>
                  <a:moveTo>
                    <a:pt x="65752" y="5077"/>
                  </a:moveTo>
                  <a:cubicBezTo>
                    <a:pt x="65640" y="5077"/>
                    <a:pt x="65529" y="5147"/>
                    <a:pt x="65513" y="5287"/>
                  </a:cubicBezTo>
                  <a:lnTo>
                    <a:pt x="65513" y="13940"/>
                  </a:lnTo>
                  <a:cubicBezTo>
                    <a:pt x="65529" y="14088"/>
                    <a:pt x="65640" y="14162"/>
                    <a:pt x="65752" y="14162"/>
                  </a:cubicBezTo>
                  <a:cubicBezTo>
                    <a:pt x="65863" y="14162"/>
                    <a:pt x="65974" y="14088"/>
                    <a:pt x="65991" y="13940"/>
                  </a:cubicBezTo>
                  <a:lnTo>
                    <a:pt x="65991" y="5287"/>
                  </a:lnTo>
                  <a:cubicBezTo>
                    <a:pt x="65974" y="5147"/>
                    <a:pt x="65863" y="5077"/>
                    <a:pt x="65752" y="5077"/>
                  </a:cubicBezTo>
                  <a:close/>
                  <a:moveTo>
                    <a:pt x="77937" y="5077"/>
                  </a:moveTo>
                  <a:cubicBezTo>
                    <a:pt x="77824" y="5077"/>
                    <a:pt x="77709" y="5147"/>
                    <a:pt x="77692" y="5287"/>
                  </a:cubicBezTo>
                  <a:lnTo>
                    <a:pt x="77692" y="13940"/>
                  </a:lnTo>
                  <a:cubicBezTo>
                    <a:pt x="77709" y="14088"/>
                    <a:pt x="77824" y="14162"/>
                    <a:pt x="77937" y="14162"/>
                  </a:cubicBezTo>
                  <a:cubicBezTo>
                    <a:pt x="78051" y="14162"/>
                    <a:pt x="78162" y="14088"/>
                    <a:pt x="78170" y="13940"/>
                  </a:cubicBezTo>
                  <a:lnTo>
                    <a:pt x="78170" y="5287"/>
                  </a:lnTo>
                  <a:cubicBezTo>
                    <a:pt x="78162" y="5147"/>
                    <a:pt x="78051" y="5077"/>
                    <a:pt x="77937" y="5077"/>
                  </a:cubicBezTo>
                  <a:close/>
                  <a:moveTo>
                    <a:pt x="80986" y="5077"/>
                  </a:moveTo>
                  <a:cubicBezTo>
                    <a:pt x="80873" y="5077"/>
                    <a:pt x="80758" y="5147"/>
                    <a:pt x="80741" y="5287"/>
                  </a:cubicBezTo>
                  <a:lnTo>
                    <a:pt x="80741" y="13940"/>
                  </a:lnTo>
                  <a:cubicBezTo>
                    <a:pt x="80758" y="14088"/>
                    <a:pt x="80873" y="14162"/>
                    <a:pt x="80986" y="14162"/>
                  </a:cubicBezTo>
                  <a:cubicBezTo>
                    <a:pt x="81100" y="14162"/>
                    <a:pt x="81211" y="14088"/>
                    <a:pt x="81219" y="13940"/>
                  </a:cubicBezTo>
                  <a:lnTo>
                    <a:pt x="81219" y="5287"/>
                  </a:lnTo>
                  <a:cubicBezTo>
                    <a:pt x="81211" y="5147"/>
                    <a:pt x="81100" y="5077"/>
                    <a:pt x="80986" y="5077"/>
                  </a:cubicBezTo>
                  <a:close/>
                  <a:moveTo>
                    <a:pt x="62694" y="5052"/>
                  </a:moveTo>
                  <a:cubicBezTo>
                    <a:pt x="62579" y="5052"/>
                    <a:pt x="62464" y="5130"/>
                    <a:pt x="62464" y="5287"/>
                  </a:cubicBezTo>
                  <a:lnTo>
                    <a:pt x="62464" y="13940"/>
                  </a:lnTo>
                  <a:cubicBezTo>
                    <a:pt x="62464" y="14096"/>
                    <a:pt x="62583" y="14174"/>
                    <a:pt x="62701" y="14174"/>
                  </a:cubicBezTo>
                  <a:cubicBezTo>
                    <a:pt x="62818" y="14174"/>
                    <a:pt x="62933" y="14096"/>
                    <a:pt x="62925" y="13940"/>
                  </a:cubicBezTo>
                  <a:lnTo>
                    <a:pt x="62925" y="5287"/>
                  </a:lnTo>
                  <a:cubicBezTo>
                    <a:pt x="62925" y="5130"/>
                    <a:pt x="62810" y="5052"/>
                    <a:pt x="62694" y="5052"/>
                  </a:cubicBezTo>
                  <a:close/>
                  <a:moveTo>
                    <a:pt x="4813" y="5077"/>
                  </a:moveTo>
                  <a:cubicBezTo>
                    <a:pt x="4701" y="5077"/>
                    <a:pt x="4590" y="5147"/>
                    <a:pt x="4582" y="5287"/>
                  </a:cubicBezTo>
                  <a:lnTo>
                    <a:pt x="4582" y="13956"/>
                  </a:lnTo>
                  <a:cubicBezTo>
                    <a:pt x="4590" y="14104"/>
                    <a:pt x="4701" y="14178"/>
                    <a:pt x="4813" y="14178"/>
                  </a:cubicBezTo>
                  <a:cubicBezTo>
                    <a:pt x="4924" y="14178"/>
                    <a:pt x="5035" y="14104"/>
                    <a:pt x="5043" y="13956"/>
                  </a:cubicBezTo>
                  <a:lnTo>
                    <a:pt x="5043" y="13940"/>
                  </a:lnTo>
                  <a:lnTo>
                    <a:pt x="5043" y="5287"/>
                  </a:lnTo>
                  <a:cubicBezTo>
                    <a:pt x="5035" y="5147"/>
                    <a:pt x="4924" y="5077"/>
                    <a:pt x="4813" y="5077"/>
                  </a:cubicBezTo>
                  <a:close/>
                  <a:moveTo>
                    <a:pt x="7864" y="5077"/>
                  </a:moveTo>
                  <a:cubicBezTo>
                    <a:pt x="7750" y="5077"/>
                    <a:pt x="7639" y="5147"/>
                    <a:pt x="7631" y="5287"/>
                  </a:cubicBezTo>
                  <a:lnTo>
                    <a:pt x="7631" y="13956"/>
                  </a:lnTo>
                  <a:cubicBezTo>
                    <a:pt x="7639" y="14104"/>
                    <a:pt x="7750" y="14178"/>
                    <a:pt x="7864" y="14178"/>
                  </a:cubicBezTo>
                  <a:cubicBezTo>
                    <a:pt x="7977" y="14178"/>
                    <a:pt x="8092" y="14104"/>
                    <a:pt x="8109" y="13956"/>
                  </a:cubicBezTo>
                  <a:lnTo>
                    <a:pt x="8109" y="13940"/>
                  </a:lnTo>
                  <a:lnTo>
                    <a:pt x="8109" y="5287"/>
                  </a:lnTo>
                  <a:cubicBezTo>
                    <a:pt x="8092" y="5147"/>
                    <a:pt x="7977" y="5077"/>
                    <a:pt x="7864" y="5077"/>
                  </a:cubicBezTo>
                  <a:close/>
                  <a:moveTo>
                    <a:pt x="44409" y="5077"/>
                  </a:moveTo>
                  <a:cubicBezTo>
                    <a:pt x="44297" y="5077"/>
                    <a:pt x="44186" y="5147"/>
                    <a:pt x="44170" y="5287"/>
                  </a:cubicBezTo>
                  <a:lnTo>
                    <a:pt x="44170" y="13956"/>
                  </a:lnTo>
                  <a:cubicBezTo>
                    <a:pt x="44186" y="14104"/>
                    <a:pt x="44297" y="14178"/>
                    <a:pt x="44409" y="14178"/>
                  </a:cubicBezTo>
                  <a:cubicBezTo>
                    <a:pt x="44520" y="14178"/>
                    <a:pt x="44631" y="14104"/>
                    <a:pt x="44648" y="13956"/>
                  </a:cubicBezTo>
                  <a:lnTo>
                    <a:pt x="44648" y="5287"/>
                  </a:lnTo>
                  <a:cubicBezTo>
                    <a:pt x="44631" y="5147"/>
                    <a:pt x="44520" y="5077"/>
                    <a:pt x="44409" y="5077"/>
                  </a:cubicBezTo>
                  <a:close/>
                  <a:moveTo>
                    <a:pt x="47466" y="5077"/>
                  </a:moveTo>
                  <a:cubicBezTo>
                    <a:pt x="47355" y="5077"/>
                    <a:pt x="47243" y="5147"/>
                    <a:pt x="47235" y="5287"/>
                  </a:cubicBezTo>
                  <a:lnTo>
                    <a:pt x="47235" y="13956"/>
                  </a:lnTo>
                  <a:cubicBezTo>
                    <a:pt x="47243" y="14104"/>
                    <a:pt x="47355" y="14178"/>
                    <a:pt x="47466" y="14178"/>
                  </a:cubicBezTo>
                  <a:cubicBezTo>
                    <a:pt x="47577" y="14178"/>
                    <a:pt x="47688" y="14104"/>
                    <a:pt x="47697" y="13956"/>
                  </a:cubicBezTo>
                  <a:lnTo>
                    <a:pt x="47697" y="5287"/>
                  </a:lnTo>
                  <a:cubicBezTo>
                    <a:pt x="47688" y="5147"/>
                    <a:pt x="47577" y="5077"/>
                    <a:pt x="47466" y="5077"/>
                  </a:cubicBezTo>
                  <a:close/>
                  <a:moveTo>
                    <a:pt x="32229" y="4982"/>
                  </a:moveTo>
                  <a:cubicBezTo>
                    <a:pt x="32118" y="4982"/>
                    <a:pt x="32007" y="5056"/>
                    <a:pt x="31990" y="5205"/>
                  </a:cubicBezTo>
                  <a:lnTo>
                    <a:pt x="31990" y="14038"/>
                  </a:lnTo>
                  <a:cubicBezTo>
                    <a:pt x="32007" y="14178"/>
                    <a:pt x="32118" y="14249"/>
                    <a:pt x="32229" y="14249"/>
                  </a:cubicBezTo>
                  <a:cubicBezTo>
                    <a:pt x="32340" y="14249"/>
                    <a:pt x="32452" y="14178"/>
                    <a:pt x="32468" y="14038"/>
                  </a:cubicBezTo>
                  <a:lnTo>
                    <a:pt x="32468" y="5205"/>
                  </a:lnTo>
                  <a:cubicBezTo>
                    <a:pt x="32452" y="5056"/>
                    <a:pt x="32340" y="4982"/>
                    <a:pt x="32229" y="4982"/>
                  </a:cubicBezTo>
                  <a:close/>
                  <a:moveTo>
                    <a:pt x="64225" y="4224"/>
                  </a:moveTo>
                  <a:cubicBezTo>
                    <a:pt x="64112" y="4224"/>
                    <a:pt x="63997" y="4298"/>
                    <a:pt x="63980" y="4446"/>
                  </a:cubicBezTo>
                  <a:lnTo>
                    <a:pt x="63980" y="14797"/>
                  </a:lnTo>
                  <a:cubicBezTo>
                    <a:pt x="63997" y="14937"/>
                    <a:pt x="64112" y="15007"/>
                    <a:pt x="64225" y="15007"/>
                  </a:cubicBezTo>
                  <a:cubicBezTo>
                    <a:pt x="64338" y="15007"/>
                    <a:pt x="64450" y="14937"/>
                    <a:pt x="64458" y="14797"/>
                  </a:cubicBezTo>
                  <a:lnTo>
                    <a:pt x="64458" y="4446"/>
                  </a:lnTo>
                  <a:cubicBezTo>
                    <a:pt x="64450" y="4298"/>
                    <a:pt x="64338" y="4224"/>
                    <a:pt x="64225" y="4224"/>
                  </a:cubicBezTo>
                  <a:close/>
                  <a:moveTo>
                    <a:pt x="79464" y="4224"/>
                  </a:moveTo>
                  <a:cubicBezTo>
                    <a:pt x="79353" y="4224"/>
                    <a:pt x="79242" y="4298"/>
                    <a:pt x="79225" y="4446"/>
                  </a:cubicBezTo>
                  <a:lnTo>
                    <a:pt x="79225" y="14797"/>
                  </a:lnTo>
                  <a:cubicBezTo>
                    <a:pt x="79242" y="14937"/>
                    <a:pt x="79353" y="15007"/>
                    <a:pt x="79464" y="15007"/>
                  </a:cubicBezTo>
                  <a:cubicBezTo>
                    <a:pt x="79575" y="15007"/>
                    <a:pt x="79687" y="14937"/>
                    <a:pt x="79703" y="14797"/>
                  </a:cubicBezTo>
                  <a:lnTo>
                    <a:pt x="79703" y="4446"/>
                  </a:lnTo>
                  <a:cubicBezTo>
                    <a:pt x="79687" y="4298"/>
                    <a:pt x="79575" y="4224"/>
                    <a:pt x="79464" y="4224"/>
                  </a:cubicBezTo>
                  <a:close/>
                  <a:moveTo>
                    <a:pt x="6337" y="4224"/>
                  </a:moveTo>
                  <a:cubicBezTo>
                    <a:pt x="6226" y="4224"/>
                    <a:pt x="6115" y="4298"/>
                    <a:pt x="6098" y="4446"/>
                  </a:cubicBezTo>
                  <a:lnTo>
                    <a:pt x="6098" y="14813"/>
                  </a:lnTo>
                  <a:cubicBezTo>
                    <a:pt x="6115" y="14953"/>
                    <a:pt x="6226" y="15023"/>
                    <a:pt x="6337" y="15023"/>
                  </a:cubicBezTo>
                  <a:cubicBezTo>
                    <a:pt x="6448" y="15023"/>
                    <a:pt x="6560" y="14953"/>
                    <a:pt x="6576" y="14813"/>
                  </a:cubicBezTo>
                  <a:lnTo>
                    <a:pt x="6576" y="14797"/>
                  </a:lnTo>
                  <a:lnTo>
                    <a:pt x="6576" y="4446"/>
                  </a:lnTo>
                  <a:cubicBezTo>
                    <a:pt x="6560" y="4298"/>
                    <a:pt x="6448" y="4224"/>
                    <a:pt x="6337" y="4224"/>
                  </a:cubicBezTo>
                  <a:close/>
                  <a:moveTo>
                    <a:pt x="45941" y="4224"/>
                  </a:moveTo>
                  <a:cubicBezTo>
                    <a:pt x="45830" y="4224"/>
                    <a:pt x="45719" y="4298"/>
                    <a:pt x="45702" y="4446"/>
                  </a:cubicBezTo>
                  <a:lnTo>
                    <a:pt x="45702" y="14813"/>
                  </a:lnTo>
                  <a:cubicBezTo>
                    <a:pt x="45719" y="14953"/>
                    <a:pt x="45830" y="15023"/>
                    <a:pt x="45941" y="15023"/>
                  </a:cubicBezTo>
                  <a:cubicBezTo>
                    <a:pt x="46053" y="15023"/>
                    <a:pt x="46164" y="14953"/>
                    <a:pt x="46180" y="14813"/>
                  </a:cubicBezTo>
                  <a:lnTo>
                    <a:pt x="46180" y="4446"/>
                  </a:lnTo>
                  <a:cubicBezTo>
                    <a:pt x="46164" y="4298"/>
                    <a:pt x="46053" y="4224"/>
                    <a:pt x="45941" y="4224"/>
                  </a:cubicBezTo>
                  <a:close/>
                  <a:moveTo>
                    <a:pt x="26131" y="4010"/>
                  </a:moveTo>
                  <a:cubicBezTo>
                    <a:pt x="26020" y="4010"/>
                    <a:pt x="25909" y="4084"/>
                    <a:pt x="25892" y="4232"/>
                  </a:cubicBezTo>
                  <a:lnTo>
                    <a:pt x="25892" y="14978"/>
                  </a:lnTo>
                  <a:cubicBezTo>
                    <a:pt x="25909" y="15126"/>
                    <a:pt x="26020" y="15200"/>
                    <a:pt x="26131" y="15200"/>
                  </a:cubicBezTo>
                  <a:cubicBezTo>
                    <a:pt x="26242" y="15200"/>
                    <a:pt x="26354" y="15126"/>
                    <a:pt x="26370" y="14978"/>
                  </a:cubicBezTo>
                  <a:lnTo>
                    <a:pt x="26370" y="4232"/>
                  </a:lnTo>
                  <a:cubicBezTo>
                    <a:pt x="26354" y="4084"/>
                    <a:pt x="26242" y="4010"/>
                    <a:pt x="26131" y="4010"/>
                  </a:cubicBezTo>
                  <a:close/>
                  <a:moveTo>
                    <a:pt x="17001" y="4026"/>
                  </a:moveTo>
                  <a:cubicBezTo>
                    <a:pt x="16889" y="4026"/>
                    <a:pt x="16778" y="4100"/>
                    <a:pt x="16762" y="4249"/>
                  </a:cubicBezTo>
                  <a:lnTo>
                    <a:pt x="16762" y="14994"/>
                  </a:lnTo>
                  <a:cubicBezTo>
                    <a:pt x="16778" y="15143"/>
                    <a:pt x="16889" y="15217"/>
                    <a:pt x="17001" y="15217"/>
                  </a:cubicBezTo>
                  <a:cubicBezTo>
                    <a:pt x="17112" y="15217"/>
                    <a:pt x="17223" y="15143"/>
                    <a:pt x="17240" y="14994"/>
                  </a:cubicBezTo>
                  <a:lnTo>
                    <a:pt x="17240" y="4249"/>
                  </a:lnTo>
                  <a:cubicBezTo>
                    <a:pt x="17223" y="4100"/>
                    <a:pt x="17112" y="4026"/>
                    <a:pt x="17001" y="4026"/>
                  </a:cubicBezTo>
                  <a:close/>
                  <a:moveTo>
                    <a:pt x="24615" y="2477"/>
                  </a:moveTo>
                  <a:cubicBezTo>
                    <a:pt x="24504" y="2477"/>
                    <a:pt x="24392" y="2551"/>
                    <a:pt x="24376" y="2699"/>
                  </a:cubicBezTo>
                  <a:lnTo>
                    <a:pt x="24376" y="16527"/>
                  </a:lnTo>
                  <a:cubicBezTo>
                    <a:pt x="24392" y="16667"/>
                    <a:pt x="24504" y="16737"/>
                    <a:pt x="24615" y="16737"/>
                  </a:cubicBezTo>
                  <a:cubicBezTo>
                    <a:pt x="24726" y="16737"/>
                    <a:pt x="24837" y="16667"/>
                    <a:pt x="24854" y="16527"/>
                  </a:cubicBezTo>
                  <a:lnTo>
                    <a:pt x="24854" y="2699"/>
                  </a:lnTo>
                  <a:cubicBezTo>
                    <a:pt x="24837" y="2551"/>
                    <a:pt x="24726" y="2477"/>
                    <a:pt x="24615" y="2477"/>
                  </a:cubicBezTo>
                  <a:close/>
                  <a:moveTo>
                    <a:pt x="18523" y="2489"/>
                  </a:moveTo>
                  <a:cubicBezTo>
                    <a:pt x="18410" y="2489"/>
                    <a:pt x="18294" y="2559"/>
                    <a:pt x="18278" y="2699"/>
                  </a:cubicBezTo>
                  <a:lnTo>
                    <a:pt x="18278" y="16527"/>
                  </a:lnTo>
                  <a:cubicBezTo>
                    <a:pt x="18294" y="16675"/>
                    <a:pt x="18410" y="16750"/>
                    <a:pt x="18523" y="16750"/>
                  </a:cubicBezTo>
                  <a:cubicBezTo>
                    <a:pt x="18636" y="16750"/>
                    <a:pt x="18748" y="16675"/>
                    <a:pt x="18756" y="16527"/>
                  </a:cubicBezTo>
                  <a:lnTo>
                    <a:pt x="18756" y="2699"/>
                  </a:lnTo>
                  <a:cubicBezTo>
                    <a:pt x="18748" y="2559"/>
                    <a:pt x="18636" y="2489"/>
                    <a:pt x="18523" y="2489"/>
                  </a:cubicBezTo>
                  <a:close/>
                  <a:moveTo>
                    <a:pt x="23088" y="1538"/>
                  </a:moveTo>
                  <a:cubicBezTo>
                    <a:pt x="22975" y="1538"/>
                    <a:pt x="22860" y="1612"/>
                    <a:pt x="22843" y="1760"/>
                  </a:cubicBezTo>
                  <a:lnTo>
                    <a:pt x="22843" y="17483"/>
                  </a:lnTo>
                  <a:cubicBezTo>
                    <a:pt x="22860" y="17623"/>
                    <a:pt x="22975" y="17693"/>
                    <a:pt x="23088" y="17693"/>
                  </a:cubicBezTo>
                  <a:cubicBezTo>
                    <a:pt x="23202" y="17693"/>
                    <a:pt x="23313" y="17623"/>
                    <a:pt x="23321" y="17483"/>
                  </a:cubicBezTo>
                  <a:lnTo>
                    <a:pt x="23321" y="1760"/>
                  </a:lnTo>
                  <a:cubicBezTo>
                    <a:pt x="23313" y="1612"/>
                    <a:pt x="23202" y="1538"/>
                    <a:pt x="23088" y="1538"/>
                  </a:cubicBezTo>
                  <a:close/>
                  <a:moveTo>
                    <a:pt x="20043" y="1538"/>
                  </a:moveTo>
                  <a:cubicBezTo>
                    <a:pt x="19930" y="1538"/>
                    <a:pt x="19819" y="1612"/>
                    <a:pt x="19811" y="1760"/>
                  </a:cubicBezTo>
                  <a:lnTo>
                    <a:pt x="19811" y="17483"/>
                  </a:lnTo>
                  <a:cubicBezTo>
                    <a:pt x="19819" y="17631"/>
                    <a:pt x="19930" y="17705"/>
                    <a:pt x="20043" y="17705"/>
                  </a:cubicBezTo>
                  <a:cubicBezTo>
                    <a:pt x="20157" y="17705"/>
                    <a:pt x="20272" y="17631"/>
                    <a:pt x="20289" y="17483"/>
                  </a:cubicBezTo>
                  <a:lnTo>
                    <a:pt x="20289" y="1760"/>
                  </a:lnTo>
                  <a:cubicBezTo>
                    <a:pt x="20272" y="1612"/>
                    <a:pt x="20157" y="1538"/>
                    <a:pt x="20043" y="1538"/>
                  </a:cubicBezTo>
                  <a:close/>
                  <a:moveTo>
                    <a:pt x="21566" y="1"/>
                  </a:moveTo>
                  <a:cubicBezTo>
                    <a:pt x="21455" y="1"/>
                    <a:pt x="21343" y="71"/>
                    <a:pt x="21327" y="211"/>
                  </a:cubicBezTo>
                  <a:lnTo>
                    <a:pt x="21327" y="19016"/>
                  </a:lnTo>
                  <a:cubicBezTo>
                    <a:pt x="21343" y="19164"/>
                    <a:pt x="21455" y="19238"/>
                    <a:pt x="21566" y="19238"/>
                  </a:cubicBezTo>
                  <a:cubicBezTo>
                    <a:pt x="21677" y="19238"/>
                    <a:pt x="21788" y="19164"/>
                    <a:pt x="21805" y="19016"/>
                  </a:cubicBezTo>
                  <a:lnTo>
                    <a:pt x="21805" y="211"/>
                  </a:lnTo>
                  <a:cubicBezTo>
                    <a:pt x="21788" y="71"/>
                    <a:pt x="21677" y="1"/>
                    <a:pt x="2156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1832" t="24579" b="1"/>
          <a:stretch/>
        </p:blipFill>
        <p:spPr>
          <a:xfrm>
            <a:off x="488196" y="1097598"/>
            <a:ext cx="3415249" cy="182915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6" y="3034875"/>
            <a:ext cx="8285148" cy="1924947"/>
          </a:xfrm>
          <a:prstGeom prst="rect">
            <a:avLst/>
          </a:prstGeom>
        </p:spPr>
      </p:pic>
      <p:sp>
        <p:nvSpPr>
          <p:cNvPr id="201" name="מלבן 200"/>
          <p:cNvSpPr/>
          <p:nvPr/>
        </p:nvSpPr>
        <p:spPr>
          <a:xfrm>
            <a:off x="4345521" y="1692358"/>
            <a:ext cx="5015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CFCC"/>
              </a:buClr>
            </a:pPr>
            <a:r>
              <a:rPr lang="en-US" sz="16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Temperature Frequency in the cities</a:t>
            </a:r>
            <a:endParaRPr lang="he-IL" sz="16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54584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 &amp; VISUALIZATION</a:t>
            </a:r>
            <a:endParaRPr dirty="0"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3977148" y="155343"/>
            <a:ext cx="2942613" cy="653797"/>
            <a:chOff x="-771756" y="-330461"/>
            <a:chExt cx="2105475" cy="467800"/>
          </a:xfrm>
        </p:grpSpPr>
        <p:sp>
          <p:nvSpPr>
            <p:cNvPr id="1477" name="Google Shape;1477;p48"/>
            <p:cNvSpPr/>
            <p:nvPr/>
          </p:nvSpPr>
          <p:spPr>
            <a:xfrm>
              <a:off x="-771756" y="-330461"/>
              <a:ext cx="2105475" cy="467800"/>
            </a:xfrm>
            <a:custGeom>
              <a:avLst/>
              <a:gdLst/>
              <a:ahLst/>
              <a:cxnLst/>
              <a:rect l="l" t="t" r="r" b="b"/>
              <a:pathLst>
                <a:path w="84219" h="18712" extrusionOk="0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562147" y="-99129"/>
              <a:ext cx="117450" cy="100625"/>
            </a:xfrm>
            <a:custGeom>
              <a:avLst/>
              <a:gdLst/>
              <a:ahLst/>
              <a:cxnLst/>
              <a:rect l="l" t="t" r="r" b="b"/>
              <a:pathLst>
                <a:path w="4698" h="4025" extrusionOk="0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24" y="880720"/>
            <a:ext cx="3343713" cy="2198150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2" y="880721"/>
            <a:ext cx="3318840" cy="219814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5"/>
          <a:srcRect t="2916"/>
          <a:stretch/>
        </p:blipFill>
        <p:spPr>
          <a:xfrm>
            <a:off x="2920356" y="3030745"/>
            <a:ext cx="3168135" cy="210004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912" y="3547916"/>
            <a:ext cx="2076933" cy="14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 &amp; VISUALIZATION</a:t>
            </a:r>
            <a:endParaRPr dirty="0"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3977148" y="155343"/>
            <a:ext cx="2942613" cy="653797"/>
            <a:chOff x="-771756" y="-330461"/>
            <a:chExt cx="2105475" cy="467800"/>
          </a:xfrm>
        </p:grpSpPr>
        <p:sp>
          <p:nvSpPr>
            <p:cNvPr id="1477" name="Google Shape;1477;p48"/>
            <p:cNvSpPr/>
            <p:nvPr/>
          </p:nvSpPr>
          <p:spPr>
            <a:xfrm>
              <a:off x="-771756" y="-330461"/>
              <a:ext cx="2105475" cy="467800"/>
            </a:xfrm>
            <a:custGeom>
              <a:avLst/>
              <a:gdLst/>
              <a:ahLst/>
              <a:cxnLst/>
              <a:rect l="l" t="t" r="r" b="b"/>
              <a:pathLst>
                <a:path w="84219" h="18712" extrusionOk="0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562147" y="-99129"/>
              <a:ext cx="117450" cy="100625"/>
            </a:xfrm>
            <a:custGeom>
              <a:avLst/>
              <a:gdLst/>
              <a:ahLst/>
              <a:cxnLst/>
              <a:rect l="l" t="t" r="r" b="b"/>
              <a:pathLst>
                <a:path w="4698" h="4025" extrusionOk="0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50" y="740502"/>
            <a:ext cx="2076933" cy="146465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2" y="1065472"/>
            <a:ext cx="4079205" cy="271947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71" y="2351017"/>
            <a:ext cx="4054212" cy="27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7691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ACHINE LEARNING </a:t>
            </a:r>
            <a:r>
              <a:rPr lang="en-US" dirty="0" smtClean="0"/>
              <a:t>– LINEAR REGRESSION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258459" y="1764906"/>
            <a:ext cx="1881300" cy="740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 err="1">
                <a:latin typeface="Maven Pro"/>
                <a:ea typeface="Maven Pro"/>
                <a:cs typeface="Maven Pro"/>
                <a:sym typeface="Maven Pro"/>
              </a:rPr>
              <a:t>Spliting</a:t>
            </a:r>
            <a:r>
              <a:rPr lang="en-US" sz="1400" dirty="0">
                <a:latin typeface="Maven Pro"/>
                <a:ea typeface="Maven Pro"/>
                <a:cs typeface="Maven Pro"/>
                <a:sym typeface="Maven Pro"/>
              </a:rPr>
              <a:t> the data for training and testing</a:t>
            </a:r>
            <a:r>
              <a:rPr lang="en-US" sz="1600" dirty="0"/>
              <a:t/>
            </a:r>
            <a:br>
              <a:rPr lang="en-US" sz="1600" dirty="0"/>
            </a:br>
            <a:endParaRPr sz="16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233713" y="31042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Building the model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2111972" y="1660219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2111972" y="299922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3510422" y="1660219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3510422" y="299922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2835872" y="2022169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2835872" y="3361176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07" y="1649236"/>
            <a:ext cx="1906762" cy="372051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107" y="2187406"/>
            <a:ext cx="4453785" cy="196713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916" y="2995524"/>
            <a:ext cx="2337547" cy="748626"/>
          </a:xfrm>
          <a:prstGeom prst="rect">
            <a:avLst/>
          </a:prstGeom>
        </p:spPr>
      </p:pic>
      <p:grpSp>
        <p:nvGrpSpPr>
          <p:cNvPr id="68" name="Google Shape;12376;p62"/>
          <p:cNvGrpSpPr/>
          <p:nvPr/>
        </p:nvGrpSpPr>
        <p:grpSpPr>
          <a:xfrm>
            <a:off x="3671246" y="1787295"/>
            <a:ext cx="409612" cy="467480"/>
            <a:chOff x="1367060" y="2422129"/>
            <a:chExt cx="269261" cy="352050"/>
          </a:xfrm>
          <a:solidFill>
            <a:schemeClr val="bg2"/>
          </a:solidFill>
        </p:grpSpPr>
        <p:sp>
          <p:nvSpPr>
            <p:cNvPr id="69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2631;p62"/>
          <p:cNvGrpSpPr/>
          <p:nvPr/>
        </p:nvGrpSpPr>
        <p:grpSpPr>
          <a:xfrm>
            <a:off x="2260082" y="1832028"/>
            <a:ext cx="415116" cy="422240"/>
            <a:chOff x="3441065" y="4302505"/>
            <a:chExt cx="337069" cy="302593"/>
          </a:xfrm>
          <a:solidFill>
            <a:schemeClr val="bg2"/>
          </a:solidFill>
        </p:grpSpPr>
        <p:sp>
          <p:nvSpPr>
            <p:cNvPr id="84" name="Google Shape;12632;p62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33;p62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34;p62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35;p62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36;p62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37;p62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638;p62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639;p62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640;p62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641;p62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642;p62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643;p62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44;p62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162;p56"/>
          <p:cNvGrpSpPr/>
          <p:nvPr/>
        </p:nvGrpSpPr>
        <p:grpSpPr>
          <a:xfrm>
            <a:off x="2180894" y="3079406"/>
            <a:ext cx="558312" cy="563540"/>
            <a:chOff x="4206459" y="1191441"/>
            <a:chExt cx="712557" cy="785901"/>
          </a:xfrm>
          <a:solidFill>
            <a:schemeClr val="bg2"/>
          </a:solidFill>
        </p:grpSpPr>
        <p:sp>
          <p:nvSpPr>
            <p:cNvPr id="98" name="Google Shape;9163;p56"/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164;p56"/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165;p56"/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166;p56"/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9167;p56"/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  <a:grpFill/>
          </p:grpSpPr>
          <p:sp>
            <p:nvSpPr>
              <p:cNvPr id="132" name="Google Shape;9168;p56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9169;p56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9170;p56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9171;p56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9172;p56"/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  <a:grpFill/>
          </p:grpSpPr>
          <p:sp>
            <p:nvSpPr>
              <p:cNvPr id="128" name="Google Shape;9173;p56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9174;p56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9175;p56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176;p56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9177;p56"/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  <a:grpFill/>
          </p:grpSpPr>
          <p:sp>
            <p:nvSpPr>
              <p:cNvPr id="124" name="Google Shape;9178;p56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9179;p56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180;p56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9181;p56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9182;p56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  <a:grpFill/>
          </p:grpSpPr>
          <p:sp>
            <p:nvSpPr>
              <p:cNvPr id="120" name="Google Shape;9183;p56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184;p56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185;p56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9186;p56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" name="Google Shape;9187;p56"/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188;p56"/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189;p56"/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190;p56"/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9191;p56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  <a:grpFill/>
          </p:grpSpPr>
          <p:sp>
            <p:nvSpPr>
              <p:cNvPr id="116" name="Google Shape;9192;p56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193;p56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194;p56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195;p56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9196;p56"/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  <a:grpFill/>
          </p:grpSpPr>
          <p:sp>
            <p:nvSpPr>
              <p:cNvPr id="112" name="Google Shape;9197;p56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198;p56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199;p56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200;p56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oogle Shape;9138;p56"/>
          <p:cNvGrpSpPr/>
          <p:nvPr/>
        </p:nvGrpSpPr>
        <p:grpSpPr>
          <a:xfrm>
            <a:off x="3559772" y="3087617"/>
            <a:ext cx="608528" cy="530572"/>
            <a:chOff x="7608988" y="2093194"/>
            <a:chExt cx="817276" cy="672147"/>
          </a:xfrm>
          <a:solidFill>
            <a:schemeClr val="bg2"/>
          </a:solidFill>
        </p:grpSpPr>
        <p:cxnSp>
          <p:nvCxnSpPr>
            <p:cNvPr id="137" name="Google Shape;9139;p56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9140;p56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9141;p56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9142;p56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9143;p56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9144;p56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9145;p56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  <a:grpFill/>
          </p:grpSpPr>
          <p:grpSp>
            <p:nvGrpSpPr>
              <p:cNvPr id="144" name="Google Shape;9146;p56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  <a:grpFill/>
            </p:grpSpPr>
            <p:sp>
              <p:nvSpPr>
                <p:cNvPr id="153" name="Google Shape;9147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9148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9149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9150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9151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9152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9153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" name="Google Shape;9154;p56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  <a:grpFill/>
            </p:grpSpPr>
            <p:sp>
              <p:nvSpPr>
                <p:cNvPr id="146" name="Google Shape;9155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9156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9157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9158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9159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9160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9161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4" y="411675"/>
            <a:ext cx="71501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MACHINE </a:t>
            </a:r>
            <a:r>
              <a:rPr lang="en" dirty="0" smtClean="0"/>
              <a:t>LEARNING - PREDICTION</a:t>
            </a:r>
            <a:endParaRPr sz="3000" dirty="0"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1050924" y="1056721"/>
            <a:ext cx="3911551" cy="364171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61" y="1200763"/>
            <a:ext cx="2621581" cy="2832362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97" y="4135702"/>
            <a:ext cx="3695504" cy="754715"/>
          </a:xfrm>
          <a:prstGeom prst="rect">
            <a:avLst/>
          </a:prstGeom>
        </p:spPr>
      </p:pic>
      <p:sp>
        <p:nvSpPr>
          <p:cNvPr id="34" name="מלבן 33"/>
          <p:cNvSpPr/>
          <p:nvPr/>
        </p:nvSpPr>
        <p:spPr>
          <a:xfrm>
            <a:off x="4912999" y="1777758"/>
            <a:ext cx="3957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9973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Our model is precise thanks to the amount of data that we had pulled</a:t>
            </a:r>
          </a:p>
          <a:p>
            <a:pPr marL="285750" indent="-285750">
              <a:buClr>
                <a:srgbClr val="FF9973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We can predict the weather certainly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Share Tec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</a:t>
            </a:r>
            <a:endParaRPr dirty="0"/>
          </a:p>
        </p:txBody>
      </p:sp>
      <p:sp>
        <p:nvSpPr>
          <p:cNvPr id="702" name="Google Shape;702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7379613" y="219240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7653749" y="3741619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מלבן 2"/>
          <p:cNvSpPr/>
          <p:nvPr/>
        </p:nvSpPr>
        <p:spPr>
          <a:xfrm>
            <a:off x="618824" y="1076163"/>
            <a:ext cx="6916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A</a:t>
            </a: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nalysis </a:t>
            </a: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of the most significant features that have impact on temperature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3" y="1755758"/>
            <a:ext cx="7053747" cy="18827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4" y="411675"/>
            <a:ext cx="71501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ML – LEAVE-ONE-OUT</a:t>
            </a:r>
            <a:endParaRPr sz="3000" dirty="0"/>
          </a:p>
        </p:txBody>
      </p:sp>
      <p:sp>
        <p:nvSpPr>
          <p:cNvPr id="1152" name="Google Shape;1152;p41"/>
          <p:cNvSpPr/>
          <p:nvPr/>
        </p:nvSpPr>
        <p:spPr>
          <a:xfrm rot="12249975">
            <a:off x="1173972" y="1145621"/>
            <a:ext cx="3911551" cy="364171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מלבן 5"/>
          <p:cNvSpPr/>
          <p:nvPr/>
        </p:nvSpPr>
        <p:spPr>
          <a:xfrm>
            <a:off x="212424" y="1178122"/>
            <a:ext cx="6916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PREDICTION WITHOUT ‘PRESSURE’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Share Tech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t="80581"/>
          <a:stretch/>
        </p:blipFill>
        <p:spPr>
          <a:xfrm>
            <a:off x="318144" y="1485900"/>
            <a:ext cx="2748009" cy="60960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3495707" y="1178122"/>
            <a:ext cx="3203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PREDICTION WITHOUT ‘HUMIDITY’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Share Tech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40" y="1479462"/>
            <a:ext cx="2851660" cy="616038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212424" y="2270964"/>
            <a:ext cx="3203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PREDICTION WITHOUT </a:t>
            </a: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‘WIND’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Share Tech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44" y="2611781"/>
            <a:ext cx="2760709" cy="542369"/>
          </a:xfrm>
          <a:prstGeom prst="rect">
            <a:avLst/>
          </a:prstGeom>
        </p:spPr>
      </p:pic>
      <p:sp>
        <p:nvSpPr>
          <p:cNvPr id="13" name="מלבן 12"/>
          <p:cNvSpPr/>
          <p:nvPr/>
        </p:nvSpPr>
        <p:spPr>
          <a:xfrm>
            <a:off x="3539856" y="2304004"/>
            <a:ext cx="3203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PREDICTION WITHOUT </a:t>
            </a: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‘DEWPOINT’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Share Tech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911" y="2611780"/>
            <a:ext cx="2613658" cy="542369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212424" y="3412884"/>
            <a:ext cx="3749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PREDICTION WITHOUT </a:t>
            </a: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‘CHANCE OF RAIN’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Share Tech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444" y="3750338"/>
            <a:ext cx="2977223" cy="608250"/>
          </a:xfrm>
          <a:prstGeom prst="rect">
            <a:avLst/>
          </a:prstGeom>
        </p:spPr>
      </p:pic>
      <p:sp>
        <p:nvSpPr>
          <p:cNvPr id="16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4831694" y="3513211"/>
            <a:ext cx="36980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CONCLUSION</a:t>
            </a:r>
            <a:endParaRPr sz="3000" dirty="0"/>
          </a:p>
        </p:txBody>
      </p:sp>
      <p:sp>
        <p:nvSpPr>
          <p:cNvPr id="17" name="מלבן 16"/>
          <p:cNvSpPr/>
          <p:nvPr/>
        </p:nvSpPr>
        <p:spPr>
          <a:xfrm>
            <a:off x="4843148" y="3974890"/>
            <a:ext cx="4571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9973"/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The temperature is mostly influenced by “</a:t>
            </a:r>
            <a:r>
              <a:rPr lang="en-US" b="1" dirty="0" err="1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Dewpoint</a:t>
            </a:r>
            <a:r>
              <a:rPr lang="en-US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Share Tech"/>
              </a:rPr>
              <a:t>” and “Humidity” parameters</a:t>
            </a:r>
            <a:endParaRPr lang="en-US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28549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4" y="411675"/>
            <a:ext cx="71501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TIMESERIES - ARIMA</a:t>
            </a:r>
            <a:endParaRPr sz="30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376" y="265625"/>
            <a:ext cx="4248692" cy="208392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3" y="2405573"/>
            <a:ext cx="5478363" cy="26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4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1750890" y="2017091"/>
            <a:ext cx="5642319" cy="987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—</a:t>
            </a:r>
            <a:r>
              <a:rPr lang="en-IL" dirty="0"/>
              <a:t>Can we predict the temperatu</a:t>
            </a:r>
            <a:r>
              <a:rPr lang="en-US" dirty="0"/>
              <a:t>re </a:t>
            </a:r>
            <a:r>
              <a:rPr lang="en-US" dirty="0" smtClean="0"/>
              <a:t>without one of the </a:t>
            </a:r>
            <a:r>
              <a:rPr lang="en-US" dirty="0" err="1" smtClean="0"/>
              <a:t>parameterers</a:t>
            </a:r>
            <a:r>
              <a:rPr lang="en-US" dirty="0" smtClean="0"/>
              <a:t> of the weather</a:t>
            </a:r>
            <a:r>
              <a:rPr lang="en-IL" dirty="0" smtClean="0"/>
              <a:t>?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3000" y="1423125"/>
            <a:ext cx="4478100" cy="495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R</a:t>
            </a:r>
            <a:r>
              <a:rPr lang="en" sz="2400" b="1" dirty="0" smtClean="0"/>
              <a:t>esearch Questions</a:t>
            </a:r>
            <a:endParaRPr sz="2400" b="1" dirty="0"/>
          </a:p>
        </p:txBody>
      </p:sp>
      <p:sp>
        <p:nvSpPr>
          <p:cNvPr id="4" name="Google Shape;1133;p40"/>
          <p:cNvSpPr txBox="1">
            <a:spLocks/>
          </p:cNvSpPr>
          <p:nvPr/>
        </p:nvSpPr>
        <p:spPr>
          <a:xfrm>
            <a:off x="1750890" y="3103371"/>
            <a:ext cx="5642319" cy="98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24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 smtClean="0"/>
              <a:t>—Which parameter is the least influential?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400" dirty="0"/>
              <a:t>Weather refers to phenomena that occur in a relatively short time: an hour, a day, a week. For example: rain that falls on a certain day, a heat wave that lasts for several days</a:t>
            </a:r>
            <a:r>
              <a:rPr lang="en-US" sz="1400" dirty="0" smtClean="0"/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400" dirty="0"/>
              <a:t>Israel has a wide variety of climatic conditions, caused mainly by the country’s diverse topography. There are two distinct seasons: a cool, rainy winter (October–April) and a dry, hot summer (May–September).Average annual temperatures vary throughout Israel based on elevation and location, with the coastal areas adjacent to the Mediterranean Sea having milder temperatures—ranging from about 84 °F (29 °C) in August to about 61 °F (16 °C) in January—and higher rates of humidity than areas </a:t>
            </a:r>
            <a:r>
              <a:rPr lang="en-US" sz="1400" dirty="0" smtClean="0"/>
              <a:t>inland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WEATHER IN ISRAEL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732927" y="337580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</a:t>
            </a:r>
            <a:r>
              <a:rPr lang="he-IL" dirty="0" smtClean="0"/>
              <a:t> </a:t>
            </a: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Visualization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937131" y="3396813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Cleaning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562594" y="33468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</a:t>
            </a:r>
            <a:r>
              <a:rPr lang="en-US" dirty="0" smtClean="0"/>
              <a:t>Source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208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937124" y="26459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PROCESS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732335" y="26248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9208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937124" y="156276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732335" y="1541756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9208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2937124" y="197481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4732335" y="195380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7374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390335" y="336494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</a:t>
            </a:r>
            <a:endParaRPr dirty="0"/>
          </a:p>
        </p:txBody>
      </p:sp>
      <p:sp>
        <p:nvSpPr>
          <p:cNvPr id="36" name="Google Shape;480;p27"/>
          <p:cNvSpPr txBox="1">
            <a:spLocks/>
          </p:cNvSpPr>
          <p:nvPr/>
        </p:nvSpPr>
        <p:spPr>
          <a:xfrm>
            <a:off x="6389743" y="26140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>
                <a:solidFill>
                  <a:srgbClr val="FF7599"/>
                </a:solidFill>
              </a:rPr>
              <a:t>04</a:t>
            </a:r>
            <a:endParaRPr lang="en" dirty="0">
              <a:solidFill>
                <a:srgbClr val="FF7599"/>
              </a:solidFill>
            </a:endParaRPr>
          </a:p>
        </p:txBody>
      </p:sp>
      <p:sp>
        <p:nvSpPr>
          <p:cNvPr id="37" name="Google Shape;483;p27"/>
          <p:cNvSpPr/>
          <p:nvPr/>
        </p:nvSpPr>
        <p:spPr>
          <a:xfrm>
            <a:off x="6389743" y="1530897"/>
            <a:ext cx="824100" cy="824100"/>
          </a:xfrm>
          <a:prstGeom prst="rect">
            <a:avLst/>
          </a:prstGeom>
          <a:solidFill>
            <a:srgbClr val="FF7599"/>
          </a:solidFill>
          <a:ln>
            <a:solidFill>
              <a:srgbClr val="FF759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486;p27"/>
          <p:cNvCxnSpPr>
            <a:stCxn id="37" idx="1"/>
            <a:endCxn id="36" idx="1"/>
          </p:cNvCxnSpPr>
          <p:nvPr/>
        </p:nvCxnSpPr>
        <p:spPr>
          <a:xfrm>
            <a:off x="6389743" y="194294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497;p27"/>
          <p:cNvGrpSpPr/>
          <p:nvPr/>
        </p:nvGrpSpPr>
        <p:grpSpPr>
          <a:xfrm>
            <a:off x="3035846" y="1712018"/>
            <a:ext cx="583817" cy="580314"/>
            <a:chOff x="3541011" y="3367320"/>
            <a:chExt cx="348257" cy="346188"/>
          </a:xfrm>
        </p:grpSpPr>
        <p:sp>
          <p:nvSpPr>
            <p:cNvPr id="40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27"/>
          <p:cNvGrpSpPr/>
          <p:nvPr/>
        </p:nvGrpSpPr>
        <p:grpSpPr>
          <a:xfrm>
            <a:off x="6529201" y="1652806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1320;p60"/>
          <p:cNvGrpSpPr/>
          <p:nvPr/>
        </p:nvGrpSpPr>
        <p:grpSpPr>
          <a:xfrm>
            <a:off x="4865885" y="1717123"/>
            <a:ext cx="564225" cy="483720"/>
            <a:chOff x="2611458" y="3816374"/>
            <a:chExt cx="426329" cy="332375"/>
          </a:xfrm>
          <a:solidFill>
            <a:schemeClr val="bg2"/>
          </a:solidFill>
        </p:grpSpPr>
        <p:sp>
          <p:nvSpPr>
            <p:cNvPr id="47" name="Google Shape;11321;p60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22;p60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23;p60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24;p60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325;p60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326;p60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327;p60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28;p60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29;p60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30;p60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310544" y="989475"/>
            <a:ext cx="5113980" cy="287367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394091" y="1136202"/>
            <a:ext cx="4932299" cy="258524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SOURCE</a:t>
            </a:r>
            <a:endParaRPr dirty="0"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3198353860"/>
              </p:ext>
            </p:extLst>
          </p:nvPr>
        </p:nvGraphicFramePr>
        <p:xfrm>
          <a:off x="2288627" y="411675"/>
          <a:ext cx="3649777" cy="2133480"/>
        </p:xfrm>
        <a:graphic>
          <a:graphicData uri="http://schemas.openxmlformats.org/drawingml/2006/table">
            <a:tbl>
              <a:tblPr>
                <a:noFill/>
                <a:tableStyleId>{5F0DF5A1-CC19-4E64-A6D3-8269AD42777C}</a:tableStyleId>
              </a:tblPr>
              <a:tblGrid>
                <a:gridCol w="93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 smtClean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API</a:t>
                      </a:r>
                      <a:endParaRPr sz="1800" b="1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3254980" y="3681335"/>
            <a:ext cx="936653" cy="1582438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26543" y="1052219"/>
            <a:ext cx="286328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hlinkClick r:id="rId3"/>
              </a:rPr>
              <a:t>www.weatherapi.com</a:t>
            </a:r>
            <a:endParaRPr lang="he-IL" sz="1050" dirty="0"/>
          </a:p>
        </p:txBody>
      </p:sp>
      <p:pic>
        <p:nvPicPr>
          <p:cNvPr id="13" name="Picture 2" descr="WeatherAPI.com Blog |">
            <a:extLst>
              <a:ext uri="{FF2B5EF4-FFF2-40B4-BE49-F238E27FC236}">
                <a16:creationId xmlns:a16="http://schemas.microsoft.com/office/drawing/2014/main" id="{447F8BD8-5927-CC42-AD71-322F049F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3" y="4094464"/>
            <a:ext cx="2013789" cy="9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4091" y="1435807"/>
            <a:ext cx="4659173" cy="24622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Clr>
                <a:srgbClr val="00CFCC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We used a built-in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API</a:t>
            </a:r>
          </a:p>
          <a:p>
            <a:pPr marL="342900" indent="-342900">
              <a:buClr>
                <a:srgbClr val="00CFCC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Since retrieving all the data at once is forbidden, we wrote a script that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collects 10 years of data (2010-2020), every day,  3 times in a day (7:00, 13:00, 20:00)</a:t>
            </a:r>
            <a:endParaRPr lang="en-US" sz="1800" dirty="0">
              <a:solidFill>
                <a:schemeClr val="lt1"/>
              </a:solidFill>
              <a:latin typeface="Maven Pro"/>
              <a:ea typeface="Maven Pro"/>
              <a:cs typeface="Maven Pro"/>
            </a:endParaRPr>
          </a:p>
          <a:p>
            <a:pPr marL="342900" indent="-342900">
              <a:buClr>
                <a:srgbClr val="00CFCC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 Finally, it concatenated into </a:t>
            </a:r>
            <a:r>
              <a:rPr lang="en-US" sz="18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a </a:t>
            </a:r>
            <a:r>
              <a:rPr lang="en-US" sz="1800" dirty="0" err="1" smtClean="0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dataframe</a:t>
            </a:r>
            <a:endParaRPr lang="en-US" sz="1800" dirty="0" smtClean="0">
              <a:solidFill>
                <a:schemeClr val="lt1"/>
              </a:solidFill>
              <a:latin typeface="Maven Pro"/>
              <a:ea typeface="Maven Pro"/>
              <a:cs typeface="Maven Pro"/>
            </a:endParaRPr>
          </a:p>
          <a:p>
            <a:endParaRPr lang="he-IL" sz="10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633" y="2995821"/>
            <a:ext cx="4831457" cy="2028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58733" y="1459546"/>
            <a:ext cx="4223691" cy="269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FF7599"/>
              </a:buClr>
              <a:buFont typeface="Wingdings" panose="05000000000000000000" pitchFamily="2" charset="2"/>
              <a:buChar char="§"/>
            </a:pPr>
            <a:r>
              <a:rPr lang="en-US" dirty="0"/>
              <a:t>Concatenation of all the information into one table while adjusting the columns into a uniform </a:t>
            </a:r>
            <a:r>
              <a:rPr lang="en-US" dirty="0" smtClean="0"/>
              <a:t>format.</a:t>
            </a:r>
          </a:p>
          <a:p>
            <a:pPr marL="285750" lvl="0" indent="-285750">
              <a:buClr>
                <a:srgbClr val="FF7599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Filter </a:t>
            </a:r>
            <a:r>
              <a:rPr lang="en-US" dirty="0"/>
              <a:t>duplicates and empty </a:t>
            </a:r>
            <a:r>
              <a:rPr lang="en-US" dirty="0" smtClean="0"/>
              <a:t>values.</a:t>
            </a:r>
          </a:p>
          <a:p>
            <a:pPr marL="285750" lvl="0" indent="-285750">
              <a:buClr>
                <a:srgbClr val="FF7599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Outliners handling.</a:t>
            </a: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CLEANING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851;p58"/>
          <p:cNvGrpSpPr/>
          <p:nvPr/>
        </p:nvGrpSpPr>
        <p:grpSpPr>
          <a:xfrm>
            <a:off x="5602867" y="1694029"/>
            <a:ext cx="1575457" cy="1895243"/>
            <a:chOff x="6421399" y="2308227"/>
            <a:chExt cx="263567" cy="317614"/>
          </a:xfrm>
          <a:solidFill>
            <a:srgbClr val="00CFCC"/>
          </a:solidFill>
        </p:grpSpPr>
        <p:sp>
          <p:nvSpPr>
            <p:cNvPr id="64" name="Google Shape;9852;p58"/>
            <p:cNvSpPr/>
            <p:nvPr/>
          </p:nvSpPr>
          <p:spPr>
            <a:xfrm>
              <a:off x="6421399" y="2308227"/>
              <a:ext cx="263567" cy="317614"/>
            </a:xfrm>
            <a:custGeom>
              <a:avLst/>
              <a:gdLst/>
              <a:ahLst/>
              <a:cxnLst/>
              <a:rect l="l" t="t" r="r" b="b"/>
              <a:pathLst>
                <a:path w="8300" h="10002" extrusionOk="0">
                  <a:moveTo>
                    <a:pt x="4192" y="298"/>
                  </a:moveTo>
                  <a:cubicBezTo>
                    <a:pt x="4501" y="298"/>
                    <a:pt x="4775" y="513"/>
                    <a:pt x="4835" y="810"/>
                  </a:cubicBezTo>
                  <a:lnTo>
                    <a:pt x="3430" y="810"/>
                  </a:lnTo>
                  <a:cubicBezTo>
                    <a:pt x="3513" y="513"/>
                    <a:pt x="3775" y="298"/>
                    <a:pt x="4085" y="298"/>
                  </a:cubicBezTo>
                  <a:close/>
                  <a:moveTo>
                    <a:pt x="5918" y="1108"/>
                  </a:moveTo>
                  <a:cubicBezTo>
                    <a:pt x="6275" y="1108"/>
                    <a:pt x="6585" y="1275"/>
                    <a:pt x="6799" y="1560"/>
                  </a:cubicBezTo>
                  <a:lnTo>
                    <a:pt x="1465" y="1560"/>
                  </a:lnTo>
                  <a:cubicBezTo>
                    <a:pt x="1680" y="1275"/>
                    <a:pt x="1989" y="1108"/>
                    <a:pt x="2346" y="1108"/>
                  </a:cubicBezTo>
                  <a:close/>
                  <a:moveTo>
                    <a:pt x="4085" y="1"/>
                  </a:moveTo>
                  <a:cubicBezTo>
                    <a:pt x="3608" y="1"/>
                    <a:pt x="3215" y="346"/>
                    <a:pt x="3156" y="810"/>
                  </a:cubicBezTo>
                  <a:lnTo>
                    <a:pt x="2346" y="810"/>
                  </a:lnTo>
                  <a:cubicBezTo>
                    <a:pt x="1822" y="810"/>
                    <a:pt x="1370" y="1096"/>
                    <a:pt x="1132" y="1560"/>
                  </a:cubicBezTo>
                  <a:lnTo>
                    <a:pt x="596" y="1560"/>
                  </a:lnTo>
                  <a:cubicBezTo>
                    <a:pt x="263" y="1560"/>
                    <a:pt x="1" y="1822"/>
                    <a:pt x="1" y="2156"/>
                  </a:cubicBezTo>
                  <a:cubicBezTo>
                    <a:pt x="1" y="2477"/>
                    <a:pt x="263" y="2751"/>
                    <a:pt x="596" y="2751"/>
                  </a:cubicBezTo>
                  <a:lnTo>
                    <a:pt x="1013" y="2751"/>
                  </a:lnTo>
                  <a:lnTo>
                    <a:pt x="1370" y="9359"/>
                  </a:lnTo>
                  <a:cubicBezTo>
                    <a:pt x="1382" y="9716"/>
                    <a:pt x="1680" y="10002"/>
                    <a:pt x="2037" y="10002"/>
                  </a:cubicBezTo>
                  <a:lnTo>
                    <a:pt x="4466" y="10002"/>
                  </a:lnTo>
                  <a:cubicBezTo>
                    <a:pt x="4537" y="10002"/>
                    <a:pt x="4609" y="9942"/>
                    <a:pt x="4609" y="9847"/>
                  </a:cubicBezTo>
                  <a:cubicBezTo>
                    <a:pt x="4609" y="9752"/>
                    <a:pt x="4549" y="9704"/>
                    <a:pt x="4466" y="9704"/>
                  </a:cubicBezTo>
                  <a:lnTo>
                    <a:pt x="2037" y="9704"/>
                  </a:lnTo>
                  <a:cubicBezTo>
                    <a:pt x="1822" y="9704"/>
                    <a:pt x="1668" y="9538"/>
                    <a:pt x="1644" y="9347"/>
                  </a:cubicBezTo>
                  <a:lnTo>
                    <a:pt x="1287" y="2751"/>
                  </a:lnTo>
                  <a:lnTo>
                    <a:pt x="2084" y="2751"/>
                  </a:lnTo>
                  <a:cubicBezTo>
                    <a:pt x="2156" y="2751"/>
                    <a:pt x="2227" y="2692"/>
                    <a:pt x="2227" y="2596"/>
                  </a:cubicBezTo>
                  <a:cubicBezTo>
                    <a:pt x="2227" y="2525"/>
                    <a:pt x="2168" y="2453"/>
                    <a:pt x="2084" y="2453"/>
                  </a:cubicBezTo>
                  <a:lnTo>
                    <a:pt x="596" y="2453"/>
                  </a:lnTo>
                  <a:cubicBezTo>
                    <a:pt x="429" y="2453"/>
                    <a:pt x="298" y="2322"/>
                    <a:pt x="298" y="2156"/>
                  </a:cubicBezTo>
                  <a:cubicBezTo>
                    <a:pt x="298" y="1989"/>
                    <a:pt x="429" y="1858"/>
                    <a:pt x="596" y="1858"/>
                  </a:cubicBezTo>
                  <a:lnTo>
                    <a:pt x="7704" y="1858"/>
                  </a:lnTo>
                  <a:cubicBezTo>
                    <a:pt x="7871" y="1858"/>
                    <a:pt x="8002" y="1989"/>
                    <a:pt x="8002" y="2156"/>
                  </a:cubicBezTo>
                  <a:cubicBezTo>
                    <a:pt x="8002" y="2322"/>
                    <a:pt x="7871" y="2453"/>
                    <a:pt x="7704" y="2453"/>
                  </a:cubicBezTo>
                  <a:lnTo>
                    <a:pt x="2763" y="2453"/>
                  </a:lnTo>
                  <a:cubicBezTo>
                    <a:pt x="2692" y="2453"/>
                    <a:pt x="2620" y="2513"/>
                    <a:pt x="2620" y="2596"/>
                  </a:cubicBezTo>
                  <a:cubicBezTo>
                    <a:pt x="2620" y="2680"/>
                    <a:pt x="2680" y="2751"/>
                    <a:pt x="2763" y="2751"/>
                  </a:cubicBezTo>
                  <a:lnTo>
                    <a:pt x="7002" y="2751"/>
                  </a:lnTo>
                  <a:lnTo>
                    <a:pt x="6633" y="9347"/>
                  </a:lnTo>
                  <a:cubicBezTo>
                    <a:pt x="6621" y="9550"/>
                    <a:pt x="6454" y="9704"/>
                    <a:pt x="6252" y="9704"/>
                  </a:cubicBezTo>
                  <a:lnTo>
                    <a:pt x="5156" y="9704"/>
                  </a:lnTo>
                  <a:cubicBezTo>
                    <a:pt x="5085" y="9704"/>
                    <a:pt x="5013" y="9752"/>
                    <a:pt x="5013" y="9847"/>
                  </a:cubicBezTo>
                  <a:cubicBezTo>
                    <a:pt x="5013" y="9942"/>
                    <a:pt x="5073" y="10002"/>
                    <a:pt x="5156" y="10002"/>
                  </a:cubicBezTo>
                  <a:lnTo>
                    <a:pt x="6252" y="10002"/>
                  </a:lnTo>
                  <a:cubicBezTo>
                    <a:pt x="6609" y="10002"/>
                    <a:pt x="6906" y="9716"/>
                    <a:pt x="6918" y="9359"/>
                  </a:cubicBezTo>
                  <a:lnTo>
                    <a:pt x="7287" y="2751"/>
                  </a:lnTo>
                  <a:lnTo>
                    <a:pt x="7704" y="2751"/>
                  </a:lnTo>
                  <a:cubicBezTo>
                    <a:pt x="8038" y="2751"/>
                    <a:pt x="8299" y="2477"/>
                    <a:pt x="8299" y="2156"/>
                  </a:cubicBezTo>
                  <a:cubicBezTo>
                    <a:pt x="8288" y="1822"/>
                    <a:pt x="8014" y="1560"/>
                    <a:pt x="7692" y="1560"/>
                  </a:cubicBezTo>
                  <a:lnTo>
                    <a:pt x="7145" y="1560"/>
                  </a:lnTo>
                  <a:cubicBezTo>
                    <a:pt x="6906" y="1108"/>
                    <a:pt x="6442" y="810"/>
                    <a:pt x="5918" y="810"/>
                  </a:cubicBezTo>
                  <a:lnTo>
                    <a:pt x="5132" y="810"/>
                  </a:lnTo>
                  <a:cubicBezTo>
                    <a:pt x="5073" y="346"/>
                    <a:pt x="4668" y="1"/>
                    <a:pt x="41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853;p58"/>
            <p:cNvSpPr/>
            <p:nvPr/>
          </p:nvSpPr>
          <p:spPr>
            <a:xfrm>
              <a:off x="6539750" y="2414860"/>
              <a:ext cx="26484" cy="162236"/>
            </a:xfrm>
            <a:custGeom>
              <a:avLst/>
              <a:gdLst/>
              <a:ahLst/>
              <a:cxnLst/>
              <a:rect l="l" t="t" r="r" b="b"/>
              <a:pathLst>
                <a:path w="834" h="5109" extrusionOk="0">
                  <a:moveTo>
                    <a:pt x="405" y="286"/>
                  </a:moveTo>
                  <a:cubicBezTo>
                    <a:pt x="477" y="298"/>
                    <a:pt x="536" y="346"/>
                    <a:pt x="536" y="417"/>
                  </a:cubicBezTo>
                  <a:lnTo>
                    <a:pt x="536" y="4691"/>
                  </a:lnTo>
                  <a:cubicBezTo>
                    <a:pt x="536" y="4763"/>
                    <a:pt x="477" y="4822"/>
                    <a:pt x="405" y="4822"/>
                  </a:cubicBezTo>
                  <a:cubicBezTo>
                    <a:pt x="334" y="4822"/>
                    <a:pt x="274" y="4763"/>
                    <a:pt x="274" y="4691"/>
                  </a:cubicBezTo>
                  <a:lnTo>
                    <a:pt x="274" y="417"/>
                  </a:lnTo>
                  <a:cubicBezTo>
                    <a:pt x="274" y="346"/>
                    <a:pt x="334" y="286"/>
                    <a:pt x="405" y="286"/>
                  </a:cubicBezTo>
                  <a:close/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4691"/>
                  </a:lnTo>
                  <a:cubicBezTo>
                    <a:pt x="0" y="4930"/>
                    <a:pt x="203" y="5108"/>
                    <a:pt x="417" y="5108"/>
                  </a:cubicBezTo>
                  <a:cubicBezTo>
                    <a:pt x="655" y="5108"/>
                    <a:pt x="834" y="4918"/>
                    <a:pt x="834" y="4691"/>
                  </a:cubicBezTo>
                  <a:lnTo>
                    <a:pt x="834" y="417"/>
                  </a:ln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854;p58"/>
            <p:cNvSpPr/>
            <p:nvPr/>
          </p:nvSpPr>
          <p:spPr>
            <a:xfrm>
              <a:off x="6590018" y="2414479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537" y="0"/>
                  </a:moveTo>
                  <a:cubicBezTo>
                    <a:pt x="311" y="0"/>
                    <a:pt x="120" y="179"/>
                    <a:pt x="120" y="417"/>
                  </a:cubicBezTo>
                  <a:lnTo>
                    <a:pt x="1" y="4691"/>
                  </a:lnTo>
                  <a:cubicBezTo>
                    <a:pt x="1" y="4811"/>
                    <a:pt x="49" y="4906"/>
                    <a:pt x="120" y="5001"/>
                  </a:cubicBezTo>
                  <a:cubicBezTo>
                    <a:pt x="191" y="5084"/>
                    <a:pt x="311" y="5132"/>
                    <a:pt x="418" y="5132"/>
                  </a:cubicBezTo>
                  <a:cubicBezTo>
                    <a:pt x="644" y="5132"/>
                    <a:pt x="834" y="4953"/>
                    <a:pt x="834" y="4715"/>
                  </a:cubicBezTo>
                  <a:lnTo>
                    <a:pt x="846" y="4025"/>
                  </a:lnTo>
                  <a:cubicBezTo>
                    <a:pt x="846" y="3953"/>
                    <a:pt x="787" y="3882"/>
                    <a:pt x="703" y="3882"/>
                  </a:cubicBezTo>
                  <a:cubicBezTo>
                    <a:pt x="620" y="3882"/>
                    <a:pt x="549" y="3941"/>
                    <a:pt x="549" y="4025"/>
                  </a:cubicBezTo>
                  <a:lnTo>
                    <a:pt x="537" y="4715"/>
                  </a:lnTo>
                  <a:cubicBezTo>
                    <a:pt x="537" y="4787"/>
                    <a:pt x="477" y="4834"/>
                    <a:pt x="406" y="4834"/>
                  </a:cubicBezTo>
                  <a:cubicBezTo>
                    <a:pt x="370" y="4834"/>
                    <a:pt x="322" y="4822"/>
                    <a:pt x="311" y="4787"/>
                  </a:cubicBezTo>
                  <a:cubicBezTo>
                    <a:pt x="287" y="4763"/>
                    <a:pt x="263" y="4727"/>
                    <a:pt x="287" y="4703"/>
                  </a:cubicBezTo>
                  <a:lnTo>
                    <a:pt x="406" y="429"/>
                  </a:lnTo>
                  <a:cubicBezTo>
                    <a:pt x="406" y="358"/>
                    <a:pt x="465" y="310"/>
                    <a:pt x="537" y="310"/>
                  </a:cubicBezTo>
                  <a:cubicBezTo>
                    <a:pt x="561" y="310"/>
                    <a:pt x="608" y="322"/>
                    <a:pt x="620" y="358"/>
                  </a:cubicBezTo>
                  <a:cubicBezTo>
                    <a:pt x="656" y="381"/>
                    <a:pt x="668" y="417"/>
                    <a:pt x="656" y="441"/>
                  </a:cubicBezTo>
                  <a:lnTo>
                    <a:pt x="561" y="3358"/>
                  </a:lnTo>
                  <a:cubicBezTo>
                    <a:pt x="561" y="3441"/>
                    <a:pt x="644" y="3513"/>
                    <a:pt x="715" y="3513"/>
                  </a:cubicBezTo>
                  <a:cubicBezTo>
                    <a:pt x="787" y="3513"/>
                    <a:pt x="858" y="3453"/>
                    <a:pt x="858" y="3358"/>
                  </a:cubicBezTo>
                  <a:lnTo>
                    <a:pt x="953" y="441"/>
                  </a:lnTo>
                  <a:cubicBezTo>
                    <a:pt x="953" y="322"/>
                    <a:pt x="906" y="227"/>
                    <a:pt x="834" y="131"/>
                  </a:cubicBezTo>
                  <a:cubicBezTo>
                    <a:pt x="763" y="36"/>
                    <a:pt x="644" y="0"/>
                    <a:pt x="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855;p58"/>
            <p:cNvSpPr/>
            <p:nvPr/>
          </p:nvSpPr>
          <p:spPr>
            <a:xfrm>
              <a:off x="6486052" y="2414860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406" y="298"/>
                  </a:moveTo>
                  <a:cubicBezTo>
                    <a:pt x="477" y="298"/>
                    <a:pt x="537" y="358"/>
                    <a:pt x="537" y="417"/>
                  </a:cubicBezTo>
                  <a:lnTo>
                    <a:pt x="656" y="4691"/>
                  </a:lnTo>
                  <a:cubicBezTo>
                    <a:pt x="668" y="4715"/>
                    <a:pt x="656" y="4763"/>
                    <a:pt x="620" y="4775"/>
                  </a:cubicBezTo>
                  <a:cubicBezTo>
                    <a:pt x="596" y="4810"/>
                    <a:pt x="560" y="4822"/>
                    <a:pt x="537" y="4822"/>
                  </a:cubicBezTo>
                  <a:cubicBezTo>
                    <a:pt x="465" y="4822"/>
                    <a:pt x="406" y="4763"/>
                    <a:pt x="406" y="4703"/>
                  </a:cubicBezTo>
                  <a:lnTo>
                    <a:pt x="287" y="429"/>
                  </a:lnTo>
                  <a:cubicBezTo>
                    <a:pt x="287" y="405"/>
                    <a:pt x="298" y="358"/>
                    <a:pt x="310" y="346"/>
                  </a:cubicBezTo>
                  <a:cubicBezTo>
                    <a:pt x="346" y="310"/>
                    <a:pt x="370" y="298"/>
                    <a:pt x="406" y="298"/>
                  </a:cubicBezTo>
                  <a:close/>
                  <a:moveTo>
                    <a:pt x="417" y="0"/>
                  </a:moveTo>
                  <a:cubicBezTo>
                    <a:pt x="298" y="0"/>
                    <a:pt x="191" y="48"/>
                    <a:pt x="120" y="131"/>
                  </a:cubicBezTo>
                  <a:cubicBezTo>
                    <a:pt x="48" y="227"/>
                    <a:pt x="1" y="334"/>
                    <a:pt x="1" y="453"/>
                  </a:cubicBezTo>
                  <a:lnTo>
                    <a:pt x="120" y="4715"/>
                  </a:lnTo>
                  <a:cubicBezTo>
                    <a:pt x="120" y="4941"/>
                    <a:pt x="310" y="5132"/>
                    <a:pt x="537" y="5132"/>
                  </a:cubicBezTo>
                  <a:cubicBezTo>
                    <a:pt x="656" y="5132"/>
                    <a:pt x="763" y="5096"/>
                    <a:pt x="834" y="5001"/>
                  </a:cubicBezTo>
                  <a:cubicBezTo>
                    <a:pt x="906" y="4918"/>
                    <a:pt x="953" y="4810"/>
                    <a:pt x="953" y="4691"/>
                  </a:cubicBezTo>
                  <a:lnTo>
                    <a:pt x="834" y="417"/>
                  </a:ln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8232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DATA CLEANING </a:t>
            </a:r>
            <a:r>
              <a:rPr lang="en-US" dirty="0"/>
              <a:t>&amp; ORGANIZATION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7432078" y="749395"/>
            <a:ext cx="1218481" cy="1450665"/>
            <a:chOff x="4834661" y="989482"/>
            <a:chExt cx="2851442" cy="3213988"/>
          </a:xfrm>
        </p:grpSpPr>
        <p:grpSp>
          <p:nvGrpSpPr>
            <p:cNvPr id="508" name="Google Shape;508;p28"/>
            <p:cNvGrpSpPr/>
            <p:nvPr/>
          </p:nvGrpSpPr>
          <p:grpSpPr>
            <a:xfrm>
              <a:off x="4834661" y="989482"/>
              <a:ext cx="2851442" cy="3213988"/>
              <a:chOff x="2501950" y="1507050"/>
              <a:chExt cx="2392350" cy="2696525"/>
            </a:xfrm>
          </p:grpSpPr>
          <p:sp>
            <p:nvSpPr>
              <p:cNvPr id="509" name="Google Shape;509;p28"/>
              <p:cNvSpPr/>
              <p:nvPr/>
            </p:nvSpPr>
            <p:spPr>
              <a:xfrm>
                <a:off x="4032450" y="377832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2720475" y="1507050"/>
                <a:ext cx="2173825" cy="2696525"/>
              </a:xfrm>
              <a:custGeom>
                <a:avLst/>
                <a:gdLst/>
                <a:ahLst/>
                <a:cxnLst/>
                <a:rect l="l" t="t" r="r" b="b"/>
                <a:pathLst>
                  <a:path w="86953" h="107861" extrusionOk="0">
                    <a:moveTo>
                      <a:pt x="81393" y="927"/>
                    </a:moveTo>
                    <a:cubicBezTo>
                      <a:pt x="83963" y="927"/>
                      <a:pt x="86043" y="3008"/>
                      <a:pt x="86043" y="5577"/>
                    </a:cubicBezTo>
                    <a:lnTo>
                      <a:pt x="86043" y="102284"/>
                    </a:lnTo>
                    <a:cubicBezTo>
                      <a:pt x="86043" y="104854"/>
                      <a:pt x="83963" y="106934"/>
                      <a:pt x="81393" y="106934"/>
                    </a:cubicBezTo>
                    <a:lnTo>
                      <a:pt x="5559" y="106934"/>
                    </a:lnTo>
                    <a:cubicBezTo>
                      <a:pt x="2989" y="106934"/>
                      <a:pt x="909" y="104854"/>
                      <a:pt x="909" y="102284"/>
                    </a:cubicBezTo>
                    <a:lnTo>
                      <a:pt x="909" y="5577"/>
                    </a:lnTo>
                    <a:cubicBezTo>
                      <a:pt x="909" y="3008"/>
                      <a:pt x="2989" y="927"/>
                      <a:pt x="5559" y="927"/>
                    </a:cubicBezTo>
                    <a:close/>
                    <a:moveTo>
                      <a:pt x="5559" y="1"/>
                    </a:moveTo>
                    <a:cubicBezTo>
                      <a:pt x="2482" y="18"/>
                      <a:pt x="0" y="2501"/>
                      <a:pt x="0" y="5577"/>
                    </a:cubicBezTo>
                    <a:lnTo>
                      <a:pt x="0" y="102284"/>
                    </a:lnTo>
                    <a:cubicBezTo>
                      <a:pt x="0" y="105361"/>
                      <a:pt x="2482" y="107843"/>
                      <a:pt x="5559" y="107860"/>
                    </a:cubicBezTo>
                    <a:lnTo>
                      <a:pt x="81393" y="107860"/>
                    </a:lnTo>
                    <a:cubicBezTo>
                      <a:pt x="84470" y="107843"/>
                      <a:pt x="86952" y="105361"/>
                      <a:pt x="86952" y="102284"/>
                    </a:cubicBezTo>
                    <a:lnTo>
                      <a:pt x="86952" y="5577"/>
                    </a:lnTo>
                    <a:cubicBezTo>
                      <a:pt x="86952" y="2501"/>
                      <a:pt x="84470" y="18"/>
                      <a:pt x="81393" y="1"/>
                    </a:cubicBezTo>
                    <a:close/>
                  </a:path>
                </a:pathLst>
              </a:custGeom>
              <a:solidFill>
                <a:srgbClr val="E89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2810050" y="1616325"/>
                <a:ext cx="1994650" cy="2478000"/>
              </a:xfrm>
              <a:custGeom>
                <a:avLst/>
                <a:gdLst/>
                <a:ahLst/>
                <a:cxnLst/>
                <a:rect l="l" t="t" r="r" b="b"/>
                <a:pathLst>
                  <a:path w="79786" h="99120" extrusionOk="0">
                    <a:moveTo>
                      <a:pt x="74961" y="227"/>
                    </a:moveTo>
                    <a:cubicBezTo>
                      <a:pt x="77495" y="227"/>
                      <a:pt x="79576" y="2290"/>
                      <a:pt x="79576" y="4842"/>
                    </a:cubicBezTo>
                    <a:lnTo>
                      <a:pt x="79576" y="94277"/>
                    </a:lnTo>
                    <a:cubicBezTo>
                      <a:pt x="79576" y="96829"/>
                      <a:pt x="77495" y="98892"/>
                      <a:pt x="74961" y="98892"/>
                    </a:cubicBezTo>
                    <a:lnTo>
                      <a:pt x="4843" y="98892"/>
                    </a:lnTo>
                    <a:cubicBezTo>
                      <a:pt x="2291" y="98892"/>
                      <a:pt x="210" y="96829"/>
                      <a:pt x="210" y="94277"/>
                    </a:cubicBezTo>
                    <a:lnTo>
                      <a:pt x="210" y="4842"/>
                    </a:lnTo>
                    <a:cubicBezTo>
                      <a:pt x="210" y="2290"/>
                      <a:pt x="2291" y="227"/>
                      <a:pt x="4843" y="227"/>
                    </a:cubicBezTo>
                    <a:close/>
                    <a:moveTo>
                      <a:pt x="4843" y="0"/>
                    </a:moveTo>
                    <a:cubicBezTo>
                      <a:pt x="2168" y="18"/>
                      <a:pt x="1" y="2168"/>
                      <a:pt x="1" y="4842"/>
                    </a:cubicBezTo>
                    <a:lnTo>
                      <a:pt x="1" y="94277"/>
                    </a:lnTo>
                    <a:cubicBezTo>
                      <a:pt x="1" y="96951"/>
                      <a:pt x="2168" y="99102"/>
                      <a:pt x="4843" y="99119"/>
                    </a:cubicBezTo>
                    <a:lnTo>
                      <a:pt x="74961" y="99119"/>
                    </a:lnTo>
                    <a:cubicBezTo>
                      <a:pt x="77618" y="99102"/>
                      <a:pt x="79786" y="96951"/>
                      <a:pt x="79786" y="94277"/>
                    </a:cubicBezTo>
                    <a:lnTo>
                      <a:pt x="79786" y="4842"/>
                    </a:lnTo>
                    <a:cubicBezTo>
                      <a:pt x="79786" y="2168"/>
                      <a:pt x="77618" y="18"/>
                      <a:pt x="749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2501950" y="24064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2501950" y="23418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2501950" y="24711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2501950" y="2535400"/>
                <a:ext cx="1001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4" extrusionOk="0">
                    <a:moveTo>
                      <a:pt x="0" y="0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2501950" y="2600075"/>
                <a:ext cx="100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5" extrusionOk="0">
                    <a:moveTo>
                      <a:pt x="0" y="1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2501950" y="20830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2501950" y="2018375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2501950" y="21477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2501950" y="22124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2501950" y="227710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2501950" y="175965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2501950" y="16949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2501950" y="18243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2501950" y="18890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2501950" y="19537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2501950" y="2668250"/>
                <a:ext cx="100100" cy="14230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6920" extrusionOk="0">
                    <a:moveTo>
                      <a:pt x="0" y="1"/>
                    </a:moveTo>
                    <a:lnTo>
                      <a:pt x="0" y="56920"/>
                    </a:lnTo>
                    <a:lnTo>
                      <a:pt x="4004" y="56920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9851;p58"/>
            <p:cNvGrpSpPr/>
            <p:nvPr/>
          </p:nvGrpSpPr>
          <p:grpSpPr>
            <a:xfrm>
              <a:off x="5602867" y="1694029"/>
              <a:ext cx="1575457" cy="1895243"/>
              <a:chOff x="6421399" y="2308227"/>
              <a:chExt cx="263567" cy="317614"/>
            </a:xfrm>
            <a:solidFill>
              <a:srgbClr val="00CFCC"/>
            </a:solidFill>
          </p:grpSpPr>
          <p:sp>
            <p:nvSpPr>
              <p:cNvPr id="64" name="Google Shape;9852;p58"/>
              <p:cNvSpPr/>
              <p:nvPr/>
            </p:nvSpPr>
            <p:spPr>
              <a:xfrm>
                <a:off x="6421399" y="2308227"/>
                <a:ext cx="263567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0002" extrusionOk="0">
                    <a:moveTo>
                      <a:pt x="4192" y="298"/>
                    </a:moveTo>
                    <a:cubicBezTo>
                      <a:pt x="4501" y="298"/>
                      <a:pt x="4775" y="513"/>
                      <a:pt x="4835" y="810"/>
                    </a:cubicBezTo>
                    <a:lnTo>
                      <a:pt x="3430" y="810"/>
                    </a:lnTo>
                    <a:cubicBezTo>
                      <a:pt x="3513" y="513"/>
                      <a:pt x="3775" y="298"/>
                      <a:pt x="4085" y="298"/>
                    </a:cubicBezTo>
                    <a:close/>
                    <a:moveTo>
                      <a:pt x="5918" y="1108"/>
                    </a:moveTo>
                    <a:cubicBezTo>
                      <a:pt x="6275" y="1108"/>
                      <a:pt x="6585" y="1275"/>
                      <a:pt x="6799" y="1560"/>
                    </a:cubicBezTo>
                    <a:lnTo>
                      <a:pt x="1465" y="1560"/>
                    </a:lnTo>
                    <a:cubicBezTo>
                      <a:pt x="1680" y="1275"/>
                      <a:pt x="1989" y="1108"/>
                      <a:pt x="2346" y="1108"/>
                    </a:cubicBezTo>
                    <a:close/>
                    <a:moveTo>
                      <a:pt x="4085" y="1"/>
                    </a:moveTo>
                    <a:cubicBezTo>
                      <a:pt x="3608" y="1"/>
                      <a:pt x="3215" y="346"/>
                      <a:pt x="3156" y="810"/>
                    </a:cubicBezTo>
                    <a:lnTo>
                      <a:pt x="2346" y="810"/>
                    </a:lnTo>
                    <a:cubicBezTo>
                      <a:pt x="1822" y="810"/>
                      <a:pt x="1370" y="1096"/>
                      <a:pt x="1132" y="1560"/>
                    </a:cubicBezTo>
                    <a:lnTo>
                      <a:pt x="596" y="1560"/>
                    </a:lnTo>
                    <a:cubicBezTo>
                      <a:pt x="263" y="1560"/>
                      <a:pt x="1" y="1822"/>
                      <a:pt x="1" y="2156"/>
                    </a:cubicBezTo>
                    <a:cubicBezTo>
                      <a:pt x="1" y="2477"/>
                      <a:pt x="263" y="2751"/>
                      <a:pt x="596" y="2751"/>
                    </a:cubicBezTo>
                    <a:lnTo>
                      <a:pt x="1013" y="2751"/>
                    </a:lnTo>
                    <a:lnTo>
                      <a:pt x="1370" y="9359"/>
                    </a:lnTo>
                    <a:cubicBezTo>
                      <a:pt x="1382" y="9716"/>
                      <a:pt x="1680" y="10002"/>
                      <a:pt x="2037" y="10002"/>
                    </a:cubicBezTo>
                    <a:lnTo>
                      <a:pt x="4466" y="10002"/>
                    </a:lnTo>
                    <a:cubicBezTo>
                      <a:pt x="4537" y="10002"/>
                      <a:pt x="4609" y="9942"/>
                      <a:pt x="4609" y="9847"/>
                    </a:cubicBezTo>
                    <a:cubicBezTo>
                      <a:pt x="4609" y="9752"/>
                      <a:pt x="4549" y="9704"/>
                      <a:pt x="4466" y="9704"/>
                    </a:cubicBezTo>
                    <a:lnTo>
                      <a:pt x="2037" y="9704"/>
                    </a:lnTo>
                    <a:cubicBezTo>
                      <a:pt x="1822" y="9704"/>
                      <a:pt x="1668" y="9538"/>
                      <a:pt x="1644" y="9347"/>
                    </a:cubicBezTo>
                    <a:lnTo>
                      <a:pt x="1287" y="2751"/>
                    </a:lnTo>
                    <a:lnTo>
                      <a:pt x="2084" y="2751"/>
                    </a:lnTo>
                    <a:cubicBezTo>
                      <a:pt x="2156" y="2751"/>
                      <a:pt x="2227" y="2692"/>
                      <a:pt x="2227" y="2596"/>
                    </a:cubicBezTo>
                    <a:cubicBezTo>
                      <a:pt x="2227" y="2525"/>
                      <a:pt x="2168" y="2453"/>
                      <a:pt x="2084" y="2453"/>
                    </a:cubicBezTo>
                    <a:lnTo>
                      <a:pt x="596" y="2453"/>
                    </a:lnTo>
                    <a:cubicBezTo>
                      <a:pt x="429" y="2453"/>
                      <a:pt x="298" y="2322"/>
                      <a:pt x="298" y="2156"/>
                    </a:cubicBezTo>
                    <a:cubicBezTo>
                      <a:pt x="298" y="1989"/>
                      <a:pt x="429" y="1858"/>
                      <a:pt x="596" y="1858"/>
                    </a:cubicBezTo>
                    <a:lnTo>
                      <a:pt x="7704" y="1858"/>
                    </a:lnTo>
                    <a:cubicBezTo>
                      <a:pt x="7871" y="1858"/>
                      <a:pt x="8002" y="1989"/>
                      <a:pt x="8002" y="2156"/>
                    </a:cubicBezTo>
                    <a:cubicBezTo>
                      <a:pt x="8002" y="2322"/>
                      <a:pt x="7871" y="2453"/>
                      <a:pt x="7704" y="2453"/>
                    </a:cubicBezTo>
                    <a:lnTo>
                      <a:pt x="2763" y="2453"/>
                    </a:lnTo>
                    <a:cubicBezTo>
                      <a:pt x="2692" y="2453"/>
                      <a:pt x="2620" y="2513"/>
                      <a:pt x="2620" y="2596"/>
                    </a:cubicBezTo>
                    <a:cubicBezTo>
                      <a:pt x="2620" y="2680"/>
                      <a:pt x="2680" y="2751"/>
                      <a:pt x="2763" y="2751"/>
                    </a:cubicBezTo>
                    <a:lnTo>
                      <a:pt x="7002" y="2751"/>
                    </a:lnTo>
                    <a:lnTo>
                      <a:pt x="6633" y="9347"/>
                    </a:lnTo>
                    <a:cubicBezTo>
                      <a:pt x="6621" y="9550"/>
                      <a:pt x="6454" y="9704"/>
                      <a:pt x="6252" y="9704"/>
                    </a:cubicBezTo>
                    <a:lnTo>
                      <a:pt x="5156" y="9704"/>
                    </a:lnTo>
                    <a:cubicBezTo>
                      <a:pt x="5085" y="9704"/>
                      <a:pt x="5013" y="9752"/>
                      <a:pt x="5013" y="9847"/>
                    </a:cubicBezTo>
                    <a:cubicBezTo>
                      <a:pt x="5013" y="9942"/>
                      <a:pt x="5073" y="10002"/>
                      <a:pt x="5156" y="10002"/>
                    </a:cubicBezTo>
                    <a:lnTo>
                      <a:pt x="6252" y="10002"/>
                    </a:lnTo>
                    <a:cubicBezTo>
                      <a:pt x="6609" y="10002"/>
                      <a:pt x="6906" y="9716"/>
                      <a:pt x="6918" y="9359"/>
                    </a:cubicBezTo>
                    <a:lnTo>
                      <a:pt x="7287" y="2751"/>
                    </a:lnTo>
                    <a:lnTo>
                      <a:pt x="7704" y="2751"/>
                    </a:lnTo>
                    <a:cubicBezTo>
                      <a:pt x="8038" y="2751"/>
                      <a:pt x="8299" y="2477"/>
                      <a:pt x="8299" y="2156"/>
                    </a:cubicBezTo>
                    <a:cubicBezTo>
                      <a:pt x="8288" y="1822"/>
                      <a:pt x="8014" y="1560"/>
                      <a:pt x="7692" y="1560"/>
                    </a:cubicBezTo>
                    <a:lnTo>
                      <a:pt x="7145" y="1560"/>
                    </a:lnTo>
                    <a:cubicBezTo>
                      <a:pt x="6906" y="1108"/>
                      <a:pt x="6442" y="810"/>
                      <a:pt x="5918" y="810"/>
                    </a:cubicBezTo>
                    <a:lnTo>
                      <a:pt x="5132" y="810"/>
                    </a:lnTo>
                    <a:cubicBezTo>
                      <a:pt x="5073" y="346"/>
                      <a:pt x="4668" y="1"/>
                      <a:pt x="41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853;p58"/>
              <p:cNvSpPr/>
              <p:nvPr/>
            </p:nvSpPr>
            <p:spPr>
              <a:xfrm>
                <a:off x="6539750" y="2414860"/>
                <a:ext cx="26484" cy="162236"/>
              </a:xfrm>
              <a:custGeom>
                <a:avLst/>
                <a:gdLst/>
                <a:ahLst/>
                <a:cxnLst/>
                <a:rect l="l" t="t" r="r" b="b"/>
                <a:pathLst>
                  <a:path w="834" h="5109" extrusionOk="0">
                    <a:moveTo>
                      <a:pt x="405" y="286"/>
                    </a:moveTo>
                    <a:cubicBezTo>
                      <a:pt x="477" y="298"/>
                      <a:pt x="536" y="346"/>
                      <a:pt x="536" y="417"/>
                    </a:cubicBezTo>
                    <a:lnTo>
                      <a:pt x="536" y="4691"/>
                    </a:lnTo>
                    <a:cubicBezTo>
                      <a:pt x="536" y="4763"/>
                      <a:pt x="477" y="4822"/>
                      <a:pt x="405" y="4822"/>
                    </a:cubicBezTo>
                    <a:cubicBezTo>
                      <a:pt x="334" y="4822"/>
                      <a:pt x="274" y="4763"/>
                      <a:pt x="274" y="4691"/>
                    </a:cubicBezTo>
                    <a:lnTo>
                      <a:pt x="274" y="417"/>
                    </a:lnTo>
                    <a:cubicBezTo>
                      <a:pt x="274" y="346"/>
                      <a:pt x="334" y="286"/>
                      <a:pt x="405" y="286"/>
                    </a:cubicBezTo>
                    <a:close/>
                    <a:moveTo>
                      <a:pt x="417" y="0"/>
                    </a:moveTo>
                    <a:cubicBezTo>
                      <a:pt x="179" y="0"/>
                      <a:pt x="0" y="191"/>
                      <a:pt x="0" y="417"/>
                    </a:cubicBezTo>
                    <a:lnTo>
                      <a:pt x="0" y="4691"/>
                    </a:lnTo>
                    <a:cubicBezTo>
                      <a:pt x="0" y="4930"/>
                      <a:pt x="203" y="5108"/>
                      <a:pt x="417" y="5108"/>
                    </a:cubicBezTo>
                    <a:cubicBezTo>
                      <a:pt x="655" y="5108"/>
                      <a:pt x="834" y="4918"/>
                      <a:pt x="834" y="4691"/>
                    </a:cubicBezTo>
                    <a:lnTo>
                      <a:pt x="834" y="417"/>
                    </a:lnTo>
                    <a:cubicBezTo>
                      <a:pt x="834" y="191"/>
                      <a:pt x="643" y="0"/>
                      <a:pt x="4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854;p58"/>
              <p:cNvSpPr/>
              <p:nvPr/>
            </p:nvSpPr>
            <p:spPr>
              <a:xfrm>
                <a:off x="6590018" y="2414479"/>
                <a:ext cx="30294" cy="16296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132" extrusionOk="0">
                    <a:moveTo>
                      <a:pt x="537" y="0"/>
                    </a:moveTo>
                    <a:cubicBezTo>
                      <a:pt x="311" y="0"/>
                      <a:pt x="120" y="179"/>
                      <a:pt x="120" y="417"/>
                    </a:cubicBezTo>
                    <a:lnTo>
                      <a:pt x="1" y="4691"/>
                    </a:lnTo>
                    <a:cubicBezTo>
                      <a:pt x="1" y="4811"/>
                      <a:pt x="49" y="4906"/>
                      <a:pt x="120" y="5001"/>
                    </a:cubicBezTo>
                    <a:cubicBezTo>
                      <a:pt x="191" y="5084"/>
                      <a:pt x="311" y="5132"/>
                      <a:pt x="418" y="5132"/>
                    </a:cubicBezTo>
                    <a:cubicBezTo>
                      <a:pt x="644" y="5132"/>
                      <a:pt x="834" y="4953"/>
                      <a:pt x="834" y="4715"/>
                    </a:cubicBezTo>
                    <a:lnTo>
                      <a:pt x="846" y="4025"/>
                    </a:lnTo>
                    <a:cubicBezTo>
                      <a:pt x="846" y="3953"/>
                      <a:pt x="787" y="3882"/>
                      <a:pt x="703" y="3882"/>
                    </a:cubicBezTo>
                    <a:cubicBezTo>
                      <a:pt x="620" y="3882"/>
                      <a:pt x="549" y="3941"/>
                      <a:pt x="549" y="4025"/>
                    </a:cubicBezTo>
                    <a:lnTo>
                      <a:pt x="537" y="4715"/>
                    </a:lnTo>
                    <a:cubicBezTo>
                      <a:pt x="537" y="4787"/>
                      <a:pt x="477" y="4834"/>
                      <a:pt x="406" y="4834"/>
                    </a:cubicBezTo>
                    <a:cubicBezTo>
                      <a:pt x="370" y="4834"/>
                      <a:pt x="322" y="4822"/>
                      <a:pt x="311" y="4787"/>
                    </a:cubicBezTo>
                    <a:cubicBezTo>
                      <a:pt x="287" y="4763"/>
                      <a:pt x="263" y="4727"/>
                      <a:pt x="287" y="4703"/>
                    </a:cubicBezTo>
                    <a:lnTo>
                      <a:pt x="406" y="429"/>
                    </a:lnTo>
                    <a:cubicBezTo>
                      <a:pt x="406" y="358"/>
                      <a:pt x="465" y="310"/>
                      <a:pt x="537" y="310"/>
                    </a:cubicBezTo>
                    <a:cubicBezTo>
                      <a:pt x="561" y="310"/>
                      <a:pt x="608" y="322"/>
                      <a:pt x="620" y="358"/>
                    </a:cubicBezTo>
                    <a:cubicBezTo>
                      <a:pt x="656" y="381"/>
                      <a:pt x="668" y="417"/>
                      <a:pt x="656" y="441"/>
                    </a:cubicBezTo>
                    <a:lnTo>
                      <a:pt x="561" y="3358"/>
                    </a:lnTo>
                    <a:cubicBezTo>
                      <a:pt x="561" y="3441"/>
                      <a:pt x="644" y="3513"/>
                      <a:pt x="715" y="3513"/>
                    </a:cubicBezTo>
                    <a:cubicBezTo>
                      <a:pt x="787" y="3513"/>
                      <a:pt x="858" y="3453"/>
                      <a:pt x="858" y="3358"/>
                    </a:cubicBezTo>
                    <a:lnTo>
                      <a:pt x="953" y="441"/>
                    </a:lnTo>
                    <a:cubicBezTo>
                      <a:pt x="953" y="322"/>
                      <a:pt x="906" y="227"/>
                      <a:pt x="834" y="131"/>
                    </a:cubicBezTo>
                    <a:cubicBezTo>
                      <a:pt x="763" y="36"/>
                      <a:pt x="644" y="0"/>
                      <a:pt x="5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855;p58"/>
              <p:cNvSpPr/>
              <p:nvPr/>
            </p:nvSpPr>
            <p:spPr>
              <a:xfrm>
                <a:off x="6486052" y="2414860"/>
                <a:ext cx="30294" cy="16296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132" extrusionOk="0">
                    <a:moveTo>
                      <a:pt x="406" y="298"/>
                    </a:moveTo>
                    <a:cubicBezTo>
                      <a:pt x="477" y="298"/>
                      <a:pt x="537" y="358"/>
                      <a:pt x="537" y="417"/>
                    </a:cubicBezTo>
                    <a:lnTo>
                      <a:pt x="656" y="4691"/>
                    </a:lnTo>
                    <a:cubicBezTo>
                      <a:pt x="668" y="4715"/>
                      <a:pt x="656" y="4763"/>
                      <a:pt x="620" y="4775"/>
                    </a:cubicBezTo>
                    <a:cubicBezTo>
                      <a:pt x="596" y="4810"/>
                      <a:pt x="560" y="4822"/>
                      <a:pt x="537" y="4822"/>
                    </a:cubicBezTo>
                    <a:cubicBezTo>
                      <a:pt x="465" y="4822"/>
                      <a:pt x="406" y="4763"/>
                      <a:pt x="406" y="4703"/>
                    </a:cubicBezTo>
                    <a:lnTo>
                      <a:pt x="287" y="429"/>
                    </a:lnTo>
                    <a:cubicBezTo>
                      <a:pt x="287" y="405"/>
                      <a:pt x="298" y="358"/>
                      <a:pt x="310" y="346"/>
                    </a:cubicBezTo>
                    <a:cubicBezTo>
                      <a:pt x="346" y="310"/>
                      <a:pt x="370" y="298"/>
                      <a:pt x="406" y="298"/>
                    </a:cubicBezTo>
                    <a:close/>
                    <a:moveTo>
                      <a:pt x="417" y="0"/>
                    </a:moveTo>
                    <a:cubicBezTo>
                      <a:pt x="298" y="0"/>
                      <a:pt x="191" y="48"/>
                      <a:pt x="120" y="131"/>
                    </a:cubicBezTo>
                    <a:cubicBezTo>
                      <a:pt x="48" y="227"/>
                      <a:pt x="1" y="334"/>
                      <a:pt x="1" y="453"/>
                    </a:cubicBezTo>
                    <a:lnTo>
                      <a:pt x="120" y="4715"/>
                    </a:lnTo>
                    <a:cubicBezTo>
                      <a:pt x="120" y="4941"/>
                      <a:pt x="310" y="5132"/>
                      <a:pt x="537" y="5132"/>
                    </a:cubicBezTo>
                    <a:cubicBezTo>
                      <a:pt x="656" y="5132"/>
                      <a:pt x="763" y="5096"/>
                      <a:pt x="834" y="5001"/>
                    </a:cubicBezTo>
                    <a:cubicBezTo>
                      <a:pt x="906" y="4918"/>
                      <a:pt x="953" y="4810"/>
                      <a:pt x="953" y="4691"/>
                    </a:cubicBezTo>
                    <a:lnTo>
                      <a:pt x="834" y="417"/>
                    </a:ln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3" y="941035"/>
            <a:ext cx="5262705" cy="218304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638" y="2078248"/>
            <a:ext cx="1909195" cy="281992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637" y="4898174"/>
            <a:ext cx="1994651" cy="127111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7374984" y="2569955"/>
            <a:ext cx="163213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Fix the hour format from "HH:MM" to hour </a:t>
            </a:r>
            <a:r>
              <a:rPr lang="en-US" sz="12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only</a:t>
            </a:r>
            <a:endParaRPr lang="en-US" sz="12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3" name="תמונה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89" y="4126797"/>
            <a:ext cx="4206503" cy="771377"/>
          </a:xfrm>
          <a:prstGeom prst="rect">
            <a:avLst/>
          </a:prstGeom>
        </p:spPr>
      </p:pic>
      <p:sp>
        <p:nvSpPr>
          <p:cNvPr id="45" name="מלבן 44"/>
          <p:cNvSpPr/>
          <p:nvPr/>
        </p:nvSpPr>
        <p:spPr>
          <a:xfrm>
            <a:off x="136989" y="3850542"/>
            <a:ext cx="31932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Classification according to season</a:t>
            </a:r>
          </a:p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5309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057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CLEANING &amp; ORGANIZING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7894925" y="3632911"/>
            <a:ext cx="1218481" cy="1450665"/>
            <a:chOff x="4834661" y="989482"/>
            <a:chExt cx="2851442" cy="3213988"/>
          </a:xfrm>
        </p:grpSpPr>
        <p:grpSp>
          <p:nvGrpSpPr>
            <p:cNvPr id="508" name="Google Shape;508;p28"/>
            <p:cNvGrpSpPr/>
            <p:nvPr/>
          </p:nvGrpSpPr>
          <p:grpSpPr>
            <a:xfrm>
              <a:off x="4834661" y="989482"/>
              <a:ext cx="2851442" cy="3213988"/>
              <a:chOff x="2501950" y="1507050"/>
              <a:chExt cx="2392350" cy="2696525"/>
            </a:xfrm>
          </p:grpSpPr>
          <p:sp>
            <p:nvSpPr>
              <p:cNvPr id="509" name="Google Shape;509;p28"/>
              <p:cNvSpPr/>
              <p:nvPr/>
            </p:nvSpPr>
            <p:spPr>
              <a:xfrm>
                <a:off x="4032450" y="377832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2720475" y="1507050"/>
                <a:ext cx="2173825" cy="2696525"/>
              </a:xfrm>
              <a:custGeom>
                <a:avLst/>
                <a:gdLst/>
                <a:ahLst/>
                <a:cxnLst/>
                <a:rect l="l" t="t" r="r" b="b"/>
                <a:pathLst>
                  <a:path w="86953" h="107861" extrusionOk="0">
                    <a:moveTo>
                      <a:pt x="81393" y="927"/>
                    </a:moveTo>
                    <a:cubicBezTo>
                      <a:pt x="83963" y="927"/>
                      <a:pt x="86043" y="3008"/>
                      <a:pt x="86043" y="5577"/>
                    </a:cubicBezTo>
                    <a:lnTo>
                      <a:pt x="86043" y="102284"/>
                    </a:lnTo>
                    <a:cubicBezTo>
                      <a:pt x="86043" y="104854"/>
                      <a:pt x="83963" y="106934"/>
                      <a:pt x="81393" y="106934"/>
                    </a:cubicBezTo>
                    <a:lnTo>
                      <a:pt x="5559" y="106934"/>
                    </a:lnTo>
                    <a:cubicBezTo>
                      <a:pt x="2989" y="106934"/>
                      <a:pt x="909" y="104854"/>
                      <a:pt x="909" y="102284"/>
                    </a:cubicBezTo>
                    <a:lnTo>
                      <a:pt x="909" y="5577"/>
                    </a:lnTo>
                    <a:cubicBezTo>
                      <a:pt x="909" y="3008"/>
                      <a:pt x="2989" y="927"/>
                      <a:pt x="5559" y="927"/>
                    </a:cubicBezTo>
                    <a:close/>
                    <a:moveTo>
                      <a:pt x="5559" y="1"/>
                    </a:moveTo>
                    <a:cubicBezTo>
                      <a:pt x="2482" y="18"/>
                      <a:pt x="0" y="2501"/>
                      <a:pt x="0" y="5577"/>
                    </a:cubicBezTo>
                    <a:lnTo>
                      <a:pt x="0" y="102284"/>
                    </a:lnTo>
                    <a:cubicBezTo>
                      <a:pt x="0" y="105361"/>
                      <a:pt x="2482" y="107843"/>
                      <a:pt x="5559" y="107860"/>
                    </a:cubicBezTo>
                    <a:lnTo>
                      <a:pt x="81393" y="107860"/>
                    </a:lnTo>
                    <a:cubicBezTo>
                      <a:pt x="84470" y="107843"/>
                      <a:pt x="86952" y="105361"/>
                      <a:pt x="86952" y="102284"/>
                    </a:cubicBezTo>
                    <a:lnTo>
                      <a:pt x="86952" y="5577"/>
                    </a:lnTo>
                    <a:cubicBezTo>
                      <a:pt x="86952" y="2501"/>
                      <a:pt x="84470" y="18"/>
                      <a:pt x="81393" y="1"/>
                    </a:cubicBezTo>
                    <a:close/>
                  </a:path>
                </a:pathLst>
              </a:custGeom>
              <a:solidFill>
                <a:srgbClr val="E89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2810050" y="1616325"/>
                <a:ext cx="1994650" cy="2478000"/>
              </a:xfrm>
              <a:custGeom>
                <a:avLst/>
                <a:gdLst/>
                <a:ahLst/>
                <a:cxnLst/>
                <a:rect l="l" t="t" r="r" b="b"/>
                <a:pathLst>
                  <a:path w="79786" h="99120" extrusionOk="0">
                    <a:moveTo>
                      <a:pt x="74961" y="227"/>
                    </a:moveTo>
                    <a:cubicBezTo>
                      <a:pt x="77495" y="227"/>
                      <a:pt x="79576" y="2290"/>
                      <a:pt x="79576" y="4842"/>
                    </a:cubicBezTo>
                    <a:lnTo>
                      <a:pt x="79576" y="94277"/>
                    </a:lnTo>
                    <a:cubicBezTo>
                      <a:pt x="79576" y="96829"/>
                      <a:pt x="77495" y="98892"/>
                      <a:pt x="74961" y="98892"/>
                    </a:cubicBezTo>
                    <a:lnTo>
                      <a:pt x="4843" y="98892"/>
                    </a:lnTo>
                    <a:cubicBezTo>
                      <a:pt x="2291" y="98892"/>
                      <a:pt x="210" y="96829"/>
                      <a:pt x="210" y="94277"/>
                    </a:cubicBezTo>
                    <a:lnTo>
                      <a:pt x="210" y="4842"/>
                    </a:lnTo>
                    <a:cubicBezTo>
                      <a:pt x="210" y="2290"/>
                      <a:pt x="2291" y="227"/>
                      <a:pt x="4843" y="227"/>
                    </a:cubicBezTo>
                    <a:close/>
                    <a:moveTo>
                      <a:pt x="4843" y="0"/>
                    </a:moveTo>
                    <a:cubicBezTo>
                      <a:pt x="2168" y="18"/>
                      <a:pt x="1" y="2168"/>
                      <a:pt x="1" y="4842"/>
                    </a:cubicBezTo>
                    <a:lnTo>
                      <a:pt x="1" y="94277"/>
                    </a:lnTo>
                    <a:cubicBezTo>
                      <a:pt x="1" y="96951"/>
                      <a:pt x="2168" y="99102"/>
                      <a:pt x="4843" y="99119"/>
                    </a:cubicBezTo>
                    <a:lnTo>
                      <a:pt x="74961" y="99119"/>
                    </a:lnTo>
                    <a:cubicBezTo>
                      <a:pt x="77618" y="99102"/>
                      <a:pt x="79786" y="96951"/>
                      <a:pt x="79786" y="94277"/>
                    </a:cubicBezTo>
                    <a:lnTo>
                      <a:pt x="79786" y="4842"/>
                    </a:lnTo>
                    <a:cubicBezTo>
                      <a:pt x="79786" y="2168"/>
                      <a:pt x="77618" y="18"/>
                      <a:pt x="749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2501950" y="24064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2501950" y="23418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2501950" y="24711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2501950" y="2535400"/>
                <a:ext cx="1001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4" extrusionOk="0">
                    <a:moveTo>
                      <a:pt x="0" y="0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2501950" y="2600075"/>
                <a:ext cx="100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5" extrusionOk="0">
                    <a:moveTo>
                      <a:pt x="0" y="1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2501950" y="20830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2501950" y="2018375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2501950" y="21477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2501950" y="22124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2501950" y="227710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2501950" y="175965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2501950" y="16949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2501950" y="18243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2501950" y="18890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2501950" y="19537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2501950" y="2668250"/>
                <a:ext cx="100100" cy="14230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6920" extrusionOk="0">
                    <a:moveTo>
                      <a:pt x="0" y="1"/>
                    </a:moveTo>
                    <a:lnTo>
                      <a:pt x="0" y="56920"/>
                    </a:lnTo>
                    <a:lnTo>
                      <a:pt x="4004" y="56920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9851;p58"/>
            <p:cNvGrpSpPr/>
            <p:nvPr/>
          </p:nvGrpSpPr>
          <p:grpSpPr>
            <a:xfrm>
              <a:off x="5602867" y="1694029"/>
              <a:ext cx="1575457" cy="1895243"/>
              <a:chOff x="6421399" y="2308227"/>
              <a:chExt cx="263567" cy="317614"/>
            </a:xfrm>
            <a:solidFill>
              <a:srgbClr val="00CFCC"/>
            </a:solidFill>
          </p:grpSpPr>
          <p:sp>
            <p:nvSpPr>
              <p:cNvPr id="64" name="Google Shape;9852;p58"/>
              <p:cNvSpPr/>
              <p:nvPr/>
            </p:nvSpPr>
            <p:spPr>
              <a:xfrm>
                <a:off x="6421399" y="2308227"/>
                <a:ext cx="263567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0002" extrusionOk="0">
                    <a:moveTo>
                      <a:pt x="4192" y="298"/>
                    </a:moveTo>
                    <a:cubicBezTo>
                      <a:pt x="4501" y="298"/>
                      <a:pt x="4775" y="513"/>
                      <a:pt x="4835" y="810"/>
                    </a:cubicBezTo>
                    <a:lnTo>
                      <a:pt x="3430" y="810"/>
                    </a:lnTo>
                    <a:cubicBezTo>
                      <a:pt x="3513" y="513"/>
                      <a:pt x="3775" y="298"/>
                      <a:pt x="4085" y="298"/>
                    </a:cubicBezTo>
                    <a:close/>
                    <a:moveTo>
                      <a:pt x="5918" y="1108"/>
                    </a:moveTo>
                    <a:cubicBezTo>
                      <a:pt x="6275" y="1108"/>
                      <a:pt x="6585" y="1275"/>
                      <a:pt x="6799" y="1560"/>
                    </a:cubicBezTo>
                    <a:lnTo>
                      <a:pt x="1465" y="1560"/>
                    </a:lnTo>
                    <a:cubicBezTo>
                      <a:pt x="1680" y="1275"/>
                      <a:pt x="1989" y="1108"/>
                      <a:pt x="2346" y="1108"/>
                    </a:cubicBezTo>
                    <a:close/>
                    <a:moveTo>
                      <a:pt x="4085" y="1"/>
                    </a:moveTo>
                    <a:cubicBezTo>
                      <a:pt x="3608" y="1"/>
                      <a:pt x="3215" y="346"/>
                      <a:pt x="3156" y="810"/>
                    </a:cubicBezTo>
                    <a:lnTo>
                      <a:pt x="2346" y="810"/>
                    </a:lnTo>
                    <a:cubicBezTo>
                      <a:pt x="1822" y="810"/>
                      <a:pt x="1370" y="1096"/>
                      <a:pt x="1132" y="1560"/>
                    </a:cubicBezTo>
                    <a:lnTo>
                      <a:pt x="596" y="1560"/>
                    </a:lnTo>
                    <a:cubicBezTo>
                      <a:pt x="263" y="1560"/>
                      <a:pt x="1" y="1822"/>
                      <a:pt x="1" y="2156"/>
                    </a:cubicBezTo>
                    <a:cubicBezTo>
                      <a:pt x="1" y="2477"/>
                      <a:pt x="263" y="2751"/>
                      <a:pt x="596" y="2751"/>
                    </a:cubicBezTo>
                    <a:lnTo>
                      <a:pt x="1013" y="2751"/>
                    </a:lnTo>
                    <a:lnTo>
                      <a:pt x="1370" y="9359"/>
                    </a:lnTo>
                    <a:cubicBezTo>
                      <a:pt x="1382" y="9716"/>
                      <a:pt x="1680" y="10002"/>
                      <a:pt x="2037" y="10002"/>
                    </a:cubicBezTo>
                    <a:lnTo>
                      <a:pt x="4466" y="10002"/>
                    </a:lnTo>
                    <a:cubicBezTo>
                      <a:pt x="4537" y="10002"/>
                      <a:pt x="4609" y="9942"/>
                      <a:pt x="4609" y="9847"/>
                    </a:cubicBezTo>
                    <a:cubicBezTo>
                      <a:pt x="4609" y="9752"/>
                      <a:pt x="4549" y="9704"/>
                      <a:pt x="4466" y="9704"/>
                    </a:cubicBezTo>
                    <a:lnTo>
                      <a:pt x="2037" y="9704"/>
                    </a:lnTo>
                    <a:cubicBezTo>
                      <a:pt x="1822" y="9704"/>
                      <a:pt x="1668" y="9538"/>
                      <a:pt x="1644" y="9347"/>
                    </a:cubicBezTo>
                    <a:lnTo>
                      <a:pt x="1287" y="2751"/>
                    </a:lnTo>
                    <a:lnTo>
                      <a:pt x="2084" y="2751"/>
                    </a:lnTo>
                    <a:cubicBezTo>
                      <a:pt x="2156" y="2751"/>
                      <a:pt x="2227" y="2692"/>
                      <a:pt x="2227" y="2596"/>
                    </a:cubicBezTo>
                    <a:cubicBezTo>
                      <a:pt x="2227" y="2525"/>
                      <a:pt x="2168" y="2453"/>
                      <a:pt x="2084" y="2453"/>
                    </a:cubicBezTo>
                    <a:lnTo>
                      <a:pt x="596" y="2453"/>
                    </a:lnTo>
                    <a:cubicBezTo>
                      <a:pt x="429" y="2453"/>
                      <a:pt x="298" y="2322"/>
                      <a:pt x="298" y="2156"/>
                    </a:cubicBezTo>
                    <a:cubicBezTo>
                      <a:pt x="298" y="1989"/>
                      <a:pt x="429" y="1858"/>
                      <a:pt x="596" y="1858"/>
                    </a:cubicBezTo>
                    <a:lnTo>
                      <a:pt x="7704" y="1858"/>
                    </a:lnTo>
                    <a:cubicBezTo>
                      <a:pt x="7871" y="1858"/>
                      <a:pt x="8002" y="1989"/>
                      <a:pt x="8002" y="2156"/>
                    </a:cubicBezTo>
                    <a:cubicBezTo>
                      <a:pt x="8002" y="2322"/>
                      <a:pt x="7871" y="2453"/>
                      <a:pt x="7704" y="2453"/>
                    </a:cubicBezTo>
                    <a:lnTo>
                      <a:pt x="2763" y="2453"/>
                    </a:lnTo>
                    <a:cubicBezTo>
                      <a:pt x="2692" y="2453"/>
                      <a:pt x="2620" y="2513"/>
                      <a:pt x="2620" y="2596"/>
                    </a:cubicBezTo>
                    <a:cubicBezTo>
                      <a:pt x="2620" y="2680"/>
                      <a:pt x="2680" y="2751"/>
                      <a:pt x="2763" y="2751"/>
                    </a:cubicBezTo>
                    <a:lnTo>
                      <a:pt x="7002" y="2751"/>
                    </a:lnTo>
                    <a:lnTo>
                      <a:pt x="6633" y="9347"/>
                    </a:lnTo>
                    <a:cubicBezTo>
                      <a:pt x="6621" y="9550"/>
                      <a:pt x="6454" y="9704"/>
                      <a:pt x="6252" y="9704"/>
                    </a:cubicBezTo>
                    <a:lnTo>
                      <a:pt x="5156" y="9704"/>
                    </a:lnTo>
                    <a:cubicBezTo>
                      <a:pt x="5085" y="9704"/>
                      <a:pt x="5013" y="9752"/>
                      <a:pt x="5013" y="9847"/>
                    </a:cubicBezTo>
                    <a:cubicBezTo>
                      <a:pt x="5013" y="9942"/>
                      <a:pt x="5073" y="10002"/>
                      <a:pt x="5156" y="10002"/>
                    </a:cubicBezTo>
                    <a:lnTo>
                      <a:pt x="6252" y="10002"/>
                    </a:lnTo>
                    <a:cubicBezTo>
                      <a:pt x="6609" y="10002"/>
                      <a:pt x="6906" y="9716"/>
                      <a:pt x="6918" y="9359"/>
                    </a:cubicBezTo>
                    <a:lnTo>
                      <a:pt x="7287" y="2751"/>
                    </a:lnTo>
                    <a:lnTo>
                      <a:pt x="7704" y="2751"/>
                    </a:lnTo>
                    <a:cubicBezTo>
                      <a:pt x="8038" y="2751"/>
                      <a:pt x="8299" y="2477"/>
                      <a:pt x="8299" y="2156"/>
                    </a:cubicBezTo>
                    <a:cubicBezTo>
                      <a:pt x="8288" y="1822"/>
                      <a:pt x="8014" y="1560"/>
                      <a:pt x="7692" y="1560"/>
                    </a:cubicBezTo>
                    <a:lnTo>
                      <a:pt x="7145" y="1560"/>
                    </a:lnTo>
                    <a:cubicBezTo>
                      <a:pt x="6906" y="1108"/>
                      <a:pt x="6442" y="810"/>
                      <a:pt x="5918" y="810"/>
                    </a:cubicBezTo>
                    <a:lnTo>
                      <a:pt x="5132" y="810"/>
                    </a:lnTo>
                    <a:cubicBezTo>
                      <a:pt x="5073" y="346"/>
                      <a:pt x="4668" y="1"/>
                      <a:pt x="41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853;p58"/>
              <p:cNvSpPr/>
              <p:nvPr/>
            </p:nvSpPr>
            <p:spPr>
              <a:xfrm>
                <a:off x="6539750" y="2414860"/>
                <a:ext cx="26484" cy="162236"/>
              </a:xfrm>
              <a:custGeom>
                <a:avLst/>
                <a:gdLst/>
                <a:ahLst/>
                <a:cxnLst/>
                <a:rect l="l" t="t" r="r" b="b"/>
                <a:pathLst>
                  <a:path w="834" h="5109" extrusionOk="0">
                    <a:moveTo>
                      <a:pt x="405" y="286"/>
                    </a:moveTo>
                    <a:cubicBezTo>
                      <a:pt x="477" y="298"/>
                      <a:pt x="536" y="346"/>
                      <a:pt x="536" y="417"/>
                    </a:cubicBezTo>
                    <a:lnTo>
                      <a:pt x="536" y="4691"/>
                    </a:lnTo>
                    <a:cubicBezTo>
                      <a:pt x="536" y="4763"/>
                      <a:pt x="477" y="4822"/>
                      <a:pt x="405" y="4822"/>
                    </a:cubicBezTo>
                    <a:cubicBezTo>
                      <a:pt x="334" y="4822"/>
                      <a:pt x="274" y="4763"/>
                      <a:pt x="274" y="4691"/>
                    </a:cubicBezTo>
                    <a:lnTo>
                      <a:pt x="274" y="417"/>
                    </a:lnTo>
                    <a:cubicBezTo>
                      <a:pt x="274" y="346"/>
                      <a:pt x="334" y="286"/>
                      <a:pt x="405" y="286"/>
                    </a:cubicBezTo>
                    <a:close/>
                    <a:moveTo>
                      <a:pt x="417" y="0"/>
                    </a:moveTo>
                    <a:cubicBezTo>
                      <a:pt x="179" y="0"/>
                      <a:pt x="0" y="191"/>
                      <a:pt x="0" y="417"/>
                    </a:cubicBezTo>
                    <a:lnTo>
                      <a:pt x="0" y="4691"/>
                    </a:lnTo>
                    <a:cubicBezTo>
                      <a:pt x="0" y="4930"/>
                      <a:pt x="203" y="5108"/>
                      <a:pt x="417" y="5108"/>
                    </a:cubicBezTo>
                    <a:cubicBezTo>
                      <a:pt x="655" y="5108"/>
                      <a:pt x="834" y="4918"/>
                      <a:pt x="834" y="4691"/>
                    </a:cubicBezTo>
                    <a:lnTo>
                      <a:pt x="834" y="417"/>
                    </a:lnTo>
                    <a:cubicBezTo>
                      <a:pt x="834" y="191"/>
                      <a:pt x="643" y="0"/>
                      <a:pt x="4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854;p58"/>
              <p:cNvSpPr/>
              <p:nvPr/>
            </p:nvSpPr>
            <p:spPr>
              <a:xfrm>
                <a:off x="6590018" y="2414479"/>
                <a:ext cx="30294" cy="16296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132" extrusionOk="0">
                    <a:moveTo>
                      <a:pt x="537" y="0"/>
                    </a:moveTo>
                    <a:cubicBezTo>
                      <a:pt x="311" y="0"/>
                      <a:pt x="120" y="179"/>
                      <a:pt x="120" y="417"/>
                    </a:cubicBezTo>
                    <a:lnTo>
                      <a:pt x="1" y="4691"/>
                    </a:lnTo>
                    <a:cubicBezTo>
                      <a:pt x="1" y="4811"/>
                      <a:pt x="49" y="4906"/>
                      <a:pt x="120" y="5001"/>
                    </a:cubicBezTo>
                    <a:cubicBezTo>
                      <a:pt x="191" y="5084"/>
                      <a:pt x="311" y="5132"/>
                      <a:pt x="418" y="5132"/>
                    </a:cubicBezTo>
                    <a:cubicBezTo>
                      <a:pt x="644" y="5132"/>
                      <a:pt x="834" y="4953"/>
                      <a:pt x="834" y="4715"/>
                    </a:cubicBezTo>
                    <a:lnTo>
                      <a:pt x="846" y="4025"/>
                    </a:lnTo>
                    <a:cubicBezTo>
                      <a:pt x="846" y="3953"/>
                      <a:pt x="787" y="3882"/>
                      <a:pt x="703" y="3882"/>
                    </a:cubicBezTo>
                    <a:cubicBezTo>
                      <a:pt x="620" y="3882"/>
                      <a:pt x="549" y="3941"/>
                      <a:pt x="549" y="4025"/>
                    </a:cubicBezTo>
                    <a:lnTo>
                      <a:pt x="537" y="4715"/>
                    </a:lnTo>
                    <a:cubicBezTo>
                      <a:pt x="537" y="4787"/>
                      <a:pt x="477" y="4834"/>
                      <a:pt x="406" y="4834"/>
                    </a:cubicBezTo>
                    <a:cubicBezTo>
                      <a:pt x="370" y="4834"/>
                      <a:pt x="322" y="4822"/>
                      <a:pt x="311" y="4787"/>
                    </a:cubicBezTo>
                    <a:cubicBezTo>
                      <a:pt x="287" y="4763"/>
                      <a:pt x="263" y="4727"/>
                      <a:pt x="287" y="4703"/>
                    </a:cubicBezTo>
                    <a:lnTo>
                      <a:pt x="406" y="429"/>
                    </a:lnTo>
                    <a:cubicBezTo>
                      <a:pt x="406" y="358"/>
                      <a:pt x="465" y="310"/>
                      <a:pt x="537" y="310"/>
                    </a:cubicBezTo>
                    <a:cubicBezTo>
                      <a:pt x="561" y="310"/>
                      <a:pt x="608" y="322"/>
                      <a:pt x="620" y="358"/>
                    </a:cubicBezTo>
                    <a:cubicBezTo>
                      <a:pt x="656" y="381"/>
                      <a:pt x="668" y="417"/>
                      <a:pt x="656" y="441"/>
                    </a:cubicBezTo>
                    <a:lnTo>
                      <a:pt x="561" y="3358"/>
                    </a:lnTo>
                    <a:cubicBezTo>
                      <a:pt x="561" y="3441"/>
                      <a:pt x="644" y="3513"/>
                      <a:pt x="715" y="3513"/>
                    </a:cubicBezTo>
                    <a:cubicBezTo>
                      <a:pt x="787" y="3513"/>
                      <a:pt x="858" y="3453"/>
                      <a:pt x="858" y="3358"/>
                    </a:cubicBezTo>
                    <a:lnTo>
                      <a:pt x="953" y="441"/>
                    </a:lnTo>
                    <a:cubicBezTo>
                      <a:pt x="953" y="322"/>
                      <a:pt x="906" y="227"/>
                      <a:pt x="834" y="131"/>
                    </a:cubicBezTo>
                    <a:cubicBezTo>
                      <a:pt x="763" y="36"/>
                      <a:pt x="644" y="0"/>
                      <a:pt x="5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855;p58"/>
              <p:cNvSpPr/>
              <p:nvPr/>
            </p:nvSpPr>
            <p:spPr>
              <a:xfrm>
                <a:off x="6486052" y="2414860"/>
                <a:ext cx="30294" cy="16296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132" extrusionOk="0">
                    <a:moveTo>
                      <a:pt x="406" y="298"/>
                    </a:moveTo>
                    <a:cubicBezTo>
                      <a:pt x="477" y="298"/>
                      <a:pt x="537" y="358"/>
                      <a:pt x="537" y="417"/>
                    </a:cubicBezTo>
                    <a:lnTo>
                      <a:pt x="656" y="4691"/>
                    </a:lnTo>
                    <a:cubicBezTo>
                      <a:pt x="668" y="4715"/>
                      <a:pt x="656" y="4763"/>
                      <a:pt x="620" y="4775"/>
                    </a:cubicBezTo>
                    <a:cubicBezTo>
                      <a:pt x="596" y="4810"/>
                      <a:pt x="560" y="4822"/>
                      <a:pt x="537" y="4822"/>
                    </a:cubicBezTo>
                    <a:cubicBezTo>
                      <a:pt x="465" y="4822"/>
                      <a:pt x="406" y="4763"/>
                      <a:pt x="406" y="4703"/>
                    </a:cubicBezTo>
                    <a:lnTo>
                      <a:pt x="287" y="429"/>
                    </a:lnTo>
                    <a:cubicBezTo>
                      <a:pt x="287" y="405"/>
                      <a:pt x="298" y="358"/>
                      <a:pt x="310" y="346"/>
                    </a:cubicBezTo>
                    <a:cubicBezTo>
                      <a:pt x="346" y="310"/>
                      <a:pt x="370" y="298"/>
                      <a:pt x="406" y="298"/>
                    </a:cubicBezTo>
                    <a:close/>
                    <a:moveTo>
                      <a:pt x="417" y="0"/>
                    </a:moveTo>
                    <a:cubicBezTo>
                      <a:pt x="298" y="0"/>
                      <a:pt x="191" y="48"/>
                      <a:pt x="120" y="131"/>
                    </a:cubicBezTo>
                    <a:cubicBezTo>
                      <a:pt x="48" y="227"/>
                      <a:pt x="1" y="334"/>
                      <a:pt x="1" y="453"/>
                    </a:cubicBezTo>
                    <a:lnTo>
                      <a:pt x="120" y="4715"/>
                    </a:lnTo>
                    <a:cubicBezTo>
                      <a:pt x="120" y="4941"/>
                      <a:pt x="310" y="5132"/>
                      <a:pt x="537" y="5132"/>
                    </a:cubicBezTo>
                    <a:cubicBezTo>
                      <a:pt x="656" y="5132"/>
                      <a:pt x="763" y="5096"/>
                      <a:pt x="834" y="5001"/>
                    </a:cubicBezTo>
                    <a:cubicBezTo>
                      <a:pt x="906" y="4918"/>
                      <a:pt x="953" y="4810"/>
                      <a:pt x="953" y="4691"/>
                    </a:cubicBezTo>
                    <a:lnTo>
                      <a:pt x="834" y="417"/>
                    </a:ln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3" y="1039987"/>
            <a:ext cx="4929350" cy="49838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/>
          <a:srcRect t="46964"/>
          <a:stretch/>
        </p:blipFill>
        <p:spPr>
          <a:xfrm>
            <a:off x="567363" y="1659471"/>
            <a:ext cx="3315163" cy="308196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5"/>
          <a:srcRect t="25596"/>
          <a:stretch/>
        </p:blipFill>
        <p:spPr>
          <a:xfrm>
            <a:off x="560549" y="2141270"/>
            <a:ext cx="2220697" cy="530208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6"/>
          <a:srcRect t="8044"/>
          <a:stretch/>
        </p:blipFill>
        <p:spPr>
          <a:xfrm>
            <a:off x="2662582" y="2852687"/>
            <a:ext cx="1504894" cy="2210387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900030" y="1659471"/>
            <a:ext cx="2310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Delete duplicate </a:t>
            </a:r>
            <a:r>
              <a:rPr lang="en-US" dirty="0" err="1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raws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" name="מלבן 43"/>
          <p:cNvSpPr/>
          <p:nvPr/>
        </p:nvSpPr>
        <p:spPr>
          <a:xfrm>
            <a:off x="2886077" y="2208369"/>
            <a:ext cx="33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Verify that there are no duplicates 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" name="מלבן 44"/>
          <p:cNvSpPr/>
          <p:nvPr/>
        </p:nvSpPr>
        <p:spPr>
          <a:xfrm>
            <a:off x="4214548" y="3238928"/>
            <a:ext cx="23100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Checking there are no </a:t>
            </a:r>
            <a:r>
              <a:rPr lang="en-US" dirty="0" err="1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NaN</a:t>
            </a: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values 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7563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37324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CLEANING &amp; ORGANIZING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64086" y="3419780"/>
            <a:ext cx="1218481" cy="1450665"/>
            <a:chOff x="4834661" y="989482"/>
            <a:chExt cx="2851442" cy="3213988"/>
          </a:xfrm>
        </p:grpSpPr>
        <p:grpSp>
          <p:nvGrpSpPr>
            <p:cNvPr id="508" name="Google Shape;508;p28"/>
            <p:cNvGrpSpPr/>
            <p:nvPr/>
          </p:nvGrpSpPr>
          <p:grpSpPr>
            <a:xfrm>
              <a:off x="4834661" y="989482"/>
              <a:ext cx="2851442" cy="3213988"/>
              <a:chOff x="2501950" y="1507050"/>
              <a:chExt cx="2392350" cy="2696525"/>
            </a:xfrm>
          </p:grpSpPr>
          <p:sp>
            <p:nvSpPr>
              <p:cNvPr id="509" name="Google Shape;509;p28"/>
              <p:cNvSpPr/>
              <p:nvPr/>
            </p:nvSpPr>
            <p:spPr>
              <a:xfrm>
                <a:off x="4032450" y="377832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2720475" y="1507050"/>
                <a:ext cx="2173825" cy="2696525"/>
              </a:xfrm>
              <a:custGeom>
                <a:avLst/>
                <a:gdLst/>
                <a:ahLst/>
                <a:cxnLst/>
                <a:rect l="l" t="t" r="r" b="b"/>
                <a:pathLst>
                  <a:path w="86953" h="107861" extrusionOk="0">
                    <a:moveTo>
                      <a:pt x="81393" y="927"/>
                    </a:moveTo>
                    <a:cubicBezTo>
                      <a:pt x="83963" y="927"/>
                      <a:pt x="86043" y="3008"/>
                      <a:pt x="86043" y="5577"/>
                    </a:cubicBezTo>
                    <a:lnTo>
                      <a:pt x="86043" y="102284"/>
                    </a:lnTo>
                    <a:cubicBezTo>
                      <a:pt x="86043" y="104854"/>
                      <a:pt x="83963" y="106934"/>
                      <a:pt x="81393" y="106934"/>
                    </a:cubicBezTo>
                    <a:lnTo>
                      <a:pt x="5559" y="106934"/>
                    </a:lnTo>
                    <a:cubicBezTo>
                      <a:pt x="2989" y="106934"/>
                      <a:pt x="909" y="104854"/>
                      <a:pt x="909" y="102284"/>
                    </a:cubicBezTo>
                    <a:lnTo>
                      <a:pt x="909" y="5577"/>
                    </a:lnTo>
                    <a:cubicBezTo>
                      <a:pt x="909" y="3008"/>
                      <a:pt x="2989" y="927"/>
                      <a:pt x="5559" y="927"/>
                    </a:cubicBezTo>
                    <a:close/>
                    <a:moveTo>
                      <a:pt x="5559" y="1"/>
                    </a:moveTo>
                    <a:cubicBezTo>
                      <a:pt x="2482" y="18"/>
                      <a:pt x="0" y="2501"/>
                      <a:pt x="0" y="5577"/>
                    </a:cubicBezTo>
                    <a:lnTo>
                      <a:pt x="0" y="102284"/>
                    </a:lnTo>
                    <a:cubicBezTo>
                      <a:pt x="0" y="105361"/>
                      <a:pt x="2482" y="107843"/>
                      <a:pt x="5559" y="107860"/>
                    </a:cubicBezTo>
                    <a:lnTo>
                      <a:pt x="81393" y="107860"/>
                    </a:lnTo>
                    <a:cubicBezTo>
                      <a:pt x="84470" y="107843"/>
                      <a:pt x="86952" y="105361"/>
                      <a:pt x="86952" y="102284"/>
                    </a:cubicBezTo>
                    <a:lnTo>
                      <a:pt x="86952" y="5577"/>
                    </a:lnTo>
                    <a:cubicBezTo>
                      <a:pt x="86952" y="2501"/>
                      <a:pt x="84470" y="18"/>
                      <a:pt x="81393" y="1"/>
                    </a:cubicBezTo>
                    <a:close/>
                  </a:path>
                </a:pathLst>
              </a:custGeom>
              <a:solidFill>
                <a:srgbClr val="E89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2810050" y="1616325"/>
                <a:ext cx="1994650" cy="2478000"/>
              </a:xfrm>
              <a:custGeom>
                <a:avLst/>
                <a:gdLst/>
                <a:ahLst/>
                <a:cxnLst/>
                <a:rect l="l" t="t" r="r" b="b"/>
                <a:pathLst>
                  <a:path w="79786" h="99120" extrusionOk="0">
                    <a:moveTo>
                      <a:pt x="74961" y="227"/>
                    </a:moveTo>
                    <a:cubicBezTo>
                      <a:pt x="77495" y="227"/>
                      <a:pt x="79576" y="2290"/>
                      <a:pt x="79576" y="4842"/>
                    </a:cubicBezTo>
                    <a:lnTo>
                      <a:pt x="79576" y="94277"/>
                    </a:lnTo>
                    <a:cubicBezTo>
                      <a:pt x="79576" y="96829"/>
                      <a:pt x="77495" y="98892"/>
                      <a:pt x="74961" y="98892"/>
                    </a:cubicBezTo>
                    <a:lnTo>
                      <a:pt x="4843" y="98892"/>
                    </a:lnTo>
                    <a:cubicBezTo>
                      <a:pt x="2291" y="98892"/>
                      <a:pt x="210" y="96829"/>
                      <a:pt x="210" y="94277"/>
                    </a:cubicBezTo>
                    <a:lnTo>
                      <a:pt x="210" y="4842"/>
                    </a:lnTo>
                    <a:cubicBezTo>
                      <a:pt x="210" y="2290"/>
                      <a:pt x="2291" y="227"/>
                      <a:pt x="4843" y="227"/>
                    </a:cubicBezTo>
                    <a:close/>
                    <a:moveTo>
                      <a:pt x="4843" y="0"/>
                    </a:moveTo>
                    <a:cubicBezTo>
                      <a:pt x="2168" y="18"/>
                      <a:pt x="1" y="2168"/>
                      <a:pt x="1" y="4842"/>
                    </a:cubicBezTo>
                    <a:lnTo>
                      <a:pt x="1" y="94277"/>
                    </a:lnTo>
                    <a:cubicBezTo>
                      <a:pt x="1" y="96951"/>
                      <a:pt x="2168" y="99102"/>
                      <a:pt x="4843" y="99119"/>
                    </a:cubicBezTo>
                    <a:lnTo>
                      <a:pt x="74961" y="99119"/>
                    </a:lnTo>
                    <a:cubicBezTo>
                      <a:pt x="77618" y="99102"/>
                      <a:pt x="79786" y="96951"/>
                      <a:pt x="79786" y="94277"/>
                    </a:cubicBezTo>
                    <a:lnTo>
                      <a:pt x="79786" y="4842"/>
                    </a:lnTo>
                    <a:cubicBezTo>
                      <a:pt x="79786" y="2168"/>
                      <a:pt x="77618" y="18"/>
                      <a:pt x="749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2501950" y="24064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2501950" y="23418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2501950" y="24711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2501950" y="2535400"/>
                <a:ext cx="1001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4" extrusionOk="0">
                    <a:moveTo>
                      <a:pt x="0" y="0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2501950" y="2600075"/>
                <a:ext cx="100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5" extrusionOk="0">
                    <a:moveTo>
                      <a:pt x="0" y="1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2501950" y="20830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2501950" y="2018375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2501950" y="21477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2501950" y="22124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2501950" y="227710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2501950" y="175965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2501950" y="16949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2501950" y="18243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2501950" y="18890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2501950" y="19537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2501950" y="2668250"/>
                <a:ext cx="100100" cy="14230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6920" extrusionOk="0">
                    <a:moveTo>
                      <a:pt x="0" y="1"/>
                    </a:moveTo>
                    <a:lnTo>
                      <a:pt x="0" y="56920"/>
                    </a:lnTo>
                    <a:lnTo>
                      <a:pt x="4004" y="56920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9851;p58"/>
            <p:cNvGrpSpPr/>
            <p:nvPr/>
          </p:nvGrpSpPr>
          <p:grpSpPr>
            <a:xfrm>
              <a:off x="5602867" y="1694029"/>
              <a:ext cx="1575457" cy="1895243"/>
              <a:chOff x="6421399" y="2308227"/>
              <a:chExt cx="263567" cy="317614"/>
            </a:xfrm>
            <a:solidFill>
              <a:srgbClr val="00CFCC"/>
            </a:solidFill>
          </p:grpSpPr>
          <p:sp>
            <p:nvSpPr>
              <p:cNvPr id="64" name="Google Shape;9852;p58"/>
              <p:cNvSpPr/>
              <p:nvPr/>
            </p:nvSpPr>
            <p:spPr>
              <a:xfrm>
                <a:off x="6421399" y="2308227"/>
                <a:ext cx="263567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0002" extrusionOk="0">
                    <a:moveTo>
                      <a:pt x="4192" y="298"/>
                    </a:moveTo>
                    <a:cubicBezTo>
                      <a:pt x="4501" y="298"/>
                      <a:pt x="4775" y="513"/>
                      <a:pt x="4835" y="810"/>
                    </a:cubicBezTo>
                    <a:lnTo>
                      <a:pt x="3430" y="810"/>
                    </a:lnTo>
                    <a:cubicBezTo>
                      <a:pt x="3513" y="513"/>
                      <a:pt x="3775" y="298"/>
                      <a:pt x="4085" y="298"/>
                    </a:cubicBezTo>
                    <a:close/>
                    <a:moveTo>
                      <a:pt x="5918" y="1108"/>
                    </a:moveTo>
                    <a:cubicBezTo>
                      <a:pt x="6275" y="1108"/>
                      <a:pt x="6585" y="1275"/>
                      <a:pt x="6799" y="1560"/>
                    </a:cubicBezTo>
                    <a:lnTo>
                      <a:pt x="1465" y="1560"/>
                    </a:lnTo>
                    <a:cubicBezTo>
                      <a:pt x="1680" y="1275"/>
                      <a:pt x="1989" y="1108"/>
                      <a:pt x="2346" y="1108"/>
                    </a:cubicBezTo>
                    <a:close/>
                    <a:moveTo>
                      <a:pt x="4085" y="1"/>
                    </a:moveTo>
                    <a:cubicBezTo>
                      <a:pt x="3608" y="1"/>
                      <a:pt x="3215" y="346"/>
                      <a:pt x="3156" y="810"/>
                    </a:cubicBezTo>
                    <a:lnTo>
                      <a:pt x="2346" y="810"/>
                    </a:lnTo>
                    <a:cubicBezTo>
                      <a:pt x="1822" y="810"/>
                      <a:pt x="1370" y="1096"/>
                      <a:pt x="1132" y="1560"/>
                    </a:cubicBezTo>
                    <a:lnTo>
                      <a:pt x="596" y="1560"/>
                    </a:lnTo>
                    <a:cubicBezTo>
                      <a:pt x="263" y="1560"/>
                      <a:pt x="1" y="1822"/>
                      <a:pt x="1" y="2156"/>
                    </a:cubicBezTo>
                    <a:cubicBezTo>
                      <a:pt x="1" y="2477"/>
                      <a:pt x="263" y="2751"/>
                      <a:pt x="596" y="2751"/>
                    </a:cubicBezTo>
                    <a:lnTo>
                      <a:pt x="1013" y="2751"/>
                    </a:lnTo>
                    <a:lnTo>
                      <a:pt x="1370" y="9359"/>
                    </a:lnTo>
                    <a:cubicBezTo>
                      <a:pt x="1382" y="9716"/>
                      <a:pt x="1680" y="10002"/>
                      <a:pt x="2037" y="10002"/>
                    </a:cubicBezTo>
                    <a:lnTo>
                      <a:pt x="4466" y="10002"/>
                    </a:lnTo>
                    <a:cubicBezTo>
                      <a:pt x="4537" y="10002"/>
                      <a:pt x="4609" y="9942"/>
                      <a:pt x="4609" y="9847"/>
                    </a:cubicBezTo>
                    <a:cubicBezTo>
                      <a:pt x="4609" y="9752"/>
                      <a:pt x="4549" y="9704"/>
                      <a:pt x="4466" y="9704"/>
                    </a:cubicBezTo>
                    <a:lnTo>
                      <a:pt x="2037" y="9704"/>
                    </a:lnTo>
                    <a:cubicBezTo>
                      <a:pt x="1822" y="9704"/>
                      <a:pt x="1668" y="9538"/>
                      <a:pt x="1644" y="9347"/>
                    </a:cubicBezTo>
                    <a:lnTo>
                      <a:pt x="1287" y="2751"/>
                    </a:lnTo>
                    <a:lnTo>
                      <a:pt x="2084" y="2751"/>
                    </a:lnTo>
                    <a:cubicBezTo>
                      <a:pt x="2156" y="2751"/>
                      <a:pt x="2227" y="2692"/>
                      <a:pt x="2227" y="2596"/>
                    </a:cubicBezTo>
                    <a:cubicBezTo>
                      <a:pt x="2227" y="2525"/>
                      <a:pt x="2168" y="2453"/>
                      <a:pt x="2084" y="2453"/>
                    </a:cubicBezTo>
                    <a:lnTo>
                      <a:pt x="596" y="2453"/>
                    </a:lnTo>
                    <a:cubicBezTo>
                      <a:pt x="429" y="2453"/>
                      <a:pt x="298" y="2322"/>
                      <a:pt x="298" y="2156"/>
                    </a:cubicBezTo>
                    <a:cubicBezTo>
                      <a:pt x="298" y="1989"/>
                      <a:pt x="429" y="1858"/>
                      <a:pt x="596" y="1858"/>
                    </a:cubicBezTo>
                    <a:lnTo>
                      <a:pt x="7704" y="1858"/>
                    </a:lnTo>
                    <a:cubicBezTo>
                      <a:pt x="7871" y="1858"/>
                      <a:pt x="8002" y="1989"/>
                      <a:pt x="8002" y="2156"/>
                    </a:cubicBezTo>
                    <a:cubicBezTo>
                      <a:pt x="8002" y="2322"/>
                      <a:pt x="7871" y="2453"/>
                      <a:pt x="7704" y="2453"/>
                    </a:cubicBezTo>
                    <a:lnTo>
                      <a:pt x="2763" y="2453"/>
                    </a:lnTo>
                    <a:cubicBezTo>
                      <a:pt x="2692" y="2453"/>
                      <a:pt x="2620" y="2513"/>
                      <a:pt x="2620" y="2596"/>
                    </a:cubicBezTo>
                    <a:cubicBezTo>
                      <a:pt x="2620" y="2680"/>
                      <a:pt x="2680" y="2751"/>
                      <a:pt x="2763" y="2751"/>
                    </a:cubicBezTo>
                    <a:lnTo>
                      <a:pt x="7002" y="2751"/>
                    </a:lnTo>
                    <a:lnTo>
                      <a:pt x="6633" y="9347"/>
                    </a:lnTo>
                    <a:cubicBezTo>
                      <a:pt x="6621" y="9550"/>
                      <a:pt x="6454" y="9704"/>
                      <a:pt x="6252" y="9704"/>
                    </a:cubicBezTo>
                    <a:lnTo>
                      <a:pt x="5156" y="9704"/>
                    </a:lnTo>
                    <a:cubicBezTo>
                      <a:pt x="5085" y="9704"/>
                      <a:pt x="5013" y="9752"/>
                      <a:pt x="5013" y="9847"/>
                    </a:cubicBezTo>
                    <a:cubicBezTo>
                      <a:pt x="5013" y="9942"/>
                      <a:pt x="5073" y="10002"/>
                      <a:pt x="5156" y="10002"/>
                    </a:cubicBezTo>
                    <a:lnTo>
                      <a:pt x="6252" y="10002"/>
                    </a:lnTo>
                    <a:cubicBezTo>
                      <a:pt x="6609" y="10002"/>
                      <a:pt x="6906" y="9716"/>
                      <a:pt x="6918" y="9359"/>
                    </a:cubicBezTo>
                    <a:lnTo>
                      <a:pt x="7287" y="2751"/>
                    </a:lnTo>
                    <a:lnTo>
                      <a:pt x="7704" y="2751"/>
                    </a:lnTo>
                    <a:cubicBezTo>
                      <a:pt x="8038" y="2751"/>
                      <a:pt x="8299" y="2477"/>
                      <a:pt x="8299" y="2156"/>
                    </a:cubicBezTo>
                    <a:cubicBezTo>
                      <a:pt x="8288" y="1822"/>
                      <a:pt x="8014" y="1560"/>
                      <a:pt x="7692" y="1560"/>
                    </a:cubicBezTo>
                    <a:lnTo>
                      <a:pt x="7145" y="1560"/>
                    </a:lnTo>
                    <a:cubicBezTo>
                      <a:pt x="6906" y="1108"/>
                      <a:pt x="6442" y="810"/>
                      <a:pt x="5918" y="810"/>
                    </a:cubicBezTo>
                    <a:lnTo>
                      <a:pt x="5132" y="810"/>
                    </a:lnTo>
                    <a:cubicBezTo>
                      <a:pt x="5073" y="346"/>
                      <a:pt x="4668" y="1"/>
                      <a:pt x="41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853;p58"/>
              <p:cNvSpPr/>
              <p:nvPr/>
            </p:nvSpPr>
            <p:spPr>
              <a:xfrm>
                <a:off x="6539750" y="2414860"/>
                <a:ext cx="26484" cy="162236"/>
              </a:xfrm>
              <a:custGeom>
                <a:avLst/>
                <a:gdLst/>
                <a:ahLst/>
                <a:cxnLst/>
                <a:rect l="l" t="t" r="r" b="b"/>
                <a:pathLst>
                  <a:path w="834" h="5109" extrusionOk="0">
                    <a:moveTo>
                      <a:pt x="405" y="286"/>
                    </a:moveTo>
                    <a:cubicBezTo>
                      <a:pt x="477" y="298"/>
                      <a:pt x="536" y="346"/>
                      <a:pt x="536" y="417"/>
                    </a:cubicBezTo>
                    <a:lnTo>
                      <a:pt x="536" y="4691"/>
                    </a:lnTo>
                    <a:cubicBezTo>
                      <a:pt x="536" y="4763"/>
                      <a:pt x="477" y="4822"/>
                      <a:pt x="405" y="4822"/>
                    </a:cubicBezTo>
                    <a:cubicBezTo>
                      <a:pt x="334" y="4822"/>
                      <a:pt x="274" y="4763"/>
                      <a:pt x="274" y="4691"/>
                    </a:cubicBezTo>
                    <a:lnTo>
                      <a:pt x="274" y="417"/>
                    </a:lnTo>
                    <a:cubicBezTo>
                      <a:pt x="274" y="346"/>
                      <a:pt x="334" y="286"/>
                      <a:pt x="405" y="286"/>
                    </a:cubicBezTo>
                    <a:close/>
                    <a:moveTo>
                      <a:pt x="417" y="0"/>
                    </a:moveTo>
                    <a:cubicBezTo>
                      <a:pt x="179" y="0"/>
                      <a:pt x="0" y="191"/>
                      <a:pt x="0" y="417"/>
                    </a:cubicBezTo>
                    <a:lnTo>
                      <a:pt x="0" y="4691"/>
                    </a:lnTo>
                    <a:cubicBezTo>
                      <a:pt x="0" y="4930"/>
                      <a:pt x="203" y="5108"/>
                      <a:pt x="417" y="5108"/>
                    </a:cubicBezTo>
                    <a:cubicBezTo>
                      <a:pt x="655" y="5108"/>
                      <a:pt x="834" y="4918"/>
                      <a:pt x="834" y="4691"/>
                    </a:cubicBezTo>
                    <a:lnTo>
                      <a:pt x="834" y="417"/>
                    </a:lnTo>
                    <a:cubicBezTo>
                      <a:pt x="834" y="191"/>
                      <a:pt x="643" y="0"/>
                      <a:pt x="4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854;p58"/>
              <p:cNvSpPr/>
              <p:nvPr/>
            </p:nvSpPr>
            <p:spPr>
              <a:xfrm>
                <a:off x="6590018" y="2414479"/>
                <a:ext cx="30294" cy="16296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132" extrusionOk="0">
                    <a:moveTo>
                      <a:pt x="537" y="0"/>
                    </a:moveTo>
                    <a:cubicBezTo>
                      <a:pt x="311" y="0"/>
                      <a:pt x="120" y="179"/>
                      <a:pt x="120" y="417"/>
                    </a:cubicBezTo>
                    <a:lnTo>
                      <a:pt x="1" y="4691"/>
                    </a:lnTo>
                    <a:cubicBezTo>
                      <a:pt x="1" y="4811"/>
                      <a:pt x="49" y="4906"/>
                      <a:pt x="120" y="5001"/>
                    </a:cubicBezTo>
                    <a:cubicBezTo>
                      <a:pt x="191" y="5084"/>
                      <a:pt x="311" y="5132"/>
                      <a:pt x="418" y="5132"/>
                    </a:cubicBezTo>
                    <a:cubicBezTo>
                      <a:pt x="644" y="5132"/>
                      <a:pt x="834" y="4953"/>
                      <a:pt x="834" y="4715"/>
                    </a:cubicBezTo>
                    <a:lnTo>
                      <a:pt x="846" y="4025"/>
                    </a:lnTo>
                    <a:cubicBezTo>
                      <a:pt x="846" y="3953"/>
                      <a:pt x="787" y="3882"/>
                      <a:pt x="703" y="3882"/>
                    </a:cubicBezTo>
                    <a:cubicBezTo>
                      <a:pt x="620" y="3882"/>
                      <a:pt x="549" y="3941"/>
                      <a:pt x="549" y="4025"/>
                    </a:cubicBezTo>
                    <a:lnTo>
                      <a:pt x="537" y="4715"/>
                    </a:lnTo>
                    <a:cubicBezTo>
                      <a:pt x="537" y="4787"/>
                      <a:pt x="477" y="4834"/>
                      <a:pt x="406" y="4834"/>
                    </a:cubicBezTo>
                    <a:cubicBezTo>
                      <a:pt x="370" y="4834"/>
                      <a:pt x="322" y="4822"/>
                      <a:pt x="311" y="4787"/>
                    </a:cubicBezTo>
                    <a:cubicBezTo>
                      <a:pt x="287" y="4763"/>
                      <a:pt x="263" y="4727"/>
                      <a:pt x="287" y="4703"/>
                    </a:cubicBezTo>
                    <a:lnTo>
                      <a:pt x="406" y="429"/>
                    </a:lnTo>
                    <a:cubicBezTo>
                      <a:pt x="406" y="358"/>
                      <a:pt x="465" y="310"/>
                      <a:pt x="537" y="310"/>
                    </a:cubicBezTo>
                    <a:cubicBezTo>
                      <a:pt x="561" y="310"/>
                      <a:pt x="608" y="322"/>
                      <a:pt x="620" y="358"/>
                    </a:cubicBezTo>
                    <a:cubicBezTo>
                      <a:pt x="656" y="381"/>
                      <a:pt x="668" y="417"/>
                      <a:pt x="656" y="441"/>
                    </a:cubicBezTo>
                    <a:lnTo>
                      <a:pt x="561" y="3358"/>
                    </a:lnTo>
                    <a:cubicBezTo>
                      <a:pt x="561" y="3441"/>
                      <a:pt x="644" y="3513"/>
                      <a:pt x="715" y="3513"/>
                    </a:cubicBezTo>
                    <a:cubicBezTo>
                      <a:pt x="787" y="3513"/>
                      <a:pt x="858" y="3453"/>
                      <a:pt x="858" y="3358"/>
                    </a:cubicBezTo>
                    <a:lnTo>
                      <a:pt x="953" y="441"/>
                    </a:lnTo>
                    <a:cubicBezTo>
                      <a:pt x="953" y="322"/>
                      <a:pt x="906" y="227"/>
                      <a:pt x="834" y="131"/>
                    </a:cubicBezTo>
                    <a:cubicBezTo>
                      <a:pt x="763" y="36"/>
                      <a:pt x="644" y="0"/>
                      <a:pt x="5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855;p58"/>
              <p:cNvSpPr/>
              <p:nvPr/>
            </p:nvSpPr>
            <p:spPr>
              <a:xfrm>
                <a:off x="6486052" y="2414860"/>
                <a:ext cx="30294" cy="16296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132" extrusionOk="0">
                    <a:moveTo>
                      <a:pt x="406" y="298"/>
                    </a:moveTo>
                    <a:cubicBezTo>
                      <a:pt x="477" y="298"/>
                      <a:pt x="537" y="358"/>
                      <a:pt x="537" y="417"/>
                    </a:cubicBezTo>
                    <a:lnTo>
                      <a:pt x="656" y="4691"/>
                    </a:lnTo>
                    <a:cubicBezTo>
                      <a:pt x="668" y="4715"/>
                      <a:pt x="656" y="4763"/>
                      <a:pt x="620" y="4775"/>
                    </a:cubicBezTo>
                    <a:cubicBezTo>
                      <a:pt x="596" y="4810"/>
                      <a:pt x="560" y="4822"/>
                      <a:pt x="537" y="4822"/>
                    </a:cubicBezTo>
                    <a:cubicBezTo>
                      <a:pt x="465" y="4822"/>
                      <a:pt x="406" y="4763"/>
                      <a:pt x="406" y="4703"/>
                    </a:cubicBezTo>
                    <a:lnTo>
                      <a:pt x="287" y="429"/>
                    </a:lnTo>
                    <a:cubicBezTo>
                      <a:pt x="287" y="405"/>
                      <a:pt x="298" y="358"/>
                      <a:pt x="310" y="346"/>
                    </a:cubicBezTo>
                    <a:cubicBezTo>
                      <a:pt x="346" y="310"/>
                      <a:pt x="370" y="298"/>
                      <a:pt x="406" y="298"/>
                    </a:cubicBezTo>
                    <a:close/>
                    <a:moveTo>
                      <a:pt x="417" y="0"/>
                    </a:moveTo>
                    <a:cubicBezTo>
                      <a:pt x="298" y="0"/>
                      <a:pt x="191" y="48"/>
                      <a:pt x="120" y="131"/>
                    </a:cubicBezTo>
                    <a:cubicBezTo>
                      <a:pt x="48" y="227"/>
                      <a:pt x="1" y="334"/>
                      <a:pt x="1" y="453"/>
                    </a:cubicBezTo>
                    <a:lnTo>
                      <a:pt x="120" y="4715"/>
                    </a:lnTo>
                    <a:cubicBezTo>
                      <a:pt x="120" y="4941"/>
                      <a:pt x="310" y="5132"/>
                      <a:pt x="537" y="5132"/>
                    </a:cubicBezTo>
                    <a:cubicBezTo>
                      <a:pt x="656" y="5132"/>
                      <a:pt x="763" y="5096"/>
                      <a:pt x="834" y="5001"/>
                    </a:cubicBezTo>
                    <a:cubicBezTo>
                      <a:pt x="906" y="4918"/>
                      <a:pt x="953" y="4810"/>
                      <a:pt x="953" y="4691"/>
                    </a:cubicBezTo>
                    <a:lnTo>
                      <a:pt x="834" y="417"/>
                    </a:ln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/>
          <a:srcRect t="41805" b="18552"/>
          <a:stretch/>
        </p:blipFill>
        <p:spPr>
          <a:xfrm>
            <a:off x="392357" y="2809162"/>
            <a:ext cx="4020111" cy="26813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4"/>
          <a:srcRect t="42912" b="17722"/>
          <a:stretch/>
        </p:blipFill>
        <p:spPr>
          <a:xfrm>
            <a:off x="1398732" y="3405241"/>
            <a:ext cx="3781953" cy="24750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5"/>
          <a:srcRect l="3565" t="35034" r="4333" b="22437"/>
          <a:stretch/>
        </p:blipFill>
        <p:spPr>
          <a:xfrm>
            <a:off x="3251442" y="4415595"/>
            <a:ext cx="3621495" cy="29728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57" y="2191935"/>
            <a:ext cx="4635829" cy="299730"/>
          </a:xfrm>
          <a:prstGeom prst="rect">
            <a:avLst/>
          </a:prstGeom>
        </p:spPr>
      </p:pic>
      <p:sp>
        <p:nvSpPr>
          <p:cNvPr id="40" name="מלבן 39"/>
          <p:cNvSpPr/>
          <p:nvPr/>
        </p:nvSpPr>
        <p:spPr>
          <a:xfrm>
            <a:off x="5071797" y="2175671"/>
            <a:ext cx="3671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Create in the </a:t>
            </a:r>
            <a:r>
              <a:rPr lang="en-US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df</a:t>
            </a: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fulldate</a:t>
            </a: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column with a format of </a:t>
            </a:r>
            <a:r>
              <a:rPr lang="en-US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datetime</a:t>
            </a: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3251442" y="125457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Fix the hour format from "HH:MM" to hour </a:t>
            </a: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only</a:t>
            </a:r>
            <a:endParaRPr lang="en-US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7"/>
          <a:srcRect t="3404"/>
          <a:stretch/>
        </p:blipFill>
        <p:spPr>
          <a:xfrm>
            <a:off x="392357" y="1011541"/>
            <a:ext cx="2818582" cy="1010404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4452920" y="2769517"/>
            <a:ext cx="3671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Sort the dates</a:t>
            </a: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" name="מלבן 43"/>
          <p:cNvSpPr/>
          <p:nvPr/>
        </p:nvSpPr>
        <p:spPr>
          <a:xfrm>
            <a:off x="5180685" y="3336986"/>
            <a:ext cx="3671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CFCC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 the </a:t>
            </a:r>
            <a:r>
              <a:rPr lang="en-US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fulldate</a:t>
            </a: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column to be the index of the </a:t>
            </a:r>
            <a:r>
              <a:rPr lang="en-US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DF</a:t>
            </a:r>
            <a:endParaRPr lang="he-IL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03848875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389</Words>
  <Application>Microsoft Office PowerPoint</Application>
  <PresentationFormat>‫הצגה על המסך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8" baseType="lpstr">
      <vt:lpstr>Fira Sans Extra Condensed Medium</vt:lpstr>
      <vt:lpstr>Nunito Light</vt:lpstr>
      <vt:lpstr>Maven Pro</vt:lpstr>
      <vt:lpstr>Arial</vt:lpstr>
      <vt:lpstr>Livvic Light</vt:lpstr>
      <vt:lpstr>Wingdings</vt:lpstr>
      <vt:lpstr>Advent Pro SemiBold</vt:lpstr>
      <vt:lpstr>Share Tech</vt:lpstr>
      <vt:lpstr>Fira Sans Condensed Medium</vt:lpstr>
      <vt:lpstr>Data Science Consulting by Slidesgo</vt:lpstr>
      <vt:lpstr>WEATHER OVER ISRAEL</vt:lpstr>
      <vt:lpstr>—Can we predict the temperature without one of the parameterers of the weather? </vt:lpstr>
      <vt:lpstr>THE WEATHER IN ISRAEL</vt:lpstr>
      <vt:lpstr>EDA &amp; Visualization</vt:lpstr>
      <vt:lpstr>DATA SOURCE</vt:lpstr>
      <vt:lpstr>DATA CLEANING</vt:lpstr>
      <vt:lpstr>DATA CLEANING &amp; ORGANIZATION</vt:lpstr>
      <vt:lpstr>DATA CLEANING &amp; ORGANIZING</vt:lpstr>
      <vt:lpstr>DATA CLEANING &amp; ORGANIZING</vt:lpstr>
      <vt:lpstr>EDA &amp; VISUALIZATION</vt:lpstr>
      <vt:lpstr>EDA &amp; VISUALIZATION</vt:lpstr>
      <vt:lpstr>EDA &amp; VISUALIZATION</vt:lpstr>
      <vt:lpstr>EDA &amp; VISUALIZATION</vt:lpstr>
      <vt:lpstr>MACHINE LEARNING – LINEAR REGRESSION</vt:lpstr>
      <vt:lpstr>MACHINE LEARNING - PREDICTION</vt:lpstr>
      <vt:lpstr>MACHINE LEARNING</vt:lpstr>
      <vt:lpstr>ML – LEAVE-ONE-OUT</vt:lpstr>
      <vt:lpstr>TIMESERIES - 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OVER ISRAEL</dc:title>
  <cp:lastModifiedBy>user</cp:lastModifiedBy>
  <cp:revision>23</cp:revision>
  <dcterms:modified xsi:type="dcterms:W3CDTF">2021-06-27T19:10:33Z</dcterms:modified>
</cp:coreProperties>
</file>