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71" r:id="rId5"/>
    <p:sldId id="272" r:id="rId6"/>
    <p:sldId id="259" r:id="rId7"/>
    <p:sldId id="273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>
        <p:scale>
          <a:sx n="75" d="100"/>
          <a:sy n="75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 projects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Румянцев Артем(капитан)</a:t>
            </a:r>
          </a:p>
          <a:p>
            <a:r>
              <a:rPr lang="ru-RU" dirty="0" smtClean="0"/>
              <a:t>Дольский Степан</a:t>
            </a:r>
          </a:p>
          <a:p>
            <a:r>
              <a:rPr lang="ru-RU" dirty="0" smtClean="0"/>
              <a:t>Андрианова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8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2787343"/>
            <a:ext cx="77297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удобного и функционального сайта для хранения проектов, который позволит пользователям систематизировать, организовывать и хранить информацию о своих </a:t>
            </a:r>
            <a:r>
              <a:rPr lang="ru-RU" sz="2800" dirty="0" smtClean="0"/>
              <a:t>проектах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Обеспечение простого и быстрого доступа к информации о </a:t>
            </a:r>
            <a:r>
              <a:rPr lang="ru-RU" sz="2800" dirty="0" smtClean="0"/>
              <a:t>проектах других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12601" y="256806"/>
            <a:ext cx="1084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Проект ориентирован на широкий круг пользователей, которые имеют или хотят создать систему организации своих проектов. Это могут быть студенты, </a:t>
            </a:r>
            <a:r>
              <a:rPr lang="ru-RU" sz="2400" dirty="0" err="1"/>
              <a:t>фрилансеры</a:t>
            </a:r>
            <a:r>
              <a:rPr lang="ru-RU" sz="2400" dirty="0"/>
              <a:t>, предприниматели, менеджеры проектов, дизайнеры, программисты и другие специалисты, которым необходимо эффективно управлять своими проектами и задачами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9358" y="256806"/>
            <a:ext cx="96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7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65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Регистрация и авторизация пользователей на сайте. После регистрации они получают доступ к портфолио, где могут создавать проекты и хранить информацию о них.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Создание </a:t>
            </a:r>
            <a:r>
              <a:rPr lang="ru-RU" sz="2000" dirty="0" smtClean="0"/>
              <a:t>проекта. Пользователь </a:t>
            </a:r>
            <a:r>
              <a:rPr lang="ru-RU" sz="2000" dirty="0"/>
              <a:t>может создать новый проект, указав его название, </a:t>
            </a:r>
            <a:r>
              <a:rPr lang="ru-RU" sz="2000" dirty="0" smtClean="0"/>
              <a:t>описание </a:t>
            </a:r>
            <a:r>
              <a:rPr lang="ru-RU" sz="2000" dirty="0"/>
              <a:t>и другие необходимые параметры.</a:t>
            </a:r>
          </a:p>
          <a:p>
            <a:r>
              <a:rPr lang="ru-RU" sz="2000" dirty="0"/>
              <a:t>Управление </a:t>
            </a:r>
            <a:r>
              <a:rPr lang="ru-RU" sz="2000" dirty="0" smtClean="0"/>
              <a:t>проектом и личной информацией. </a:t>
            </a:r>
            <a:r>
              <a:rPr lang="ru-RU" sz="2000" dirty="0"/>
              <a:t>Пользователь может управлять своим </a:t>
            </a:r>
            <a:r>
              <a:rPr lang="ru-RU" sz="2000" dirty="0" smtClean="0"/>
              <a:t>проектом и личными данными, </a:t>
            </a:r>
            <a:r>
              <a:rPr lang="ru-RU" sz="2000" dirty="0"/>
              <a:t>изменяя </a:t>
            </a:r>
            <a:r>
              <a:rPr lang="ru-RU" sz="2000" dirty="0" smtClean="0"/>
              <a:t>их </a:t>
            </a:r>
            <a:r>
              <a:rPr lang="ru-RU" sz="2000" dirty="0"/>
              <a:t>параметры, добавляя или </a:t>
            </a:r>
            <a:r>
              <a:rPr lang="ru-RU" sz="2000" dirty="0" smtClean="0"/>
              <a:t>удаляя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9358" y="256806"/>
            <a:ext cx="96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51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 сайта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6743" y="206356"/>
            <a:ext cx="69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16" y="2468389"/>
            <a:ext cx="8315168" cy="36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вариантов редактирования профиля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13501" y="315310"/>
            <a:ext cx="1027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0" y="6378500"/>
            <a:ext cx="271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резюме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39" y="2265683"/>
            <a:ext cx="6972722" cy="41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13501" y="315310"/>
            <a:ext cx="1027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3" y="2363417"/>
            <a:ext cx="5304972" cy="4155331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2578100" y="4610100"/>
            <a:ext cx="806450" cy="876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5088" y="3778250"/>
            <a:ext cx="215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Только </a:t>
            </a:r>
            <a:r>
              <a:rPr lang="en-US" sz="2000" dirty="0" err="1" smtClean="0"/>
              <a:t>png</a:t>
            </a:r>
            <a:r>
              <a:rPr lang="en-US" sz="2000" dirty="0" smtClean="0"/>
              <a:t>, jpeg, jpg</a:t>
            </a:r>
            <a:r>
              <a:rPr lang="ru-RU" sz="2000" dirty="0" smtClean="0"/>
              <a:t> форматы</a:t>
            </a:r>
          </a:p>
        </p:txBody>
      </p:sp>
    </p:spTree>
    <p:extLst>
      <p:ext uri="{BB962C8B-B14F-4D97-AF65-F5344CB8AC3E}">
        <p14:creationId xmlns:p14="http://schemas.microsoft.com/office/powerpoint/2010/main" val="22787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6743" y="206356"/>
            <a:ext cx="69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96022" y="2446809"/>
            <a:ext cx="2799956" cy="523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33881" y="3455801"/>
            <a:ext cx="2610770" cy="504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33881" y="3979216"/>
            <a:ext cx="2610770" cy="165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Hashed_password</a:t>
            </a:r>
            <a:endParaRPr lang="en-US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Email</a:t>
            </a:r>
            <a:endParaRPr lang="en-US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Sex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Profession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About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Connect_info</a:t>
            </a:r>
            <a:endParaRPr lang="en-US" sz="12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cxnSp>
        <p:nvCxnSpPr>
          <p:cNvPr id="14" name="Прямая со стрелкой 13"/>
          <p:cNvCxnSpPr>
            <a:stCxn id="4" idx="2"/>
            <a:endCxn id="7" idx="0"/>
          </p:cNvCxnSpPr>
          <p:nvPr/>
        </p:nvCxnSpPr>
        <p:spPr>
          <a:xfrm flipH="1">
            <a:off x="4639266" y="2970224"/>
            <a:ext cx="1456734" cy="48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6456504" y="3455801"/>
            <a:ext cx="2610770" cy="504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56504" y="3979216"/>
            <a:ext cx="2610770" cy="165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err="1" smtClean="0"/>
              <a:t>Desc</a:t>
            </a:r>
            <a:endParaRPr lang="en-US" sz="1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Tasks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Pics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Author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err="1" smtClean="0"/>
              <a:t>Main_pic</a:t>
            </a:r>
            <a:endParaRPr lang="en-US" sz="1400" dirty="0" smtClean="0"/>
          </a:p>
        </p:txBody>
      </p:sp>
      <p:cxnSp>
        <p:nvCxnSpPr>
          <p:cNvPr id="13" name="Прямая со стрелкой 12"/>
          <p:cNvCxnSpPr>
            <a:stCxn id="4" idx="2"/>
            <a:endCxn id="10" idx="0"/>
          </p:cNvCxnSpPr>
          <p:nvPr/>
        </p:nvCxnSpPr>
        <p:spPr>
          <a:xfrm>
            <a:off x="6096000" y="2970224"/>
            <a:ext cx="1665889" cy="48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3500" y="254277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2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178" y="233329"/>
            <a:ext cx="103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ru-RU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8500" y="325755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@</a:t>
            </a:r>
            <a:r>
              <a:rPr lang="en-US" sz="3600" smtClean="0"/>
              <a:t>STephanDolskii</a:t>
            </a:r>
            <a:endParaRPr lang="ru-RU" sz="3600" smtClean="0"/>
          </a:p>
          <a:p>
            <a:pPr algn="ctr"/>
            <a:r>
              <a:rPr lang="en-US" sz="3600"/>
              <a:t>@</a:t>
            </a:r>
            <a:r>
              <a:rPr lang="en-US" sz="3600" smtClean="0"/>
              <a:t>JOJAR_vevo</a:t>
            </a:r>
            <a:endParaRPr lang="ru-RU" sz="3600" smtClean="0"/>
          </a:p>
          <a:p>
            <a:pPr algn="ctr"/>
            <a:r>
              <a:rPr lang="ru-RU" sz="3600"/>
              <a:t> </a:t>
            </a:r>
            <a:r>
              <a:rPr lang="en-US" sz="3600"/>
              <a:t>@gnomeekk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5222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2919</TotalTime>
  <Words>211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Parcel</vt:lpstr>
      <vt:lpstr>Site projects</vt:lpstr>
      <vt:lpstr>Цели проекта</vt:lpstr>
      <vt:lpstr>Целевая аудитория</vt:lpstr>
      <vt:lpstr>Механизм работы</vt:lpstr>
      <vt:lpstr>Главная страница сайта</vt:lpstr>
      <vt:lpstr>Множество вариантов редактирования профиля</vt:lpstr>
      <vt:lpstr>Добавление проекта</vt:lpstr>
      <vt:lpstr>База данных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«квизы»</dc:title>
  <dc:creator>Пользователь</dc:creator>
  <cp:lastModifiedBy>Пользователь</cp:lastModifiedBy>
  <cp:revision>47</cp:revision>
  <dcterms:created xsi:type="dcterms:W3CDTF">2023-10-21T19:15:15Z</dcterms:created>
  <dcterms:modified xsi:type="dcterms:W3CDTF">2024-04-20T10:19:31Z</dcterms:modified>
</cp:coreProperties>
</file>