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1F5C6E-35FC-4594-A069-6FA92DC7251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72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8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69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4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3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2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A226-A913-4257-BCDF-6B13D2AD6BEA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6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Мобильное приложение «Мои расходы»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94211"/>
          </a:xfrm>
        </p:spPr>
        <p:txBody>
          <a:bodyPr>
            <a:normAutofit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Факультет Компьютерных наук</a:t>
            </a:r>
          </a:p>
          <a:p>
            <a:r>
              <a:rPr lang="ru-RU" dirty="0" smtClean="0"/>
              <a:t>Добрынина Елизавета Алексеевна</a:t>
            </a:r>
            <a:br>
              <a:rPr lang="ru-RU" dirty="0" smtClean="0"/>
            </a:br>
            <a:r>
              <a:rPr lang="ru-RU" dirty="0" err="1" smtClean="0"/>
              <a:t>Немчанинова</a:t>
            </a:r>
            <a:r>
              <a:rPr lang="ru-RU" dirty="0" smtClean="0"/>
              <a:t> Юлия Евгеньевна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97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1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Необходимо выполнить:</a:t>
            </a:r>
          </a:p>
          <a:p>
            <a:r>
              <a:rPr lang="en-US" dirty="0" smtClean="0"/>
              <a:t>Smoke</a:t>
            </a:r>
          </a:p>
          <a:p>
            <a:r>
              <a:rPr lang="en-US" dirty="0" smtClean="0"/>
              <a:t>Sanity</a:t>
            </a:r>
          </a:p>
          <a:p>
            <a:r>
              <a:rPr lang="en-US" dirty="0" smtClean="0"/>
              <a:t>Negative</a:t>
            </a:r>
          </a:p>
          <a:p>
            <a:r>
              <a:rPr lang="en-US" dirty="0" smtClean="0"/>
              <a:t>Usability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27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25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0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" name="Рисунок 3" descr="https://pp.userapi.com/c849416/v849416784/19e9ae/7ElSe2TqPO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44" y="1462088"/>
            <a:ext cx="2693035" cy="516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pp.userapi.com/c850720/v850720784/12ebd1/iSOYofScfX8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72" y="1462088"/>
            <a:ext cx="2630488" cy="516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p.userapi.com/c851524/v851524784/12fead/4lRXmfF68eg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53" y="1437959"/>
            <a:ext cx="2583021" cy="5191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7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" name="Рисунок 3" descr="https://pp.userapi.com/c849036/v849036784/19dc4e/mYGaDGQJBR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0" y="1690688"/>
            <a:ext cx="2344420" cy="466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pp.userapi.com/c851020/v851020784/12a248/HsRDyNAsBOg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94" y="1690689"/>
            <a:ext cx="2338705" cy="466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p.userapi.com/c848524/v848524784/199a01/kW1lit3-6g0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93" y="1684020"/>
            <a:ext cx="2267585" cy="4671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51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Удалось выполнить поставленную задачу</a:t>
            </a:r>
          </a:p>
          <a:p>
            <a:r>
              <a:rPr lang="ru-RU" dirty="0" smtClean="0"/>
              <a:t>Реализовано простое ,удобное, легковесное приложение для учета личных расходов.</a:t>
            </a:r>
          </a:p>
          <a:p>
            <a:r>
              <a:rPr lang="ru-RU" dirty="0" smtClean="0"/>
              <a:t>В дальнейшем приложение может быть дополнено новыми </a:t>
            </a:r>
            <a:r>
              <a:rPr lang="ru-RU" dirty="0" err="1" smtClean="0"/>
              <a:t>функциями,например</a:t>
            </a: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88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Мобильное приложение «Мои расходы»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Факультет Компьютерных наук</a:t>
            </a:r>
          </a:p>
          <a:p>
            <a:r>
              <a:rPr lang="ru-RU" dirty="0" smtClean="0"/>
              <a:t>Добрынина Елизавета Алексеевна</a:t>
            </a:r>
            <a:br>
              <a:rPr lang="ru-RU" dirty="0" smtClean="0"/>
            </a:br>
            <a:r>
              <a:rPr lang="ru-RU" dirty="0" err="1" smtClean="0"/>
              <a:t>Немчанинова</a:t>
            </a:r>
            <a:r>
              <a:rPr lang="ru-RU" dirty="0" smtClean="0"/>
              <a:t> Юлия </a:t>
            </a:r>
            <a:r>
              <a:rPr lang="ru-RU" dirty="0" err="1" smtClean="0"/>
              <a:t>Евгеньена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8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8156"/>
            <a:ext cx="10515600" cy="1325563"/>
          </a:xfrm>
        </p:spPr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90688"/>
            <a:ext cx="5867400" cy="44782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Добрынина Елизавета </a:t>
            </a:r>
            <a:endParaRPr lang="en-US" dirty="0" smtClean="0"/>
          </a:p>
          <a:p>
            <a:r>
              <a:rPr lang="ru-RU" sz="2200" dirty="0" smtClean="0"/>
              <a:t>Диаграмма вариантов использования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коммуникаций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последовательности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развертывания</a:t>
            </a:r>
          </a:p>
          <a:p>
            <a:r>
              <a:rPr lang="ru-RU" sz="2200" dirty="0" smtClean="0"/>
              <a:t>Логика клиентского приложение</a:t>
            </a:r>
          </a:p>
          <a:p>
            <a:r>
              <a:rPr lang="ru-RU" sz="2200" dirty="0" smtClean="0"/>
              <a:t>Логика </a:t>
            </a:r>
            <a:r>
              <a:rPr lang="en-US" sz="2200" dirty="0" smtClean="0"/>
              <a:t>Back-end</a:t>
            </a:r>
          </a:p>
          <a:p>
            <a:r>
              <a:rPr lang="ru-RU" sz="2200" dirty="0" smtClean="0"/>
              <a:t>Оформление курсовой работы</a:t>
            </a:r>
          </a:p>
          <a:p>
            <a:r>
              <a:rPr lang="ru-RU" sz="2200" dirty="0" smtClean="0"/>
              <a:t>Итоговый отчёт о работе </a:t>
            </a:r>
          </a:p>
          <a:p>
            <a:r>
              <a:rPr lang="ru-RU" sz="2200" dirty="0" smtClean="0"/>
              <a:t>Видео</a:t>
            </a:r>
            <a:endParaRPr lang="ru-RU" sz="2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349285" y="1690687"/>
            <a:ext cx="5614115" cy="4735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000" dirty="0" err="1" smtClean="0"/>
              <a:t>Немчанинова</a:t>
            </a:r>
            <a:r>
              <a:rPr lang="ru-RU" dirty="0" smtClean="0"/>
              <a:t> Юлия</a:t>
            </a:r>
          </a:p>
          <a:p>
            <a:r>
              <a:rPr lang="ru-RU" sz="2400" dirty="0" smtClean="0"/>
              <a:t>Диаграмма состояний</a:t>
            </a:r>
          </a:p>
          <a:p>
            <a:r>
              <a:rPr lang="ru-RU" sz="2400" dirty="0"/>
              <a:t>Диаграмма </a:t>
            </a:r>
            <a:r>
              <a:rPr lang="ru-RU" sz="2400" dirty="0" smtClean="0"/>
              <a:t>деятельности</a:t>
            </a:r>
          </a:p>
          <a:p>
            <a:r>
              <a:rPr lang="ru-RU" sz="2400" dirty="0"/>
              <a:t>Диаграмма к</a:t>
            </a:r>
            <a:r>
              <a:rPr lang="ru-RU" sz="2400" dirty="0" smtClean="0"/>
              <a:t>лассов</a:t>
            </a:r>
          </a:p>
          <a:p>
            <a:r>
              <a:rPr lang="ru-RU" sz="2400" dirty="0"/>
              <a:t>Диаграмма </a:t>
            </a:r>
            <a:r>
              <a:rPr lang="ru-RU" sz="2400" dirty="0" smtClean="0"/>
              <a:t>объектов</a:t>
            </a:r>
          </a:p>
          <a:p>
            <a:r>
              <a:rPr lang="ru-RU" sz="2400" dirty="0" smtClean="0"/>
              <a:t>Техническое задание</a:t>
            </a:r>
          </a:p>
          <a:p>
            <a:r>
              <a:rPr lang="ru-RU" sz="2400" dirty="0" smtClean="0"/>
              <a:t>Создание прототипа</a:t>
            </a:r>
          </a:p>
          <a:p>
            <a:r>
              <a:rPr lang="ru-RU" sz="2400" dirty="0" smtClean="0"/>
              <a:t>Создание пользовательского интерфейса</a:t>
            </a:r>
          </a:p>
          <a:p>
            <a:r>
              <a:rPr lang="ru-RU" sz="2400" dirty="0" smtClean="0"/>
              <a:t>Создание БД</a:t>
            </a:r>
          </a:p>
          <a:p>
            <a:r>
              <a:rPr lang="ru-RU" sz="2400" dirty="0" smtClean="0"/>
              <a:t>Тестирование</a:t>
            </a:r>
          </a:p>
          <a:p>
            <a:r>
              <a:rPr lang="ru-RU" sz="2400" dirty="0" smtClean="0"/>
              <a:t>Оформление курсовой работы</a:t>
            </a:r>
          </a:p>
          <a:p>
            <a:r>
              <a:rPr lang="ru-RU" sz="2400" dirty="0" smtClean="0"/>
              <a:t>Презентация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138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Мобильное приложение позволит заменить другие менее удобные способы ведения личных расходов, такие как бумажный блокнот или онлайн-сервисы.</a:t>
            </a:r>
          </a:p>
          <a:p>
            <a:r>
              <a:rPr lang="ru-RU" dirty="0" smtClean="0"/>
              <a:t>Самый быстрый способ добавления записей о расходах</a:t>
            </a:r>
          </a:p>
          <a:p>
            <a:r>
              <a:rPr lang="ru-RU" dirty="0" smtClean="0"/>
              <a:t>Удобный просмотр</a:t>
            </a:r>
          </a:p>
          <a:p>
            <a:r>
              <a:rPr lang="ru-RU" dirty="0" smtClean="0"/>
              <a:t>Возможность получения отчёта для анализа финансов</a:t>
            </a:r>
          </a:p>
          <a:p>
            <a:r>
              <a:rPr lang="ru-RU" dirty="0" smtClean="0"/>
              <a:t>Персональные настройки по категориям для удобного анализа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7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Реализовать </a:t>
            </a:r>
            <a:r>
              <a:rPr lang="ru-RU" b="1" dirty="0"/>
              <a:t>клиент-серверное </a:t>
            </a:r>
            <a:r>
              <a:rPr lang="ru-RU" b="1" dirty="0" err="1"/>
              <a:t>Android</a:t>
            </a:r>
            <a:r>
              <a:rPr lang="ru-RU" b="1" dirty="0"/>
              <a:t>-приложение для отслеживания личных расходов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Приложение должно позволять пользователю:</a:t>
            </a:r>
          </a:p>
          <a:p>
            <a:r>
              <a:rPr lang="ru-RU" dirty="0" err="1" smtClean="0"/>
              <a:t>Добавлять,изменять,удалять</a:t>
            </a:r>
            <a:r>
              <a:rPr lang="ru-RU" dirty="0" smtClean="0"/>
              <a:t> категории расходов</a:t>
            </a:r>
          </a:p>
          <a:p>
            <a:r>
              <a:rPr lang="ru-RU" dirty="0" smtClean="0"/>
              <a:t>Определять порог расходов для каждой категории</a:t>
            </a:r>
          </a:p>
          <a:p>
            <a:r>
              <a:rPr lang="ru-RU" dirty="0" err="1" smtClean="0"/>
              <a:t>Добавлять,изменять</a:t>
            </a:r>
            <a:r>
              <a:rPr lang="ru-RU" dirty="0" smtClean="0"/>
              <a:t> ,удалять записи о расходах</a:t>
            </a:r>
          </a:p>
          <a:p>
            <a:r>
              <a:rPr lang="ru-RU" dirty="0" smtClean="0"/>
              <a:t>Получать отчёт для анализа финансов </a:t>
            </a:r>
          </a:p>
          <a:p>
            <a:pPr marL="0" indent="0">
              <a:buNone/>
            </a:pPr>
            <a:r>
              <a:rPr lang="ru-RU" dirty="0" smtClean="0"/>
              <a:t>Можно здесь вставить диаграмму использования ,вместо списка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0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пользователя должны храниться в базе данных  на сервере</a:t>
            </a:r>
          </a:p>
          <a:p>
            <a:r>
              <a:rPr lang="ru-RU" dirty="0" smtClean="0"/>
              <a:t>Клиентское приложение делает запросы к серверу через Интернет.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8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2"/>
          <a:srcRect l="4970" t="25951" r="21272" b="14163"/>
          <a:stretch/>
        </p:blipFill>
        <p:spPr bwMode="auto">
          <a:xfrm>
            <a:off x="1239716" y="1690688"/>
            <a:ext cx="953226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169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0562"/>
            <a:ext cx="10515600" cy="48025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Необходимые </a:t>
            </a:r>
            <a:r>
              <a:rPr lang="ru-RU" dirty="0" err="1" smtClean="0"/>
              <a:t>сущности.Схема</a:t>
            </a:r>
            <a:r>
              <a:rPr lang="ru-RU" dirty="0" smtClean="0"/>
              <a:t> СУБД</a:t>
            </a:r>
            <a:endParaRPr lang="ru-RU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0924" y="3019804"/>
            <a:ext cx="13868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20677" t="25028" r="31202" b="15944"/>
          <a:stretch/>
        </p:blipFill>
        <p:spPr bwMode="auto">
          <a:xfrm>
            <a:off x="2818537" y="1868006"/>
            <a:ext cx="6554925" cy="4989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902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Выбранные технологии:</a:t>
            </a:r>
          </a:p>
          <a:p>
            <a:r>
              <a:rPr lang="en-US" dirty="0" smtClean="0"/>
              <a:t>Android SDK</a:t>
            </a:r>
          </a:p>
          <a:p>
            <a:r>
              <a:rPr lang="en-US" dirty="0" smtClean="0"/>
              <a:t>OS Android 4.4(API -14)</a:t>
            </a:r>
          </a:p>
          <a:p>
            <a:r>
              <a:rPr lang="ru-RU" dirty="0" smtClean="0"/>
              <a:t>Язык клиентской части-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Взаимодействие с внешними </a:t>
            </a:r>
            <a:r>
              <a:rPr lang="en-US" dirty="0" smtClean="0"/>
              <a:t>API</a:t>
            </a:r>
            <a:r>
              <a:rPr lang="ru-RU" dirty="0" smtClean="0"/>
              <a:t> сервисами с помощью библиотеки </a:t>
            </a:r>
            <a:r>
              <a:rPr lang="en-US" dirty="0" smtClean="0"/>
              <a:t>Volley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Язык сервер части –</a:t>
            </a:r>
            <a:r>
              <a:rPr lang="en-US" dirty="0"/>
              <a:t>Python </a:t>
            </a:r>
          </a:p>
          <a:p>
            <a:r>
              <a:rPr lang="ru-RU" dirty="0" smtClean="0"/>
              <a:t>Используются библиотека </a:t>
            </a:r>
            <a:r>
              <a:rPr lang="en-US" dirty="0" err="1" smtClean="0"/>
              <a:t>FastAPI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Peewee(</a:t>
            </a:r>
            <a:r>
              <a:rPr lang="ru-RU" dirty="0" smtClean="0"/>
              <a:t>для взаимодействия с БД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 smtClean="0"/>
              <a:t>СУБД – </a:t>
            </a:r>
            <a:r>
              <a:rPr lang="en-US" dirty="0" smtClean="0"/>
              <a:t>SQLite</a:t>
            </a:r>
          </a:p>
          <a:p>
            <a:r>
              <a:rPr lang="ru-RU" dirty="0" smtClean="0"/>
              <a:t>Сервер поднят на хостинге «</a:t>
            </a:r>
            <a:r>
              <a:rPr lang="en-US" dirty="0" smtClean="0"/>
              <a:t>D</a:t>
            </a:r>
            <a:r>
              <a:rPr lang="en-GB" dirty="0" err="1" smtClean="0"/>
              <a:t>igital</a:t>
            </a:r>
            <a:r>
              <a:rPr lang="en-GB" dirty="0" smtClean="0"/>
              <a:t> ocean</a:t>
            </a:r>
            <a:r>
              <a:rPr lang="ru-RU" dirty="0" smtClean="0"/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03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024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296</Words>
  <Application>Microsoft Office PowerPoint</Application>
  <PresentationFormat>Широкоэкранный</PresentationFormat>
  <Paragraphs>79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Мобильное приложение «Мои расходы»</vt:lpstr>
      <vt:lpstr>Распределение задач</vt:lpstr>
      <vt:lpstr>Актуальность задачи</vt:lpstr>
      <vt:lpstr>Постановка задачи</vt:lpstr>
      <vt:lpstr>Постановка задачи</vt:lpstr>
      <vt:lpstr>Модульная схема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План тестирования</vt:lpstr>
      <vt:lpstr>Тестирование</vt:lpstr>
      <vt:lpstr>Реализация</vt:lpstr>
      <vt:lpstr>Реализация</vt:lpstr>
      <vt:lpstr>Реализация</vt:lpstr>
      <vt:lpstr>Заключение</vt:lpstr>
      <vt:lpstr>Мобильное приложение «Мои расходы»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«Мои расходы»</dc:title>
  <dc:creator>Юлия</dc:creator>
  <cp:lastModifiedBy>Юлия</cp:lastModifiedBy>
  <cp:revision>12</cp:revision>
  <dcterms:created xsi:type="dcterms:W3CDTF">2019-06-02T19:39:35Z</dcterms:created>
  <dcterms:modified xsi:type="dcterms:W3CDTF">2019-06-03T21:19:54Z</dcterms:modified>
</cp:coreProperties>
</file>