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1F5C6E-35FC-4594-A069-6FA92DC725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6771-ACE0-4871-B10F-06B99850B214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443D2-FBB8-4C79-859B-67E910993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443D2-FBB8-4C79-859B-67E9109935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443D2-FBB8-4C79-859B-67E91099354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9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30E1-D7BB-4016-962F-DC66739895B5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A68-CCC6-4441-A2F9-4EAAEE55455C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0F1C-79D2-48A4-A8DC-EB16E75ED6F2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187-8061-4060-AF0E-0BF9C3B269E1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A8E-4FD5-40F4-9844-42528FBE8BC8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B05-2CC5-4CD8-AA9F-9DE40EE1056A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7B5-EF5E-4E36-853C-F737E0439D3E}" type="datetime1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E878-A74D-47B3-A262-4FFDDEA31C27}" type="datetime1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A6E4-9C9D-43E6-834F-7C9792CF6261}" type="datetime1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41C2-ECAD-45E3-A850-94D727B116CF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9A0-E564-4709-B568-927EABB208C1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214D-7E33-40DD-82F7-74096B1D4234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07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для учета личных расходов</a:t>
            </a:r>
            <a:br>
              <a:rPr lang="ru-RU" dirty="0" smtClean="0"/>
            </a:br>
            <a:r>
              <a:rPr lang="ru-RU" dirty="0" smtClean="0"/>
              <a:t>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902804"/>
            <a:ext cx="9144000" cy="125329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Добрынина 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Евгеньевна</a:t>
            </a:r>
          </a:p>
          <a:p>
            <a:pPr algn="r"/>
            <a:r>
              <a:rPr lang="ru-RU" dirty="0"/>
              <a:t>Руководитель</a:t>
            </a:r>
            <a:r>
              <a:rPr lang="ru-RU" dirty="0" smtClean="0"/>
              <a:t>: Полещук </a:t>
            </a:r>
            <a:r>
              <a:rPr lang="ru-RU" dirty="0"/>
              <a:t>Хасан </a:t>
            </a:r>
            <a:r>
              <a:rPr lang="ru-RU" dirty="0" err="1"/>
              <a:t>Абделжалилович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04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</a:t>
            </a:r>
            <a:r>
              <a:rPr lang="ru-RU" sz="2400" dirty="0" smtClean="0"/>
              <a:t>наук</a:t>
            </a: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2558" y="6336406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Год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92220"/>
            <a:ext cx="3630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Request body: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"name": "string",</a:t>
            </a:r>
          </a:p>
          <a:p>
            <a:pPr marL="0" indent="0">
              <a:buNone/>
            </a:pPr>
            <a:r>
              <a:rPr lang="en-US" dirty="0"/>
              <a:t>  "date": "2019-06-04",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summ</a:t>
            </a:r>
            <a:r>
              <a:rPr lang="en-US" dirty="0"/>
              <a:t>": 150,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categoryId</a:t>
            </a:r>
            <a:r>
              <a:rPr lang="en-US" dirty="0"/>
              <a:t>": 10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44386" y="269222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Response body: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"name": "string",</a:t>
            </a:r>
          </a:p>
          <a:p>
            <a:r>
              <a:rPr lang="en-US" sz="2800" dirty="0"/>
              <a:t>  "date": "2019-06-04",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summ</a:t>
            </a:r>
            <a:r>
              <a:rPr lang="en-US" sz="2800" dirty="0"/>
              <a:t>": 150,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categoryId</a:t>
            </a:r>
            <a:r>
              <a:rPr lang="en-US" sz="2800" dirty="0"/>
              <a:t>": 10,</a:t>
            </a:r>
          </a:p>
          <a:p>
            <a:r>
              <a:rPr lang="en-US" sz="2800" dirty="0"/>
              <a:t>  "id": 16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828323"/>
            <a:ext cx="7654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POST "http://157.230.20.13:5000/expenses"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0042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Необходимо выполнить: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Smoke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Sanity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Negative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92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41" t="35066" r="54982" b="26311"/>
          <a:stretch/>
        </p:blipFill>
        <p:spPr>
          <a:xfrm>
            <a:off x="965200" y="1625599"/>
            <a:ext cx="9321800" cy="4699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2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pp.userapi.com/c849416/v849416784/19e9ae/7ElSe2TqPO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87" y="1905698"/>
            <a:ext cx="2355850" cy="458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1166539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pp.userapi.com/c851524/v851524784/12fead/4lRXmfF68eg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44" y="1853296"/>
            <a:ext cx="2403818" cy="469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7843745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Рисунок 4" descr="https://pp.userapi.com/c850720/v850720784/12ebd1/iSOYofScfX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09" y="1856852"/>
            <a:ext cx="2354880" cy="469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4505142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ttps://pp.userapi.com/c848524/v848524784/199a01/kW1lit3-6g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1847850"/>
            <a:ext cx="2337379" cy="471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7791530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https://pp.userapi.com/c849036/v849036784/19dc4e/mYGaDGQJBR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79" y="1893635"/>
            <a:ext cx="2344420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1065982" y="1182498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s://pp.userapi.com/c851020/v851020784/12a248/HsRDyNAsBO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10" y="1893635"/>
            <a:ext cx="2338705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4428756" y="1182498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Удалось выполнить поставленную задачу</a:t>
            </a:r>
          </a:p>
          <a:p>
            <a:r>
              <a:rPr lang="ru-RU" dirty="0" smtClean="0"/>
              <a:t>Реализовано простое, удобное, легковесное приложение для учета личных расходов.</a:t>
            </a:r>
          </a:p>
          <a:p>
            <a:r>
              <a:rPr lang="ru-RU" dirty="0" smtClean="0"/>
              <a:t>В дальнейшем приложение может быть дополнено новыми функциями.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07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для учета личных расходов</a:t>
            </a:r>
            <a:br>
              <a:rPr lang="ru-RU" dirty="0" smtClean="0"/>
            </a:br>
            <a:r>
              <a:rPr lang="ru-RU" dirty="0" smtClean="0"/>
              <a:t>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902804"/>
            <a:ext cx="9144000" cy="125329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Добрынина 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Евгеньевна</a:t>
            </a:r>
          </a:p>
          <a:p>
            <a:pPr algn="r"/>
            <a:r>
              <a:rPr lang="ru-RU" dirty="0"/>
              <a:t>Руководитель</a:t>
            </a:r>
            <a:r>
              <a:rPr lang="ru-RU" dirty="0" smtClean="0"/>
              <a:t>: Полещук </a:t>
            </a:r>
            <a:r>
              <a:rPr lang="ru-RU" dirty="0"/>
              <a:t>Хасан </a:t>
            </a:r>
            <a:r>
              <a:rPr lang="ru-RU" dirty="0" err="1"/>
              <a:t>Абделжалилович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04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</a:t>
            </a:r>
            <a:r>
              <a:rPr lang="ru-RU" sz="2400" dirty="0" smtClean="0"/>
              <a:t>наук</a:t>
            </a: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2558" y="6336406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Год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8156"/>
            <a:ext cx="10515600" cy="1325563"/>
          </a:xfrm>
        </p:spPr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90688"/>
            <a:ext cx="5867400" cy="44782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Добрынина Елизавета </a:t>
            </a:r>
            <a:endParaRPr lang="en-US" dirty="0" smtClean="0"/>
          </a:p>
          <a:p>
            <a:r>
              <a:rPr lang="ru-RU" sz="2200" dirty="0" smtClean="0"/>
              <a:t>Диаграмма вариантов использования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коммуникаций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последовательности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развертывания</a:t>
            </a:r>
          </a:p>
          <a:p>
            <a:r>
              <a:rPr lang="ru-RU" sz="2200" dirty="0" smtClean="0"/>
              <a:t>Логика клиентского приложение</a:t>
            </a:r>
          </a:p>
          <a:p>
            <a:r>
              <a:rPr lang="ru-RU" sz="2200" dirty="0" smtClean="0"/>
              <a:t>Логика </a:t>
            </a:r>
            <a:r>
              <a:rPr lang="en-US" sz="2200" dirty="0" smtClean="0"/>
              <a:t>Back-end</a:t>
            </a:r>
          </a:p>
          <a:p>
            <a:r>
              <a:rPr lang="ru-RU" sz="2200" dirty="0" smtClean="0"/>
              <a:t>Оформление курсовой работы</a:t>
            </a:r>
          </a:p>
          <a:p>
            <a:r>
              <a:rPr lang="ru-RU" sz="2200" dirty="0" smtClean="0"/>
              <a:t>Итоговый отчёт о работе </a:t>
            </a:r>
          </a:p>
          <a:p>
            <a:r>
              <a:rPr lang="ru-RU" sz="2200" dirty="0" smtClean="0"/>
              <a:t>Видео</a:t>
            </a:r>
            <a:endParaRPr lang="ru-RU" sz="2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49285" y="1690687"/>
            <a:ext cx="5614115" cy="4735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000" dirty="0" err="1" smtClean="0"/>
              <a:t>Немчанинова</a:t>
            </a:r>
            <a:r>
              <a:rPr lang="ru-RU" dirty="0" smtClean="0"/>
              <a:t> Юлия</a:t>
            </a:r>
          </a:p>
          <a:p>
            <a:r>
              <a:rPr lang="ru-RU" sz="2400" dirty="0" smtClean="0"/>
              <a:t>Диаграмма состояний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деятельности</a:t>
            </a:r>
          </a:p>
          <a:p>
            <a:r>
              <a:rPr lang="ru-RU" sz="2400" dirty="0"/>
              <a:t>Диаграмма к</a:t>
            </a:r>
            <a:r>
              <a:rPr lang="ru-RU" sz="2400" dirty="0" smtClean="0"/>
              <a:t>лассов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объектов</a:t>
            </a:r>
          </a:p>
          <a:p>
            <a:r>
              <a:rPr lang="ru-RU" sz="2400" dirty="0" smtClean="0"/>
              <a:t>Техническое задание</a:t>
            </a:r>
          </a:p>
          <a:p>
            <a:r>
              <a:rPr lang="ru-RU" sz="2400" dirty="0" smtClean="0"/>
              <a:t>Создание прототипа</a:t>
            </a:r>
          </a:p>
          <a:p>
            <a:r>
              <a:rPr lang="ru-RU" sz="2400" dirty="0" smtClean="0"/>
              <a:t>Создание пользовательского интерфейса</a:t>
            </a:r>
          </a:p>
          <a:p>
            <a:r>
              <a:rPr lang="ru-RU" sz="2400" dirty="0" smtClean="0"/>
              <a:t>Создание БД</a:t>
            </a:r>
          </a:p>
          <a:p>
            <a:r>
              <a:rPr lang="ru-RU" sz="2400" dirty="0" smtClean="0"/>
              <a:t>Тестирование</a:t>
            </a:r>
          </a:p>
          <a:p>
            <a:r>
              <a:rPr lang="ru-RU" sz="2400" dirty="0" smtClean="0"/>
              <a:t>Оформление курсовой работы</a:t>
            </a:r>
          </a:p>
          <a:p>
            <a:r>
              <a:rPr lang="ru-RU" sz="2400" dirty="0" smtClean="0"/>
              <a:t>Презентация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1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Позволит заменить другие способы ведения личных расходов, такие как бумажный блокнот или онлайн-сервисы</a:t>
            </a:r>
          </a:p>
          <a:p>
            <a:r>
              <a:rPr lang="ru-RU" dirty="0" smtClean="0"/>
              <a:t>Удобный просмотр</a:t>
            </a:r>
          </a:p>
          <a:p>
            <a:r>
              <a:rPr lang="ru-RU" dirty="0" smtClean="0"/>
              <a:t>Возможность получения отчёта для анализа финансов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1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Функциональные требования</a:t>
            </a:r>
          </a:p>
          <a:p>
            <a:r>
              <a:rPr lang="ru-RU" dirty="0" smtClean="0"/>
              <a:t>Добавлять, изменять, удалять категории расходов</a:t>
            </a:r>
          </a:p>
          <a:p>
            <a:r>
              <a:rPr lang="ru-RU" dirty="0" smtClean="0"/>
              <a:t>Определять порог расходов для каждой категории</a:t>
            </a:r>
          </a:p>
          <a:p>
            <a:r>
              <a:rPr lang="ru-RU" dirty="0" smtClean="0"/>
              <a:t>Добавлять, изменять, удалять записи о расходах</a:t>
            </a:r>
          </a:p>
          <a:p>
            <a:r>
              <a:rPr lang="ru-RU" dirty="0" smtClean="0"/>
              <a:t>Получать </a:t>
            </a:r>
            <a:r>
              <a:rPr lang="ru-RU" dirty="0"/>
              <a:t>уведомления о превышении порога по </a:t>
            </a:r>
            <a:r>
              <a:rPr lang="ru-RU" dirty="0" smtClean="0"/>
              <a:t>категории</a:t>
            </a:r>
          </a:p>
          <a:p>
            <a:r>
              <a:rPr lang="ru-RU" dirty="0" smtClean="0"/>
              <a:t>Получать отчёт для анализа финансов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40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Не функциональные требования</a:t>
            </a:r>
          </a:p>
          <a:p>
            <a:r>
              <a:rPr lang="ru-RU" dirty="0" smtClean="0"/>
              <a:t>Корректная обработка аварийных ситуаций </a:t>
            </a:r>
          </a:p>
          <a:p>
            <a:r>
              <a:rPr lang="ru-RU" dirty="0" smtClean="0"/>
              <a:t>Удобство использования	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Требования </a:t>
            </a:r>
            <a:r>
              <a:rPr lang="ru-RU" b="1" dirty="0"/>
              <a:t>к архитектурному решению</a:t>
            </a:r>
          </a:p>
          <a:p>
            <a:r>
              <a:rPr lang="ru-RU" dirty="0" smtClean="0"/>
              <a:t>Клиент-серверное приложение </a:t>
            </a:r>
          </a:p>
          <a:p>
            <a:r>
              <a:rPr lang="ru-RU" dirty="0" smtClean="0"/>
              <a:t>Данные </a:t>
            </a:r>
            <a:r>
              <a:rPr lang="ru-RU" dirty="0"/>
              <a:t>пользователя должны храниться в базе данных  на </a:t>
            </a:r>
            <a:r>
              <a:rPr lang="ru-RU" dirty="0" smtClean="0"/>
              <a:t>сервере</a:t>
            </a:r>
            <a:endParaRPr lang="ru-RU" dirty="0"/>
          </a:p>
          <a:p>
            <a:r>
              <a:rPr lang="ru-RU" dirty="0" smtClean="0"/>
              <a:t>Клиентское </a:t>
            </a:r>
            <a:r>
              <a:rPr lang="ru-RU" dirty="0"/>
              <a:t>приложение делает запросы к серверу через </a:t>
            </a:r>
            <a:r>
              <a:rPr lang="ru-RU" dirty="0" smtClean="0"/>
              <a:t>Интернет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6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6</a:t>
            </a:fld>
            <a:endParaRPr lang="ru-RU" dirty="0"/>
          </a:p>
        </p:txBody>
      </p:sp>
      <p:pic>
        <p:nvPicPr>
          <p:cNvPr id="1026" name="Picture 2" descr="https://pp.userapi.com/c855216/v855216792/5ee3e/b8HLw4bcoP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" y="1802917"/>
            <a:ext cx="11837416" cy="39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ru-RU" dirty="0" smtClean="0"/>
              <a:t>Выбранные технологии: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</a:t>
            </a:r>
            <a:r>
              <a:rPr lang="en-US" dirty="0" smtClean="0"/>
              <a:t>Android 4.4(API -14)</a:t>
            </a:r>
          </a:p>
          <a:p>
            <a:r>
              <a:rPr lang="ru-RU" dirty="0" smtClean="0"/>
              <a:t>Язык клиентской части-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Взаимодействие с внешними </a:t>
            </a:r>
            <a:r>
              <a:rPr lang="en-US" dirty="0" smtClean="0"/>
              <a:t>API</a:t>
            </a:r>
            <a:r>
              <a:rPr lang="ru-RU" dirty="0" smtClean="0"/>
              <a:t> сервисами с помощью библиотеки </a:t>
            </a:r>
            <a:r>
              <a:rPr lang="en-US" dirty="0" smtClean="0"/>
              <a:t>Volley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Язык сервер части </a:t>
            </a:r>
            <a:r>
              <a:rPr lang="ru-RU" dirty="0" smtClean="0"/>
              <a:t>–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 </a:t>
            </a:r>
            <a:r>
              <a:rPr lang="ru-RU" dirty="0" err="1" smtClean="0"/>
              <a:t>фреймворка</a:t>
            </a:r>
            <a:r>
              <a:rPr lang="en-US" dirty="0" smtClean="0"/>
              <a:t> </a:t>
            </a:r>
            <a:r>
              <a:rPr lang="en-US" dirty="0" err="1" smtClean="0"/>
              <a:t>FastAPI</a:t>
            </a:r>
            <a:endParaRPr lang="ru-RU" dirty="0" smtClean="0"/>
          </a:p>
          <a:p>
            <a:r>
              <a:rPr lang="en-US" dirty="0" smtClean="0"/>
              <a:t>ORM </a:t>
            </a:r>
            <a:r>
              <a:rPr lang="en-US" dirty="0"/>
              <a:t>Peewee</a:t>
            </a:r>
          </a:p>
          <a:p>
            <a:r>
              <a:rPr lang="ru-RU" dirty="0" smtClean="0"/>
              <a:t>СУБД – </a:t>
            </a:r>
            <a:r>
              <a:rPr lang="en-US" dirty="0" smtClean="0"/>
              <a:t>SQLite</a:t>
            </a:r>
          </a:p>
          <a:p>
            <a:r>
              <a:rPr lang="ru-RU" dirty="0" smtClean="0"/>
              <a:t>Сервер развернут на облачном хостинге «</a:t>
            </a:r>
            <a:r>
              <a:rPr lang="en-US" dirty="0" smtClean="0"/>
              <a:t>D</a:t>
            </a:r>
            <a:r>
              <a:rPr lang="en-GB" dirty="0" err="1" smtClean="0"/>
              <a:t>igital</a:t>
            </a:r>
            <a:r>
              <a:rPr lang="en-US" dirty="0"/>
              <a:t>O</a:t>
            </a:r>
            <a:r>
              <a:rPr lang="en-GB" dirty="0" err="1" smtClean="0"/>
              <a:t>cean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ru-RU" dirty="0" smtClean="0"/>
              <a:t>Бизнес</a:t>
            </a:r>
            <a:r>
              <a:rPr lang="ru-RU" dirty="0"/>
              <a:t> </a:t>
            </a:r>
            <a:r>
              <a:rPr lang="ru-RU" dirty="0" smtClean="0"/>
              <a:t>логика</a:t>
            </a:r>
            <a:r>
              <a:rPr lang="en-US" dirty="0" smtClean="0"/>
              <a:t> </a:t>
            </a:r>
            <a:r>
              <a:rPr lang="ru-RU" dirty="0" smtClean="0"/>
              <a:t> на сервере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8</a:t>
            </a:fld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2479"/>
            <a:ext cx="11022639" cy="2352944"/>
          </a:xfrm>
        </p:spPr>
      </p:pic>
    </p:spTree>
    <p:extLst>
      <p:ext uri="{BB962C8B-B14F-4D97-AF65-F5344CB8AC3E}">
        <p14:creationId xmlns:p14="http://schemas.microsoft.com/office/powerpoint/2010/main" val="1511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" t="9558" r="71" b="14161"/>
          <a:stretch/>
        </p:blipFill>
        <p:spPr>
          <a:xfrm>
            <a:off x="0" y="1386883"/>
            <a:ext cx="12183414" cy="52288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54" y="159063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en-US" dirty="0" smtClean="0"/>
              <a:t>Swagger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346</Words>
  <Application>Microsoft Office PowerPoint</Application>
  <PresentationFormat>Широкоэкранный</PresentationFormat>
  <Paragraphs>113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Мобильное приложение для учета личных расходов  «Мои расходы»</vt:lpstr>
      <vt:lpstr>Распределение задач</vt:lpstr>
      <vt:lpstr>Актуальность задачи</vt:lpstr>
      <vt:lpstr>Постановка задачи</vt:lpstr>
      <vt:lpstr>Постановка задачи</vt:lpstr>
      <vt:lpstr>Модульная схема</vt:lpstr>
      <vt:lpstr>Анализ предметной области Выбранные технологии:</vt:lpstr>
      <vt:lpstr>Анализ предметной области Бизнес логика  на сервере</vt:lpstr>
      <vt:lpstr>Анализ предметной области Swagger</vt:lpstr>
      <vt:lpstr>Анализ предметной области Пример запроса</vt:lpstr>
      <vt:lpstr>План тестирования</vt:lpstr>
      <vt:lpstr>Результаты тестирования</vt:lpstr>
      <vt:lpstr>Реализация</vt:lpstr>
      <vt:lpstr>Реализация</vt:lpstr>
      <vt:lpstr>Заключение</vt:lpstr>
      <vt:lpstr>Мобильное приложение для учета личных расходов  «Мои расходы»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«Мои расходы»</dc:title>
  <dc:creator>Юлия</dc:creator>
  <cp:lastModifiedBy>Юлия</cp:lastModifiedBy>
  <cp:revision>30</cp:revision>
  <dcterms:created xsi:type="dcterms:W3CDTF">2019-06-02T19:39:35Z</dcterms:created>
  <dcterms:modified xsi:type="dcterms:W3CDTF">2019-06-07T04:09:59Z</dcterms:modified>
</cp:coreProperties>
</file>