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D3AD"/>
    <a:srgbClr val="366DA0"/>
    <a:srgbClr val="F1ED6F"/>
    <a:srgbClr val="FBA009"/>
    <a:srgbClr val="E55C2F"/>
    <a:srgbClr val="B1325A"/>
    <a:srgbClr val="711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19"/>
    <p:restoredTop sz="96327"/>
  </p:normalViewPr>
  <p:slideViewPr>
    <p:cSldViewPr snapToGrid="0">
      <p:cViewPr varScale="1">
        <p:scale>
          <a:sx n="111" d="100"/>
          <a:sy n="111" d="100"/>
        </p:scale>
        <p:origin x="2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7F77-69B0-D535-306F-E73CC2015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949B1-9933-0FE1-94E8-C317426E9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A23D4-DBF4-E7B0-1DAA-B5D82091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1DF1-870F-BA4A-A79C-B3EA18211E7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CE681-601A-2290-9353-63871874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DDB8F-2977-770C-C308-AEFC61CD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2249-C93F-C94F-8ECD-D46C6439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C1AD-DDB3-8990-36E7-921D64DC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34964-4C9E-0AE2-7232-307CC09C1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C8373-0343-2C14-B7A9-FBA2108B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1DF1-870F-BA4A-A79C-B3EA18211E7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60DC7-E42B-B127-148D-264C0972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A38FF-CE2F-CD2D-0708-2134FA28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2249-C93F-C94F-8ECD-D46C6439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4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8DA07-FE8B-63DC-B5EF-93DD88BDE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6B95A-1F45-16B6-6D0C-CB163A183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66CF3-3814-F9E4-A2A6-D6349CE7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1DF1-870F-BA4A-A79C-B3EA18211E7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3D413-E157-2FCA-EB20-1EA12A6D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C0E4-AA8F-4021-D2CF-0A235D14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2249-C93F-C94F-8ECD-D46C6439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B229-240D-A0AF-2ED4-052E4582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41DE-EE0A-97D1-F3E7-FDECDE1B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59D0-8489-4172-EC59-40243FED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1DF1-870F-BA4A-A79C-B3EA18211E7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E3C7-F564-1E49-58CD-F1316715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963BC-D7D2-74B6-2839-4CDE89C0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2249-C93F-C94F-8ECD-D46C6439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3404-10D9-8C1E-00EF-53DDFCEF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A61F2-7D8F-2133-17BB-FAD5F13A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3AE7A-B380-8FE9-1FC0-A26B05D3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1DF1-870F-BA4A-A79C-B3EA18211E7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FA7A9-1A9D-643D-FF98-4CF14382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E24E-FF67-E50A-807D-FCACDBAE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2249-C93F-C94F-8ECD-D46C6439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4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C9D6-4190-D89B-A900-01F10A5B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7C8A-32FD-7BDD-BFF5-999428DE6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04890-33BA-125B-B26A-D3128AFC3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18C81-EFE9-C348-3081-EF85173A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1DF1-870F-BA4A-A79C-B3EA18211E7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DB7BB-18AF-8444-94EE-88C3C01D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102DB-C932-84DD-3D5C-3267745F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2249-C93F-C94F-8ECD-D46C6439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961E-F7BE-8465-FCF9-326AE778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714AD-83B5-0D66-6908-342B705CB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98333-FB5F-F0BC-23AD-6CD4252C2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ED835-9564-7092-25B6-2A323B651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36D75-B2D7-168B-29CB-5B2D10501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B749D-60DE-171C-7821-56F8CC58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1DF1-870F-BA4A-A79C-B3EA18211E7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91AFA-9CDB-FDA8-D5F3-925CBC19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20841-EA2A-5148-B481-D2872FF2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2249-C93F-C94F-8ECD-D46C6439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3976-9671-4223-430A-5AA462CE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A8298-D31C-A281-D843-472C4AFC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1DF1-870F-BA4A-A79C-B3EA18211E7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62347-D6C2-85E7-4A7D-710027C8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41294-F0CF-2604-E880-722E748D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2249-C93F-C94F-8ECD-D46C6439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FB6FC-B64B-ACBE-799C-493B429F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1DF1-870F-BA4A-A79C-B3EA18211E7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D6C34-F873-BC23-3049-7676B0B0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6ED13-7130-0F7C-7319-2AAB3109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2249-C93F-C94F-8ECD-D46C6439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0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BA5A-2939-584E-05E2-B7685F8A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D6F39-62D8-F4C4-1B39-4BCEA935E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C5CD7-A515-8934-AF98-4528C4C0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1D1C-65D5-1768-BBDD-7C111A39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1DF1-870F-BA4A-A79C-B3EA18211E7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5E959-5476-0378-30A4-25F06165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19F7F-C120-D17A-3709-37E2D267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2249-C93F-C94F-8ECD-D46C6439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6382-98FD-176A-23C9-41D3B11B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68E3D-288B-5772-1B4A-5BB4A91C0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078D1-9BAD-F1E0-5AA9-DD5A5727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0EAA1-A495-579D-59E0-7852AE87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1DF1-870F-BA4A-A79C-B3EA18211E7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311DF-6AF2-94EE-0880-5D362672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712C8-EC79-788D-7184-31DCD3A5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22249-C93F-C94F-8ECD-D46C6439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ED9DB-DCA7-980A-7E69-C76E1ABC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B4726-2B32-BCA0-1D2A-1CB3223B6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54936-EDD0-92FC-552F-B4F2C9B85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1DF1-870F-BA4A-A79C-B3EA18211E7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B703-7096-4F87-FD99-A18604950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35494-F870-C24E-108D-34600E86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22249-C93F-C94F-8ECD-D46C64392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8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A64334E7-A1D8-6516-02F3-E2FB9917B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03" y="1359137"/>
            <a:ext cx="1299228" cy="1224792"/>
          </a:xfrm>
          <a:prstGeom prst="rect">
            <a:avLst/>
          </a:prstGeom>
        </p:spPr>
      </p:pic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F68E9DE6-9E68-A7D0-4D05-902C845F0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329609" y="1375033"/>
            <a:ext cx="1273506" cy="1286772"/>
          </a:xfrm>
          <a:prstGeom prst="rect">
            <a:avLst/>
          </a:prstGeom>
        </p:spPr>
      </p:pic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0D1BB28F-8D59-08FE-1620-1E69E8BE2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651" y="3237943"/>
            <a:ext cx="1543911" cy="1280160"/>
          </a:xfrm>
          <a:prstGeom prst="rect">
            <a:avLst/>
          </a:prstGeom>
        </p:spPr>
      </p:pic>
      <p:pic>
        <p:nvPicPr>
          <p:cNvPr id="10" name="Picture 9" descr="A diagram of a network&#10;&#10;Description automatically generated">
            <a:extLst>
              <a:ext uri="{FF2B5EF4-FFF2-40B4-BE49-F238E27FC236}">
                <a16:creationId xmlns:a16="http://schemas.microsoft.com/office/drawing/2014/main" id="{69874237-1647-59E3-66FA-4CA66EEB0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4162" y="3220700"/>
            <a:ext cx="1574071" cy="219199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5CBFE8A-11B7-575F-516A-019FFC8D19E0}"/>
              </a:ext>
            </a:extLst>
          </p:cNvPr>
          <p:cNvSpPr>
            <a:spLocks noChangeAspect="1"/>
          </p:cNvSpPr>
          <p:nvPr/>
        </p:nvSpPr>
        <p:spPr>
          <a:xfrm>
            <a:off x="6479001" y="1489853"/>
            <a:ext cx="365760" cy="365760"/>
          </a:xfrm>
          <a:prstGeom prst="ellipse">
            <a:avLst/>
          </a:prstGeom>
          <a:pattFill prst="pct30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52A585-6EF4-9070-C2FF-6EEA2DA8FAA9}"/>
              </a:ext>
            </a:extLst>
          </p:cNvPr>
          <p:cNvSpPr>
            <a:spLocks noChangeAspect="1"/>
          </p:cNvSpPr>
          <p:nvPr/>
        </p:nvSpPr>
        <p:spPr>
          <a:xfrm>
            <a:off x="5989671" y="2317102"/>
            <a:ext cx="365760" cy="365760"/>
          </a:xfrm>
          <a:prstGeom prst="ellipse">
            <a:avLst/>
          </a:prstGeom>
          <a:pattFill prst="pct30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1275E7-65E4-299B-2DF1-EC0B07C52FE1}"/>
              </a:ext>
            </a:extLst>
          </p:cNvPr>
          <p:cNvSpPr>
            <a:spLocks noChangeAspect="1"/>
          </p:cNvSpPr>
          <p:nvPr/>
        </p:nvSpPr>
        <p:spPr>
          <a:xfrm>
            <a:off x="6968331" y="2317102"/>
            <a:ext cx="365760" cy="365760"/>
          </a:xfrm>
          <a:prstGeom prst="ellipse">
            <a:avLst/>
          </a:prstGeom>
          <a:pattFill prst="pct30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1692BF-350A-0EC3-5AA2-19348102BE1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6172551" y="1802049"/>
            <a:ext cx="360014" cy="515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84ED98-8C1A-3483-C5A8-559BA1BCC19E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6791197" y="1802049"/>
            <a:ext cx="360014" cy="515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AE00442-78BB-1CFF-04A5-BA6E1C77719D}"/>
              </a:ext>
            </a:extLst>
          </p:cNvPr>
          <p:cNvSpPr>
            <a:spLocks noChangeAspect="1"/>
          </p:cNvSpPr>
          <p:nvPr/>
        </p:nvSpPr>
        <p:spPr>
          <a:xfrm>
            <a:off x="6479001" y="3362750"/>
            <a:ext cx="365760" cy="365760"/>
          </a:xfrm>
          <a:prstGeom prst="ellipse">
            <a:avLst/>
          </a:prstGeom>
          <a:pattFill prst="pct30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8E55235-8718-EEAF-BA1A-65313BA1E7A2}"/>
              </a:ext>
            </a:extLst>
          </p:cNvPr>
          <p:cNvSpPr>
            <a:spLocks noChangeAspect="1"/>
          </p:cNvSpPr>
          <p:nvPr/>
        </p:nvSpPr>
        <p:spPr>
          <a:xfrm>
            <a:off x="5989671" y="4189999"/>
            <a:ext cx="365760" cy="365760"/>
          </a:xfrm>
          <a:prstGeom prst="ellipse">
            <a:avLst/>
          </a:prstGeom>
          <a:pattFill prst="pct30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926A7E2-0A47-9671-E624-966182E30577}"/>
              </a:ext>
            </a:extLst>
          </p:cNvPr>
          <p:cNvSpPr>
            <a:spLocks noChangeAspect="1"/>
          </p:cNvSpPr>
          <p:nvPr/>
        </p:nvSpPr>
        <p:spPr>
          <a:xfrm>
            <a:off x="6968331" y="4189999"/>
            <a:ext cx="365760" cy="365760"/>
          </a:xfrm>
          <a:prstGeom prst="ellipse">
            <a:avLst/>
          </a:prstGeom>
          <a:pattFill prst="pct30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ED160F-26E3-0A1E-CFEF-09C585957608}"/>
              </a:ext>
            </a:extLst>
          </p:cNvPr>
          <p:cNvCxnSpPr>
            <a:cxnSpLocks/>
            <a:stCxn id="41" idx="3"/>
            <a:endCxn id="42" idx="0"/>
          </p:cNvCxnSpPr>
          <p:nvPr/>
        </p:nvCxnSpPr>
        <p:spPr>
          <a:xfrm flipH="1">
            <a:off x="6172551" y="3674946"/>
            <a:ext cx="360014" cy="515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8C3BF62-D12C-64EE-968D-ADD04A67C310}"/>
              </a:ext>
            </a:extLst>
          </p:cNvPr>
          <p:cNvCxnSpPr>
            <a:cxnSpLocks/>
            <a:stCxn id="43" idx="2"/>
            <a:endCxn id="42" idx="6"/>
          </p:cNvCxnSpPr>
          <p:nvPr/>
        </p:nvCxnSpPr>
        <p:spPr>
          <a:xfrm flipH="1">
            <a:off x="6355431" y="4372879"/>
            <a:ext cx="6129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5DFBC4-9A51-0CEE-B732-070C67128EA5}"/>
              </a:ext>
            </a:extLst>
          </p:cNvPr>
          <p:cNvCxnSpPr>
            <a:cxnSpLocks/>
            <a:stCxn id="41" idx="5"/>
            <a:endCxn id="43" idx="0"/>
          </p:cNvCxnSpPr>
          <p:nvPr/>
        </p:nvCxnSpPr>
        <p:spPr>
          <a:xfrm>
            <a:off x="6791197" y="3674946"/>
            <a:ext cx="360014" cy="5150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A0C80C8-37F6-84B4-2829-9A62701E4A51}"/>
              </a:ext>
            </a:extLst>
          </p:cNvPr>
          <p:cNvSpPr/>
          <p:nvPr/>
        </p:nvSpPr>
        <p:spPr>
          <a:xfrm>
            <a:off x="1477050" y="2438327"/>
            <a:ext cx="398560" cy="414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3F4055-F84F-1754-0DEA-DD5994F37A1B}"/>
              </a:ext>
            </a:extLst>
          </p:cNvPr>
          <p:cNvSpPr/>
          <p:nvPr/>
        </p:nvSpPr>
        <p:spPr>
          <a:xfrm>
            <a:off x="1305732" y="3231333"/>
            <a:ext cx="35939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A88503-36E7-1E26-235A-24E2AEBDCF10}"/>
              </a:ext>
            </a:extLst>
          </p:cNvPr>
          <p:cNvSpPr/>
          <p:nvPr/>
        </p:nvSpPr>
        <p:spPr>
          <a:xfrm>
            <a:off x="3080453" y="1046578"/>
            <a:ext cx="398560" cy="414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45CDB7-6DD9-5DFB-3106-076CF9429853}"/>
              </a:ext>
            </a:extLst>
          </p:cNvPr>
          <p:cNvSpPr/>
          <p:nvPr/>
        </p:nvSpPr>
        <p:spPr>
          <a:xfrm>
            <a:off x="1116211" y="1046578"/>
            <a:ext cx="4125640" cy="47056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D92CE3-E4D6-FF7F-555B-FED1D0F1AF44}"/>
              </a:ext>
            </a:extLst>
          </p:cNvPr>
          <p:cNvSpPr txBox="1"/>
          <p:nvPr/>
        </p:nvSpPr>
        <p:spPr>
          <a:xfrm>
            <a:off x="1181766" y="1105786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92786D-B851-3CAC-51E5-68384A2114C0}"/>
              </a:ext>
            </a:extLst>
          </p:cNvPr>
          <p:cNvSpPr txBox="1"/>
          <p:nvPr/>
        </p:nvSpPr>
        <p:spPr>
          <a:xfrm>
            <a:off x="2306817" y="2763815"/>
            <a:ext cx="1740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‘Partner mode’ structures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8855D1-8A54-CE4B-3D46-4B57F9A8CFC0}"/>
              </a:ext>
            </a:extLst>
          </p:cNvPr>
          <p:cNvSpPr txBox="1"/>
          <p:nvPr/>
        </p:nvSpPr>
        <p:spPr>
          <a:xfrm>
            <a:off x="2137052" y="4766307"/>
            <a:ext cx="2093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‘Intermediary mode’ structures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4C24EE-04E3-6B63-5147-38FCCD56BBA5}"/>
              </a:ext>
            </a:extLst>
          </p:cNvPr>
          <p:cNvSpPr/>
          <p:nvPr/>
        </p:nvSpPr>
        <p:spPr>
          <a:xfrm>
            <a:off x="5238412" y="1037298"/>
            <a:ext cx="2799802" cy="47149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317E4E-F82B-6D80-3533-57A4843446D7}"/>
              </a:ext>
            </a:extLst>
          </p:cNvPr>
          <p:cNvSpPr txBox="1"/>
          <p:nvPr/>
        </p:nvSpPr>
        <p:spPr>
          <a:xfrm>
            <a:off x="5303967" y="1099698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EDD61D-F84D-0818-3D3D-7087364BC776}"/>
              </a:ext>
            </a:extLst>
          </p:cNvPr>
          <p:cNvSpPr txBox="1"/>
          <p:nvPr/>
        </p:nvSpPr>
        <p:spPr>
          <a:xfrm>
            <a:off x="6147156" y="2763815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triangle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E692F2-82AC-48BD-2333-C978FCAEE9C8}"/>
              </a:ext>
            </a:extLst>
          </p:cNvPr>
          <p:cNvSpPr txBox="1"/>
          <p:nvPr/>
        </p:nvSpPr>
        <p:spPr>
          <a:xfrm>
            <a:off x="6099868" y="4767042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 triangle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57EDF9D-F721-C35D-8F07-1B59720EBF04}"/>
              </a:ext>
            </a:extLst>
          </p:cNvPr>
          <p:cNvSpPr>
            <a:spLocks noChangeAspect="1"/>
          </p:cNvSpPr>
          <p:nvPr/>
        </p:nvSpPr>
        <p:spPr>
          <a:xfrm>
            <a:off x="4170204" y="1532957"/>
            <a:ext cx="393192" cy="393192"/>
          </a:xfrm>
          <a:prstGeom prst="ellipse">
            <a:avLst/>
          </a:prstGeom>
          <a:pattFill prst="pct30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8F8556-714E-AD2E-1FD0-95B596701D78}"/>
              </a:ext>
            </a:extLst>
          </p:cNvPr>
          <p:cNvSpPr>
            <a:spLocks noChangeAspect="1"/>
          </p:cNvSpPr>
          <p:nvPr/>
        </p:nvSpPr>
        <p:spPr>
          <a:xfrm>
            <a:off x="3367116" y="1396456"/>
            <a:ext cx="393192" cy="393192"/>
          </a:xfrm>
          <a:prstGeom prst="ellipse">
            <a:avLst/>
          </a:prstGeom>
          <a:pattFill prst="pct30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5E61365-6819-6FB5-AE84-6F90512010D0}"/>
              </a:ext>
            </a:extLst>
          </p:cNvPr>
          <p:cNvSpPr>
            <a:spLocks noChangeAspect="1"/>
          </p:cNvSpPr>
          <p:nvPr/>
        </p:nvSpPr>
        <p:spPr>
          <a:xfrm>
            <a:off x="3367116" y="2218617"/>
            <a:ext cx="393192" cy="393192"/>
          </a:xfrm>
          <a:prstGeom prst="ellipse">
            <a:avLst/>
          </a:prstGeom>
          <a:pattFill prst="pct30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B5689-96F7-DFD5-D71C-71A001A227B4}"/>
              </a:ext>
            </a:extLst>
          </p:cNvPr>
          <p:cNvSpPr>
            <a:spLocks noChangeAspect="1"/>
          </p:cNvSpPr>
          <p:nvPr/>
        </p:nvSpPr>
        <p:spPr>
          <a:xfrm>
            <a:off x="4209923" y="3331881"/>
            <a:ext cx="393192" cy="393192"/>
          </a:xfrm>
          <a:prstGeom prst="ellipse">
            <a:avLst/>
          </a:prstGeom>
          <a:pattFill prst="pct30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C9A8402-2B78-00BA-92D6-85FFEB3C8967}"/>
              </a:ext>
            </a:extLst>
          </p:cNvPr>
          <p:cNvSpPr>
            <a:spLocks noChangeAspect="1"/>
          </p:cNvSpPr>
          <p:nvPr/>
        </p:nvSpPr>
        <p:spPr>
          <a:xfrm>
            <a:off x="2409542" y="1524650"/>
            <a:ext cx="393192" cy="393192"/>
          </a:xfrm>
          <a:prstGeom prst="ellipse">
            <a:avLst/>
          </a:prstGeom>
          <a:pattFill prst="pct30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594C04F-23A1-AF15-4CF8-BCDB22B96388}"/>
              </a:ext>
            </a:extLst>
          </p:cNvPr>
          <p:cNvSpPr>
            <a:spLocks noChangeAspect="1"/>
          </p:cNvSpPr>
          <p:nvPr/>
        </p:nvSpPr>
        <p:spPr>
          <a:xfrm>
            <a:off x="1603129" y="1378635"/>
            <a:ext cx="393192" cy="393192"/>
          </a:xfrm>
          <a:prstGeom prst="ellipse">
            <a:avLst/>
          </a:prstGeom>
          <a:pattFill prst="pct30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3F8DC06-13BF-82A0-933C-D1B046E3E2BD}"/>
              </a:ext>
            </a:extLst>
          </p:cNvPr>
          <p:cNvSpPr>
            <a:spLocks noChangeAspect="1"/>
          </p:cNvSpPr>
          <p:nvPr/>
        </p:nvSpPr>
        <p:spPr>
          <a:xfrm>
            <a:off x="3578114" y="3369507"/>
            <a:ext cx="393192" cy="393192"/>
          </a:xfrm>
          <a:prstGeom prst="ellipse">
            <a:avLst/>
          </a:prstGeom>
          <a:pattFill prst="pct30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E0E5DDC-9018-42CB-C9A0-B67B114201E6}"/>
              </a:ext>
            </a:extLst>
          </p:cNvPr>
          <p:cNvSpPr>
            <a:spLocks noChangeAspect="1"/>
          </p:cNvSpPr>
          <p:nvPr/>
        </p:nvSpPr>
        <p:spPr>
          <a:xfrm>
            <a:off x="3618823" y="4010816"/>
            <a:ext cx="393192" cy="393192"/>
          </a:xfrm>
          <a:prstGeom prst="ellipse">
            <a:avLst/>
          </a:prstGeom>
          <a:pattFill prst="pct30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F9B7109-6269-0A47-AB65-CB9819E544F4}"/>
              </a:ext>
            </a:extLst>
          </p:cNvPr>
          <p:cNvSpPr>
            <a:spLocks noChangeAspect="1"/>
          </p:cNvSpPr>
          <p:nvPr/>
        </p:nvSpPr>
        <p:spPr>
          <a:xfrm>
            <a:off x="4421895" y="4610616"/>
            <a:ext cx="393192" cy="393192"/>
          </a:xfrm>
          <a:prstGeom prst="ellipse">
            <a:avLst/>
          </a:prstGeom>
          <a:pattFill prst="pct30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23E7073-71B1-CAB3-0878-412F6AC77301}"/>
              </a:ext>
            </a:extLst>
          </p:cNvPr>
          <p:cNvSpPr>
            <a:spLocks noChangeAspect="1"/>
          </p:cNvSpPr>
          <p:nvPr/>
        </p:nvSpPr>
        <p:spPr>
          <a:xfrm>
            <a:off x="2416129" y="3349034"/>
            <a:ext cx="393192" cy="393192"/>
          </a:xfrm>
          <a:prstGeom prst="ellipse">
            <a:avLst/>
          </a:prstGeom>
          <a:pattFill prst="pct30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5C79C4E-8601-539D-6564-DEB71E0401A4}"/>
              </a:ext>
            </a:extLst>
          </p:cNvPr>
          <p:cNvSpPr>
            <a:spLocks noChangeAspect="1"/>
          </p:cNvSpPr>
          <p:nvPr/>
        </p:nvSpPr>
        <p:spPr>
          <a:xfrm>
            <a:off x="1799145" y="3390941"/>
            <a:ext cx="393192" cy="393192"/>
          </a:xfrm>
          <a:prstGeom prst="ellipse">
            <a:avLst/>
          </a:prstGeom>
          <a:pattFill prst="pct30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AB8E9C4-E4A9-DC33-40A3-ED10A8CF30AF}"/>
              </a:ext>
            </a:extLst>
          </p:cNvPr>
          <p:cNvSpPr>
            <a:spLocks noChangeAspect="1"/>
          </p:cNvSpPr>
          <p:nvPr/>
        </p:nvSpPr>
        <p:spPr>
          <a:xfrm>
            <a:off x="1822873" y="4032337"/>
            <a:ext cx="393192" cy="393192"/>
          </a:xfrm>
          <a:prstGeom prst="ellipse">
            <a:avLst/>
          </a:prstGeom>
          <a:pattFill prst="pct30">
            <a:fgClr>
              <a:srgbClr val="C00000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9F0F1-818D-E1EA-F8DB-A1CEF431AB35}"/>
              </a:ext>
            </a:extLst>
          </p:cNvPr>
          <p:cNvSpPr txBox="1"/>
          <p:nvPr/>
        </p:nvSpPr>
        <p:spPr>
          <a:xfrm>
            <a:off x="8604653" y="2979702"/>
            <a:ext cx="279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Musiolik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2020</a:t>
            </a:r>
          </a:p>
        </p:txBody>
      </p:sp>
    </p:spTree>
    <p:extLst>
      <p:ext uri="{BB962C8B-B14F-4D97-AF65-F5344CB8AC3E}">
        <p14:creationId xmlns:p14="http://schemas.microsoft.com/office/powerpoint/2010/main" val="172216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5CBFE8A-11B7-575F-516A-019FFC8D19E0}"/>
              </a:ext>
            </a:extLst>
          </p:cNvPr>
          <p:cNvSpPr>
            <a:spLocks noChangeAspect="1"/>
          </p:cNvSpPr>
          <p:nvPr/>
        </p:nvSpPr>
        <p:spPr>
          <a:xfrm>
            <a:off x="8002125" y="3232566"/>
            <a:ext cx="365760" cy="365760"/>
          </a:xfrm>
          <a:prstGeom prst="ellipse">
            <a:avLst/>
          </a:prstGeom>
          <a:pattFill prst="pct3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52A585-6EF4-9070-C2FF-6EEA2DA8FAA9}"/>
              </a:ext>
            </a:extLst>
          </p:cNvPr>
          <p:cNvSpPr>
            <a:spLocks noChangeAspect="1"/>
          </p:cNvSpPr>
          <p:nvPr/>
        </p:nvSpPr>
        <p:spPr>
          <a:xfrm>
            <a:off x="7512795" y="4059815"/>
            <a:ext cx="365760" cy="365760"/>
          </a:xfrm>
          <a:prstGeom prst="ellipse">
            <a:avLst/>
          </a:prstGeom>
          <a:pattFill prst="pct3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1275E7-65E4-299B-2DF1-EC0B07C52FE1}"/>
              </a:ext>
            </a:extLst>
          </p:cNvPr>
          <p:cNvSpPr>
            <a:spLocks noChangeAspect="1"/>
          </p:cNvSpPr>
          <p:nvPr/>
        </p:nvSpPr>
        <p:spPr>
          <a:xfrm>
            <a:off x="8491455" y="4059815"/>
            <a:ext cx="365760" cy="365760"/>
          </a:xfrm>
          <a:prstGeom prst="ellipse">
            <a:avLst/>
          </a:prstGeom>
          <a:pattFill prst="pct3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1692BF-350A-0EC3-5AA2-19348102BE1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7695675" y="3544762"/>
            <a:ext cx="360014" cy="5150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84ED98-8C1A-3483-C5A8-559BA1BCC19E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8314321" y="3544762"/>
            <a:ext cx="360014" cy="5150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AE00442-78BB-1CFF-04A5-BA6E1C77719D}"/>
              </a:ext>
            </a:extLst>
          </p:cNvPr>
          <p:cNvSpPr>
            <a:spLocks noChangeAspect="1"/>
          </p:cNvSpPr>
          <p:nvPr/>
        </p:nvSpPr>
        <p:spPr>
          <a:xfrm>
            <a:off x="8004453" y="1397769"/>
            <a:ext cx="365760" cy="365760"/>
          </a:xfrm>
          <a:prstGeom prst="ellipse">
            <a:avLst/>
          </a:prstGeom>
          <a:pattFill prst="pct3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8E55235-8718-EEAF-BA1A-65313BA1E7A2}"/>
              </a:ext>
            </a:extLst>
          </p:cNvPr>
          <p:cNvSpPr>
            <a:spLocks noChangeAspect="1"/>
          </p:cNvSpPr>
          <p:nvPr/>
        </p:nvSpPr>
        <p:spPr>
          <a:xfrm>
            <a:off x="7515123" y="2225018"/>
            <a:ext cx="365760" cy="365760"/>
          </a:xfrm>
          <a:prstGeom prst="ellipse">
            <a:avLst/>
          </a:prstGeom>
          <a:pattFill prst="pct3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926A7E2-0A47-9671-E624-966182E30577}"/>
              </a:ext>
            </a:extLst>
          </p:cNvPr>
          <p:cNvSpPr>
            <a:spLocks noChangeAspect="1"/>
          </p:cNvSpPr>
          <p:nvPr/>
        </p:nvSpPr>
        <p:spPr>
          <a:xfrm>
            <a:off x="8493783" y="2225018"/>
            <a:ext cx="365760" cy="365760"/>
          </a:xfrm>
          <a:prstGeom prst="ellipse">
            <a:avLst/>
          </a:prstGeom>
          <a:pattFill prst="pct3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ED160F-26E3-0A1E-CFEF-09C585957608}"/>
              </a:ext>
            </a:extLst>
          </p:cNvPr>
          <p:cNvCxnSpPr>
            <a:cxnSpLocks/>
            <a:stCxn id="41" idx="3"/>
            <a:endCxn id="42" idx="0"/>
          </p:cNvCxnSpPr>
          <p:nvPr/>
        </p:nvCxnSpPr>
        <p:spPr>
          <a:xfrm flipH="1">
            <a:off x="7698003" y="1709965"/>
            <a:ext cx="360014" cy="5150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8C3BF62-D12C-64EE-968D-ADD04A67C310}"/>
              </a:ext>
            </a:extLst>
          </p:cNvPr>
          <p:cNvCxnSpPr>
            <a:cxnSpLocks/>
            <a:stCxn id="43" idx="2"/>
            <a:endCxn id="42" idx="6"/>
          </p:cNvCxnSpPr>
          <p:nvPr/>
        </p:nvCxnSpPr>
        <p:spPr>
          <a:xfrm flipH="1">
            <a:off x="7880883" y="2407898"/>
            <a:ext cx="6129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5DFBC4-9A51-0CEE-B732-070C67128EA5}"/>
              </a:ext>
            </a:extLst>
          </p:cNvPr>
          <p:cNvCxnSpPr>
            <a:cxnSpLocks/>
            <a:stCxn id="41" idx="5"/>
            <a:endCxn id="43" idx="0"/>
          </p:cNvCxnSpPr>
          <p:nvPr/>
        </p:nvCxnSpPr>
        <p:spPr>
          <a:xfrm>
            <a:off x="8316649" y="1709965"/>
            <a:ext cx="360014" cy="5150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645CDB7-6DD9-5DFB-3106-076CF9429853}"/>
              </a:ext>
            </a:extLst>
          </p:cNvPr>
          <p:cNvSpPr/>
          <p:nvPr/>
        </p:nvSpPr>
        <p:spPr>
          <a:xfrm>
            <a:off x="2851813" y="1025723"/>
            <a:ext cx="4125640" cy="44615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D92CE3-E4D6-FF7F-555B-FED1D0F1AF44}"/>
              </a:ext>
            </a:extLst>
          </p:cNvPr>
          <p:cNvSpPr txBox="1"/>
          <p:nvPr/>
        </p:nvSpPr>
        <p:spPr>
          <a:xfrm>
            <a:off x="2941118" y="1094211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92786D-B851-3CAC-51E5-68384A2114C0}"/>
              </a:ext>
            </a:extLst>
          </p:cNvPr>
          <p:cNvSpPr txBox="1"/>
          <p:nvPr/>
        </p:nvSpPr>
        <p:spPr>
          <a:xfrm>
            <a:off x="3812141" y="2761892"/>
            <a:ext cx="1995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‘Partner mode’ structures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8855D1-8A54-CE4B-3D46-4B57F9A8CFC0}"/>
              </a:ext>
            </a:extLst>
          </p:cNvPr>
          <p:cNvSpPr txBox="1"/>
          <p:nvPr/>
        </p:nvSpPr>
        <p:spPr>
          <a:xfrm>
            <a:off x="3572113" y="4663628"/>
            <a:ext cx="2404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‘Intermediary mode’ structures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4C24EE-04E3-6B63-5147-38FCCD56BBA5}"/>
              </a:ext>
            </a:extLst>
          </p:cNvPr>
          <p:cNvSpPr/>
          <p:nvPr/>
        </p:nvSpPr>
        <p:spPr>
          <a:xfrm>
            <a:off x="6997764" y="1025723"/>
            <a:ext cx="2360596" cy="44615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317E4E-F82B-6D80-3533-57A4843446D7}"/>
              </a:ext>
            </a:extLst>
          </p:cNvPr>
          <p:cNvSpPr txBox="1"/>
          <p:nvPr/>
        </p:nvSpPr>
        <p:spPr>
          <a:xfrm>
            <a:off x="7063319" y="1088123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EDD61D-F84D-0818-3D3D-7087364BC776}"/>
              </a:ext>
            </a:extLst>
          </p:cNvPr>
          <p:cNvSpPr txBox="1"/>
          <p:nvPr/>
        </p:nvSpPr>
        <p:spPr>
          <a:xfrm>
            <a:off x="7605732" y="4663628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triangle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E692F2-82AC-48BD-2333-C978FCAEE9C8}"/>
              </a:ext>
            </a:extLst>
          </p:cNvPr>
          <p:cNvSpPr txBox="1"/>
          <p:nvPr/>
        </p:nvSpPr>
        <p:spPr>
          <a:xfrm>
            <a:off x="7548513" y="275871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 triangle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FDD462-5465-D852-D7AC-36EE6D2BF96C}"/>
              </a:ext>
            </a:extLst>
          </p:cNvPr>
          <p:cNvSpPr>
            <a:spLocks noChangeAspect="1"/>
          </p:cNvSpPr>
          <p:nvPr/>
        </p:nvSpPr>
        <p:spPr>
          <a:xfrm>
            <a:off x="3395046" y="1393730"/>
            <a:ext cx="365760" cy="365760"/>
          </a:xfrm>
          <a:prstGeom prst="ellipse">
            <a:avLst/>
          </a:prstGeom>
          <a:pattFill prst="pct3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37FBB7-D622-37A2-5D24-9C200F6C97A8}"/>
              </a:ext>
            </a:extLst>
          </p:cNvPr>
          <p:cNvSpPr>
            <a:spLocks noChangeAspect="1"/>
          </p:cNvSpPr>
          <p:nvPr/>
        </p:nvSpPr>
        <p:spPr>
          <a:xfrm>
            <a:off x="4198309" y="1535107"/>
            <a:ext cx="365760" cy="365760"/>
          </a:xfrm>
          <a:prstGeom prst="ellipse">
            <a:avLst/>
          </a:prstGeom>
          <a:pattFill prst="pct3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4705F6-B90D-98D7-E018-1551163824CA}"/>
              </a:ext>
            </a:extLst>
          </p:cNvPr>
          <p:cNvSpPr>
            <a:spLocks noChangeAspect="1"/>
          </p:cNvSpPr>
          <p:nvPr/>
        </p:nvSpPr>
        <p:spPr>
          <a:xfrm>
            <a:off x="5149403" y="1398929"/>
            <a:ext cx="365760" cy="365760"/>
          </a:xfrm>
          <a:prstGeom prst="ellipse">
            <a:avLst/>
          </a:prstGeom>
          <a:pattFill prst="pct3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08411C-BCE1-817B-9BBF-B41C62427992}"/>
              </a:ext>
            </a:extLst>
          </p:cNvPr>
          <p:cNvSpPr>
            <a:spLocks noChangeAspect="1"/>
          </p:cNvSpPr>
          <p:nvPr/>
        </p:nvSpPr>
        <p:spPr>
          <a:xfrm>
            <a:off x="5950307" y="1535107"/>
            <a:ext cx="365760" cy="365760"/>
          </a:xfrm>
          <a:prstGeom prst="ellipse">
            <a:avLst/>
          </a:prstGeom>
          <a:pattFill prst="pct3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EB85A8-7D3B-41FB-518B-53C7B8C466A2}"/>
              </a:ext>
            </a:extLst>
          </p:cNvPr>
          <p:cNvSpPr>
            <a:spLocks noChangeAspect="1"/>
          </p:cNvSpPr>
          <p:nvPr/>
        </p:nvSpPr>
        <p:spPr>
          <a:xfrm>
            <a:off x="5146993" y="2225018"/>
            <a:ext cx="365760" cy="365760"/>
          </a:xfrm>
          <a:prstGeom prst="ellipse">
            <a:avLst/>
          </a:prstGeom>
          <a:pattFill prst="pct3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34B472-1653-622A-5504-102C63429618}"/>
              </a:ext>
            </a:extLst>
          </p:cNvPr>
          <p:cNvCxnSpPr>
            <a:cxnSpLocks/>
          </p:cNvCxnSpPr>
          <p:nvPr/>
        </p:nvCxnSpPr>
        <p:spPr>
          <a:xfrm>
            <a:off x="6596319" y="2006844"/>
            <a:ext cx="7896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E465EA-65EC-8E7D-A29D-A9E7ACA6C73A}"/>
              </a:ext>
            </a:extLst>
          </p:cNvPr>
          <p:cNvCxnSpPr>
            <a:cxnSpLocks/>
          </p:cNvCxnSpPr>
          <p:nvPr/>
        </p:nvCxnSpPr>
        <p:spPr>
          <a:xfrm>
            <a:off x="6576919" y="3804065"/>
            <a:ext cx="7896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41BB19A-F91A-EA81-1036-EB60998A3569}"/>
              </a:ext>
            </a:extLst>
          </p:cNvPr>
          <p:cNvSpPr>
            <a:spLocks noChangeAspect="1"/>
          </p:cNvSpPr>
          <p:nvPr/>
        </p:nvSpPr>
        <p:spPr>
          <a:xfrm>
            <a:off x="3578293" y="3387737"/>
            <a:ext cx="365760" cy="365760"/>
          </a:xfrm>
          <a:prstGeom prst="ellipse">
            <a:avLst/>
          </a:prstGeom>
          <a:pattFill prst="pct3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82DF4C-E89E-4BE0-7E99-EB0B5C635195}"/>
              </a:ext>
            </a:extLst>
          </p:cNvPr>
          <p:cNvSpPr>
            <a:spLocks noChangeAspect="1"/>
          </p:cNvSpPr>
          <p:nvPr/>
        </p:nvSpPr>
        <p:spPr>
          <a:xfrm>
            <a:off x="4188018" y="3357923"/>
            <a:ext cx="365760" cy="365760"/>
          </a:xfrm>
          <a:prstGeom prst="ellipse">
            <a:avLst/>
          </a:prstGeom>
          <a:pattFill prst="pct3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9D905C-2045-F06E-C093-EB313241C55A}"/>
              </a:ext>
            </a:extLst>
          </p:cNvPr>
          <p:cNvSpPr>
            <a:spLocks noChangeAspect="1"/>
          </p:cNvSpPr>
          <p:nvPr/>
        </p:nvSpPr>
        <p:spPr>
          <a:xfrm>
            <a:off x="3609858" y="4039668"/>
            <a:ext cx="365760" cy="365760"/>
          </a:xfrm>
          <a:prstGeom prst="ellipse">
            <a:avLst/>
          </a:prstGeom>
          <a:pattFill prst="pct3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A1C2C25-BCEE-14A8-F344-5D104C777DC9}"/>
              </a:ext>
            </a:extLst>
          </p:cNvPr>
          <p:cNvSpPr>
            <a:spLocks noChangeAspect="1"/>
          </p:cNvSpPr>
          <p:nvPr/>
        </p:nvSpPr>
        <p:spPr>
          <a:xfrm>
            <a:off x="5366596" y="3373646"/>
            <a:ext cx="365760" cy="365760"/>
          </a:xfrm>
          <a:prstGeom prst="ellipse">
            <a:avLst/>
          </a:prstGeom>
          <a:pattFill prst="pct3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682F5F-ACFE-5E10-44D5-FA89B3F663AD}"/>
              </a:ext>
            </a:extLst>
          </p:cNvPr>
          <p:cNvSpPr>
            <a:spLocks noChangeAspect="1"/>
          </p:cNvSpPr>
          <p:nvPr/>
        </p:nvSpPr>
        <p:spPr>
          <a:xfrm>
            <a:off x="5979301" y="3334022"/>
            <a:ext cx="365760" cy="365760"/>
          </a:xfrm>
          <a:prstGeom prst="ellipse">
            <a:avLst/>
          </a:prstGeom>
          <a:pattFill prst="pct3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B288D0-05D7-6C17-B66A-97AED36FBF0A}"/>
              </a:ext>
            </a:extLst>
          </p:cNvPr>
          <p:cNvSpPr>
            <a:spLocks noChangeAspect="1"/>
          </p:cNvSpPr>
          <p:nvPr/>
        </p:nvSpPr>
        <p:spPr>
          <a:xfrm>
            <a:off x="5395327" y="4018421"/>
            <a:ext cx="365760" cy="365760"/>
          </a:xfrm>
          <a:prstGeom prst="ellipse">
            <a:avLst/>
          </a:prstGeom>
          <a:pattFill prst="pct3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FAC73A-4354-CE00-3535-D8AA80C7D547}"/>
              </a:ext>
            </a:extLst>
          </p:cNvPr>
          <p:cNvSpPr>
            <a:spLocks noChangeAspect="1"/>
          </p:cNvSpPr>
          <p:nvPr/>
        </p:nvSpPr>
        <p:spPr>
          <a:xfrm>
            <a:off x="6206453" y="4616278"/>
            <a:ext cx="365760" cy="365760"/>
          </a:xfrm>
          <a:prstGeom prst="ellipse">
            <a:avLst/>
          </a:prstGeom>
          <a:pattFill prst="pct30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DA0926-93AB-96DE-31FA-4EF79BE206C6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760806" y="1576610"/>
            <a:ext cx="437503" cy="141377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F66C11-D3E6-CE0F-5F21-AB30EBCE504D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4381189" y="1900867"/>
            <a:ext cx="22135" cy="38439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F6F2522-A6BA-55CD-280F-14D310797CC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515163" y="1581809"/>
            <a:ext cx="435144" cy="13617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F83A2C5-E20D-30D1-9A67-2560EE3913F6}"/>
              </a:ext>
            </a:extLst>
          </p:cNvPr>
          <p:cNvCxnSpPr>
            <a:cxnSpLocks/>
          </p:cNvCxnSpPr>
          <p:nvPr/>
        </p:nvCxnSpPr>
        <p:spPr>
          <a:xfrm>
            <a:off x="6138358" y="1920700"/>
            <a:ext cx="9692" cy="37192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B8874DC-4E4A-90FE-3C54-7F62C23CE909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 flipH="1">
            <a:off x="5329873" y="1764689"/>
            <a:ext cx="2410" cy="460329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0BBDC20-C0C6-FB16-3E0E-C587C9D91CBC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V="1">
            <a:off x="5732356" y="3516902"/>
            <a:ext cx="246945" cy="3962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FC61B8A-9639-A0A9-9D79-A22C22D4975B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5549476" y="3739406"/>
            <a:ext cx="28731" cy="279015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370DFDF-1F93-BCEE-CAE3-FBC062034B7E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 flipV="1">
            <a:off x="3944053" y="3540803"/>
            <a:ext cx="243965" cy="29814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2D95B11-5656-C2EC-81BC-28D087D193AC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>
            <a:off x="3761173" y="3753497"/>
            <a:ext cx="31565" cy="28617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2696E09-E2FF-E9E1-ECF5-94955EF86D5A}"/>
              </a:ext>
            </a:extLst>
          </p:cNvPr>
          <p:cNvCxnSpPr>
            <a:cxnSpLocks/>
          </p:cNvCxnSpPr>
          <p:nvPr/>
        </p:nvCxnSpPr>
        <p:spPr>
          <a:xfrm>
            <a:off x="6058505" y="4039668"/>
            <a:ext cx="324842" cy="18288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F89E5F4-1D6D-CB67-7991-85B5DF676271}"/>
              </a:ext>
            </a:extLst>
          </p:cNvPr>
          <p:cNvCxnSpPr>
            <a:cxnSpLocks/>
            <a:stCxn id="144" idx="2"/>
            <a:endCxn id="40" idx="0"/>
          </p:cNvCxnSpPr>
          <p:nvPr/>
        </p:nvCxnSpPr>
        <p:spPr>
          <a:xfrm flipH="1">
            <a:off x="6389333" y="4425430"/>
            <a:ext cx="191974" cy="19084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E4B9ECF-1E32-D884-1D5C-F7D0B4E14C41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5926905" y="4928474"/>
            <a:ext cx="333112" cy="167751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50B553B-8362-3A91-5592-1DC6039D7ABB}"/>
              </a:ext>
            </a:extLst>
          </p:cNvPr>
          <p:cNvCxnSpPr>
            <a:cxnSpLocks/>
          </p:cNvCxnSpPr>
          <p:nvPr/>
        </p:nvCxnSpPr>
        <p:spPr>
          <a:xfrm>
            <a:off x="4321465" y="4059815"/>
            <a:ext cx="275334" cy="17410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AFABE9A-B91E-5E04-6734-306EC5B8E33D}"/>
              </a:ext>
            </a:extLst>
          </p:cNvPr>
          <p:cNvCxnSpPr>
            <a:cxnSpLocks/>
            <a:stCxn id="148" idx="2"/>
          </p:cNvCxnSpPr>
          <p:nvPr/>
        </p:nvCxnSpPr>
        <p:spPr>
          <a:xfrm flipH="1">
            <a:off x="5898464" y="4046043"/>
            <a:ext cx="97971" cy="1050182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F4FA034-3C57-7B71-A3D2-1F4377A503E4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3707242" y="1705926"/>
            <a:ext cx="638885" cy="570956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AF04FB3-AEC1-B305-29C3-A6381EEB12C2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461599" y="1711125"/>
            <a:ext cx="627883" cy="579868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0422351-0F1A-0FAE-5145-4B378BF8B666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512753" y="2407898"/>
            <a:ext cx="435766" cy="35290"/>
          </a:xfrm>
          <a:prstGeom prst="straightConnector1">
            <a:avLst/>
          </a:prstGeom>
          <a:ln w="15875">
            <a:solidFill>
              <a:schemeClr val="bg2">
                <a:lumMod val="9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D7388559-2C81-7DEC-C794-03F694A551B8}"/>
              </a:ext>
            </a:extLst>
          </p:cNvPr>
          <p:cNvSpPr/>
          <p:nvPr/>
        </p:nvSpPr>
        <p:spPr>
          <a:xfrm rot="3006282">
            <a:off x="3426853" y="3096807"/>
            <a:ext cx="1070521" cy="1447340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EC42B32-F15E-734A-6F62-D0A51D4802AE}"/>
              </a:ext>
            </a:extLst>
          </p:cNvPr>
          <p:cNvSpPr/>
          <p:nvPr/>
        </p:nvSpPr>
        <p:spPr>
          <a:xfrm rot="3006282">
            <a:off x="5226544" y="3088559"/>
            <a:ext cx="1070521" cy="1447340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948BB1-5076-545B-F57D-4EF65A78CE4C}"/>
              </a:ext>
            </a:extLst>
          </p:cNvPr>
          <p:cNvSpPr txBox="1"/>
          <p:nvPr/>
        </p:nvSpPr>
        <p:spPr>
          <a:xfrm>
            <a:off x="3415310" y="1444948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F3DE4A9-D906-6260-85B5-F6656548999C}"/>
              </a:ext>
            </a:extLst>
          </p:cNvPr>
          <p:cNvSpPr txBox="1"/>
          <p:nvPr/>
        </p:nvSpPr>
        <p:spPr>
          <a:xfrm>
            <a:off x="3600485" y="3447591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FDAEA10-0B27-0B0C-3BFC-22545DA8028E}"/>
              </a:ext>
            </a:extLst>
          </p:cNvPr>
          <p:cNvSpPr txBox="1"/>
          <p:nvPr/>
        </p:nvSpPr>
        <p:spPr>
          <a:xfrm>
            <a:off x="5389349" y="3429612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4A5B36F-55B7-2B57-DE78-9EC45658F7FC}"/>
              </a:ext>
            </a:extLst>
          </p:cNvPr>
          <p:cNvSpPr txBox="1"/>
          <p:nvPr/>
        </p:nvSpPr>
        <p:spPr>
          <a:xfrm>
            <a:off x="6008821" y="3388331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8AEECC5-D6B5-D93E-7896-360430AA2165}"/>
              </a:ext>
            </a:extLst>
          </p:cNvPr>
          <p:cNvSpPr txBox="1"/>
          <p:nvPr/>
        </p:nvSpPr>
        <p:spPr>
          <a:xfrm>
            <a:off x="5417301" y="4082468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CFCDD0E-81BB-EBAA-E72B-9915EE817EA2}"/>
              </a:ext>
            </a:extLst>
          </p:cNvPr>
          <p:cNvSpPr txBox="1"/>
          <p:nvPr/>
        </p:nvSpPr>
        <p:spPr>
          <a:xfrm>
            <a:off x="5177095" y="1449890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C3C20F5-68D4-AE3F-2ECE-B11CD2F02A85}"/>
              </a:ext>
            </a:extLst>
          </p:cNvPr>
          <p:cNvSpPr txBox="1"/>
          <p:nvPr/>
        </p:nvSpPr>
        <p:spPr>
          <a:xfrm>
            <a:off x="4243006" y="1589842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22E0214-F505-9986-2D0E-4D9A775DFECE}"/>
              </a:ext>
            </a:extLst>
          </p:cNvPr>
          <p:cNvSpPr txBox="1"/>
          <p:nvPr/>
        </p:nvSpPr>
        <p:spPr>
          <a:xfrm>
            <a:off x="6002031" y="158220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C03ECC4-B632-187C-BFBD-FFF1808A9955}"/>
              </a:ext>
            </a:extLst>
          </p:cNvPr>
          <p:cNvSpPr txBox="1"/>
          <p:nvPr/>
        </p:nvSpPr>
        <p:spPr>
          <a:xfrm>
            <a:off x="5196395" y="2289243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438BC1C-C4BE-ECB9-BCDC-E24701A8B4C8}"/>
              </a:ext>
            </a:extLst>
          </p:cNvPr>
          <p:cNvSpPr txBox="1"/>
          <p:nvPr/>
        </p:nvSpPr>
        <p:spPr>
          <a:xfrm>
            <a:off x="3658921" y="410007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8471018-D706-C1CA-EAA8-CB6BB8669BB7}"/>
              </a:ext>
            </a:extLst>
          </p:cNvPr>
          <p:cNvSpPr txBox="1"/>
          <p:nvPr/>
        </p:nvSpPr>
        <p:spPr>
          <a:xfrm>
            <a:off x="4246112" y="3413603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E36BD64-DEE6-4E8E-723F-F81D41B85D33}"/>
              </a:ext>
            </a:extLst>
          </p:cNvPr>
          <p:cNvSpPr txBox="1"/>
          <p:nvPr/>
        </p:nvSpPr>
        <p:spPr>
          <a:xfrm>
            <a:off x="6259730" y="4670946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95BEED7-33B0-B1A6-DC47-DAD2BA308702}"/>
              </a:ext>
            </a:extLst>
          </p:cNvPr>
          <p:cNvSpPr txBox="1"/>
          <p:nvPr/>
        </p:nvSpPr>
        <p:spPr>
          <a:xfrm>
            <a:off x="4179559" y="2294072"/>
            <a:ext cx="365806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EB2261A-5057-531E-0AE8-5F931E95E072}"/>
              </a:ext>
            </a:extLst>
          </p:cNvPr>
          <p:cNvSpPr txBox="1"/>
          <p:nvPr/>
        </p:nvSpPr>
        <p:spPr>
          <a:xfrm>
            <a:off x="5959150" y="2308139"/>
            <a:ext cx="365806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915C761-B747-D16A-D9B0-F6750894F884}"/>
              </a:ext>
            </a:extLst>
          </p:cNvPr>
          <p:cNvSpPr txBox="1"/>
          <p:nvPr/>
        </p:nvSpPr>
        <p:spPr>
          <a:xfrm>
            <a:off x="6398404" y="4163820"/>
            <a:ext cx="365806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5CAD48A-46E5-4C10-EFB5-B214EDF0BAAD}"/>
              </a:ext>
            </a:extLst>
          </p:cNvPr>
          <p:cNvSpPr txBox="1"/>
          <p:nvPr/>
        </p:nvSpPr>
        <p:spPr>
          <a:xfrm>
            <a:off x="4615991" y="4147745"/>
            <a:ext cx="365806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51A7C81-B3F4-3557-9308-D4FEE7796274}"/>
              </a:ext>
            </a:extLst>
          </p:cNvPr>
          <p:cNvSpPr txBox="1"/>
          <p:nvPr/>
        </p:nvSpPr>
        <p:spPr>
          <a:xfrm>
            <a:off x="4023980" y="3792207"/>
            <a:ext cx="389850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6F88A67-48DC-CB91-9E65-F29C3DB99EC0}"/>
              </a:ext>
            </a:extLst>
          </p:cNvPr>
          <p:cNvSpPr txBox="1"/>
          <p:nvPr/>
        </p:nvSpPr>
        <p:spPr>
          <a:xfrm>
            <a:off x="5801510" y="3784433"/>
            <a:ext cx="389850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99567-AEF7-F8A5-A837-146360A29E99}"/>
              </a:ext>
            </a:extLst>
          </p:cNvPr>
          <p:cNvSpPr txBox="1"/>
          <p:nvPr/>
        </p:nvSpPr>
        <p:spPr>
          <a:xfrm>
            <a:off x="5548399" y="5112800"/>
            <a:ext cx="365806" cy="2616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</a:p>
        </p:txBody>
      </p:sp>
    </p:spTree>
    <p:extLst>
      <p:ext uri="{BB962C8B-B14F-4D97-AF65-F5344CB8AC3E}">
        <p14:creationId xmlns:p14="http://schemas.microsoft.com/office/powerpoint/2010/main" val="317149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E98625C7-2D59-427D-2201-9DF3A4D4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193800"/>
            <a:ext cx="65151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8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14177</TotalTime>
  <Words>62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Liza Wood</dc:creator>
  <cp:lastModifiedBy>Wood, Liza</cp:lastModifiedBy>
  <cp:revision>11</cp:revision>
  <dcterms:created xsi:type="dcterms:W3CDTF">2023-08-02T17:19:02Z</dcterms:created>
  <dcterms:modified xsi:type="dcterms:W3CDTF">2025-01-29T12:38:29Z</dcterms:modified>
</cp:coreProperties>
</file>