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8E5A-65CC-4725-9EE9-9815A11330A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6CF1-0019-40C3-886C-F4573F80D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14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8E5A-65CC-4725-9EE9-9815A11330A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6CF1-0019-40C3-886C-F4573F80D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4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8E5A-65CC-4725-9EE9-9815A11330A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6CF1-0019-40C3-886C-F4573F80D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20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8E5A-65CC-4725-9EE9-9815A11330A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6CF1-0019-40C3-886C-F4573F80D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3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8E5A-65CC-4725-9EE9-9815A11330A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6CF1-0019-40C3-886C-F4573F80D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37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8E5A-65CC-4725-9EE9-9815A11330A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6CF1-0019-40C3-886C-F4573F80D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8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8E5A-65CC-4725-9EE9-9815A11330A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6CF1-0019-40C3-886C-F4573F80D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7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8E5A-65CC-4725-9EE9-9815A11330A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6CF1-0019-40C3-886C-F4573F80D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02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8E5A-65CC-4725-9EE9-9815A11330A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6CF1-0019-40C3-886C-F4573F80D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3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8E5A-65CC-4725-9EE9-9815A11330A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6CF1-0019-40C3-886C-F4573F80D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2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8E5A-65CC-4725-9EE9-9815A11330A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6CF1-0019-40C3-886C-F4573F80D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97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C8E5A-65CC-4725-9EE9-9815A11330A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06CF1-0019-40C3-886C-F4573F80D9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63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03D06-96B6-47C9-9D6B-100D1C74D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/>
              <a:t>Интерактивная карта исторического центра города Ярославля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5D37AD-AED4-4D26-AEE6-3E1AACD6C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Студентка группы ИТ-41БО </a:t>
            </a:r>
            <a:r>
              <a:rPr lang="ru-RU" dirty="0" err="1"/>
              <a:t>Зацева</a:t>
            </a:r>
            <a:r>
              <a:rPr lang="ru-RU" dirty="0"/>
              <a:t> Елизавета</a:t>
            </a:r>
          </a:p>
        </p:txBody>
      </p:sp>
    </p:spTree>
    <p:extLst>
      <p:ext uri="{BB962C8B-B14F-4D97-AF65-F5344CB8AC3E}">
        <p14:creationId xmlns:p14="http://schemas.microsoft.com/office/powerpoint/2010/main" val="19982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8DF47-ABFF-4D0B-82F5-5C29ABAC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41F4A9-CDB5-4534-AFEE-ED1C8052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рамках данной дипломной работы стояла задача создать интерактивную карту исторического центра города Ярославля, представляющую собой векторное изображение местности города с добавлением основных достопримечательностей города. Основные задачи:</a:t>
            </a:r>
          </a:p>
          <a:p>
            <a:pPr lvl="0"/>
            <a:r>
              <a:rPr lang="ru-RU" dirty="0"/>
              <a:t>Создание векторных изображений достопримечательностей, окружающей среды и карты города;</a:t>
            </a:r>
          </a:p>
          <a:p>
            <a:pPr lvl="0"/>
            <a:r>
              <a:rPr lang="ru-RU" dirty="0"/>
              <a:t>Создание анимированных деталей;</a:t>
            </a:r>
          </a:p>
          <a:p>
            <a:pPr lvl="0"/>
            <a:r>
              <a:rPr lang="ru-RU" dirty="0"/>
              <a:t>Добавление всплывающих окон для информативности;</a:t>
            </a:r>
          </a:p>
          <a:p>
            <a:pPr lvl="0"/>
            <a:r>
              <a:rPr lang="ru-RU" dirty="0"/>
              <a:t>Добавление визуальных эффектов, позволяющих сделать карту более «живой» и интересной для использования.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367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20258-A542-412B-A636-AECB830F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интерактивных карт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11F237-BA7E-4717-9A93-26E93EB1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929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83</Words>
  <Application>Microsoft Office PowerPoint</Application>
  <PresentationFormat>Экран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Интерактивная карта исторического центра города Ярославля</vt:lpstr>
      <vt:lpstr>Постановка задачи</vt:lpstr>
      <vt:lpstr>Примеры интерактивных карт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Интерактивная карта исторического центра города Ярославля</dc:title>
  <dc:creator>Liza</dc:creator>
  <cp:lastModifiedBy>Liza</cp:lastModifiedBy>
  <cp:revision>3</cp:revision>
  <dcterms:created xsi:type="dcterms:W3CDTF">2017-06-06T14:02:03Z</dcterms:created>
  <dcterms:modified xsi:type="dcterms:W3CDTF">2017-06-06T15:51:14Z</dcterms:modified>
</cp:coreProperties>
</file>