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main-1 페이지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dd58e675d_9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dd58e675d_9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자유 게시판</a:t>
            </a:r>
            <a:r>
              <a:rPr lang="ko">
                <a:solidFill>
                  <a:schemeClr val="dk1"/>
                </a:solidFill>
              </a:rPr>
              <a:t>(작성 페이지 CREATE/UPDATE</a:t>
            </a:r>
            <a:r>
              <a:rPr lang="ko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dd58e675d_9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dd58e675d_9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자유</a:t>
            </a:r>
            <a:r>
              <a:rPr lang="ko"/>
              <a:t> 게시판(글 디테일)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dd58e675d_9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dd58e675d_9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 결과 페이지(의견 있는대로 내용 추가 및 삭제 부탁해용~ / 검색 결과 별 페이지 분리가 필요하다면 그것도 의견 주세용~)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검색어 종류 : 칵테일 이름 / 술 이름 / 재료 이름 / 약속 제목 / 자유 게시판 제목 / 레시피 정보 글 제목 / 유저 이름 등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결과 종류 : 칵테일 / 약속 / 레시피 정보 / 자유 게시판 / 유저 등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dd58e675d_9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dd58e675d_9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 페이지 (user 페이지) - 팔로우 기능 필요? 쪽지 기능 필요?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dd58e675d_15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dd58e675d_15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스크랩 목록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dd58e675d_1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dd58e675d_1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구조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dd58e675d_1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dd58e675d_1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main-2 페이지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reference : </a:t>
            </a:r>
            <a:r>
              <a:rPr lang="ko" sz="1400">
                <a:solidFill>
                  <a:schemeClr val="dk1"/>
                </a:solidFill>
              </a:rPr>
              <a:t>https://hello-team3.firebaseapp.com/home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8e675d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8e675d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 정보(모든 칵테일 나열 / 종류별)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d58e675d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d58e675d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 정보 (디테일)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d58e675d_9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d58e675d_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공유 게시판 (글 목록)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dd58e675d_9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dd58e675d_9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공유</a:t>
            </a:r>
            <a:r>
              <a:rPr lang="ko"/>
              <a:t> 게시판</a:t>
            </a:r>
            <a:r>
              <a:rPr lang="ko">
                <a:solidFill>
                  <a:schemeClr val="dk1"/>
                </a:solidFill>
              </a:rPr>
              <a:t>(작성 페이지 CREATE/UPDATE) 술 목록 list는 drag &amp; drop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dd58e675d_9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dd58e675d_9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공유 게시판 (글 디테일) 수정 삭제 버튼은 본인 글 들어갔을 경우만 보이도록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dd58e675d_9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dd58e675d_9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약속 게시판(글 목록 - 아마 지도 띄우기)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d58e675d_9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dd58e675d_9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자유 </a:t>
            </a:r>
            <a:r>
              <a:rPr lang="ko"/>
              <a:t>게시판</a:t>
            </a:r>
            <a:r>
              <a:rPr lang="ko">
                <a:solidFill>
                  <a:schemeClr val="dk1"/>
                </a:solidFill>
              </a:rPr>
              <a:t>(글 목록)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674900" y="1830125"/>
            <a:ext cx="5863500" cy="28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사진(배경?)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8648100" y="433650"/>
            <a:ext cx="1181700" cy="12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715325" y="48720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 페이지</a:t>
            </a: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8715325" y="12640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로그아웃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8190525" y="3937850"/>
            <a:ext cx="110700" cy="13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8190525" y="4166450"/>
            <a:ext cx="110700" cy="13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382525" y="4454025"/>
            <a:ext cx="184175" cy="472150"/>
          </a:xfrm>
          <a:custGeom>
            <a:rect b="b" l="l" r="r" t="t"/>
            <a:pathLst>
              <a:path extrusionOk="0" h="18886" w="7367">
                <a:moveTo>
                  <a:pt x="0" y="0"/>
                </a:moveTo>
                <a:cubicBezTo>
                  <a:pt x="1898" y="760"/>
                  <a:pt x="4823" y="1210"/>
                  <a:pt x="5224" y="3215"/>
                </a:cubicBezTo>
                <a:cubicBezTo>
                  <a:pt x="5673" y="5459"/>
                  <a:pt x="3367" y="11865"/>
                  <a:pt x="2813" y="9644"/>
                </a:cubicBezTo>
                <a:cubicBezTo>
                  <a:pt x="2554" y="8605"/>
                  <a:pt x="5385" y="8787"/>
                  <a:pt x="6027" y="9644"/>
                </a:cubicBezTo>
                <a:cubicBezTo>
                  <a:pt x="7876" y="12112"/>
                  <a:pt x="7807" y="16707"/>
                  <a:pt x="5625" y="188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Google Shape;67;p13"/>
          <p:cNvSpPr/>
          <p:nvPr/>
        </p:nvSpPr>
        <p:spPr>
          <a:xfrm>
            <a:off x="4430250" y="4833575"/>
            <a:ext cx="180825" cy="132900"/>
          </a:xfrm>
          <a:custGeom>
            <a:rect b="b" l="l" r="r" t="t"/>
            <a:pathLst>
              <a:path extrusionOk="0" h="1164" w="7233">
                <a:moveTo>
                  <a:pt x="0" y="0"/>
                </a:moveTo>
                <a:cubicBezTo>
                  <a:pt x="2006" y="1337"/>
                  <a:pt x="5528" y="1705"/>
                  <a:pt x="723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Google Shape;68;p13"/>
          <p:cNvSpPr/>
          <p:nvPr/>
        </p:nvSpPr>
        <p:spPr>
          <a:xfrm>
            <a:off x="4110567" y="4111725"/>
            <a:ext cx="1181700" cy="34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스크롤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015800" y="460800"/>
            <a:ext cx="1181700" cy="12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083025" y="5143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공유 게시판</a:t>
            </a:r>
            <a:endParaRPr sz="1000"/>
          </a:p>
        </p:txBody>
      </p:sp>
      <p:sp>
        <p:nvSpPr>
          <p:cNvPr id="71" name="Google Shape;71;p13"/>
          <p:cNvSpPr/>
          <p:nvPr/>
        </p:nvSpPr>
        <p:spPr>
          <a:xfrm>
            <a:off x="4083025" y="91020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약속 게시판</a:t>
            </a:r>
            <a:endParaRPr sz="1000"/>
          </a:p>
        </p:txBody>
      </p:sp>
      <p:sp>
        <p:nvSpPr>
          <p:cNvPr id="72" name="Google Shape;72;p13"/>
          <p:cNvSpPr/>
          <p:nvPr/>
        </p:nvSpPr>
        <p:spPr>
          <a:xfrm>
            <a:off x="4083025" y="13060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자유게시판</a:t>
            </a:r>
            <a:endParaRPr sz="1000"/>
          </a:p>
        </p:txBody>
      </p:sp>
      <p:sp>
        <p:nvSpPr>
          <p:cNvPr id="73" name="Google Shape;73;p13"/>
          <p:cNvSpPr/>
          <p:nvPr/>
        </p:nvSpPr>
        <p:spPr>
          <a:xfrm>
            <a:off x="65078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8715325" y="86820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스크랩 목록</a:t>
            </a:r>
            <a:endParaRPr sz="10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5615850" y="535225"/>
            <a:ext cx="1693800" cy="54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 버튼 누르면 dropdown형식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388025" y="468138"/>
            <a:ext cx="1181700" cy="12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알림 목록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324075" y="811325"/>
            <a:ext cx="82632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제목 </a:t>
            </a:r>
            <a:r>
              <a:rPr lang="ko" sz="3000"/>
              <a:t>: </a:t>
            </a:r>
            <a:endParaRPr sz="3000"/>
          </a:p>
        </p:txBody>
      </p:sp>
      <p:sp>
        <p:nvSpPr>
          <p:cNvPr id="339" name="Google Shape;339;p22"/>
          <p:cNvSpPr/>
          <p:nvPr/>
        </p:nvSpPr>
        <p:spPr>
          <a:xfrm>
            <a:off x="324075" y="1622775"/>
            <a:ext cx="8263200" cy="27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7567150" y="4627300"/>
            <a:ext cx="977400" cy="2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등록하기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324075" y="811325"/>
            <a:ext cx="82632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제목 </a:t>
            </a:r>
            <a:r>
              <a:rPr lang="ko" sz="3000"/>
              <a:t>: 소주 + 사이다 꿀조합</a:t>
            </a:r>
            <a:endParaRPr sz="3000"/>
          </a:p>
        </p:txBody>
      </p:sp>
      <p:sp>
        <p:nvSpPr>
          <p:cNvPr id="353" name="Google Shape;353;p23"/>
          <p:cNvSpPr/>
          <p:nvPr/>
        </p:nvSpPr>
        <p:spPr>
          <a:xfrm>
            <a:off x="324075" y="1622775"/>
            <a:ext cx="8263200" cy="27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제가 어제 술을 마셨는데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어쩌구 저쩌구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개맛있음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드셔보세요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 발로 걸을 수 있음여</a:t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6327475" y="4651525"/>
            <a:ext cx="985800" cy="2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수정하기 </a:t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7601475" y="4651525"/>
            <a:ext cx="985800" cy="2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삭제하기 </a:t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740550" y="1081746"/>
            <a:ext cx="6942300" cy="111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760650" y="2607546"/>
            <a:ext cx="6942300" cy="111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760650" y="4133350"/>
            <a:ext cx="6942300" cy="1010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0550" y="600125"/>
            <a:ext cx="118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 정보</a:t>
            </a:r>
            <a:endParaRPr/>
          </a:p>
        </p:txBody>
      </p:sp>
      <p:cxnSp>
        <p:nvCxnSpPr>
          <p:cNvPr id="371" name="Google Shape;371;p24"/>
          <p:cNvCxnSpPr/>
          <p:nvPr/>
        </p:nvCxnSpPr>
        <p:spPr>
          <a:xfrm>
            <a:off x="1942350" y="825225"/>
            <a:ext cx="5692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24"/>
          <p:cNvSpPr/>
          <p:nvPr/>
        </p:nvSpPr>
        <p:spPr>
          <a:xfrm>
            <a:off x="740550" y="2200325"/>
            <a:ext cx="118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자유 게시판</a:t>
            </a:r>
            <a:endParaRPr/>
          </a:p>
        </p:txBody>
      </p:sp>
      <p:cxnSp>
        <p:nvCxnSpPr>
          <p:cNvPr id="373" name="Google Shape;373;p24"/>
          <p:cNvCxnSpPr/>
          <p:nvPr/>
        </p:nvCxnSpPr>
        <p:spPr>
          <a:xfrm>
            <a:off x="1942350" y="2425425"/>
            <a:ext cx="5692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24"/>
          <p:cNvSpPr/>
          <p:nvPr/>
        </p:nvSpPr>
        <p:spPr>
          <a:xfrm>
            <a:off x="740550" y="3724325"/>
            <a:ext cx="118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공유</a:t>
            </a:r>
            <a:endParaRPr/>
          </a:p>
        </p:txBody>
      </p:sp>
      <p:cxnSp>
        <p:nvCxnSpPr>
          <p:cNvPr id="375" name="Google Shape;375;p24"/>
          <p:cNvCxnSpPr/>
          <p:nvPr/>
        </p:nvCxnSpPr>
        <p:spPr>
          <a:xfrm>
            <a:off x="1942350" y="3949425"/>
            <a:ext cx="5692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6" name="Google Shape;3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pic>
        <p:nvPicPr>
          <p:cNvPr id="387" name="Google Shape;3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230" y="898258"/>
            <a:ext cx="2151601" cy="22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5"/>
          <p:cNvSpPr txBox="1"/>
          <p:nvPr/>
        </p:nvSpPr>
        <p:spPr>
          <a:xfrm>
            <a:off x="4281950" y="1086300"/>
            <a:ext cx="3000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소녀닝</a:t>
            </a:r>
            <a:r>
              <a:rPr lang="ko" sz="1800"/>
              <a:t> </a:t>
            </a:r>
            <a:r>
              <a:rPr lang="ko" sz="1200"/>
              <a:t>(ID : hyunhee)</a:t>
            </a:r>
            <a:endParaRPr sz="1200"/>
          </a:p>
        </p:txBody>
      </p:sp>
      <p:sp>
        <p:nvSpPr>
          <p:cNvPr id="389" name="Google Shape;389;p25"/>
          <p:cNvSpPr txBox="1"/>
          <p:nvPr/>
        </p:nvSpPr>
        <p:spPr>
          <a:xfrm>
            <a:off x="1040425" y="3285225"/>
            <a:ext cx="1659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974125" y="3257325"/>
            <a:ext cx="17256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2699725" y="3257325"/>
            <a:ext cx="11817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파일올리기</a:t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4281950" y="1852075"/>
            <a:ext cx="3945300" cy="18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안녕하세요.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저는 29살 소녀닝입니다.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저는 주말에 술마시는 것 좋아합니다.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주종은 와인입니다.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같이 마셔요 ~</a:t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26250" y="4059500"/>
            <a:ext cx="7145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좋아요 누른 술</a:t>
            </a:r>
            <a:endParaRPr/>
          </a:p>
        </p:txBody>
      </p:sp>
      <p:sp>
        <p:nvSpPr>
          <p:cNvPr id="394" name="Google Shape;394;p25"/>
          <p:cNvSpPr/>
          <p:nvPr/>
        </p:nvSpPr>
        <p:spPr>
          <a:xfrm>
            <a:off x="7961675" y="4324975"/>
            <a:ext cx="342300" cy="460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 flipH="1">
            <a:off x="857875" y="4377825"/>
            <a:ext cx="342300" cy="460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5"/>
          <p:cNvSpPr/>
          <p:nvPr/>
        </p:nvSpPr>
        <p:spPr>
          <a:xfrm>
            <a:off x="6634325" y="1086300"/>
            <a:ext cx="14817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수정</a:t>
            </a:r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6634325" y="834475"/>
            <a:ext cx="165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본인페이지일 때</a:t>
            </a:r>
            <a:endParaRPr/>
          </a:p>
        </p:txBody>
      </p:sp>
      <p:sp>
        <p:nvSpPr>
          <p:cNvPr id="398" name="Google Shape;398;p25"/>
          <p:cNvSpPr txBox="1"/>
          <p:nvPr/>
        </p:nvSpPr>
        <p:spPr>
          <a:xfrm>
            <a:off x="1200175" y="3038700"/>
            <a:ext cx="165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본인페이지일 때</a:t>
            </a:r>
            <a:endParaRPr/>
          </a:p>
        </p:txBody>
      </p:sp>
      <p:pic>
        <p:nvPicPr>
          <p:cNvPr id="399" name="Google Shape;3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1078100" y="1059170"/>
            <a:ext cx="6941400" cy="3894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스크랩 목록</a:t>
            </a:r>
            <a:endParaRPr/>
          </a:p>
        </p:txBody>
      </p:sp>
      <p:pic>
        <p:nvPicPr>
          <p:cNvPr id="411" name="Google Shape;4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425" y="592650"/>
            <a:ext cx="342300" cy="3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6"/>
          <p:cNvSpPr/>
          <p:nvPr/>
        </p:nvSpPr>
        <p:spPr>
          <a:xfrm>
            <a:off x="6363600" y="592650"/>
            <a:ext cx="11226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 </a:t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1243025" y="1526375"/>
            <a:ext cx="6568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글번호 | 			제목				| 작성자		| 작성 일자</a:t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3195650" y="4371750"/>
            <a:ext cx="27063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&lt;&lt;  &lt;  1  2  3  4  5  &gt;  &gt;&gt;</a:t>
            </a:r>
            <a:endParaRPr/>
          </a:p>
        </p:txBody>
      </p:sp>
      <p:pic>
        <p:nvPicPr>
          <p:cNvPr id="415" name="Google Shape;4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0"/>
            <a:ext cx="70731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8190525" y="3937850"/>
            <a:ext cx="110700" cy="1329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190525" y="4166450"/>
            <a:ext cx="110700" cy="13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044550" y="1603175"/>
            <a:ext cx="944400" cy="9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6988150" y="1603175"/>
            <a:ext cx="944400" cy="9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5006950" y="1603175"/>
            <a:ext cx="944400" cy="9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025750" y="1603175"/>
            <a:ext cx="944400" cy="9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948850" y="2788425"/>
            <a:ext cx="1135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892450" y="2788425"/>
            <a:ext cx="1135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006950" y="2788425"/>
            <a:ext cx="1135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2977900" y="2788425"/>
            <a:ext cx="1135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71500" y="3203975"/>
            <a:ext cx="1971600" cy="17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대애애애ㅐㅐ충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 각자 소개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(모달로 해도 됨)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139550" y="2694650"/>
            <a:ext cx="1007400" cy="8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640725" y="2694650"/>
            <a:ext cx="1007400" cy="8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141900" y="2694650"/>
            <a:ext cx="1007400" cy="8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5643075" y="2694650"/>
            <a:ext cx="1007400" cy="8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139550" y="3932700"/>
            <a:ext cx="1007400" cy="8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640725" y="3932700"/>
            <a:ext cx="1007400" cy="8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141900" y="3932700"/>
            <a:ext cx="1007400" cy="8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643075" y="3932700"/>
            <a:ext cx="1007400" cy="8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144250" y="2694650"/>
            <a:ext cx="1007400" cy="8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144250" y="3932700"/>
            <a:ext cx="1007400" cy="8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25" y="677000"/>
            <a:ext cx="900717" cy="65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40" y="677000"/>
            <a:ext cx="900717" cy="65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554" y="677000"/>
            <a:ext cx="900717" cy="65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383" y="677000"/>
            <a:ext cx="900717" cy="65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1366457" y="1382014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2843974" y="1382014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321502" y="1362937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5768320" y="1362937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</a:t>
            </a:r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608" y="696100"/>
            <a:ext cx="900717" cy="65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6975545" y="1382037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</a:t>
            </a:r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25" y="1685825"/>
            <a:ext cx="900717" cy="65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40" y="1685825"/>
            <a:ext cx="900717" cy="65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554" y="1685825"/>
            <a:ext cx="900717" cy="65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383" y="1685825"/>
            <a:ext cx="900717" cy="65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/>
          <p:nvPr/>
        </p:nvSpPr>
        <p:spPr>
          <a:xfrm>
            <a:off x="1366457" y="23908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2843974" y="23908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4321502" y="2371762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768320" y="2371762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</a:t>
            </a:r>
            <a:endParaRPr/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608" y="1704925"/>
            <a:ext cx="900717" cy="65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/>
          <p:nvPr/>
        </p:nvSpPr>
        <p:spPr>
          <a:xfrm>
            <a:off x="6975545" y="2390862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308907" y="36368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832907" y="36368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356907" y="36368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804707" y="36368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328707" y="36368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1232707" y="49322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2756707" y="49322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4280707" y="49322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5728507" y="49322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252507" y="4932239"/>
            <a:ext cx="6687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097150" y="589700"/>
            <a:ext cx="6941400" cy="205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3618" y="4517024"/>
            <a:ext cx="47276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1398350" y="970700"/>
            <a:ext cx="2487000" cy="31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cocktail 사진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flipH="1">
            <a:off x="4273800" y="2151125"/>
            <a:ext cx="69600" cy="80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>
            <a:off x="4489250" y="2343800"/>
            <a:ext cx="12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6"/>
          <p:cNvSpPr/>
          <p:nvPr/>
        </p:nvSpPr>
        <p:spPr>
          <a:xfrm flipH="1">
            <a:off x="4273800" y="2608325"/>
            <a:ext cx="69600" cy="80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4489250" y="2724800"/>
            <a:ext cx="12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6"/>
          <p:cNvSpPr/>
          <p:nvPr/>
        </p:nvSpPr>
        <p:spPr>
          <a:xfrm flipH="1">
            <a:off x="4273800" y="3065525"/>
            <a:ext cx="69600" cy="80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6"/>
          <p:cNvCxnSpPr/>
          <p:nvPr/>
        </p:nvCxnSpPr>
        <p:spPr>
          <a:xfrm>
            <a:off x="4489250" y="3182000"/>
            <a:ext cx="12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6"/>
          <p:cNvSpPr/>
          <p:nvPr/>
        </p:nvSpPr>
        <p:spPr>
          <a:xfrm flipH="1">
            <a:off x="4273800" y="3446525"/>
            <a:ext cx="69600" cy="80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16"/>
          <p:cNvCxnSpPr/>
          <p:nvPr/>
        </p:nvCxnSpPr>
        <p:spPr>
          <a:xfrm>
            <a:off x="4489250" y="3563000"/>
            <a:ext cx="12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6"/>
          <p:cNvSpPr txBox="1"/>
          <p:nvPr/>
        </p:nvSpPr>
        <p:spPr>
          <a:xfrm>
            <a:off x="4201275" y="1080750"/>
            <a:ext cx="2848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Gungsuh"/>
                <a:ea typeface="Gungsuh"/>
                <a:cs typeface="Gungsuh"/>
                <a:sym typeface="Gungsuh"/>
              </a:rPr>
              <a:t>칵테일 </a:t>
            </a:r>
            <a:r>
              <a:rPr lang="ko" sz="3000">
                <a:latin typeface="Gungsuh"/>
                <a:ea typeface="Gungsuh"/>
                <a:cs typeface="Gungsuh"/>
                <a:sym typeface="Gungsuh"/>
              </a:rPr>
              <a:t>이름</a:t>
            </a:r>
            <a:endParaRPr sz="30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4352850" y="2006900"/>
            <a:ext cx="1760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재료</a:t>
            </a:r>
            <a:r>
              <a:rPr lang="ko">
                <a:solidFill>
                  <a:schemeClr val="dk1"/>
                </a:solidFill>
              </a:rPr>
              <a:t> + 만드는법</a:t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409175" y="3698550"/>
            <a:ext cx="2487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#단맛 #같이 마시기 좋은 술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4572000" y="2420000"/>
            <a:ext cx="1322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 정보</a:t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4566750" y="2849600"/>
            <a:ext cx="1485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안주 추천</a:t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4566750" y="3253700"/>
            <a:ext cx="1485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bar 추천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4489250" y="1650250"/>
            <a:ext cx="1054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507300" y="1254638"/>
            <a:ext cx="304200" cy="26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6388325" y="1591000"/>
            <a:ext cx="1322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(좋아요 기능)</a:t>
            </a:r>
            <a:endParaRPr sz="800"/>
          </a:p>
        </p:txBody>
      </p:sp>
      <p:sp>
        <p:nvSpPr>
          <p:cNvPr id="179" name="Google Shape;179;p16"/>
          <p:cNvSpPr/>
          <p:nvPr/>
        </p:nvSpPr>
        <p:spPr>
          <a:xfrm>
            <a:off x="1406100" y="4203550"/>
            <a:ext cx="6555900" cy="93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</a:t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581750" y="4517000"/>
            <a:ext cx="6380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근성		: 	같이 마시기 너무 좋아요</a:t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3013900" y="4792053"/>
            <a:ext cx="1899600" cy="217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좋아요	답글 달기</a:t>
            </a:r>
            <a:endParaRPr sz="900"/>
          </a:p>
        </p:txBody>
      </p:sp>
      <p:pic>
        <p:nvPicPr>
          <p:cNvPr id="182" name="Google Shape;1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>
            <a:off x="55425" y="609675"/>
            <a:ext cx="9023400" cy="3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268825" y="986575"/>
            <a:ext cx="2693700" cy="27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412950" y="1578200"/>
            <a:ext cx="2416500" cy="14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술이나 재료 사진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12950" y="1086325"/>
            <a:ext cx="24165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제목 </a:t>
            </a:r>
            <a:r>
              <a:rPr lang="ko"/>
              <a:t>: 소주 + 사이다 꿀조합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46200" y="3181425"/>
            <a:ext cx="23832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제가 어제 술을 …. </a:t>
            </a:r>
            <a:r>
              <a:rPr b="1" lang="ko"/>
              <a:t>더보기</a:t>
            </a:r>
            <a:endParaRPr b="1"/>
          </a:p>
        </p:txBody>
      </p:sp>
      <p:sp>
        <p:nvSpPr>
          <p:cNvPr id="198" name="Google Shape;198;p17"/>
          <p:cNvSpPr/>
          <p:nvPr/>
        </p:nvSpPr>
        <p:spPr>
          <a:xfrm>
            <a:off x="3214700" y="986575"/>
            <a:ext cx="2693700" cy="27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3358825" y="1578200"/>
            <a:ext cx="2416500" cy="14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술이나 재료 사진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3358825" y="1086325"/>
            <a:ext cx="24165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제목 </a:t>
            </a:r>
            <a:r>
              <a:rPr lang="ko"/>
              <a:t>: 소주 + 사이다 꿀조합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3392075" y="3181425"/>
            <a:ext cx="23832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제가 어제 술을 …. </a:t>
            </a:r>
            <a:r>
              <a:rPr b="1" lang="ko"/>
              <a:t>더보기</a:t>
            </a:r>
            <a:endParaRPr b="1"/>
          </a:p>
        </p:txBody>
      </p:sp>
      <p:sp>
        <p:nvSpPr>
          <p:cNvPr id="202" name="Google Shape;202;p17"/>
          <p:cNvSpPr/>
          <p:nvPr/>
        </p:nvSpPr>
        <p:spPr>
          <a:xfrm>
            <a:off x="6160575" y="986575"/>
            <a:ext cx="2693700" cy="27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6304700" y="1578200"/>
            <a:ext cx="2416500" cy="14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술이나 재료 사진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6304700" y="1086325"/>
            <a:ext cx="24165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제목 </a:t>
            </a:r>
            <a:r>
              <a:rPr lang="ko"/>
              <a:t>: 소주 + 사이다 꿀조합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6337950" y="3181425"/>
            <a:ext cx="23832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제가 어제 술을 …. </a:t>
            </a:r>
            <a:r>
              <a:rPr b="1" lang="ko"/>
              <a:t>더보기</a:t>
            </a:r>
            <a:endParaRPr b="1"/>
          </a:p>
        </p:txBody>
      </p:sp>
      <p:sp>
        <p:nvSpPr>
          <p:cNvPr id="206" name="Google Shape;206;p17"/>
          <p:cNvSpPr txBox="1"/>
          <p:nvPr/>
        </p:nvSpPr>
        <p:spPr>
          <a:xfrm>
            <a:off x="421225" y="641550"/>
            <a:ext cx="1818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베스트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2030325" y="1595663"/>
            <a:ext cx="304200" cy="26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2335625" y="1550925"/>
            <a:ext cx="7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30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086775" y="1595688"/>
            <a:ext cx="304200" cy="26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5392075" y="1550950"/>
            <a:ext cx="7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30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991725" y="1595675"/>
            <a:ext cx="304200" cy="26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8297025" y="1550938"/>
            <a:ext cx="7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30</a:t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843" y="4517024"/>
            <a:ext cx="472769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/>
          <p:nvPr/>
        </p:nvSpPr>
        <p:spPr>
          <a:xfrm>
            <a:off x="925700" y="4337738"/>
            <a:ext cx="6941400" cy="84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나머지 리스트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6467725" y="3988649"/>
            <a:ext cx="1371000" cy="2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작성</a:t>
            </a: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1544475" y="1622650"/>
            <a:ext cx="3386400" cy="27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술이나 재료 사진</a:t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324075" y="811325"/>
            <a:ext cx="82632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제목 </a:t>
            </a:r>
            <a:r>
              <a:rPr lang="ko" sz="3000"/>
              <a:t>: </a:t>
            </a:r>
            <a:endParaRPr sz="3000"/>
          </a:p>
        </p:txBody>
      </p:sp>
      <p:sp>
        <p:nvSpPr>
          <p:cNvPr id="229" name="Google Shape;229;p18"/>
          <p:cNvSpPr/>
          <p:nvPr/>
        </p:nvSpPr>
        <p:spPr>
          <a:xfrm>
            <a:off x="5200875" y="1622775"/>
            <a:ext cx="3386400" cy="27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제가 어제 술을 마셨는데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어쩌구 저쩌구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개맛있음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드셔보세요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 발로 걸을 수 있음여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401475" y="1622650"/>
            <a:ext cx="923100" cy="27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0" y="2056102"/>
            <a:ext cx="537076" cy="59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0" y="2853935"/>
            <a:ext cx="537076" cy="59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0" y="3667752"/>
            <a:ext cx="537076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/>
          <p:nvPr/>
        </p:nvSpPr>
        <p:spPr>
          <a:xfrm>
            <a:off x="481950" y="1698850"/>
            <a:ext cx="716400" cy="1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025" y="1693675"/>
            <a:ext cx="180300" cy="1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/>
          <p:nvPr/>
        </p:nvSpPr>
        <p:spPr>
          <a:xfrm>
            <a:off x="6327475" y="4651525"/>
            <a:ext cx="985800" cy="2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리셋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7601475" y="4651525"/>
            <a:ext cx="985800" cy="2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올리기</a:t>
            </a:r>
            <a:r>
              <a:rPr lang="ko"/>
              <a:t> </a:t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095225" y="4609075"/>
            <a:ext cx="1986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Drag &amp; Drop으로 구현</a:t>
            </a:r>
            <a:endParaRPr/>
          </a:p>
        </p:txBody>
      </p:sp>
      <p:cxnSp>
        <p:nvCxnSpPr>
          <p:cNvPr id="239" name="Google Shape;239;p18"/>
          <p:cNvCxnSpPr>
            <a:stCxn id="238" idx="1"/>
            <a:endCxn id="233" idx="2"/>
          </p:cNvCxnSpPr>
          <p:nvPr/>
        </p:nvCxnSpPr>
        <p:spPr>
          <a:xfrm rot="10800000">
            <a:off x="826725" y="4260325"/>
            <a:ext cx="268500" cy="5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8"/>
          <p:cNvSpPr txBox="1"/>
          <p:nvPr/>
        </p:nvSpPr>
        <p:spPr>
          <a:xfrm>
            <a:off x="5304225" y="1698900"/>
            <a:ext cx="1054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(context)</a:t>
            </a:r>
            <a:endParaRPr b="1"/>
          </a:p>
        </p:txBody>
      </p:sp>
      <p:sp>
        <p:nvSpPr>
          <p:cNvPr id="241" name="Google Shape;241;p18"/>
          <p:cNvSpPr txBox="1"/>
          <p:nvPr/>
        </p:nvSpPr>
        <p:spPr>
          <a:xfrm>
            <a:off x="1599000" y="1666750"/>
            <a:ext cx="9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</a:t>
            </a:r>
            <a:r>
              <a:rPr b="1" lang="ko"/>
              <a:t>image)</a:t>
            </a:r>
            <a:endParaRPr b="1"/>
          </a:p>
        </p:txBody>
      </p:sp>
      <p:pic>
        <p:nvPicPr>
          <p:cNvPr id="242" name="Google Shape;2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/>
          <p:nvPr/>
        </p:nvSpPr>
        <p:spPr>
          <a:xfrm>
            <a:off x="6272500" y="4527775"/>
            <a:ext cx="25470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324075" y="1622650"/>
            <a:ext cx="4530600" cy="27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술이나 재료 사진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324075" y="811325"/>
            <a:ext cx="82632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제목 </a:t>
            </a:r>
            <a:r>
              <a:rPr lang="ko" sz="3000"/>
              <a:t>: 소주 + 사이다 꿀조합</a:t>
            </a:r>
            <a:endParaRPr sz="3000"/>
          </a:p>
        </p:txBody>
      </p:sp>
      <p:sp>
        <p:nvSpPr>
          <p:cNvPr id="256" name="Google Shape;256;p19"/>
          <p:cNvSpPr/>
          <p:nvPr/>
        </p:nvSpPr>
        <p:spPr>
          <a:xfrm>
            <a:off x="5200875" y="1622775"/>
            <a:ext cx="3386400" cy="27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제가 어제 술을 마셨는데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어쩌구 저쩌구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개맛있음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드셔보세요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 발로 걸을 수 있음여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7393900" y="909825"/>
            <a:ext cx="304200" cy="26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7699200" y="865088"/>
            <a:ext cx="7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30</a:t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6327475" y="4651525"/>
            <a:ext cx="985800" cy="2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수정하기 </a:t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01475" y="4651525"/>
            <a:ext cx="985800" cy="2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r>
              <a:rPr lang="ko"/>
              <a:t>하기 </a:t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6293125" y="4369550"/>
            <a:ext cx="10545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본인글</a:t>
            </a:r>
            <a:endParaRPr/>
          </a:p>
        </p:txBody>
      </p:sp>
      <p:sp>
        <p:nvSpPr>
          <p:cNvPr id="262" name="Google Shape;262;p19"/>
          <p:cNvSpPr txBox="1"/>
          <p:nvPr/>
        </p:nvSpPr>
        <p:spPr>
          <a:xfrm>
            <a:off x="7567125" y="4394125"/>
            <a:ext cx="10545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본인글</a:t>
            </a:r>
            <a:endParaRPr/>
          </a:p>
        </p:txBody>
      </p:sp>
      <p:pic>
        <p:nvPicPr>
          <p:cNvPr id="263" name="Google Shape;2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5775350" y="508525"/>
            <a:ext cx="3368700" cy="11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5852950" y="565350"/>
            <a:ext cx="3126000" cy="9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#20대 초반 #칵테일 파티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20. 01. 20.(오늘) 19: 00 ~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B7B7B7"/>
                </a:solidFill>
              </a:rPr>
              <a:t>100 m 3명</a:t>
            </a:r>
            <a:endParaRPr sz="1100">
              <a:solidFill>
                <a:srgbClr val="B7B7B7"/>
              </a:solidFill>
            </a:endParaRPr>
          </a:p>
        </p:txBody>
      </p:sp>
      <p:pic>
        <p:nvPicPr>
          <p:cNvPr id="276" name="Google Shape;2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0800"/>
            <a:ext cx="5775349" cy="4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550" y="2866300"/>
            <a:ext cx="555150" cy="5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600" y="3891050"/>
            <a:ext cx="555150" cy="5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050" y="3941475"/>
            <a:ext cx="555150" cy="5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375" y="3119575"/>
            <a:ext cx="555150" cy="5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575" y="2229675"/>
            <a:ext cx="555150" cy="5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/>
          <p:nvPr/>
        </p:nvSpPr>
        <p:spPr>
          <a:xfrm>
            <a:off x="8160150" y="659550"/>
            <a:ext cx="9159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신청하기</a:t>
            </a:r>
            <a:endParaRPr/>
          </a:p>
        </p:txBody>
      </p:sp>
      <p:pic>
        <p:nvPicPr>
          <p:cNvPr id="283" name="Google Shape;2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4675" y="1224975"/>
            <a:ext cx="293558" cy="27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1174" y="1224975"/>
            <a:ext cx="293558" cy="27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0966" y="1224975"/>
            <a:ext cx="293558" cy="27504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/>
          <p:nvPr/>
        </p:nvSpPr>
        <p:spPr>
          <a:xfrm>
            <a:off x="1678825" y="659550"/>
            <a:ext cx="1959600" cy="15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1985025" y="780775"/>
            <a:ext cx="1377000" cy="5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#20대 초반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#칵테일 파티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B7B7B7"/>
                </a:solidFill>
              </a:rPr>
              <a:t>100 m 3명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2361375" y="17801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신청</a:t>
            </a:r>
            <a:endParaRPr/>
          </a:p>
        </p:txBody>
      </p:sp>
      <p:pic>
        <p:nvPicPr>
          <p:cNvPr id="289" name="Google Shape;2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7150" y="1397887"/>
            <a:ext cx="293558" cy="27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649" y="1397887"/>
            <a:ext cx="293558" cy="27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3441" y="1397887"/>
            <a:ext cx="293558" cy="27504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0"/>
          <p:cNvSpPr/>
          <p:nvPr/>
        </p:nvSpPr>
        <p:spPr>
          <a:xfrm>
            <a:off x="5797550" y="3421450"/>
            <a:ext cx="3324300" cy="17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5997050" y="3578450"/>
            <a:ext cx="2117400" cy="2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</a:t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8191900" y="3917900"/>
            <a:ext cx="7872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모임 만들기</a:t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6490275" y="4657525"/>
            <a:ext cx="986700" cy="3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위치지정</a:t>
            </a:r>
            <a:endParaRPr/>
          </a:p>
        </p:txBody>
      </p:sp>
      <p:grpSp>
        <p:nvGrpSpPr>
          <p:cNvPr id="296" name="Google Shape;296;p20"/>
          <p:cNvGrpSpPr/>
          <p:nvPr/>
        </p:nvGrpSpPr>
        <p:grpSpPr>
          <a:xfrm>
            <a:off x="7083750" y="3119575"/>
            <a:ext cx="512200" cy="161700"/>
            <a:chOff x="7032850" y="3401850"/>
            <a:chExt cx="512200" cy="161700"/>
          </a:xfrm>
        </p:grpSpPr>
        <p:cxnSp>
          <p:nvCxnSpPr>
            <p:cNvPr id="297" name="Google Shape;297;p20"/>
            <p:cNvCxnSpPr/>
            <p:nvPr/>
          </p:nvCxnSpPr>
          <p:spPr>
            <a:xfrm flipH="1" rot="10800000">
              <a:off x="7032850" y="3401850"/>
              <a:ext cx="242400" cy="1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0"/>
            <p:cNvCxnSpPr/>
            <p:nvPr/>
          </p:nvCxnSpPr>
          <p:spPr>
            <a:xfrm>
              <a:off x="7275650" y="3401850"/>
              <a:ext cx="269400" cy="1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9" name="Google Shape;299;p20"/>
          <p:cNvSpPr/>
          <p:nvPr/>
        </p:nvSpPr>
        <p:spPr>
          <a:xfrm>
            <a:off x="9302650" y="4044575"/>
            <a:ext cx="28962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모임 만들기 버튼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누르면 올라오게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0"/>
          <p:cNvGrpSpPr/>
          <p:nvPr/>
        </p:nvGrpSpPr>
        <p:grpSpPr>
          <a:xfrm>
            <a:off x="5997050" y="4307679"/>
            <a:ext cx="2117400" cy="286500"/>
            <a:chOff x="5997050" y="4307679"/>
            <a:chExt cx="2117400" cy="286500"/>
          </a:xfrm>
        </p:grpSpPr>
        <p:sp>
          <p:nvSpPr>
            <p:cNvPr id="301" name="Google Shape;301;p20"/>
            <p:cNvSpPr/>
            <p:nvPr/>
          </p:nvSpPr>
          <p:spPr>
            <a:xfrm>
              <a:off x="5997050" y="4307679"/>
              <a:ext cx="2117400" cy="286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2명</a:t>
              </a:r>
              <a:endParaRPr/>
            </a:p>
          </p:txBody>
        </p:sp>
        <p:cxnSp>
          <p:nvCxnSpPr>
            <p:cNvPr id="302" name="Google Shape;302;p20"/>
            <p:cNvCxnSpPr/>
            <p:nvPr/>
          </p:nvCxnSpPr>
          <p:spPr>
            <a:xfrm>
              <a:off x="7813023" y="4403184"/>
              <a:ext cx="103200" cy="85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0"/>
            <p:cNvCxnSpPr/>
            <p:nvPr/>
          </p:nvCxnSpPr>
          <p:spPr>
            <a:xfrm rot="5400000">
              <a:off x="7917348" y="4394334"/>
              <a:ext cx="85500" cy="103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" name="Google Shape;304;p20"/>
          <p:cNvGrpSpPr/>
          <p:nvPr/>
        </p:nvGrpSpPr>
        <p:grpSpPr>
          <a:xfrm>
            <a:off x="5997050" y="3943066"/>
            <a:ext cx="2117400" cy="286500"/>
            <a:chOff x="5997050" y="4307679"/>
            <a:chExt cx="2117400" cy="286500"/>
          </a:xfrm>
        </p:grpSpPr>
        <p:sp>
          <p:nvSpPr>
            <p:cNvPr id="305" name="Google Shape;305;p20"/>
            <p:cNvSpPr/>
            <p:nvPr/>
          </p:nvSpPr>
          <p:spPr>
            <a:xfrm>
              <a:off x="5997050" y="4307679"/>
              <a:ext cx="2117400" cy="286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날짜, 시간</a:t>
              </a:r>
              <a:endParaRPr/>
            </a:p>
          </p:txBody>
        </p:sp>
        <p:cxnSp>
          <p:nvCxnSpPr>
            <p:cNvPr id="306" name="Google Shape;306;p20"/>
            <p:cNvCxnSpPr/>
            <p:nvPr/>
          </p:nvCxnSpPr>
          <p:spPr>
            <a:xfrm>
              <a:off x="7813023" y="4403184"/>
              <a:ext cx="103200" cy="85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0"/>
            <p:cNvCxnSpPr/>
            <p:nvPr/>
          </p:nvCxnSpPr>
          <p:spPr>
            <a:xfrm rot="5400000">
              <a:off x="7917348" y="4394334"/>
              <a:ext cx="85500" cy="103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8" name="Google Shape;308;p20"/>
          <p:cNvSpPr/>
          <p:nvPr/>
        </p:nvSpPr>
        <p:spPr>
          <a:xfrm>
            <a:off x="3118225" y="610775"/>
            <a:ext cx="1054500" cy="3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삭제(작성자만)</a:t>
            </a:r>
            <a:endParaRPr sz="1000"/>
          </a:p>
        </p:txBody>
      </p:sp>
      <p:sp>
        <p:nvSpPr>
          <p:cNvPr id="309" name="Google Shape;309;p20"/>
          <p:cNvSpPr/>
          <p:nvPr/>
        </p:nvSpPr>
        <p:spPr>
          <a:xfrm>
            <a:off x="8160150" y="1185800"/>
            <a:ext cx="915900" cy="3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삭제(작성자만)</a:t>
            </a:r>
            <a:endParaRPr sz="1000"/>
          </a:p>
        </p:txBody>
      </p:sp>
      <p:pic>
        <p:nvPicPr>
          <p:cNvPr id="310" name="Google Shape;3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60150" y="59250"/>
            <a:ext cx="624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2543730" y="59250"/>
            <a:ext cx="11817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칵테일정보</a:t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4079404" y="59250"/>
            <a:ext cx="10545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1078100" y="1059170"/>
            <a:ext cx="6941400" cy="3894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pic>
        <p:nvPicPr>
          <p:cNvPr id="322" name="Google Shape;3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025" y="592650"/>
            <a:ext cx="342300" cy="3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1"/>
          <p:cNvSpPr/>
          <p:nvPr/>
        </p:nvSpPr>
        <p:spPr>
          <a:xfrm>
            <a:off x="5449200" y="592650"/>
            <a:ext cx="11226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 </a:t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1243025" y="1526375"/>
            <a:ext cx="6568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글번호 | 			제목				| 작성자		| 작성 일자</a:t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7268775" y="592650"/>
            <a:ext cx="7380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글쓰기</a:t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3195650" y="4371750"/>
            <a:ext cx="27063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&lt;&lt;  &lt;  1  2  3  4  5  &gt;  &gt;&gt;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5050" y="53733"/>
            <a:ext cx="342298" cy="3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425" y="59250"/>
            <a:ext cx="342300" cy="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38" y="52193"/>
            <a:ext cx="342300" cy="3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