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C873-4482-4494-8112-CE4568A9A4B8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F164-BC14-4AF8-94BF-683DBB67D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56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C873-4482-4494-8112-CE4568A9A4B8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F164-BC14-4AF8-94BF-683DBB67D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5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C873-4482-4494-8112-CE4568A9A4B8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F164-BC14-4AF8-94BF-683DBB67D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953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C873-4482-4494-8112-CE4568A9A4B8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F164-BC14-4AF8-94BF-683DBB67D59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8412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C873-4482-4494-8112-CE4568A9A4B8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F164-BC14-4AF8-94BF-683DBB67D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127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C873-4482-4494-8112-CE4568A9A4B8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F164-BC14-4AF8-94BF-683DBB67D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220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C873-4482-4494-8112-CE4568A9A4B8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F164-BC14-4AF8-94BF-683DBB67D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736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C873-4482-4494-8112-CE4568A9A4B8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F164-BC14-4AF8-94BF-683DBB67D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179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C873-4482-4494-8112-CE4568A9A4B8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F164-BC14-4AF8-94BF-683DBB67D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37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C873-4482-4494-8112-CE4568A9A4B8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F164-BC14-4AF8-94BF-683DBB67D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80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C873-4482-4494-8112-CE4568A9A4B8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F164-BC14-4AF8-94BF-683DBB67D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448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C873-4482-4494-8112-CE4568A9A4B8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F164-BC14-4AF8-94BF-683DBB67D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056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C873-4482-4494-8112-CE4568A9A4B8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F164-BC14-4AF8-94BF-683DBB67D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00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C873-4482-4494-8112-CE4568A9A4B8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F164-BC14-4AF8-94BF-683DBB67D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52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C873-4482-4494-8112-CE4568A9A4B8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F164-BC14-4AF8-94BF-683DBB67D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43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C873-4482-4494-8112-CE4568A9A4B8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F164-BC14-4AF8-94BF-683DBB67D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15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C873-4482-4494-8112-CE4568A9A4B8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F164-BC14-4AF8-94BF-683DBB67D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65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3FEC873-4482-4494-8112-CE4568A9A4B8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373F164-BC14-4AF8-94BF-683DBB67D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835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0693" y="1388535"/>
            <a:ext cx="9440034" cy="2720622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effectLst/>
                <a:latin typeface="+mn-lt"/>
              </a:rPr>
              <a:t>Практика</a:t>
            </a:r>
            <a:r>
              <a:rPr lang="ru-RU" sz="4000" dirty="0">
                <a:effectLst/>
                <a:latin typeface="+mn-lt"/>
              </a:rPr>
              <a:t/>
            </a:r>
            <a:br>
              <a:rPr lang="ru-RU" sz="4000" dirty="0">
                <a:effectLst/>
                <a:latin typeface="+mn-lt"/>
              </a:rPr>
            </a:br>
            <a:r>
              <a:rPr lang="ru-RU" sz="3600" b="1" dirty="0">
                <a:effectLst/>
                <a:latin typeface="+mn-lt"/>
              </a:rPr>
              <a:t>ПМ 04. Сопровождение и обслуживание программного обеспечения компьютерных систем</a:t>
            </a:r>
            <a:r>
              <a:rPr lang="ru-RU" sz="3600" dirty="0">
                <a:effectLst/>
                <a:latin typeface="+mn-lt"/>
              </a:rPr>
              <a:t/>
            </a:r>
            <a:br>
              <a:rPr lang="ru-RU" sz="3600" dirty="0">
                <a:effectLst/>
                <a:latin typeface="+mn-lt"/>
              </a:rPr>
            </a:br>
            <a:endParaRPr lang="ru-RU" sz="4000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0693" y="4388561"/>
            <a:ext cx="9440034" cy="1049867"/>
          </a:xfrm>
        </p:spPr>
        <p:txBody>
          <a:bodyPr/>
          <a:lstStyle/>
          <a:p>
            <a:r>
              <a:rPr lang="ru-RU" dirty="0" err="1" smtClean="0"/>
              <a:t>Рузанова</a:t>
            </a:r>
            <a:r>
              <a:rPr lang="ru-RU" dirty="0" smtClean="0"/>
              <a:t> </a:t>
            </a:r>
            <a:r>
              <a:rPr lang="ru-RU" dirty="0"/>
              <a:t>Л</a:t>
            </a:r>
            <a:r>
              <a:rPr lang="ru-RU" dirty="0" smtClean="0"/>
              <a:t>иза 22п1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464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39" y="632178"/>
            <a:ext cx="7338383" cy="970450"/>
          </a:xfrm>
        </p:spPr>
        <p:txBody>
          <a:bodyPr/>
          <a:lstStyle/>
          <a:p>
            <a:r>
              <a:rPr lang="ru-RU" dirty="0" smtClean="0"/>
              <a:t>Цели и задачи практики: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Освоить работу виртуальной машины</a:t>
            </a:r>
          </a:p>
          <a:p>
            <a:r>
              <a:rPr lang="ru-RU" dirty="0" smtClean="0"/>
              <a:t>Научиться устанавливать  различное ПО</a:t>
            </a:r>
          </a:p>
          <a:p>
            <a:r>
              <a:rPr lang="ru-RU" dirty="0" smtClean="0"/>
              <a:t>Работать с </a:t>
            </a:r>
            <a:r>
              <a:rPr lang="ru-RU" dirty="0" err="1" smtClean="0"/>
              <a:t>Гитхаб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624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293" y="400594"/>
            <a:ext cx="10353762" cy="970450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Виртуальная машина с </a:t>
            </a:r>
            <a:r>
              <a:rPr lang="ru-RU" b="1" dirty="0" smtClean="0">
                <a:effectLst/>
              </a:rPr>
              <a:t>ОС</a:t>
            </a:r>
            <a:r>
              <a:rPr lang="en-US" b="1" dirty="0" smtClean="0">
                <a:effectLst/>
              </a:rPr>
              <a:t> </a:t>
            </a:r>
            <a:r>
              <a:rPr lang="ru-RU" b="1" dirty="0" err="1" smtClean="0">
                <a:effectLst/>
              </a:rPr>
              <a:t>Windows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3838" y="1371044"/>
            <a:ext cx="3967007" cy="2474277"/>
          </a:xfrm>
          <a:prstGeom prst="rect">
            <a:avLst/>
          </a:prstGeom>
        </p:spPr>
      </p:pic>
      <p:pic>
        <p:nvPicPr>
          <p:cNvPr id="5" name="image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103767" y="3965671"/>
            <a:ext cx="3487148" cy="2536294"/>
          </a:xfrm>
          <a:prstGeom prst="rect">
            <a:avLst/>
          </a:prstGeom>
          <a:ln/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3447006" y="4205118"/>
            <a:ext cx="4148455" cy="205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9293" y="1933303"/>
            <a:ext cx="6351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Изначально устанавливаем Виртуальную машину, а после</a:t>
            </a:r>
          </a:p>
          <a:p>
            <a:r>
              <a:rPr lang="en-US" dirty="0" smtClean="0"/>
              <a:t>ISO</a:t>
            </a:r>
            <a:r>
              <a:rPr lang="ru-RU" dirty="0" smtClean="0"/>
              <a:t> образ ПО. Устанавливаем нужные характеристики</a:t>
            </a:r>
          </a:p>
          <a:p>
            <a:r>
              <a:rPr lang="ru-RU" dirty="0" smtClean="0"/>
              <a:t>для ПО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503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309154"/>
            <a:ext cx="10353762" cy="970450"/>
          </a:xfrm>
        </p:spPr>
        <p:txBody>
          <a:bodyPr>
            <a:normAutofit/>
          </a:bodyPr>
          <a:lstStyle/>
          <a:p>
            <a:pPr lvl="0"/>
            <a:r>
              <a:rPr lang="ru-RU" b="1" dirty="0">
                <a:effectLst/>
              </a:rPr>
              <a:t>Настройка </a:t>
            </a:r>
            <a:r>
              <a:rPr lang="ru-RU" b="1" dirty="0" smtClean="0">
                <a:effectLst/>
              </a:rPr>
              <a:t>ОС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b="3031"/>
          <a:stretch/>
        </p:blipFill>
        <p:spPr bwMode="auto">
          <a:xfrm>
            <a:off x="6583680" y="1479457"/>
            <a:ext cx="4817242" cy="4458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426028" y="1750766"/>
            <a:ext cx="4556759" cy="391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8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164286" y="360363"/>
            <a:ext cx="3738289" cy="3284174"/>
          </a:xfrm>
          <a:prstGeom prst="rect">
            <a:avLst/>
          </a:prstGeom>
          <a:ln/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l="12918" t="2553" r="13035" b="8723"/>
          <a:stretch/>
        </p:blipFill>
        <p:spPr bwMode="auto">
          <a:xfrm>
            <a:off x="8164286" y="3779204"/>
            <a:ext cx="3738289" cy="26869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4"/>
          <a:srcRect l="28523" t="16862" r="28823" b="23256"/>
          <a:stretch/>
        </p:blipFill>
        <p:spPr bwMode="auto">
          <a:xfrm>
            <a:off x="4335462" y="3909833"/>
            <a:ext cx="3554503" cy="255628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62149" y="1149531"/>
            <a:ext cx="40797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Устанавливаем дополнительное ПО: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 smtClean="0"/>
              <a:t>1С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 smtClean="0"/>
              <a:t>Гугл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dirty="0" smtClean="0"/>
              <a:t>7-</a:t>
            </a:r>
            <a:r>
              <a:rPr lang="en-US" dirty="0" smtClean="0"/>
              <a:t>Zip</a:t>
            </a:r>
          </a:p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ru-RU" dirty="0"/>
              <a:t>PDF-</a:t>
            </a:r>
            <a:r>
              <a:rPr lang="ru-RU" dirty="0" err="1"/>
              <a:t>ридер</a:t>
            </a:r>
            <a:r>
              <a:rPr lang="ru-RU" dirty="0"/>
              <a:t>: </a:t>
            </a:r>
            <a:r>
              <a:rPr lang="ru-RU" dirty="0" err="1"/>
              <a:t>Adobe</a:t>
            </a:r>
            <a:r>
              <a:rPr lang="ru-RU" dirty="0"/>
              <a:t> </a:t>
            </a:r>
            <a:r>
              <a:rPr lang="ru-RU" dirty="0" err="1"/>
              <a:t>Acrobat</a:t>
            </a:r>
            <a:r>
              <a:rPr lang="ru-RU" dirty="0"/>
              <a:t> </a:t>
            </a:r>
            <a:r>
              <a:rPr lang="ru-RU" dirty="0" err="1"/>
              <a:t>Reader</a:t>
            </a:r>
            <a:endParaRPr lang="ru-RU" sz="16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608874" y="3909833"/>
            <a:ext cx="3401423" cy="255628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92731" y="33792"/>
            <a:ext cx="354096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ru-RU" sz="4000" b="1" dirty="0"/>
              <a:t>Установка ПО</a:t>
            </a:r>
            <a:endParaRPr lang="ru-RU" sz="4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8934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2172" y="0"/>
            <a:ext cx="10353762" cy="970450"/>
          </a:xfrm>
        </p:spPr>
        <p:txBody>
          <a:bodyPr>
            <a:normAutofit/>
          </a:bodyPr>
          <a:lstStyle/>
          <a:p>
            <a:pPr lvl="0"/>
            <a:r>
              <a:rPr lang="ru-RU" b="1" dirty="0">
                <a:effectLst/>
              </a:rPr>
              <a:t>Руководство по </a:t>
            </a:r>
            <a:r>
              <a:rPr lang="ru-RU" b="1" dirty="0" smtClean="0">
                <a:effectLst/>
              </a:rPr>
              <a:t>установке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 rotWithShape="1">
          <a:blip r:embed="rId2"/>
          <a:srcRect l="3986" t="12314" r="6433" b="8582"/>
          <a:stretch/>
        </p:blipFill>
        <p:spPr bwMode="auto">
          <a:xfrm>
            <a:off x="222067" y="970450"/>
            <a:ext cx="4170421" cy="29053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8129541" y="900313"/>
            <a:ext cx="3770721" cy="2975488"/>
          </a:xfrm>
          <a:prstGeom prst="rect">
            <a:avLst/>
          </a:prstGeom>
        </p:spPr>
      </p:pic>
      <p:pic>
        <p:nvPicPr>
          <p:cNvPr id="8" name="Рисунок 7" descr="C:\Users\Nout28_4\Downloads\Snimok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021" y="4006431"/>
            <a:ext cx="4123146" cy="2564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709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191588"/>
            <a:ext cx="10353762" cy="970450"/>
          </a:xfrm>
        </p:spPr>
        <p:txBody>
          <a:bodyPr>
            <a:normAutofit/>
          </a:bodyPr>
          <a:lstStyle/>
          <a:p>
            <a:pPr lvl="0"/>
            <a:r>
              <a:rPr lang="ru-RU" b="1" dirty="0">
                <a:effectLst/>
              </a:rPr>
              <a:t>Работа с </a:t>
            </a:r>
            <a:r>
              <a:rPr lang="ru-RU" b="1" dirty="0" err="1" smtClean="0">
                <a:effectLst/>
              </a:rPr>
              <a:t>Git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06" y="1418455"/>
            <a:ext cx="4122857" cy="2565716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2206" y="4219303"/>
            <a:ext cx="5847154" cy="190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99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1544" y="2856412"/>
            <a:ext cx="10353762" cy="970450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01779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33</TotalTime>
  <Words>67</Words>
  <Application>Microsoft Office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Calisto MT</vt:lpstr>
      <vt:lpstr>Trebuchet MS</vt:lpstr>
      <vt:lpstr>Wingdings</vt:lpstr>
      <vt:lpstr>Wingdings 2</vt:lpstr>
      <vt:lpstr>Сланец</vt:lpstr>
      <vt:lpstr>Практика ПМ 04. Сопровождение и обслуживание программного обеспечения компьютерных систем </vt:lpstr>
      <vt:lpstr>Цели и задачи практики:</vt:lpstr>
      <vt:lpstr>Виртуальная машина с ОС Windows</vt:lpstr>
      <vt:lpstr>Настройка ОС</vt:lpstr>
      <vt:lpstr>Презентация PowerPoint</vt:lpstr>
      <vt:lpstr>Руководство по установке</vt:lpstr>
      <vt:lpstr>Работа с Git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Практика ПМ 04. Сопровождение и обслуживание программного обеспечения компьютерных систем</dc:title>
  <dc:creator>Admin</dc:creator>
  <cp:lastModifiedBy>Admin</cp:lastModifiedBy>
  <cp:revision>4</cp:revision>
  <dcterms:created xsi:type="dcterms:W3CDTF">2025-05-05T10:48:32Z</dcterms:created>
  <dcterms:modified xsi:type="dcterms:W3CDTF">2025-05-05T11:22:27Z</dcterms:modified>
</cp:coreProperties>
</file>