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73" r:id="rId4"/>
    <p:sldId id="274" r:id="rId5"/>
    <p:sldId id="257" r:id="rId6"/>
    <p:sldId id="266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0" r:id="rId17"/>
    <p:sldId id="272" r:id="rId18"/>
    <p:sldId id="268" r:id="rId19"/>
    <p:sldId id="267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0"/>
            <a:ext cx="12192000" cy="727773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63830" y="3750628"/>
            <a:ext cx="9144000" cy="1655762"/>
          </a:xfrm>
        </p:spPr>
        <p:txBody>
          <a:bodyPr/>
          <a:lstStyle/>
          <a:p>
            <a:r>
              <a:rPr lang="ru-RU" altLang="en-US">
                <a:solidFill>
                  <a:schemeClr val="bg1"/>
                </a:solidFill>
              </a:rPr>
              <a:t>выполняла Тебекина Елизавета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0675" y="1038860"/>
            <a:ext cx="9144000" cy="927735"/>
          </a:xfrm>
        </p:spPr>
        <p:txBody>
          <a:bodyPr>
            <a:normAutofit fontScale="90000"/>
          </a:bodyPr>
          <a:lstStyle/>
          <a:p>
            <a:r>
              <a:rPr lang="ru-RU" altLang="en-US">
                <a:solidFill>
                  <a:schemeClr val="bg1"/>
                </a:solidFill>
              </a:rPr>
              <a:t>ТЕТРИС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 реализация движение по </a:t>
            </a:r>
            <a:r>
              <a:rPr lang="en-US" altLang="en-US"/>
              <a:t>X</a:t>
            </a:r>
            <a:endParaRPr lang="en-US" altLang="en-US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47495" y="1700530"/>
            <a:ext cx="8450580" cy="413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реализация движения по </a:t>
            </a:r>
            <a:r>
              <a:rPr lang="en-US" altLang="en-US"/>
              <a:t>Y</a:t>
            </a:r>
            <a:endParaRPr lang="en-US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1845" y="1583690"/>
            <a:ext cx="10371455" cy="493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вращение фигур</a:t>
            </a:r>
            <a:endParaRPr lang="ru-RU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2130" y="1711325"/>
            <a:ext cx="11023600" cy="477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ограничение поля </a:t>
            </a:r>
            <a:endParaRPr lang="ru-RU" alt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5285" y="1701165"/>
            <a:ext cx="10387330" cy="515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прорисовка клеточек на поле и фигур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8130" y="1471930"/>
            <a:ext cx="10885170" cy="5386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работа приложения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на экране появляется поле в клеточку</a:t>
            </a:r>
            <a:r>
              <a:rPr lang="en-US" altLang="en-US"/>
              <a:t>,</a:t>
            </a:r>
            <a:r>
              <a:rPr lang="ru-RU" altLang="en-US"/>
              <a:t> и начинают падать фигуры</a:t>
            </a:r>
            <a:r>
              <a:rPr lang="en-US" altLang="en-US"/>
              <a:t>,</a:t>
            </a:r>
            <a:r>
              <a:rPr lang="ru-RU" altLang="en-US"/>
              <a:t> когда ряд полностью заполняется</a:t>
            </a:r>
            <a:r>
              <a:rPr lang="en-US" altLang="en-US"/>
              <a:t>, </a:t>
            </a:r>
            <a:r>
              <a:rPr lang="ru-RU" altLang="en-US"/>
              <a:t>он пропадает</a:t>
            </a:r>
            <a:r>
              <a:rPr lang="en-US" altLang="ru-RU"/>
              <a:t>.</a:t>
            </a:r>
            <a:endParaRPr lang="en-US" altLang="ru-RU"/>
          </a:p>
          <a:p>
            <a:r>
              <a:rPr lang="ru-RU" altLang="en-US"/>
              <a:t>фигуры будут падать пока не дойдут до верха поля  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12050" y="259080"/>
            <a:ext cx="3946525" cy="634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362585"/>
            <a:ext cx="5181600" cy="5814695"/>
          </a:xfrm>
        </p:spPr>
        <p:txBody>
          <a:bodyPr/>
          <a:p>
            <a:r>
              <a:rPr lang="ru-RU" altLang="en-US"/>
              <a:t>в ходе игры надо перемещать стрелочкой </a:t>
            </a:r>
            <a:r>
              <a:rPr lang="en-US" altLang="ru-RU"/>
              <a:t>‘</a:t>
            </a:r>
            <a:r>
              <a:rPr lang="ru-RU" altLang="en-US"/>
              <a:t>право</a:t>
            </a:r>
            <a:r>
              <a:rPr lang="en-US" altLang="ru-RU"/>
              <a:t>’</a:t>
            </a:r>
            <a:r>
              <a:rPr lang="ru-RU" altLang="en-US"/>
              <a:t> и </a:t>
            </a:r>
            <a:r>
              <a:rPr lang="en-US" altLang="ru-RU"/>
              <a:t>‘</a:t>
            </a:r>
            <a:r>
              <a:rPr lang="ru-RU" altLang="en-US"/>
              <a:t>лево</a:t>
            </a:r>
            <a:r>
              <a:rPr lang="en-US" altLang="en-US"/>
              <a:t>’</a:t>
            </a:r>
            <a:r>
              <a:rPr lang="ru-RU" altLang="en-US"/>
              <a:t> фигуры и пытаться выстроить их в ряд</a:t>
            </a:r>
            <a:r>
              <a:rPr lang="en-US" altLang="en-US"/>
              <a:t>, </a:t>
            </a:r>
            <a:r>
              <a:rPr lang="ru-RU" altLang="en-US"/>
              <a:t>падающую фигуру можно ускорять с помощью клавиши </a:t>
            </a:r>
            <a:r>
              <a:rPr lang="en-US" altLang="ru-RU"/>
              <a:t>‘</a:t>
            </a:r>
            <a:r>
              <a:rPr lang="ru-RU" altLang="en-US"/>
              <a:t>вниз</a:t>
            </a:r>
            <a:r>
              <a:rPr lang="en-US" altLang="ru-RU"/>
              <a:t>’</a:t>
            </a:r>
            <a:endParaRPr lang="ru-RU" altLang="en-US"/>
          </a:p>
          <a:p>
            <a:r>
              <a:rPr lang="ru-RU" altLang="en-US"/>
              <a:t>а также вращать клавишей </a:t>
            </a:r>
            <a:r>
              <a:rPr lang="en-US" altLang="ru-RU"/>
              <a:t>‘</a:t>
            </a:r>
            <a:r>
              <a:rPr lang="ru-RU" altLang="en-US"/>
              <a:t>вверх</a:t>
            </a:r>
            <a:r>
              <a:rPr lang="en-US" altLang="en-US"/>
              <a:t>’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40295" y="923290"/>
            <a:ext cx="4467225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возникшие сложности 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сложность была в установлении скорости фигуры </a:t>
            </a:r>
            <a:endParaRPr lang="ru-RU" altLang="en-US"/>
          </a:p>
          <a:p>
            <a:r>
              <a:rPr lang="ru-RU" altLang="en-US"/>
              <a:t> и реализации вращения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1510" y="1825625"/>
            <a:ext cx="5172710" cy="4351655"/>
          </a:xfrm>
          <a:prstGeom prst="rect">
            <a:avLst/>
          </a:prstGeom>
        </p:spPr>
      </p:pic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2335" y="1825625"/>
            <a:ext cx="5179695" cy="435165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"/>
            <a:ext cx="12192000" cy="686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история игры тетрис </a:t>
            </a:r>
            <a:endParaRPr lang="ru-RU" altLang="ru-RU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ru-RU" altLang="en-US"/>
              <a:t>Компьютерная игра, первоначально изобретённая и разработанная советским программистом Алексеем Пажитновым. Игра была выпущена 6 июня 1984 года - в это время Пажитнов работал в Вычислительном центре Академии наук СССР.  </a:t>
            </a:r>
            <a:endParaRPr lang="ru-RU" altLang="en-US"/>
          </a:p>
        </p:txBody>
      </p:sp>
      <p:pic>
        <p:nvPicPr>
          <p:cNvPr id="7" name="Замещающая рамка рисунка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06440" y="2027555"/>
            <a:ext cx="4572000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мещающее содержимое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«Тетрис» представляет собой головоломку, построенную на использовании геометрических фигур</a:t>
            </a:r>
            <a:endParaRPr lang="ru-RU" altLang="en-US"/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Первоначальная версия игры была написана Пажитновым на языке программирования Паскаль</a:t>
            </a:r>
            <a:endParaRPr lang="ru-RU" altLang="en-US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0" y="4119880"/>
            <a:ext cx="4572000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11530" y="1899920"/>
            <a:ext cx="8444865" cy="4351655"/>
          </a:xfrm>
        </p:spPr>
        <p:txBody>
          <a:bodyPr/>
          <a:p>
            <a:r>
              <a:rPr lang="ru-RU" altLang="en-US" sz="6000"/>
              <a:t>проект о создании игры тетрис на языке </a:t>
            </a:r>
            <a:r>
              <a:rPr lang="en-US" altLang="en-US" sz="6000"/>
              <a:t>Python</a:t>
            </a:r>
            <a:endParaRPr lang="en-US" altLang="en-US" sz="60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 чем проект?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загадка от Жака Фреско</a:t>
            </a:r>
            <a:endParaRPr lang="ru-RU" altLang="en-US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30340" y="621665"/>
            <a:ext cx="5537835" cy="5386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использованные библиотеки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US"/>
              <a:t>pygame </a:t>
            </a:r>
            <a:endParaRPr lang="en-US" altLang="en-US"/>
          </a:p>
          <a:p>
            <a:r>
              <a:rPr lang="en-US" altLang="en-US"/>
              <a:t>copy </a:t>
            </a:r>
            <a:endParaRPr lang="en-US" altLang="en-US"/>
          </a:p>
          <a:p>
            <a:r>
              <a:rPr lang="en-US" altLang="en-US"/>
              <a:t>random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Работа программы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подключение библиотеки </a:t>
            </a:r>
            <a:endParaRPr lang="ru-RU" altLang="en-US"/>
          </a:p>
          <a:p>
            <a:r>
              <a:rPr lang="ru-RU" altLang="en-US"/>
              <a:t>параметры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79745" y="1584325"/>
            <a:ext cx="6492240" cy="4382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координаты фигур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1965" y="1825625"/>
            <a:ext cx="10681335" cy="4636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перемещение фигур 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57935" y="1819910"/>
            <a:ext cx="9193530" cy="468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Presentation</Application>
  <PresentationFormat>宽屏</PresentationFormat>
  <Paragraphs>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</cp:revision>
  <dcterms:created xsi:type="dcterms:W3CDTF">2023-05-21T15:47:57Z</dcterms:created>
  <dcterms:modified xsi:type="dcterms:W3CDTF">2023-05-21T19:20:00Z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30CE26C8A6EA4008A984E354D42A2BBA</vt:lpwstr>
  </property>
</Properties>
</file>