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p>
            <a:r>
              <a:rPr lang="ru-RU" altLang="en-US" sz="8000">
                <a:solidFill>
                  <a:schemeClr val="bg1"/>
                </a:solidFill>
                <a:highlight>
                  <a:srgbClr val="C0C0C0"/>
                </a:highlight>
              </a:rPr>
              <a:t>Решение квадратных уравнений</a:t>
            </a:r>
            <a:endParaRPr lang="ru-RU" altLang="en-US" sz="800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5900420" y="6186488"/>
            <a:ext cx="9144000" cy="1655762"/>
          </a:xfrm>
        </p:spPr>
        <p:txBody>
          <a:bodyPr/>
          <a:p>
            <a:r>
              <a:rPr lang="ru-RU" altLang="en-US" sz="3600">
                <a:solidFill>
                  <a:schemeClr val="bg1"/>
                </a:solidFill>
                <a:highlight>
                  <a:srgbClr val="C0C0C0"/>
                </a:highlight>
              </a:rPr>
              <a:t>Тебекиной Лизы</a:t>
            </a:r>
            <a:endParaRPr lang="ru-RU" altLang="en-US" sz="360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проект о программе решения квадратнратных уравнений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583690"/>
            <a:ext cx="8244205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работает?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171450" y="1318895"/>
            <a:ext cx="11842115" cy="5379720"/>
          </a:xfrm>
        </p:spPr>
        <p:txBody>
          <a:bodyPr/>
          <a:p>
            <a:r>
              <a:rPr lang="ru-RU" altLang="en-US" sz="2400"/>
              <a:t>вводятся числа </a:t>
            </a:r>
            <a:r>
              <a:rPr lang="en-US" altLang="en-US" sz="2400"/>
              <a:t>a, b </a:t>
            </a:r>
            <a:r>
              <a:rPr lang="ru-RU" altLang="en-US" sz="2400"/>
              <a:t>и </a:t>
            </a:r>
            <a:r>
              <a:rPr lang="en-US" altLang="en-US" sz="2400"/>
              <a:t>c</a:t>
            </a:r>
            <a:endParaRPr lang="en-US" altLang="en-US" sz="2400"/>
          </a:p>
          <a:p>
            <a:r>
              <a:rPr lang="ru-RU" altLang="en-US" sz="2400"/>
              <a:t>применяется формула дискриминанта</a:t>
            </a:r>
            <a:r>
              <a:rPr lang="en-US" altLang="en-US" sz="2400"/>
              <a:t>:</a:t>
            </a:r>
            <a:r>
              <a:rPr lang="ru-RU" altLang="en-US" sz="2400"/>
              <a:t> D = b^2 - 4*a*c</a:t>
            </a:r>
            <a:endParaRPr lang="ru-RU" altLang="en-US" sz="2400"/>
          </a:p>
          <a:p>
            <a:r>
              <a:rPr lang="ru-RU" altLang="en-US" sz="2400"/>
              <a:t>если дискриминант больше нуля, высчитываем два корня урвнения </a:t>
            </a:r>
            <a:endParaRPr lang="ru-RU" altLang="en-US" sz="2400"/>
          </a:p>
          <a:p>
            <a:r>
              <a:rPr lang="ru-RU" altLang="en-US" sz="2400"/>
              <a:t>по формуле </a:t>
            </a:r>
            <a:endParaRPr lang="ru-RU" altLang="en-US" sz="2400"/>
          </a:p>
          <a:p>
            <a:r>
              <a:rPr lang="ru-RU" altLang="en-US" sz="2400"/>
              <a:t>если дискрминант равен нулю, высчитываем один корень уравнения</a:t>
            </a:r>
            <a:endParaRPr lang="ru-RU" altLang="en-US" sz="2400"/>
          </a:p>
          <a:p>
            <a:r>
              <a:rPr lang="ru-RU" altLang="en-US" sz="2400"/>
              <a:t>по формуле     </a:t>
            </a:r>
            <a:endParaRPr lang="ru-RU" altLang="en-US" sz="2400"/>
          </a:p>
          <a:p>
            <a:r>
              <a:rPr lang="ru-RU" altLang="en-US" sz="2400"/>
              <a:t>если дискриминант меньше нуля, то корней нет </a:t>
            </a:r>
            <a:endParaRPr lang="ru-RU" altLang="en-US" sz="2400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00605" y="3270885"/>
            <a:ext cx="1394460" cy="83375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4669790"/>
            <a:ext cx="1290955" cy="871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возникшие сложности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1) их не было </a:t>
            </a:r>
            <a:endParaRPr lang="ru-RU" altLang="en-US"/>
          </a:p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Решение квадратных уравнений</vt:lpstr>
      <vt:lpstr>проект о программе решения квадратнратных уравнений</vt:lpstr>
      <vt:lpstr>как работает?</vt:lpstr>
      <vt:lpstr>возникшие сложности: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</cp:revision>
  <dcterms:created xsi:type="dcterms:W3CDTF">2023-01-08T13:28:00Z</dcterms:created>
  <dcterms:modified xsi:type="dcterms:W3CDTF">2023-01-09T20:28:59Z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5FD6D551DACB402198F946A625E99433</vt:lpwstr>
  </property>
</Properties>
</file>