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3CDCBEF-7EF3-46EF-B37B-0279E85C5F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87A6C2D-A15E-4815-9540-8355BB919F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01-07-2022 15:27:56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2" name="slide2">
            <a:extLst>
              <a:ext uri="{FF2B5EF4-FFF2-40B4-BE49-F238E27FC236}">
                <a16:creationId xmlns:a16="http://schemas.microsoft.com/office/drawing/2014/main" id="{06E7C1BC-6778-419A-AE92-D04BDD206C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5" y="2624137"/>
            <a:ext cx="42100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2022-07-01T09:57:56Z</dcterms:created>
  <dcterms:modified xsi:type="dcterms:W3CDTF">2022-07-01T09:57:56Z</dcterms:modified>
</cp:coreProperties>
</file>