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65" r:id="rId9"/>
    <p:sldId id="260" r:id="rId10"/>
    <p:sldId id="266" r:id="rId11"/>
    <p:sldId id="269" r:id="rId12"/>
    <p:sldId id="270" r:id="rId13"/>
    <p:sldId id="267" r:id="rId14"/>
    <p:sldId id="271" r:id="rId15"/>
    <p:sldId id="272" r:id="rId16"/>
    <p:sldId id="268" r:id="rId17"/>
    <p:sldId id="273" r:id="rId18"/>
    <p:sldId id="274" r:id="rId19"/>
    <p:sldId id="259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9BC3AA-1F3C-56C9-E7DB-A9C47A6EE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Project 1 | Access to Healthcare services in Denver, 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928A6-A6E6-79B2-11C6-4C4886A19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University of Oregon Data visualization bootcamp</a:t>
            </a:r>
          </a:p>
          <a:p>
            <a:pPr algn="ctr"/>
            <a:r>
              <a:rPr lang="en-US">
                <a:solidFill>
                  <a:schemeClr val="bg2"/>
                </a:solidFill>
              </a:rPr>
              <a:t>Lisa Tschudi, Kelsy Dysart, Liz Martin-Strong</a:t>
            </a:r>
          </a:p>
        </p:txBody>
      </p:sp>
    </p:spTree>
    <p:extLst>
      <p:ext uri="{BB962C8B-B14F-4D97-AF65-F5344CB8AC3E}">
        <p14:creationId xmlns:p14="http://schemas.microsoft.com/office/powerpoint/2010/main" val="2149274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BB6F-F489-D03C-E3B2-6DE6673A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4A4B-80A1-F8BD-DDD3-673F28DDD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healthcare facilities denser where the population is dense? In other words:</a:t>
            </a:r>
          </a:p>
          <a:p>
            <a:pPr lvl="1"/>
            <a:r>
              <a:rPr lang="en-US" dirty="0"/>
              <a:t>Is there a correlation between population of a zip code and number of healthcare facilities?</a:t>
            </a:r>
          </a:p>
        </p:txBody>
      </p:sp>
    </p:spTree>
    <p:extLst>
      <p:ext uri="{BB962C8B-B14F-4D97-AF65-F5344CB8AC3E}">
        <p14:creationId xmlns:p14="http://schemas.microsoft.com/office/powerpoint/2010/main" val="342924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C72B-3D74-A1A3-50E6-F77DBE47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1: Healthcare facilities per zip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1C97-BC57-7FEE-3500-DB540A925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Lisa – Chart goes here</a:t>
            </a:r>
          </a:p>
        </p:txBody>
      </p:sp>
    </p:spTree>
    <p:extLst>
      <p:ext uri="{BB962C8B-B14F-4D97-AF65-F5344CB8AC3E}">
        <p14:creationId xmlns:p14="http://schemas.microsoft.com/office/powerpoint/2010/main" val="344966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8E63-62A8-EF78-6836-A715A8DA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2: Facility count vs.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6BE74-0A0F-6CAC-20B4-FD2ADF16F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Lisa insert scatterplot &amp;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77485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546-0A53-4515-6CFD-6F69320C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AFC9-36D0-E717-E2EC-4929264D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correlation of per capita income with the number of healthcare facilities in a zip code?</a:t>
            </a:r>
          </a:p>
        </p:txBody>
      </p:sp>
    </p:spTree>
    <p:extLst>
      <p:ext uri="{BB962C8B-B14F-4D97-AF65-F5344CB8AC3E}">
        <p14:creationId xmlns:p14="http://schemas.microsoft.com/office/powerpoint/2010/main" val="389656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4E90A-0C64-11B0-037A-65937E31E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7801-4606-0886-86FD-CDE2A9AF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1: Healthcare facilities per zip code against per capita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BBFF-1671-5BAF-6725-EAB8D8730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Liz – Chart goes here</a:t>
            </a:r>
          </a:p>
        </p:txBody>
      </p:sp>
    </p:spTree>
    <p:extLst>
      <p:ext uri="{BB962C8B-B14F-4D97-AF65-F5344CB8AC3E}">
        <p14:creationId xmlns:p14="http://schemas.microsoft.com/office/powerpoint/2010/main" val="10891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EBC39-A41C-47C2-6D86-ACB863107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E8C8-4896-1A04-7D90-C7C0DEFD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2: healthcare facilities vs per capita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8EE0-A7DB-F4E2-1960-5F3EE30F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Liz insert scatter plot and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37705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069C-11AF-C150-8832-EB50C97D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AB57-9BF0-105C-286C-3B0082C1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correlation of median age with # of healthcare facilities by zip code in the Denver area?</a:t>
            </a:r>
          </a:p>
        </p:txBody>
      </p:sp>
    </p:spTree>
    <p:extLst>
      <p:ext uri="{BB962C8B-B14F-4D97-AF65-F5344CB8AC3E}">
        <p14:creationId xmlns:p14="http://schemas.microsoft.com/office/powerpoint/2010/main" val="413833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82195-76A5-D445-082E-999A1FFE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460F-25C3-BAB4-D4EE-2BA21BBF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1: Healthcare facilities per zip code against Median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D9D27-8E0C-0261-001E-56BA8948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Kelsy</a:t>
            </a:r>
            <a:r>
              <a:rPr lang="en-US" dirty="0"/>
              <a:t> – Chart goes here</a:t>
            </a:r>
          </a:p>
        </p:txBody>
      </p:sp>
    </p:spTree>
    <p:extLst>
      <p:ext uri="{BB962C8B-B14F-4D97-AF65-F5344CB8AC3E}">
        <p14:creationId xmlns:p14="http://schemas.microsoft.com/office/powerpoint/2010/main" val="3671893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D0A19-9825-0314-A161-343527923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8EF9-116F-5FA4-9BCE-09519511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2: healthcare facilities vs Median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7163-C43F-106F-653D-40EC2F19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Kelsy</a:t>
            </a:r>
            <a:r>
              <a:rPr lang="en-US" dirty="0"/>
              <a:t> insert scatter plot and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762804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84C0FD-B72F-8DF6-BB2C-FC7682676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D34DE8-0BE2-FB1B-D56C-15647729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sz="4400"/>
              <a:t>Summary &amp; Future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71496-1F2D-1415-5CD9-F50DC0E37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7B3BF-72EE-CF99-4570-8B83196CD9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90" r="27403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01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F1ED-76FA-BA66-A9A9-E5529AE4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27879-74E6-1FD5-6980-19E2A89EA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Ideation</a:t>
            </a:r>
          </a:p>
          <a:p>
            <a:r>
              <a:rPr lang="en-US" dirty="0"/>
              <a:t>Data fetching / API Integration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Summary &amp; Future Questions</a:t>
            </a:r>
          </a:p>
        </p:txBody>
      </p:sp>
    </p:spTree>
    <p:extLst>
      <p:ext uri="{BB962C8B-B14F-4D97-AF65-F5344CB8AC3E}">
        <p14:creationId xmlns:p14="http://schemas.microsoft.com/office/powerpoint/2010/main" val="183131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40CE-8CA7-A4A4-D7E5-61EABE9C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5804-D8AD-D72C-2516-4F1CF03A8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6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ABDAE-DC4C-8396-9320-BFBDE80D6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6B9F-BED1-3B75-452E-B21A5523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8A57-6820-A6FB-4CE9-793992E5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Wheelchair access to facilities in Denver, CO healthcare facilities.</a:t>
            </a:r>
          </a:p>
        </p:txBody>
      </p:sp>
    </p:spTree>
    <p:extLst>
      <p:ext uri="{BB962C8B-B14F-4D97-AF65-F5344CB8AC3E}">
        <p14:creationId xmlns:p14="http://schemas.microsoft.com/office/powerpoint/2010/main" val="216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A8318D9-70E6-AD1A-4142-9B39F5CBA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CA00CA-0D44-527F-ADAA-9D2F9272C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Questions or feedback?</a:t>
            </a:r>
          </a:p>
        </p:txBody>
      </p:sp>
    </p:spTree>
    <p:extLst>
      <p:ext uri="{BB962C8B-B14F-4D97-AF65-F5344CB8AC3E}">
        <p14:creationId xmlns:p14="http://schemas.microsoft.com/office/powerpoint/2010/main" val="3793611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E8AD01-417E-62B1-E6B8-BE677CEA7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E5E4A3-08ED-9269-2C47-3BC848EA6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66" y="1122363"/>
            <a:ext cx="5397933" cy="2387600"/>
          </a:xfrm>
        </p:spPr>
        <p:txBody>
          <a:bodyPr>
            <a:normAutofit/>
          </a:bodyPr>
          <a:lstStyle/>
          <a:p>
            <a:r>
              <a:rPr lang="en-US" dirty="0"/>
              <a:t>Project Ideation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4D229-9604-22A7-A737-FE41536E6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896" y="3602038"/>
            <a:ext cx="5437103" cy="1655762"/>
          </a:xfrm>
        </p:spPr>
        <p:txBody>
          <a:bodyPr>
            <a:normAutofit/>
          </a:bodyPr>
          <a:lstStyle/>
          <a:p>
            <a:r>
              <a:rPr lang="en-US" dirty="0"/>
              <a:t>Problem statement &amp; scope of exploration</a:t>
            </a:r>
          </a:p>
        </p:txBody>
      </p:sp>
      <p:pic>
        <p:nvPicPr>
          <p:cNvPr id="5" name="Picture 4" descr="Lightbulb idea concept">
            <a:extLst>
              <a:ext uri="{FF2B5EF4-FFF2-40B4-BE49-F238E27FC236}">
                <a16:creationId xmlns:a16="http://schemas.microsoft.com/office/drawing/2014/main" id="{E9172CEE-2DAD-ED8D-344B-A705CAF403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5" r="51465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16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9391-EF2E-A497-B883-8A76DDD2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1E9F-74AB-2660-4F47-F1C71789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Lisa, can you please summarize your initial research idea? Was it available services for caregivers?</a:t>
            </a:r>
          </a:p>
          <a:p>
            <a:r>
              <a:rPr lang="en-US" dirty="0"/>
              <a:t>Narrowed question due to available data sets</a:t>
            </a:r>
          </a:p>
          <a:p>
            <a:pPr lvl="1"/>
            <a:r>
              <a:rPr lang="en-US" dirty="0"/>
              <a:t>Data to answer question was not easily publicly available.</a:t>
            </a:r>
          </a:p>
          <a:p>
            <a:pPr lvl="2"/>
            <a:r>
              <a:rPr lang="en-US" dirty="0"/>
              <a:t>Suspected it was an under researched question</a:t>
            </a:r>
          </a:p>
          <a:p>
            <a:pPr lvl="1"/>
            <a:r>
              <a:rPr lang="en-US" dirty="0"/>
              <a:t>Explored the Census data set</a:t>
            </a:r>
          </a:p>
          <a:p>
            <a:pPr lvl="2"/>
            <a:r>
              <a:rPr lang="en-US" dirty="0"/>
              <a:t>Complicated data schema and API call architecture.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9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8A35F-220D-DEF8-82F0-A5ADFA449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D9E9-A629-EAC4-36B9-027A8F59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81E1-C8C0-9ECA-F610-134DCEE1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Still wanted to know more about access to health care services. </a:t>
            </a:r>
          </a:p>
          <a:p>
            <a:r>
              <a:rPr lang="en-US" dirty="0"/>
              <a:t>Modeled loosely off the Banking Desert exercise from class. </a:t>
            </a:r>
          </a:p>
          <a:p>
            <a:r>
              <a:rPr lang="en-US" dirty="0"/>
              <a:t>Curious if health care services were concentrated in geographic regions due to:</a:t>
            </a:r>
          </a:p>
          <a:p>
            <a:pPr lvl="1"/>
            <a:r>
              <a:rPr lang="en-US" dirty="0"/>
              <a:t>Higher population numbers</a:t>
            </a:r>
          </a:p>
          <a:p>
            <a:pPr lvl="1"/>
            <a:r>
              <a:rPr lang="en-US" dirty="0"/>
              <a:t>Income level</a:t>
            </a:r>
          </a:p>
          <a:p>
            <a:pPr lvl="1"/>
            <a:r>
              <a:rPr lang="en-US" dirty="0"/>
              <a:t>Age</a:t>
            </a:r>
          </a:p>
          <a:p>
            <a:r>
              <a:rPr lang="en-US" dirty="0"/>
              <a:t>Selected a large metro area – Denver, Colorado</a:t>
            </a:r>
          </a:p>
        </p:txBody>
      </p:sp>
    </p:spTree>
    <p:extLst>
      <p:ext uri="{BB962C8B-B14F-4D97-AF65-F5344CB8AC3E}">
        <p14:creationId xmlns:p14="http://schemas.microsoft.com/office/powerpoint/2010/main" val="379796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FAE02B-18EA-1971-7CF4-7E03E7E85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6DC3C8-494F-E0F0-BE42-906309795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sz="4100"/>
              <a:t>Data fetching &amp; API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FE2DE-31B9-0BB1-8D7E-4B713DD71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r>
              <a:rPr lang="en-US" dirty="0"/>
              <a:t>Sources, approach, testing, and refinement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DB992-3B20-1F98-6F98-459F5C5F16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84" r="22220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18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FF23-C693-5886-475C-B1276E1D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GeoApify</a:t>
            </a:r>
            <a:r>
              <a:rPr lang="en-US" dirty="0"/>
              <a:t> Place API</a:t>
            </a:r>
          </a:p>
        </p:txBody>
      </p:sp>
      <p:pic>
        <p:nvPicPr>
          <p:cNvPr id="7" name="Content Placeholder 6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08C5D68F-6ADF-3D16-7397-6E3F6B0A3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7984" y="1147808"/>
            <a:ext cx="5989595" cy="471552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82A8F-647F-D10F-3357-DAB044DF0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Kelsy</a:t>
            </a:r>
            <a:r>
              <a:rPr lang="en-US" dirty="0"/>
              <a:t> – include a few highlights here and process</a:t>
            </a:r>
          </a:p>
        </p:txBody>
      </p:sp>
    </p:spTree>
    <p:extLst>
      <p:ext uri="{BB962C8B-B14F-4D97-AF65-F5344CB8AC3E}">
        <p14:creationId xmlns:p14="http://schemas.microsoft.com/office/powerpoint/2010/main" val="11108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DDF58-6B3B-6023-49C1-329914BF2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8EE5-7F73-A003-D3F7-394DB8AB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Colorado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CD7B2-F402-CFB6-E4B2-02B29129C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Lisa – include a few highlights here and process</a:t>
            </a:r>
          </a:p>
        </p:txBody>
      </p:sp>
      <p:pic>
        <p:nvPicPr>
          <p:cNvPr id="8" name="Content Placeholder 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CE9BDF2C-18EB-EF74-2ACC-CB7669E4B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925" r="3728"/>
          <a:stretch/>
        </p:blipFill>
        <p:spPr>
          <a:xfrm>
            <a:off x="4533605" y="1266567"/>
            <a:ext cx="7378309" cy="4324865"/>
          </a:xfrm>
        </p:spPr>
      </p:pic>
    </p:spTree>
    <p:extLst>
      <p:ext uri="{BB962C8B-B14F-4D97-AF65-F5344CB8AC3E}">
        <p14:creationId xmlns:p14="http://schemas.microsoft.com/office/powerpoint/2010/main" val="176168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7EB88-B2EE-3702-8AD6-84E9CEA47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2" name="Rectangle 81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42E778-E5E5-941C-0E96-1309157AC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66" y="1122363"/>
            <a:ext cx="5397933" cy="2387600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C6191-0E37-85DD-CBF8-20526BA2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896" y="3602038"/>
            <a:ext cx="5437103" cy="1655762"/>
          </a:xfrm>
        </p:spPr>
        <p:txBody>
          <a:bodyPr>
            <a:normAutofit/>
          </a:bodyPr>
          <a:lstStyle/>
          <a:p>
            <a:r>
              <a:rPr lang="en-US" dirty="0"/>
              <a:t>Exploration, questions &amp; findings</a:t>
            </a:r>
          </a:p>
        </p:txBody>
      </p:sp>
      <p:pic>
        <p:nvPicPr>
          <p:cNvPr id="83" name="Picture 82" descr="Graph on document with pen">
            <a:extLst>
              <a:ext uri="{FF2B5EF4-FFF2-40B4-BE49-F238E27FC236}">
                <a16:creationId xmlns:a16="http://schemas.microsoft.com/office/drawing/2014/main" id="{560EFB79-57A4-2520-FFAF-10C7D0C4C5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02" r="20579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5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658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74</TotalTime>
  <Words>393</Words>
  <Application>Microsoft Macintosh PowerPoint</Application>
  <PresentationFormat>Widescreen</PresentationFormat>
  <Paragraphs>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Circuit</vt:lpstr>
      <vt:lpstr>Project 1 | Access to Healthcare services in Denver, CO</vt:lpstr>
      <vt:lpstr>contents</vt:lpstr>
      <vt:lpstr>Project Ideation</vt:lpstr>
      <vt:lpstr>Original Question</vt:lpstr>
      <vt:lpstr>Refined Question</vt:lpstr>
      <vt:lpstr>Data fetching &amp; API integration</vt:lpstr>
      <vt:lpstr>GeoApify Place API</vt:lpstr>
      <vt:lpstr>State of Colorado</vt:lpstr>
      <vt:lpstr>Data analysis</vt:lpstr>
      <vt:lpstr>Question 1</vt:lpstr>
      <vt:lpstr>Plot 1: Healthcare facilities per zip code</vt:lpstr>
      <vt:lpstr>Plot 2: Facility count vs. Population</vt:lpstr>
      <vt:lpstr>Question 2</vt:lpstr>
      <vt:lpstr>Plot 1: Healthcare facilities per zip code against per capita income</vt:lpstr>
      <vt:lpstr>Plot 2: healthcare facilities vs per capita income</vt:lpstr>
      <vt:lpstr>Question 3</vt:lpstr>
      <vt:lpstr>Plot 1: Healthcare facilities per zip code against Median age</vt:lpstr>
      <vt:lpstr>Plot 2: healthcare facilities vs Median age</vt:lpstr>
      <vt:lpstr>Summary &amp; Future Questions</vt:lpstr>
      <vt:lpstr>Summary</vt:lpstr>
      <vt:lpstr>Future 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Martin-Strong</dc:creator>
  <cp:lastModifiedBy>Liz Martin-Strong</cp:lastModifiedBy>
  <cp:revision>5</cp:revision>
  <dcterms:created xsi:type="dcterms:W3CDTF">2024-02-05T19:02:32Z</dcterms:created>
  <dcterms:modified xsi:type="dcterms:W3CDTF">2024-02-05T20:17:31Z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06fd2e6-4701-4289-95bf-46a825c601d9_Enabled">
    <vt:lpwstr>true</vt:lpwstr>
  </property>
  <property fmtid="{D5CDD505-2E9C-101B-9397-08002B2CF9AE}" pid="3" name="MSIP_Label_f06fd2e6-4701-4289-95bf-46a825c601d9_SetDate">
    <vt:lpwstr>2024-02-05T19:03:16Z</vt:lpwstr>
  </property>
  <property fmtid="{D5CDD505-2E9C-101B-9397-08002B2CF9AE}" pid="4" name="MSIP_Label_f06fd2e6-4701-4289-95bf-46a825c601d9_Method">
    <vt:lpwstr>Standard</vt:lpwstr>
  </property>
  <property fmtid="{D5CDD505-2E9C-101B-9397-08002B2CF9AE}" pid="5" name="MSIP_Label_f06fd2e6-4701-4289-95bf-46a825c601d9_Name">
    <vt:lpwstr>defa4170-0d19-0005-0004-bc88714345d2</vt:lpwstr>
  </property>
  <property fmtid="{D5CDD505-2E9C-101B-9397-08002B2CF9AE}" pid="6" name="MSIP_Label_f06fd2e6-4701-4289-95bf-46a825c601d9_SiteId">
    <vt:lpwstr>2e776408-8a28-4134-90d7-a7dd1b722dc3</vt:lpwstr>
  </property>
  <property fmtid="{D5CDD505-2E9C-101B-9397-08002B2CF9AE}" pid="7" name="MSIP_Label_f06fd2e6-4701-4289-95bf-46a825c601d9_ActionId">
    <vt:lpwstr>7757ab23-c3dc-4d58-a4e7-e9fa7e7ac157</vt:lpwstr>
  </property>
  <property fmtid="{D5CDD505-2E9C-101B-9397-08002B2CF9AE}" pid="8" name="MSIP_Label_f06fd2e6-4701-4289-95bf-46a825c601d9_ContentBits">
    <vt:lpwstr>0</vt:lpwstr>
  </property>
</Properties>
</file>